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7" r:id="rId1"/>
  </p:sldMasterIdLst>
  <p:notesMasterIdLst>
    <p:notesMasterId r:id="rId105"/>
  </p:notesMasterIdLst>
  <p:sldIdLst>
    <p:sldId id="256" r:id="rId2"/>
    <p:sldId id="306" r:id="rId3"/>
    <p:sldId id="257" r:id="rId4"/>
    <p:sldId id="258" r:id="rId5"/>
    <p:sldId id="260" r:id="rId6"/>
    <p:sldId id="311" r:id="rId7"/>
    <p:sldId id="259" r:id="rId8"/>
    <p:sldId id="308" r:id="rId9"/>
    <p:sldId id="309" r:id="rId10"/>
    <p:sldId id="307" r:id="rId11"/>
    <p:sldId id="263" r:id="rId12"/>
    <p:sldId id="262" r:id="rId13"/>
    <p:sldId id="264" r:id="rId14"/>
    <p:sldId id="265" r:id="rId15"/>
    <p:sldId id="266" r:id="rId16"/>
    <p:sldId id="272" r:id="rId17"/>
    <p:sldId id="268" r:id="rId18"/>
    <p:sldId id="416" r:id="rId19"/>
    <p:sldId id="269" r:id="rId20"/>
    <p:sldId id="312" r:id="rId21"/>
    <p:sldId id="313" r:id="rId22"/>
    <p:sldId id="273" r:id="rId23"/>
    <p:sldId id="267" r:id="rId24"/>
    <p:sldId id="314" r:id="rId25"/>
    <p:sldId id="317" r:id="rId26"/>
    <p:sldId id="318" r:id="rId27"/>
    <p:sldId id="319" r:id="rId28"/>
    <p:sldId id="316" r:id="rId29"/>
    <p:sldId id="401" r:id="rId30"/>
    <p:sldId id="270" r:id="rId31"/>
    <p:sldId id="275" r:id="rId32"/>
    <p:sldId id="402" r:id="rId33"/>
    <p:sldId id="277" r:id="rId34"/>
    <p:sldId id="276" r:id="rId35"/>
    <p:sldId id="320" r:id="rId36"/>
    <p:sldId id="321" r:id="rId37"/>
    <p:sldId id="408" r:id="rId38"/>
    <p:sldId id="271" r:id="rId39"/>
    <p:sldId id="324" r:id="rId40"/>
    <p:sldId id="327" r:id="rId41"/>
    <p:sldId id="410" r:id="rId42"/>
    <p:sldId id="411" r:id="rId43"/>
    <p:sldId id="412" r:id="rId44"/>
    <p:sldId id="323" r:id="rId45"/>
    <p:sldId id="349" r:id="rId46"/>
    <p:sldId id="350" r:id="rId47"/>
    <p:sldId id="414" r:id="rId48"/>
    <p:sldId id="283" r:id="rId49"/>
    <p:sldId id="413" r:id="rId50"/>
    <p:sldId id="353" r:id="rId51"/>
    <p:sldId id="284" r:id="rId52"/>
    <p:sldId id="351" r:id="rId53"/>
    <p:sldId id="355" r:id="rId54"/>
    <p:sldId id="278" r:id="rId55"/>
    <p:sldId id="325" r:id="rId56"/>
    <p:sldId id="334" r:id="rId57"/>
    <p:sldId id="335" r:id="rId58"/>
    <p:sldId id="279" r:id="rId59"/>
    <p:sldId id="336" r:id="rId60"/>
    <p:sldId id="337" r:id="rId61"/>
    <p:sldId id="274" r:id="rId62"/>
    <p:sldId id="341" r:id="rId63"/>
    <p:sldId id="342" r:id="rId64"/>
    <p:sldId id="280" r:id="rId65"/>
    <p:sldId id="345" r:id="rId66"/>
    <p:sldId id="344" r:id="rId67"/>
    <p:sldId id="281" r:id="rId68"/>
    <p:sldId id="346" r:id="rId69"/>
    <p:sldId id="348" r:id="rId70"/>
    <p:sldId id="347" r:id="rId71"/>
    <p:sldId id="404" r:id="rId72"/>
    <p:sldId id="328" r:id="rId73"/>
    <p:sldId id="358" r:id="rId74"/>
    <p:sldId id="359" r:id="rId75"/>
    <p:sldId id="406" r:id="rId76"/>
    <p:sldId id="331" r:id="rId77"/>
    <p:sldId id="365" r:id="rId78"/>
    <p:sldId id="366" r:id="rId79"/>
    <p:sldId id="415" r:id="rId80"/>
    <p:sldId id="367" r:id="rId81"/>
    <p:sldId id="332" r:id="rId82"/>
    <p:sldId id="368" r:id="rId83"/>
    <p:sldId id="333" r:id="rId84"/>
    <p:sldId id="369" r:id="rId85"/>
    <p:sldId id="407" r:id="rId86"/>
    <p:sldId id="339" r:id="rId87"/>
    <p:sldId id="371" r:id="rId88"/>
    <p:sldId id="370" r:id="rId89"/>
    <p:sldId id="372" r:id="rId90"/>
    <p:sldId id="403" r:id="rId91"/>
    <p:sldId id="282" r:id="rId92"/>
    <p:sldId id="354" r:id="rId93"/>
    <p:sldId id="287" r:id="rId94"/>
    <p:sldId id="357" r:id="rId95"/>
    <p:sldId id="405" r:id="rId96"/>
    <p:sldId id="329" r:id="rId97"/>
    <p:sldId id="360" r:id="rId98"/>
    <p:sldId id="361" r:id="rId99"/>
    <p:sldId id="330" r:id="rId100"/>
    <p:sldId id="362" r:id="rId101"/>
    <p:sldId id="363" r:id="rId102"/>
    <p:sldId id="364" r:id="rId103"/>
    <p:sldId id="285" r:id="rId104"/>
  </p:sldIdLst>
  <p:sldSz cx="9144000" cy="5143500" type="screen16x9"/>
  <p:notesSz cx="6858000" cy="9144000"/>
  <p:embeddedFontLst>
    <p:embeddedFont>
      <p:font typeface="Bahnschrift" panose="020B0502040204020203" pitchFamily="34" charset="0"/>
      <p:regular r:id="rId106"/>
      <p:bold r:id="rId107"/>
    </p:embeddedFont>
    <p:embeddedFont>
      <p:font typeface="Besley" panose="020B0604020202020204" charset="0"/>
      <p:regular r:id="rId108"/>
    </p:embeddedFont>
    <p:embeddedFont>
      <p:font typeface="Chivo" panose="020B0604020202020204" charset="0"/>
      <p:regular r:id="rId109"/>
      <p:bold r:id="rId110"/>
      <p:italic r:id="rId111"/>
      <p:boldItalic r:id="rId112"/>
    </p:embeddedFont>
    <p:embeddedFont>
      <p:font typeface="Fredoka One" panose="02000000000000000000" pitchFamily="2" charset="0"/>
      <p:regular r:id="rId113"/>
    </p:embeddedFont>
    <p:embeddedFont>
      <p:font typeface="Hammersmith One" panose="02010703030501060504" pitchFamily="2" charset="0"/>
      <p:regular r:id="rId114"/>
    </p:embeddedFont>
    <p:embeddedFont>
      <p:font typeface="Palanquin Dark" panose="020B0604020202020204" charset="0"/>
      <p:regular r:id="rId115"/>
      <p:bold r:id="rId116"/>
    </p:embeddedFont>
    <p:embeddedFont>
      <p:font typeface="Roboto Condensed Light" panose="02000000000000000000" pitchFamily="2" charset="0"/>
      <p:regular r:id="rId117"/>
      <p:italic r:id="rId118"/>
    </p:embeddedFont>
    <p:embeddedFont>
      <p:font typeface="Tahoma" panose="020B0604030504040204" pitchFamily="34" charset="0"/>
      <p:regular r:id="rId119"/>
      <p:bold r:id="rId1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44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01C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CF6B61B-5803-40B7-A205-A07CF9FA2B3A}" v="92" dt="2022-11-26T05:03:50.029"/>
  </p1510:revLst>
</p1510:revInfo>
</file>

<file path=ppt/tableStyles.xml><?xml version="1.0" encoding="utf-8"?>
<a:tblStyleLst xmlns:a="http://schemas.openxmlformats.org/drawingml/2006/main" def="{30699CE0-C8B0-4072-B9DE-4C90983D6C5F}">
  <a:tblStyle styleId="{30699CE0-C8B0-4072-B9DE-4C90983D6C5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howGuides="1">
      <p:cViewPr varScale="1">
        <p:scale>
          <a:sx n="103" d="100"/>
          <a:sy n="103" d="100"/>
        </p:scale>
        <p:origin x="110" y="101"/>
      </p:cViewPr>
      <p:guideLst>
        <p:guide orient="horz" pos="1644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font" Target="fonts/font12.fntdata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font" Target="fonts/font7.fntdata"/><Relationship Id="rId16" Type="http://schemas.openxmlformats.org/officeDocument/2006/relationships/slide" Target="slides/slide15.xml"/><Relationship Id="rId107" Type="http://schemas.openxmlformats.org/officeDocument/2006/relationships/font" Target="fonts/font2.fntdata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theme" Target="theme/theme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font" Target="fonts/font8.fntdata"/><Relationship Id="rId118" Type="http://schemas.openxmlformats.org/officeDocument/2006/relationships/font" Target="fonts/font13.fntdata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font" Target="fonts/font3.fntdata"/><Relationship Id="rId124" Type="http://schemas.openxmlformats.org/officeDocument/2006/relationships/tableStyles" Target="tableStyle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font" Target="fonts/font9.fntdata"/><Relationship Id="rId119" Type="http://schemas.openxmlformats.org/officeDocument/2006/relationships/font" Target="fonts/font14.fntdata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font" Target="fonts/font4.fntdata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font" Target="fonts/font15.fntdata"/><Relationship Id="rId125" Type="http://schemas.microsoft.com/office/2016/11/relationships/changesInfo" Target="changesInfos/changesInfo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font" Target="fonts/font5.fntdata"/><Relationship Id="rId115" Type="http://schemas.openxmlformats.org/officeDocument/2006/relationships/font" Target="fonts/font10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notesMaster" Target="notesMasters/notesMaster1.xml"/><Relationship Id="rId126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presProps" Target="presProp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font" Target="fonts/font11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font" Target="fonts/font6.fntdata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font" Target="fonts/font1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ú Nguyễn" userId="79534e15-2848-438b-b602-be64c89894cd" providerId="ADAL" clId="{9CF6B61B-5803-40B7-A205-A07CF9FA2B3A}"/>
    <pc:docChg chg="undo redo custSel addSld delSld modSld sldOrd">
      <pc:chgData name="Tú Nguyễn" userId="79534e15-2848-438b-b602-be64c89894cd" providerId="ADAL" clId="{9CF6B61B-5803-40B7-A205-A07CF9FA2B3A}" dt="2022-11-26T07:20:22.425" v="2164" actId="14826"/>
      <pc:docMkLst>
        <pc:docMk/>
      </pc:docMkLst>
      <pc:sldChg chg="modSp mod">
        <pc:chgData name="Tú Nguyễn" userId="79534e15-2848-438b-b602-be64c89894cd" providerId="ADAL" clId="{9CF6B61B-5803-40B7-A205-A07CF9FA2B3A}" dt="2022-11-26T07:20:22.425" v="2164" actId="14826"/>
        <pc:sldMkLst>
          <pc:docMk/>
          <pc:sldMk cId="0" sldId="267"/>
        </pc:sldMkLst>
        <pc:picChg chg="mod">
          <ac:chgData name="Tú Nguyễn" userId="79534e15-2848-438b-b602-be64c89894cd" providerId="ADAL" clId="{9CF6B61B-5803-40B7-A205-A07CF9FA2B3A}" dt="2022-11-26T07:20:22.425" v="2164" actId="14826"/>
          <ac:picMkLst>
            <pc:docMk/>
            <pc:sldMk cId="0" sldId="267"/>
            <ac:picMk id="3" creationId="{53226A9C-A1C3-A56C-3E05-91FA34F901FD}"/>
          </ac:picMkLst>
        </pc:picChg>
      </pc:sldChg>
      <pc:sldChg chg="add del ord">
        <pc:chgData name="Tú Nguyễn" userId="79534e15-2848-438b-b602-be64c89894cd" providerId="ADAL" clId="{9CF6B61B-5803-40B7-A205-A07CF9FA2B3A}" dt="2022-11-26T04:52:06.105" v="352" actId="2696"/>
        <pc:sldMkLst>
          <pc:docMk/>
          <pc:sldMk cId="0" sldId="283"/>
        </pc:sldMkLst>
      </pc:sldChg>
      <pc:sldChg chg="add del">
        <pc:chgData name="Tú Nguyễn" userId="79534e15-2848-438b-b602-be64c89894cd" providerId="ADAL" clId="{9CF6B61B-5803-40B7-A205-A07CF9FA2B3A}" dt="2022-11-26T04:54:03.331" v="356"/>
        <pc:sldMkLst>
          <pc:docMk/>
          <pc:sldMk cId="295935097" sldId="283"/>
        </pc:sldMkLst>
      </pc:sldChg>
      <pc:sldChg chg="add del">
        <pc:chgData name="Tú Nguyễn" userId="79534e15-2848-438b-b602-be64c89894cd" providerId="ADAL" clId="{9CF6B61B-5803-40B7-A205-A07CF9FA2B3A}" dt="2022-11-26T04:53:10.766" v="354"/>
        <pc:sldMkLst>
          <pc:docMk/>
          <pc:sldMk cId="562177032" sldId="283"/>
        </pc:sldMkLst>
      </pc:sldChg>
      <pc:sldChg chg="add del">
        <pc:chgData name="Tú Nguyễn" userId="79534e15-2848-438b-b602-be64c89894cd" providerId="ADAL" clId="{9CF6B61B-5803-40B7-A205-A07CF9FA2B3A}" dt="2022-11-26T04:50:41.957" v="348"/>
        <pc:sldMkLst>
          <pc:docMk/>
          <pc:sldMk cId="642821516" sldId="283"/>
        </pc:sldMkLst>
      </pc:sldChg>
      <pc:sldChg chg="addSp modSp add mod">
        <pc:chgData name="Tú Nguyễn" userId="79534e15-2848-438b-b602-be64c89894cd" providerId="ADAL" clId="{9CF6B61B-5803-40B7-A205-A07CF9FA2B3A}" dt="2022-11-26T05:00:16.723" v="566" actId="1036"/>
        <pc:sldMkLst>
          <pc:docMk/>
          <pc:sldMk cId="2798259485" sldId="283"/>
        </pc:sldMkLst>
        <pc:spChg chg="add mod">
          <ac:chgData name="Tú Nguyễn" userId="79534e15-2848-438b-b602-be64c89894cd" providerId="ADAL" clId="{9CF6B61B-5803-40B7-A205-A07CF9FA2B3A}" dt="2022-11-26T05:00:16.723" v="566" actId="1036"/>
          <ac:spMkLst>
            <pc:docMk/>
            <pc:sldMk cId="2798259485" sldId="283"/>
            <ac:spMk id="2" creationId="{58D2D19C-708D-E670-EC99-F396B0721189}"/>
          </ac:spMkLst>
        </pc:spChg>
        <pc:picChg chg="add mod">
          <ac:chgData name="Tú Nguyễn" userId="79534e15-2848-438b-b602-be64c89894cd" providerId="ADAL" clId="{9CF6B61B-5803-40B7-A205-A07CF9FA2B3A}" dt="2022-11-26T05:00:16.723" v="566" actId="1036"/>
          <ac:picMkLst>
            <pc:docMk/>
            <pc:sldMk cId="2798259485" sldId="283"/>
            <ac:picMk id="3" creationId="{410CEF5E-207B-D785-F3A6-A875EA08F60E}"/>
          </ac:picMkLst>
        </pc:picChg>
      </pc:sldChg>
      <pc:sldChg chg="add del">
        <pc:chgData name="Tú Nguyễn" userId="79534e15-2848-438b-b602-be64c89894cd" providerId="ADAL" clId="{9CF6B61B-5803-40B7-A205-A07CF9FA2B3A}" dt="2022-11-26T04:52:06.105" v="352" actId="2696"/>
        <pc:sldMkLst>
          <pc:docMk/>
          <pc:sldMk cId="0" sldId="284"/>
        </pc:sldMkLst>
      </pc:sldChg>
      <pc:sldChg chg="add">
        <pc:chgData name="Tú Nguyễn" userId="79534e15-2848-438b-b602-be64c89894cd" providerId="ADAL" clId="{9CF6B61B-5803-40B7-A205-A07CF9FA2B3A}" dt="2022-11-26T04:54:07.680" v="357"/>
        <pc:sldMkLst>
          <pc:docMk/>
          <pc:sldMk cId="937246002" sldId="284"/>
        </pc:sldMkLst>
      </pc:sldChg>
      <pc:sldChg chg="add del">
        <pc:chgData name="Tú Nguyễn" userId="79534e15-2848-438b-b602-be64c89894cd" providerId="ADAL" clId="{9CF6B61B-5803-40B7-A205-A07CF9FA2B3A}" dt="2022-11-26T04:50:41.957" v="348"/>
        <pc:sldMkLst>
          <pc:docMk/>
          <pc:sldMk cId="1695551560" sldId="284"/>
        </pc:sldMkLst>
      </pc:sldChg>
      <pc:sldChg chg="add del">
        <pc:chgData name="Tú Nguyễn" userId="79534e15-2848-438b-b602-be64c89894cd" providerId="ADAL" clId="{9CF6B61B-5803-40B7-A205-A07CF9FA2B3A}" dt="2022-11-26T04:53:10.766" v="354"/>
        <pc:sldMkLst>
          <pc:docMk/>
          <pc:sldMk cId="2819052529" sldId="284"/>
        </pc:sldMkLst>
      </pc:sldChg>
      <pc:sldChg chg="add del">
        <pc:chgData name="Tú Nguyễn" userId="79534e15-2848-438b-b602-be64c89894cd" providerId="ADAL" clId="{9CF6B61B-5803-40B7-A205-A07CF9FA2B3A}" dt="2022-11-26T04:54:03.331" v="356"/>
        <pc:sldMkLst>
          <pc:docMk/>
          <pc:sldMk cId="3602675315" sldId="284"/>
        </pc:sldMkLst>
      </pc:sldChg>
      <pc:sldChg chg="modSp mod">
        <pc:chgData name="Tú Nguyễn" userId="79534e15-2848-438b-b602-be64c89894cd" providerId="ADAL" clId="{9CF6B61B-5803-40B7-A205-A07CF9FA2B3A}" dt="2022-11-26T05:08:22.913" v="2006" actId="14100"/>
        <pc:sldMkLst>
          <pc:docMk/>
          <pc:sldMk cId="3857520756" sldId="311"/>
        </pc:sldMkLst>
        <pc:picChg chg="mod">
          <ac:chgData name="Tú Nguyễn" userId="79534e15-2848-438b-b602-be64c89894cd" providerId="ADAL" clId="{9CF6B61B-5803-40B7-A205-A07CF9FA2B3A}" dt="2022-11-26T05:08:22.913" v="2006" actId="14100"/>
          <ac:picMkLst>
            <pc:docMk/>
            <pc:sldMk cId="3857520756" sldId="311"/>
            <ac:picMk id="4" creationId="{04444625-9B4B-C850-2B06-EDEC6CA4BB64}"/>
          </ac:picMkLst>
        </pc:picChg>
      </pc:sldChg>
      <pc:sldChg chg="add del">
        <pc:chgData name="Tú Nguyễn" userId="79534e15-2848-438b-b602-be64c89894cd" providerId="ADAL" clId="{9CF6B61B-5803-40B7-A205-A07CF9FA2B3A}" dt="2022-11-26T04:53:10.766" v="354"/>
        <pc:sldMkLst>
          <pc:docMk/>
          <pc:sldMk cId="99766625" sldId="323"/>
        </pc:sldMkLst>
      </pc:sldChg>
      <pc:sldChg chg="add del">
        <pc:chgData name="Tú Nguyễn" userId="79534e15-2848-438b-b602-be64c89894cd" providerId="ADAL" clId="{9CF6B61B-5803-40B7-A205-A07CF9FA2B3A}" dt="2022-11-26T04:52:06.105" v="352" actId="2696"/>
        <pc:sldMkLst>
          <pc:docMk/>
          <pc:sldMk cId="1904434275" sldId="323"/>
        </pc:sldMkLst>
      </pc:sldChg>
      <pc:sldChg chg="add del">
        <pc:chgData name="Tú Nguyễn" userId="79534e15-2848-438b-b602-be64c89894cd" providerId="ADAL" clId="{9CF6B61B-5803-40B7-A205-A07CF9FA2B3A}" dt="2022-11-26T04:50:41.957" v="348"/>
        <pc:sldMkLst>
          <pc:docMk/>
          <pc:sldMk cId="2955771125" sldId="323"/>
        </pc:sldMkLst>
      </pc:sldChg>
      <pc:sldChg chg="add del">
        <pc:chgData name="Tú Nguyễn" userId="79534e15-2848-438b-b602-be64c89894cd" providerId="ADAL" clId="{9CF6B61B-5803-40B7-A205-A07CF9FA2B3A}" dt="2022-11-26T04:54:03.331" v="356"/>
        <pc:sldMkLst>
          <pc:docMk/>
          <pc:sldMk cId="3595674859" sldId="323"/>
        </pc:sldMkLst>
      </pc:sldChg>
      <pc:sldChg chg="add">
        <pc:chgData name="Tú Nguyễn" userId="79534e15-2848-438b-b602-be64c89894cd" providerId="ADAL" clId="{9CF6B61B-5803-40B7-A205-A07CF9FA2B3A}" dt="2022-11-26T04:54:07.680" v="357"/>
        <pc:sldMkLst>
          <pc:docMk/>
          <pc:sldMk cId="4065466049" sldId="323"/>
        </pc:sldMkLst>
      </pc:sldChg>
      <pc:sldChg chg="addSp delSp modSp mod">
        <pc:chgData name="Tú Nguyễn" userId="79534e15-2848-438b-b602-be64c89894cd" providerId="ADAL" clId="{9CF6B61B-5803-40B7-A205-A07CF9FA2B3A}" dt="2022-11-26T06:15:41.577" v="2163" actId="14826"/>
        <pc:sldMkLst>
          <pc:docMk/>
          <pc:sldMk cId="3015736094" sldId="327"/>
        </pc:sldMkLst>
        <pc:spChg chg="mod">
          <ac:chgData name="Tú Nguyễn" userId="79534e15-2848-438b-b602-be64c89894cd" providerId="ADAL" clId="{9CF6B61B-5803-40B7-A205-A07CF9FA2B3A}" dt="2022-11-25T14:50:13.812" v="89" actId="20577"/>
          <ac:spMkLst>
            <pc:docMk/>
            <pc:sldMk cId="3015736094" sldId="327"/>
            <ac:spMk id="2" creationId="{710CE197-AD74-7B24-79B7-6C49A1DBDD91}"/>
          </ac:spMkLst>
        </pc:spChg>
        <pc:picChg chg="del">
          <ac:chgData name="Tú Nguyễn" userId="79534e15-2848-438b-b602-be64c89894cd" providerId="ADAL" clId="{9CF6B61B-5803-40B7-A205-A07CF9FA2B3A}" dt="2022-11-25T14:48:54.519" v="52" actId="478"/>
          <ac:picMkLst>
            <pc:docMk/>
            <pc:sldMk cId="3015736094" sldId="327"/>
            <ac:picMk id="3" creationId="{B04AE0EB-D607-AC15-1E28-BCF0A23B9EF2}"/>
          </ac:picMkLst>
        </pc:picChg>
        <pc:picChg chg="add mod">
          <ac:chgData name="Tú Nguyễn" userId="79534e15-2848-438b-b602-be64c89894cd" providerId="ADAL" clId="{9CF6B61B-5803-40B7-A205-A07CF9FA2B3A}" dt="2022-11-26T06:15:41.577" v="2163" actId="14826"/>
          <ac:picMkLst>
            <pc:docMk/>
            <pc:sldMk cId="3015736094" sldId="327"/>
            <ac:picMk id="9" creationId="{01E3B028-1612-95F9-E633-8BA6A6199825}"/>
          </ac:picMkLst>
        </pc:picChg>
      </pc:sldChg>
      <pc:sldChg chg="del ord">
        <pc:chgData name="Tú Nguyễn" userId="79534e15-2848-438b-b602-be64c89894cd" providerId="ADAL" clId="{9CF6B61B-5803-40B7-A205-A07CF9FA2B3A}" dt="2022-11-26T04:55:12.577" v="358" actId="2696"/>
        <pc:sldMkLst>
          <pc:docMk/>
          <pc:sldMk cId="496730812" sldId="328"/>
        </pc:sldMkLst>
      </pc:sldChg>
      <pc:sldChg chg="add">
        <pc:chgData name="Tú Nguyễn" userId="79534e15-2848-438b-b602-be64c89894cd" providerId="ADAL" clId="{9CF6B61B-5803-40B7-A205-A07CF9FA2B3A}" dt="2022-11-26T04:55:17.867" v="359"/>
        <pc:sldMkLst>
          <pc:docMk/>
          <pc:sldMk cId="3328602835" sldId="328"/>
        </pc:sldMkLst>
      </pc:sldChg>
      <pc:sldChg chg="add">
        <pc:chgData name="Tú Nguyễn" userId="79534e15-2848-438b-b602-be64c89894cd" providerId="ADAL" clId="{9CF6B61B-5803-40B7-A205-A07CF9FA2B3A}" dt="2022-11-26T04:56:17.766" v="361"/>
        <pc:sldMkLst>
          <pc:docMk/>
          <pc:sldMk cId="935009851" sldId="331"/>
        </pc:sldMkLst>
      </pc:sldChg>
      <pc:sldChg chg="del">
        <pc:chgData name="Tú Nguyễn" userId="79534e15-2848-438b-b602-be64c89894cd" providerId="ADAL" clId="{9CF6B61B-5803-40B7-A205-A07CF9FA2B3A}" dt="2022-11-26T04:56:10.706" v="360" actId="2696"/>
        <pc:sldMkLst>
          <pc:docMk/>
          <pc:sldMk cId="3799080578" sldId="331"/>
        </pc:sldMkLst>
      </pc:sldChg>
      <pc:sldChg chg="del">
        <pc:chgData name="Tú Nguyễn" userId="79534e15-2848-438b-b602-be64c89894cd" providerId="ADAL" clId="{9CF6B61B-5803-40B7-A205-A07CF9FA2B3A}" dt="2022-11-26T04:56:10.706" v="360" actId="2696"/>
        <pc:sldMkLst>
          <pc:docMk/>
          <pc:sldMk cId="377658571" sldId="332"/>
        </pc:sldMkLst>
      </pc:sldChg>
      <pc:sldChg chg="add">
        <pc:chgData name="Tú Nguyễn" userId="79534e15-2848-438b-b602-be64c89894cd" providerId="ADAL" clId="{9CF6B61B-5803-40B7-A205-A07CF9FA2B3A}" dt="2022-11-26T04:56:17.766" v="361"/>
        <pc:sldMkLst>
          <pc:docMk/>
          <pc:sldMk cId="3068991693" sldId="332"/>
        </pc:sldMkLst>
      </pc:sldChg>
      <pc:sldChg chg="del">
        <pc:chgData name="Tú Nguyễn" userId="79534e15-2848-438b-b602-be64c89894cd" providerId="ADAL" clId="{9CF6B61B-5803-40B7-A205-A07CF9FA2B3A}" dt="2022-11-26T04:56:10.706" v="360" actId="2696"/>
        <pc:sldMkLst>
          <pc:docMk/>
          <pc:sldMk cId="3128554060" sldId="333"/>
        </pc:sldMkLst>
      </pc:sldChg>
      <pc:sldChg chg="add">
        <pc:chgData name="Tú Nguyễn" userId="79534e15-2848-438b-b602-be64c89894cd" providerId="ADAL" clId="{9CF6B61B-5803-40B7-A205-A07CF9FA2B3A}" dt="2022-11-26T04:56:17.766" v="361"/>
        <pc:sldMkLst>
          <pc:docMk/>
          <pc:sldMk cId="4145250715" sldId="333"/>
        </pc:sldMkLst>
      </pc:sldChg>
      <pc:sldChg chg="del">
        <pc:chgData name="Tú Nguyễn" userId="79534e15-2848-438b-b602-be64c89894cd" providerId="ADAL" clId="{9CF6B61B-5803-40B7-A205-A07CF9FA2B3A}" dt="2022-11-26T04:56:10.706" v="360" actId="2696"/>
        <pc:sldMkLst>
          <pc:docMk/>
          <pc:sldMk cId="2914701936" sldId="339"/>
        </pc:sldMkLst>
      </pc:sldChg>
      <pc:sldChg chg="add">
        <pc:chgData name="Tú Nguyễn" userId="79534e15-2848-438b-b602-be64c89894cd" providerId="ADAL" clId="{9CF6B61B-5803-40B7-A205-A07CF9FA2B3A}" dt="2022-11-26T04:56:17.766" v="361"/>
        <pc:sldMkLst>
          <pc:docMk/>
          <pc:sldMk cId="4116196106" sldId="339"/>
        </pc:sldMkLst>
      </pc:sldChg>
      <pc:sldChg chg="addSp modSp mod">
        <pc:chgData name="Tú Nguyễn" userId="79534e15-2848-438b-b602-be64c89894cd" providerId="ADAL" clId="{9CF6B61B-5803-40B7-A205-A07CF9FA2B3A}" dt="2022-11-26T05:02:48.951" v="1591" actId="1038"/>
        <pc:sldMkLst>
          <pc:docMk/>
          <pc:sldMk cId="940886030" sldId="347"/>
        </pc:sldMkLst>
        <pc:spChg chg="mod">
          <ac:chgData name="Tú Nguyễn" userId="79534e15-2848-438b-b602-be64c89894cd" providerId="ADAL" clId="{9CF6B61B-5803-40B7-A205-A07CF9FA2B3A}" dt="2022-11-26T05:02:29.315" v="1212"/>
          <ac:spMkLst>
            <pc:docMk/>
            <pc:sldMk cId="940886030" sldId="347"/>
            <ac:spMk id="5" creationId="{5F8F4729-4F57-EFD1-38F7-980691AC678B}"/>
          </ac:spMkLst>
        </pc:spChg>
        <pc:spChg chg="mod">
          <ac:chgData name="Tú Nguyễn" userId="79534e15-2848-438b-b602-be64c89894cd" providerId="ADAL" clId="{9CF6B61B-5803-40B7-A205-A07CF9FA2B3A}" dt="2022-11-26T05:02:29.315" v="1212"/>
          <ac:spMkLst>
            <pc:docMk/>
            <pc:sldMk cId="940886030" sldId="347"/>
            <ac:spMk id="6" creationId="{804BEDDD-A7B7-8F17-BE5B-80ED50128B9B}"/>
          </ac:spMkLst>
        </pc:spChg>
        <pc:spChg chg="mod">
          <ac:chgData name="Tú Nguyễn" userId="79534e15-2848-438b-b602-be64c89894cd" providerId="ADAL" clId="{9CF6B61B-5803-40B7-A205-A07CF9FA2B3A}" dt="2022-11-26T05:02:29.315" v="1212"/>
          <ac:spMkLst>
            <pc:docMk/>
            <pc:sldMk cId="940886030" sldId="347"/>
            <ac:spMk id="7" creationId="{535EB93B-F96E-FC19-2A77-428CED8AAC97}"/>
          </ac:spMkLst>
        </pc:spChg>
        <pc:spChg chg="mod">
          <ac:chgData name="Tú Nguyễn" userId="79534e15-2848-438b-b602-be64c89894cd" providerId="ADAL" clId="{9CF6B61B-5803-40B7-A205-A07CF9FA2B3A}" dt="2022-11-26T05:02:29.315" v="1212"/>
          <ac:spMkLst>
            <pc:docMk/>
            <pc:sldMk cId="940886030" sldId="347"/>
            <ac:spMk id="8" creationId="{6AA3A083-B974-C5BE-889B-91E2B96D8CE7}"/>
          </ac:spMkLst>
        </pc:spChg>
        <pc:spChg chg="mod">
          <ac:chgData name="Tú Nguyễn" userId="79534e15-2848-438b-b602-be64c89894cd" providerId="ADAL" clId="{9CF6B61B-5803-40B7-A205-A07CF9FA2B3A}" dt="2022-11-26T05:02:29.315" v="1212"/>
          <ac:spMkLst>
            <pc:docMk/>
            <pc:sldMk cId="940886030" sldId="347"/>
            <ac:spMk id="9" creationId="{99B25FF7-F8CD-3266-D9F4-4EC8BFB5C76C}"/>
          </ac:spMkLst>
        </pc:spChg>
        <pc:spChg chg="mod">
          <ac:chgData name="Tú Nguyễn" userId="79534e15-2848-438b-b602-be64c89894cd" providerId="ADAL" clId="{9CF6B61B-5803-40B7-A205-A07CF9FA2B3A}" dt="2022-11-26T05:02:29.315" v="1212"/>
          <ac:spMkLst>
            <pc:docMk/>
            <pc:sldMk cId="940886030" sldId="347"/>
            <ac:spMk id="10" creationId="{25F5F85C-7DF1-C696-2DC4-5184E5B8FFC8}"/>
          </ac:spMkLst>
        </pc:spChg>
        <pc:spChg chg="mod">
          <ac:chgData name="Tú Nguyễn" userId="79534e15-2848-438b-b602-be64c89894cd" providerId="ADAL" clId="{9CF6B61B-5803-40B7-A205-A07CF9FA2B3A}" dt="2022-11-26T05:02:29.315" v="1212"/>
          <ac:spMkLst>
            <pc:docMk/>
            <pc:sldMk cId="940886030" sldId="347"/>
            <ac:spMk id="11" creationId="{066922F0-CD92-23A3-C613-6F49A6014BDC}"/>
          </ac:spMkLst>
        </pc:spChg>
        <pc:spChg chg="mod">
          <ac:chgData name="Tú Nguyễn" userId="79534e15-2848-438b-b602-be64c89894cd" providerId="ADAL" clId="{9CF6B61B-5803-40B7-A205-A07CF9FA2B3A}" dt="2022-11-26T05:02:29.315" v="1212"/>
          <ac:spMkLst>
            <pc:docMk/>
            <pc:sldMk cId="940886030" sldId="347"/>
            <ac:spMk id="12" creationId="{AECA3BD4-5943-0C01-35A4-D50FAD1B1D31}"/>
          </ac:spMkLst>
        </pc:spChg>
        <pc:spChg chg="mod">
          <ac:chgData name="Tú Nguyễn" userId="79534e15-2848-438b-b602-be64c89894cd" providerId="ADAL" clId="{9CF6B61B-5803-40B7-A205-A07CF9FA2B3A}" dt="2022-11-26T05:02:29.315" v="1212"/>
          <ac:spMkLst>
            <pc:docMk/>
            <pc:sldMk cId="940886030" sldId="347"/>
            <ac:spMk id="13" creationId="{404EB051-3690-491B-361C-A4729BCA7D3F}"/>
          </ac:spMkLst>
        </pc:spChg>
        <pc:spChg chg="mod">
          <ac:chgData name="Tú Nguyễn" userId="79534e15-2848-438b-b602-be64c89894cd" providerId="ADAL" clId="{9CF6B61B-5803-40B7-A205-A07CF9FA2B3A}" dt="2022-11-26T05:02:29.315" v="1212"/>
          <ac:spMkLst>
            <pc:docMk/>
            <pc:sldMk cId="940886030" sldId="347"/>
            <ac:spMk id="14" creationId="{15F48AFD-C93D-327C-869F-5CFC135CFA49}"/>
          </ac:spMkLst>
        </pc:spChg>
        <pc:spChg chg="mod">
          <ac:chgData name="Tú Nguyễn" userId="79534e15-2848-438b-b602-be64c89894cd" providerId="ADAL" clId="{9CF6B61B-5803-40B7-A205-A07CF9FA2B3A}" dt="2022-11-26T05:02:29.315" v="1212"/>
          <ac:spMkLst>
            <pc:docMk/>
            <pc:sldMk cId="940886030" sldId="347"/>
            <ac:spMk id="15" creationId="{67CE7D81-9DE3-D5C5-C683-2D4800E2EBF7}"/>
          </ac:spMkLst>
        </pc:spChg>
        <pc:spChg chg="mod">
          <ac:chgData name="Tú Nguyễn" userId="79534e15-2848-438b-b602-be64c89894cd" providerId="ADAL" clId="{9CF6B61B-5803-40B7-A205-A07CF9FA2B3A}" dt="2022-11-26T05:02:29.315" v="1212"/>
          <ac:spMkLst>
            <pc:docMk/>
            <pc:sldMk cId="940886030" sldId="347"/>
            <ac:spMk id="16" creationId="{0FDD896D-9753-DCB7-9B20-064745E66AE7}"/>
          </ac:spMkLst>
        </pc:spChg>
        <pc:spChg chg="mod">
          <ac:chgData name="Tú Nguyễn" userId="79534e15-2848-438b-b602-be64c89894cd" providerId="ADAL" clId="{9CF6B61B-5803-40B7-A205-A07CF9FA2B3A}" dt="2022-11-26T05:02:29.315" v="1212"/>
          <ac:spMkLst>
            <pc:docMk/>
            <pc:sldMk cId="940886030" sldId="347"/>
            <ac:spMk id="17" creationId="{85E05777-AFE4-82A2-FE60-58FBFC0FF0D2}"/>
          </ac:spMkLst>
        </pc:spChg>
        <pc:spChg chg="mod">
          <ac:chgData name="Tú Nguyễn" userId="79534e15-2848-438b-b602-be64c89894cd" providerId="ADAL" clId="{9CF6B61B-5803-40B7-A205-A07CF9FA2B3A}" dt="2022-11-26T05:02:29.315" v="1212"/>
          <ac:spMkLst>
            <pc:docMk/>
            <pc:sldMk cId="940886030" sldId="347"/>
            <ac:spMk id="18" creationId="{D41D769A-62EF-EB6F-64EE-BCFE0322453C}"/>
          </ac:spMkLst>
        </pc:spChg>
        <pc:spChg chg="mod">
          <ac:chgData name="Tú Nguyễn" userId="79534e15-2848-438b-b602-be64c89894cd" providerId="ADAL" clId="{9CF6B61B-5803-40B7-A205-A07CF9FA2B3A}" dt="2022-11-26T05:02:29.315" v="1212"/>
          <ac:spMkLst>
            <pc:docMk/>
            <pc:sldMk cId="940886030" sldId="347"/>
            <ac:spMk id="19" creationId="{6D53A428-6029-77EA-288B-2676BDB9EB01}"/>
          </ac:spMkLst>
        </pc:spChg>
        <pc:spChg chg="mod">
          <ac:chgData name="Tú Nguyễn" userId="79534e15-2848-438b-b602-be64c89894cd" providerId="ADAL" clId="{9CF6B61B-5803-40B7-A205-A07CF9FA2B3A}" dt="2022-11-26T05:02:29.315" v="1212"/>
          <ac:spMkLst>
            <pc:docMk/>
            <pc:sldMk cId="940886030" sldId="347"/>
            <ac:spMk id="20" creationId="{C1EE5441-3716-C8C9-063E-7E5A1A4D9A47}"/>
          </ac:spMkLst>
        </pc:spChg>
        <pc:spChg chg="mod">
          <ac:chgData name="Tú Nguyễn" userId="79534e15-2848-438b-b602-be64c89894cd" providerId="ADAL" clId="{9CF6B61B-5803-40B7-A205-A07CF9FA2B3A}" dt="2022-11-26T05:02:29.315" v="1212"/>
          <ac:spMkLst>
            <pc:docMk/>
            <pc:sldMk cId="940886030" sldId="347"/>
            <ac:spMk id="21" creationId="{AB6C4D67-DFBD-3671-8CF0-E840D7CD2EBC}"/>
          </ac:spMkLst>
        </pc:spChg>
        <pc:spChg chg="mod">
          <ac:chgData name="Tú Nguyễn" userId="79534e15-2848-438b-b602-be64c89894cd" providerId="ADAL" clId="{9CF6B61B-5803-40B7-A205-A07CF9FA2B3A}" dt="2022-11-26T05:02:29.315" v="1212"/>
          <ac:spMkLst>
            <pc:docMk/>
            <pc:sldMk cId="940886030" sldId="347"/>
            <ac:spMk id="22" creationId="{596BBFC5-FA7C-AA0D-6E87-F80FC30B7B46}"/>
          </ac:spMkLst>
        </pc:spChg>
        <pc:spChg chg="mod">
          <ac:chgData name="Tú Nguyễn" userId="79534e15-2848-438b-b602-be64c89894cd" providerId="ADAL" clId="{9CF6B61B-5803-40B7-A205-A07CF9FA2B3A}" dt="2022-11-26T05:02:29.315" v="1212"/>
          <ac:spMkLst>
            <pc:docMk/>
            <pc:sldMk cId="940886030" sldId="347"/>
            <ac:spMk id="23" creationId="{8744696C-5C13-B1F9-5A8C-4AD63AD83EF0}"/>
          </ac:spMkLst>
        </pc:spChg>
        <pc:spChg chg="mod">
          <ac:chgData name="Tú Nguyễn" userId="79534e15-2848-438b-b602-be64c89894cd" providerId="ADAL" clId="{9CF6B61B-5803-40B7-A205-A07CF9FA2B3A}" dt="2022-11-26T05:02:29.315" v="1212"/>
          <ac:spMkLst>
            <pc:docMk/>
            <pc:sldMk cId="940886030" sldId="347"/>
            <ac:spMk id="24" creationId="{643D6D05-7E7F-6A85-F18D-F3A756A9C1B7}"/>
          </ac:spMkLst>
        </pc:spChg>
        <pc:spChg chg="mod">
          <ac:chgData name="Tú Nguyễn" userId="79534e15-2848-438b-b602-be64c89894cd" providerId="ADAL" clId="{9CF6B61B-5803-40B7-A205-A07CF9FA2B3A}" dt="2022-11-26T05:02:29.315" v="1212"/>
          <ac:spMkLst>
            <pc:docMk/>
            <pc:sldMk cId="940886030" sldId="347"/>
            <ac:spMk id="25" creationId="{83835FEC-DEE3-38FF-A6BC-0C654E49C2CC}"/>
          </ac:spMkLst>
        </pc:spChg>
        <pc:spChg chg="mod">
          <ac:chgData name="Tú Nguyễn" userId="79534e15-2848-438b-b602-be64c89894cd" providerId="ADAL" clId="{9CF6B61B-5803-40B7-A205-A07CF9FA2B3A}" dt="2022-11-26T05:02:29.315" v="1212"/>
          <ac:spMkLst>
            <pc:docMk/>
            <pc:sldMk cId="940886030" sldId="347"/>
            <ac:spMk id="26" creationId="{D264E06B-7808-7C3C-FAD3-C3673511FB11}"/>
          </ac:spMkLst>
        </pc:spChg>
        <pc:spChg chg="mod">
          <ac:chgData name="Tú Nguyễn" userId="79534e15-2848-438b-b602-be64c89894cd" providerId="ADAL" clId="{9CF6B61B-5803-40B7-A205-A07CF9FA2B3A}" dt="2022-11-26T05:02:29.315" v="1212"/>
          <ac:spMkLst>
            <pc:docMk/>
            <pc:sldMk cId="940886030" sldId="347"/>
            <ac:spMk id="27" creationId="{0BB69A38-0014-4E27-2F1F-D3F216D81F85}"/>
          </ac:spMkLst>
        </pc:spChg>
        <pc:spChg chg="mod">
          <ac:chgData name="Tú Nguyễn" userId="79534e15-2848-438b-b602-be64c89894cd" providerId="ADAL" clId="{9CF6B61B-5803-40B7-A205-A07CF9FA2B3A}" dt="2022-11-26T05:02:29.315" v="1212"/>
          <ac:spMkLst>
            <pc:docMk/>
            <pc:sldMk cId="940886030" sldId="347"/>
            <ac:spMk id="28" creationId="{3142BEFD-BE22-C611-66F7-97BBCECC118E}"/>
          </ac:spMkLst>
        </pc:spChg>
        <pc:spChg chg="mod">
          <ac:chgData name="Tú Nguyễn" userId="79534e15-2848-438b-b602-be64c89894cd" providerId="ADAL" clId="{9CF6B61B-5803-40B7-A205-A07CF9FA2B3A}" dt="2022-11-26T05:02:29.315" v="1212"/>
          <ac:spMkLst>
            <pc:docMk/>
            <pc:sldMk cId="940886030" sldId="347"/>
            <ac:spMk id="29" creationId="{22C8F8B2-B120-0FFE-E98C-936181A6CD9D}"/>
          </ac:spMkLst>
        </pc:spChg>
        <pc:spChg chg="mod">
          <ac:chgData name="Tú Nguyễn" userId="79534e15-2848-438b-b602-be64c89894cd" providerId="ADAL" clId="{9CF6B61B-5803-40B7-A205-A07CF9FA2B3A}" dt="2022-11-26T05:02:29.315" v="1212"/>
          <ac:spMkLst>
            <pc:docMk/>
            <pc:sldMk cId="940886030" sldId="347"/>
            <ac:spMk id="30" creationId="{329EB85E-3DCD-5C52-7360-85C000D3D51C}"/>
          </ac:spMkLst>
        </pc:spChg>
        <pc:spChg chg="mod">
          <ac:chgData name="Tú Nguyễn" userId="79534e15-2848-438b-b602-be64c89894cd" providerId="ADAL" clId="{9CF6B61B-5803-40B7-A205-A07CF9FA2B3A}" dt="2022-11-26T05:02:29.315" v="1212"/>
          <ac:spMkLst>
            <pc:docMk/>
            <pc:sldMk cId="940886030" sldId="347"/>
            <ac:spMk id="31" creationId="{F82AAF5B-E708-5BB2-C0CE-A379B168DED5}"/>
          </ac:spMkLst>
        </pc:spChg>
        <pc:spChg chg="mod">
          <ac:chgData name="Tú Nguyễn" userId="79534e15-2848-438b-b602-be64c89894cd" providerId="ADAL" clId="{9CF6B61B-5803-40B7-A205-A07CF9FA2B3A}" dt="2022-11-26T05:02:29.315" v="1212"/>
          <ac:spMkLst>
            <pc:docMk/>
            <pc:sldMk cId="940886030" sldId="347"/>
            <ac:spMk id="32" creationId="{832A357B-4BAA-6A37-A212-106CDC3A3FA8}"/>
          </ac:spMkLst>
        </pc:spChg>
        <pc:spChg chg="mod">
          <ac:chgData name="Tú Nguyễn" userId="79534e15-2848-438b-b602-be64c89894cd" providerId="ADAL" clId="{9CF6B61B-5803-40B7-A205-A07CF9FA2B3A}" dt="2022-11-26T05:02:29.315" v="1212"/>
          <ac:spMkLst>
            <pc:docMk/>
            <pc:sldMk cId="940886030" sldId="347"/>
            <ac:spMk id="33" creationId="{356E9493-257F-041D-216C-2E06F744D30C}"/>
          </ac:spMkLst>
        </pc:spChg>
        <pc:spChg chg="mod">
          <ac:chgData name="Tú Nguyễn" userId="79534e15-2848-438b-b602-be64c89894cd" providerId="ADAL" clId="{9CF6B61B-5803-40B7-A205-A07CF9FA2B3A}" dt="2022-11-26T05:02:29.315" v="1212"/>
          <ac:spMkLst>
            <pc:docMk/>
            <pc:sldMk cId="940886030" sldId="347"/>
            <ac:spMk id="34" creationId="{33C071AE-6D1F-F4BB-B5CE-1CCFB2B0C192}"/>
          </ac:spMkLst>
        </pc:spChg>
        <pc:spChg chg="mod">
          <ac:chgData name="Tú Nguyễn" userId="79534e15-2848-438b-b602-be64c89894cd" providerId="ADAL" clId="{9CF6B61B-5803-40B7-A205-A07CF9FA2B3A}" dt="2022-11-26T05:02:29.315" v="1212"/>
          <ac:spMkLst>
            <pc:docMk/>
            <pc:sldMk cId="940886030" sldId="347"/>
            <ac:spMk id="35" creationId="{29648762-8596-4B3F-D9B9-A35143E25434}"/>
          </ac:spMkLst>
        </pc:spChg>
        <pc:spChg chg="mod">
          <ac:chgData name="Tú Nguyễn" userId="79534e15-2848-438b-b602-be64c89894cd" providerId="ADAL" clId="{9CF6B61B-5803-40B7-A205-A07CF9FA2B3A}" dt="2022-11-26T05:02:29.315" v="1212"/>
          <ac:spMkLst>
            <pc:docMk/>
            <pc:sldMk cId="940886030" sldId="347"/>
            <ac:spMk id="36" creationId="{93C7F29F-D7A6-B73F-3686-8E6FCF93E838}"/>
          </ac:spMkLst>
        </pc:spChg>
        <pc:spChg chg="mod">
          <ac:chgData name="Tú Nguyễn" userId="79534e15-2848-438b-b602-be64c89894cd" providerId="ADAL" clId="{9CF6B61B-5803-40B7-A205-A07CF9FA2B3A}" dt="2022-11-26T05:02:29.315" v="1212"/>
          <ac:spMkLst>
            <pc:docMk/>
            <pc:sldMk cId="940886030" sldId="347"/>
            <ac:spMk id="37" creationId="{334FF24A-8760-CE36-6760-6E983DAAEE2B}"/>
          </ac:spMkLst>
        </pc:spChg>
        <pc:spChg chg="mod">
          <ac:chgData name="Tú Nguyễn" userId="79534e15-2848-438b-b602-be64c89894cd" providerId="ADAL" clId="{9CF6B61B-5803-40B7-A205-A07CF9FA2B3A}" dt="2022-11-26T05:02:29.315" v="1212"/>
          <ac:spMkLst>
            <pc:docMk/>
            <pc:sldMk cId="940886030" sldId="347"/>
            <ac:spMk id="38" creationId="{09EFDD66-2C12-1A18-84BF-898022F1C2F7}"/>
          </ac:spMkLst>
        </pc:spChg>
        <pc:spChg chg="mod">
          <ac:chgData name="Tú Nguyễn" userId="79534e15-2848-438b-b602-be64c89894cd" providerId="ADAL" clId="{9CF6B61B-5803-40B7-A205-A07CF9FA2B3A}" dt="2022-11-26T05:02:29.315" v="1212"/>
          <ac:spMkLst>
            <pc:docMk/>
            <pc:sldMk cId="940886030" sldId="347"/>
            <ac:spMk id="39" creationId="{2A86D630-F961-CA2D-81D6-62AA4B487B1B}"/>
          </ac:spMkLst>
        </pc:spChg>
        <pc:spChg chg="mod">
          <ac:chgData name="Tú Nguyễn" userId="79534e15-2848-438b-b602-be64c89894cd" providerId="ADAL" clId="{9CF6B61B-5803-40B7-A205-A07CF9FA2B3A}" dt="2022-11-26T05:02:29.315" v="1212"/>
          <ac:spMkLst>
            <pc:docMk/>
            <pc:sldMk cId="940886030" sldId="347"/>
            <ac:spMk id="40" creationId="{852E3D6E-FC41-2EB5-2AC6-2236391F3A83}"/>
          </ac:spMkLst>
        </pc:spChg>
        <pc:spChg chg="mod">
          <ac:chgData name="Tú Nguyễn" userId="79534e15-2848-438b-b602-be64c89894cd" providerId="ADAL" clId="{9CF6B61B-5803-40B7-A205-A07CF9FA2B3A}" dt="2022-11-26T05:02:29.315" v="1212"/>
          <ac:spMkLst>
            <pc:docMk/>
            <pc:sldMk cId="940886030" sldId="347"/>
            <ac:spMk id="41" creationId="{AB4AAAB9-BA17-88B8-E2FE-1F775AAA29E3}"/>
          </ac:spMkLst>
        </pc:spChg>
        <pc:spChg chg="mod">
          <ac:chgData name="Tú Nguyễn" userId="79534e15-2848-438b-b602-be64c89894cd" providerId="ADAL" clId="{9CF6B61B-5803-40B7-A205-A07CF9FA2B3A}" dt="2022-11-26T05:02:29.315" v="1212"/>
          <ac:spMkLst>
            <pc:docMk/>
            <pc:sldMk cId="940886030" sldId="347"/>
            <ac:spMk id="42" creationId="{6E7A454E-7895-9F16-0947-BFDBC44A23C2}"/>
          </ac:spMkLst>
        </pc:spChg>
        <pc:spChg chg="mod">
          <ac:chgData name="Tú Nguyễn" userId="79534e15-2848-438b-b602-be64c89894cd" providerId="ADAL" clId="{9CF6B61B-5803-40B7-A205-A07CF9FA2B3A}" dt="2022-11-26T05:02:29.315" v="1212"/>
          <ac:spMkLst>
            <pc:docMk/>
            <pc:sldMk cId="940886030" sldId="347"/>
            <ac:spMk id="43" creationId="{9835A87C-E760-9CBB-465F-8809042A5956}"/>
          </ac:spMkLst>
        </pc:spChg>
        <pc:spChg chg="mod">
          <ac:chgData name="Tú Nguyễn" userId="79534e15-2848-438b-b602-be64c89894cd" providerId="ADAL" clId="{9CF6B61B-5803-40B7-A205-A07CF9FA2B3A}" dt="2022-11-26T05:02:29.315" v="1212"/>
          <ac:spMkLst>
            <pc:docMk/>
            <pc:sldMk cId="940886030" sldId="347"/>
            <ac:spMk id="44" creationId="{4897A705-CFC7-9DEB-AC53-46A055F7DEFF}"/>
          </ac:spMkLst>
        </pc:spChg>
        <pc:spChg chg="mod">
          <ac:chgData name="Tú Nguyễn" userId="79534e15-2848-438b-b602-be64c89894cd" providerId="ADAL" clId="{9CF6B61B-5803-40B7-A205-A07CF9FA2B3A}" dt="2022-11-26T05:02:29.315" v="1212"/>
          <ac:spMkLst>
            <pc:docMk/>
            <pc:sldMk cId="940886030" sldId="347"/>
            <ac:spMk id="45" creationId="{09E413A1-B3B7-8858-13E0-6936E735D57A}"/>
          </ac:spMkLst>
        </pc:spChg>
        <pc:spChg chg="mod">
          <ac:chgData name="Tú Nguyễn" userId="79534e15-2848-438b-b602-be64c89894cd" providerId="ADAL" clId="{9CF6B61B-5803-40B7-A205-A07CF9FA2B3A}" dt="2022-11-26T05:02:29.315" v="1212"/>
          <ac:spMkLst>
            <pc:docMk/>
            <pc:sldMk cId="940886030" sldId="347"/>
            <ac:spMk id="46" creationId="{35D96F64-9D1D-6260-4067-32FC5041B75D}"/>
          </ac:spMkLst>
        </pc:spChg>
        <pc:spChg chg="mod">
          <ac:chgData name="Tú Nguyễn" userId="79534e15-2848-438b-b602-be64c89894cd" providerId="ADAL" clId="{9CF6B61B-5803-40B7-A205-A07CF9FA2B3A}" dt="2022-11-26T05:02:29.315" v="1212"/>
          <ac:spMkLst>
            <pc:docMk/>
            <pc:sldMk cId="940886030" sldId="347"/>
            <ac:spMk id="47" creationId="{EA0E33C8-0428-110B-85B1-70F37127FB3A}"/>
          </ac:spMkLst>
        </pc:spChg>
        <pc:spChg chg="mod">
          <ac:chgData name="Tú Nguyễn" userId="79534e15-2848-438b-b602-be64c89894cd" providerId="ADAL" clId="{9CF6B61B-5803-40B7-A205-A07CF9FA2B3A}" dt="2022-11-26T05:02:29.315" v="1212"/>
          <ac:spMkLst>
            <pc:docMk/>
            <pc:sldMk cId="940886030" sldId="347"/>
            <ac:spMk id="48" creationId="{8427A77F-95CB-B499-C4C2-03E87B15E3EB}"/>
          </ac:spMkLst>
        </pc:spChg>
        <pc:spChg chg="mod">
          <ac:chgData name="Tú Nguyễn" userId="79534e15-2848-438b-b602-be64c89894cd" providerId="ADAL" clId="{9CF6B61B-5803-40B7-A205-A07CF9FA2B3A}" dt="2022-11-26T05:02:29.315" v="1212"/>
          <ac:spMkLst>
            <pc:docMk/>
            <pc:sldMk cId="940886030" sldId="347"/>
            <ac:spMk id="49" creationId="{9E08F95B-A007-4C69-2D0D-CACA467B32C6}"/>
          </ac:spMkLst>
        </pc:spChg>
        <pc:spChg chg="mod">
          <ac:chgData name="Tú Nguyễn" userId="79534e15-2848-438b-b602-be64c89894cd" providerId="ADAL" clId="{9CF6B61B-5803-40B7-A205-A07CF9FA2B3A}" dt="2022-11-26T05:02:29.315" v="1212"/>
          <ac:spMkLst>
            <pc:docMk/>
            <pc:sldMk cId="940886030" sldId="347"/>
            <ac:spMk id="50" creationId="{A8B2C3F3-9EB5-BFEA-DC0D-D42912B8F3DE}"/>
          </ac:spMkLst>
        </pc:spChg>
        <pc:spChg chg="mod">
          <ac:chgData name="Tú Nguyễn" userId="79534e15-2848-438b-b602-be64c89894cd" providerId="ADAL" clId="{9CF6B61B-5803-40B7-A205-A07CF9FA2B3A}" dt="2022-11-26T05:02:29.315" v="1212"/>
          <ac:spMkLst>
            <pc:docMk/>
            <pc:sldMk cId="940886030" sldId="347"/>
            <ac:spMk id="51" creationId="{65A96568-4108-8E5E-1B74-461215E77523}"/>
          </ac:spMkLst>
        </pc:spChg>
        <pc:spChg chg="mod">
          <ac:chgData name="Tú Nguyễn" userId="79534e15-2848-438b-b602-be64c89894cd" providerId="ADAL" clId="{9CF6B61B-5803-40B7-A205-A07CF9FA2B3A}" dt="2022-11-26T05:02:29.315" v="1212"/>
          <ac:spMkLst>
            <pc:docMk/>
            <pc:sldMk cId="940886030" sldId="347"/>
            <ac:spMk id="52" creationId="{C81F533D-AFBD-6D65-0564-0F30ED6A5AB8}"/>
          </ac:spMkLst>
        </pc:spChg>
        <pc:spChg chg="mod">
          <ac:chgData name="Tú Nguyễn" userId="79534e15-2848-438b-b602-be64c89894cd" providerId="ADAL" clId="{9CF6B61B-5803-40B7-A205-A07CF9FA2B3A}" dt="2022-11-26T05:02:29.315" v="1212"/>
          <ac:spMkLst>
            <pc:docMk/>
            <pc:sldMk cId="940886030" sldId="347"/>
            <ac:spMk id="53" creationId="{2ED2F25F-590D-1017-DDDA-390221BCD8B0}"/>
          </ac:spMkLst>
        </pc:spChg>
        <pc:spChg chg="mod">
          <ac:chgData name="Tú Nguyễn" userId="79534e15-2848-438b-b602-be64c89894cd" providerId="ADAL" clId="{9CF6B61B-5803-40B7-A205-A07CF9FA2B3A}" dt="2022-11-26T05:02:29.315" v="1212"/>
          <ac:spMkLst>
            <pc:docMk/>
            <pc:sldMk cId="940886030" sldId="347"/>
            <ac:spMk id="54" creationId="{12D05597-37F3-A5A8-048A-8E3B3928F197}"/>
          </ac:spMkLst>
        </pc:spChg>
        <pc:spChg chg="mod">
          <ac:chgData name="Tú Nguyễn" userId="79534e15-2848-438b-b602-be64c89894cd" providerId="ADAL" clId="{9CF6B61B-5803-40B7-A205-A07CF9FA2B3A}" dt="2022-11-26T05:02:29.315" v="1212"/>
          <ac:spMkLst>
            <pc:docMk/>
            <pc:sldMk cId="940886030" sldId="347"/>
            <ac:spMk id="55" creationId="{13FDBF0A-F433-7212-965C-EB13E4C84E59}"/>
          </ac:spMkLst>
        </pc:spChg>
        <pc:spChg chg="mod">
          <ac:chgData name="Tú Nguyễn" userId="79534e15-2848-438b-b602-be64c89894cd" providerId="ADAL" clId="{9CF6B61B-5803-40B7-A205-A07CF9FA2B3A}" dt="2022-11-26T05:02:29.315" v="1212"/>
          <ac:spMkLst>
            <pc:docMk/>
            <pc:sldMk cId="940886030" sldId="347"/>
            <ac:spMk id="56" creationId="{BDAF22F7-4216-C2CD-724D-C863A9B097DF}"/>
          </ac:spMkLst>
        </pc:spChg>
        <pc:spChg chg="mod">
          <ac:chgData name="Tú Nguyễn" userId="79534e15-2848-438b-b602-be64c89894cd" providerId="ADAL" clId="{9CF6B61B-5803-40B7-A205-A07CF9FA2B3A}" dt="2022-11-26T05:02:29.315" v="1212"/>
          <ac:spMkLst>
            <pc:docMk/>
            <pc:sldMk cId="940886030" sldId="347"/>
            <ac:spMk id="57" creationId="{F6E3C582-8D48-6812-19EA-D6E8E687CDD8}"/>
          </ac:spMkLst>
        </pc:spChg>
        <pc:spChg chg="mod">
          <ac:chgData name="Tú Nguyễn" userId="79534e15-2848-438b-b602-be64c89894cd" providerId="ADAL" clId="{9CF6B61B-5803-40B7-A205-A07CF9FA2B3A}" dt="2022-11-26T05:02:29.315" v="1212"/>
          <ac:spMkLst>
            <pc:docMk/>
            <pc:sldMk cId="940886030" sldId="347"/>
            <ac:spMk id="58" creationId="{3BEAB224-CB9E-A1F5-391D-385D48DFE0F0}"/>
          </ac:spMkLst>
        </pc:spChg>
        <pc:spChg chg="mod">
          <ac:chgData name="Tú Nguyễn" userId="79534e15-2848-438b-b602-be64c89894cd" providerId="ADAL" clId="{9CF6B61B-5803-40B7-A205-A07CF9FA2B3A}" dt="2022-11-26T05:02:29.315" v="1212"/>
          <ac:spMkLst>
            <pc:docMk/>
            <pc:sldMk cId="940886030" sldId="347"/>
            <ac:spMk id="59" creationId="{24B6C6BD-920A-CEF9-4575-D00BDA66F996}"/>
          </ac:spMkLst>
        </pc:spChg>
        <pc:spChg chg="mod">
          <ac:chgData name="Tú Nguyễn" userId="79534e15-2848-438b-b602-be64c89894cd" providerId="ADAL" clId="{9CF6B61B-5803-40B7-A205-A07CF9FA2B3A}" dt="2022-11-26T05:02:29.315" v="1212"/>
          <ac:spMkLst>
            <pc:docMk/>
            <pc:sldMk cId="940886030" sldId="347"/>
            <ac:spMk id="60" creationId="{0CABBCF6-16DE-9B49-3C0D-F4E18D12A1A3}"/>
          </ac:spMkLst>
        </pc:spChg>
        <pc:spChg chg="mod">
          <ac:chgData name="Tú Nguyễn" userId="79534e15-2848-438b-b602-be64c89894cd" providerId="ADAL" clId="{9CF6B61B-5803-40B7-A205-A07CF9FA2B3A}" dt="2022-11-26T05:02:29.315" v="1212"/>
          <ac:spMkLst>
            <pc:docMk/>
            <pc:sldMk cId="940886030" sldId="347"/>
            <ac:spMk id="61" creationId="{775BF2C0-E38C-F7AD-BD92-E3EA28102BDE}"/>
          </ac:spMkLst>
        </pc:spChg>
        <pc:spChg chg="mod">
          <ac:chgData name="Tú Nguyễn" userId="79534e15-2848-438b-b602-be64c89894cd" providerId="ADAL" clId="{9CF6B61B-5803-40B7-A205-A07CF9FA2B3A}" dt="2022-11-26T05:02:29.315" v="1212"/>
          <ac:spMkLst>
            <pc:docMk/>
            <pc:sldMk cId="940886030" sldId="347"/>
            <ac:spMk id="62" creationId="{6ED0CE2D-D4E3-B83E-D615-CC8E3CE5B953}"/>
          </ac:spMkLst>
        </pc:spChg>
        <pc:spChg chg="mod">
          <ac:chgData name="Tú Nguyễn" userId="79534e15-2848-438b-b602-be64c89894cd" providerId="ADAL" clId="{9CF6B61B-5803-40B7-A205-A07CF9FA2B3A}" dt="2022-11-26T05:02:29.315" v="1212"/>
          <ac:spMkLst>
            <pc:docMk/>
            <pc:sldMk cId="940886030" sldId="347"/>
            <ac:spMk id="63" creationId="{CCDF15A3-6093-3E25-685D-97C0BF3206AE}"/>
          </ac:spMkLst>
        </pc:spChg>
        <pc:spChg chg="mod">
          <ac:chgData name="Tú Nguyễn" userId="79534e15-2848-438b-b602-be64c89894cd" providerId="ADAL" clId="{9CF6B61B-5803-40B7-A205-A07CF9FA2B3A}" dt="2022-11-26T05:02:29.315" v="1212"/>
          <ac:spMkLst>
            <pc:docMk/>
            <pc:sldMk cId="940886030" sldId="347"/>
            <ac:spMk id="64" creationId="{B443C8BE-6E61-8042-3812-9A2CDF8F26E8}"/>
          </ac:spMkLst>
        </pc:spChg>
        <pc:spChg chg="mod">
          <ac:chgData name="Tú Nguyễn" userId="79534e15-2848-438b-b602-be64c89894cd" providerId="ADAL" clId="{9CF6B61B-5803-40B7-A205-A07CF9FA2B3A}" dt="2022-11-26T05:02:29.315" v="1212"/>
          <ac:spMkLst>
            <pc:docMk/>
            <pc:sldMk cId="940886030" sldId="347"/>
            <ac:spMk id="65" creationId="{5FF1351D-E59F-85E6-6F05-C6929CD6866B}"/>
          </ac:spMkLst>
        </pc:spChg>
        <pc:spChg chg="mod">
          <ac:chgData name="Tú Nguyễn" userId="79534e15-2848-438b-b602-be64c89894cd" providerId="ADAL" clId="{9CF6B61B-5803-40B7-A205-A07CF9FA2B3A}" dt="2022-11-26T05:02:29.315" v="1212"/>
          <ac:spMkLst>
            <pc:docMk/>
            <pc:sldMk cId="940886030" sldId="347"/>
            <ac:spMk id="66" creationId="{D639AAC7-187B-D899-6686-B2BA979330B2}"/>
          </ac:spMkLst>
        </pc:spChg>
        <pc:spChg chg="mod">
          <ac:chgData name="Tú Nguyễn" userId="79534e15-2848-438b-b602-be64c89894cd" providerId="ADAL" clId="{9CF6B61B-5803-40B7-A205-A07CF9FA2B3A}" dt="2022-11-26T05:02:29.315" v="1212"/>
          <ac:spMkLst>
            <pc:docMk/>
            <pc:sldMk cId="940886030" sldId="347"/>
            <ac:spMk id="67" creationId="{3DACE5C3-CF13-4AC7-19E3-776BDB545833}"/>
          </ac:spMkLst>
        </pc:spChg>
        <pc:spChg chg="mod">
          <ac:chgData name="Tú Nguyễn" userId="79534e15-2848-438b-b602-be64c89894cd" providerId="ADAL" clId="{9CF6B61B-5803-40B7-A205-A07CF9FA2B3A}" dt="2022-11-26T05:02:29.315" v="1212"/>
          <ac:spMkLst>
            <pc:docMk/>
            <pc:sldMk cId="940886030" sldId="347"/>
            <ac:spMk id="68" creationId="{6BB77936-6825-DB0A-E95E-8241F4A708F6}"/>
          </ac:spMkLst>
        </pc:spChg>
        <pc:spChg chg="mod">
          <ac:chgData name="Tú Nguyễn" userId="79534e15-2848-438b-b602-be64c89894cd" providerId="ADAL" clId="{9CF6B61B-5803-40B7-A205-A07CF9FA2B3A}" dt="2022-11-26T05:02:29.315" v="1212"/>
          <ac:spMkLst>
            <pc:docMk/>
            <pc:sldMk cId="940886030" sldId="347"/>
            <ac:spMk id="69" creationId="{F18030A0-6FF8-A2ED-F642-AA27E3543211}"/>
          </ac:spMkLst>
        </pc:spChg>
        <pc:spChg chg="mod">
          <ac:chgData name="Tú Nguyễn" userId="79534e15-2848-438b-b602-be64c89894cd" providerId="ADAL" clId="{9CF6B61B-5803-40B7-A205-A07CF9FA2B3A}" dt="2022-11-26T05:02:29.315" v="1212"/>
          <ac:spMkLst>
            <pc:docMk/>
            <pc:sldMk cId="940886030" sldId="347"/>
            <ac:spMk id="70" creationId="{78737CEE-08D7-CE77-7A27-A9152A0FC444}"/>
          </ac:spMkLst>
        </pc:spChg>
        <pc:spChg chg="mod">
          <ac:chgData name="Tú Nguyễn" userId="79534e15-2848-438b-b602-be64c89894cd" providerId="ADAL" clId="{9CF6B61B-5803-40B7-A205-A07CF9FA2B3A}" dt="2022-11-26T05:02:29.315" v="1212"/>
          <ac:spMkLst>
            <pc:docMk/>
            <pc:sldMk cId="940886030" sldId="347"/>
            <ac:spMk id="71" creationId="{17F4F2E2-8F53-94D2-3BFF-753F39C81DB5}"/>
          </ac:spMkLst>
        </pc:spChg>
        <pc:spChg chg="mod">
          <ac:chgData name="Tú Nguyễn" userId="79534e15-2848-438b-b602-be64c89894cd" providerId="ADAL" clId="{9CF6B61B-5803-40B7-A205-A07CF9FA2B3A}" dt="2022-11-26T05:02:29.315" v="1212"/>
          <ac:spMkLst>
            <pc:docMk/>
            <pc:sldMk cId="940886030" sldId="347"/>
            <ac:spMk id="72" creationId="{77892289-8AC3-CAA9-BB4E-84E9F4933746}"/>
          </ac:spMkLst>
        </pc:spChg>
        <pc:spChg chg="mod">
          <ac:chgData name="Tú Nguyễn" userId="79534e15-2848-438b-b602-be64c89894cd" providerId="ADAL" clId="{9CF6B61B-5803-40B7-A205-A07CF9FA2B3A}" dt="2022-11-26T05:02:29.315" v="1212"/>
          <ac:spMkLst>
            <pc:docMk/>
            <pc:sldMk cId="940886030" sldId="347"/>
            <ac:spMk id="73" creationId="{F6F2F2D3-A382-BD97-2F2A-64D5AA98C854}"/>
          </ac:spMkLst>
        </pc:spChg>
        <pc:spChg chg="mod">
          <ac:chgData name="Tú Nguyễn" userId="79534e15-2848-438b-b602-be64c89894cd" providerId="ADAL" clId="{9CF6B61B-5803-40B7-A205-A07CF9FA2B3A}" dt="2022-11-26T05:02:29.315" v="1212"/>
          <ac:spMkLst>
            <pc:docMk/>
            <pc:sldMk cId="940886030" sldId="347"/>
            <ac:spMk id="74" creationId="{0C49054E-4FBA-7FE0-8D54-80AD303BF47B}"/>
          </ac:spMkLst>
        </pc:spChg>
        <pc:spChg chg="mod">
          <ac:chgData name="Tú Nguyễn" userId="79534e15-2848-438b-b602-be64c89894cd" providerId="ADAL" clId="{9CF6B61B-5803-40B7-A205-A07CF9FA2B3A}" dt="2022-11-26T05:02:29.315" v="1212"/>
          <ac:spMkLst>
            <pc:docMk/>
            <pc:sldMk cId="940886030" sldId="347"/>
            <ac:spMk id="75" creationId="{764E973D-EAD9-951A-0D30-1F1803CEF321}"/>
          </ac:spMkLst>
        </pc:spChg>
        <pc:spChg chg="mod">
          <ac:chgData name="Tú Nguyễn" userId="79534e15-2848-438b-b602-be64c89894cd" providerId="ADAL" clId="{9CF6B61B-5803-40B7-A205-A07CF9FA2B3A}" dt="2022-11-26T05:02:29.315" v="1212"/>
          <ac:spMkLst>
            <pc:docMk/>
            <pc:sldMk cId="940886030" sldId="347"/>
            <ac:spMk id="76" creationId="{08D46BB7-81A0-2172-3890-763C0D734C7E}"/>
          </ac:spMkLst>
        </pc:spChg>
        <pc:spChg chg="mod">
          <ac:chgData name="Tú Nguyễn" userId="79534e15-2848-438b-b602-be64c89894cd" providerId="ADAL" clId="{9CF6B61B-5803-40B7-A205-A07CF9FA2B3A}" dt="2022-11-26T05:02:29.315" v="1212"/>
          <ac:spMkLst>
            <pc:docMk/>
            <pc:sldMk cId="940886030" sldId="347"/>
            <ac:spMk id="77" creationId="{11B7F856-B755-E112-BF72-87E035DFA3B4}"/>
          </ac:spMkLst>
        </pc:spChg>
        <pc:spChg chg="mod">
          <ac:chgData name="Tú Nguyễn" userId="79534e15-2848-438b-b602-be64c89894cd" providerId="ADAL" clId="{9CF6B61B-5803-40B7-A205-A07CF9FA2B3A}" dt="2022-11-26T05:02:29.315" v="1212"/>
          <ac:spMkLst>
            <pc:docMk/>
            <pc:sldMk cId="940886030" sldId="347"/>
            <ac:spMk id="78" creationId="{B973872C-923A-BD44-195C-B53B3E923A95}"/>
          </ac:spMkLst>
        </pc:spChg>
        <pc:spChg chg="mod">
          <ac:chgData name="Tú Nguyễn" userId="79534e15-2848-438b-b602-be64c89894cd" providerId="ADAL" clId="{9CF6B61B-5803-40B7-A205-A07CF9FA2B3A}" dt="2022-11-26T05:02:29.315" v="1212"/>
          <ac:spMkLst>
            <pc:docMk/>
            <pc:sldMk cId="940886030" sldId="347"/>
            <ac:spMk id="79" creationId="{7B33D24F-E0B0-1CA4-9982-9D5D36F4D8C4}"/>
          </ac:spMkLst>
        </pc:spChg>
        <pc:spChg chg="mod">
          <ac:chgData name="Tú Nguyễn" userId="79534e15-2848-438b-b602-be64c89894cd" providerId="ADAL" clId="{9CF6B61B-5803-40B7-A205-A07CF9FA2B3A}" dt="2022-11-26T05:02:29.315" v="1212"/>
          <ac:spMkLst>
            <pc:docMk/>
            <pc:sldMk cId="940886030" sldId="347"/>
            <ac:spMk id="80" creationId="{6422A065-A2AA-29A2-4AB4-0D72BFA687B5}"/>
          </ac:spMkLst>
        </pc:spChg>
        <pc:spChg chg="mod">
          <ac:chgData name="Tú Nguyễn" userId="79534e15-2848-438b-b602-be64c89894cd" providerId="ADAL" clId="{9CF6B61B-5803-40B7-A205-A07CF9FA2B3A}" dt="2022-11-26T05:02:29.315" v="1212"/>
          <ac:spMkLst>
            <pc:docMk/>
            <pc:sldMk cId="940886030" sldId="347"/>
            <ac:spMk id="81" creationId="{2AEB3B23-6DFF-4FD8-8B6B-451EED7815EB}"/>
          </ac:spMkLst>
        </pc:spChg>
        <pc:spChg chg="mod">
          <ac:chgData name="Tú Nguyễn" userId="79534e15-2848-438b-b602-be64c89894cd" providerId="ADAL" clId="{9CF6B61B-5803-40B7-A205-A07CF9FA2B3A}" dt="2022-11-26T05:02:29.315" v="1212"/>
          <ac:spMkLst>
            <pc:docMk/>
            <pc:sldMk cId="940886030" sldId="347"/>
            <ac:spMk id="82" creationId="{7EE34A15-C3EC-3823-8D3A-FC7849C2AAC4}"/>
          </ac:spMkLst>
        </pc:spChg>
        <pc:spChg chg="mod">
          <ac:chgData name="Tú Nguyễn" userId="79534e15-2848-438b-b602-be64c89894cd" providerId="ADAL" clId="{9CF6B61B-5803-40B7-A205-A07CF9FA2B3A}" dt="2022-11-26T05:02:29.315" v="1212"/>
          <ac:spMkLst>
            <pc:docMk/>
            <pc:sldMk cId="940886030" sldId="347"/>
            <ac:spMk id="83" creationId="{38DD8EAB-B4BC-8AD3-86EA-6EEEFDFC2D38}"/>
          </ac:spMkLst>
        </pc:spChg>
        <pc:spChg chg="mod">
          <ac:chgData name="Tú Nguyễn" userId="79534e15-2848-438b-b602-be64c89894cd" providerId="ADAL" clId="{9CF6B61B-5803-40B7-A205-A07CF9FA2B3A}" dt="2022-11-26T05:02:29.315" v="1212"/>
          <ac:spMkLst>
            <pc:docMk/>
            <pc:sldMk cId="940886030" sldId="347"/>
            <ac:spMk id="84" creationId="{A941453F-50CB-CF41-B250-82CD6D2A6328}"/>
          </ac:spMkLst>
        </pc:spChg>
        <pc:spChg chg="mod">
          <ac:chgData name="Tú Nguyễn" userId="79534e15-2848-438b-b602-be64c89894cd" providerId="ADAL" clId="{9CF6B61B-5803-40B7-A205-A07CF9FA2B3A}" dt="2022-11-26T05:02:29.315" v="1212"/>
          <ac:spMkLst>
            <pc:docMk/>
            <pc:sldMk cId="940886030" sldId="347"/>
            <ac:spMk id="85" creationId="{A1013BDF-0FD1-3579-98EF-451F448B6A3B}"/>
          </ac:spMkLst>
        </pc:spChg>
        <pc:spChg chg="mod">
          <ac:chgData name="Tú Nguyễn" userId="79534e15-2848-438b-b602-be64c89894cd" providerId="ADAL" clId="{9CF6B61B-5803-40B7-A205-A07CF9FA2B3A}" dt="2022-11-26T05:02:29.315" v="1212"/>
          <ac:spMkLst>
            <pc:docMk/>
            <pc:sldMk cId="940886030" sldId="347"/>
            <ac:spMk id="86" creationId="{4C94D7B5-6EB9-C431-F4DC-A922F297553B}"/>
          </ac:spMkLst>
        </pc:spChg>
        <pc:spChg chg="mod">
          <ac:chgData name="Tú Nguyễn" userId="79534e15-2848-438b-b602-be64c89894cd" providerId="ADAL" clId="{9CF6B61B-5803-40B7-A205-A07CF9FA2B3A}" dt="2022-11-26T05:02:29.315" v="1212"/>
          <ac:spMkLst>
            <pc:docMk/>
            <pc:sldMk cId="940886030" sldId="347"/>
            <ac:spMk id="87" creationId="{1EF8858E-43E6-194D-97FB-4B023FADEBE3}"/>
          </ac:spMkLst>
        </pc:spChg>
        <pc:spChg chg="mod">
          <ac:chgData name="Tú Nguyễn" userId="79534e15-2848-438b-b602-be64c89894cd" providerId="ADAL" clId="{9CF6B61B-5803-40B7-A205-A07CF9FA2B3A}" dt="2022-11-26T05:02:29.315" v="1212"/>
          <ac:spMkLst>
            <pc:docMk/>
            <pc:sldMk cId="940886030" sldId="347"/>
            <ac:spMk id="88" creationId="{DE42A892-4577-DDF1-18FD-C4F0CDDFA5B1}"/>
          </ac:spMkLst>
        </pc:spChg>
        <pc:spChg chg="mod">
          <ac:chgData name="Tú Nguyễn" userId="79534e15-2848-438b-b602-be64c89894cd" providerId="ADAL" clId="{9CF6B61B-5803-40B7-A205-A07CF9FA2B3A}" dt="2022-11-26T05:02:29.315" v="1212"/>
          <ac:spMkLst>
            <pc:docMk/>
            <pc:sldMk cId="940886030" sldId="347"/>
            <ac:spMk id="89" creationId="{6BE46165-F2B6-7D46-C5A6-26880927EA5F}"/>
          </ac:spMkLst>
        </pc:spChg>
        <pc:spChg chg="mod">
          <ac:chgData name="Tú Nguyễn" userId="79534e15-2848-438b-b602-be64c89894cd" providerId="ADAL" clId="{9CF6B61B-5803-40B7-A205-A07CF9FA2B3A}" dt="2022-11-26T05:02:29.315" v="1212"/>
          <ac:spMkLst>
            <pc:docMk/>
            <pc:sldMk cId="940886030" sldId="347"/>
            <ac:spMk id="90" creationId="{231FA238-A19E-6D1E-B9A6-23E4CC7FA047}"/>
          </ac:spMkLst>
        </pc:spChg>
        <pc:spChg chg="mod">
          <ac:chgData name="Tú Nguyễn" userId="79534e15-2848-438b-b602-be64c89894cd" providerId="ADAL" clId="{9CF6B61B-5803-40B7-A205-A07CF9FA2B3A}" dt="2022-11-26T05:02:29.315" v="1212"/>
          <ac:spMkLst>
            <pc:docMk/>
            <pc:sldMk cId="940886030" sldId="347"/>
            <ac:spMk id="91" creationId="{E7ABC2BE-A1DC-386D-D236-23E207B43BE2}"/>
          </ac:spMkLst>
        </pc:spChg>
        <pc:spChg chg="mod">
          <ac:chgData name="Tú Nguyễn" userId="79534e15-2848-438b-b602-be64c89894cd" providerId="ADAL" clId="{9CF6B61B-5803-40B7-A205-A07CF9FA2B3A}" dt="2022-11-26T05:02:29.315" v="1212"/>
          <ac:spMkLst>
            <pc:docMk/>
            <pc:sldMk cId="940886030" sldId="347"/>
            <ac:spMk id="92" creationId="{2CDCF453-7F36-4954-CC80-94CCA7036D8E}"/>
          </ac:spMkLst>
        </pc:spChg>
        <pc:spChg chg="mod">
          <ac:chgData name="Tú Nguyễn" userId="79534e15-2848-438b-b602-be64c89894cd" providerId="ADAL" clId="{9CF6B61B-5803-40B7-A205-A07CF9FA2B3A}" dt="2022-11-26T05:02:29.315" v="1212"/>
          <ac:spMkLst>
            <pc:docMk/>
            <pc:sldMk cId="940886030" sldId="347"/>
            <ac:spMk id="93" creationId="{92A71086-F89D-DF26-3E38-F7B6E0B1EC68}"/>
          </ac:spMkLst>
        </pc:spChg>
        <pc:spChg chg="mod">
          <ac:chgData name="Tú Nguyễn" userId="79534e15-2848-438b-b602-be64c89894cd" providerId="ADAL" clId="{9CF6B61B-5803-40B7-A205-A07CF9FA2B3A}" dt="2022-11-26T05:02:29.315" v="1212"/>
          <ac:spMkLst>
            <pc:docMk/>
            <pc:sldMk cId="940886030" sldId="347"/>
            <ac:spMk id="94" creationId="{EE5861D8-7A02-86C0-F6D5-14E3CCF95F12}"/>
          </ac:spMkLst>
        </pc:spChg>
        <pc:spChg chg="mod">
          <ac:chgData name="Tú Nguyễn" userId="79534e15-2848-438b-b602-be64c89894cd" providerId="ADAL" clId="{9CF6B61B-5803-40B7-A205-A07CF9FA2B3A}" dt="2022-11-26T05:02:29.315" v="1212"/>
          <ac:spMkLst>
            <pc:docMk/>
            <pc:sldMk cId="940886030" sldId="347"/>
            <ac:spMk id="95" creationId="{EA98469D-DDAA-F8D1-03BC-B381ABF3A5B6}"/>
          </ac:spMkLst>
        </pc:spChg>
        <pc:spChg chg="mod">
          <ac:chgData name="Tú Nguyễn" userId="79534e15-2848-438b-b602-be64c89894cd" providerId="ADAL" clId="{9CF6B61B-5803-40B7-A205-A07CF9FA2B3A}" dt="2022-11-26T05:02:29.315" v="1212"/>
          <ac:spMkLst>
            <pc:docMk/>
            <pc:sldMk cId="940886030" sldId="347"/>
            <ac:spMk id="96" creationId="{C789983F-5025-E76E-0827-4A7D529A5031}"/>
          </ac:spMkLst>
        </pc:spChg>
        <pc:spChg chg="mod">
          <ac:chgData name="Tú Nguyễn" userId="79534e15-2848-438b-b602-be64c89894cd" providerId="ADAL" clId="{9CF6B61B-5803-40B7-A205-A07CF9FA2B3A}" dt="2022-11-26T05:02:29.315" v="1212"/>
          <ac:spMkLst>
            <pc:docMk/>
            <pc:sldMk cId="940886030" sldId="347"/>
            <ac:spMk id="97" creationId="{C07AF76F-E71B-47CA-66CD-1CDA7351B992}"/>
          </ac:spMkLst>
        </pc:spChg>
        <pc:spChg chg="mod">
          <ac:chgData name="Tú Nguyễn" userId="79534e15-2848-438b-b602-be64c89894cd" providerId="ADAL" clId="{9CF6B61B-5803-40B7-A205-A07CF9FA2B3A}" dt="2022-11-26T05:02:29.315" v="1212"/>
          <ac:spMkLst>
            <pc:docMk/>
            <pc:sldMk cId="940886030" sldId="347"/>
            <ac:spMk id="98" creationId="{3EB06149-AE9E-18BD-0687-353D39D7032E}"/>
          </ac:spMkLst>
        </pc:spChg>
        <pc:spChg chg="mod">
          <ac:chgData name="Tú Nguyễn" userId="79534e15-2848-438b-b602-be64c89894cd" providerId="ADAL" clId="{9CF6B61B-5803-40B7-A205-A07CF9FA2B3A}" dt="2022-11-26T05:02:29.315" v="1212"/>
          <ac:spMkLst>
            <pc:docMk/>
            <pc:sldMk cId="940886030" sldId="347"/>
            <ac:spMk id="99" creationId="{BD67F482-47B3-535C-D00D-014F6F397FCF}"/>
          </ac:spMkLst>
        </pc:spChg>
        <pc:spChg chg="mod">
          <ac:chgData name="Tú Nguyễn" userId="79534e15-2848-438b-b602-be64c89894cd" providerId="ADAL" clId="{9CF6B61B-5803-40B7-A205-A07CF9FA2B3A}" dt="2022-11-26T05:02:29.315" v="1212"/>
          <ac:spMkLst>
            <pc:docMk/>
            <pc:sldMk cId="940886030" sldId="347"/>
            <ac:spMk id="100" creationId="{546F1EAF-2F2F-9476-6980-622E86D4D7FB}"/>
          </ac:spMkLst>
        </pc:spChg>
        <pc:spChg chg="mod">
          <ac:chgData name="Tú Nguyễn" userId="79534e15-2848-438b-b602-be64c89894cd" providerId="ADAL" clId="{9CF6B61B-5803-40B7-A205-A07CF9FA2B3A}" dt="2022-11-26T05:02:29.315" v="1212"/>
          <ac:spMkLst>
            <pc:docMk/>
            <pc:sldMk cId="940886030" sldId="347"/>
            <ac:spMk id="101" creationId="{B175EED3-5D8E-E0F6-653F-076AF4525B94}"/>
          </ac:spMkLst>
        </pc:spChg>
        <pc:spChg chg="mod">
          <ac:chgData name="Tú Nguyễn" userId="79534e15-2848-438b-b602-be64c89894cd" providerId="ADAL" clId="{9CF6B61B-5803-40B7-A205-A07CF9FA2B3A}" dt="2022-11-26T05:02:29.315" v="1212"/>
          <ac:spMkLst>
            <pc:docMk/>
            <pc:sldMk cId="940886030" sldId="347"/>
            <ac:spMk id="102" creationId="{F3C257B4-65D3-BF61-836F-9A43E71B6A07}"/>
          </ac:spMkLst>
        </pc:spChg>
        <pc:spChg chg="mod">
          <ac:chgData name="Tú Nguyễn" userId="79534e15-2848-438b-b602-be64c89894cd" providerId="ADAL" clId="{9CF6B61B-5803-40B7-A205-A07CF9FA2B3A}" dt="2022-11-26T05:02:29.315" v="1212"/>
          <ac:spMkLst>
            <pc:docMk/>
            <pc:sldMk cId="940886030" sldId="347"/>
            <ac:spMk id="103" creationId="{DEC7A038-50EF-B48A-CEB2-3BFACCDEF7A5}"/>
          </ac:spMkLst>
        </pc:spChg>
        <pc:spChg chg="mod">
          <ac:chgData name="Tú Nguyễn" userId="79534e15-2848-438b-b602-be64c89894cd" providerId="ADAL" clId="{9CF6B61B-5803-40B7-A205-A07CF9FA2B3A}" dt="2022-11-26T05:02:29.315" v="1212"/>
          <ac:spMkLst>
            <pc:docMk/>
            <pc:sldMk cId="940886030" sldId="347"/>
            <ac:spMk id="104" creationId="{C06195FF-446E-8A46-D155-75FCBE20E283}"/>
          </ac:spMkLst>
        </pc:spChg>
        <pc:spChg chg="mod">
          <ac:chgData name="Tú Nguyễn" userId="79534e15-2848-438b-b602-be64c89894cd" providerId="ADAL" clId="{9CF6B61B-5803-40B7-A205-A07CF9FA2B3A}" dt="2022-11-26T05:02:29.315" v="1212"/>
          <ac:spMkLst>
            <pc:docMk/>
            <pc:sldMk cId="940886030" sldId="347"/>
            <ac:spMk id="105" creationId="{96976C61-6DE2-F097-5DE9-34B47E1B8FDF}"/>
          </ac:spMkLst>
        </pc:spChg>
        <pc:spChg chg="mod">
          <ac:chgData name="Tú Nguyễn" userId="79534e15-2848-438b-b602-be64c89894cd" providerId="ADAL" clId="{9CF6B61B-5803-40B7-A205-A07CF9FA2B3A}" dt="2022-11-26T05:02:29.315" v="1212"/>
          <ac:spMkLst>
            <pc:docMk/>
            <pc:sldMk cId="940886030" sldId="347"/>
            <ac:spMk id="106" creationId="{7BE6A6B7-0B0E-9AC9-FD7C-897BBEB9CC9B}"/>
          </ac:spMkLst>
        </pc:spChg>
        <pc:spChg chg="mod">
          <ac:chgData name="Tú Nguyễn" userId="79534e15-2848-438b-b602-be64c89894cd" providerId="ADAL" clId="{9CF6B61B-5803-40B7-A205-A07CF9FA2B3A}" dt="2022-11-26T05:02:29.315" v="1212"/>
          <ac:spMkLst>
            <pc:docMk/>
            <pc:sldMk cId="940886030" sldId="347"/>
            <ac:spMk id="107" creationId="{258F6C2D-863C-5EE4-AE12-9F06FB3A9BFB}"/>
          </ac:spMkLst>
        </pc:spChg>
        <pc:spChg chg="mod">
          <ac:chgData name="Tú Nguyễn" userId="79534e15-2848-438b-b602-be64c89894cd" providerId="ADAL" clId="{9CF6B61B-5803-40B7-A205-A07CF9FA2B3A}" dt="2022-11-26T05:02:29.315" v="1212"/>
          <ac:spMkLst>
            <pc:docMk/>
            <pc:sldMk cId="940886030" sldId="347"/>
            <ac:spMk id="108" creationId="{3AF62571-0C7F-11C7-F43D-1ABAF7B9D7C8}"/>
          </ac:spMkLst>
        </pc:spChg>
        <pc:spChg chg="mod">
          <ac:chgData name="Tú Nguyễn" userId="79534e15-2848-438b-b602-be64c89894cd" providerId="ADAL" clId="{9CF6B61B-5803-40B7-A205-A07CF9FA2B3A}" dt="2022-11-26T05:02:29.315" v="1212"/>
          <ac:spMkLst>
            <pc:docMk/>
            <pc:sldMk cId="940886030" sldId="347"/>
            <ac:spMk id="111" creationId="{09B105E5-52AF-B695-8868-079949953B2F}"/>
          </ac:spMkLst>
        </pc:spChg>
        <pc:spChg chg="mod">
          <ac:chgData name="Tú Nguyễn" userId="79534e15-2848-438b-b602-be64c89894cd" providerId="ADAL" clId="{9CF6B61B-5803-40B7-A205-A07CF9FA2B3A}" dt="2022-11-26T05:02:29.315" v="1212"/>
          <ac:spMkLst>
            <pc:docMk/>
            <pc:sldMk cId="940886030" sldId="347"/>
            <ac:spMk id="115" creationId="{552A3AB8-EF4E-2B40-5426-817508240A59}"/>
          </ac:spMkLst>
        </pc:spChg>
        <pc:spChg chg="mod">
          <ac:chgData name="Tú Nguyễn" userId="79534e15-2848-438b-b602-be64c89894cd" providerId="ADAL" clId="{9CF6B61B-5803-40B7-A205-A07CF9FA2B3A}" dt="2022-11-26T05:02:29.315" v="1212"/>
          <ac:spMkLst>
            <pc:docMk/>
            <pc:sldMk cId="940886030" sldId="347"/>
            <ac:spMk id="116" creationId="{75EC989B-2CDD-F18B-8D0D-0FEC7A03B4E1}"/>
          </ac:spMkLst>
        </pc:spChg>
        <pc:spChg chg="mod">
          <ac:chgData name="Tú Nguyễn" userId="79534e15-2848-438b-b602-be64c89894cd" providerId="ADAL" clId="{9CF6B61B-5803-40B7-A205-A07CF9FA2B3A}" dt="2022-11-26T05:02:29.315" v="1212"/>
          <ac:spMkLst>
            <pc:docMk/>
            <pc:sldMk cId="940886030" sldId="347"/>
            <ac:spMk id="117" creationId="{E0FFFAA5-7E7C-B233-7B39-D7C1E2F59F3D}"/>
          </ac:spMkLst>
        </pc:spChg>
        <pc:spChg chg="mod">
          <ac:chgData name="Tú Nguyễn" userId="79534e15-2848-438b-b602-be64c89894cd" providerId="ADAL" clId="{9CF6B61B-5803-40B7-A205-A07CF9FA2B3A}" dt="2022-11-26T05:02:29.315" v="1212"/>
          <ac:spMkLst>
            <pc:docMk/>
            <pc:sldMk cId="940886030" sldId="347"/>
            <ac:spMk id="118" creationId="{4E2323A6-D094-205E-5519-98947B199F49}"/>
          </ac:spMkLst>
        </pc:spChg>
        <pc:spChg chg="mod">
          <ac:chgData name="Tú Nguyễn" userId="79534e15-2848-438b-b602-be64c89894cd" providerId="ADAL" clId="{9CF6B61B-5803-40B7-A205-A07CF9FA2B3A}" dt="2022-11-26T05:02:29.315" v="1212"/>
          <ac:spMkLst>
            <pc:docMk/>
            <pc:sldMk cId="940886030" sldId="347"/>
            <ac:spMk id="119" creationId="{443AB71F-182A-8537-9746-BFD40907F2D6}"/>
          </ac:spMkLst>
        </pc:spChg>
        <pc:spChg chg="mod">
          <ac:chgData name="Tú Nguyễn" userId="79534e15-2848-438b-b602-be64c89894cd" providerId="ADAL" clId="{9CF6B61B-5803-40B7-A205-A07CF9FA2B3A}" dt="2022-11-26T05:02:29.315" v="1212"/>
          <ac:spMkLst>
            <pc:docMk/>
            <pc:sldMk cId="940886030" sldId="347"/>
            <ac:spMk id="120" creationId="{3F0049B2-FB58-28BA-FA95-6CFD74CEE2B4}"/>
          </ac:spMkLst>
        </pc:spChg>
        <pc:spChg chg="mod">
          <ac:chgData name="Tú Nguyễn" userId="79534e15-2848-438b-b602-be64c89894cd" providerId="ADAL" clId="{9CF6B61B-5803-40B7-A205-A07CF9FA2B3A}" dt="2022-11-26T05:02:29.315" v="1212"/>
          <ac:spMkLst>
            <pc:docMk/>
            <pc:sldMk cId="940886030" sldId="347"/>
            <ac:spMk id="121" creationId="{D6A2CD09-D08D-E743-9B45-20D0B1CE47B6}"/>
          </ac:spMkLst>
        </pc:spChg>
        <pc:spChg chg="mod">
          <ac:chgData name="Tú Nguyễn" userId="79534e15-2848-438b-b602-be64c89894cd" providerId="ADAL" clId="{9CF6B61B-5803-40B7-A205-A07CF9FA2B3A}" dt="2022-11-26T05:02:29.315" v="1212"/>
          <ac:spMkLst>
            <pc:docMk/>
            <pc:sldMk cId="940886030" sldId="347"/>
            <ac:spMk id="122" creationId="{05E09BC6-29BE-9E84-2673-1CCA09BEA7F0}"/>
          </ac:spMkLst>
        </pc:spChg>
        <pc:spChg chg="mod">
          <ac:chgData name="Tú Nguyễn" userId="79534e15-2848-438b-b602-be64c89894cd" providerId="ADAL" clId="{9CF6B61B-5803-40B7-A205-A07CF9FA2B3A}" dt="2022-11-26T05:02:29.315" v="1212"/>
          <ac:spMkLst>
            <pc:docMk/>
            <pc:sldMk cId="940886030" sldId="347"/>
            <ac:spMk id="123" creationId="{E4B455C6-B38B-F682-C72E-4438899B72B8}"/>
          </ac:spMkLst>
        </pc:spChg>
        <pc:spChg chg="mod">
          <ac:chgData name="Tú Nguyễn" userId="79534e15-2848-438b-b602-be64c89894cd" providerId="ADAL" clId="{9CF6B61B-5803-40B7-A205-A07CF9FA2B3A}" dt="2022-11-26T05:02:29.315" v="1212"/>
          <ac:spMkLst>
            <pc:docMk/>
            <pc:sldMk cId="940886030" sldId="347"/>
            <ac:spMk id="124" creationId="{BB252291-7348-1930-149B-CDB8571A5878}"/>
          </ac:spMkLst>
        </pc:spChg>
        <pc:spChg chg="mod">
          <ac:chgData name="Tú Nguyễn" userId="79534e15-2848-438b-b602-be64c89894cd" providerId="ADAL" clId="{9CF6B61B-5803-40B7-A205-A07CF9FA2B3A}" dt="2022-11-26T05:02:29.315" v="1212"/>
          <ac:spMkLst>
            <pc:docMk/>
            <pc:sldMk cId="940886030" sldId="347"/>
            <ac:spMk id="125" creationId="{8BEB4EE8-02A7-4428-FBC8-C66FCA7F4E65}"/>
          </ac:spMkLst>
        </pc:spChg>
        <pc:spChg chg="mod">
          <ac:chgData name="Tú Nguyễn" userId="79534e15-2848-438b-b602-be64c89894cd" providerId="ADAL" clId="{9CF6B61B-5803-40B7-A205-A07CF9FA2B3A}" dt="2022-11-26T05:02:29.315" v="1212"/>
          <ac:spMkLst>
            <pc:docMk/>
            <pc:sldMk cId="940886030" sldId="347"/>
            <ac:spMk id="126" creationId="{439A7AB3-2780-0084-296E-CCB0D87B4195}"/>
          </ac:spMkLst>
        </pc:spChg>
        <pc:spChg chg="mod">
          <ac:chgData name="Tú Nguyễn" userId="79534e15-2848-438b-b602-be64c89894cd" providerId="ADAL" clId="{9CF6B61B-5803-40B7-A205-A07CF9FA2B3A}" dt="2022-11-26T05:02:29.315" v="1212"/>
          <ac:spMkLst>
            <pc:docMk/>
            <pc:sldMk cId="940886030" sldId="347"/>
            <ac:spMk id="127" creationId="{971D1934-CC40-4ACB-5D8B-E3E54FBBA996}"/>
          </ac:spMkLst>
        </pc:spChg>
        <pc:spChg chg="mod">
          <ac:chgData name="Tú Nguyễn" userId="79534e15-2848-438b-b602-be64c89894cd" providerId="ADAL" clId="{9CF6B61B-5803-40B7-A205-A07CF9FA2B3A}" dt="2022-11-26T05:02:29.315" v="1212"/>
          <ac:spMkLst>
            <pc:docMk/>
            <pc:sldMk cId="940886030" sldId="347"/>
            <ac:spMk id="128" creationId="{43F080A7-C9FD-80E5-56E4-02708BCD38DB}"/>
          </ac:spMkLst>
        </pc:spChg>
        <pc:spChg chg="mod">
          <ac:chgData name="Tú Nguyễn" userId="79534e15-2848-438b-b602-be64c89894cd" providerId="ADAL" clId="{9CF6B61B-5803-40B7-A205-A07CF9FA2B3A}" dt="2022-11-26T05:02:29.315" v="1212"/>
          <ac:spMkLst>
            <pc:docMk/>
            <pc:sldMk cId="940886030" sldId="347"/>
            <ac:spMk id="129" creationId="{3D42CAF4-875A-BDB9-4240-1F0CD6496569}"/>
          </ac:spMkLst>
        </pc:spChg>
        <pc:spChg chg="mod">
          <ac:chgData name="Tú Nguyễn" userId="79534e15-2848-438b-b602-be64c89894cd" providerId="ADAL" clId="{9CF6B61B-5803-40B7-A205-A07CF9FA2B3A}" dt="2022-11-26T05:02:29.315" v="1212"/>
          <ac:spMkLst>
            <pc:docMk/>
            <pc:sldMk cId="940886030" sldId="347"/>
            <ac:spMk id="130" creationId="{F2B9A760-4D2B-AFD2-737F-A94E2B61C9E8}"/>
          </ac:spMkLst>
        </pc:spChg>
        <pc:spChg chg="mod">
          <ac:chgData name="Tú Nguyễn" userId="79534e15-2848-438b-b602-be64c89894cd" providerId="ADAL" clId="{9CF6B61B-5803-40B7-A205-A07CF9FA2B3A}" dt="2022-11-26T05:02:29.315" v="1212"/>
          <ac:spMkLst>
            <pc:docMk/>
            <pc:sldMk cId="940886030" sldId="347"/>
            <ac:spMk id="131" creationId="{4A890CC3-8A8A-5607-52F6-C0785158D3F9}"/>
          </ac:spMkLst>
        </pc:spChg>
        <pc:spChg chg="mod">
          <ac:chgData name="Tú Nguyễn" userId="79534e15-2848-438b-b602-be64c89894cd" providerId="ADAL" clId="{9CF6B61B-5803-40B7-A205-A07CF9FA2B3A}" dt="2022-11-26T05:02:29.315" v="1212"/>
          <ac:spMkLst>
            <pc:docMk/>
            <pc:sldMk cId="940886030" sldId="347"/>
            <ac:spMk id="132" creationId="{D4B1001B-2496-62B1-20B5-A0BDB8BB6C14}"/>
          </ac:spMkLst>
        </pc:spChg>
        <pc:spChg chg="mod">
          <ac:chgData name="Tú Nguyễn" userId="79534e15-2848-438b-b602-be64c89894cd" providerId="ADAL" clId="{9CF6B61B-5803-40B7-A205-A07CF9FA2B3A}" dt="2022-11-26T05:02:29.315" v="1212"/>
          <ac:spMkLst>
            <pc:docMk/>
            <pc:sldMk cId="940886030" sldId="347"/>
            <ac:spMk id="133" creationId="{469D6472-287E-96D7-7666-CEFB1C3D7ED3}"/>
          </ac:spMkLst>
        </pc:spChg>
        <pc:spChg chg="mod">
          <ac:chgData name="Tú Nguyễn" userId="79534e15-2848-438b-b602-be64c89894cd" providerId="ADAL" clId="{9CF6B61B-5803-40B7-A205-A07CF9FA2B3A}" dt="2022-11-26T05:02:29.315" v="1212"/>
          <ac:spMkLst>
            <pc:docMk/>
            <pc:sldMk cId="940886030" sldId="347"/>
            <ac:spMk id="134" creationId="{55BD993B-8AC7-2553-5D85-4B81CA8557DD}"/>
          </ac:spMkLst>
        </pc:spChg>
        <pc:spChg chg="mod">
          <ac:chgData name="Tú Nguyễn" userId="79534e15-2848-438b-b602-be64c89894cd" providerId="ADAL" clId="{9CF6B61B-5803-40B7-A205-A07CF9FA2B3A}" dt="2022-11-26T05:02:29.315" v="1212"/>
          <ac:spMkLst>
            <pc:docMk/>
            <pc:sldMk cId="940886030" sldId="347"/>
            <ac:spMk id="135" creationId="{DC8F0BC9-7F95-5099-1E66-6D067E55F8DD}"/>
          </ac:spMkLst>
        </pc:spChg>
        <pc:spChg chg="mod">
          <ac:chgData name="Tú Nguyễn" userId="79534e15-2848-438b-b602-be64c89894cd" providerId="ADAL" clId="{9CF6B61B-5803-40B7-A205-A07CF9FA2B3A}" dt="2022-11-26T05:02:29.315" v="1212"/>
          <ac:spMkLst>
            <pc:docMk/>
            <pc:sldMk cId="940886030" sldId="347"/>
            <ac:spMk id="136" creationId="{2E6CE3D2-7831-32D4-C42E-56CE4B4B19FF}"/>
          </ac:spMkLst>
        </pc:spChg>
        <pc:spChg chg="mod">
          <ac:chgData name="Tú Nguyễn" userId="79534e15-2848-438b-b602-be64c89894cd" providerId="ADAL" clId="{9CF6B61B-5803-40B7-A205-A07CF9FA2B3A}" dt="2022-11-26T05:02:29.315" v="1212"/>
          <ac:spMkLst>
            <pc:docMk/>
            <pc:sldMk cId="940886030" sldId="347"/>
            <ac:spMk id="137" creationId="{81EB58AE-2F59-4B73-3B42-46E9F2A6C26E}"/>
          </ac:spMkLst>
        </pc:spChg>
        <pc:spChg chg="mod">
          <ac:chgData name="Tú Nguyễn" userId="79534e15-2848-438b-b602-be64c89894cd" providerId="ADAL" clId="{9CF6B61B-5803-40B7-A205-A07CF9FA2B3A}" dt="2022-11-26T05:02:29.315" v="1212"/>
          <ac:spMkLst>
            <pc:docMk/>
            <pc:sldMk cId="940886030" sldId="347"/>
            <ac:spMk id="138" creationId="{52F644F0-C803-7F73-2A7B-AA493D8EF34D}"/>
          </ac:spMkLst>
        </pc:spChg>
        <pc:spChg chg="mod">
          <ac:chgData name="Tú Nguyễn" userId="79534e15-2848-438b-b602-be64c89894cd" providerId="ADAL" clId="{9CF6B61B-5803-40B7-A205-A07CF9FA2B3A}" dt="2022-11-26T05:02:29.315" v="1212"/>
          <ac:spMkLst>
            <pc:docMk/>
            <pc:sldMk cId="940886030" sldId="347"/>
            <ac:spMk id="139" creationId="{FCA815EF-46B1-2903-2885-823DC84A7780}"/>
          </ac:spMkLst>
        </pc:spChg>
        <pc:spChg chg="mod">
          <ac:chgData name="Tú Nguyễn" userId="79534e15-2848-438b-b602-be64c89894cd" providerId="ADAL" clId="{9CF6B61B-5803-40B7-A205-A07CF9FA2B3A}" dt="2022-11-26T05:02:29.315" v="1212"/>
          <ac:spMkLst>
            <pc:docMk/>
            <pc:sldMk cId="940886030" sldId="347"/>
            <ac:spMk id="140" creationId="{53AEE532-B743-BB2C-A187-22FD0449CD0A}"/>
          </ac:spMkLst>
        </pc:spChg>
        <pc:spChg chg="mod">
          <ac:chgData name="Tú Nguyễn" userId="79534e15-2848-438b-b602-be64c89894cd" providerId="ADAL" clId="{9CF6B61B-5803-40B7-A205-A07CF9FA2B3A}" dt="2022-11-26T05:02:29.315" v="1212"/>
          <ac:spMkLst>
            <pc:docMk/>
            <pc:sldMk cId="940886030" sldId="347"/>
            <ac:spMk id="141" creationId="{0EA0A182-C2CE-8601-5BEB-3A9A84D0C0A2}"/>
          </ac:spMkLst>
        </pc:spChg>
        <pc:spChg chg="mod">
          <ac:chgData name="Tú Nguyễn" userId="79534e15-2848-438b-b602-be64c89894cd" providerId="ADAL" clId="{9CF6B61B-5803-40B7-A205-A07CF9FA2B3A}" dt="2022-11-26T05:02:29.315" v="1212"/>
          <ac:spMkLst>
            <pc:docMk/>
            <pc:sldMk cId="940886030" sldId="347"/>
            <ac:spMk id="142" creationId="{01F6FBF1-3FAC-1190-34BF-A57C93B4B998}"/>
          </ac:spMkLst>
        </pc:spChg>
        <pc:spChg chg="mod">
          <ac:chgData name="Tú Nguyễn" userId="79534e15-2848-438b-b602-be64c89894cd" providerId="ADAL" clId="{9CF6B61B-5803-40B7-A205-A07CF9FA2B3A}" dt="2022-11-26T05:02:29.315" v="1212"/>
          <ac:spMkLst>
            <pc:docMk/>
            <pc:sldMk cId="940886030" sldId="347"/>
            <ac:spMk id="143" creationId="{7ED95BFA-5665-B77E-C46C-74909042AEE6}"/>
          </ac:spMkLst>
        </pc:spChg>
        <pc:spChg chg="mod">
          <ac:chgData name="Tú Nguyễn" userId="79534e15-2848-438b-b602-be64c89894cd" providerId="ADAL" clId="{9CF6B61B-5803-40B7-A205-A07CF9FA2B3A}" dt="2022-11-26T05:02:29.315" v="1212"/>
          <ac:spMkLst>
            <pc:docMk/>
            <pc:sldMk cId="940886030" sldId="347"/>
            <ac:spMk id="144" creationId="{D60C2411-090D-2985-D579-24AB40AD86BB}"/>
          </ac:spMkLst>
        </pc:spChg>
        <pc:spChg chg="mod">
          <ac:chgData name="Tú Nguyễn" userId="79534e15-2848-438b-b602-be64c89894cd" providerId="ADAL" clId="{9CF6B61B-5803-40B7-A205-A07CF9FA2B3A}" dt="2022-11-26T05:02:29.315" v="1212"/>
          <ac:spMkLst>
            <pc:docMk/>
            <pc:sldMk cId="940886030" sldId="347"/>
            <ac:spMk id="145" creationId="{30E76AC8-244B-F9BD-A5A0-D9D8F6BA11BC}"/>
          </ac:spMkLst>
        </pc:spChg>
        <pc:spChg chg="mod">
          <ac:chgData name="Tú Nguyễn" userId="79534e15-2848-438b-b602-be64c89894cd" providerId="ADAL" clId="{9CF6B61B-5803-40B7-A205-A07CF9FA2B3A}" dt="2022-11-26T05:02:29.315" v="1212"/>
          <ac:spMkLst>
            <pc:docMk/>
            <pc:sldMk cId="940886030" sldId="347"/>
            <ac:spMk id="146" creationId="{2C38B21C-3722-663A-D73B-4032AB638023}"/>
          </ac:spMkLst>
        </pc:spChg>
        <pc:spChg chg="mod">
          <ac:chgData name="Tú Nguyễn" userId="79534e15-2848-438b-b602-be64c89894cd" providerId="ADAL" clId="{9CF6B61B-5803-40B7-A205-A07CF9FA2B3A}" dt="2022-11-26T05:02:29.315" v="1212"/>
          <ac:spMkLst>
            <pc:docMk/>
            <pc:sldMk cId="940886030" sldId="347"/>
            <ac:spMk id="147" creationId="{AE2AC180-D16E-72A6-D2F3-3ECD4B2DFFAB}"/>
          </ac:spMkLst>
        </pc:spChg>
        <pc:spChg chg="mod">
          <ac:chgData name="Tú Nguyễn" userId="79534e15-2848-438b-b602-be64c89894cd" providerId="ADAL" clId="{9CF6B61B-5803-40B7-A205-A07CF9FA2B3A}" dt="2022-11-26T05:02:29.315" v="1212"/>
          <ac:spMkLst>
            <pc:docMk/>
            <pc:sldMk cId="940886030" sldId="347"/>
            <ac:spMk id="148" creationId="{F7FA3389-438A-DB23-F484-574BFB539EB3}"/>
          </ac:spMkLst>
        </pc:spChg>
        <pc:spChg chg="mod">
          <ac:chgData name="Tú Nguyễn" userId="79534e15-2848-438b-b602-be64c89894cd" providerId="ADAL" clId="{9CF6B61B-5803-40B7-A205-A07CF9FA2B3A}" dt="2022-11-26T05:02:29.315" v="1212"/>
          <ac:spMkLst>
            <pc:docMk/>
            <pc:sldMk cId="940886030" sldId="347"/>
            <ac:spMk id="149" creationId="{8F88DB36-579B-3D5F-BED8-156C777BCDE9}"/>
          </ac:spMkLst>
        </pc:spChg>
        <pc:spChg chg="mod">
          <ac:chgData name="Tú Nguyễn" userId="79534e15-2848-438b-b602-be64c89894cd" providerId="ADAL" clId="{9CF6B61B-5803-40B7-A205-A07CF9FA2B3A}" dt="2022-11-26T05:02:29.315" v="1212"/>
          <ac:spMkLst>
            <pc:docMk/>
            <pc:sldMk cId="940886030" sldId="347"/>
            <ac:spMk id="150" creationId="{08481E38-BD33-312F-8D38-A6E38B8D261D}"/>
          </ac:spMkLst>
        </pc:spChg>
        <pc:spChg chg="mod">
          <ac:chgData name="Tú Nguyễn" userId="79534e15-2848-438b-b602-be64c89894cd" providerId="ADAL" clId="{9CF6B61B-5803-40B7-A205-A07CF9FA2B3A}" dt="2022-11-26T05:02:29.315" v="1212"/>
          <ac:spMkLst>
            <pc:docMk/>
            <pc:sldMk cId="940886030" sldId="347"/>
            <ac:spMk id="151" creationId="{E8166037-2939-B76D-903E-1ADE6D0F03CA}"/>
          </ac:spMkLst>
        </pc:spChg>
        <pc:spChg chg="mod">
          <ac:chgData name="Tú Nguyễn" userId="79534e15-2848-438b-b602-be64c89894cd" providerId="ADAL" clId="{9CF6B61B-5803-40B7-A205-A07CF9FA2B3A}" dt="2022-11-26T05:02:29.315" v="1212"/>
          <ac:spMkLst>
            <pc:docMk/>
            <pc:sldMk cId="940886030" sldId="347"/>
            <ac:spMk id="152" creationId="{75DC9F68-EE3E-A864-1A9E-2DB289EC111B}"/>
          </ac:spMkLst>
        </pc:spChg>
        <pc:spChg chg="mod">
          <ac:chgData name="Tú Nguyễn" userId="79534e15-2848-438b-b602-be64c89894cd" providerId="ADAL" clId="{9CF6B61B-5803-40B7-A205-A07CF9FA2B3A}" dt="2022-11-26T05:02:29.315" v="1212"/>
          <ac:spMkLst>
            <pc:docMk/>
            <pc:sldMk cId="940886030" sldId="347"/>
            <ac:spMk id="153" creationId="{2B19243F-D869-197E-4C2D-56AB5D4D323B}"/>
          </ac:spMkLst>
        </pc:spChg>
        <pc:spChg chg="mod">
          <ac:chgData name="Tú Nguyễn" userId="79534e15-2848-438b-b602-be64c89894cd" providerId="ADAL" clId="{9CF6B61B-5803-40B7-A205-A07CF9FA2B3A}" dt="2022-11-26T05:02:29.315" v="1212"/>
          <ac:spMkLst>
            <pc:docMk/>
            <pc:sldMk cId="940886030" sldId="347"/>
            <ac:spMk id="154" creationId="{2A0B63D6-B373-4EE3-8BB2-CB33EA73167D}"/>
          </ac:spMkLst>
        </pc:spChg>
        <pc:spChg chg="mod">
          <ac:chgData name="Tú Nguyễn" userId="79534e15-2848-438b-b602-be64c89894cd" providerId="ADAL" clId="{9CF6B61B-5803-40B7-A205-A07CF9FA2B3A}" dt="2022-11-26T05:02:29.315" v="1212"/>
          <ac:spMkLst>
            <pc:docMk/>
            <pc:sldMk cId="940886030" sldId="347"/>
            <ac:spMk id="155" creationId="{F703278E-8C5B-10A8-AE38-4CA38FC83D8E}"/>
          </ac:spMkLst>
        </pc:spChg>
        <pc:spChg chg="mod">
          <ac:chgData name="Tú Nguyễn" userId="79534e15-2848-438b-b602-be64c89894cd" providerId="ADAL" clId="{9CF6B61B-5803-40B7-A205-A07CF9FA2B3A}" dt="2022-11-26T05:02:29.315" v="1212"/>
          <ac:spMkLst>
            <pc:docMk/>
            <pc:sldMk cId="940886030" sldId="347"/>
            <ac:spMk id="156" creationId="{17C42583-5E4F-1C19-F81C-E031FFA04E83}"/>
          </ac:spMkLst>
        </pc:spChg>
        <pc:spChg chg="mod">
          <ac:chgData name="Tú Nguyễn" userId="79534e15-2848-438b-b602-be64c89894cd" providerId="ADAL" clId="{9CF6B61B-5803-40B7-A205-A07CF9FA2B3A}" dt="2022-11-26T05:02:29.315" v="1212"/>
          <ac:spMkLst>
            <pc:docMk/>
            <pc:sldMk cId="940886030" sldId="347"/>
            <ac:spMk id="157" creationId="{8F51C458-6504-3B96-9B1F-152064F3F5EE}"/>
          </ac:spMkLst>
        </pc:spChg>
        <pc:spChg chg="mod">
          <ac:chgData name="Tú Nguyễn" userId="79534e15-2848-438b-b602-be64c89894cd" providerId="ADAL" clId="{9CF6B61B-5803-40B7-A205-A07CF9FA2B3A}" dt="2022-11-26T05:02:29.315" v="1212"/>
          <ac:spMkLst>
            <pc:docMk/>
            <pc:sldMk cId="940886030" sldId="347"/>
            <ac:spMk id="158" creationId="{31ECA2AA-CA90-446E-469F-0D0036D7A725}"/>
          </ac:spMkLst>
        </pc:spChg>
        <pc:spChg chg="mod">
          <ac:chgData name="Tú Nguyễn" userId="79534e15-2848-438b-b602-be64c89894cd" providerId="ADAL" clId="{9CF6B61B-5803-40B7-A205-A07CF9FA2B3A}" dt="2022-11-26T05:02:29.315" v="1212"/>
          <ac:spMkLst>
            <pc:docMk/>
            <pc:sldMk cId="940886030" sldId="347"/>
            <ac:spMk id="159" creationId="{F5191898-9963-1CE4-EB23-425D7E8BF09F}"/>
          </ac:spMkLst>
        </pc:spChg>
        <pc:grpChg chg="add mod">
          <ac:chgData name="Tú Nguyễn" userId="79534e15-2848-438b-b602-be64c89894cd" providerId="ADAL" clId="{9CF6B61B-5803-40B7-A205-A07CF9FA2B3A}" dt="2022-11-26T05:02:39.659" v="1398" actId="1037"/>
          <ac:grpSpMkLst>
            <pc:docMk/>
            <pc:sldMk cId="940886030" sldId="347"/>
            <ac:grpSpMk id="3" creationId="{3F73DEAD-781F-FE3B-5B91-18340A335A36}"/>
          </ac:grpSpMkLst>
        </pc:grpChg>
        <pc:grpChg chg="add mod">
          <ac:chgData name="Tú Nguyễn" userId="79534e15-2848-438b-b602-be64c89894cd" providerId="ADAL" clId="{9CF6B61B-5803-40B7-A205-A07CF9FA2B3A}" dt="2022-11-26T05:02:48.951" v="1591" actId="1038"/>
          <ac:grpSpMkLst>
            <pc:docMk/>
            <pc:sldMk cId="940886030" sldId="347"/>
            <ac:grpSpMk id="109" creationId="{DDC6D227-8334-7183-955B-218211C10E6B}"/>
          </ac:grpSpMkLst>
        </pc:grpChg>
        <pc:grpChg chg="mod">
          <ac:chgData name="Tú Nguyễn" userId="79534e15-2848-438b-b602-be64c89894cd" providerId="ADAL" clId="{9CF6B61B-5803-40B7-A205-A07CF9FA2B3A}" dt="2022-11-26T05:02:29.315" v="1212"/>
          <ac:grpSpMkLst>
            <pc:docMk/>
            <pc:sldMk cId="940886030" sldId="347"/>
            <ac:grpSpMk id="110" creationId="{49FE2962-8F5A-B067-7694-EEAF54A6240B}"/>
          </ac:grpSpMkLst>
        </pc:grpChg>
        <pc:grpChg chg="mod">
          <ac:chgData name="Tú Nguyễn" userId="79534e15-2848-438b-b602-be64c89894cd" providerId="ADAL" clId="{9CF6B61B-5803-40B7-A205-A07CF9FA2B3A}" dt="2022-11-26T05:02:29.315" v="1212"/>
          <ac:grpSpMkLst>
            <pc:docMk/>
            <pc:sldMk cId="940886030" sldId="347"/>
            <ac:grpSpMk id="112" creationId="{08587201-E4A8-2CCD-7BFD-FD29D21306DB}"/>
          </ac:grpSpMkLst>
        </pc:grpChg>
        <pc:grpChg chg="mod">
          <ac:chgData name="Tú Nguyễn" userId="79534e15-2848-438b-b602-be64c89894cd" providerId="ADAL" clId="{9CF6B61B-5803-40B7-A205-A07CF9FA2B3A}" dt="2022-11-26T05:02:29.315" v="1212"/>
          <ac:grpSpMkLst>
            <pc:docMk/>
            <pc:sldMk cId="940886030" sldId="347"/>
            <ac:grpSpMk id="113" creationId="{213260DB-AEBB-FB49-6855-F66132FBC092}"/>
          </ac:grpSpMkLst>
        </pc:grpChg>
        <pc:grpChg chg="mod">
          <ac:chgData name="Tú Nguyễn" userId="79534e15-2848-438b-b602-be64c89894cd" providerId="ADAL" clId="{9CF6B61B-5803-40B7-A205-A07CF9FA2B3A}" dt="2022-11-26T05:02:29.315" v="1212"/>
          <ac:grpSpMkLst>
            <pc:docMk/>
            <pc:sldMk cId="940886030" sldId="347"/>
            <ac:grpSpMk id="114" creationId="{CAA07E6D-CC3C-9067-B9E6-34437F0BEB58}"/>
          </ac:grpSpMkLst>
        </pc:grpChg>
        <pc:picChg chg="mod">
          <ac:chgData name="Tú Nguyễn" userId="79534e15-2848-438b-b602-be64c89894cd" providerId="ADAL" clId="{9CF6B61B-5803-40B7-A205-A07CF9FA2B3A}" dt="2022-11-26T05:02:31.256" v="1214" actId="1076"/>
          <ac:picMkLst>
            <pc:docMk/>
            <pc:sldMk cId="940886030" sldId="347"/>
            <ac:picMk id="4" creationId="{C348EC6B-A07F-31A0-2963-4ABB5B986A97}"/>
          </ac:picMkLst>
        </pc:picChg>
      </pc:sldChg>
      <pc:sldChg chg="modSp add del mod">
        <pc:chgData name="Tú Nguyễn" userId="79534e15-2848-438b-b602-be64c89894cd" providerId="ADAL" clId="{9CF6B61B-5803-40B7-A205-A07CF9FA2B3A}" dt="2022-11-26T04:52:06.105" v="352" actId="2696"/>
        <pc:sldMkLst>
          <pc:docMk/>
          <pc:sldMk cId="2069178532" sldId="349"/>
        </pc:sldMkLst>
        <pc:spChg chg="mod">
          <ac:chgData name="Tú Nguyễn" userId="79534e15-2848-438b-b602-be64c89894cd" providerId="ADAL" clId="{9CF6B61B-5803-40B7-A205-A07CF9FA2B3A}" dt="2022-11-25T15:09:52.113" v="232" actId="1076"/>
          <ac:spMkLst>
            <pc:docMk/>
            <pc:sldMk cId="2069178532" sldId="349"/>
            <ac:spMk id="2" creationId="{0779AFC9-6B61-E783-31CA-288476D34F4E}"/>
          </ac:spMkLst>
        </pc:spChg>
      </pc:sldChg>
      <pc:sldChg chg="add del">
        <pc:chgData name="Tú Nguyễn" userId="79534e15-2848-438b-b602-be64c89894cd" providerId="ADAL" clId="{9CF6B61B-5803-40B7-A205-A07CF9FA2B3A}" dt="2022-11-26T04:54:03.331" v="356"/>
        <pc:sldMkLst>
          <pc:docMk/>
          <pc:sldMk cId="2290333998" sldId="349"/>
        </pc:sldMkLst>
      </pc:sldChg>
      <pc:sldChg chg="add del">
        <pc:chgData name="Tú Nguyễn" userId="79534e15-2848-438b-b602-be64c89894cd" providerId="ADAL" clId="{9CF6B61B-5803-40B7-A205-A07CF9FA2B3A}" dt="2022-11-26T04:50:41.957" v="348"/>
        <pc:sldMkLst>
          <pc:docMk/>
          <pc:sldMk cId="2743650153" sldId="349"/>
        </pc:sldMkLst>
      </pc:sldChg>
      <pc:sldChg chg="add">
        <pc:chgData name="Tú Nguyễn" userId="79534e15-2848-438b-b602-be64c89894cd" providerId="ADAL" clId="{9CF6B61B-5803-40B7-A205-A07CF9FA2B3A}" dt="2022-11-26T04:54:07.680" v="357"/>
        <pc:sldMkLst>
          <pc:docMk/>
          <pc:sldMk cId="4031017704" sldId="349"/>
        </pc:sldMkLst>
      </pc:sldChg>
      <pc:sldChg chg="add del">
        <pc:chgData name="Tú Nguyễn" userId="79534e15-2848-438b-b602-be64c89894cd" providerId="ADAL" clId="{9CF6B61B-5803-40B7-A205-A07CF9FA2B3A}" dt="2022-11-26T04:53:10.766" v="354"/>
        <pc:sldMkLst>
          <pc:docMk/>
          <pc:sldMk cId="4243166801" sldId="349"/>
        </pc:sldMkLst>
      </pc:sldChg>
      <pc:sldChg chg="delSp modSp add del mod">
        <pc:chgData name="Tú Nguyễn" userId="79534e15-2848-438b-b602-be64c89894cd" providerId="ADAL" clId="{9CF6B61B-5803-40B7-A205-A07CF9FA2B3A}" dt="2022-11-26T04:52:06.105" v="352" actId="2696"/>
        <pc:sldMkLst>
          <pc:docMk/>
          <pc:sldMk cId="64176784" sldId="350"/>
        </pc:sldMkLst>
        <pc:spChg chg="mod">
          <ac:chgData name="Tú Nguyễn" userId="79534e15-2848-438b-b602-be64c89894cd" providerId="ADAL" clId="{9CF6B61B-5803-40B7-A205-A07CF9FA2B3A}" dt="2022-11-25T15:08:48.654" v="225" actId="1076"/>
          <ac:spMkLst>
            <pc:docMk/>
            <pc:sldMk cId="64176784" sldId="350"/>
            <ac:spMk id="2" creationId="{0779AFC9-6B61-E783-31CA-288476D34F4E}"/>
          </ac:spMkLst>
        </pc:spChg>
        <pc:spChg chg="del">
          <ac:chgData name="Tú Nguyễn" userId="79534e15-2848-438b-b602-be64c89894cd" providerId="ADAL" clId="{9CF6B61B-5803-40B7-A205-A07CF9FA2B3A}" dt="2022-11-25T15:08:10.392" v="217" actId="21"/>
          <ac:spMkLst>
            <pc:docMk/>
            <pc:sldMk cId="64176784" sldId="350"/>
            <ac:spMk id="5" creationId="{947BBD36-FE75-47EB-1CDC-0981483D2E66}"/>
          </ac:spMkLst>
        </pc:spChg>
        <pc:spChg chg="mod">
          <ac:chgData name="Tú Nguyễn" userId="79534e15-2848-438b-b602-be64c89894cd" providerId="ADAL" clId="{9CF6B61B-5803-40B7-A205-A07CF9FA2B3A}" dt="2022-11-25T15:08:43.562" v="224" actId="1076"/>
          <ac:spMkLst>
            <pc:docMk/>
            <pc:sldMk cId="64176784" sldId="350"/>
            <ac:spMk id="7" creationId="{E2988E5F-6334-9DA3-3480-EAA7B1B1C5F5}"/>
          </ac:spMkLst>
        </pc:spChg>
        <pc:picChg chg="mod">
          <ac:chgData name="Tú Nguyễn" userId="79534e15-2848-438b-b602-be64c89894cd" providerId="ADAL" clId="{9CF6B61B-5803-40B7-A205-A07CF9FA2B3A}" dt="2022-11-25T15:08:43.562" v="224" actId="1076"/>
          <ac:picMkLst>
            <pc:docMk/>
            <pc:sldMk cId="64176784" sldId="350"/>
            <ac:picMk id="3" creationId="{21A56FA9-E152-B8D0-39D0-46C2C2535903}"/>
          </ac:picMkLst>
        </pc:picChg>
        <pc:picChg chg="del">
          <ac:chgData name="Tú Nguyễn" userId="79534e15-2848-438b-b602-be64c89894cd" providerId="ADAL" clId="{9CF6B61B-5803-40B7-A205-A07CF9FA2B3A}" dt="2022-11-25T15:08:25.537" v="221" actId="21"/>
          <ac:picMkLst>
            <pc:docMk/>
            <pc:sldMk cId="64176784" sldId="350"/>
            <ac:picMk id="4" creationId="{5180C9AB-3EFA-02D1-229F-F4F754983BDA}"/>
          </ac:picMkLst>
        </pc:picChg>
        <pc:picChg chg="mod">
          <ac:chgData name="Tú Nguyễn" userId="79534e15-2848-438b-b602-be64c89894cd" providerId="ADAL" clId="{9CF6B61B-5803-40B7-A205-A07CF9FA2B3A}" dt="2022-11-25T15:08:43.562" v="224" actId="1076"/>
          <ac:picMkLst>
            <pc:docMk/>
            <pc:sldMk cId="64176784" sldId="350"/>
            <ac:picMk id="6" creationId="{DDE2EF61-0CAE-756C-D687-E5F4A5A51B62}"/>
          </ac:picMkLst>
        </pc:picChg>
      </pc:sldChg>
      <pc:sldChg chg="add">
        <pc:chgData name="Tú Nguyễn" userId="79534e15-2848-438b-b602-be64c89894cd" providerId="ADAL" clId="{9CF6B61B-5803-40B7-A205-A07CF9FA2B3A}" dt="2022-11-26T04:54:07.680" v="357"/>
        <pc:sldMkLst>
          <pc:docMk/>
          <pc:sldMk cId="143884874" sldId="350"/>
        </pc:sldMkLst>
      </pc:sldChg>
      <pc:sldChg chg="add del">
        <pc:chgData name="Tú Nguyễn" userId="79534e15-2848-438b-b602-be64c89894cd" providerId="ADAL" clId="{9CF6B61B-5803-40B7-A205-A07CF9FA2B3A}" dt="2022-11-26T04:50:41.957" v="348"/>
        <pc:sldMkLst>
          <pc:docMk/>
          <pc:sldMk cId="385203551" sldId="350"/>
        </pc:sldMkLst>
      </pc:sldChg>
      <pc:sldChg chg="add del">
        <pc:chgData name="Tú Nguyễn" userId="79534e15-2848-438b-b602-be64c89894cd" providerId="ADAL" clId="{9CF6B61B-5803-40B7-A205-A07CF9FA2B3A}" dt="2022-11-26T04:54:03.331" v="356"/>
        <pc:sldMkLst>
          <pc:docMk/>
          <pc:sldMk cId="1281758477" sldId="350"/>
        </pc:sldMkLst>
      </pc:sldChg>
      <pc:sldChg chg="add del">
        <pc:chgData name="Tú Nguyễn" userId="79534e15-2848-438b-b602-be64c89894cd" providerId="ADAL" clId="{9CF6B61B-5803-40B7-A205-A07CF9FA2B3A}" dt="2022-11-26T04:53:10.766" v="354"/>
        <pc:sldMkLst>
          <pc:docMk/>
          <pc:sldMk cId="2624288296" sldId="350"/>
        </pc:sldMkLst>
      </pc:sldChg>
      <pc:sldChg chg="add">
        <pc:chgData name="Tú Nguyễn" userId="79534e15-2848-438b-b602-be64c89894cd" providerId="ADAL" clId="{9CF6B61B-5803-40B7-A205-A07CF9FA2B3A}" dt="2022-11-26T04:54:07.680" v="357"/>
        <pc:sldMkLst>
          <pc:docMk/>
          <pc:sldMk cId="1462543407" sldId="351"/>
        </pc:sldMkLst>
      </pc:sldChg>
      <pc:sldChg chg="add del">
        <pc:chgData name="Tú Nguyễn" userId="79534e15-2848-438b-b602-be64c89894cd" providerId="ADAL" clId="{9CF6B61B-5803-40B7-A205-A07CF9FA2B3A}" dt="2022-11-26T04:50:41.957" v="348"/>
        <pc:sldMkLst>
          <pc:docMk/>
          <pc:sldMk cId="1954620637" sldId="351"/>
        </pc:sldMkLst>
      </pc:sldChg>
      <pc:sldChg chg="add del">
        <pc:chgData name="Tú Nguyễn" userId="79534e15-2848-438b-b602-be64c89894cd" providerId="ADAL" clId="{9CF6B61B-5803-40B7-A205-A07CF9FA2B3A}" dt="2022-11-26T04:53:10.766" v="354"/>
        <pc:sldMkLst>
          <pc:docMk/>
          <pc:sldMk cId="3293784341" sldId="351"/>
        </pc:sldMkLst>
      </pc:sldChg>
      <pc:sldChg chg="add del">
        <pc:chgData name="Tú Nguyễn" userId="79534e15-2848-438b-b602-be64c89894cd" providerId="ADAL" clId="{9CF6B61B-5803-40B7-A205-A07CF9FA2B3A}" dt="2022-11-26T04:52:06.105" v="352" actId="2696"/>
        <pc:sldMkLst>
          <pc:docMk/>
          <pc:sldMk cId="3314673165" sldId="351"/>
        </pc:sldMkLst>
      </pc:sldChg>
      <pc:sldChg chg="add del">
        <pc:chgData name="Tú Nguyễn" userId="79534e15-2848-438b-b602-be64c89894cd" providerId="ADAL" clId="{9CF6B61B-5803-40B7-A205-A07CF9FA2B3A}" dt="2022-11-26T04:54:03.331" v="356"/>
        <pc:sldMkLst>
          <pc:docMk/>
          <pc:sldMk cId="3793177323" sldId="351"/>
        </pc:sldMkLst>
      </pc:sldChg>
      <pc:sldChg chg="addSp modSp add mod">
        <pc:chgData name="Tú Nguyễn" userId="79534e15-2848-438b-b602-be64c89894cd" providerId="ADAL" clId="{9CF6B61B-5803-40B7-A205-A07CF9FA2B3A}" dt="2022-11-26T05:01:25.180" v="1211" actId="1037"/>
        <pc:sldMkLst>
          <pc:docMk/>
          <pc:sldMk cId="278500873" sldId="353"/>
        </pc:sldMkLst>
        <pc:spChg chg="mod">
          <ac:chgData name="Tú Nguyễn" userId="79534e15-2848-438b-b602-be64c89894cd" providerId="ADAL" clId="{9CF6B61B-5803-40B7-A205-A07CF9FA2B3A}" dt="2022-11-26T05:00:50.710" v="748" actId="1076"/>
          <ac:spMkLst>
            <pc:docMk/>
            <pc:sldMk cId="278500873" sldId="353"/>
            <ac:spMk id="2" creationId="{344C404E-1037-524E-DAE1-4DEF0FCA5FA9}"/>
          </ac:spMkLst>
        </pc:spChg>
        <pc:spChg chg="add mod">
          <ac:chgData name="Tú Nguyễn" userId="79534e15-2848-438b-b602-be64c89894cd" providerId="ADAL" clId="{9CF6B61B-5803-40B7-A205-A07CF9FA2B3A}" dt="2022-11-26T05:01:25.180" v="1211" actId="1037"/>
          <ac:spMkLst>
            <pc:docMk/>
            <pc:sldMk cId="278500873" sldId="353"/>
            <ac:spMk id="8" creationId="{83AB7EF6-D7CF-133D-DE73-B6361AABD880}"/>
          </ac:spMkLst>
        </pc:spChg>
        <pc:picChg chg="mod">
          <ac:chgData name="Tú Nguyễn" userId="79534e15-2848-438b-b602-be64c89894cd" providerId="ADAL" clId="{9CF6B61B-5803-40B7-A205-A07CF9FA2B3A}" dt="2022-11-26T05:00:50.710" v="748" actId="1076"/>
          <ac:picMkLst>
            <pc:docMk/>
            <pc:sldMk cId="278500873" sldId="353"/>
            <ac:picMk id="3" creationId="{CBD97541-D0B7-8ED7-FAD5-508ED6666FE7}"/>
          </ac:picMkLst>
        </pc:picChg>
        <pc:picChg chg="add mod">
          <ac:chgData name="Tú Nguyễn" userId="79534e15-2848-438b-b602-be64c89894cd" providerId="ADAL" clId="{9CF6B61B-5803-40B7-A205-A07CF9FA2B3A}" dt="2022-11-26T05:01:25.180" v="1211" actId="1037"/>
          <ac:picMkLst>
            <pc:docMk/>
            <pc:sldMk cId="278500873" sldId="353"/>
            <ac:picMk id="9" creationId="{68C3C462-78CC-80C5-FBD4-BA4BC21D8CBC}"/>
          </ac:picMkLst>
        </pc:picChg>
      </pc:sldChg>
      <pc:sldChg chg="add del">
        <pc:chgData name="Tú Nguyễn" userId="79534e15-2848-438b-b602-be64c89894cd" providerId="ADAL" clId="{9CF6B61B-5803-40B7-A205-A07CF9FA2B3A}" dt="2022-11-26T04:54:03.331" v="356"/>
        <pc:sldMkLst>
          <pc:docMk/>
          <pc:sldMk cId="733906410" sldId="353"/>
        </pc:sldMkLst>
      </pc:sldChg>
      <pc:sldChg chg="add del ord">
        <pc:chgData name="Tú Nguyễn" userId="79534e15-2848-438b-b602-be64c89894cd" providerId="ADAL" clId="{9CF6B61B-5803-40B7-A205-A07CF9FA2B3A}" dt="2022-11-26T04:52:06.105" v="352" actId="2696"/>
        <pc:sldMkLst>
          <pc:docMk/>
          <pc:sldMk cId="1551755327" sldId="353"/>
        </pc:sldMkLst>
      </pc:sldChg>
      <pc:sldChg chg="add del">
        <pc:chgData name="Tú Nguyễn" userId="79534e15-2848-438b-b602-be64c89894cd" providerId="ADAL" clId="{9CF6B61B-5803-40B7-A205-A07CF9FA2B3A}" dt="2022-11-26T04:50:41.957" v="348"/>
        <pc:sldMkLst>
          <pc:docMk/>
          <pc:sldMk cId="1769588069" sldId="353"/>
        </pc:sldMkLst>
      </pc:sldChg>
      <pc:sldChg chg="add del">
        <pc:chgData name="Tú Nguyễn" userId="79534e15-2848-438b-b602-be64c89894cd" providerId="ADAL" clId="{9CF6B61B-5803-40B7-A205-A07CF9FA2B3A}" dt="2022-11-26T04:53:10.766" v="354"/>
        <pc:sldMkLst>
          <pc:docMk/>
          <pc:sldMk cId="2970085634" sldId="353"/>
        </pc:sldMkLst>
      </pc:sldChg>
      <pc:sldChg chg="add del">
        <pc:chgData name="Tú Nguyễn" userId="79534e15-2848-438b-b602-be64c89894cd" providerId="ADAL" clId="{9CF6B61B-5803-40B7-A205-A07CF9FA2B3A}" dt="2022-11-26T04:54:03.331" v="356"/>
        <pc:sldMkLst>
          <pc:docMk/>
          <pc:sldMk cId="977137546" sldId="355"/>
        </pc:sldMkLst>
      </pc:sldChg>
      <pc:sldChg chg="add del">
        <pc:chgData name="Tú Nguyễn" userId="79534e15-2848-438b-b602-be64c89894cd" providerId="ADAL" clId="{9CF6B61B-5803-40B7-A205-A07CF9FA2B3A}" dt="2022-11-26T04:52:06.105" v="352" actId="2696"/>
        <pc:sldMkLst>
          <pc:docMk/>
          <pc:sldMk cId="1075909852" sldId="355"/>
        </pc:sldMkLst>
      </pc:sldChg>
      <pc:sldChg chg="add del">
        <pc:chgData name="Tú Nguyễn" userId="79534e15-2848-438b-b602-be64c89894cd" providerId="ADAL" clId="{9CF6B61B-5803-40B7-A205-A07CF9FA2B3A}" dt="2022-11-26T04:50:41.957" v="348"/>
        <pc:sldMkLst>
          <pc:docMk/>
          <pc:sldMk cId="3503462415" sldId="355"/>
        </pc:sldMkLst>
      </pc:sldChg>
      <pc:sldChg chg="add del">
        <pc:chgData name="Tú Nguyễn" userId="79534e15-2848-438b-b602-be64c89894cd" providerId="ADAL" clId="{9CF6B61B-5803-40B7-A205-A07CF9FA2B3A}" dt="2022-11-26T04:53:10.766" v="354"/>
        <pc:sldMkLst>
          <pc:docMk/>
          <pc:sldMk cId="3824217307" sldId="355"/>
        </pc:sldMkLst>
      </pc:sldChg>
      <pc:sldChg chg="add">
        <pc:chgData name="Tú Nguyễn" userId="79534e15-2848-438b-b602-be64c89894cd" providerId="ADAL" clId="{9CF6B61B-5803-40B7-A205-A07CF9FA2B3A}" dt="2022-11-26T04:54:07.680" v="357"/>
        <pc:sldMkLst>
          <pc:docMk/>
          <pc:sldMk cId="4153353339" sldId="355"/>
        </pc:sldMkLst>
      </pc:sldChg>
      <pc:sldChg chg="del ord">
        <pc:chgData name="Tú Nguyễn" userId="79534e15-2848-438b-b602-be64c89894cd" providerId="ADAL" clId="{9CF6B61B-5803-40B7-A205-A07CF9FA2B3A}" dt="2022-11-26T04:55:12.577" v="358" actId="2696"/>
        <pc:sldMkLst>
          <pc:docMk/>
          <pc:sldMk cId="475050350" sldId="358"/>
        </pc:sldMkLst>
      </pc:sldChg>
      <pc:sldChg chg="add">
        <pc:chgData name="Tú Nguyễn" userId="79534e15-2848-438b-b602-be64c89894cd" providerId="ADAL" clId="{9CF6B61B-5803-40B7-A205-A07CF9FA2B3A}" dt="2022-11-26T04:55:17.867" v="359"/>
        <pc:sldMkLst>
          <pc:docMk/>
          <pc:sldMk cId="3919396409" sldId="358"/>
        </pc:sldMkLst>
      </pc:sldChg>
      <pc:sldChg chg="del ord">
        <pc:chgData name="Tú Nguyễn" userId="79534e15-2848-438b-b602-be64c89894cd" providerId="ADAL" clId="{9CF6B61B-5803-40B7-A205-A07CF9FA2B3A}" dt="2022-11-26T04:55:12.577" v="358" actId="2696"/>
        <pc:sldMkLst>
          <pc:docMk/>
          <pc:sldMk cId="2666823122" sldId="359"/>
        </pc:sldMkLst>
      </pc:sldChg>
      <pc:sldChg chg="add">
        <pc:chgData name="Tú Nguyễn" userId="79534e15-2848-438b-b602-be64c89894cd" providerId="ADAL" clId="{9CF6B61B-5803-40B7-A205-A07CF9FA2B3A}" dt="2022-11-26T04:55:17.867" v="359"/>
        <pc:sldMkLst>
          <pc:docMk/>
          <pc:sldMk cId="2866671859" sldId="359"/>
        </pc:sldMkLst>
      </pc:sldChg>
      <pc:sldChg chg="add">
        <pc:chgData name="Tú Nguyễn" userId="79534e15-2848-438b-b602-be64c89894cd" providerId="ADAL" clId="{9CF6B61B-5803-40B7-A205-A07CF9FA2B3A}" dt="2022-11-26T04:56:17.766" v="361"/>
        <pc:sldMkLst>
          <pc:docMk/>
          <pc:sldMk cId="800602487" sldId="365"/>
        </pc:sldMkLst>
      </pc:sldChg>
      <pc:sldChg chg="del">
        <pc:chgData name="Tú Nguyễn" userId="79534e15-2848-438b-b602-be64c89894cd" providerId="ADAL" clId="{9CF6B61B-5803-40B7-A205-A07CF9FA2B3A}" dt="2022-11-26T04:56:10.706" v="360" actId="2696"/>
        <pc:sldMkLst>
          <pc:docMk/>
          <pc:sldMk cId="2752648479" sldId="365"/>
        </pc:sldMkLst>
      </pc:sldChg>
      <pc:sldChg chg="del">
        <pc:chgData name="Tú Nguyễn" userId="79534e15-2848-438b-b602-be64c89894cd" providerId="ADAL" clId="{9CF6B61B-5803-40B7-A205-A07CF9FA2B3A}" dt="2022-11-26T04:56:10.706" v="360" actId="2696"/>
        <pc:sldMkLst>
          <pc:docMk/>
          <pc:sldMk cId="3065675609" sldId="366"/>
        </pc:sldMkLst>
      </pc:sldChg>
      <pc:sldChg chg="add">
        <pc:chgData name="Tú Nguyễn" userId="79534e15-2848-438b-b602-be64c89894cd" providerId="ADAL" clId="{9CF6B61B-5803-40B7-A205-A07CF9FA2B3A}" dt="2022-11-26T04:56:17.766" v="361"/>
        <pc:sldMkLst>
          <pc:docMk/>
          <pc:sldMk cId="3410294586" sldId="366"/>
        </pc:sldMkLst>
      </pc:sldChg>
      <pc:sldChg chg="del">
        <pc:chgData name="Tú Nguyễn" userId="79534e15-2848-438b-b602-be64c89894cd" providerId="ADAL" clId="{9CF6B61B-5803-40B7-A205-A07CF9FA2B3A}" dt="2022-11-26T04:56:10.706" v="360" actId="2696"/>
        <pc:sldMkLst>
          <pc:docMk/>
          <pc:sldMk cId="1411408849" sldId="367"/>
        </pc:sldMkLst>
      </pc:sldChg>
      <pc:sldChg chg="add">
        <pc:chgData name="Tú Nguyễn" userId="79534e15-2848-438b-b602-be64c89894cd" providerId="ADAL" clId="{9CF6B61B-5803-40B7-A205-A07CF9FA2B3A}" dt="2022-11-26T04:56:17.766" v="361"/>
        <pc:sldMkLst>
          <pc:docMk/>
          <pc:sldMk cId="3577292477" sldId="367"/>
        </pc:sldMkLst>
      </pc:sldChg>
      <pc:sldChg chg="del">
        <pc:chgData name="Tú Nguyễn" userId="79534e15-2848-438b-b602-be64c89894cd" providerId="ADAL" clId="{9CF6B61B-5803-40B7-A205-A07CF9FA2B3A}" dt="2022-11-26T04:56:10.706" v="360" actId="2696"/>
        <pc:sldMkLst>
          <pc:docMk/>
          <pc:sldMk cId="2151623982" sldId="368"/>
        </pc:sldMkLst>
      </pc:sldChg>
      <pc:sldChg chg="add">
        <pc:chgData name="Tú Nguyễn" userId="79534e15-2848-438b-b602-be64c89894cd" providerId="ADAL" clId="{9CF6B61B-5803-40B7-A205-A07CF9FA2B3A}" dt="2022-11-26T04:56:17.766" v="361"/>
        <pc:sldMkLst>
          <pc:docMk/>
          <pc:sldMk cId="3262098528" sldId="368"/>
        </pc:sldMkLst>
      </pc:sldChg>
      <pc:sldChg chg="add">
        <pc:chgData name="Tú Nguyễn" userId="79534e15-2848-438b-b602-be64c89894cd" providerId="ADAL" clId="{9CF6B61B-5803-40B7-A205-A07CF9FA2B3A}" dt="2022-11-26T04:56:17.766" v="361"/>
        <pc:sldMkLst>
          <pc:docMk/>
          <pc:sldMk cId="1554964550" sldId="369"/>
        </pc:sldMkLst>
      </pc:sldChg>
      <pc:sldChg chg="del">
        <pc:chgData name="Tú Nguyễn" userId="79534e15-2848-438b-b602-be64c89894cd" providerId="ADAL" clId="{9CF6B61B-5803-40B7-A205-A07CF9FA2B3A}" dt="2022-11-26T04:56:10.706" v="360" actId="2696"/>
        <pc:sldMkLst>
          <pc:docMk/>
          <pc:sldMk cId="4166978854" sldId="369"/>
        </pc:sldMkLst>
      </pc:sldChg>
      <pc:sldChg chg="add">
        <pc:chgData name="Tú Nguyễn" userId="79534e15-2848-438b-b602-be64c89894cd" providerId="ADAL" clId="{9CF6B61B-5803-40B7-A205-A07CF9FA2B3A}" dt="2022-11-26T04:56:17.766" v="361"/>
        <pc:sldMkLst>
          <pc:docMk/>
          <pc:sldMk cId="358487593" sldId="370"/>
        </pc:sldMkLst>
      </pc:sldChg>
      <pc:sldChg chg="del">
        <pc:chgData name="Tú Nguyễn" userId="79534e15-2848-438b-b602-be64c89894cd" providerId="ADAL" clId="{9CF6B61B-5803-40B7-A205-A07CF9FA2B3A}" dt="2022-11-26T04:56:10.706" v="360" actId="2696"/>
        <pc:sldMkLst>
          <pc:docMk/>
          <pc:sldMk cId="1975417803" sldId="370"/>
        </pc:sldMkLst>
      </pc:sldChg>
      <pc:sldChg chg="del">
        <pc:chgData name="Tú Nguyễn" userId="79534e15-2848-438b-b602-be64c89894cd" providerId="ADAL" clId="{9CF6B61B-5803-40B7-A205-A07CF9FA2B3A}" dt="2022-11-26T04:56:10.706" v="360" actId="2696"/>
        <pc:sldMkLst>
          <pc:docMk/>
          <pc:sldMk cId="1503443325" sldId="371"/>
        </pc:sldMkLst>
      </pc:sldChg>
      <pc:sldChg chg="add">
        <pc:chgData name="Tú Nguyễn" userId="79534e15-2848-438b-b602-be64c89894cd" providerId="ADAL" clId="{9CF6B61B-5803-40B7-A205-A07CF9FA2B3A}" dt="2022-11-26T04:56:17.766" v="361"/>
        <pc:sldMkLst>
          <pc:docMk/>
          <pc:sldMk cId="3569655888" sldId="371"/>
        </pc:sldMkLst>
      </pc:sldChg>
      <pc:sldChg chg="addSp modSp add mod">
        <pc:chgData name="Tú Nguyễn" userId="79534e15-2848-438b-b602-be64c89894cd" providerId="ADAL" clId="{9CF6B61B-5803-40B7-A205-A07CF9FA2B3A}" dt="2022-11-26T05:09:14.772" v="2161" actId="1037"/>
        <pc:sldMkLst>
          <pc:docMk/>
          <pc:sldMk cId="293721906" sldId="372"/>
        </pc:sldMkLst>
        <pc:spChg chg="mod">
          <ac:chgData name="Tú Nguyễn" userId="79534e15-2848-438b-b602-be64c89894cd" providerId="ADAL" clId="{9CF6B61B-5803-40B7-A205-A07CF9FA2B3A}" dt="2022-11-26T05:03:50.029" v="1592"/>
          <ac:spMkLst>
            <pc:docMk/>
            <pc:sldMk cId="293721906" sldId="372"/>
            <ac:spMk id="369" creationId="{06F8C0D1-EF94-D503-20EF-DE68D4A7F729}"/>
          </ac:spMkLst>
        </pc:spChg>
        <pc:spChg chg="mod">
          <ac:chgData name="Tú Nguyễn" userId="79534e15-2848-438b-b602-be64c89894cd" providerId="ADAL" clId="{9CF6B61B-5803-40B7-A205-A07CF9FA2B3A}" dt="2022-11-26T05:03:50.029" v="1592"/>
          <ac:spMkLst>
            <pc:docMk/>
            <pc:sldMk cId="293721906" sldId="372"/>
            <ac:spMk id="370" creationId="{D22960CB-5AEB-28BE-FF5E-C808BF473974}"/>
          </ac:spMkLst>
        </pc:spChg>
        <pc:spChg chg="mod">
          <ac:chgData name="Tú Nguyễn" userId="79534e15-2848-438b-b602-be64c89894cd" providerId="ADAL" clId="{9CF6B61B-5803-40B7-A205-A07CF9FA2B3A}" dt="2022-11-26T05:03:50.029" v="1592"/>
          <ac:spMkLst>
            <pc:docMk/>
            <pc:sldMk cId="293721906" sldId="372"/>
            <ac:spMk id="371" creationId="{4D3B2804-58FB-499D-5588-5A73E6E6B487}"/>
          </ac:spMkLst>
        </pc:spChg>
        <pc:spChg chg="mod">
          <ac:chgData name="Tú Nguyễn" userId="79534e15-2848-438b-b602-be64c89894cd" providerId="ADAL" clId="{9CF6B61B-5803-40B7-A205-A07CF9FA2B3A}" dt="2022-11-26T05:03:50.029" v="1592"/>
          <ac:spMkLst>
            <pc:docMk/>
            <pc:sldMk cId="293721906" sldId="372"/>
            <ac:spMk id="372" creationId="{88FD8923-4D46-AC7B-AEE5-231FE1ACEFD6}"/>
          </ac:spMkLst>
        </pc:spChg>
        <pc:spChg chg="mod">
          <ac:chgData name="Tú Nguyễn" userId="79534e15-2848-438b-b602-be64c89894cd" providerId="ADAL" clId="{9CF6B61B-5803-40B7-A205-A07CF9FA2B3A}" dt="2022-11-26T05:03:50.029" v="1592"/>
          <ac:spMkLst>
            <pc:docMk/>
            <pc:sldMk cId="293721906" sldId="372"/>
            <ac:spMk id="373" creationId="{59B6E12A-CCF1-6468-80A2-8A0B0EB66C2D}"/>
          </ac:spMkLst>
        </pc:spChg>
        <pc:spChg chg="mod">
          <ac:chgData name="Tú Nguyễn" userId="79534e15-2848-438b-b602-be64c89894cd" providerId="ADAL" clId="{9CF6B61B-5803-40B7-A205-A07CF9FA2B3A}" dt="2022-11-26T05:03:50.029" v="1592"/>
          <ac:spMkLst>
            <pc:docMk/>
            <pc:sldMk cId="293721906" sldId="372"/>
            <ac:spMk id="374" creationId="{A78C7E2E-CDB8-1665-C74E-267B128FC083}"/>
          </ac:spMkLst>
        </pc:spChg>
        <pc:spChg chg="mod">
          <ac:chgData name="Tú Nguyễn" userId="79534e15-2848-438b-b602-be64c89894cd" providerId="ADAL" clId="{9CF6B61B-5803-40B7-A205-A07CF9FA2B3A}" dt="2022-11-26T05:03:50.029" v="1592"/>
          <ac:spMkLst>
            <pc:docMk/>
            <pc:sldMk cId="293721906" sldId="372"/>
            <ac:spMk id="375" creationId="{74D657B6-9CD0-2424-4C98-62D5B7056721}"/>
          </ac:spMkLst>
        </pc:spChg>
        <pc:spChg chg="mod">
          <ac:chgData name="Tú Nguyễn" userId="79534e15-2848-438b-b602-be64c89894cd" providerId="ADAL" clId="{9CF6B61B-5803-40B7-A205-A07CF9FA2B3A}" dt="2022-11-26T05:03:50.029" v="1592"/>
          <ac:spMkLst>
            <pc:docMk/>
            <pc:sldMk cId="293721906" sldId="372"/>
            <ac:spMk id="376" creationId="{D020CA7A-5421-DBFA-04B5-ECC9453658F8}"/>
          </ac:spMkLst>
        </pc:spChg>
        <pc:spChg chg="mod">
          <ac:chgData name="Tú Nguyễn" userId="79534e15-2848-438b-b602-be64c89894cd" providerId="ADAL" clId="{9CF6B61B-5803-40B7-A205-A07CF9FA2B3A}" dt="2022-11-26T05:03:50.029" v="1592"/>
          <ac:spMkLst>
            <pc:docMk/>
            <pc:sldMk cId="293721906" sldId="372"/>
            <ac:spMk id="377" creationId="{98E6A004-3F67-0791-2373-41E6761300D8}"/>
          </ac:spMkLst>
        </pc:spChg>
        <pc:spChg chg="mod">
          <ac:chgData name="Tú Nguyễn" userId="79534e15-2848-438b-b602-be64c89894cd" providerId="ADAL" clId="{9CF6B61B-5803-40B7-A205-A07CF9FA2B3A}" dt="2022-11-26T05:03:50.029" v="1592"/>
          <ac:spMkLst>
            <pc:docMk/>
            <pc:sldMk cId="293721906" sldId="372"/>
            <ac:spMk id="378" creationId="{C93FA4A4-3F58-49A4-6363-932FB4B22DE3}"/>
          </ac:spMkLst>
        </pc:spChg>
        <pc:spChg chg="mod">
          <ac:chgData name="Tú Nguyễn" userId="79534e15-2848-438b-b602-be64c89894cd" providerId="ADAL" clId="{9CF6B61B-5803-40B7-A205-A07CF9FA2B3A}" dt="2022-11-26T05:03:50.029" v="1592"/>
          <ac:spMkLst>
            <pc:docMk/>
            <pc:sldMk cId="293721906" sldId="372"/>
            <ac:spMk id="379" creationId="{9C625B37-E78A-1C6D-D3D7-5CB4B41C0F95}"/>
          </ac:spMkLst>
        </pc:spChg>
        <pc:spChg chg="mod">
          <ac:chgData name="Tú Nguyễn" userId="79534e15-2848-438b-b602-be64c89894cd" providerId="ADAL" clId="{9CF6B61B-5803-40B7-A205-A07CF9FA2B3A}" dt="2022-11-26T05:03:50.029" v="1592"/>
          <ac:spMkLst>
            <pc:docMk/>
            <pc:sldMk cId="293721906" sldId="372"/>
            <ac:spMk id="380" creationId="{64DC90B3-BFF7-511B-8466-475DC78ACC25}"/>
          </ac:spMkLst>
        </pc:spChg>
        <pc:spChg chg="mod">
          <ac:chgData name="Tú Nguyễn" userId="79534e15-2848-438b-b602-be64c89894cd" providerId="ADAL" clId="{9CF6B61B-5803-40B7-A205-A07CF9FA2B3A}" dt="2022-11-26T05:03:50.029" v="1592"/>
          <ac:spMkLst>
            <pc:docMk/>
            <pc:sldMk cId="293721906" sldId="372"/>
            <ac:spMk id="381" creationId="{B720E74D-7B07-8593-ADB4-2C925C129E93}"/>
          </ac:spMkLst>
        </pc:spChg>
        <pc:spChg chg="mod">
          <ac:chgData name="Tú Nguyễn" userId="79534e15-2848-438b-b602-be64c89894cd" providerId="ADAL" clId="{9CF6B61B-5803-40B7-A205-A07CF9FA2B3A}" dt="2022-11-26T05:03:50.029" v="1592"/>
          <ac:spMkLst>
            <pc:docMk/>
            <pc:sldMk cId="293721906" sldId="372"/>
            <ac:spMk id="382" creationId="{FF89F906-0500-68D4-5318-53D65ABE1AF7}"/>
          </ac:spMkLst>
        </pc:spChg>
        <pc:spChg chg="mod">
          <ac:chgData name="Tú Nguyễn" userId="79534e15-2848-438b-b602-be64c89894cd" providerId="ADAL" clId="{9CF6B61B-5803-40B7-A205-A07CF9FA2B3A}" dt="2022-11-26T05:03:50.029" v="1592"/>
          <ac:spMkLst>
            <pc:docMk/>
            <pc:sldMk cId="293721906" sldId="372"/>
            <ac:spMk id="383" creationId="{A6FD471C-3248-DC3F-AE9B-6307678F1F15}"/>
          </ac:spMkLst>
        </pc:spChg>
        <pc:spChg chg="mod">
          <ac:chgData name="Tú Nguyễn" userId="79534e15-2848-438b-b602-be64c89894cd" providerId="ADAL" clId="{9CF6B61B-5803-40B7-A205-A07CF9FA2B3A}" dt="2022-11-26T05:03:50.029" v="1592"/>
          <ac:spMkLst>
            <pc:docMk/>
            <pc:sldMk cId="293721906" sldId="372"/>
            <ac:spMk id="384" creationId="{3BC44E4E-1362-7A15-2092-3E7D8D6D4230}"/>
          </ac:spMkLst>
        </pc:spChg>
        <pc:spChg chg="mod">
          <ac:chgData name="Tú Nguyễn" userId="79534e15-2848-438b-b602-be64c89894cd" providerId="ADAL" clId="{9CF6B61B-5803-40B7-A205-A07CF9FA2B3A}" dt="2022-11-26T05:03:50.029" v="1592"/>
          <ac:spMkLst>
            <pc:docMk/>
            <pc:sldMk cId="293721906" sldId="372"/>
            <ac:spMk id="385" creationId="{102B97CD-19E9-DB5B-AADE-FD8DC33EFFDC}"/>
          </ac:spMkLst>
        </pc:spChg>
        <pc:spChg chg="mod">
          <ac:chgData name="Tú Nguyễn" userId="79534e15-2848-438b-b602-be64c89894cd" providerId="ADAL" clId="{9CF6B61B-5803-40B7-A205-A07CF9FA2B3A}" dt="2022-11-26T05:03:50.029" v="1592"/>
          <ac:spMkLst>
            <pc:docMk/>
            <pc:sldMk cId="293721906" sldId="372"/>
            <ac:spMk id="386" creationId="{438C95C7-96CE-D1F7-6210-8CA516D63EC5}"/>
          </ac:spMkLst>
        </pc:spChg>
        <pc:spChg chg="mod">
          <ac:chgData name="Tú Nguyễn" userId="79534e15-2848-438b-b602-be64c89894cd" providerId="ADAL" clId="{9CF6B61B-5803-40B7-A205-A07CF9FA2B3A}" dt="2022-11-26T05:03:50.029" v="1592"/>
          <ac:spMkLst>
            <pc:docMk/>
            <pc:sldMk cId="293721906" sldId="372"/>
            <ac:spMk id="387" creationId="{DDFAA311-B2E1-7AEE-87CE-2EFD588AECDD}"/>
          </ac:spMkLst>
        </pc:spChg>
        <pc:spChg chg="mod">
          <ac:chgData name="Tú Nguyễn" userId="79534e15-2848-438b-b602-be64c89894cd" providerId="ADAL" clId="{9CF6B61B-5803-40B7-A205-A07CF9FA2B3A}" dt="2022-11-26T05:03:50.029" v="1592"/>
          <ac:spMkLst>
            <pc:docMk/>
            <pc:sldMk cId="293721906" sldId="372"/>
            <ac:spMk id="388" creationId="{15E5C1D7-4D17-EAD2-7206-ADC2B7D3A119}"/>
          </ac:spMkLst>
        </pc:spChg>
        <pc:spChg chg="mod">
          <ac:chgData name="Tú Nguyễn" userId="79534e15-2848-438b-b602-be64c89894cd" providerId="ADAL" clId="{9CF6B61B-5803-40B7-A205-A07CF9FA2B3A}" dt="2022-11-26T05:03:50.029" v="1592"/>
          <ac:spMkLst>
            <pc:docMk/>
            <pc:sldMk cId="293721906" sldId="372"/>
            <ac:spMk id="389" creationId="{CEDE45A3-C58D-9181-70D4-FD3CF5DDC731}"/>
          </ac:spMkLst>
        </pc:spChg>
        <pc:spChg chg="mod">
          <ac:chgData name="Tú Nguyễn" userId="79534e15-2848-438b-b602-be64c89894cd" providerId="ADAL" clId="{9CF6B61B-5803-40B7-A205-A07CF9FA2B3A}" dt="2022-11-26T05:03:50.029" v="1592"/>
          <ac:spMkLst>
            <pc:docMk/>
            <pc:sldMk cId="293721906" sldId="372"/>
            <ac:spMk id="390" creationId="{87504E00-8BF5-31BA-E93E-2785E206B228}"/>
          </ac:spMkLst>
        </pc:spChg>
        <pc:spChg chg="mod">
          <ac:chgData name="Tú Nguyễn" userId="79534e15-2848-438b-b602-be64c89894cd" providerId="ADAL" clId="{9CF6B61B-5803-40B7-A205-A07CF9FA2B3A}" dt="2022-11-26T05:03:50.029" v="1592"/>
          <ac:spMkLst>
            <pc:docMk/>
            <pc:sldMk cId="293721906" sldId="372"/>
            <ac:spMk id="391" creationId="{577FE184-FBB0-A912-5D67-E0441F62F50A}"/>
          </ac:spMkLst>
        </pc:spChg>
        <pc:spChg chg="mod">
          <ac:chgData name="Tú Nguyễn" userId="79534e15-2848-438b-b602-be64c89894cd" providerId="ADAL" clId="{9CF6B61B-5803-40B7-A205-A07CF9FA2B3A}" dt="2022-11-26T05:03:50.029" v="1592"/>
          <ac:spMkLst>
            <pc:docMk/>
            <pc:sldMk cId="293721906" sldId="372"/>
            <ac:spMk id="392" creationId="{CC0105E9-8E51-CFCF-778D-5D3AB00040DA}"/>
          </ac:spMkLst>
        </pc:spChg>
        <pc:spChg chg="mod">
          <ac:chgData name="Tú Nguyễn" userId="79534e15-2848-438b-b602-be64c89894cd" providerId="ADAL" clId="{9CF6B61B-5803-40B7-A205-A07CF9FA2B3A}" dt="2022-11-26T05:03:50.029" v="1592"/>
          <ac:spMkLst>
            <pc:docMk/>
            <pc:sldMk cId="293721906" sldId="372"/>
            <ac:spMk id="393" creationId="{F3445148-AF68-E36E-3B17-2ECC3DD4B2E4}"/>
          </ac:spMkLst>
        </pc:spChg>
        <pc:spChg chg="mod">
          <ac:chgData name="Tú Nguyễn" userId="79534e15-2848-438b-b602-be64c89894cd" providerId="ADAL" clId="{9CF6B61B-5803-40B7-A205-A07CF9FA2B3A}" dt="2022-11-26T05:03:50.029" v="1592"/>
          <ac:spMkLst>
            <pc:docMk/>
            <pc:sldMk cId="293721906" sldId="372"/>
            <ac:spMk id="394" creationId="{214CB380-088D-2C2D-D0F1-392F3912EAFF}"/>
          </ac:spMkLst>
        </pc:spChg>
        <pc:spChg chg="mod">
          <ac:chgData name="Tú Nguyễn" userId="79534e15-2848-438b-b602-be64c89894cd" providerId="ADAL" clId="{9CF6B61B-5803-40B7-A205-A07CF9FA2B3A}" dt="2022-11-26T05:03:50.029" v="1592"/>
          <ac:spMkLst>
            <pc:docMk/>
            <pc:sldMk cId="293721906" sldId="372"/>
            <ac:spMk id="395" creationId="{44713DEA-E8A6-743C-C7E6-D6195CA766F5}"/>
          </ac:spMkLst>
        </pc:spChg>
        <pc:spChg chg="mod">
          <ac:chgData name="Tú Nguyễn" userId="79534e15-2848-438b-b602-be64c89894cd" providerId="ADAL" clId="{9CF6B61B-5803-40B7-A205-A07CF9FA2B3A}" dt="2022-11-26T05:03:50.029" v="1592"/>
          <ac:spMkLst>
            <pc:docMk/>
            <pc:sldMk cId="293721906" sldId="372"/>
            <ac:spMk id="396" creationId="{A5B3619E-8FB4-558C-AF05-9F1A2AAB9A80}"/>
          </ac:spMkLst>
        </pc:spChg>
        <pc:spChg chg="mod">
          <ac:chgData name="Tú Nguyễn" userId="79534e15-2848-438b-b602-be64c89894cd" providerId="ADAL" clId="{9CF6B61B-5803-40B7-A205-A07CF9FA2B3A}" dt="2022-11-26T05:03:50.029" v="1592"/>
          <ac:spMkLst>
            <pc:docMk/>
            <pc:sldMk cId="293721906" sldId="372"/>
            <ac:spMk id="397" creationId="{76A98FBA-613E-45AF-A326-E791019A0E94}"/>
          </ac:spMkLst>
        </pc:spChg>
        <pc:spChg chg="mod">
          <ac:chgData name="Tú Nguyễn" userId="79534e15-2848-438b-b602-be64c89894cd" providerId="ADAL" clId="{9CF6B61B-5803-40B7-A205-A07CF9FA2B3A}" dt="2022-11-26T05:03:50.029" v="1592"/>
          <ac:spMkLst>
            <pc:docMk/>
            <pc:sldMk cId="293721906" sldId="372"/>
            <ac:spMk id="398" creationId="{3260FC91-ED5D-0DF4-0F6C-A6704BE941A9}"/>
          </ac:spMkLst>
        </pc:spChg>
        <pc:spChg chg="mod">
          <ac:chgData name="Tú Nguyễn" userId="79534e15-2848-438b-b602-be64c89894cd" providerId="ADAL" clId="{9CF6B61B-5803-40B7-A205-A07CF9FA2B3A}" dt="2022-11-26T05:03:58.499" v="1604" actId="1038"/>
          <ac:spMkLst>
            <pc:docMk/>
            <pc:sldMk cId="293721906" sldId="372"/>
            <ac:spMk id="399" creationId="{2FD5DBBB-67BC-522D-3893-85C25D34B64D}"/>
          </ac:spMkLst>
        </pc:spChg>
        <pc:spChg chg="mod">
          <ac:chgData name="Tú Nguyễn" userId="79534e15-2848-438b-b602-be64c89894cd" providerId="ADAL" clId="{9CF6B61B-5803-40B7-A205-A07CF9FA2B3A}" dt="2022-11-26T05:03:50.029" v="1592"/>
          <ac:spMkLst>
            <pc:docMk/>
            <pc:sldMk cId="293721906" sldId="372"/>
            <ac:spMk id="400" creationId="{3B4DEFCE-4357-D372-96E2-AA4BE62F9B85}"/>
          </ac:spMkLst>
        </pc:spChg>
        <pc:spChg chg="mod">
          <ac:chgData name="Tú Nguyễn" userId="79534e15-2848-438b-b602-be64c89894cd" providerId="ADAL" clId="{9CF6B61B-5803-40B7-A205-A07CF9FA2B3A}" dt="2022-11-26T05:03:50.029" v="1592"/>
          <ac:spMkLst>
            <pc:docMk/>
            <pc:sldMk cId="293721906" sldId="372"/>
            <ac:spMk id="401" creationId="{B63743F0-C312-837B-3117-BBA1B8EFD1BB}"/>
          </ac:spMkLst>
        </pc:spChg>
        <pc:spChg chg="mod">
          <ac:chgData name="Tú Nguyễn" userId="79534e15-2848-438b-b602-be64c89894cd" providerId="ADAL" clId="{9CF6B61B-5803-40B7-A205-A07CF9FA2B3A}" dt="2022-11-26T05:03:50.029" v="1592"/>
          <ac:spMkLst>
            <pc:docMk/>
            <pc:sldMk cId="293721906" sldId="372"/>
            <ac:spMk id="402" creationId="{DEB70BB2-E43F-CC09-FDDD-8B28214F0FF1}"/>
          </ac:spMkLst>
        </pc:spChg>
        <pc:spChg chg="mod">
          <ac:chgData name="Tú Nguyễn" userId="79534e15-2848-438b-b602-be64c89894cd" providerId="ADAL" clId="{9CF6B61B-5803-40B7-A205-A07CF9FA2B3A}" dt="2022-11-26T05:03:50.029" v="1592"/>
          <ac:spMkLst>
            <pc:docMk/>
            <pc:sldMk cId="293721906" sldId="372"/>
            <ac:spMk id="403" creationId="{7B04EA13-BDFE-A06C-2D01-A3F9EAD4E2E9}"/>
          </ac:spMkLst>
        </pc:spChg>
        <pc:spChg chg="mod">
          <ac:chgData name="Tú Nguyễn" userId="79534e15-2848-438b-b602-be64c89894cd" providerId="ADAL" clId="{9CF6B61B-5803-40B7-A205-A07CF9FA2B3A}" dt="2022-11-26T05:03:50.029" v="1592"/>
          <ac:spMkLst>
            <pc:docMk/>
            <pc:sldMk cId="293721906" sldId="372"/>
            <ac:spMk id="404" creationId="{5637EBD3-4FAD-8B2C-D437-AB84B62EC25A}"/>
          </ac:spMkLst>
        </pc:spChg>
        <pc:spChg chg="mod">
          <ac:chgData name="Tú Nguyễn" userId="79534e15-2848-438b-b602-be64c89894cd" providerId="ADAL" clId="{9CF6B61B-5803-40B7-A205-A07CF9FA2B3A}" dt="2022-11-26T05:03:50.029" v="1592"/>
          <ac:spMkLst>
            <pc:docMk/>
            <pc:sldMk cId="293721906" sldId="372"/>
            <ac:spMk id="405" creationId="{053F6E0F-A148-2FF9-3D01-AC5D0336809F}"/>
          </ac:spMkLst>
        </pc:spChg>
        <pc:spChg chg="mod">
          <ac:chgData name="Tú Nguyễn" userId="79534e15-2848-438b-b602-be64c89894cd" providerId="ADAL" clId="{9CF6B61B-5803-40B7-A205-A07CF9FA2B3A}" dt="2022-11-26T05:03:50.029" v="1592"/>
          <ac:spMkLst>
            <pc:docMk/>
            <pc:sldMk cId="293721906" sldId="372"/>
            <ac:spMk id="406" creationId="{A39FC625-13EC-006E-CD65-10E7D80D5008}"/>
          </ac:spMkLst>
        </pc:spChg>
        <pc:spChg chg="mod">
          <ac:chgData name="Tú Nguyễn" userId="79534e15-2848-438b-b602-be64c89894cd" providerId="ADAL" clId="{9CF6B61B-5803-40B7-A205-A07CF9FA2B3A}" dt="2022-11-26T05:03:50.029" v="1592"/>
          <ac:spMkLst>
            <pc:docMk/>
            <pc:sldMk cId="293721906" sldId="372"/>
            <ac:spMk id="407" creationId="{DE7EEE34-5326-5C71-BBF7-52C40B8000C5}"/>
          </ac:spMkLst>
        </pc:spChg>
        <pc:spChg chg="mod">
          <ac:chgData name="Tú Nguyễn" userId="79534e15-2848-438b-b602-be64c89894cd" providerId="ADAL" clId="{9CF6B61B-5803-40B7-A205-A07CF9FA2B3A}" dt="2022-11-26T05:03:50.029" v="1592"/>
          <ac:spMkLst>
            <pc:docMk/>
            <pc:sldMk cId="293721906" sldId="372"/>
            <ac:spMk id="408" creationId="{9F0C902B-B166-1266-634C-4D969A815096}"/>
          </ac:spMkLst>
        </pc:spChg>
        <pc:spChg chg="mod">
          <ac:chgData name="Tú Nguyễn" userId="79534e15-2848-438b-b602-be64c89894cd" providerId="ADAL" clId="{9CF6B61B-5803-40B7-A205-A07CF9FA2B3A}" dt="2022-11-26T05:03:50.029" v="1592"/>
          <ac:spMkLst>
            <pc:docMk/>
            <pc:sldMk cId="293721906" sldId="372"/>
            <ac:spMk id="409" creationId="{AD907EED-0B21-5B37-CC61-270D60A4C8EF}"/>
          </ac:spMkLst>
        </pc:spChg>
        <pc:spChg chg="mod">
          <ac:chgData name="Tú Nguyễn" userId="79534e15-2848-438b-b602-be64c89894cd" providerId="ADAL" clId="{9CF6B61B-5803-40B7-A205-A07CF9FA2B3A}" dt="2022-11-26T05:03:50.029" v="1592"/>
          <ac:spMkLst>
            <pc:docMk/>
            <pc:sldMk cId="293721906" sldId="372"/>
            <ac:spMk id="410" creationId="{E20BD610-3D69-5BC5-EAC9-9394618EE4A7}"/>
          </ac:spMkLst>
        </pc:spChg>
        <pc:spChg chg="mod">
          <ac:chgData name="Tú Nguyễn" userId="79534e15-2848-438b-b602-be64c89894cd" providerId="ADAL" clId="{9CF6B61B-5803-40B7-A205-A07CF9FA2B3A}" dt="2022-11-26T05:03:50.029" v="1592"/>
          <ac:spMkLst>
            <pc:docMk/>
            <pc:sldMk cId="293721906" sldId="372"/>
            <ac:spMk id="411" creationId="{36738A34-D56E-ADB9-0026-1201C529C1A2}"/>
          </ac:spMkLst>
        </pc:spChg>
        <pc:spChg chg="mod">
          <ac:chgData name="Tú Nguyễn" userId="79534e15-2848-438b-b602-be64c89894cd" providerId="ADAL" clId="{9CF6B61B-5803-40B7-A205-A07CF9FA2B3A}" dt="2022-11-26T05:03:50.029" v="1592"/>
          <ac:spMkLst>
            <pc:docMk/>
            <pc:sldMk cId="293721906" sldId="372"/>
            <ac:spMk id="412" creationId="{A793309F-764F-01F7-68ED-D691B17F4F63}"/>
          </ac:spMkLst>
        </pc:spChg>
        <pc:spChg chg="mod">
          <ac:chgData name="Tú Nguyễn" userId="79534e15-2848-438b-b602-be64c89894cd" providerId="ADAL" clId="{9CF6B61B-5803-40B7-A205-A07CF9FA2B3A}" dt="2022-11-26T05:03:50.029" v="1592"/>
          <ac:spMkLst>
            <pc:docMk/>
            <pc:sldMk cId="293721906" sldId="372"/>
            <ac:spMk id="413" creationId="{D7BFB68E-6D0A-7FF7-94C0-BC3BCFE1ACFC}"/>
          </ac:spMkLst>
        </pc:spChg>
        <pc:spChg chg="mod">
          <ac:chgData name="Tú Nguyễn" userId="79534e15-2848-438b-b602-be64c89894cd" providerId="ADAL" clId="{9CF6B61B-5803-40B7-A205-A07CF9FA2B3A}" dt="2022-11-26T05:03:50.029" v="1592"/>
          <ac:spMkLst>
            <pc:docMk/>
            <pc:sldMk cId="293721906" sldId="372"/>
            <ac:spMk id="414" creationId="{1AE64A12-622F-9277-CDB4-56C80EB34898}"/>
          </ac:spMkLst>
        </pc:spChg>
        <pc:spChg chg="mod">
          <ac:chgData name="Tú Nguyễn" userId="79534e15-2848-438b-b602-be64c89894cd" providerId="ADAL" clId="{9CF6B61B-5803-40B7-A205-A07CF9FA2B3A}" dt="2022-11-26T05:03:50.029" v="1592"/>
          <ac:spMkLst>
            <pc:docMk/>
            <pc:sldMk cId="293721906" sldId="372"/>
            <ac:spMk id="415" creationId="{144AC8A9-D696-7CFE-77CF-80EA9A5FC32B}"/>
          </ac:spMkLst>
        </pc:spChg>
        <pc:spChg chg="mod">
          <ac:chgData name="Tú Nguyễn" userId="79534e15-2848-438b-b602-be64c89894cd" providerId="ADAL" clId="{9CF6B61B-5803-40B7-A205-A07CF9FA2B3A}" dt="2022-11-26T05:03:50.029" v="1592"/>
          <ac:spMkLst>
            <pc:docMk/>
            <pc:sldMk cId="293721906" sldId="372"/>
            <ac:spMk id="416" creationId="{578264BE-9698-88A4-58FC-5611BBE7864C}"/>
          </ac:spMkLst>
        </pc:spChg>
        <pc:spChg chg="mod">
          <ac:chgData name="Tú Nguyễn" userId="79534e15-2848-438b-b602-be64c89894cd" providerId="ADAL" clId="{9CF6B61B-5803-40B7-A205-A07CF9FA2B3A}" dt="2022-11-26T05:03:50.029" v="1592"/>
          <ac:spMkLst>
            <pc:docMk/>
            <pc:sldMk cId="293721906" sldId="372"/>
            <ac:spMk id="417" creationId="{4F4C727C-1D81-DA28-6184-91AE3D74826A}"/>
          </ac:spMkLst>
        </pc:spChg>
        <pc:spChg chg="mod">
          <ac:chgData name="Tú Nguyễn" userId="79534e15-2848-438b-b602-be64c89894cd" providerId="ADAL" clId="{9CF6B61B-5803-40B7-A205-A07CF9FA2B3A}" dt="2022-11-26T05:03:50.029" v="1592"/>
          <ac:spMkLst>
            <pc:docMk/>
            <pc:sldMk cId="293721906" sldId="372"/>
            <ac:spMk id="418" creationId="{EC93188D-1119-75AA-F0D8-09A1959D6033}"/>
          </ac:spMkLst>
        </pc:spChg>
        <pc:spChg chg="mod">
          <ac:chgData name="Tú Nguyễn" userId="79534e15-2848-438b-b602-be64c89894cd" providerId="ADAL" clId="{9CF6B61B-5803-40B7-A205-A07CF9FA2B3A}" dt="2022-11-26T05:03:50.029" v="1592"/>
          <ac:spMkLst>
            <pc:docMk/>
            <pc:sldMk cId="293721906" sldId="372"/>
            <ac:spMk id="419" creationId="{2FD45E15-5D7F-6E2C-2443-EA2FB0305A26}"/>
          </ac:spMkLst>
        </pc:spChg>
        <pc:spChg chg="mod">
          <ac:chgData name="Tú Nguyễn" userId="79534e15-2848-438b-b602-be64c89894cd" providerId="ADAL" clId="{9CF6B61B-5803-40B7-A205-A07CF9FA2B3A}" dt="2022-11-26T05:03:50.029" v="1592"/>
          <ac:spMkLst>
            <pc:docMk/>
            <pc:sldMk cId="293721906" sldId="372"/>
            <ac:spMk id="420" creationId="{9F938A52-BE51-CEDA-15AB-D908D493D078}"/>
          </ac:spMkLst>
        </pc:spChg>
        <pc:spChg chg="mod">
          <ac:chgData name="Tú Nguyễn" userId="79534e15-2848-438b-b602-be64c89894cd" providerId="ADAL" clId="{9CF6B61B-5803-40B7-A205-A07CF9FA2B3A}" dt="2022-11-26T05:03:50.029" v="1592"/>
          <ac:spMkLst>
            <pc:docMk/>
            <pc:sldMk cId="293721906" sldId="372"/>
            <ac:spMk id="421" creationId="{B4119FAE-E66A-329B-58B8-9605148B6AAB}"/>
          </ac:spMkLst>
        </pc:spChg>
        <pc:spChg chg="mod">
          <ac:chgData name="Tú Nguyễn" userId="79534e15-2848-438b-b602-be64c89894cd" providerId="ADAL" clId="{9CF6B61B-5803-40B7-A205-A07CF9FA2B3A}" dt="2022-11-26T05:03:50.029" v="1592"/>
          <ac:spMkLst>
            <pc:docMk/>
            <pc:sldMk cId="293721906" sldId="372"/>
            <ac:spMk id="422" creationId="{46C875C8-0069-7E29-B5B3-F4ADEC8B3747}"/>
          </ac:spMkLst>
        </pc:spChg>
        <pc:spChg chg="mod">
          <ac:chgData name="Tú Nguyễn" userId="79534e15-2848-438b-b602-be64c89894cd" providerId="ADAL" clId="{9CF6B61B-5803-40B7-A205-A07CF9FA2B3A}" dt="2022-11-26T05:03:50.029" v="1592"/>
          <ac:spMkLst>
            <pc:docMk/>
            <pc:sldMk cId="293721906" sldId="372"/>
            <ac:spMk id="423" creationId="{101E8C5A-2046-2DC8-0778-9EB50C21F6D2}"/>
          </ac:spMkLst>
        </pc:spChg>
        <pc:spChg chg="mod">
          <ac:chgData name="Tú Nguyễn" userId="79534e15-2848-438b-b602-be64c89894cd" providerId="ADAL" clId="{9CF6B61B-5803-40B7-A205-A07CF9FA2B3A}" dt="2022-11-26T05:03:50.029" v="1592"/>
          <ac:spMkLst>
            <pc:docMk/>
            <pc:sldMk cId="293721906" sldId="372"/>
            <ac:spMk id="424" creationId="{75BBF4A8-275F-EE14-5FFB-BC236E2C4B27}"/>
          </ac:spMkLst>
        </pc:spChg>
        <pc:spChg chg="mod">
          <ac:chgData name="Tú Nguyễn" userId="79534e15-2848-438b-b602-be64c89894cd" providerId="ADAL" clId="{9CF6B61B-5803-40B7-A205-A07CF9FA2B3A}" dt="2022-11-26T05:03:50.029" v="1592"/>
          <ac:spMkLst>
            <pc:docMk/>
            <pc:sldMk cId="293721906" sldId="372"/>
            <ac:spMk id="425" creationId="{803B42DC-9E2E-F7E7-FC60-5807E81C9D63}"/>
          </ac:spMkLst>
        </pc:spChg>
        <pc:spChg chg="mod">
          <ac:chgData name="Tú Nguyễn" userId="79534e15-2848-438b-b602-be64c89894cd" providerId="ADAL" clId="{9CF6B61B-5803-40B7-A205-A07CF9FA2B3A}" dt="2022-11-26T05:03:50.029" v="1592"/>
          <ac:spMkLst>
            <pc:docMk/>
            <pc:sldMk cId="293721906" sldId="372"/>
            <ac:spMk id="426" creationId="{BBA4DBCD-0937-ECC8-A252-AA6EC2417A3A}"/>
          </ac:spMkLst>
        </pc:spChg>
        <pc:spChg chg="mod">
          <ac:chgData name="Tú Nguyễn" userId="79534e15-2848-438b-b602-be64c89894cd" providerId="ADAL" clId="{9CF6B61B-5803-40B7-A205-A07CF9FA2B3A}" dt="2022-11-26T05:03:50.029" v="1592"/>
          <ac:spMkLst>
            <pc:docMk/>
            <pc:sldMk cId="293721906" sldId="372"/>
            <ac:spMk id="427" creationId="{55E26EDE-9A0F-4F62-F248-C2FE019843CC}"/>
          </ac:spMkLst>
        </pc:spChg>
        <pc:spChg chg="mod">
          <ac:chgData name="Tú Nguyễn" userId="79534e15-2848-438b-b602-be64c89894cd" providerId="ADAL" clId="{9CF6B61B-5803-40B7-A205-A07CF9FA2B3A}" dt="2022-11-26T05:03:50.029" v="1592"/>
          <ac:spMkLst>
            <pc:docMk/>
            <pc:sldMk cId="293721906" sldId="372"/>
            <ac:spMk id="428" creationId="{7737B826-00C7-DA0C-6DFB-BF4EE19013B9}"/>
          </ac:spMkLst>
        </pc:spChg>
        <pc:spChg chg="mod">
          <ac:chgData name="Tú Nguyễn" userId="79534e15-2848-438b-b602-be64c89894cd" providerId="ADAL" clId="{9CF6B61B-5803-40B7-A205-A07CF9FA2B3A}" dt="2022-11-26T05:03:50.029" v="1592"/>
          <ac:spMkLst>
            <pc:docMk/>
            <pc:sldMk cId="293721906" sldId="372"/>
            <ac:spMk id="429" creationId="{9B3EAC81-918E-BFE9-DFAA-7A5F210EE74D}"/>
          </ac:spMkLst>
        </pc:spChg>
        <pc:spChg chg="mod">
          <ac:chgData name="Tú Nguyễn" userId="79534e15-2848-438b-b602-be64c89894cd" providerId="ADAL" clId="{9CF6B61B-5803-40B7-A205-A07CF9FA2B3A}" dt="2022-11-26T05:03:50.029" v="1592"/>
          <ac:spMkLst>
            <pc:docMk/>
            <pc:sldMk cId="293721906" sldId="372"/>
            <ac:spMk id="430" creationId="{E6371DF8-C07C-3A44-6FB0-2A85E71DC00D}"/>
          </ac:spMkLst>
        </pc:spChg>
        <pc:spChg chg="mod">
          <ac:chgData name="Tú Nguyễn" userId="79534e15-2848-438b-b602-be64c89894cd" providerId="ADAL" clId="{9CF6B61B-5803-40B7-A205-A07CF9FA2B3A}" dt="2022-11-26T05:03:50.029" v="1592"/>
          <ac:spMkLst>
            <pc:docMk/>
            <pc:sldMk cId="293721906" sldId="372"/>
            <ac:spMk id="431" creationId="{6D11A894-BAE3-E162-370B-8498478169BC}"/>
          </ac:spMkLst>
        </pc:spChg>
        <pc:spChg chg="mod">
          <ac:chgData name="Tú Nguyễn" userId="79534e15-2848-438b-b602-be64c89894cd" providerId="ADAL" clId="{9CF6B61B-5803-40B7-A205-A07CF9FA2B3A}" dt="2022-11-26T05:03:50.029" v="1592"/>
          <ac:spMkLst>
            <pc:docMk/>
            <pc:sldMk cId="293721906" sldId="372"/>
            <ac:spMk id="432" creationId="{85ADC48E-1B61-40D1-874F-A6A0609A6FAA}"/>
          </ac:spMkLst>
        </pc:spChg>
        <pc:spChg chg="mod">
          <ac:chgData name="Tú Nguyễn" userId="79534e15-2848-438b-b602-be64c89894cd" providerId="ADAL" clId="{9CF6B61B-5803-40B7-A205-A07CF9FA2B3A}" dt="2022-11-26T05:03:50.029" v="1592"/>
          <ac:spMkLst>
            <pc:docMk/>
            <pc:sldMk cId="293721906" sldId="372"/>
            <ac:spMk id="433" creationId="{82ABBC74-B316-D4C7-D038-80BDA14FDBA3}"/>
          </ac:spMkLst>
        </pc:spChg>
        <pc:spChg chg="mod">
          <ac:chgData name="Tú Nguyễn" userId="79534e15-2848-438b-b602-be64c89894cd" providerId="ADAL" clId="{9CF6B61B-5803-40B7-A205-A07CF9FA2B3A}" dt="2022-11-26T05:03:50.029" v="1592"/>
          <ac:spMkLst>
            <pc:docMk/>
            <pc:sldMk cId="293721906" sldId="372"/>
            <ac:spMk id="434" creationId="{7128CC23-0CD5-D7AF-565F-8D1807D068CA}"/>
          </ac:spMkLst>
        </pc:spChg>
        <pc:spChg chg="mod">
          <ac:chgData name="Tú Nguyễn" userId="79534e15-2848-438b-b602-be64c89894cd" providerId="ADAL" clId="{9CF6B61B-5803-40B7-A205-A07CF9FA2B3A}" dt="2022-11-26T05:03:50.029" v="1592"/>
          <ac:spMkLst>
            <pc:docMk/>
            <pc:sldMk cId="293721906" sldId="372"/>
            <ac:spMk id="435" creationId="{650BB5EA-4636-BDAF-F739-E2D9671454D0}"/>
          </ac:spMkLst>
        </pc:spChg>
        <pc:spChg chg="mod">
          <ac:chgData name="Tú Nguyễn" userId="79534e15-2848-438b-b602-be64c89894cd" providerId="ADAL" clId="{9CF6B61B-5803-40B7-A205-A07CF9FA2B3A}" dt="2022-11-26T05:03:50.029" v="1592"/>
          <ac:spMkLst>
            <pc:docMk/>
            <pc:sldMk cId="293721906" sldId="372"/>
            <ac:spMk id="436" creationId="{EBE4F420-510B-DF67-96F2-BBBD70E9F257}"/>
          </ac:spMkLst>
        </pc:spChg>
        <pc:spChg chg="mod">
          <ac:chgData name="Tú Nguyễn" userId="79534e15-2848-438b-b602-be64c89894cd" providerId="ADAL" clId="{9CF6B61B-5803-40B7-A205-A07CF9FA2B3A}" dt="2022-11-26T05:03:50.029" v="1592"/>
          <ac:spMkLst>
            <pc:docMk/>
            <pc:sldMk cId="293721906" sldId="372"/>
            <ac:spMk id="437" creationId="{910CF625-F311-75AA-4E04-825200F2A9A6}"/>
          </ac:spMkLst>
        </pc:spChg>
        <pc:spChg chg="mod">
          <ac:chgData name="Tú Nguyễn" userId="79534e15-2848-438b-b602-be64c89894cd" providerId="ADAL" clId="{9CF6B61B-5803-40B7-A205-A07CF9FA2B3A}" dt="2022-11-26T05:03:50.029" v="1592"/>
          <ac:spMkLst>
            <pc:docMk/>
            <pc:sldMk cId="293721906" sldId="372"/>
            <ac:spMk id="438" creationId="{2AEBF652-89CB-2053-0A35-703E776D26EC}"/>
          </ac:spMkLst>
        </pc:spChg>
        <pc:spChg chg="mod">
          <ac:chgData name="Tú Nguyễn" userId="79534e15-2848-438b-b602-be64c89894cd" providerId="ADAL" clId="{9CF6B61B-5803-40B7-A205-A07CF9FA2B3A}" dt="2022-11-26T05:03:50.029" v="1592"/>
          <ac:spMkLst>
            <pc:docMk/>
            <pc:sldMk cId="293721906" sldId="372"/>
            <ac:spMk id="439" creationId="{E3DBEE06-B281-146B-CD2D-1E8080E79DA4}"/>
          </ac:spMkLst>
        </pc:spChg>
        <pc:spChg chg="mod">
          <ac:chgData name="Tú Nguyễn" userId="79534e15-2848-438b-b602-be64c89894cd" providerId="ADAL" clId="{9CF6B61B-5803-40B7-A205-A07CF9FA2B3A}" dt="2022-11-26T05:03:50.029" v="1592"/>
          <ac:spMkLst>
            <pc:docMk/>
            <pc:sldMk cId="293721906" sldId="372"/>
            <ac:spMk id="440" creationId="{D97971DC-9CC7-4BED-4120-593A75705F4E}"/>
          </ac:spMkLst>
        </pc:spChg>
        <pc:spChg chg="mod">
          <ac:chgData name="Tú Nguyễn" userId="79534e15-2848-438b-b602-be64c89894cd" providerId="ADAL" clId="{9CF6B61B-5803-40B7-A205-A07CF9FA2B3A}" dt="2022-11-26T05:03:50.029" v="1592"/>
          <ac:spMkLst>
            <pc:docMk/>
            <pc:sldMk cId="293721906" sldId="372"/>
            <ac:spMk id="441" creationId="{E9CAD207-6FA1-A765-BB2A-88C8BC79C768}"/>
          </ac:spMkLst>
        </pc:spChg>
        <pc:spChg chg="mod">
          <ac:chgData name="Tú Nguyễn" userId="79534e15-2848-438b-b602-be64c89894cd" providerId="ADAL" clId="{9CF6B61B-5803-40B7-A205-A07CF9FA2B3A}" dt="2022-11-26T05:03:50.029" v="1592"/>
          <ac:spMkLst>
            <pc:docMk/>
            <pc:sldMk cId="293721906" sldId="372"/>
            <ac:spMk id="442" creationId="{5CC5F742-7E60-DCEA-A2E0-070B87EEDDD6}"/>
          </ac:spMkLst>
        </pc:spChg>
        <pc:spChg chg="mod">
          <ac:chgData name="Tú Nguyễn" userId="79534e15-2848-438b-b602-be64c89894cd" providerId="ADAL" clId="{9CF6B61B-5803-40B7-A205-A07CF9FA2B3A}" dt="2022-11-26T05:03:50.029" v="1592"/>
          <ac:spMkLst>
            <pc:docMk/>
            <pc:sldMk cId="293721906" sldId="372"/>
            <ac:spMk id="443" creationId="{E4257249-CB13-9072-73E9-26B40C32518E}"/>
          </ac:spMkLst>
        </pc:spChg>
        <pc:spChg chg="mod">
          <ac:chgData name="Tú Nguyễn" userId="79534e15-2848-438b-b602-be64c89894cd" providerId="ADAL" clId="{9CF6B61B-5803-40B7-A205-A07CF9FA2B3A}" dt="2022-11-26T05:03:50.029" v="1592"/>
          <ac:spMkLst>
            <pc:docMk/>
            <pc:sldMk cId="293721906" sldId="372"/>
            <ac:spMk id="444" creationId="{E94248BC-C92D-FDE3-56A1-290D8973BB61}"/>
          </ac:spMkLst>
        </pc:spChg>
        <pc:spChg chg="mod">
          <ac:chgData name="Tú Nguyễn" userId="79534e15-2848-438b-b602-be64c89894cd" providerId="ADAL" clId="{9CF6B61B-5803-40B7-A205-A07CF9FA2B3A}" dt="2022-11-26T05:03:50.029" v="1592"/>
          <ac:spMkLst>
            <pc:docMk/>
            <pc:sldMk cId="293721906" sldId="372"/>
            <ac:spMk id="445" creationId="{B3A439AA-C6C3-4029-4A45-AD4FB7F12C68}"/>
          </ac:spMkLst>
        </pc:spChg>
        <pc:spChg chg="mod">
          <ac:chgData name="Tú Nguyễn" userId="79534e15-2848-438b-b602-be64c89894cd" providerId="ADAL" clId="{9CF6B61B-5803-40B7-A205-A07CF9FA2B3A}" dt="2022-11-26T05:03:50.029" v="1592"/>
          <ac:spMkLst>
            <pc:docMk/>
            <pc:sldMk cId="293721906" sldId="372"/>
            <ac:spMk id="446" creationId="{69EDB7D9-2B1A-6DF1-72BD-7E2D649836DE}"/>
          </ac:spMkLst>
        </pc:spChg>
        <pc:spChg chg="mod">
          <ac:chgData name="Tú Nguyễn" userId="79534e15-2848-438b-b602-be64c89894cd" providerId="ADAL" clId="{9CF6B61B-5803-40B7-A205-A07CF9FA2B3A}" dt="2022-11-26T05:03:50.029" v="1592"/>
          <ac:spMkLst>
            <pc:docMk/>
            <pc:sldMk cId="293721906" sldId="372"/>
            <ac:spMk id="447" creationId="{E823F07C-2A8E-9B23-79D5-D852FE2A17E0}"/>
          </ac:spMkLst>
        </pc:spChg>
        <pc:spChg chg="mod">
          <ac:chgData name="Tú Nguyễn" userId="79534e15-2848-438b-b602-be64c89894cd" providerId="ADAL" clId="{9CF6B61B-5803-40B7-A205-A07CF9FA2B3A}" dt="2022-11-26T05:03:50.029" v="1592"/>
          <ac:spMkLst>
            <pc:docMk/>
            <pc:sldMk cId="293721906" sldId="372"/>
            <ac:spMk id="448" creationId="{DE26270A-1820-3B01-5B65-CA3F9A034821}"/>
          </ac:spMkLst>
        </pc:spChg>
        <pc:spChg chg="mod">
          <ac:chgData name="Tú Nguyễn" userId="79534e15-2848-438b-b602-be64c89894cd" providerId="ADAL" clId="{9CF6B61B-5803-40B7-A205-A07CF9FA2B3A}" dt="2022-11-26T05:03:50.029" v="1592"/>
          <ac:spMkLst>
            <pc:docMk/>
            <pc:sldMk cId="293721906" sldId="372"/>
            <ac:spMk id="449" creationId="{2E5DDB37-8071-44ED-E070-CB73A5A97B8F}"/>
          </ac:spMkLst>
        </pc:spChg>
        <pc:spChg chg="mod">
          <ac:chgData name="Tú Nguyễn" userId="79534e15-2848-438b-b602-be64c89894cd" providerId="ADAL" clId="{9CF6B61B-5803-40B7-A205-A07CF9FA2B3A}" dt="2022-11-26T05:03:50.029" v="1592"/>
          <ac:spMkLst>
            <pc:docMk/>
            <pc:sldMk cId="293721906" sldId="372"/>
            <ac:spMk id="450" creationId="{88126E6B-B792-7E3F-8AC3-95072E265ED8}"/>
          </ac:spMkLst>
        </pc:spChg>
        <pc:spChg chg="mod">
          <ac:chgData name="Tú Nguyễn" userId="79534e15-2848-438b-b602-be64c89894cd" providerId="ADAL" clId="{9CF6B61B-5803-40B7-A205-A07CF9FA2B3A}" dt="2022-11-26T05:03:50.029" v="1592"/>
          <ac:spMkLst>
            <pc:docMk/>
            <pc:sldMk cId="293721906" sldId="372"/>
            <ac:spMk id="451" creationId="{CFED7894-6151-D258-CEFD-AB38534751E9}"/>
          </ac:spMkLst>
        </pc:spChg>
        <pc:spChg chg="mod">
          <ac:chgData name="Tú Nguyễn" userId="79534e15-2848-438b-b602-be64c89894cd" providerId="ADAL" clId="{9CF6B61B-5803-40B7-A205-A07CF9FA2B3A}" dt="2022-11-26T05:03:50.029" v="1592"/>
          <ac:spMkLst>
            <pc:docMk/>
            <pc:sldMk cId="293721906" sldId="372"/>
            <ac:spMk id="452" creationId="{6E1F19E0-9BF5-4EC6-5499-BE3B1276A0F4}"/>
          </ac:spMkLst>
        </pc:spChg>
        <pc:spChg chg="mod">
          <ac:chgData name="Tú Nguyễn" userId="79534e15-2848-438b-b602-be64c89894cd" providerId="ADAL" clId="{9CF6B61B-5803-40B7-A205-A07CF9FA2B3A}" dt="2022-11-26T05:03:50.029" v="1592"/>
          <ac:spMkLst>
            <pc:docMk/>
            <pc:sldMk cId="293721906" sldId="372"/>
            <ac:spMk id="453" creationId="{463A578F-2520-49AE-C4BC-A63451D9D5AA}"/>
          </ac:spMkLst>
        </pc:spChg>
        <pc:spChg chg="mod">
          <ac:chgData name="Tú Nguyễn" userId="79534e15-2848-438b-b602-be64c89894cd" providerId="ADAL" clId="{9CF6B61B-5803-40B7-A205-A07CF9FA2B3A}" dt="2022-11-26T05:03:50.029" v="1592"/>
          <ac:spMkLst>
            <pc:docMk/>
            <pc:sldMk cId="293721906" sldId="372"/>
            <ac:spMk id="454" creationId="{A2202420-68C6-F59E-C81D-60B127B59679}"/>
          </ac:spMkLst>
        </pc:spChg>
        <pc:spChg chg="mod">
          <ac:chgData name="Tú Nguyễn" userId="79534e15-2848-438b-b602-be64c89894cd" providerId="ADAL" clId="{9CF6B61B-5803-40B7-A205-A07CF9FA2B3A}" dt="2022-11-26T05:03:50.029" v="1592"/>
          <ac:spMkLst>
            <pc:docMk/>
            <pc:sldMk cId="293721906" sldId="372"/>
            <ac:spMk id="455" creationId="{39B3FEBA-B00C-5754-08BE-E3CBB0442F00}"/>
          </ac:spMkLst>
        </pc:spChg>
        <pc:spChg chg="mod">
          <ac:chgData name="Tú Nguyễn" userId="79534e15-2848-438b-b602-be64c89894cd" providerId="ADAL" clId="{9CF6B61B-5803-40B7-A205-A07CF9FA2B3A}" dt="2022-11-26T05:03:50.029" v="1592"/>
          <ac:spMkLst>
            <pc:docMk/>
            <pc:sldMk cId="293721906" sldId="372"/>
            <ac:spMk id="456" creationId="{713F1008-3C29-C8D9-A325-C85BA130BD17}"/>
          </ac:spMkLst>
        </pc:spChg>
        <pc:spChg chg="mod">
          <ac:chgData name="Tú Nguyễn" userId="79534e15-2848-438b-b602-be64c89894cd" providerId="ADAL" clId="{9CF6B61B-5803-40B7-A205-A07CF9FA2B3A}" dt="2022-11-26T05:03:50.029" v="1592"/>
          <ac:spMkLst>
            <pc:docMk/>
            <pc:sldMk cId="293721906" sldId="372"/>
            <ac:spMk id="457" creationId="{2B6AA454-BC4F-78C9-CB6B-CA0D4CB717E7}"/>
          </ac:spMkLst>
        </pc:spChg>
        <pc:spChg chg="mod">
          <ac:chgData name="Tú Nguyễn" userId="79534e15-2848-438b-b602-be64c89894cd" providerId="ADAL" clId="{9CF6B61B-5803-40B7-A205-A07CF9FA2B3A}" dt="2022-11-26T05:03:50.029" v="1592"/>
          <ac:spMkLst>
            <pc:docMk/>
            <pc:sldMk cId="293721906" sldId="372"/>
            <ac:spMk id="458" creationId="{DDA11D5C-E730-340B-C776-CC22C025F85D}"/>
          </ac:spMkLst>
        </pc:spChg>
        <pc:spChg chg="mod">
          <ac:chgData name="Tú Nguyễn" userId="79534e15-2848-438b-b602-be64c89894cd" providerId="ADAL" clId="{9CF6B61B-5803-40B7-A205-A07CF9FA2B3A}" dt="2022-11-26T05:03:50.029" v="1592"/>
          <ac:spMkLst>
            <pc:docMk/>
            <pc:sldMk cId="293721906" sldId="372"/>
            <ac:spMk id="459" creationId="{E03A6C0A-B009-E18B-AAAF-24809A0E7CF9}"/>
          </ac:spMkLst>
        </pc:spChg>
        <pc:spChg chg="mod">
          <ac:chgData name="Tú Nguyễn" userId="79534e15-2848-438b-b602-be64c89894cd" providerId="ADAL" clId="{9CF6B61B-5803-40B7-A205-A07CF9FA2B3A}" dt="2022-11-26T05:03:50.029" v="1592"/>
          <ac:spMkLst>
            <pc:docMk/>
            <pc:sldMk cId="293721906" sldId="372"/>
            <ac:spMk id="460" creationId="{4BE79ED2-7233-9767-7FD8-D976496D945C}"/>
          </ac:spMkLst>
        </pc:spChg>
        <pc:spChg chg="mod">
          <ac:chgData name="Tú Nguyễn" userId="79534e15-2848-438b-b602-be64c89894cd" providerId="ADAL" clId="{9CF6B61B-5803-40B7-A205-A07CF9FA2B3A}" dt="2022-11-26T05:03:50.029" v="1592"/>
          <ac:spMkLst>
            <pc:docMk/>
            <pc:sldMk cId="293721906" sldId="372"/>
            <ac:spMk id="461" creationId="{DEAF07EE-DC0D-A542-1C8E-CE2FBEDB370C}"/>
          </ac:spMkLst>
        </pc:spChg>
        <pc:spChg chg="mod">
          <ac:chgData name="Tú Nguyễn" userId="79534e15-2848-438b-b602-be64c89894cd" providerId="ADAL" clId="{9CF6B61B-5803-40B7-A205-A07CF9FA2B3A}" dt="2022-11-26T05:03:50.029" v="1592"/>
          <ac:spMkLst>
            <pc:docMk/>
            <pc:sldMk cId="293721906" sldId="372"/>
            <ac:spMk id="462" creationId="{F9F3BC22-3CF6-3E50-5BB4-157DC49EB908}"/>
          </ac:spMkLst>
        </pc:spChg>
        <pc:spChg chg="mod">
          <ac:chgData name="Tú Nguyễn" userId="79534e15-2848-438b-b602-be64c89894cd" providerId="ADAL" clId="{9CF6B61B-5803-40B7-A205-A07CF9FA2B3A}" dt="2022-11-26T05:03:50.029" v="1592"/>
          <ac:spMkLst>
            <pc:docMk/>
            <pc:sldMk cId="293721906" sldId="372"/>
            <ac:spMk id="463" creationId="{DA7076DE-804B-B62D-7029-469A21C9E75C}"/>
          </ac:spMkLst>
        </pc:spChg>
        <pc:spChg chg="mod">
          <ac:chgData name="Tú Nguyễn" userId="79534e15-2848-438b-b602-be64c89894cd" providerId="ADAL" clId="{9CF6B61B-5803-40B7-A205-A07CF9FA2B3A}" dt="2022-11-26T05:03:50.029" v="1592"/>
          <ac:spMkLst>
            <pc:docMk/>
            <pc:sldMk cId="293721906" sldId="372"/>
            <ac:spMk id="464" creationId="{B7E7D43B-77B9-BDC1-CE43-363C653F2C5E}"/>
          </ac:spMkLst>
        </pc:spChg>
        <pc:spChg chg="mod">
          <ac:chgData name="Tú Nguyễn" userId="79534e15-2848-438b-b602-be64c89894cd" providerId="ADAL" clId="{9CF6B61B-5803-40B7-A205-A07CF9FA2B3A}" dt="2022-11-26T05:03:50.029" v="1592"/>
          <ac:spMkLst>
            <pc:docMk/>
            <pc:sldMk cId="293721906" sldId="372"/>
            <ac:spMk id="465" creationId="{2EEEB93D-B5D8-67BA-0D78-4ACA681424C7}"/>
          </ac:spMkLst>
        </pc:spChg>
        <pc:spChg chg="mod">
          <ac:chgData name="Tú Nguyễn" userId="79534e15-2848-438b-b602-be64c89894cd" providerId="ADAL" clId="{9CF6B61B-5803-40B7-A205-A07CF9FA2B3A}" dt="2022-11-26T05:03:50.029" v="1592"/>
          <ac:spMkLst>
            <pc:docMk/>
            <pc:sldMk cId="293721906" sldId="372"/>
            <ac:spMk id="466" creationId="{03C5A5D0-0740-3987-D252-DA3AACB5AADB}"/>
          </ac:spMkLst>
        </pc:spChg>
        <pc:spChg chg="mod">
          <ac:chgData name="Tú Nguyễn" userId="79534e15-2848-438b-b602-be64c89894cd" providerId="ADAL" clId="{9CF6B61B-5803-40B7-A205-A07CF9FA2B3A}" dt="2022-11-26T05:03:50.029" v="1592"/>
          <ac:spMkLst>
            <pc:docMk/>
            <pc:sldMk cId="293721906" sldId="372"/>
            <ac:spMk id="467" creationId="{C70364B5-EEB3-07C6-D4F9-378A0DFF87A7}"/>
          </ac:spMkLst>
        </pc:spChg>
        <pc:spChg chg="mod">
          <ac:chgData name="Tú Nguyễn" userId="79534e15-2848-438b-b602-be64c89894cd" providerId="ADAL" clId="{9CF6B61B-5803-40B7-A205-A07CF9FA2B3A}" dt="2022-11-26T05:03:50.029" v="1592"/>
          <ac:spMkLst>
            <pc:docMk/>
            <pc:sldMk cId="293721906" sldId="372"/>
            <ac:spMk id="468" creationId="{40EB169E-9C10-0081-5382-FF30C8FD72E3}"/>
          </ac:spMkLst>
        </pc:spChg>
        <pc:spChg chg="mod">
          <ac:chgData name="Tú Nguyễn" userId="79534e15-2848-438b-b602-be64c89894cd" providerId="ADAL" clId="{9CF6B61B-5803-40B7-A205-A07CF9FA2B3A}" dt="2022-11-26T05:03:50.029" v="1592"/>
          <ac:spMkLst>
            <pc:docMk/>
            <pc:sldMk cId="293721906" sldId="372"/>
            <ac:spMk id="469" creationId="{F1C574DE-25E6-9E03-9EEE-DA3F7A339A57}"/>
          </ac:spMkLst>
        </pc:spChg>
        <pc:spChg chg="mod">
          <ac:chgData name="Tú Nguyễn" userId="79534e15-2848-438b-b602-be64c89894cd" providerId="ADAL" clId="{9CF6B61B-5803-40B7-A205-A07CF9FA2B3A}" dt="2022-11-26T05:03:50.029" v="1592"/>
          <ac:spMkLst>
            <pc:docMk/>
            <pc:sldMk cId="293721906" sldId="372"/>
            <ac:spMk id="470" creationId="{94933B61-43FC-507E-1DB3-12CF05C4C33D}"/>
          </ac:spMkLst>
        </pc:spChg>
        <pc:spChg chg="mod">
          <ac:chgData name="Tú Nguyễn" userId="79534e15-2848-438b-b602-be64c89894cd" providerId="ADAL" clId="{9CF6B61B-5803-40B7-A205-A07CF9FA2B3A}" dt="2022-11-26T05:03:50.029" v="1592"/>
          <ac:spMkLst>
            <pc:docMk/>
            <pc:sldMk cId="293721906" sldId="372"/>
            <ac:spMk id="471" creationId="{7BB2B2B4-D08C-BADD-AF4E-F33F452892C4}"/>
          </ac:spMkLst>
        </pc:spChg>
        <pc:spChg chg="mod">
          <ac:chgData name="Tú Nguyễn" userId="79534e15-2848-438b-b602-be64c89894cd" providerId="ADAL" clId="{9CF6B61B-5803-40B7-A205-A07CF9FA2B3A}" dt="2022-11-26T05:03:50.029" v="1592"/>
          <ac:spMkLst>
            <pc:docMk/>
            <pc:sldMk cId="293721906" sldId="372"/>
            <ac:spMk id="472" creationId="{8E68A450-66CA-751C-DFB6-8EA20A525C6E}"/>
          </ac:spMkLst>
        </pc:spChg>
        <pc:spChg chg="mod">
          <ac:chgData name="Tú Nguyễn" userId="79534e15-2848-438b-b602-be64c89894cd" providerId="ADAL" clId="{9CF6B61B-5803-40B7-A205-A07CF9FA2B3A}" dt="2022-11-26T05:03:50.029" v="1592"/>
          <ac:spMkLst>
            <pc:docMk/>
            <pc:sldMk cId="293721906" sldId="372"/>
            <ac:spMk id="475" creationId="{C53BA0B2-893D-53E7-4772-77601DB3B16F}"/>
          </ac:spMkLst>
        </pc:spChg>
        <pc:spChg chg="mod">
          <ac:chgData name="Tú Nguyễn" userId="79534e15-2848-438b-b602-be64c89894cd" providerId="ADAL" clId="{9CF6B61B-5803-40B7-A205-A07CF9FA2B3A}" dt="2022-11-26T05:03:50.029" v="1592"/>
          <ac:spMkLst>
            <pc:docMk/>
            <pc:sldMk cId="293721906" sldId="372"/>
            <ac:spMk id="479" creationId="{01E321CF-E634-17E6-1046-867D9E05709C}"/>
          </ac:spMkLst>
        </pc:spChg>
        <pc:spChg chg="mod">
          <ac:chgData name="Tú Nguyễn" userId="79534e15-2848-438b-b602-be64c89894cd" providerId="ADAL" clId="{9CF6B61B-5803-40B7-A205-A07CF9FA2B3A}" dt="2022-11-26T05:03:50.029" v="1592"/>
          <ac:spMkLst>
            <pc:docMk/>
            <pc:sldMk cId="293721906" sldId="372"/>
            <ac:spMk id="480" creationId="{8B883843-C87C-2426-377F-6F5EA276ECF9}"/>
          </ac:spMkLst>
        </pc:spChg>
        <pc:spChg chg="mod">
          <ac:chgData name="Tú Nguyễn" userId="79534e15-2848-438b-b602-be64c89894cd" providerId="ADAL" clId="{9CF6B61B-5803-40B7-A205-A07CF9FA2B3A}" dt="2022-11-26T05:03:50.029" v="1592"/>
          <ac:spMkLst>
            <pc:docMk/>
            <pc:sldMk cId="293721906" sldId="372"/>
            <ac:spMk id="481" creationId="{BAAEA3EF-C65A-0B9F-26EB-17D3120D3F54}"/>
          </ac:spMkLst>
        </pc:spChg>
        <pc:spChg chg="mod">
          <ac:chgData name="Tú Nguyễn" userId="79534e15-2848-438b-b602-be64c89894cd" providerId="ADAL" clId="{9CF6B61B-5803-40B7-A205-A07CF9FA2B3A}" dt="2022-11-26T05:03:50.029" v="1592"/>
          <ac:spMkLst>
            <pc:docMk/>
            <pc:sldMk cId="293721906" sldId="372"/>
            <ac:spMk id="482" creationId="{5A669C2C-64CE-14F3-7F24-BD22E130BEFA}"/>
          </ac:spMkLst>
        </pc:spChg>
        <pc:spChg chg="mod">
          <ac:chgData name="Tú Nguyễn" userId="79534e15-2848-438b-b602-be64c89894cd" providerId="ADAL" clId="{9CF6B61B-5803-40B7-A205-A07CF9FA2B3A}" dt="2022-11-26T05:03:50.029" v="1592"/>
          <ac:spMkLst>
            <pc:docMk/>
            <pc:sldMk cId="293721906" sldId="372"/>
            <ac:spMk id="483" creationId="{6C155A63-450E-94A9-209F-1AF8E030C1F4}"/>
          </ac:spMkLst>
        </pc:spChg>
        <pc:spChg chg="mod">
          <ac:chgData name="Tú Nguyễn" userId="79534e15-2848-438b-b602-be64c89894cd" providerId="ADAL" clId="{9CF6B61B-5803-40B7-A205-A07CF9FA2B3A}" dt="2022-11-26T05:03:50.029" v="1592"/>
          <ac:spMkLst>
            <pc:docMk/>
            <pc:sldMk cId="293721906" sldId="372"/>
            <ac:spMk id="484" creationId="{B2A57889-5AC7-5C96-6553-4D46E6B6E95F}"/>
          </ac:spMkLst>
        </pc:spChg>
        <pc:spChg chg="mod">
          <ac:chgData name="Tú Nguyễn" userId="79534e15-2848-438b-b602-be64c89894cd" providerId="ADAL" clId="{9CF6B61B-5803-40B7-A205-A07CF9FA2B3A}" dt="2022-11-26T05:03:50.029" v="1592"/>
          <ac:spMkLst>
            <pc:docMk/>
            <pc:sldMk cId="293721906" sldId="372"/>
            <ac:spMk id="485" creationId="{5FAD7C86-BD63-3251-343B-A87544B1AEAF}"/>
          </ac:spMkLst>
        </pc:spChg>
        <pc:spChg chg="mod">
          <ac:chgData name="Tú Nguyễn" userId="79534e15-2848-438b-b602-be64c89894cd" providerId="ADAL" clId="{9CF6B61B-5803-40B7-A205-A07CF9FA2B3A}" dt="2022-11-26T05:03:50.029" v="1592"/>
          <ac:spMkLst>
            <pc:docMk/>
            <pc:sldMk cId="293721906" sldId="372"/>
            <ac:spMk id="486" creationId="{99C45FAA-B048-858B-04E7-B9C85F0BA2C9}"/>
          </ac:spMkLst>
        </pc:spChg>
        <pc:spChg chg="mod">
          <ac:chgData name="Tú Nguyễn" userId="79534e15-2848-438b-b602-be64c89894cd" providerId="ADAL" clId="{9CF6B61B-5803-40B7-A205-A07CF9FA2B3A}" dt="2022-11-26T05:03:50.029" v="1592"/>
          <ac:spMkLst>
            <pc:docMk/>
            <pc:sldMk cId="293721906" sldId="372"/>
            <ac:spMk id="487" creationId="{424214D0-196B-9B1B-30F2-47181D8CC7FD}"/>
          </ac:spMkLst>
        </pc:spChg>
        <pc:spChg chg="mod">
          <ac:chgData name="Tú Nguyễn" userId="79534e15-2848-438b-b602-be64c89894cd" providerId="ADAL" clId="{9CF6B61B-5803-40B7-A205-A07CF9FA2B3A}" dt="2022-11-26T05:03:50.029" v="1592"/>
          <ac:spMkLst>
            <pc:docMk/>
            <pc:sldMk cId="293721906" sldId="372"/>
            <ac:spMk id="488" creationId="{791EAA2E-6724-C0D4-F3CF-3E6D7A6AB9D6}"/>
          </ac:spMkLst>
        </pc:spChg>
        <pc:spChg chg="mod">
          <ac:chgData name="Tú Nguyễn" userId="79534e15-2848-438b-b602-be64c89894cd" providerId="ADAL" clId="{9CF6B61B-5803-40B7-A205-A07CF9FA2B3A}" dt="2022-11-26T05:03:50.029" v="1592"/>
          <ac:spMkLst>
            <pc:docMk/>
            <pc:sldMk cId="293721906" sldId="372"/>
            <ac:spMk id="489" creationId="{9EC94979-B75E-AE5D-0A8E-E07F24FFED25}"/>
          </ac:spMkLst>
        </pc:spChg>
        <pc:spChg chg="mod">
          <ac:chgData name="Tú Nguyễn" userId="79534e15-2848-438b-b602-be64c89894cd" providerId="ADAL" clId="{9CF6B61B-5803-40B7-A205-A07CF9FA2B3A}" dt="2022-11-26T05:03:50.029" v="1592"/>
          <ac:spMkLst>
            <pc:docMk/>
            <pc:sldMk cId="293721906" sldId="372"/>
            <ac:spMk id="490" creationId="{36FCD395-AB16-79C1-58B1-C89363A49C22}"/>
          </ac:spMkLst>
        </pc:spChg>
        <pc:spChg chg="mod">
          <ac:chgData name="Tú Nguyễn" userId="79534e15-2848-438b-b602-be64c89894cd" providerId="ADAL" clId="{9CF6B61B-5803-40B7-A205-A07CF9FA2B3A}" dt="2022-11-26T05:03:50.029" v="1592"/>
          <ac:spMkLst>
            <pc:docMk/>
            <pc:sldMk cId="293721906" sldId="372"/>
            <ac:spMk id="491" creationId="{AE558D7E-B9F0-B3EF-A4A1-8CE2BF0EB49D}"/>
          </ac:spMkLst>
        </pc:spChg>
        <pc:spChg chg="mod">
          <ac:chgData name="Tú Nguyễn" userId="79534e15-2848-438b-b602-be64c89894cd" providerId="ADAL" clId="{9CF6B61B-5803-40B7-A205-A07CF9FA2B3A}" dt="2022-11-26T05:03:50.029" v="1592"/>
          <ac:spMkLst>
            <pc:docMk/>
            <pc:sldMk cId="293721906" sldId="372"/>
            <ac:spMk id="492" creationId="{B3D17BE0-89F3-5038-E147-382685E43B27}"/>
          </ac:spMkLst>
        </pc:spChg>
        <pc:spChg chg="mod">
          <ac:chgData name="Tú Nguyễn" userId="79534e15-2848-438b-b602-be64c89894cd" providerId="ADAL" clId="{9CF6B61B-5803-40B7-A205-A07CF9FA2B3A}" dt="2022-11-26T05:03:50.029" v="1592"/>
          <ac:spMkLst>
            <pc:docMk/>
            <pc:sldMk cId="293721906" sldId="372"/>
            <ac:spMk id="493" creationId="{D545247E-2758-6E22-A509-30C128CA7963}"/>
          </ac:spMkLst>
        </pc:spChg>
        <pc:spChg chg="mod">
          <ac:chgData name="Tú Nguyễn" userId="79534e15-2848-438b-b602-be64c89894cd" providerId="ADAL" clId="{9CF6B61B-5803-40B7-A205-A07CF9FA2B3A}" dt="2022-11-26T05:03:50.029" v="1592"/>
          <ac:spMkLst>
            <pc:docMk/>
            <pc:sldMk cId="293721906" sldId="372"/>
            <ac:spMk id="494" creationId="{590DA09B-69A9-25D9-E271-CCBF82EAC0A2}"/>
          </ac:spMkLst>
        </pc:spChg>
        <pc:spChg chg="mod">
          <ac:chgData name="Tú Nguyễn" userId="79534e15-2848-438b-b602-be64c89894cd" providerId="ADAL" clId="{9CF6B61B-5803-40B7-A205-A07CF9FA2B3A}" dt="2022-11-26T05:03:50.029" v="1592"/>
          <ac:spMkLst>
            <pc:docMk/>
            <pc:sldMk cId="293721906" sldId="372"/>
            <ac:spMk id="495" creationId="{C71745FA-37D2-A49C-37B8-1B451DED6002}"/>
          </ac:spMkLst>
        </pc:spChg>
        <pc:spChg chg="mod">
          <ac:chgData name="Tú Nguyễn" userId="79534e15-2848-438b-b602-be64c89894cd" providerId="ADAL" clId="{9CF6B61B-5803-40B7-A205-A07CF9FA2B3A}" dt="2022-11-26T05:03:50.029" v="1592"/>
          <ac:spMkLst>
            <pc:docMk/>
            <pc:sldMk cId="293721906" sldId="372"/>
            <ac:spMk id="496" creationId="{687D2001-FB74-B9EF-430D-0E143FB17496}"/>
          </ac:spMkLst>
        </pc:spChg>
        <pc:spChg chg="mod">
          <ac:chgData name="Tú Nguyễn" userId="79534e15-2848-438b-b602-be64c89894cd" providerId="ADAL" clId="{9CF6B61B-5803-40B7-A205-A07CF9FA2B3A}" dt="2022-11-26T05:03:50.029" v="1592"/>
          <ac:spMkLst>
            <pc:docMk/>
            <pc:sldMk cId="293721906" sldId="372"/>
            <ac:spMk id="497" creationId="{1DCE906E-22FA-5270-8C15-D8A796C726B2}"/>
          </ac:spMkLst>
        </pc:spChg>
        <pc:spChg chg="mod">
          <ac:chgData name="Tú Nguyễn" userId="79534e15-2848-438b-b602-be64c89894cd" providerId="ADAL" clId="{9CF6B61B-5803-40B7-A205-A07CF9FA2B3A}" dt="2022-11-26T05:03:50.029" v="1592"/>
          <ac:spMkLst>
            <pc:docMk/>
            <pc:sldMk cId="293721906" sldId="372"/>
            <ac:spMk id="498" creationId="{D078BBBC-88ED-1A15-7E6B-DB265D95C4AE}"/>
          </ac:spMkLst>
        </pc:spChg>
        <pc:spChg chg="mod">
          <ac:chgData name="Tú Nguyễn" userId="79534e15-2848-438b-b602-be64c89894cd" providerId="ADAL" clId="{9CF6B61B-5803-40B7-A205-A07CF9FA2B3A}" dt="2022-11-26T05:03:50.029" v="1592"/>
          <ac:spMkLst>
            <pc:docMk/>
            <pc:sldMk cId="293721906" sldId="372"/>
            <ac:spMk id="499" creationId="{399AEADF-4EFD-666A-5570-673A34B75DC4}"/>
          </ac:spMkLst>
        </pc:spChg>
        <pc:spChg chg="mod">
          <ac:chgData name="Tú Nguyễn" userId="79534e15-2848-438b-b602-be64c89894cd" providerId="ADAL" clId="{9CF6B61B-5803-40B7-A205-A07CF9FA2B3A}" dt="2022-11-26T05:03:50.029" v="1592"/>
          <ac:spMkLst>
            <pc:docMk/>
            <pc:sldMk cId="293721906" sldId="372"/>
            <ac:spMk id="500" creationId="{E6E76235-8694-CE05-7933-71AF9B8D3A4A}"/>
          </ac:spMkLst>
        </pc:spChg>
        <pc:spChg chg="mod">
          <ac:chgData name="Tú Nguyễn" userId="79534e15-2848-438b-b602-be64c89894cd" providerId="ADAL" clId="{9CF6B61B-5803-40B7-A205-A07CF9FA2B3A}" dt="2022-11-26T05:03:50.029" v="1592"/>
          <ac:spMkLst>
            <pc:docMk/>
            <pc:sldMk cId="293721906" sldId="372"/>
            <ac:spMk id="501" creationId="{F4542AA0-D652-4409-6BC4-5ECEE81833AA}"/>
          </ac:spMkLst>
        </pc:spChg>
        <pc:spChg chg="mod">
          <ac:chgData name="Tú Nguyễn" userId="79534e15-2848-438b-b602-be64c89894cd" providerId="ADAL" clId="{9CF6B61B-5803-40B7-A205-A07CF9FA2B3A}" dt="2022-11-26T05:03:50.029" v="1592"/>
          <ac:spMkLst>
            <pc:docMk/>
            <pc:sldMk cId="293721906" sldId="372"/>
            <ac:spMk id="502" creationId="{D69DCC0C-F075-CD8A-9524-10BFA3AF336E}"/>
          </ac:spMkLst>
        </pc:spChg>
        <pc:spChg chg="mod">
          <ac:chgData name="Tú Nguyễn" userId="79534e15-2848-438b-b602-be64c89894cd" providerId="ADAL" clId="{9CF6B61B-5803-40B7-A205-A07CF9FA2B3A}" dt="2022-11-26T05:03:50.029" v="1592"/>
          <ac:spMkLst>
            <pc:docMk/>
            <pc:sldMk cId="293721906" sldId="372"/>
            <ac:spMk id="503" creationId="{FE4650B5-DD84-0804-FB7E-30033ABB39EC}"/>
          </ac:spMkLst>
        </pc:spChg>
        <pc:spChg chg="mod">
          <ac:chgData name="Tú Nguyễn" userId="79534e15-2848-438b-b602-be64c89894cd" providerId="ADAL" clId="{9CF6B61B-5803-40B7-A205-A07CF9FA2B3A}" dt="2022-11-26T05:03:50.029" v="1592"/>
          <ac:spMkLst>
            <pc:docMk/>
            <pc:sldMk cId="293721906" sldId="372"/>
            <ac:spMk id="504" creationId="{D8E19946-5357-EDD2-9935-AF03B74DF2DB}"/>
          </ac:spMkLst>
        </pc:spChg>
        <pc:spChg chg="mod">
          <ac:chgData name="Tú Nguyễn" userId="79534e15-2848-438b-b602-be64c89894cd" providerId="ADAL" clId="{9CF6B61B-5803-40B7-A205-A07CF9FA2B3A}" dt="2022-11-26T05:03:50.029" v="1592"/>
          <ac:spMkLst>
            <pc:docMk/>
            <pc:sldMk cId="293721906" sldId="372"/>
            <ac:spMk id="505" creationId="{DC5900F3-01B1-2C90-19E8-0769524E6365}"/>
          </ac:spMkLst>
        </pc:spChg>
        <pc:spChg chg="mod">
          <ac:chgData name="Tú Nguyễn" userId="79534e15-2848-438b-b602-be64c89894cd" providerId="ADAL" clId="{9CF6B61B-5803-40B7-A205-A07CF9FA2B3A}" dt="2022-11-26T05:03:50.029" v="1592"/>
          <ac:spMkLst>
            <pc:docMk/>
            <pc:sldMk cId="293721906" sldId="372"/>
            <ac:spMk id="506" creationId="{422A65C1-89F7-D029-49B9-8B1017856FD8}"/>
          </ac:spMkLst>
        </pc:spChg>
        <pc:spChg chg="mod">
          <ac:chgData name="Tú Nguyễn" userId="79534e15-2848-438b-b602-be64c89894cd" providerId="ADAL" clId="{9CF6B61B-5803-40B7-A205-A07CF9FA2B3A}" dt="2022-11-26T05:03:50.029" v="1592"/>
          <ac:spMkLst>
            <pc:docMk/>
            <pc:sldMk cId="293721906" sldId="372"/>
            <ac:spMk id="507" creationId="{C3B46FFD-C071-34B5-B078-1E3906B4D455}"/>
          </ac:spMkLst>
        </pc:spChg>
        <pc:spChg chg="mod">
          <ac:chgData name="Tú Nguyễn" userId="79534e15-2848-438b-b602-be64c89894cd" providerId="ADAL" clId="{9CF6B61B-5803-40B7-A205-A07CF9FA2B3A}" dt="2022-11-26T05:03:50.029" v="1592"/>
          <ac:spMkLst>
            <pc:docMk/>
            <pc:sldMk cId="293721906" sldId="372"/>
            <ac:spMk id="508" creationId="{A1E9489F-C4FF-EE52-43AD-3EF397495A90}"/>
          </ac:spMkLst>
        </pc:spChg>
        <pc:spChg chg="mod">
          <ac:chgData name="Tú Nguyễn" userId="79534e15-2848-438b-b602-be64c89894cd" providerId="ADAL" clId="{9CF6B61B-5803-40B7-A205-A07CF9FA2B3A}" dt="2022-11-26T05:03:50.029" v="1592"/>
          <ac:spMkLst>
            <pc:docMk/>
            <pc:sldMk cId="293721906" sldId="372"/>
            <ac:spMk id="509" creationId="{A7F83786-BCBD-3BD1-E133-819BB3F415D1}"/>
          </ac:spMkLst>
        </pc:spChg>
        <pc:spChg chg="mod">
          <ac:chgData name="Tú Nguyễn" userId="79534e15-2848-438b-b602-be64c89894cd" providerId="ADAL" clId="{9CF6B61B-5803-40B7-A205-A07CF9FA2B3A}" dt="2022-11-26T05:03:50.029" v="1592"/>
          <ac:spMkLst>
            <pc:docMk/>
            <pc:sldMk cId="293721906" sldId="372"/>
            <ac:spMk id="510" creationId="{E48598CC-285E-C910-9E9B-812FF5623F98}"/>
          </ac:spMkLst>
        </pc:spChg>
        <pc:spChg chg="mod">
          <ac:chgData name="Tú Nguyễn" userId="79534e15-2848-438b-b602-be64c89894cd" providerId="ADAL" clId="{9CF6B61B-5803-40B7-A205-A07CF9FA2B3A}" dt="2022-11-26T05:03:50.029" v="1592"/>
          <ac:spMkLst>
            <pc:docMk/>
            <pc:sldMk cId="293721906" sldId="372"/>
            <ac:spMk id="511" creationId="{67291712-84E7-4038-9109-50D6CA58F78D}"/>
          </ac:spMkLst>
        </pc:spChg>
        <pc:spChg chg="mod">
          <ac:chgData name="Tú Nguyễn" userId="79534e15-2848-438b-b602-be64c89894cd" providerId="ADAL" clId="{9CF6B61B-5803-40B7-A205-A07CF9FA2B3A}" dt="2022-11-26T05:03:50.029" v="1592"/>
          <ac:spMkLst>
            <pc:docMk/>
            <pc:sldMk cId="293721906" sldId="372"/>
            <ac:spMk id="512" creationId="{500F7249-60D5-1225-A968-5E5BF43DC395}"/>
          </ac:spMkLst>
        </pc:spChg>
        <pc:spChg chg="mod">
          <ac:chgData name="Tú Nguyễn" userId="79534e15-2848-438b-b602-be64c89894cd" providerId="ADAL" clId="{9CF6B61B-5803-40B7-A205-A07CF9FA2B3A}" dt="2022-11-26T05:03:50.029" v="1592"/>
          <ac:spMkLst>
            <pc:docMk/>
            <pc:sldMk cId="293721906" sldId="372"/>
            <ac:spMk id="513" creationId="{F377156B-0B17-27AE-BD0E-68275DBE5EA0}"/>
          </ac:spMkLst>
        </pc:spChg>
        <pc:spChg chg="mod">
          <ac:chgData name="Tú Nguyễn" userId="79534e15-2848-438b-b602-be64c89894cd" providerId="ADAL" clId="{9CF6B61B-5803-40B7-A205-A07CF9FA2B3A}" dt="2022-11-26T05:03:50.029" v="1592"/>
          <ac:spMkLst>
            <pc:docMk/>
            <pc:sldMk cId="293721906" sldId="372"/>
            <ac:spMk id="514" creationId="{9572610A-E855-F183-5E0A-5EA633133103}"/>
          </ac:spMkLst>
        </pc:spChg>
        <pc:spChg chg="mod">
          <ac:chgData name="Tú Nguyễn" userId="79534e15-2848-438b-b602-be64c89894cd" providerId="ADAL" clId="{9CF6B61B-5803-40B7-A205-A07CF9FA2B3A}" dt="2022-11-26T05:03:50.029" v="1592"/>
          <ac:spMkLst>
            <pc:docMk/>
            <pc:sldMk cId="293721906" sldId="372"/>
            <ac:spMk id="515" creationId="{A50BD3C8-06D7-31B6-4AF5-1BFFA6C4D46B}"/>
          </ac:spMkLst>
        </pc:spChg>
        <pc:spChg chg="mod">
          <ac:chgData name="Tú Nguyễn" userId="79534e15-2848-438b-b602-be64c89894cd" providerId="ADAL" clId="{9CF6B61B-5803-40B7-A205-A07CF9FA2B3A}" dt="2022-11-26T05:03:50.029" v="1592"/>
          <ac:spMkLst>
            <pc:docMk/>
            <pc:sldMk cId="293721906" sldId="372"/>
            <ac:spMk id="516" creationId="{8527234C-B402-59B4-B2CE-795E30A9F3F1}"/>
          </ac:spMkLst>
        </pc:spChg>
        <pc:spChg chg="mod">
          <ac:chgData name="Tú Nguyễn" userId="79534e15-2848-438b-b602-be64c89894cd" providerId="ADAL" clId="{9CF6B61B-5803-40B7-A205-A07CF9FA2B3A}" dt="2022-11-26T05:03:50.029" v="1592"/>
          <ac:spMkLst>
            <pc:docMk/>
            <pc:sldMk cId="293721906" sldId="372"/>
            <ac:spMk id="517" creationId="{FC9CE8EB-3673-A555-3A63-0629E12451C8}"/>
          </ac:spMkLst>
        </pc:spChg>
        <pc:spChg chg="mod">
          <ac:chgData name="Tú Nguyễn" userId="79534e15-2848-438b-b602-be64c89894cd" providerId="ADAL" clId="{9CF6B61B-5803-40B7-A205-A07CF9FA2B3A}" dt="2022-11-26T05:03:50.029" v="1592"/>
          <ac:spMkLst>
            <pc:docMk/>
            <pc:sldMk cId="293721906" sldId="372"/>
            <ac:spMk id="518" creationId="{6F220792-DE74-DA6E-CAED-572A22242197}"/>
          </ac:spMkLst>
        </pc:spChg>
        <pc:spChg chg="mod">
          <ac:chgData name="Tú Nguyễn" userId="79534e15-2848-438b-b602-be64c89894cd" providerId="ADAL" clId="{9CF6B61B-5803-40B7-A205-A07CF9FA2B3A}" dt="2022-11-26T05:03:50.029" v="1592"/>
          <ac:spMkLst>
            <pc:docMk/>
            <pc:sldMk cId="293721906" sldId="372"/>
            <ac:spMk id="519" creationId="{4DCD791A-4D4F-4B30-0611-3FBCA832A521}"/>
          </ac:spMkLst>
        </pc:spChg>
        <pc:spChg chg="mod">
          <ac:chgData name="Tú Nguyễn" userId="79534e15-2848-438b-b602-be64c89894cd" providerId="ADAL" clId="{9CF6B61B-5803-40B7-A205-A07CF9FA2B3A}" dt="2022-11-26T05:03:50.029" v="1592"/>
          <ac:spMkLst>
            <pc:docMk/>
            <pc:sldMk cId="293721906" sldId="372"/>
            <ac:spMk id="520" creationId="{8560B4CD-5115-5818-241F-D69AA835E5F7}"/>
          </ac:spMkLst>
        </pc:spChg>
        <pc:spChg chg="mod">
          <ac:chgData name="Tú Nguyễn" userId="79534e15-2848-438b-b602-be64c89894cd" providerId="ADAL" clId="{9CF6B61B-5803-40B7-A205-A07CF9FA2B3A}" dt="2022-11-26T05:03:50.029" v="1592"/>
          <ac:spMkLst>
            <pc:docMk/>
            <pc:sldMk cId="293721906" sldId="372"/>
            <ac:spMk id="521" creationId="{F25016DC-7E19-4C9D-B45C-90939F5D9585}"/>
          </ac:spMkLst>
        </pc:spChg>
        <pc:spChg chg="mod">
          <ac:chgData name="Tú Nguyễn" userId="79534e15-2848-438b-b602-be64c89894cd" providerId="ADAL" clId="{9CF6B61B-5803-40B7-A205-A07CF9FA2B3A}" dt="2022-11-26T05:03:50.029" v="1592"/>
          <ac:spMkLst>
            <pc:docMk/>
            <pc:sldMk cId="293721906" sldId="372"/>
            <ac:spMk id="522" creationId="{F09923EE-4E1C-DC7B-CF38-905E312C61C6}"/>
          </ac:spMkLst>
        </pc:spChg>
        <pc:spChg chg="mod">
          <ac:chgData name="Tú Nguyễn" userId="79534e15-2848-438b-b602-be64c89894cd" providerId="ADAL" clId="{9CF6B61B-5803-40B7-A205-A07CF9FA2B3A}" dt="2022-11-26T05:03:50.029" v="1592"/>
          <ac:spMkLst>
            <pc:docMk/>
            <pc:sldMk cId="293721906" sldId="372"/>
            <ac:spMk id="523" creationId="{8BD81752-0613-41E6-06B5-D563B8D586C7}"/>
          </ac:spMkLst>
        </pc:spChg>
        <pc:grpChg chg="add mod">
          <ac:chgData name="Tú Nguyễn" userId="79534e15-2848-438b-b602-be64c89894cd" providerId="ADAL" clId="{9CF6B61B-5803-40B7-A205-A07CF9FA2B3A}" dt="2022-11-26T05:04:42.587" v="1854" actId="1038"/>
          <ac:grpSpMkLst>
            <pc:docMk/>
            <pc:sldMk cId="293721906" sldId="372"/>
            <ac:grpSpMk id="368" creationId="{242AF01C-73FE-DBFC-597F-3A798621F5B6}"/>
          </ac:grpSpMkLst>
        </pc:grpChg>
        <pc:grpChg chg="add mod">
          <ac:chgData name="Tú Nguyễn" userId="79534e15-2848-438b-b602-be64c89894cd" providerId="ADAL" clId="{9CF6B61B-5803-40B7-A205-A07CF9FA2B3A}" dt="2022-11-26T05:09:14.772" v="2161" actId="1037"/>
          <ac:grpSpMkLst>
            <pc:docMk/>
            <pc:sldMk cId="293721906" sldId="372"/>
            <ac:grpSpMk id="473" creationId="{2796E804-A895-EEB6-8B7A-84E16F9163D6}"/>
          </ac:grpSpMkLst>
        </pc:grpChg>
        <pc:grpChg chg="mod">
          <ac:chgData name="Tú Nguyễn" userId="79534e15-2848-438b-b602-be64c89894cd" providerId="ADAL" clId="{9CF6B61B-5803-40B7-A205-A07CF9FA2B3A}" dt="2022-11-26T05:03:50.029" v="1592"/>
          <ac:grpSpMkLst>
            <pc:docMk/>
            <pc:sldMk cId="293721906" sldId="372"/>
            <ac:grpSpMk id="474" creationId="{9DA7276E-C8FB-6B9D-EFD0-34E3B013BB44}"/>
          </ac:grpSpMkLst>
        </pc:grpChg>
        <pc:grpChg chg="mod">
          <ac:chgData name="Tú Nguyễn" userId="79534e15-2848-438b-b602-be64c89894cd" providerId="ADAL" clId="{9CF6B61B-5803-40B7-A205-A07CF9FA2B3A}" dt="2022-11-26T05:03:50.029" v="1592"/>
          <ac:grpSpMkLst>
            <pc:docMk/>
            <pc:sldMk cId="293721906" sldId="372"/>
            <ac:grpSpMk id="476" creationId="{322F93BC-3028-5C4C-38CF-FE833E637627}"/>
          </ac:grpSpMkLst>
        </pc:grpChg>
        <pc:grpChg chg="mod">
          <ac:chgData name="Tú Nguyễn" userId="79534e15-2848-438b-b602-be64c89894cd" providerId="ADAL" clId="{9CF6B61B-5803-40B7-A205-A07CF9FA2B3A}" dt="2022-11-26T05:03:50.029" v="1592"/>
          <ac:grpSpMkLst>
            <pc:docMk/>
            <pc:sldMk cId="293721906" sldId="372"/>
            <ac:grpSpMk id="477" creationId="{2BCD4F7C-E214-12A1-FC54-449BA160D15C}"/>
          </ac:grpSpMkLst>
        </pc:grpChg>
        <pc:grpChg chg="mod">
          <ac:chgData name="Tú Nguyễn" userId="79534e15-2848-438b-b602-be64c89894cd" providerId="ADAL" clId="{9CF6B61B-5803-40B7-A205-A07CF9FA2B3A}" dt="2022-11-26T05:03:50.029" v="1592"/>
          <ac:grpSpMkLst>
            <pc:docMk/>
            <pc:sldMk cId="293721906" sldId="372"/>
            <ac:grpSpMk id="478" creationId="{573D2F10-9527-F3E9-2964-72881CB73D22}"/>
          </ac:grpSpMkLst>
        </pc:grpChg>
      </pc:sldChg>
      <pc:sldChg chg="del">
        <pc:chgData name="Tú Nguyễn" userId="79534e15-2848-438b-b602-be64c89894cd" providerId="ADAL" clId="{9CF6B61B-5803-40B7-A205-A07CF9FA2B3A}" dt="2022-11-26T04:56:10.706" v="360" actId="2696"/>
        <pc:sldMkLst>
          <pc:docMk/>
          <pc:sldMk cId="3917019810" sldId="372"/>
        </pc:sldMkLst>
      </pc:sldChg>
      <pc:sldChg chg="del ord">
        <pc:chgData name="Tú Nguyễn" userId="79534e15-2848-438b-b602-be64c89894cd" providerId="ADAL" clId="{9CF6B61B-5803-40B7-A205-A07CF9FA2B3A}" dt="2022-11-26T04:55:12.577" v="358" actId="2696"/>
        <pc:sldMkLst>
          <pc:docMk/>
          <pc:sldMk cId="1273929182" sldId="404"/>
        </pc:sldMkLst>
      </pc:sldChg>
      <pc:sldChg chg="add">
        <pc:chgData name="Tú Nguyễn" userId="79534e15-2848-438b-b602-be64c89894cd" providerId="ADAL" clId="{9CF6B61B-5803-40B7-A205-A07CF9FA2B3A}" dt="2022-11-26T04:55:17.867" v="359"/>
        <pc:sldMkLst>
          <pc:docMk/>
          <pc:sldMk cId="2445918444" sldId="404"/>
        </pc:sldMkLst>
      </pc:sldChg>
      <pc:sldChg chg="del">
        <pc:chgData name="Tú Nguyễn" userId="79534e15-2848-438b-b602-be64c89894cd" providerId="ADAL" clId="{9CF6B61B-5803-40B7-A205-A07CF9FA2B3A}" dt="2022-11-26T04:56:10.706" v="360" actId="2696"/>
        <pc:sldMkLst>
          <pc:docMk/>
          <pc:sldMk cId="3210485690" sldId="406"/>
        </pc:sldMkLst>
      </pc:sldChg>
      <pc:sldChg chg="add">
        <pc:chgData name="Tú Nguyễn" userId="79534e15-2848-438b-b602-be64c89894cd" providerId="ADAL" clId="{9CF6B61B-5803-40B7-A205-A07CF9FA2B3A}" dt="2022-11-26T04:56:17.766" v="361"/>
        <pc:sldMkLst>
          <pc:docMk/>
          <pc:sldMk cId="3490008481" sldId="406"/>
        </pc:sldMkLst>
      </pc:sldChg>
      <pc:sldChg chg="del">
        <pc:chgData name="Tú Nguyễn" userId="79534e15-2848-438b-b602-be64c89894cd" providerId="ADAL" clId="{9CF6B61B-5803-40B7-A205-A07CF9FA2B3A}" dt="2022-11-26T04:56:10.706" v="360" actId="2696"/>
        <pc:sldMkLst>
          <pc:docMk/>
          <pc:sldMk cId="752127808" sldId="407"/>
        </pc:sldMkLst>
      </pc:sldChg>
      <pc:sldChg chg="add">
        <pc:chgData name="Tú Nguyễn" userId="79534e15-2848-438b-b602-be64c89894cd" providerId="ADAL" clId="{9CF6B61B-5803-40B7-A205-A07CF9FA2B3A}" dt="2022-11-26T04:56:17.766" v="361"/>
        <pc:sldMkLst>
          <pc:docMk/>
          <pc:sldMk cId="2068450505" sldId="407"/>
        </pc:sldMkLst>
      </pc:sldChg>
      <pc:sldChg chg="addSp delSp modSp add mod">
        <pc:chgData name="Tú Nguyễn" userId="79534e15-2848-438b-b602-be64c89894cd" providerId="ADAL" clId="{9CF6B61B-5803-40B7-A205-A07CF9FA2B3A}" dt="2022-11-25T14:47:44.744" v="46" actId="20577"/>
        <pc:sldMkLst>
          <pc:docMk/>
          <pc:sldMk cId="2960560072" sldId="408"/>
        </pc:sldMkLst>
        <pc:spChg chg="mod">
          <ac:chgData name="Tú Nguyễn" userId="79534e15-2848-438b-b602-be64c89894cd" providerId="ADAL" clId="{9CF6B61B-5803-40B7-A205-A07CF9FA2B3A}" dt="2022-11-25T14:47:44.744" v="46" actId="20577"/>
          <ac:spMkLst>
            <pc:docMk/>
            <pc:sldMk cId="2960560072" sldId="408"/>
            <ac:spMk id="6" creationId="{EBA07F73-CBCC-3882-DF80-701776834577}"/>
          </ac:spMkLst>
        </pc:spChg>
        <pc:picChg chg="add mod">
          <ac:chgData name="Tú Nguyễn" userId="79534e15-2848-438b-b602-be64c89894cd" providerId="ADAL" clId="{9CF6B61B-5803-40B7-A205-A07CF9FA2B3A}" dt="2022-11-25T14:47:27.691" v="8" actId="1076"/>
          <ac:picMkLst>
            <pc:docMk/>
            <pc:sldMk cId="2960560072" sldId="408"/>
            <ac:picMk id="3" creationId="{6DF12DFB-A7DD-3099-3B8B-7199A44EE845}"/>
          </ac:picMkLst>
        </pc:picChg>
        <pc:picChg chg="del">
          <ac:chgData name="Tú Nguyễn" userId="79534e15-2848-438b-b602-be64c89894cd" providerId="ADAL" clId="{9CF6B61B-5803-40B7-A205-A07CF9FA2B3A}" dt="2022-11-25T14:45:12.364" v="3" actId="478"/>
          <ac:picMkLst>
            <pc:docMk/>
            <pc:sldMk cId="2960560072" sldId="408"/>
            <ac:picMk id="4" creationId="{8B9C633C-BC41-80CA-2D82-ED3C832B720A}"/>
          </ac:picMkLst>
        </pc:picChg>
      </pc:sldChg>
      <pc:sldChg chg="modSp add del mod">
        <pc:chgData name="Tú Nguyễn" userId="79534e15-2848-438b-b602-be64c89894cd" providerId="ADAL" clId="{9CF6B61B-5803-40B7-A205-A07CF9FA2B3A}" dt="2022-11-25T14:48:51.379" v="51" actId="47"/>
        <pc:sldMkLst>
          <pc:docMk/>
          <pc:sldMk cId="2628645938" sldId="409"/>
        </pc:sldMkLst>
        <pc:picChg chg="mod">
          <ac:chgData name="Tú Nguyễn" userId="79534e15-2848-438b-b602-be64c89894cd" providerId="ADAL" clId="{9CF6B61B-5803-40B7-A205-A07CF9FA2B3A}" dt="2022-11-25T14:48:40.205" v="48" actId="1076"/>
          <ac:picMkLst>
            <pc:docMk/>
            <pc:sldMk cId="2628645938" sldId="409"/>
            <ac:picMk id="2" creationId="{42F8E256-6A73-A539-E170-0CA9B3A4030C}"/>
          </ac:picMkLst>
        </pc:picChg>
      </pc:sldChg>
      <pc:sldChg chg="add">
        <pc:chgData name="Tú Nguyễn" userId="79534e15-2848-438b-b602-be64c89894cd" providerId="ADAL" clId="{9CF6B61B-5803-40B7-A205-A07CF9FA2B3A}" dt="2022-11-25T14:48:44.455" v="49"/>
        <pc:sldMkLst>
          <pc:docMk/>
          <pc:sldMk cId="1221540268" sldId="410"/>
        </pc:sldMkLst>
      </pc:sldChg>
      <pc:sldChg chg="addSp delSp modSp add mod ord">
        <pc:chgData name="Tú Nguyễn" userId="79534e15-2848-438b-b602-be64c89894cd" providerId="ADAL" clId="{9CF6B61B-5803-40B7-A205-A07CF9FA2B3A}" dt="2022-11-26T04:50:26.021" v="347" actId="20578"/>
        <pc:sldMkLst>
          <pc:docMk/>
          <pc:sldMk cId="3424318889" sldId="411"/>
        </pc:sldMkLst>
        <pc:spChg chg="mod">
          <ac:chgData name="Tú Nguyễn" userId="79534e15-2848-438b-b602-be64c89894cd" providerId="ADAL" clId="{9CF6B61B-5803-40B7-A205-A07CF9FA2B3A}" dt="2022-11-25T14:51:27.873" v="135" actId="1076"/>
          <ac:spMkLst>
            <pc:docMk/>
            <pc:sldMk cId="3424318889" sldId="411"/>
            <ac:spMk id="2" creationId="{710CE197-AD74-7B24-79B7-6C49A1DBDD91}"/>
          </ac:spMkLst>
        </pc:spChg>
        <pc:picChg chg="del mod">
          <ac:chgData name="Tú Nguyễn" userId="79534e15-2848-438b-b602-be64c89894cd" providerId="ADAL" clId="{9CF6B61B-5803-40B7-A205-A07CF9FA2B3A}" dt="2022-11-25T14:50:22.724" v="91" actId="478"/>
          <ac:picMkLst>
            <pc:docMk/>
            <pc:sldMk cId="3424318889" sldId="411"/>
            <ac:picMk id="3" creationId="{B04AE0EB-D607-AC15-1E28-BCF0A23B9EF2}"/>
          </ac:picMkLst>
        </pc:picChg>
        <pc:picChg chg="add mod">
          <ac:chgData name="Tú Nguyễn" userId="79534e15-2848-438b-b602-be64c89894cd" providerId="ADAL" clId="{9CF6B61B-5803-40B7-A205-A07CF9FA2B3A}" dt="2022-11-25T14:51:00.699" v="94" actId="1076"/>
          <ac:picMkLst>
            <pc:docMk/>
            <pc:sldMk cId="3424318889" sldId="411"/>
            <ac:picMk id="9" creationId="{F753EA52-D9B2-4DE6-30CA-AE7FDA8C91FC}"/>
          </ac:picMkLst>
        </pc:picChg>
      </pc:sldChg>
      <pc:sldChg chg="addSp delSp modSp add mod">
        <pc:chgData name="Tú Nguyễn" userId="79534e15-2848-438b-b602-be64c89894cd" providerId="ADAL" clId="{9CF6B61B-5803-40B7-A205-A07CF9FA2B3A}" dt="2022-11-26T04:59:05.886" v="368" actId="1076"/>
        <pc:sldMkLst>
          <pc:docMk/>
          <pc:sldMk cId="1075635189" sldId="412"/>
        </pc:sldMkLst>
        <pc:spChg chg="mod">
          <ac:chgData name="Tú Nguyễn" userId="79534e15-2848-438b-b602-be64c89894cd" providerId="ADAL" clId="{9CF6B61B-5803-40B7-A205-A07CF9FA2B3A}" dt="2022-11-26T04:59:05.886" v="368" actId="1076"/>
          <ac:spMkLst>
            <pc:docMk/>
            <pc:sldMk cId="1075635189" sldId="412"/>
            <ac:spMk id="2" creationId="{710CE197-AD74-7B24-79B7-6C49A1DBDD91}"/>
          </ac:spMkLst>
        </pc:spChg>
        <pc:picChg chg="add del mod">
          <ac:chgData name="Tú Nguyễn" userId="79534e15-2848-438b-b602-be64c89894cd" providerId="ADAL" clId="{9CF6B61B-5803-40B7-A205-A07CF9FA2B3A}" dt="2022-11-25T14:53:09.255" v="160" actId="478"/>
          <ac:picMkLst>
            <pc:docMk/>
            <pc:sldMk cId="1075635189" sldId="412"/>
            <ac:picMk id="8" creationId="{8ADF0FF1-5DD0-1BE5-1531-23B2B011FE0D}"/>
          </ac:picMkLst>
        </pc:picChg>
        <pc:picChg chg="del">
          <ac:chgData name="Tú Nguyễn" userId="79534e15-2848-438b-b602-be64c89894cd" providerId="ADAL" clId="{9CF6B61B-5803-40B7-A205-A07CF9FA2B3A}" dt="2022-11-25T14:52:05.631" v="137" actId="478"/>
          <ac:picMkLst>
            <pc:docMk/>
            <pc:sldMk cId="1075635189" sldId="412"/>
            <ac:picMk id="9" creationId="{F753EA52-D9B2-4DE6-30CA-AE7FDA8C91FC}"/>
          </ac:picMkLst>
        </pc:picChg>
        <pc:picChg chg="add mod">
          <ac:chgData name="Tú Nguyễn" userId="79534e15-2848-438b-b602-be64c89894cd" providerId="ADAL" clId="{9CF6B61B-5803-40B7-A205-A07CF9FA2B3A}" dt="2022-11-26T04:58:55.481" v="366" actId="12788"/>
          <ac:picMkLst>
            <pc:docMk/>
            <pc:sldMk cId="1075635189" sldId="412"/>
            <ac:picMk id="11" creationId="{91B3FA5F-38AD-EFE8-3C49-A10541681384}"/>
          </ac:picMkLst>
        </pc:picChg>
      </pc:sldChg>
      <pc:sldChg chg="add del">
        <pc:chgData name="Tú Nguyễn" userId="79534e15-2848-438b-b602-be64c89894cd" providerId="ADAL" clId="{9CF6B61B-5803-40B7-A205-A07CF9FA2B3A}" dt="2022-11-26T04:50:41.957" v="348"/>
        <pc:sldMkLst>
          <pc:docMk/>
          <pc:sldMk cId="45389577" sldId="413"/>
        </pc:sldMkLst>
      </pc:sldChg>
      <pc:sldChg chg="add del">
        <pc:chgData name="Tú Nguyễn" userId="79534e15-2848-438b-b602-be64c89894cd" providerId="ADAL" clId="{9CF6B61B-5803-40B7-A205-A07CF9FA2B3A}" dt="2022-11-26T04:54:03.331" v="356"/>
        <pc:sldMkLst>
          <pc:docMk/>
          <pc:sldMk cId="192215783" sldId="413"/>
        </pc:sldMkLst>
      </pc:sldChg>
      <pc:sldChg chg="add del">
        <pc:chgData name="Tú Nguyễn" userId="79534e15-2848-438b-b602-be64c89894cd" providerId="ADAL" clId="{9CF6B61B-5803-40B7-A205-A07CF9FA2B3A}" dt="2022-11-26T04:53:10.766" v="354"/>
        <pc:sldMkLst>
          <pc:docMk/>
          <pc:sldMk cId="550468325" sldId="413"/>
        </pc:sldMkLst>
      </pc:sldChg>
      <pc:sldChg chg="addSp delSp modSp new add del mod ord">
        <pc:chgData name="Tú Nguyễn" userId="79534e15-2848-438b-b602-be64c89894cd" providerId="ADAL" clId="{9CF6B61B-5803-40B7-A205-A07CF9FA2B3A}" dt="2022-11-26T04:52:06.105" v="352" actId="2696"/>
        <pc:sldMkLst>
          <pc:docMk/>
          <pc:sldMk cId="843768012" sldId="413"/>
        </pc:sldMkLst>
        <pc:spChg chg="del">
          <ac:chgData name="Tú Nguyễn" userId="79534e15-2848-438b-b602-be64c89894cd" providerId="ADAL" clId="{9CF6B61B-5803-40B7-A205-A07CF9FA2B3A}" dt="2022-11-25T15:08:14.932" v="219" actId="478"/>
          <ac:spMkLst>
            <pc:docMk/>
            <pc:sldMk cId="843768012" sldId="413"/>
            <ac:spMk id="2" creationId="{CAC0720C-39DD-7688-2F36-30BB56E54EF9}"/>
          </ac:spMkLst>
        </pc:spChg>
        <pc:spChg chg="add mod">
          <ac:chgData name="Tú Nguyễn" userId="79534e15-2848-438b-b602-be64c89894cd" providerId="ADAL" clId="{9CF6B61B-5803-40B7-A205-A07CF9FA2B3A}" dt="2022-11-25T15:08:20.426" v="220" actId="1076"/>
          <ac:spMkLst>
            <pc:docMk/>
            <pc:sldMk cId="843768012" sldId="413"/>
            <ac:spMk id="3" creationId="{5B80DAEA-622D-BC35-A35C-70C0D24F32D1}"/>
          </ac:spMkLst>
        </pc:spChg>
        <pc:picChg chg="add mod">
          <ac:chgData name="Tú Nguyễn" userId="79534e15-2848-438b-b602-be64c89894cd" providerId="ADAL" clId="{9CF6B61B-5803-40B7-A205-A07CF9FA2B3A}" dt="2022-11-25T15:08:31.618" v="223" actId="1076"/>
          <ac:picMkLst>
            <pc:docMk/>
            <pc:sldMk cId="843768012" sldId="413"/>
            <ac:picMk id="4" creationId="{1B53000B-DEE7-52F9-4962-8413D51974DD}"/>
          </ac:picMkLst>
        </pc:picChg>
      </pc:sldChg>
      <pc:sldChg chg="addSp modSp add mod modTransition">
        <pc:chgData name="Tú Nguyễn" userId="79534e15-2848-438b-b602-be64c89894cd" providerId="ADAL" clId="{9CF6B61B-5803-40B7-A205-A07CF9FA2B3A}" dt="2022-11-26T05:01:12.616" v="991" actId="1076"/>
        <pc:sldMkLst>
          <pc:docMk/>
          <pc:sldMk cId="2969557235" sldId="413"/>
        </pc:sldMkLst>
        <pc:spChg chg="mod">
          <ac:chgData name="Tú Nguyễn" userId="79534e15-2848-438b-b602-be64c89894cd" providerId="ADAL" clId="{9CF6B61B-5803-40B7-A205-A07CF9FA2B3A}" dt="2022-11-26T05:01:12.616" v="991" actId="1076"/>
          <ac:spMkLst>
            <pc:docMk/>
            <pc:sldMk cId="2969557235" sldId="413"/>
            <ac:spMk id="3" creationId="{5B80DAEA-622D-BC35-A35C-70C0D24F32D1}"/>
          </ac:spMkLst>
        </pc:spChg>
        <pc:spChg chg="add mod">
          <ac:chgData name="Tú Nguyễn" userId="79534e15-2848-438b-b602-be64c89894cd" providerId="ADAL" clId="{9CF6B61B-5803-40B7-A205-A07CF9FA2B3A}" dt="2022-11-26T05:01:04.606" v="990" actId="1038"/>
          <ac:spMkLst>
            <pc:docMk/>
            <pc:sldMk cId="2969557235" sldId="413"/>
            <ac:spMk id="6" creationId="{7AD9533F-F954-A001-3D2D-D44F855DCC57}"/>
          </ac:spMkLst>
        </pc:spChg>
        <pc:picChg chg="add mod">
          <ac:chgData name="Tú Nguyễn" userId="79534e15-2848-438b-b602-be64c89894cd" providerId="ADAL" clId="{9CF6B61B-5803-40B7-A205-A07CF9FA2B3A}" dt="2022-11-26T05:00:28.567" v="746" actId="1035"/>
          <ac:picMkLst>
            <pc:docMk/>
            <pc:sldMk cId="2969557235" sldId="413"/>
            <ac:picMk id="2" creationId="{E32EBAC4-19A6-76D0-0855-B5F4F2BAC1B1}"/>
          </ac:picMkLst>
        </pc:picChg>
        <pc:picChg chg="add mod">
          <ac:chgData name="Tú Nguyễn" userId="79534e15-2848-438b-b602-be64c89894cd" providerId="ADAL" clId="{9CF6B61B-5803-40B7-A205-A07CF9FA2B3A}" dt="2022-11-26T05:01:04.606" v="990" actId="1038"/>
          <ac:picMkLst>
            <pc:docMk/>
            <pc:sldMk cId="2969557235" sldId="413"/>
            <ac:picMk id="5" creationId="{A4DAB1CD-A391-80FA-432C-A09465C228AD}"/>
          </ac:picMkLst>
        </pc:picChg>
      </pc:sldChg>
      <pc:sldChg chg="modSp add mod">
        <pc:chgData name="Tú Nguyễn" userId="79534e15-2848-438b-b602-be64c89894cd" providerId="ADAL" clId="{9CF6B61B-5803-40B7-A205-A07CF9FA2B3A}" dt="2022-11-26T04:59:36.325" v="371" actId="12788"/>
        <pc:sldMkLst>
          <pc:docMk/>
          <pc:sldMk cId="379330155" sldId="414"/>
        </pc:sldMkLst>
        <pc:spChg chg="mod">
          <ac:chgData name="Tú Nguyễn" userId="79534e15-2848-438b-b602-be64c89894cd" providerId="ADAL" clId="{9CF6B61B-5803-40B7-A205-A07CF9FA2B3A}" dt="2022-11-26T04:59:36.325" v="371" actId="12788"/>
          <ac:spMkLst>
            <pc:docMk/>
            <pc:sldMk cId="379330155" sldId="414"/>
            <ac:spMk id="2" creationId="{0779AFC9-6B61-E783-31CA-288476D34F4E}"/>
          </ac:spMkLst>
        </pc:spChg>
        <pc:picChg chg="mod">
          <ac:chgData name="Tú Nguyễn" userId="79534e15-2848-438b-b602-be64c89894cd" providerId="ADAL" clId="{9CF6B61B-5803-40B7-A205-A07CF9FA2B3A}" dt="2022-11-26T04:59:30.779" v="370" actId="12788"/>
          <ac:picMkLst>
            <pc:docMk/>
            <pc:sldMk cId="379330155" sldId="414"/>
            <ac:picMk id="5" creationId="{EDFCB8F9-A02D-FB51-51DE-E63032968E83}"/>
          </ac:picMkLst>
        </pc:picChg>
      </pc:sldChg>
      <pc:sldChg chg="add del">
        <pc:chgData name="Tú Nguyễn" userId="79534e15-2848-438b-b602-be64c89894cd" providerId="ADAL" clId="{9CF6B61B-5803-40B7-A205-A07CF9FA2B3A}" dt="2022-11-26T04:53:10.766" v="354"/>
        <pc:sldMkLst>
          <pc:docMk/>
          <pc:sldMk cId="483310877" sldId="414"/>
        </pc:sldMkLst>
      </pc:sldChg>
      <pc:sldChg chg="add del">
        <pc:chgData name="Tú Nguyễn" userId="79534e15-2848-438b-b602-be64c89894cd" providerId="ADAL" clId="{9CF6B61B-5803-40B7-A205-A07CF9FA2B3A}" dt="2022-11-26T04:54:03.331" v="356"/>
        <pc:sldMkLst>
          <pc:docMk/>
          <pc:sldMk cId="1951742002" sldId="414"/>
        </pc:sldMkLst>
      </pc:sldChg>
      <pc:sldChg chg="addSp delSp modSp add del mod">
        <pc:chgData name="Tú Nguyễn" userId="79534e15-2848-438b-b602-be64c89894cd" providerId="ADAL" clId="{9CF6B61B-5803-40B7-A205-A07CF9FA2B3A}" dt="2022-11-26T04:52:06.105" v="352" actId="2696"/>
        <pc:sldMkLst>
          <pc:docMk/>
          <pc:sldMk cId="3687680151" sldId="414"/>
        </pc:sldMkLst>
        <pc:spChg chg="mod">
          <ac:chgData name="Tú Nguyễn" userId="79534e15-2848-438b-b602-be64c89894cd" providerId="ADAL" clId="{9CF6B61B-5803-40B7-A205-A07CF9FA2B3A}" dt="2022-11-25T15:11:05.028" v="261" actId="1076"/>
          <ac:spMkLst>
            <pc:docMk/>
            <pc:sldMk cId="3687680151" sldId="414"/>
            <ac:spMk id="2" creationId="{0779AFC9-6B61-E783-31CA-288476D34F4E}"/>
          </ac:spMkLst>
        </pc:spChg>
        <pc:picChg chg="del">
          <ac:chgData name="Tú Nguyễn" userId="79534e15-2848-438b-b602-be64c89894cd" providerId="ADAL" clId="{9CF6B61B-5803-40B7-A205-A07CF9FA2B3A}" dt="2022-11-25T15:10:41.147" v="234" actId="478"/>
          <ac:picMkLst>
            <pc:docMk/>
            <pc:sldMk cId="3687680151" sldId="414"/>
            <ac:picMk id="3" creationId="{21A56FA9-E152-B8D0-39D0-46C2C2535903}"/>
          </ac:picMkLst>
        </pc:picChg>
        <pc:picChg chg="add mod">
          <ac:chgData name="Tú Nguyễn" userId="79534e15-2848-438b-b602-be64c89894cd" providerId="ADAL" clId="{9CF6B61B-5803-40B7-A205-A07CF9FA2B3A}" dt="2022-11-25T15:10:44.400" v="236" actId="1076"/>
          <ac:picMkLst>
            <pc:docMk/>
            <pc:sldMk cId="3687680151" sldId="414"/>
            <ac:picMk id="5" creationId="{EDFCB8F9-A02D-FB51-51DE-E63032968E83}"/>
          </ac:picMkLst>
        </pc:picChg>
      </pc:sldChg>
      <pc:sldChg chg="add del">
        <pc:chgData name="Tú Nguyễn" userId="79534e15-2848-438b-b602-be64c89894cd" providerId="ADAL" clId="{9CF6B61B-5803-40B7-A205-A07CF9FA2B3A}" dt="2022-11-26T04:50:41.957" v="348"/>
        <pc:sldMkLst>
          <pc:docMk/>
          <pc:sldMk cId="4181260156" sldId="414"/>
        </pc:sldMkLst>
      </pc:sldChg>
      <pc:sldChg chg="del">
        <pc:chgData name="Tú Nguyễn" userId="79534e15-2848-438b-b602-be64c89894cd" providerId="ADAL" clId="{9CF6B61B-5803-40B7-A205-A07CF9FA2B3A}" dt="2022-11-26T04:56:10.706" v="360" actId="2696"/>
        <pc:sldMkLst>
          <pc:docMk/>
          <pc:sldMk cId="1645862547" sldId="415"/>
        </pc:sldMkLst>
      </pc:sldChg>
      <pc:sldChg chg="add">
        <pc:chgData name="Tú Nguyễn" userId="79534e15-2848-438b-b602-be64c89894cd" providerId="ADAL" clId="{9CF6B61B-5803-40B7-A205-A07CF9FA2B3A}" dt="2022-11-26T04:56:17.766" v="361"/>
        <pc:sldMkLst>
          <pc:docMk/>
          <pc:sldMk cId="2629441183" sldId="415"/>
        </pc:sldMkLst>
      </pc:sldChg>
      <pc:sldChg chg="addSp delSp modSp add mod delAnim modAnim">
        <pc:chgData name="Tú Nguyễn" userId="79534e15-2848-438b-b602-be64c89894cd" providerId="ADAL" clId="{9CF6B61B-5803-40B7-A205-A07CF9FA2B3A}" dt="2022-11-26T04:57:14.981" v="364"/>
        <pc:sldMkLst>
          <pc:docMk/>
          <pc:sldMk cId="1570696830" sldId="416"/>
        </pc:sldMkLst>
        <pc:spChg chg="mod">
          <ac:chgData name="Tú Nguyễn" userId="79534e15-2848-438b-b602-be64c89894cd" providerId="ADAL" clId="{9CF6B61B-5803-40B7-A205-A07CF9FA2B3A}" dt="2022-11-26T04:43:13.347" v="268" actId="571"/>
          <ac:spMkLst>
            <pc:docMk/>
            <pc:sldMk cId="1570696830" sldId="416"/>
            <ac:spMk id="3" creationId="{C24070B5-4B17-9271-1884-A6D782DEE317}"/>
          </ac:spMkLst>
        </pc:spChg>
        <pc:spChg chg="mod">
          <ac:chgData name="Tú Nguyễn" userId="79534e15-2848-438b-b602-be64c89894cd" providerId="ADAL" clId="{9CF6B61B-5803-40B7-A205-A07CF9FA2B3A}" dt="2022-11-26T04:43:13.347" v="268" actId="571"/>
          <ac:spMkLst>
            <pc:docMk/>
            <pc:sldMk cId="1570696830" sldId="416"/>
            <ac:spMk id="4" creationId="{5F290B25-2343-1F78-F717-18CC79B62DC8}"/>
          </ac:spMkLst>
        </pc:spChg>
        <pc:spChg chg="add mod">
          <ac:chgData name="Tú Nguyễn" userId="79534e15-2848-438b-b602-be64c89894cd" providerId="ADAL" clId="{9CF6B61B-5803-40B7-A205-A07CF9FA2B3A}" dt="2022-11-26T04:43:13.347" v="268" actId="571"/>
          <ac:spMkLst>
            <pc:docMk/>
            <pc:sldMk cId="1570696830" sldId="416"/>
            <ac:spMk id="5" creationId="{7CCA4758-F9A8-2EE1-DFDD-3FC1F96F495B}"/>
          </ac:spMkLst>
        </pc:spChg>
        <pc:spChg chg="add mod">
          <ac:chgData name="Tú Nguyễn" userId="79534e15-2848-438b-b602-be64c89894cd" providerId="ADAL" clId="{9CF6B61B-5803-40B7-A205-A07CF9FA2B3A}" dt="2022-11-26T04:43:13.347" v="268" actId="571"/>
          <ac:spMkLst>
            <pc:docMk/>
            <pc:sldMk cId="1570696830" sldId="416"/>
            <ac:spMk id="6" creationId="{856B2D58-D587-D9F1-6BB6-864957C41436}"/>
          </ac:spMkLst>
        </pc:spChg>
        <pc:spChg chg="mod">
          <ac:chgData name="Tú Nguyễn" userId="79534e15-2848-438b-b602-be64c89894cd" providerId="ADAL" clId="{9CF6B61B-5803-40B7-A205-A07CF9FA2B3A}" dt="2022-11-26T04:43:13.347" v="268" actId="571"/>
          <ac:spMkLst>
            <pc:docMk/>
            <pc:sldMk cId="1570696830" sldId="416"/>
            <ac:spMk id="10" creationId="{CE47DA65-4449-BF25-1165-B9522D045CD3}"/>
          </ac:spMkLst>
        </pc:spChg>
        <pc:spChg chg="mod">
          <ac:chgData name="Tú Nguyễn" userId="79534e15-2848-438b-b602-be64c89894cd" providerId="ADAL" clId="{9CF6B61B-5803-40B7-A205-A07CF9FA2B3A}" dt="2022-11-26T04:43:13.347" v="268" actId="571"/>
          <ac:spMkLst>
            <pc:docMk/>
            <pc:sldMk cId="1570696830" sldId="416"/>
            <ac:spMk id="11" creationId="{EBB29CAB-7102-28CF-D08E-7F6C5F196CED}"/>
          </ac:spMkLst>
        </pc:spChg>
        <pc:spChg chg="mod">
          <ac:chgData name="Tú Nguyễn" userId="79534e15-2848-438b-b602-be64c89894cd" providerId="ADAL" clId="{9CF6B61B-5803-40B7-A205-A07CF9FA2B3A}" dt="2022-11-26T04:43:30.815" v="269" actId="1076"/>
          <ac:spMkLst>
            <pc:docMk/>
            <pc:sldMk cId="1570696830" sldId="416"/>
            <ac:spMk id="12" creationId="{020568C7-A9C3-BD8D-7C71-83A75233DD2A}"/>
          </ac:spMkLst>
        </pc:spChg>
        <pc:spChg chg="mod">
          <ac:chgData name="Tú Nguyễn" userId="79534e15-2848-438b-b602-be64c89894cd" providerId="ADAL" clId="{9CF6B61B-5803-40B7-A205-A07CF9FA2B3A}" dt="2022-11-26T04:43:13.347" v="268" actId="571"/>
          <ac:spMkLst>
            <pc:docMk/>
            <pc:sldMk cId="1570696830" sldId="416"/>
            <ac:spMk id="1622" creationId="{9DC63397-86AE-56D7-1AF7-6F8A22959BE1}"/>
          </ac:spMkLst>
        </pc:spChg>
        <pc:spChg chg="mod">
          <ac:chgData name="Tú Nguyễn" userId="79534e15-2848-438b-b602-be64c89894cd" providerId="ADAL" clId="{9CF6B61B-5803-40B7-A205-A07CF9FA2B3A}" dt="2022-11-26T04:43:13.347" v="268" actId="571"/>
          <ac:spMkLst>
            <pc:docMk/>
            <pc:sldMk cId="1570696830" sldId="416"/>
            <ac:spMk id="1623" creationId="{DA21518E-E4EB-2BC7-1A04-7573B6534B28}"/>
          </ac:spMkLst>
        </pc:spChg>
        <pc:spChg chg="mod">
          <ac:chgData name="Tú Nguyễn" userId="79534e15-2848-438b-b602-be64c89894cd" providerId="ADAL" clId="{9CF6B61B-5803-40B7-A205-A07CF9FA2B3A}" dt="2022-11-26T04:50:47.614" v="351" actId="14100"/>
          <ac:spMkLst>
            <pc:docMk/>
            <pc:sldMk cId="1570696830" sldId="416"/>
            <ac:spMk id="1624" creationId="{D2E08A1F-28D9-2585-A54C-CC3D172BAE58}"/>
          </ac:spMkLst>
        </pc:spChg>
        <pc:spChg chg="del">
          <ac:chgData name="Tú Nguyễn" userId="79534e15-2848-438b-b602-be64c89894cd" providerId="ADAL" clId="{9CF6B61B-5803-40B7-A205-A07CF9FA2B3A}" dt="2022-11-26T04:43:46.244" v="272" actId="478"/>
          <ac:spMkLst>
            <pc:docMk/>
            <pc:sldMk cId="1570696830" sldId="416"/>
            <ac:spMk id="1625" creationId="{6AB83A34-DA79-FD7D-06C2-DD4570D5D36E}"/>
          </ac:spMkLst>
        </pc:spChg>
        <pc:spChg chg="del">
          <ac:chgData name="Tú Nguyễn" userId="79534e15-2848-438b-b602-be64c89894cd" providerId="ADAL" clId="{9CF6B61B-5803-40B7-A205-A07CF9FA2B3A}" dt="2022-11-26T04:43:46.244" v="272" actId="478"/>
          <ac:spMkLst>
            <pc:docMk/>
            <pc:sldMk cId="1570696830" sldId="416"/>
            <ac:spMk id="1626" creationId="{A44EDA40-9681-E433-7352-941429B3CBF3}"/>
          </ac:spMkLst>
        </pc:spChg>
        <pc:spChg chg="del">
          <ac:chgData name="Tú Nguyễn" userId="79534e15-2848-438b-b602-be64c89894cd" providerId="ADAL" clId="{9CF6B61B-5803-40B7-A205-A07CF9FA2B3A}" dt="2022-11-26T04:43:40.873" v="271" actId="478"/>
          <ac:spMkLst>
            <pc:docMk/>
            <pc:sldMk cId="1570696830" sldId="416"/>
            <ac:spMk id="1627" creationId="{D58D34AE-A8D7-1A76-DC1E-D95663BCA3AB}"/>
          </ac:spMkLst>
        </pc:spChg>
        <pc:spChg chg="del">
          <ac:chgData name="Tú Nguyễn" userId="79534e15-2848-438b-b602-be64c89894cd" providerId="ADAL" clId="{9CF6B61B-5803-40B7-A205-A07CF9FA2B3A}" dt="2022-11-26T04:43:46.244" v="272" actId="478"/>
          <ac:spMkLst>
            <pc:docMk/>
            <pc:sldMk cId="1570696830" sldId="416"/>
            <ac:spMk id="1628" creationId="{77DA1769-4833-5B98-40EE-9A4B6C33C74A}"/>
          </ac:spMkLst>
        </pc:spChg>
        <pc:spChg chg="del">
          <ac:chgData name="Tú Nguyễn" userId="79534e15-2848-438b-b602-be64c89894cd" providerId="ADAL" clId="{9CF6B61B-5803-40B7-A205-A07CF9FA2B3A}" dt="2022-11-26T04:43:40.873" v="271" actId="478"/>
          <ac:spMkLst>
            <pc:docMk/>
            <pc:sldMk cId="1570696830" sldId="416"/>
            <ac:spMk id="1629" creationId="{80940B35-29A0-FD0F-2643-2B95DC8789FB}"/>
          </ac:spMkLst>
        </pc:spChg>
        <pc:spChg chg="del">
          <ac:chgData name="Tú Nguyễn" userId="79534e15-2848-438b-b602-be64c89894cd" providerId="ADAL" clId="{9CF6B61B-5803-40B7-A205-A07CF9FA2B3A}" dt="2022-11-26T04:43:40.873" v="271" actId="478"/>
          <ac:spMkLst>
            <pc:docMk/>
            <pc:sldMk cId="1570696830" sldId="416"/>
            <ac:spMk id="1630" creationId="{ED481198-79EE-2AAE-1A87-A11604582EDF}"/>
          </ac:spMkLst>
        </pc:spChg>
        <pc:spChg chg="del">
          <ac:chgData name="Tú Nguyễn" userId="79534e15-2848-438b-b602-be64c89894cd" providerId="ADAL" clId="{9CF6B61B-5803-40B7-A205-A07CF9FA2B3A}" dt="2022-11-26T04:43:40.873" v="271" actId="478"/>
          <ac:spMkLst>
            <pc:docMk/>
            <pc:sldMk cId="1570696830" sldId="416"/>
            <ac:spMk id="1631" creationId="{288A6163-56A4-3D77-BC5E-56790546143B}"/>
          </ac:spMkLst>
        </pc:spChg>
        <pc:spChg chg="mod">
          <ac:chgData name="Tú Nguyễn" userId="79534e15-2848-438b-b602-be64c89894cd" providerId="ADAL" clId="{9CF6B61B-5803-40B7-A205-A07CF9FA2B3A}" dt="2022-11-26T04:43:13.347" v="268" actId="571"/>
          <ac:spMkLst>
            <pc:docMk/>
            <pc:sldMk cId="1570696830" sldId="416"/>
            <ac:spMk id="1632" creationId="{35C71C1D-1E21-3AC8-380F-EE1C09120F06}"/>
          </ac:spMkLst>
        </pc:spChg>
        <pc:spChg chg="mod">
          <ac:chgData name="Tú Nguyễn" userId="79534e15-2848-438b-b602-be64c89894cd" providerId="ADAL" clId="{9CF6B61B-5803-40B7-A205-A07CF9FA2B3A}" dt="2022-11-26T04:43:13.347" v="268" actId="571"/>
          <ac:spMkLst>
            <pc:docMk/>
            <pc:sldMk cId="1570696830" sldId="416"/>
            <ac:spMk id="1633" creationId="{6B94F6CE-7790-4586-0A59-D9B04F10DD61}"/>
          </ac:spMkLst>
        </pc:spChg>
        <pc:spChg chg="mod">
          <ac:chgData name="Tú Nguyễn" userId="79534e15-2848-438b-b602-be64c89894cd" providerId="ADAL" clId="{9CF6B61B-5803-40B7-A205-A07CF9FA2B3A}" dt="2022-11-26T04:43:13.347" v="268" actId="571"/>
          <ac:spMkLst>
            <pc:docMk/>
            <pc:sldMk cId="1570696830" sldId="416"/>
            <ac:spMk id="1634" creationId="{8660CDC5-0334-7252-0BA0-C4F3F4C431E5}"/>
          </ac:spMkLst>
        </pc:spChg>
        <pc:spChg chg="mod">
          <ac:chgData name="Tú Nguyễn" userId="79534e15-2848-438b-b602-be64c89894cd" providerId="ADAL" clId="{9CF6B61B-5803-40B7-A205-A07CF9FA2B3A}" dt="2022-11-26T04:43:13.347" v="268" actId="571"/>
          <ac:spMkLst>
            <pc:docMk/>
            <pc:sldMk cId="1570696830" sldId="416"/>
            <ac:spMk id="1635" creationId="{F53D0C7E-52F0-7ACA-B437-477AD3B2270B}"/>
          </ac:spMkLst>
        </pc:spChg>
        <pc:spChg chg="mod">
          <ac:chgData name="Tú Nguyễn" userId="79534e15-2848-438b-b602-be64c89894cd" providerId="ADAL" clId="{9CF6B61B-5803-40B7-A205-A07CF9FA2B3A}" dt="2022-11-26T04:43:13.347" v="268" actId="571"/>
          <ac:spMkLst>
            <pc:docMk/>
            <pc:sldMk cId="1570696830" sldId="416"/>
            <ac:spMk id="1636" creationId="{3A5BF7C6-A2AF-9EFB-A953-9531BF167F89}"/>
          </ac:spMkLst>
        </pc:spChg>
        <pc:spChg chg="mod">
          <ac:chgData name="Tú Nguyễn" userId="79534e15-2848-438b-b602-be64c89894cd" providerId="ADAL" clId="{9CF6B61B-5803-40B7-A205-A07CF9FA2B3A}" dt="2022-11-26T04:43:13.347" v="268" actId="571"/>
          <ac:spMkLst>
            <pc:docMk/>
            <pc:sldMk cId="1570696830" sldId="416"/>
            <ac:spMk id="1637" creationId="{D1C0E5FC-AACB-5395-1058-24F3B0D6EDEB}"/>
          </ac:spMkLst>
        </pc:spChg>
        <pc:spChg chg="mod">
          <ac:chgData name="Tú Nguyễn" userId="79534e15-2848-438b-b602-be64c89894cd" providerId="ADAL" clId="{9CF6B61B-5803-40B7-A205-A07CF9FA2B3A}" dt="2022-11-26T04:43:13.347" v="268" actId="571"/>
          <ac:spMkLst>
            <pc:docMk/>
            <pc:sldMk cId="1570696830" sldId="416"/>
            <ac:spMk id="1638" creationId="{65E12F52-7F04-6502-AA75-E5847C033761}"/>
          </ac:spMkLst>
        </pc:spChg>
        <pc:spChg chg="mod">
          <ac:chgData name="Tú Nguyễn" userId="79534e15-2848-438b-b602-be64c89894cd" providerId="ADAL" clId="{9CF6B61B-5803-40B7-A205-A07CF9FA2B3A}" dt="2022-11-26T04:43:13.347" v="268" actId="571"/>
          <ac:spMkLst>
            <pc:docMk/>
            <pc:sldMk cId="1570696830" sldId="416"/>
            <ac:spMk id="1639" creationId="{059B93D9-7E87-EB05-2C41-718CB746B80C}"/>
          </ac:spMkLst>
        </pc:spChg>
        <pc:spChg chg="mod">
          <ac:chgData name="Tú Nguyễn" userId="79534e15-2848-438b-b602-be64c89894cd" providerId="ADAL" clId="{9CF6B61B-5803-40B7-A205-A07CF9FA2B3A}" dt="2022-11-26T04:43:13.347" v="268" actId="571"/>
          <ac:spMkLst>
            <pc:docMk/>
            <pc:sldMk cId="1570696830" sldId="416"/>
            <ac:spMk id="1640" creationId="{A27D9F8C-A902-49FC-4110-8E14820BC32A}"/>
          </ac:spMkLst>
        </pc:spChg>
        <pc:spChg chg="mod">
          <ac:chgData name="Tú Nguyễn" userId="79534e15-2848-438b-b602-be64c89894cd" providerId="ADAL" clId="{9CF6B61B-5803-40B7-A205-A07CF9FA2B3A}" dt="2022-11-26T04:43:13.347" v="268" actId="571"/>
          <ac:spMkLst>
            <pc:docMk/>
            <pc:sldMk cId="1570696830" sldId="416"/>
            <ac:spMk id="1641" creationId="{E8EAD551-EEA1-B960-9A6C-64B38737E5A8}"/>
          </ac:spMkLst>
        </pc:spChg>
        <pc:spChg chg="mod">
          <ac:chgData name="Tú Nguyễn" userId="79534e15-2848-438b-b602-be64c89894cd" providerId="ADAL" clId="{9CF6B61B-5803-40B7-A205-A07CF9FA2B3A}" dt="2022-11-26T04:43:13.347" v="268" actId="571"/>
          <ac:spMkLst>
            <pc:docMk/>
            <pc:sldMk cId="1570696830" sldId="416"/>
            <ac:spMk id="1642" creationId="{5351E762-1837-DA41-40CB-CB8C73CC9889}"/>
          </ac:spMkLst>
        </pc:spChg>
        <pc:spChg chg="mod">
          <ac:chgData name="Tú Nguyễn" userId="79534e15-2848-438b-b602-be64c89894cd" providerId="ADAL" clId="{9CF6B61B-5803-40B7-A205-A07CF9FA2B3A}" dt="2022-11-26T04:43:13.347" v="268" actId="571"/>
          <ac:spMkLst>
            <pc:docMk/>
            <pc:sldMk cId="1570696830" sldId="416"/>
            <ac:spMk id="1643" creationId="{4EC6D33A-E040-5859-C37B-30AC51E85D4F}"/>
          </ac:spMkLst>
        </pc:spChg>
        <pc:spChg chg="mod">
          <ac:chgData name="Tú Nguyễn" userId="79534e15-2848-438b-b602-be64c89894cd" providerId="ADAL" clId="{9CF6B61B-5803-40B7-A205-A07CF9FA2B3A}" dt="2022-11-26T04:43:13.347" v="268" actId="571"/>
          <ac:spMkLst>
            <pc:docMk/>
            <pc:sldMk cId="1570696830" sldId="416"/>
            <ac:spMk id="1644" creationId="{75BD9FA2-FD76-8A61-69C1-AA52F43112BC}"/>
          </ac:spMkLst>
        </pc:spChg>
        <pc:spChg chg="mod">
          <ac:chgData name="Tú Nguyễn" userId="79534e15-2848-438b-b602-be64c89894cd" providerId="ADAL" clId="{9CF6B61B-5803-40B7-A205-A07CF9FA2B3A}" dt="2022-11-26T04:43:13.347" v="268" actId="571"/>
          <ac:spMkLst>
            <pc:docMk/>
            <pc:sldMk cId="1570696830" sldId="416"/>
            <ac:spMk id="1645" creationId="{19817F9C-5D10-F981-2B09-EA44CBE49D8B}"/>
          </ac:spMkLst>
        </pc:spChg>
        <pc:spChg chg="mod">
          <ac:chgData name="Tú Nguyễn" userId="79534e15-2848-438b-b602-be64c89894cd" providerId="ADAL" clId="{9CF6B61B-5803-40B7-A205-A07CF9FA2B3A}" dt="2022-11-26T04:43:13.347" v="268" actId="571"/>
          <ac:spMkLst>
            <pc:docMk/>
            <pc:sldMk cId="1570696830" sldId="416"/>
            <ac:spMk id="1646" creationId="{A21CFE04-2899-02CF-8801-2CD2706D9A1E}"/>
          </ac:spMkLst>
        </pc:spChg>
        <pc:spChg chg="mod">
          <ac:chgData name="Tú Nguyễn" userId="79534e15-2848-438b-b602-be64c89894cd" providerId="ADAL" clId="{9CF6B61B-5803-40B7-A205-A07CF9FA2B3A}" dt="2022-11-26T04:43:13.347" v="268" actId="571"/>
          <ac:spMkLst>
            <pc:docMk/>
            <pc:sldMk cId="1570696830" sldId="416"/>
            <ac:spMk id="1647" creationId="{2B5470A7-9BDF-AC00-ACDD-41259FC8DE79}"/>
          </ac:spMkLst>
        </pc:spChg>
        <pc:spChg chg="mod">
          <ac:chgData name="Tú Nguyễn" userId="79534e15-2848-438b-b602-be64c89894cd" providerId="ADAL" clId="{9CF6B61B-5803-40B7-A205-A07CF9FA2B3A}" dt="2022-11-26T04:43:13.347" v="268" actId="571"/>
          <ac:spMkLst>
            <pc:docMk/>
            <pc:sldMk cId="1570696830" sldId="416"/>
            <ac:spMk id="1648" creationId="{779BF33B-D34E-CD40-8376-4EF66DEFCC10}"/>
          </ac:spMkLst>
        </pc:spChg>
        <pc:spChg chg="del">
          <ac:chgData name="Tú Nguyễn" userId="79534e15-2848-438b-b602-be64c89894cd" providerId="ADAL" clId="{9CF6B61B-5803-40B7-A205-A07CF9FA2B3A}" dt="2022-11-26T04:43:40.873" v="271" actId="478"/>
          <ac:spMkLst>
            <pc:docMk/>
            <pc:sldMk cId="1570696830" sldId="416"/>
            <ac:spMk id="1652" creationId="{00000000-0000-0000-0000-000000000000}"/>
          </ac:spMkLst>
        </pc:spChg>
        <pc:spChg chg="mod">
          <ac:chgData name="Tú Nguyễn" userId="79534e15-2848-438b-b602-be64c89894cd" providerId="ADAL" clId="{9CF6B61B-5803-40B7-A205-A07CF9FA2B3A}" dt="2022-11-26T04:43:13.347" v="268" actId="571"/>
          <ac:spMkLst>
            <pc:docMk/>
            <pc:sldMk cId="1570696830" sldId="416"/>
            <ac:spMk id="1653" creationId="{521AA47E-4599-4BFD-C99B-46C5863A0D47}"/>
          </ac:spMkLst>
        </pc:spChg>
        <pc:spChg chg="mod">
          <ac:chgData name="Tú Nguyễn" userId="79534e15-2848-438b-b602-be64c89894cd" providerId="ADAL" clId="{9CF6B61B-5803-40B7-A205-A07CF9FA2B3A}" dt="2022-11-26T04:43:13.347" v="268" actId="571"/>
          <ac:spMkLst>
            <pc:docMk/>
            <pc:sldMk cId="1570696830" sldId="416"/>
            <ac:spMk id="1654" creationId="{B97EA158-F52E-D777-87AD-A9300B5AC55C}"/>
          </ac:spMkLst>
        </pc:spChg>
        <pc:spChg chg="mod">
          <ac:chgData name="Tú Nguyễn" userId="79534e15-2848-438b-b602-be64c89894cd" providerId="ADAL" clId="{9CF6B61B-5803-40B7-A205-A07CF9FA2B3A}" dt="2022-11-26T04:43:13.347" v="268" actId="571"/>
          <ac:spMkLst>
            <pc:docMk/>
            <pc:sldMk cId="1570696830" sldId="416"/>
            <ac:spMk id="1655" creationId="{08732947-C0D7-546B-0140-DA52567C2790}"/>
          </ac:spMkLst>
        </pc:spChg>
        <pc:spChg chg="mod">
          <ac:chgData name="Tú Nguyễn" userId="79534e15-2848-438b-b602-be64c89894cd" providerId="ADAL" clId="{9CF6B61B-5803-40B7-A205-A07CF9FA2B3A}" dt="2022-11-26T04:43:13.347" v="268" actId="571"/>
          <ac:spMkLst>
            <pc:docMk/>
            <pc:sldMk cId="1570696830" sldId="416"/>
            <ac:spMk id="1656" creationId="{D38AA8A4-A8E6-A717-F03E-2DEDB78457CE}"/>
          </ac:spMkLst>
        </pc:spChg>
        <pc:spChg chg="mod">
          <ac:chgData name="Tú Nguyễn" userId="79534e15-2848-438b-b602-be64c89894cd" providerId="ADAL" clId="{9CF6B61B-5803-40B7-A205-A07CF9FA2B3A}" dt="2022-11-26T04:43:13.347" v="268" actId="571"/>
          <ac:spMkLst>
            <pc:docMk/>
            <pc:sldMk cId="1570696830" sldId="416"/>
            <ac:spMk id="1657" creationId="{35C9114A-F83D-4E3C-B3AC-566565FFB763}"/>
          </ac:spMkLst>
        </pc:spChg>
        <pc:spChg chg="mod">
          <ac:chgData name="Tú Nguyễn" userId="79534e15-2848-438b-b602-be64c89894cd" providerId="ADAL" clId="{9CF6B61B-5803-40B7-A205-A07CF9FA2B3A}" dt="2022-11-26T04:43:13.347" v="268" actId="571"/>
          <ac:spMkLst>
            <pc:docMk/>
            <pc:sldMk cId="1570696830" sldId="416"/>
            <ac:spMk id="1658" creationId="{6216336D-0621-7B94-7FA4-311986AE8D7C}"/>
          </ac:spMkLst>
        </pc:spChg>
        <pc:spChg chg="mod">
          <ac:chgData name="Tú Nguyễn" userId="79534e15-2848-438b-b602-be64c89894cd" providerId="ADAL" clId="{9CF6B61B-5803-40B7-A205-A07CF9FA2B3A}" dt="2022-11-26T04:43:13.347" v="268" actId="571"/>
          <ac:spMkLst>
            <pc:docMk/>
            <pc:sldMk cId="1570696830" sldId="416"/>
            <ac:spMk id="1659" creationId="{6F9C0835-5D5E-6598-45D2-E30147E325B4}"/>
          </ac:spMkLst>
        </pc:spChg>
        <pc:spChg chg="mod">
          <ac:chgData name="Tú Nguyễn" userId="79534e15-2848-438b-b602-be64c89894cd" providerId="ADAL" clId="{9CF6B61B-5803-40B7-A205-A07CF9FA2B3A}" dt="2022-11-26T04:43:13.347" v="268" actId="571"/>
          <ac:spMkLst>
            <pc:docMk/>
            <pc:sldMk cId="1570696830" sldId="416"/>
            <ac:spMk id="1660" creationId="{BEC84284-5BC1-A848-09EC-439125F4BF05}"/>
          </ac:spMkLst>
        </pc:spChg>
        <pc:spChg chg="mod">
          <ac:chgData name="Tú Nguyễn" userId="79534e15-2848-438b-b602-be64c89894cd" providerId="ADAL" clId="{9CF6B61B-5803-40B7-A205-A07CF9FA2B3A}" dt="2022-11-26T04:43:13.347" v="268" actId="571"/>
          <ac:spMkLst>
            <pc:docMk/>
            <pc:sldMk cId="1570696830" sldId="416"/>
            <ac:spMk id="1661" creationId="{6D376A10-87FE-F30C-1DAE-424B8CE6A503}"/>
          </ac:spMkLst>
        </pc:spChg>
        <pc:spChg chg="mod">
          <ac:chgData name="Tú Nguyễn" userId="79534e15-2848-438b-b602-be64c89894cd" providerId="ADAL" clId="{9CF6B61B-5803-40B7-A205-A07CF9FA2B3A}" dt="2022-11-26T04:43:13.347" v="268" actId="571"/>
          <ac:spMkLst>
            <pc:docMk/>
            <pc:sldMk cId="1570696830" sldId="416"/>
            <ac:spMk id="1662" creationId="{68D74D52-2008-CA4F-8D7F-EA512B244D94}"/>
          </ac:spMkLst>
        </pc:spChg>
        <pc:spChg chg="mod">
          <ac:chgData name="Tú Nguyễn" userId="79534e15-2848-438b-b602-be64c89894cd" providerId="ADAL" clId="{9CF6B61B-5803-40B7-A205-A07CF9FA2B3A}" dt="2022-11-26T04:43:13.347" v="268" actId="571"/>
          <ac:spMkLst>
            <pc:docMk/>
            <pc:sldMk cId="1570696830" sldId="416"/>
            <ac:spMk id="1663" creationId="{A275EF16-2BD3-1866-C80B-50E8DE46FC3D}"/>
          </ac:spMkLst>
        </pc:spChg>
        <pc:spChg chg="mod">
          <ac:chgData name="Tú Nguyễn" userId="79534e15-2848-438b-b602-be64c89894cd" providerId="ADAL" clId="{9CF6B61B-5803-40B7-A205-A07CF9FA2B3A}" dt="2022-11-26T04:43:13.347" v="268" actId="571"/>
          <ac:spMkLst>
            <pc:docMk/>
            <pc:sldMk cId="1570696830" sldId="416"/>
            <ac:spMk id="1664" creationId="{DEC7EEA2-E2B4-491B-8EAE-3E9E91CE35B3}"/>
          </ac:spMkLst>
        </pc:spChg>
        <pc:spChg chg="mod">
          <ac:chgData name="Tú Nguyễn" userId="79534e15-2848-438b-b602-be64c89894cd" providerId="ADAL" clId="{9CF6B61B-5803-40B7-A205-A07CF9FA2B3A}" dt="2022-11-26T04:43:13.347" v="268" actId="571"/>
          <ac:spMkLst>
            <pc:docMk/>
            <pc:sldMk cId="1570696830" sldId="416"/>
            <ac:spMk id="1665" creationId="{25C99C2F-72A3-FB20-5043-330CEE8438E2}"/>
          </ac:spMkLst>
        </pc:spChg>
        <pc:spChg chg="mod">
          <ac:chgData name="Tú Nguyễn" userId="79534e15-2848-438b-b602-be64c89894cd" providerId="ADAL" clId="{9CF6B61B-5803-40B7-A205-A07CF9FA2B3A}" dt="2022-11-26T04:43:13.347" v="268" actId="571"/>
          <ac:spMkLst>
            <pc:docMk/>
            <pc:sldMk cId="1570696830" sldId="416"/>
            <ac:spMk id="1666" creationId="{920436FB-7D92-F01B-2396-A770FC1C2550}"/>
          </ac:spMkLst>
        </pc:spChg>
        <pc:spChg chg="mod">
          <ac:chgData name="Tú Nguyễn" userId="79534e15-2848-438b-b602-be64c89894cd" providerId="ADAL" clId="{9CF6B61B-5803-40B7-A205-A07CF9FA2B3A}" dt="2022-11-26T04:43:13.347" v="268" actId="571"/>
          <ac:spMkLst>
            <pc:docMk/>
            <pc:sldMk cId="1570696830" sldId="416"/>
            <ac:spMk id="1667" creationId="{DB4984A2-983D-9768-2F6E-E4F9A13AF2AD}"/>
          </ac:spMkLst>
        </pc:spChg>
        <pc:spChg chg="mod">
          <ac:chgData name="Tú Nguyễn" userId="79534e15-2848-438b-b602-be64c89894cd" providerId="ADAL" clId="{9CF6B61B-5803-40B7-A205-A07CF9FA2B3A}" dt="2022-11-26T04:43:13.347" v="268" actId="571"/>
          <ac:spMkLst>
            <pc:docMk/>
            <pc:sldMk cId="1570696830" sldId="416"/>
            <ac:spMk id="1668" creationId="{9E6C69A0-15E1-159F-0E79-2244306D99BB}"/>
          </ac:spMkLst>
        </pc:spChg>
        <pc:spChg chg="mod">
          <ac:chgData name="Tú Nguyễn" userId="79534e15-2848-438b-b602-be64c89894cd" providerId="ADAL" clId="{9CF6B61B-5803-40B7-A205-A07CF9FA2B3A}" dt="2022-11-26T04:43:13.347" v="268" actId="571"/>
          <ac:spMkLst>
            <pc:docMk/>
            <pc:sldMk cId="1570696830" sldId="416"/>
            <ac:spMk id="1669" creationId="{66C079D0-1D70-1D1D-3EA6-14ECE5878DE2}"/>
          </ac:spMkLst>
        </pc:spChg>
        <pc:spChg chg="mod">
          <ac:chgData name="Tú Nguyễn" userId="79534e15-2848-438b-b602-be64c89894cd" providerId="ADAL" clId="{9CF6B61B-5803-40B7-A205-A07CF9FA2B3A}" dt="2022-11-26T04:43:13.347" v="268" actId="571"/>
          <ac:spMkLst>
            <pc:docMk/>
            <pc:sldMk cId="1570696830" sldId="416"/>
            <ac:spMk id="1670" creationId="{9F1C9308-CF50-690B-6429-A1872DDCBAD9}"/>
          </ac:spMkLst>
        </pc:spChg>
        <pc:spChg chg="mod">
          <ac:chgData name="Tú Nguyễn" userId="79534e15-2848-438b-b602-be64c89894cd" providerId="ADAL" clId="{9CF6B61B-5803-40B7-A205-A07CF9FA2B3A}" dt="2022-11-26T04:43:13.347" v="268" actId="571"/>
          <ac:spMkLst>
            <pc:docMk/>
            <pc:sldMk cId="1570696830" sldId="416"/>
            <ac:spMk id="1671" creationId="{8E523524-DB25-261D-670C-5304D974BE77}"/>
          </ac:spMkLst>
        </pc:spChg>
        <pc:spChg chg="mod">
          <ac:chgData name="Tú Nguyễn" userId="79534e15-2848-438b-b602-be64c89894cd" providerId="ADAL" clId="{9CF6B61B-5803-40B7-A205-A07CF9FA2B3A}" dt="2022-11-26T04:43:13.347" v="268" actId="571"/>
          <ac:spMkLst>
            <pc:docMk/>
            <pc:sldMk cId="1570696830" sldId="416"/>
            <ac:spMk id="1672" creationId="{AB06FBDB-E176-57DF-5C1B-AEC0AA0FDE16}"/>
          </ac:spMkLst>
        </pc:spChg>
        <pc:spChg chg="mod">
          <ac:chgData name="Tú Nguyễn" userId="79534e15-2848-438b-b602-be64c89894cd" providerId="ADAL" clId="{9CF6B61B-5803-40B7-A205-A07CF9FA2B3A}" dt="2022-11-26T04:43:13.347" v="268" actId="571"/>
          <ac:spMkLst>
            <pc:docMk/>
            <pc:sldMk cId="1570696830" sldId="416"/>
            <ac:spMk id="1673" creationId="{BD0B1004-4360-8C6D-F5C5-5EF1217EE5BE}"/>
          </ac:spMkLst>
        </pc:spChg>
        <pc:spChg chg="mod">
          <ac:chgData name="Tú Nguyễn" userId="79534e15-2848-438b-b602-be64c89894cd" providerId="ADAL" clId="{9CF6B61B-5803-40B7-A205-A07CF9FA2B3A}" dt="2022-11-26T04:43:13.347" v="268" actId="571"/>
          <ac:spMkLst>
            <pc:docMk/>
            <pc:sldMk cId="1570696830" sldId="416"/>
            <ac:spMk id="1674" creationId="{4E62C3D3-DA40-E617-C4D7-33604D1F6FF6}"/>
          </ac:spMkLst>
        </pc:spChg>
        <pc:spChg chg="mod">
          <ac:chgData name="Tú Nguyễn" userId="79534e15-2848-438b-b602-be64c89894cd" providerId="ADAL" clId="{9CF6B61B-5803-40B7-A205-A07CF9FA2B3A}" dt="2022-11-26T04:43:13.347" v="268" actId="571"/>
          <ac:spMkLst>
            <pc:docMk/>
            <pc:sldMk cId="1570696830" sldId="416"/>
            <ac:spMk id="1675" creationId="{49E4C2D6-3121-6375-000F-7AA5D333EE10}"/>
          </ac:spMkLst>
        </pc:spChg>
        <pc:spChg chg="mod">
          <ac:chgData name="Tú Nguyễn" userId="79534e15-2848-438b-b602-be64c89894cd" providerId="ADAL" clId="{9CF6B61B-5803-40B7-A205-A07CF9FA2B3A}" dt="2022-11-26T04:43:13.347" v="268" actId="571"/>
          <ac:spMkLst>
            <pc:docMk/>
            <pc:sldMk cId="1570696830" sldId="416"/>
            <ac:spMk id="1676" creationId="{6B608E93-A4B4-76CD-433E-B97B98DD5C12}"/>
          </ac:spMkLst>
        </pc:spChg>
        <pc:spChg chg="mod">
          <ac:chgData name="Tú Nguyễn" userId="79534e15-2848-438b-b602-be64c89894cd" providerId="ADAL" clId="{9CF6B61B-5803-40B7-A205-A07CF9FA2B3A}" dt="2022-11-26T04:43:13.347" v="268" actId="571"/>
          <ac:spMkLst>
            <pc:docMk/>
            <pc:sldMk cId="1570696830" sldId="416"/>
            <ac:spMk id="1677" creationId="{AFA7C9DC-0A15-49AD-1E8A-3E23F3430A1A}"/>
          </ac:spMkLst>
        </pc:spChg>
        <pc:spChg chg="mod">
          <ac:chgData name="Tú Nguyễn" userId="79534e15-2848-438b-b602-be64c89894cd" providerId="ADAL" clId="{9CF6B61B-5803-40B7-A205-A07CF9FA2B3A}" dt="2022-11-26T04:43:13.347" v="268" actId="571"/>
          <ac:spMkLst>
            <pc:docMk/>
            <pc:sldMk cId="1570696830" sldId="416"/>
            <ac:spMk id="1678" creationId="{E958ED3D-DB46-87D3-EFEB-B8078618AA20}"/>
          </ac:spMkLst>
        </pc:spChg>
        <pc:spChg chg="mod">
          <ac:chgData name="Tú Nguyễn" userId="79534e15-2848-438b-b602-be64c89894cd" providerId="ADAL" clId="{9CF6B61B-5803-40B7-A205-A07CF9FA2B3A}" dt="2022-11-26T04:43:13.347" v="268" actId="571"/>
          <ac:spMkLst>
            <pc:docMk/>
            <pc:sldMk cId="1570696830" sldId="416"/>
            <ac:spMk id="1679" creationId="{BC67D354-6946-C52B-4312-EA65B3FA056B}"/>
          </ac:spMkLst>
        </pc:spChg>
        <pc:spChg chg="mod">
          <ac:chgData name="Tú Nguyễn" userId="79534e15-2848-438b-b602-be64c89894cd" providerId="ADAL" clId="{9CF6B61B-5803-40B7-A205-A07CF9FA2B3A}" dt="2022-11-26T04:43:13.347" v="268" actId="571"/>
          <ac:spMkLst>
            <pc:docMk/>
            <pc:sldMk cId="1570696830" sldId="416"/>
            <ac:spMk id="1680" creationId="{CE576023-6C3E-D75F-8F67-70D56E58CDCA}"/>
          </ac:spMkLst>
        </pc:spChg>
        <pc:spChg chg="mod">
          <ac:chgData name="Tú Nguyễn" userId="79534e15-2848-438b-b602-be64c89894cd" providerId="ADAL" clId="{9CF6B61B-5803-40B7-A205-A07CF9FA2B3A}" dt="2022-11-26T04:43:13.347" v="268" actId="571"/>
          <ac:spMkLst>
            <pc:docMk/>
            <pc:sldMk cId="1570696830" sldId="416"/>
            <ac:spMk id="1681" creationId="{AB75DD9D-CAD6-969C-0050-FA1BD800D17B}"/>
          </ac:spMkLst>
        </pc:spChg>
        <pc:spChg chg="mod">
          <ac:chgData name="Tú Nguyễn" userId="79534e15-2848-438b-b602-be64c89894cd" providerId="ADAL" clId="{9CF6B61B-5803-40B7-A205-A07CF9FA2B3A}" dt="2022-11-26T04:43:13.347" v="268" actId="571"/>
          <ac:spMkLst>
            <pc:docMk/>
            <pc:sldMk cId="1570696830" sldId="416"/>
            <ac:spMk id="1682" creationId="{3B8B6B61-BD70-04D7-7024-1A1E5F98536E}"/>
          </ac:spMkLst>
        </pc:spChg>
        <pc:spChg chg="mod">
          <ac:chgData name="Tú Nguyễn" userId="79534e15-2848-438b-b602-be64c89894cd" providerId="ADAL" clId="{9CF6B61B-5803-40B7-A205-A07CF9FA2B3A}" dt="2022-11-26T04:43:13.347" v="268" actId="571"/>
          <ac:spMkLst>
            <pc:docMk/>
            <pc:sldMk cId="1570696830" sldId="416"/>
            <ac:spMk id="1683" creationId="{C1147335-4D59-5B20-B3AC-984F37C302D3}"/>
          </ac:spMkLst>
        </pc:spChg>
        <pc:spChg chg="mod">
          <ac:chgData name="Tú Nguyễn" userId="79534e15-2848-438b-b602-be64c89894cd" providerId="ADAL" clId="{9CF6B61B-5803-40B7-A205-A07CF9FA2B3A}" dt="2022-11-26T04:43:13.347" v="268" actId="571"/>
          <ac:spMkLst>
            <pc:docMk/>
            <pc:sldMk cId="1570696830" sldId="416"/>
            <ac:spMk id="1684" creationId="{38FF21BA-1A7D-C761-8284-EB89AFF9DEF8}"/>
          </ac:spMkLst>
        </pc:spChg>
        <pc:spChg chg="mod">
          <ac:chgData name="Tú Nguyễn" userId="79534e15-2848-438b-b602-be64c89894cd" providerId="ADAL" clId="{9CF6B61B-5803-40B7-A205-A07CF9FA2B3A}" dt="2022-11-26T04:43:13.347" v="268" actId="571"/>
          <ac:spMkLst>
            <pc:docMk/>
            <pc:sldMk cId="1570696830" sldId="416"/>
            <ac:spMk id="1685" creationId="{8A9B7BB9-6496-DF0D-F3D1-3F2FED1B9C42}"/>
          </ac:spMkLst>
        </pc:spChg>
        <pc:spChg chg="mod">
          <ac:chgData name="Tú Nguyễn" userId="79534e15-2848-438b-b602-be64c89894cd" providerId="ADAL" clId="{9CF6B61B-5803-40B7-A205-A07CF9FA2B3A}" dt="2022-11-26T04:43:13.347" v="268" actId="571"/>
          <ac:spMkLst>
            <pc:docMk/>
            <pc:sldMk cId="1570696830" sldId="416"/>
            <ac:spMk id="1686" creationId="{1C8A33B1-B2DA-2A82-375E-704A0738676D}"/>
          </ac:spMkLst>
        </pc:spChg>
        <pc:spChg chg="mod">
          <ac:chgData name="Tú Nguyễn" userId="79534e15-2848-438b-b602-be64c89894cd" providerId="ADAL" clId="{9CF6B61B-5803-40B7-A205-A07CF9FA2B3A}" dt="2022-11-26T04:43:13.347" v="268" actId="571"/>
          <ac:spMkLst>
            <pc:docMk/>
            <pc:sldMk cId="1570696830" sldId="416"/>
            <ac:spMk id="1687" creationId="{78423818-64E9-99F9-101F-BDC1CF314649}"/>
          </ac:spMkLst>
        </pc:spChg>
        <pc:spChg chg="mod">
          <ac:chgData name="Tú Nguyễn" userId="79534e15-2848-438b-b602-be64c89894cd" providerId="ADAL" clId="{9CF6B61B-5803-40B7-A205-A07CF9FA2B3A}" dt="2022-11-26T04:43:13.347" v="268" actId="571"/>
          <ac:spMkLst>
            <pc:docMk/>
            <pc:sldMk cId="1570696830" sldId="416"/>
            <ac:spMk id="1688" creationId="{5C1C4EAE-1E73-66C1-DF34-7668D40C0888}"/>
          </ac:spMkLst>
        </pc:spChg>
        <pc:spChg chg="mod">
          <ac:chgData name="Tú Nguyễn" userId="79534e15-2848-438b-b602-be64c89894cd" providerId="ADAL" clId="{9CF6B61B-5803-40B7-A205-A07CF9FA2B3A}" dt="2022-11-26T04:43:13.347" v="268" actId="571"/>
          <ac:spMkLst>
            <pc:docMk/>
            <pc:sldMk cId="1570696830" sldId="416"/>
            <ac:spMk id="1689" creationId="{4494664D-BACD-A262-81D2-BCA53AD98149}"/>
          </ac:spMkLst>
        </pc:spChg>
        <pc:spChg chg="mod">
          <ac:chgData name="Tú Nguyễn" userId="79534e15-2848-438b-b602-be64c89894cd" providerId="ADAL" clId="{9CF6B61B-5803-40B7-A205-A07CF9FA2B3A}" dt="2022-11-26T04:43:13.347" v="268" actId="571"/>
          <ac:spMkLst>
            <pc:docMk/>
            <pc:sldMk cId="1570696830" sldId="416"/>
            <ac:spMk id="1690" creationId="{B3F2987C-56AF-2975-B77E-C2377B851DEB}"/>
          </ac:spMkLst>
        </pc:spChg>
        <pc:spChg chg="mod">
          <ac:chgData name="Tú Nguyễn" userId="79534e15-2848-438b-b602-be64c89894cd" providerId="ADAL" clId="{9CF6B61B-5803-40B7-A205-A07CF9FA2B3A}" dt="2022-11-26T04:43:13.347" v="268" actId="571"/>
          <ac:spMkLst>
            <pc:docMk/>
            <pc:sldMk cId="1570696830" sldId="416"/>
            <ac:spMk id="1691" creationId="{0502F8A9-D587-7F66-4DBB-BAA3004F32A4}"/>
          </ac:spMkLst>
        </pc:spChg>
        <pc:spChg chg="mod">
          <ac:chgData name="Tú Nguyễn" userId="79534e15-2848-438b-b602-be64c89894cd" providerId="ADAL" clId="{9CF6B61B-5803-40B7-A205-A07CF9FA2B3A}" dt="2022-11-26T04:43:13.347" v="268" actId="571"/>
          <ac:spMkLst>
            <pc:docMk/>
            <pc:sldMk cId="1570696830" sldId="416"/>
            <ac:spMk id="1692" creationId="{FBD09310-8922-D5E2-82F6-A72578B4CFA7}"/>
          </ac:spMkLst>
        </pc:spChg>
        <pc:spChg chg="mod">
          <ac:chgData name="Tú Nguyễn" userId="79534e15-2848-438b-b602-be64c89894cd" providerId="ADAL" clId="{9CF6B61B-5803-40B7-A205-A07CF9FA2B3A}" dt="2022-11-26T04:43:13.347" v="268" actId="571"/>
          <ac:spMkLst>
            <pc:docMk/>
            <pc:sldMk cId="1570696830" sldId="416"/>
            <ac:spMk id="1693" creationId="{E466F237-963D-3765-9FA9-A4525D002D3A}"/>
          </ac:spMkLst>
        </pc:spChg>
        <pc:spChg chg="mod">
          <ac:chgData name="Tú Nguyễn" userId="79534e15-2848-438b-b602-be64c89894cd" providerId="ADAL" clId="{9CF6B61B-5803-40B7-A205-A07CF9FA2B3A}" dt="2022-11-26T04:43:13.347" v="268" actId="571"/>
          <ac:spMkLst>
            <pc:docMk/>
            <pc:sldMk cId="1570696830" sldId="416"/>
            <ac:spMk id="1694" creationId="{5630A554-8BCA-AE74-0A20-EE4728CA8775}"/>
          </ac:spMkLst>
        </pc:spChg>
        <pc:spChg chg="mod">
          <ac:chgData name="Tú Nguyễn" userId="79534e15-2848-438b-b602-be64c89894cd" providerId="ADAL" clId="{9CF6B61B-5803-40B7-A205-A07CF9FA2B3A}" dt="2022-11-26T04:43:13.347" v="268" actId="571"/>
          <ac:spMkLst>
            <pc:docMk/>
            <pc:sldMk cId="1570696830" sldId="416"/>
            <ac:spMk id="1695" creationId="{DAE6BE0F-535A-0F6F-A434-832FF91EE469}"/>
          </ac:spMkLst>
        </pc:spChg>
        <pc:spChg chg="mod">
          <ac:chgData name="Tú Nguyễn" userId="79534e15-2848-438b-b602-be64c89894cd" providerId="ADAL" clId="{9CF6B61B-5803-40B7-A205-A07CF9FA2B3A}" dt="2022-11-26T04:43:13.347" v="268" actId="571"/>
          <ac:spMkLst>
            <pc:docMk/>
            <pc:sldMk cId="1570696830" sldId="416"/>
            <ac:spMk id="1696" creationId="{21141A01-4F32-C973-7EDA-7E20B341B744}"/>
          </ac:spMkLst>
        </pc:spChg>
        <pc:spChg chg="mod">
          <ac:chgData name="Tú Nguyễn" userId="79534e15-2848-438b-b602-be64c89894cd" providerId="ADAL" clId="{9CF6B61B-5803-40B7-A205-A07CF9FA2B3A}" dt="2022-11-26T04:43:13.347" v="268" actId="571"/>
          <ac:spMkLst>
            <pc:docMk/>
            <pc:sldMk cId="1570696830" sldId="416"/>
            <ac:spMk id="1697" creationId="{E6C9641C-F0FD-7805-FBDC-052BA814DCE6}"/>
          </ac:spMkLst>
        </pc:spChg>
        <pc:spChg chg="mod">
          <ac:chgData name="Tú Nguyễn" userId="79534e15-2848-438b-b602-be64c89894cd" providerId="ADAL" clId="{9CF6B61B-5803-40B7-A205-A07CF9FA2B3A}" dt="2022-11-26T04:43:13.347" v="268" actId="571"/>
          <ac:spMkLst>
            <pc:docMk/>
            <pc:sldMk cId="1570696830" sldId="416"/>
            <ac:spMk id="1698" creationId="{955A7E68-5DB7-EAB0-7607-5772146F62A0}"/>
          </ac:spMkLst>
        </pc:spChg>
        <pc:spChg chg="mod">
          <ac:chgData name="Tú Nguyễn" userId="79534e15-2848-438b-b602-be64c89894cd" providerId="ADAL" clId="{9CF6B61B-5803-40B7-A205-A07CF9FA2B3A}" dt="2022-11-26T04:43:13.347" v="268" actId="571"/>
          <ac:spMkLst>
            <pc:docMk/>
            <pc:sldMk cId="1570696830" sldId="416"/>
            <ac:spMk id="1699" creationId="{876564BA-9255-D1CA-0343-316C731C617A}"/>
          </ac:spMkLst>
        </pc:spChg>
        <pc:spChg chg="mod">
          <ac:chgData name="Tú Nguyễn" userId="79534e15-2848-438b-b602-be64c89894cd" providerId="ADAL" clId="{9CF6B61B-5803-40B7-A205-A07CF9FA2B3A}" dt="2022-11-26T04:43:13.347" v="268" actId="571"/>
          <ac:spMkLst>
            <pc:docMk/>
            <pc:sldMk cId="1570696830" sldId="416"/>
            <ac:spMk id="1700" creationId="{5905EE1F-4452-8E68-C05E-26B36C3BBFCE}"/>
          </ac:spMkLst>
        </pc:spChg>
        <pc:spChg chg="mod">
          <ac:chgData name="Tú Nguyễn" userId="79534e15-2848-438b-b602-be64c89894cd" providerId="ADAL" clId="{9CF6B61B-5803-40B7-A205-A07CF9FA2B3A}" dt="2022-11-26T04:43:13.347" v="268" actId="571"/>
          <ac:spMkLst>
            <pc:docMk/>
            <pc:sldMk cId="1570696830" sldId="416"/>
            <ac:spMk id="1701" creationId="{C0ADCA87-3EA4-44BC-55C9-01C3987096AA}"/>
          </ac:spMkLst>
        </pc:spChg>
        <pc:spChg chg="add mod">
          <ac:chgData name="Tú Nguyễn" userId="79534e15-2848-438b-b602-be64c89894cd" providerId="ADAL" clId="{9CF6B61B-5803-40B7-A205-A07CF9FA2B3A}" dt="2022-11-26T04:43:13.347" v="268" actId="571"/>
          <ac:spMkLst>
            <pc:docMk/>
            <pc:sldMk cId="1570696830" sldId="416"/>
            <ac:spMk id="1702" creationId="{DC2030D4-C1D8-2E83-027D-4C864B966EBE}"/>
          </ac:spMkLst>
        </pc:spChg>
        <pc:spChg chg="add mod">
          <ac:chgData name="Tú Nguyễn" userId="79534e15-2848-438b-b602-be64c89894cd" providerId="ADAL" clId="{9CF6B61B-5803-40B7-A205-A07CF9FA2B3A}" dt="2022-11-26T04:43:13.347" v="268" actId="571"/>
          <ac:spMkLst>
            <pc:docMk/>
            <pc:sldMk cId="1570696830" sldId="416"/>
            <ac:spMk id="1703" creationId="{7441D7B3-BEA4-643F-F6F3-AD0AF2A8BB9C}"/>
          </ac:spMkLst>
        </pc:spChg>
        <pc:spChg chg="add mod">
          <ac:chgData name="Tú Nguyễn" userId="79534e15-2848-438b-b602-be64c89894cd" providerId="ADAL" clId="{9CF6B61B-5803-40B7-A205-A07CF9FA2B3A}" dt="2022-11-26T04:43:13.347" v="268" actId="571"/>
          <ac:spMkLst>
            <pc:docMk/>
            <pc:sldMk cId="1570696830" sldId="416"/>
            <ac:spMk id="1704" creationId="{BD3F0217-001E-A517-A8E9-A01FCCD8B55D}"/>
          </ac:spMkLst>
        </pc:spChg>
        <pc:spChg chg="add mod">
          <ac:chgData name="Tú Nguyễn" userId="79534e15-2848-438b-b602-be64c89894cd" providerId="ADAL" clId="{9CF6B61B-5803-40B7-A205-A07CF9FA2B3A}" dt="2022-11-26T04:43:13.347" v="268" actId="571"/>
          <ac:spMkLst>
            <pc:docMk/>
            <pc:sldMk cId="1570696830" sldId="416"/>
            <ac:spMk id="1705" creationId="{2056DB56-D402-0335-E842-F2E66A6B7E43}"/>
          </ac:spMkLst>
        </pc:spChg>
        <pc:spChg chg="add mod">
          <ac:chgData name="Tú Nguyễn" userId="79534e15-2848-438b-b602-be64c89894cd" providerId="ADAL" clId="{9CF6B61B-5803-40B7-A205-A07CF9FA2B3A}" dt="2022-11-26T04:43:13.347" v="268" actId="571"/>
          <ac:spMkLst>
            <pc:docMk/>
            <pc:sldMk cId="1570696830" sldId="416"/>
            <ac:spMk id="1706" creationId="{4E7F22E9-6EC6-BEFE-4D90-3AFD8A64A024}"/>
          </ac:spMkLst>
        </pc:spChg>
        <pc:spChg chg="add mod">
          <ac:chgData name="Tú Nguyễn" userId="79534e15-2848-438b-b602-be64c89894cd" providerId="ADAL" clId="{9CF6B61B-5803-40B7-A205-A07CF9FA2B3A}" dt="2022-11-26T04:43:13.347" v="268" actId="571"/>
          <ac:spMkLst>
            <pc:docMk/>
            <pc:sldMk cId="1570696830" sldId="416"/>
            <ac:spMk id="1707" creationId="{3EAEBFA3-8CA8-D51D-9381-AAF32905D58F}"/>
          </ac:spMkLst>
        </pc:spChg>
        <pc:spChg chg="add mod">
          <ac:chgData name="Tú Nguyễn" userId="79534e15-2848-438b-b602-be64c89894cd" providerId="ADAL" clId="{9CF6B61B-5803-40B7-A205-A07CF9FA2B3A}" dt="2022-11-26T04:43:13.347" v="268" actId="571"/>
          <ac:spMkLst>
            <pc:docMk/>
            <pc:sldMk cId="1570696830" sldId="416"/>
            <ac:spMk id="1708" creationId="{08404CF1-F8AA-3D19-916E-C66768853B78}"/>
          </ac:spMkLst>
        </pc:spChg>
        <pc:spChg chg="add mod">
          <ac:chgData name="Tú Nguyễn" userId="79534e15-2848-438b-b602-be64c89894cd" providerId="ADAL" clId="{9CF6B61B-5803-40B7-A205-A07CF9FA2B3A}" dt="2022-11-26T04:43:13.347" v="268" actId="571"/>
          <ac:spMkLst>
            <pc:docMk/>
            <pc:sldMk cId="1570696830" sldId="416"/>
            <ac:spMk id="1709" creationId="{50B87AE2-6CEA-9814-9E4B-BB272AF066DE}"/>
          </ac:spMkLst>
        </pc:spChg>
        <pc:grpChg chg="add mod">
          <ac:chgData name="Tú Nguyễn" userId="79534e15-2848-438b-b602-be64c89894cd" providerId="ADAL" clId="{9CF6B61B-5803-40B7-A205-A07CF9FA2B3A}" dt="2022-11-26T04:43:13.347" v="268" actId="571"/>
          <ac:grpSpMkLst>
            <pc:docMk/>
            <pc:sldMk cId="1570696830" sldId="416"/>
            <ac:grpSpMk id="2" creationId="{7116C188-7DE7-06EB-E6B5-4966CA6455CF}"/>
          </ac:grpSpMkLst>
        </pc:grpChg>
        <pc:grpChg chg="add mod">
          <ac:chgData name="Tú Nguyễn" userId="79534e15-2848-438b-b602-be64c89894cd" providerId="ADAL" clId="{9CF6B61B-5803-40B7-A205-A07CF9FA2B3A}" dt="2022-11-26T04:43:13.347" v="268" actId="571"/>
          <ac:grpSpMkLst>
            <pc:docMk/>
            <pc:sldMk cId="1570696830" sldId="416"/>
            <ac:grpSpMk id="7" creationId="{98258F41-4925-70C4-1429-6EA36F3A903A}"/>
          </ac:grpSpMkLst>
        </pc:grpChg>
        <pc:grpChg chg="mod">
          <ac:chgData name="Tú Nguyễn" userId="79534e15-2848-438b-b602-be64c89894cd" providerId="ADAL" clId="{9CF6B61B-5803-40B7-A205-A07CF9FA2B3A}" dt="2022-11-26T04:43:13.347" v="268" actId="571"/>
          <ac:grpSpMkLst>
            <pc:docMk/>
            <pc:sldMk cId="1570696830" sldId="416"/>
            <ac:grpSpMk id="8" creationId="{0E22A850-6EA8-32E4-5B9B-9D456799CC14}"/>
          </ac:grpSpMkLst>
        </pc:grpChg>
        <pc:grpChg chg="mod">
          <ac:chgData name="Tú Nguyễn" userId="79534e15-2848-438b-b602-be64c89894cd" providerId="ADAL" clId="{9CF6B61B-5803-40B7-A205-A07CF9FA2B3A}" dt="2022-11-26T04:43:13.347" v="268" actId="571"/>
          <ac:grpSpMkLst>
            <pc:docMk/>
            <pc:sldMk cId="1570696830" sldId="416"/>
            <ac:grpSpMk id="9" creationId="{91C4A94A-7960-7CAE-F881-1A7E6BCBCE5E}"/>
          </ac:grpSpMkLst>
        </pc:grpChg>
        <pc:grpChg chg="del">
          <ac:chgData name="Tú Nguyễn" userId="79534e15-2848-438b-b602-be64c89894cd" providerId="ADAL" clId="{9CF6B61B-5803-40B7-A205-A07CF9FA2B3A}" dt="2022-11-26T04:43:40.873" v="271" actId="478"/>
          <ac:grpSpMkLst>
            <pc:docMk/>
            <pc:sldMk cId="1570696830" sldId="416"/>
            <ac:grpSpMk id="1649" creationId="{00000000-0000-0000-0000-000000000000}"/>
          </ac:grpSpMkLst>
        </pc:grpChg>
        <pc:picChg chg="add mod">
          <ac:chgData name="Tú Nguyễn" userId="79534e15-2848-438b-b602-be64c89894cd" providerId="ADAL" clId="{9CF6B61B-5803-40B7-A205-A07CF9FA2B3A}" dt="2022-11-26T04:47:02.599" v="276" actId="1076"/>
          <ac:picMkLst>
            <pc:docMk/>
            <pc:sldMk cId="1570696830" sldId="416"/>
            <ac:picMk id="1711" creationId="{6DA91A83-2966-C399-0873-5C73A3E7AB92}"/>
          </ac:picMkLst>
        </pc:picChg>
      </pc:sldChg>
    </pc:docChg>
  </pc:docChgLst>
  <pc:docChgLst>
    <pc:chgData name="Tuyet Vi" userId="fd827c71-6c4e-4b07-af72-bbfea0cdecd8" providerId="ADAL" clId="{1B247B65-6E0A-4A1B-9849-8AA124751F4E}"/>
    <pc:docChg chg="custSel addSld modSld">
      <pc:chgData name="Tuyet Vi" userId="fd827c71-6c4e-4b07-af72-bbfea0cdecd8" providerId="ADAL" clId="{1B247B65-6E0A-4A1B-9849-8AA124751F4E}" dt="2022-11-25T19:14:59.326" v="46" actId="1076"/>
      <pc:docMkLst>
        <pc:docMk/>
      </pc:docMkLst>
      <pc:sldChg chg="modSp mod">
        <pc:chgData name="Tuyet Vi" userId="fd827c71-6c4e-4b07-af72-bbfea0cdecd8" providerId="ADAL" clId="{1B247B65-6E0A-4A1B-9849-8AA124751F4E}" dt="2022-11-25T19:08:31.742" v="10" actId="20577"/>
        <pc:sldMkLst>
          <pc:docMk/>
          <pc:sldMk cId="1059093277" sldId="320"/>
        </pc:sldMkLst>
        <pc:spChg chg="mod">
          <ac:chgData name="Tuyet Vi" userId="fd827c71-6c4e-4b07-af72-bbfea0cdecd8" providerId="ADAL" clId="{1B247B65-6E0A-4A1B-9849-8AA124751F4E}" dt="2022-11-25T19:08:31.742" v="10" actId="20577"/>
          <ac:spMkLst>
            <pc:docMk/>
            <pc:sldMk cId="1059093277" sldId="320"/>
            <ac:spMk id="29" creationId="{BDBBF5A5-F864-E48A-9981-EE297A845EC4}"/>
          </ac:spMkLst>
        </pc:spChg>
      </pc:sldChg>
      <pc:sldChg chg="modSp mod">
        <pc:chgData name="Tuyet Vi" userId="fd827c71-6c4e-4b07-af72-bbfea0cdecd8" providerId="ADAL" clId="{1B247B65-6E0A-4A1B-9849-8AA124751F4E}" dt="2022-11-25T19:08:36.328" v="11" actId="20577"/>
        <pc:sldMkLst>
          <pc:docMk/>
          <pc:sldMk cId="248558940" sldId="321"/>
        </pc:sldMkLst>
        <pc:spChg chg="mod">
          <ac:chgData name="Tuyet Vi" userId="fd827c71-6c4e-4b07-af72-bbfea0cdecd8" providerId="ADAL" clId="{1B247B65-6E0A-4A1B-9849-8AA124751F4E}" dt="2022-11-25T19:08:36.328" v="11" actId="20577"/>
          <ac:spMkLst>
            <pc:docMk/>
            <pc:sldMk cId="248558940" sldId="321"/>
            <ac:spMk id="6" creationId="{EBA07F73-CBCC-3882-DF80-701776834577}"/>
          </ac:spMkLst>
        </pc:spChg>
      </pc:sldChg>
      <pc:sldChg chg="modSp mod">
        <pc:chgData name="Tuyet Vi" userId="fd827c71-6c4e-4b07-af72-bbfea0cdecd8" providerId="ADAL" clId="{1B247B65-6E0A-4A1B-9849-8AA124751F4E}" dt="2022-11-25T19:08:44.419" v="12" actId="20577"/>
        <pc:sldMkLst>
          <pc:docMk/>
          <pc:sldMk cId="4155147606" sldId="324"/>
        </pc:sldMkLst>
        <pc:spChg chg="mod">
          <ac:chgData name="Tuyet Vi" userId="fd827c71-6c4e-4b07-af72-bbfea0cdecd8" providerId="ADAL" clId="{1B247B65-6E0A-4A1B-9849-8AA124751F4E}" dt="2022-11-25T19:08:44.419" v="12" actId="20577"/>
          <ac:spMkLst>
            <pc:docMk/>
            <pc:sldMk cId="4155147606" sldId="324"/>
            <ac:spMk id="5" creationId="{898A42C4-4B1D-40B6-B34F-4721E2F4B326}"/>
          </ac:spMkLst>
        </pc:spChg>
      </pc:sldChg>
      <pc:sldChg chg="modSp mod">
        <pc:chgData name="Tuyet Vi" userId="fd827c71-6c4e-4b07-af72-bbfea0cdecd8" providerId="ADAL" clId="{1B247B65-6E0A-4A1B-9849-8AA124751F4E}" dt="2022-11-25T19:08:58.380" v="14" actId="20577"/>
        <pc:sldMkLst>
          <pc:docMk/>
          <pc:sldMk cId="1120088476" sldId="325"/>
        </pc:sldMkLst>
        <pc:spChg chg="mod">
          <ac:chgData name="Tuyet Vi" userId="fd827c71-6c4e-4b07-af72-bbfea0cdecd8" providerId="ADAL" clId="{1B247B65-6E0A-4A1B-9849-8AA124751F4E}" dt="2022-11-25T19:08:58.380" v="14" actId="20577"/>
          <ac:spMkLst>
            <pc:docMk/>
            <pc:sldMk cId="1120088476" sldId="325"/>
            <ac:spMk id="2" creationId="{2D6690F1-FE5B-03D2-D6A2-480FF175C3CA}"/>
          </ac:spMkLst>
        </pc:spChg>
      </pc:sldChg>
      <pc:sldChg chg="modSp mod">
        <pc:chgData name="Tuyet Vi" userId="fd827c71-6c4e-4b07-af72-bbfea0cdecd8" providerId="ADAL" clId="{1B247B65-6E0A-4A1B-9849-8AA124751F4E}" dt="2022-11-25T19:09:03.022" v="15" actId="20577"/>
        <pc:sldMkLst>
          <pc:docMk/>
          <pc:sldMk cId="3233144820" sldId="334"/>
        </pc:sldMkLst>
        <pc:spChg chg="mod">
          <ac:chgData name="Tuyet Vi" userId="fd827c71-6c4e-4b07-af72-bbfea0cdecd8" providerId="ADAL" clId="{1B247B65-6E0A-4A1B-9849-8AA124751F4E}" dt="2022-11-25T19:09:03.022" v="15" actId="20577"/>
          <ac:spMkLst>
            <pc:docMk/>
            <pc:sldMk cId="3233144820" sldId="334"/>
            <ac:spMk id="2" creationId="{F617AF77-69C0-2577-76CE-D14A42EA3A65}"/>
          </ac:spMkLst>
        </pc:spChg>
      </pc:sldChg>
      <pc:sldChg chg="modSp mod">
        <pc:chgData name="Tuyet Vi" userId="fd827c71-6c4e-4b07-af72-bbfea0cdecd8" providerId="ADAL" clId="{1B247B65-6E0A-4A1B-9849-8AA124751F4E}" dt="2022-11-25T19:09:08.231" v="16" actId="20577"/>
        <pc:sldMkLst>
          <pc:docMk/>
          <pc:sldMk cId="514084231" sldId="336"/>
        </pc:sldMkLst>
        <pc:spChg chg="mod">
          <ac:chgData name="Tuyet Vi" userId="fd827c71-6c4e-4b07-af72-bbfea0cdecd8" providerId="ADAL" clId="{1B247B65-6E0A-4A1B-9849-8AA124751F4E}" dt="2022-11-25T19:09:08.231" v="16" actId="20577"/>
          <ac:spMkLst>
            <pc:docMk/>
            <pc:sldMk cId="514084231" sldId="336"/>
            <ac:spMk id="4" creationId="{F7B9AABF-A3EA-2958-B61E-CAA6FCF67FF3}"/>
          </ac:spMkLst>
        </pc:spChg>
      </pc:sldChg>
      <pc:sldChg chg="modSp mod">
        <pc:chgData name="Tuyet Vi" userId="fd827c71-6c4e-4b07-af72-bbfea0cdecd8" providerId="ADAL" clId="{1B247B65-6E0A-4A1B-9849-8AA124751F4E}" dt="2022-11-25T19:09:17.242" v="17" actId="20577"/>
        <pc:sldMkLst>
          <pc:docMk/>
          <pc:sldMk cId="2902512630" sldId="337"/>
        </pc:sldMkLst>
        <pc:spChg chg="mod">
          <ac:chgData name="Tuyet Vi" userId="fd827c71-6c4e-4b07-af72-bbfea0cdecd8" providerId="ADAL" clId="{1B247B65-6E0A-4A1B-9849-8AA124751F4E}" dt="2022-11-25T19:09:17.242" v="17" actId="20577"/>
          <ac:spMkLst>
            <pc:docMk/>
            <pc:sldMk cId="2902512630" sldId="337"/>
            <ac:spMk id="7" creationId="{46FDEF61-56A1-AC6C-D431-10FDC91BED93}"/>
          </ac:spMkLst>
        </pc:spChg>
      </pc:sldChg>
      <pc:sldChg chg="modSp mod">
        <pc:chgData name="Tuyet Vi" userId="fd827c71-6c4e-4b07-af72-bbfea0cdecd8" providerId="ADAL" clId="{1B247B65-6E0A-4A1B-9849-8AA124751F4E}" dt="2022-11-25T19:09:21.770" v="18" actId="20577"/>
        <pc:sldMkLst>
          <pc:docMk/>
          <pc:sldMk cId="2722282624" sldId="341"/>
        </pc:sldMkLst>
        <pc:spChg chg="mod">
          <ac:chgData name="Tuyet Vi" userId="fd827c71-6c4e-4b07-af72-bbfea0cdecd8" providerId="ADAL" clId="{1B247B65-6E0A-4A1B-9849-8AA124751F4E}" dt="2022-11-25T19:09:21.770" v="18" actId="20577"/>
          <ac:spMkLst>
            <pc:docMk/>
            <pc:sldMk cId="2722282624" sldId="341"/>
            <ac:spMk id="5" creationId="{DB187746-B6AA-9383-9151-E1C0BBC95B6D}"/>
          </ac:spMkLst>
        </pc:spChg>
      </pc:sldChg>
      <pc:sldChg chg="modSp mod">
        <pc:chgData name="Tuyet Vi" userId="fd827c71-6c4e-4b07-af72-bbfea0cdecd8" providerId="ADAL" clId="{1B247B65-6E0A-4A1B-9849-8AA124751F4E}" dt="2022-11-25T19:09:29.267" v="19" actId="20577"/>
        <pc:sldMkLst>
          <pc:docMk/>
          <pc:sldMk cId="2319360156" sldId="342"/>
        </pc:sldMkLst>
        <pc:spChg chg="mod">
          <ac:chgData name="Tuyet Vi" userId="fd827c71-6c4e-4b07-af72-bbfea0cdecd8" providerId="ADAL" clId="{1B247B65-6E0A-4A1B-9849-8AA124751F4E}" dt="2022-11-25T19:09:29.267" v="19" actId="20577"/>
          <ac:spMkLst>
            <pc:docMk/>
            <pc:sldMk cId="2319360156" sldId="342"/>
            <ac:spMk id="7" creationId="{2411CE03-F63A-EC0F-E2B8-39E1FE5C9538}"/>
          </ac:spMkLst>
        </pc:spChg>
      </pc:sldChg>
      <pc:sldChg chg="modSp mod">
        <pc:chgData name="Tuyet Vi" userId="fd827c71-6c4e-4b07-af72-bbfea0cdecd8" providerId="ADAL" clId="{1B247B65-6E0A-4A1B-9849-8AA124751F4E}" dt="2022-11-25T19:09:32.109" v="20" actId="20577"/>
        <pc:sldMkLst>
          <pc:docMk/>
          <pc:sldMk cId="826279693" sldId="345"/>
        </pc:sldMkLst>
        <pc:spChg chg="mod">
          <ac:chgData name="Tuyet Vi" userId="fd827c71-6c4e-4b07-af72-bbfea0cdecd8" providerId="ADAL" clId="{1B247B65-6E0A-4A1B-9849-8AA124751F4E}" dt="2022-11-25T19:09:32.109" v="20" actId="20577"/>
          <ac:spMkLst>
            <pc:docMk/>
            <pc:sldMk cId="826279693" sldId="345"/>
            <ac:spMk id="2" creationId="{1276A5C4-3B3B-0F3A-38F9-CA2A8546A5AD}"/>
          </ac:spMkLst>
        </pc:spChg>
      </pc:sldChg>
      <pc:sldChg chg="modSp mod">
        <pc:chgData name="Tuyet Vi" userId="fd827c71-6c4e-4b07-af72-bbfea0cdecd8" providerId="ADAL" clId="{1B247B65-6E0A-4A1B-9849-8AA124751F4E}" dt="2022-11-25T19:09:38.321" v="23" actId="1076"/>
        <pc:sldMkLst>
          <pc:docMk/>
          <pc:sldMk cId="908309797" sldId="346"/>
        </pc:sldMkLst>
        <pc:spChg chg="mod">
          <ac:chgData name="Tuyet Vi" userId="fd827c71-6c4e-4b07-af72-bbfea0cdecd8" providerId="ADAL" clId="{1B247B65-6E0A-4A1B-9849-8AA124751F4E}" dt="2022-11-25T19:09:38.321" v="23" actId="1076"/>
          <ac:spMkLst>
            <pc:docMk/>
            <pc:sldMk cId="908309797" sldId="346"/>
            <ac:spMk id="2" creationId="{9F558188-D4F8-0E27-AABC-3D25DC476B48}"/>
          </ac:spMkLst>
        </pc:spChg>
      </pc:sldChg>
      <pc:sldChg chg="modSp mod">
        <pc:chgData name="Tuyet Vi" userId="fd827c71-6c4e-4b07-af72-bbfea0cdecd8" providerId="ADAL" clId="{1B247B65-6E0A-4A1B-9849-8AA124751F4E}" dt="2022-11-25T19:09:43.039" v="24" actId="20577"/>
        <pc:sldMkLst>
          <pc:docMk/>
          <pc:sldMk cId="493155986" sldId="348"/>
        </pc:sldMkLst>
        <pc:spChg chg="mod">
          <ac:chgData name="Tuyet Vi" userId="fd827c71-6c4e-4b07-af72-bbfea0cdecd8" providerId="ADAL" clId="{1B247B65-6E0A-4A1B-9849-8AA124751F4E}" dt="2022-11-25T19:09:43.039" v="24" actId="20577"/>
          <ac:spMkLst>
            <pc:docMk/>
            <pc:sldMk cId="493155986" sldId="348"/>
            <ac:spMk id="2" creationId="{448DC70E-50E7-488C-2EEE-C771712077A9}"/>
          </ac:spMkLst>
        </pc:spChg>
      </pc:sldChg>
      <pc:sldChg chg="modSp mod">
        <pc:chgData name="Tuyet Vi" userId="fd827c71-6c4e-4b07-af72-bbfea0cdecd8" providerId="ADAL" clId="{1B247B65-6E0A-4A1B-9849-8AA124751F4E}" dt="2022-11-25T19:09:52.302" v="26" actId="20577"/>
        <pc:sldMkLst>
          <pc:docMk/>
          <pc:sldMk cId="730850200" sldId="357"/>
        </pc:sldMkLst>
        <pc:spChg chg="mod">
          <ac:chgData name="Tuyet Vi" userId="fd827c71-6c4e-4b07-af72-bbfea0cdecd8" providerId="ADAL" clId="{1B247B65-6E0A-4A1B-9849-8AA124751F4E}" dt="2022-11-25T19:09:52.302" v="26" actId="20577"/>
          <ac:spMkLst>
            <pc:docMk/>
            <pc:sldMk cId="730850200" sldId="357"/>
            <ac:spMk id="161" creationId="{C31D2FEC-6E09-B9DB-6E04-BF6A18A4536F}"/>
          </ac:spMkLst>
        </pc:spChg>
      </pc:sldChg>
      <pc:sldChg chg="modSp mod">
        <pc:chgData name="Tuyet Vi" userId="fd827c71-6c4e-4b07-af72-bbfea0cdecd8" providerId="ADAL" clId="{1B247B65-6E0A-4A1B-9849-8AA124751F4E}" dt="2022-11-25T19:08:18.786" v="7" actId="20577"/>
        <pc:sldMkLst>
          <pc:docMk/>
          <pc:sldMk cId="2666823122" sldId="359"/>
        </pc:sldMkLst>
        <pc:spChg chg="mod">
          <ac:chgData name="Tuyet Vi" userId="fd827c71-6c4e-4b07-af72-bbfea0cdecd8" providerId="ADAL" clId="{1B247B65-6E0A-4A1B-9849-8AA124751F4E}" dt="2022-11-25T19:08:18.786" v="7" actId="20577"/>
          <ac:spMkLst>
            <pc:docMk/>
            <pc:sldMk cId="2666823122" sldId="359"/>
            <ac:spMk id="2" creationId="{2694527C-E0F6-0F5C-94C1-6CAAB9545E0C}"/>
          </ac:spMkLst>
        </pc:spChg>
      </pc:sldChg>
      <pc:sldChg chg="modSp mod">
        <pc:chgData name="Tuyet Vi" userId="fd827c71-6c4e-4b07-af72-bbfea0cdecd8" providerId="ADAL" clId="{1B247B65-6E0A-4A1B-9849-8AA124751F4E}" dt="2022-11-25T19:10:06.429" v="27" actId="20577"/>
        <pc:sldMkLst>
          <pc:docMk/>
          <pc:sldMk cId="3556306121" sldId="360"/>
        </pc:sldMkLst>
        <pc:spChg chg="mod">
          <ac:chgData name="Tuyet Vi" userId="fd827c71-6c4e-4b07-af72-bbfea0cdecd8" providerId="ADAL" clId="{1B247B65-6E0A-4A1B-9849-8AA124751F4E}" dt="2022-11-25T19:10:06.429" v="27" actId="20577"/>
          <ac:spMkLst>
            <pc:docMk/>
            <pc:sldMk cId="3556306121" sldId="360"/>
            <ac:spMk id="4" creationId="{B58EBCCB-1571-79E2-F870-2029D1ABCED1}"/>
          </ac:spMkLst>
        </pc:spChg>
      </pc:sldChg>
      <pc:sldChg chg="modSp mod">
        <pc:chgData name="Tuyet Vi" userId="fd827c71-6c4e-4b07-af72-bbfea0cdecd8" providerId="ADAL" clId="{1B247B65-6E0A-4A1B-9849-8AA124751F4E}" dt="2022-11-25T19:07:24.995" v="1" actId="20577"/>
        <pc:sldMkLst>
          <pc:docMk/>
          <pc:sldMk cId="1190228232" sldId="361"/>
        </pc:sldMkLst>
        <pc:spChg chg="mod">
          <ac:chgData name="Tuyet Vi" userId="fd827c71-6c4e-4b07-af72-bbfea0cdecd8" providerId="ADAL" clId="{1B247B65-6E0A-4A1B-9849-8AA124751F4E}" dt="2022-11-25T19:07:24.995" v="1" actId="20577"/>
          <ac:spMkLst>
            <pc:docMk/>
            <pc:sldMk cId="1190228232" sldId="361"/>
            <ac:spMk id="2" creationId="{054288F4-F81D-D686-BF3D-AD181C1E3F80}"/>
          </ac:spMkLst>
        </pc:spChg>
      </pc:sldChg>
      <pc:sldChg chg="modSp mod">
        <pc:chgData name="Tuyet Vi" userId="fd827c71-6c4e-4b07-af72-bbfea0cdecd8" providerId="ADAL" clId="{1B247B65-6E0A-4A1B-9849-8AA124751F4E}" dt="2022-11-25T19:07:40.256" v="2" actId="20577"/>
        <pc:sldMkLst>
          <pc:docMk/>
          <pc:sldMk cId="2008902822" sldId="363"/>
        </pc:sldMkLst>
        <pc:spChg chg="mod">
          <ac:chgData name="Tuyet Vi" userId="fd827c71-6c4e-4b07-af72-bbfea0cdecd8" providerId="ADAL" clId="{1B247B65-6E0A-4A1B-9849-8AA124751F4E}" dt="2022-11-25T19:07:09.985" v="0" actId="20577"/>
          <ac:spMkLst>
            <pc:docMk/>
            <pc:sldMk cId="2008902822" sldId="363"/>
            <ac:spMk id="7" creationId="{0A3692AC-7596-7565-8975-ADCDA6BA2BF9}"/>
          </ac:spMkLst>
        </pc:spChg>
        <pc:spChg chg="mod">
          <ac:chgData name="Tuyet Vi" userId="fd827c71-6c4e-4b07-af72-bbfea0cdecd8" providerId="ADAL" clId="{1B247B65-6E0A-4A1B-9849-8AA124751F4E}" dt="2022-11-25T19:07:40.256" v="2" actId="20577"/>
          <ac:spMkLst>
            <pc:docMk/>
            <pc:sldMk cId="2008902822" sldId="363"/>
            <ac:spMk id="9" creationId="{722B49A6-9D2D-DB27-B7AE-22B976B55F1F}"/>
          </ac:spMkLst>
        </pc:spChg>
      </pc:sldChg>
      <pc:sldChg chg="modSp mod">
        <pc:chgData name="Tuyet Vi" userId="fd827c71-6c4e-4b07-af72-bbfea0cdecd8" providerId="ADAL" clId="{1B247B65-6E0A-4A1B-9849-8AA124751F4E}" dt="2022-11-25T19:14:59.326" v="46" actId="1076"/>
        <pc:sldMkLst>
          <pc:docMk/>
          <pc:sldMk cId="3065675609" sldId="366"/>
        </pc:sldMkLst>
        <pc:spChg chg="mod">
          <ac:chgData name="Tuyet Vi" userId="fd827c71-6c4e-4b07-af72-bbfea0cdecd8" providerId="ADAL" clId="{1B247B65-6E0A-4A1B-9849-8AA124751F4E}" dt="2022-11-25T19:14:45.352" v="42" actId="1076"/>
          <ac:spMkLst>
            <pc:docMk/>
            <pc:sldMk cId="3065675609" sldId="366"/>
            <ac:spMk id="8" creationId="{46261F27-D78F-7D94-F7E0-8885EDF8F2C1}"/>
          </ac:spMkLst>
        </pc:spChg>
        <pc:spChg chg="mod">
          <ac:chgData name="Tuyet Vi" userId="fd827c71-6c4e-4b07-af72-bbfea0cdecd8" providerId="ADAL" clId="{1B247B65-6E0A-4A1B-9849-8AA124751F4E}" dt="2022-11-25T19:14:59.326" v="46" actId="1076"/>
          <ac:spMkLst>
            <pc:docMk/>
            <pc:sldMk cId="3065675609" sldId="366"/>
            <ac:spMk id="9" creationId="{5737C33C-CF2A-47A2-8B3D-4297AE641C5F}"/>
          </ac:spMkLst>
        </pc:spChg>
        <pc:picChg chg="mod">
          <ac:chgData name="Tuyet Vi" userId="fd827c71-6c4e-4b07-af72-bbfea0cdecd8" providerId="ADAL" clId="{1B247B65-6E0A-4A1B-9849-8AA124751F4E}" dt="2022-11-25T19:14:54.728" v="45" actId="1076"/>
          <ac:picMkLst>
            <pc:docMk/>
            <pc:sldMk cId="3065675609" sldId="366"/>
            <ac:picMk id="2" creationId="{EE4810C1-437A-1825-3072-EA60116AC3D0}"/>
          </ac:picMkLst>
        </pc:picChg>
        <pc:picChg chg="mod">
          <ac:chgData name="Tuyet Vi" userId="fd827c71-6c4e-4b07-af72-bbfea0cdecd8" providerId="ADAL" clId="{1B247B65-6E0A-4A1B-9849-8AA124751F4E}" dt="2022-11-25T19:14:51.732" v="44" actId="1076"/>
          <ac:picMkLst>
            <pc:docMk/>
            <pc:sldMk cId="3065675609" sldId="366"/>
            <ac:picMk id="4" creationId="{60D8ABD0-B19B-2C70-1BD3-D49F9998A4B4}"/>
          </ac:picMkLst>
        </pc:picChg>
      </pc:sldChg>
      <pc:sldChg chg="modSp mod">
        <pc:chgData name="Tuyet Vi" userId="fd827c71-6c4e-4b07-af72-bbfea0cdecd8" providerId="ADAL" clId="{1B247B65-6E0A-4A1B-9849-8AA124751F4E}" dt="2022-11-25T19:08:00.850" v="4" actId="20577"/>
        <pc:sldMkLst>
          <pc:docMk/>
          <pc:sldMk cId="1411408849" sldId="367"/>
        </pc:sldMkLst>
        <pc:spChg chg="mod">
          <ac:chgData name="Tuyet Vi" userId="fd827c71-6c4e-4b07-af72-bbfea0cdecd8" providerId="ADAL" clId="{1B247B65-6E0A-4A1B-9849-8AA124751F4E}" dt="2022-11-25T19:08:00.850" v="4" actId="20577"/>
          <ac:spMkLst>
            <pc:docMk/>
            <pc:sldMk cId="1411408849" sldId="367"/>
            <ac:spMk id="2" creationId="{1BE725A3-0EF7-53BC-D915-343636826E65}"/>
          </ac:spMkLst>
        </pc:spChg>
      </pc:sldChg>
      <pc:sldChg chg="modSp mod">
        <pc:chgData name="Tuyet Vi" userId="fd827c71-6c4e-4b07-af72-bbfea0cdecd8" providerId="ADAL" clId="{1B247B65-6E0A-4A1B-9849-8AA124751F4E}" dt="2022-11-25T19:08:06.198" v="5" actId="20577"/>
        <pc:sldMkLst>
          <pc:docMk/>
          <pc:sldMk cId="2151623982" sldId="368"/>
        </pc:sldMkLst>
        <pc:spChg chg="mod">
          <ac:chgData name="Tuyet Vi" userId="fd827c71-6c4e-4b07-af72-bbfea0cdecd8" providerId="ADAL" clId="{1B247B65-6E0A-4A1B-9849-8AA124751F4E}" dt="2022-11-25T19:08:06.198" v="5" actId="20577"/>
          <ac:spMkLst>
            <pc:docMk/>
            <pc:sldMk cId="2151623982" sldId="368"/>
            <ac:spMk id="4" creationId="{0D25D4DD-BCE1-3348-2243-18F27F2CAE9A}"/>
          </ac:spMkLst>
        </pc:spChg>
      </pc:sldChg>
      <pc:sldChg chg="modSp mod">
        <pc:chgData name="Tuyet Vi" userId="fd827c71-6c4e-4b07-af72-bbfea0cdecd8" providerId="ADAL" clId="{1B247B65-6E0A-4A1B-9849-8AA124751F4E}" dt="2022-11-25T19:08:13.503" v="6" actId="20577"/>
        <pc:sldMkLst>
          <pc:docMk/>
          <pc:sldMk cId="4166978854" sldId="369"/>
        </pc:sldMkLst>
        <pc:spChg chg="mod">
          <ac:chgData name="Tuyet Vi" userId="fd827c71-6c4e-4b07-af72-bbfea0cdecd8" providerId="ADAL" clId="{1B247B65-6E0A-4A1B-9849-8AA124751F4E}" dt="2022-11-25T19:08:13.503" v="6" actId="20577"/>
          <ac:spMkLst>
            <pc:docMk/>
            <pc:sldMk cId="4166978854" sldId="369"/>
            <ac:spMk id="3" creationId="{DDB10B67-C13B-9915-EB11-BA6A0776F934}"/>
          </ac:spMkLst>
        </pc:spChg>
      </pc:sldChg>
      <pc:sldChg chg="modSp mod">
        <pc:chgData name="Tuyet Vi" userId="fd827c71-6c4e-4b07-af72-bbfea0cdecd8" providerId="ADAL" clId="{1B247B65-6E0A-4A1B-9849-8AA124751F4E}" dt="2022-11-25T19:08:22.185" v="8" actId="20577"/>
        <pc:sldMkLst>
          <pc:docMk/>
          <pc:sldMk cId="1975417803" sldId="370"/>
        </pc:sldMkLst>
        <pc:spChg chg="mod">
          <ac:chgData name="Tuyet Vi" userId="fd827c71-6c4e-4b07-af72-bbfea0cdecd8" providerId="ADAL" clId="{1B247B65-6E0A-4A1B-9849-8AA124751F4E}" dt="2022-11-25T19:08:22.185" v="8" actId="20577"/>
          <ac:spMkLst>
            <pc:docMk/>
            <pc:sldMk cId="1975417803" sldId="370"/>
            <ac:spMk id="2" creationId="{212FC896-87A7-2D79-AD9A-151BE2ACBDD7}"/>
          </ac:spMkLst>
        </pc:spChg>
      </pc:sldChg>
      <pc:sldChg chg="modSp mod">
        <pc:chgData name="Tuyet Vi" userId="fd827c71-6c4e-4b07-af72-bbfea0cdecd8" providerId="ADAL" clId="{1B247B65-6E0A-4A1B-9849-8AA124751F4E}" dt="2022-11-25T19:08:25.312" v="9" actId="20577"/>
        <pc:sldMkLst>
          <pc:docMk/>
          <pc:sldMk cId="3917019810" sldId="372"/>
        </pc:sldMkLst>
        <pc:spChg chg="mod">
          <ac:chgData name="Tuyet Vi" userId="fd827c71-6c4e-4b07-af72-bbfea0cdecd8" providerId="ADAL" clId="{1B247B65-6E0A-4A1B-9849-8AA124751F4E}" dt="2022-11-25T19:08:25.312" v="9" actId="20577"/>
          <ac:spMkLst>
            <pc:docMk/>
            <pc:sldMk cId="3917019810" sldId="372"/>
            <ac:spMk id="2" creationId="{84A3114D-EE65-79E4-D416-C52916A4DA18}"/>
          </ac:spMkLst>
        </pc:spChg>
      </pc:sldChg>
      <pc:sldChg chg="modSp mod">
        <pc:chgData name="Tuyet Vi" userId="fd827c71-6c4e-4b07-af72-bbfea0cdecd8" providerId="ADAL" clId="{1B247B65-6E0A-4A1B-9849-8AA124751F4E}" dt="2022-11-25T19:08:50.409" v="13" actId="20577"/>
        <pc:sldMkLst>
          <pc:docMk/>
          <pc:sldMk cId="1221540268" sldId="410"/>
        </pc:sldMkLst>
        <pc:spChg chg="mod">
          <ac:chgData name="Tuyet Vi" userId="fd827c71-6c4e-4b07-af72-bbfea0cdecd8" providerId="ADAL" clId="{1B247B65-6E0A-4A1B-9849-8AA124751F4E}" dt="2022-11-25T19:08:50.409" v="13" actId="20577"/>
          <ac:spMkLst>
            <pc:docMk/>
            <pc:sldMk cId="1221540268" sldId="410"/>
            <ac:spMk id="2" creationId="{710CE197-AD74-7B24-79B7-6C49A1DBDD91}"/>
          </ac:spMkLst>
        </pc:spChg>
      </pc:sldChg>
      <pc:sldChg chg="addSp delSp modSp add mod">
        <pc:chgData name="Tuyet Vi" userId="fd827c71-6c4e-4b07-af72-bbfea0cdecd8" providerId="ADAL" clId="{1B247B65-6E0A-4A1B-9849-8AA124751F4E}" dt="2022-11-25T19:13:30.907" v="37" actId="1076"/>
        <pc:sldMkLst>
          <pc:docMk/>
          <pc:sldMk cId="1645862547" sldId="415"/>
        </pc:sldMkLst>
        <pc:spChg chg="del">
          <ac:chgData name="Tuyet Vi" userId="fd827c71-6c4e-4b07-af72-bbfea0cdecd8" providerId="ADAL" clId="{1B247B65-6E0A-4A1B-9849-8AA124751F4E}" dt="2022-11-25T19:12:27.874" v="29" actId="478"/>
          <ac:spMkLst>
            <pc:docMk/>
            <pc:sldMk cId="1645862547" sldId="415"/>
            <ac:spMk id="8" creationId="{46261F27-D78F-7D94-F7E0-8885EDF8F2C1}"/>
          </ac:spMkLst>
        </pc:spChg>
        <pc:spChg chg="mod">
          <ac:chgData name="Tuyet Vi" userId="fd827c71-6c4e-4b07-af72-bbfea0cdecd8" providerId="ADAL" clId="{1B247B65-6E0A-4A1B-9849-8AA124751F4E}" dt="2022-11-25T19:12:31.166" v="30" actId="1076"/>
          <ac:spMkLst>
            <pc:docMk/>
            <pc:sldMk cId="1645862547" sldId="415"/>
            <ac:spMk id="9" creationId="{5737C33C-CF2A-47A2-8B3D-4297AE641C5F}"/>
          </ac:spMkLst>
        </pc:spChg>
        <pc:picChg chg="del">
          <ac:chgData name="Tuyet Vi" userId="fd827c71-6c4e-4b07-af72-bbfea0cdecd8" providerId="ADAL" clId="{1B247B65-6E0A-4A1B-9849-8AA124751F4E}" dt="2022-11-25T19:12:27.874" v="29" actId="478"/>
          <ac:picMkLst>
            <pc:docMk/>
            <pc:sldMk cId="1645862547" sldId="415"/>
            <ac:picMk id="2" creationId="{EE4810C1-437A-1825-3072-EA60116AC3D0}"/>
          </ac:picMkLst>
        </pc:picChg>
        <pc:picChg chg="del">
          <ac:chgData name="Tuyet Vi" userId="fd827c71-6c4e-4b07-af72-bbfea0cdecd8" providerId="ADAL" clId="{1B247B65-6E0A-4A1B-9849-8AA124751F4E}" dt="2022-11-25T19:12:27.874" v="29" actId="478"/>
          <ac:picMkLst>
            <pc:docMk/>
            <pc:sldMk cId="1645862547" sldId="415"/>
            <ac:picMk id="4" creationId="{60D8ABD0-B19B-2C70-1BD3-D49F9998A4B4}"/>
          </ac:picMkLst>
        </pc:picChg>
        <pc:picChg chg="add mod">
          <ac:chgData name="Tuyet Vi" userId="fd827c71-6c4e-4b07-af72-bbfea0cdecd8" providerId="ADAL" clId="{1B247B65-6E0A-4A1B-9849-8AA124751F4E}" dt="2022-11-25T19:13:30.907" v="37" actId="1076"/>
          <ac:picMkLst>
            <pc:docMk/>
            <pc:sldMk cId="1645862547" sldId="415"/>
            <ac:picMk id="13" creationId="{52A103E7-E731-6719-943A-0097A008B143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g8794a74c9d_0_24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3" name="Google Shape;1053;g8794a74c9d_0_24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3" name="Google Shape;1393;g12d6a910809_1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4" name="Google Shape;1394;g12d6a910809_1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" name="Google Shape;1402;g12df51c49f3_0_2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3" name="Google Shape;1403;g12df51c49f3_0_2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" name="Google Shape;1413;g12d6a910809_1_4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4" name="Google Shape;1414;g12d6a910809_1_4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4" name="Google Shape;1734;g12d6a910809_1_6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5" name="Google Shape;1735;g12d6a910809_1_6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" name="Google Shape;1639;g12d6a910809_1_7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0" name="Google Shape;1640;g12d6a910809_1_7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" name="Google Shape;1639;g12d6a910809_1_7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0" name="Google Shape;1640;g12d6a910809_1_7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47279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5" name="Google Shape;1655;g12d6a910809_1_14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6" name="Google Shape;1656;g12d6a910809_1_14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5" name="Google Shape;1655;g12d6a910809_1_14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6" name="Google Shape;1656;g12d6a910809_1_14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303539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4" name="Google Shape;1274;g12d6a910809_1_1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5" name="Google Shape;1275;g12d6a910809_1_1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464378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4" name="Google Shape;1814;g12d6a910809_1_6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5" name="Google Shape;1815;g12d6a910809_1_6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g8794a74c9d_0_24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3" name="Google Shape;1053;g8794a74c9d_0_24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18139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2" name="Google Shape;1452;g12d6a910809_1_1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3" name="Google Shape;1453;g12d6a910809_1_1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2" name="Google Shape;1452;g12d6a910809_1_1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3" name="Google Shape;1453;g12d6a910809_1_1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74812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2" name="Google Shape;1452;g12d6a910809_1_1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3" name="Google Shape;1453;g12d6a910809_1_1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2026798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2" name="Google Shape;1452;g12d6a910809_1_1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3" name="Google Shape;1453;g12d6a910809_1_1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364599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2" name="Google Shape;1452;g12d6a910809_1_1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3" name="Google Shape;1453;g12d6a910809_1_1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641039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gc6ac5e8787_1_4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3" name="Google Shape;1203;gc6ac5e8787_1_4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551604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7" name="Google Shape;1677;g12d6a910809_1_10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8" name="Google Shape;1678;g12d6a910809_1_10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Google Shape;1832;g12d6a910809_1_1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3" name="Google Shape;1833;g12d6a910809_1_1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6" name="Google Shape;1916;g12d6a910809_1_9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7" name="Google Shape;1917;g12d6a910809_1_9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g12d6a910809_1_6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7" name="Google Shape;1857;g12d6a910809_1_6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" name="Google Shape;1172;g85cf8b5f36_0_60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3" name="Google Shape;1173;g85cf8b5f36_0_60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g12d6a910809_1_6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7" name="Google Shape;1857;g12d6a910809_1_6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774163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g12d6a910809_1_6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7" name="Google Shape;1857;g12d6a910809_1_6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8855029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g12d6a910809_1_6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7" name="Google Shape;1857;g12d6a910809_1_6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6266216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6" name="Google Shape;1706;g12d6a910809_1_3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7" name="Google Shape;1707;g12d6a910809_1_3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6" name="Google Shape;1706;g12d6a910809_1_3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7" name="Google Shape;1707;g12d6a910809_1_3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672000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6" name="Google Shape;1706;g12d6a910809_1_3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7" name="Google Shape;1707;g12d6a910809_1_3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267858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6" name="Google Shape;1706;g12d6a910809_1_3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7" name="Google Shape;1707;g12d6a910809_1_3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990400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6" name="Google Shape;1706;g12d6a910809_1_3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7" name="Google Shape;1707;g12d6a910809_1_3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0468147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6" name="Google Shape;1706;g12d6a910809_1_3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7" name="Google Shape;1707;g12d6a910809_1_3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952569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4" name="Google Shape;2314;g12e1ede2082_0_17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5" name="Google Shape;2315;g12e1ede2082_0_17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75647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1" name="Google Shape;1181;gc6ac5e8787_0_7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2" name="Google Shape;1182;gc6ac5e8787_0_7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4" name="Google Shape;2314;g12e1ede2082_0_17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5" name="Google Shape;2315;g12e1ede2082_0_17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354339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4" name="Google Shape;2314;g12e1ede2082_0_17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5" name="Google Shape;2315;g12e1ede2082_0_17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384062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4" name="Google Shape;2314;g12e1ede2082_0_17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5" name="Google Shape;2315;g12e1ede2082_0_17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722506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0" name="Google Shape;2470;g12d6a910809_1_10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1" name="Google Shape;2471;g12d6a910809_1_10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014954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0" name="Google Shape;2470;g12d6a910809_1_10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1" name="Google Shape;2471;g12d6a910809_1_10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130665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3" name="Google Shape;2493;g12d6a910809_1_10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4" name="Google Shape;2494;g12d6a910809_1_10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67793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0" name="Google Shape;2470;g12d6a910809_1_10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1" name="Google Shape;2471;g12d6a910809_1_10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0683026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0" name="Google Shape;2470;g12d6a910809_1_10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1" name="Google Shape;2471;g12d6a910809_1_10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148630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5" name="Google Shape;2195;g12d6a910809_1_7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6" name="Google Shape;2196;g12d6a910809_1_7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6" name="Google Shape;1706;g12d6a910809_1_3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7" name="Google Shape;1707;g12d6a910809_1_3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01126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4" name="Google Shape;1274;g12d6a910809_1_1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5" name="Google Shape;1275;g12d6a910809_1_1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6" name="Google Shape;1706;g12d6a910809_1_3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7" name="Google Shape;1707;g12d6a910809_1_3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049853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6" name="Google Shape;1706;g12d6a910809_1_3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7" name="Google Shape;1707;g12d6a910809_1_3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6242193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4" name="Google Shape;2314;g12e1ede2082_0_17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5" name="Google Shape;2315;g12e1ede2082_0_17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6" name="Google Shape;1706;g12d6a910809_1_3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7" name="Google Shape;1707;g12d6a910809_1_3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015204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6" name="Google Shape;1706;g12d6a910809_1_3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7" name="Google Shape;1707;g12d6a910809_1_3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50805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5" name="Google Shape;1825;g87d16e0c38_0_9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6" name="Google Shape;1826;g87d16e0c38_0_9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6" name="Google Shape;1706;g12d6a910809_1_3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7" name="Google Shape;1707;g12d6a910809_1_3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910299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6" name="Google Shape;1706;g12d6a910809_1_3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7" name="Google Shape;1707;g12d6a910809_1_3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776404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0" name="Google Shape;2390;g12d6a910809_1_11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1" name="Google Shape;2391;g12d6a910809_1_11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6" name="Google Shape;1706;g12d6a910809_1_3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7" name="Google Shape;1707;g12d6a910809_1_3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90970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gc6ac5e8787_1_4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3" name="Google Shape;1203;gc6ac5e8787_1_4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6" name="Google Shape;1706;g12d6a910809_1_3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7" name="Google Shape;1707;g12d6a910809_1_3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237100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6" name="Google Shape;2396;g12d6a910809_1_16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7" name="Google Shape;2397;g12d6a910809_1_16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6" name="Google Shape;2396;g12d6a910809_1_16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7" name="Google Shape;2397;g12d6a910809_1_16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326257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6" name="Google Shape;2396;g12d6a910809_1_16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7" name="Google Shape;2397;g12d6a910809_1_16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1481440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6" name="Google Shape;2396;g12d6a910809_1_16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7" name="Google Shape;2397;g12d6a910809_1_16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15010574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5" name="Google Shape;1655;g12d6a910809_1_14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6" name="Google Shape;1656;g12d6a910809_1_14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0080500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5" name="Google Shape;1655;g12d6a910809_1_14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6" name="Google Shape;1656;g12d6a910809_1_14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41500095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5" name="Google Shape;1655;g12d6a910809_1_14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6" name="Google Shape;1656;g12d6a910809_1_14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03695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0" name="Google Shape;2430;g12d6a910809_1_1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1" name="Google Shape;2431;g12d6a910809_1_1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0" name="Google Shape;2470;g12d6a910809_1_10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1" name="Google Shape;2471;g12d6a910809_1_10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1101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" name="Google Shape;1341;g877b642fd3_0_2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2" name="Google Shape;1342;g877b642fd3_0_2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0555545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8" name="Google Shape;2908;g12d6a910809_1_16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9" name="Google Shape;2909;g12d6a910809_1_16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8" name="Google Shape;2908;g12d6a910809_1_16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9" name="Google Shape;2909;g12d6a910809_1_16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2575665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g12d6a910809_1_15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5" name="Google Shape;2515;g12d6a910809_1_15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" name="Google Shape;1382;g12df51c49f3_0_1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3" name="Google Shape;1383;g12df51c49f3_0_1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2" name="Google Shape;1352;g12d6a910809_1_13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3" name="Google Shape;1353;g12d6a910809_1_13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188089" y="178344"/>
            <a:ext cx="8767822" cy="4786812"/>
            <a:chOff x="240700" y="905375"/>
            <a:chExt cx="7132950" cy="3894250"/>
          </a:xfrm>
        </p:grpSpPr>
        <p:sp>
          <p:nvSpPr>
            <p:cNvPr id="10" name="Google Shape;10;p2"/>
            <p:cNvSpPr/>
            <p:nvPr/>
          </p:nvSpPr>
          <p:spPr>
            <a:xfrm>
              <a:off x="327375" y="987700"/>
              <a:ext cx="6959625" cy="3729600"/>
            </a:xfrm>
            <a:custGeom>
              <a:avLst/>
              <a:gdLst/>
              <a:ahLst/>
              <a:cxnLst/>
              <a:rect l="l" t="t" r="r" b="b"/>
              <a:pathLst>
                <a:path w="278385" h="149184" fill="none" extrusionOk="0">
                  <a:moveTo>
                    <a:pt x="0" y="1"/>
                  </a:moveTo>
                  <a:lnTo>
                    <a:pt x="278385" y="1"/>
                  </a:lnTo>
                  <a:lnTo>
                    <a:pt x="278385" y="149184"/>
                  </a:lnTo>
                  <a:lnTo>
                    <a:pt x="0" y="149184"/>
                  </a:lnTo>
                  <a:close/>
                </a:path>
              </a:pathLst>
            </a:custGeom>
            <a:noFill/>
            <a:ln w="28575" cap="flat" cmpd="sng">
              <a:solidFill>
                <a:schemeClr val="dk2"/>
              </a:solidFill>
              <a:prstDash val="solid"/>
              <a:miter lim="1733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240700" y="905375"/>
              <a:ext cx="7132950" cy="3894250"/>
            </a:xfrm>
            <a:custGeom>
              <a:avLst/>
              <a:gdLst/>
              <a:ahLst/>
              <a:cxnLst/>
              <a:rect l="l" t="t" r="r" b="b"/>
              <a:pathLst>
                <a:path w="285318" h="155770" fill="none" extrusionOk="0">
                  <a:moveTo>
                    <a:pt x="278385" y="6933"/>
                  </a:moveTo>
                  <a:lnTo>
                    <a:pt x="278385" y="1"/>
                  </a:lnTo>
                  <a:lnTo>
                    <a:pt x="6933" y="1"/>
                  </a:lnTo>
                  <a:lnTo>
                    <a:pt x="6933" y="6933"/>
                  </a:lnTo>
                  <a:lnTo>
                    <a:pt x="1" y="6933"/>
                  </a:lnTo>
                  <a:lnTo>
                    <a:pt x="1" y="148837"/>
                  </a:lnTo>
                  <a:lnTo>
                    <a:pt x="6933" y="148837"/>
                  </a:lnTo>
                  <a:lnTo>
                    <a:pt x="6933" y="155769"/>
                  </a:lnTo>
                  <a:lnTo>
                    <a:pt x="278385" y="155769"/>
                  </a:lnTo>
                  <a:lnTo>
                    <a:pt x="278385" y="148837"/>
                  </a:lnTo>
                  <a:lnTo>
                    <a:pt x="285318" y="148837"/>
                  </a:lnTo>
                  <a:lnTo>
                    <a:pt x="285318" y="6933"/>
                  </a:lnTo>
                  <a:close/>
                </a:path>
              </a:pathLst>
            </a:custGeom>
            <a:noFill/>
            <a:ln w="28575" cap="flat" cmpd="sng">
              <a:solidFill>
                <a:schemeClr val="dk2"/>
              </a:solidFill>
              <a:prstDash val="solid"/>
              <a:miter lim="1733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722375" y="886540"/>
            <a:ext cx="4873200" cy="286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722375" y="3765806"/>
            <a:ext cx="4873200" cy="46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7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2" name="Google Shape;222;p11"/>
          <p:cNvGrpSpPr/>
          <p:nvPr/>
        </p:nvGrpSpPr>
        <p:grpSpPr>
          <a:xfrm>
            <a:off x="188089" y="178344"/>
            <a:ext cx="8767822" cy="4786812"/>
            <a:chOff x="240700" y="905375"/>
            <a:chExt cx="7132950" cy="3894250"/>
          </a:xfrm>
        </p:grpSpPr>
        <p:sp>
          <p:nvSpPr>
            <p:cNvPr id="223" name="Google Shape;223;p11"/>
            <p:cNvSpPr/>
            <p:nvPr/>
          </p:nvSpPr>
          <p:spPr>
            <a:xfrm>
              <a:off x="327375" y="987700"/>
              <a:ext cx="6959625" cy="3729600"/>
            </a:xfrm>
            <a:custGeom>
              <a:avLst/>
              <a:gdLst/>
              <a:ahLst/>
              <a:cxnLst/>
              <a:rect l="l" t="t" r="r" b="b"/>
              <a:pathLst>
                <a:path w="278385" h="149184" fill="none" extrusionOk="0">
                  <a:moveTo>
                    <a:pt x="0" y="1"/>
                  </a:moveTo>
                  <a:lnTo>
                    <a:pt x="278385" y="1"/>
                  </a:lnTo>
                  <a:lnTo>
                    <a:pt x="278385" y="149184"/>
                  </a:lnTo>
                  <a:lnTo>
                    <a:pt x="0" y="149184"/>
                  </a:lnTo>
                  <a:close/>
                </a:path>
              </a:pathLst>
            </a:custGeom>
            <a:noFill/>
            <a:ln w="28575" cap="flat" cmpd="sng">
              <a:solidFill>
                <a:schemeClr val="dk2"/>
              </a:solidFill>
              <a:prstDash val="solid"/>
              <a:miter lim="1733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11"/>
            <p:cNvSpPr/>
            <p:nvPr/>
          </p:nvSpPr>
          <p:spPr>
            <a:xfrm>
              <a:off x="240700" y="905375"/>
              <a:ext cx="7132950" cy="3894250"/>
            </a:xfrm>
            <a:custGeom>
              <a:avLst/>
              <a:gdLst/>
              <a:ahLst/>
              <a:cxnLst/>
              <a:rect l="l" t="t" r="r" b="b"/>
              <a:pathLst>
                <a:path w="285318" h="155770" fill="none" extrusionOk="0">
                  <a:moveTo>
                    <a:pt x="278385" y="6933"/>
                  </a:moveTo>
                  <a:lnTo>
                    <a:pt x="278385" y="1"/>
                  </a:lnTo>
                  <a:lnTo>
                    <a:pt x="6933" y="1"/>
                  </a:lnTo>
                  <a:lnTo>
                    <a:pt x="6933" y="6933"/>
                  </a:lnTo>
                  <a:lnTo>
                    <a:pt x="1" y="6933"/>
                  </a:lnTo>
                  <a:lnTo>
                    <a:pt x="1" y="148837"/>
                  </a:lnTo>
                  <a:lnTo>
                    <a:pt x="6933" y="148837"/>
                  </a:lnTo>
                  <a:lnTo>
                    <a:pt x="6933" y="155769"/>
                  </a:lnTo>
                  <a:lnTo>
                    <a:pt x="278385" y="155769"/>
                  </a:lnTo>
                  <a:lnTo>
                    <a:pt x="278385" y="148837"/>
                  </a:lnTo>
                  <a:lnTo>
                    <a:pt x="285318" y="148837"/>
                  </a:lnTo>
                  <a:lnTo>
                    <a:pt x="285318" y="6933"/>
                  </a:lnTo>
                  <a:close/>
                </a:path>
              </a:pathLst>
            </a:custGeom>
            <a:noFill/>
            <a:ln w="28575" cap="flat" cmpd="sng">
              <a:solidFill>
                <a:schemeClr val="dk2"/>
              </a:solidFill>
              <a:prstDash val="solid"/>
              <a:miter lim="1733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5" name="Google Shape;225;p11"/>
          <p:cNvSpPr txBox="1">
            <a:spLocks noGrp="1"/>
          </p:cNvSpPr>
          <p:nvPr>
            <p:ph type="title" hasCustomPrompt="1"/>
          </p:nvPr>
        </p:nvSpPr>
        <p:spPr>
          <a:xfrm>
            <a:off x="2642729" y="1563522"/>
            <a:ext cx="5778900" cy="125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26" name="Google Shape;226;p11"/>
          <p:cNvSpPr txBox="1">
            <a:spLocks noGrp="1"/>
          </p:cNvSpPr>
          <p:nvPr>
            <p:ph type="subTitle" idx="1"/>
          </p:nvPr>
        </p:nvSpPr>
        <p:spPr>
          <a:xfrm flipH="1">
            <a:off x="2642746" y="2982200"/>
            <a:ext cx="5778900" cy="39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26_1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9" name="Google Shape;229;p13"/>
          <p:cNvGrpSpPr/>
          <p:nvPr/>
        </p:nvGrpSpPr>
        <p:grpSpPr>
          <a:xfrm>
            <a:off x="188089" y="178344"/>
            <a:ext cx="8767822" cy="4786812"/>
            <a:chOff x="240700" y="905375"/>
            <a:chExt cx="7132950" cy="3894250"/>
          </a:xfrm>
        </p:grpSpPr>
        <p:sp>
          <p:nvSpPr>
            <p:cNvPr id="230" name="Google Shape;230;p13"/>
            <p:cNvSpPr/>
            <p:nvPr/>
          </p:nvSpPr>
          <p:spPr>
            <a:xfrm>
              <a:off x="327375" y="987700"/>
              <a:ext cx="6959625" cy="3729600"/>
            </a:xfrm>
            <a:custGeom>
              <a:avLst/>
              <a:gdLst/>
              <a:ahLst/>
              <a:cxnLst/>
              <a:rect l="l" t="t" r="r" b="b"/>
              <a:pathLst>
                <a:path w="278385" h="149184" fill="none" extrusionOk="0">
                  <a:moveTo>
                    <a:pt x="0" y="1"/>
                  </a:moveTo>
                  <a:lnTo>
                    <a:pt x="278385" y="1"/>
                  </a:lnTo>
                  <a:lnTo>
                    <a:pt x="278385" y="149184"/>
                  </a:lnTo>
                  <a:lnTo>
                    <a:pt x="0" y="149184"/>
                  </a:lnTo>
                  <a:close/>
                </a:path>
              </a:pathLst>
            </a:custGeom>
            <a:noFill/>
            <a:ln w="28575" cap="flat" cmpd="sng">
              <a:solidFill>
                <a:schemeClr val="dk2"/>
              </a:solidFill>
              <a:prstDash val="solid"/>
              <a:miter lim="1733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13"/>
            <p:cNvSpPr/>
            <p:nvPr/>
          </p:nvSpPr>
          <p:spPr>
            <a:xfrm>
              <a:off x="240700" y="905375"/>
              <a:ext cx="7132950" cy="3894250"/>
            </a:xfrm>
            <a:custGeom>
              <a:avLst/>
              <a:gdLst/>
              <a:ahLst/>
              <a:cxnLst/>
              <a:rect l="l" t="t" r="r" b="b"/>
              <a:pathLst>
                <a:path w="285318" h="155770" fill="none" extrusionOk="0">
                  <a:moveTo>
                    <a:pt x="278385" y="6933"/>
                  </a:moveTo>
                  <a:lnTo>
                    <a:pt x="278385" y="1"/>
                  </a:lnTo>
                  <a:lnTo>
                    <a:pt x="6933" y="1"/>
                  </a:lnTo>
                  <a:lnTo>
                    <a:pt x="6933" y="6933"/>
                  </a:lnTo>
                  <a:lnTo>
                    <a:pt x="1" y="6933"/>
                  </a:lnTo>
                  <a:lnTo>
                    <a:pt x="1" y="148837"/>
                  </a:lnTo>
                  <a:lnTo>
                    <a:pt x="6933" y="148837"/>
                  </a:lnTo>
                  <a:lnTo>
                    <a:pt x="6933" y="155769"/>
                  </a:lnTo>
                  <a:lnTo>
                    <a:pt x="278385" y="155769"/>
                  </a:lnTo>
                  <a:lnTo>
                    <a:pt x="278385" y="148837"/>
                  </a:lnTo>
                  <a:lnTo>
                    <a:pt x="285318" y="148837"/>
                  </a:lnTo>
                  <a:lnTo>
                    <a:pt x="285318" y="6933"/>
                  </a:lnTo>
                  <a:close/>
                </a:path>
              </a:pathLst>
            </a:custGeom>
            <a:noFill/>
            <a:ln w="28575" cap="flat" cmpd="sng">
              <a:solidFill>
                <a:schemeClr val="dk2"/>
              </a:solidFill>
              <a:prstDash val="solid"/>
              <a:miter lim="1733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2" name="Google Shape;232;p13"/>
          <p:cNvSpPr txBox="1">
            <a:spLocks noGrp="1"/>
          </p:cNvSpPr>
          <p:nvPr>
            <p:ph type="title" hasCustomPrompt="1"/>
          </p:nvPr>
        </p:nvSpPr>
        <p:spPr>
          <a:xfrm flipH="1">
            <a:off x="3593351" y="1693914"/>
            <a:ext cx="7680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33" name="Google Shape;233;p13"/>
          <p:cNvSpPr txBox="1">
            <a:spLocks noGrp="1"/>
          </p:cNvSpPr>
          <p:nvPr>
            <p:ph type="subTitle" idx="1"/>
          </p:nvPr>
        </p:nvSpPr>
        <p:spPr>
          <a:xfrm flipH="1">
            <a:off x="825072" y="1493514"/>
            <a:ext cx="26415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endParaRPr/>
          </a:p>
        </p:txBody>
      </p:sp>
      <p:sp>
        <p:nvSpPr>
          <p:cNvPr id="234" name="Google Shape;234;p13"/>
          <p:cNvSpPr txBox="1">
            <a:spLocks noGrp="1"/>
          </p:cNvSpPr>
          <p:nvPr>
            <p:ph type="subTitle" idx="2"/>
          </p:nvPr>
        </p:nvSpPr>
        <p:spPr>
          <a:xfrm flipH="1">
            <a:off x="825074" y="1875631"/>
            <a:ext cx="26415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235" name="Google Shape;235;p13"/>
          <p:cNvSpPr txBox="1">
            <a:spLocks noGrp="1"/>
          </p:cNvSpPr>
          <p:nvPr>
            <p:ph type="title" idx="3" hasCustomPrompt="1"/>
          </p:nvPr>
        </p:nvSpPr>
        <p:spPr>
          <a:xfrm flipH="1">
            <a:off x="3593351" y="3220730"/>
            <a:ext cx="7680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36" name="Google Shape;236;p13"/>
          <p:cNvSpPr txBox="1">
            <a:spLocks noGrp="1"/>
          </p:cNvSpPr>
          <p:nvPr>
            <p:ph type="subTitle" idx="4"/>
          </p:nvPr>
        </p:nvSpPr>
        <p:spPr>
          <a:xfrm flipH="1">
            <a:off x="825072" y="3020336"/>
            <a:ext cx="26415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endParaRPr/>
          </a:p>
        </p:txBody>
      </p:sp>
      <p:sp>
        <p:nvSpPr>
          <p:cNvPr id="237" name="Google Shape;237;p13"/>
          <p:cNvSpPr txBox="1">
            <a:spLocks noGrp="1"/>
          </p:cNvSpPr>
          <p:nvPr>
            <p:ph type="subTitle" idx="5"/>
          </p:nvPr>
        </p:nvSpPr>
        <p:spPr>
          <a:xfrm flipH="1">
            <a:off x="825074" y="3402478"/>
            <a:ext cx="26415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238" name="Google Shape;238;p13"/>
          <p:cNvSpPr txBox="1">
            <a:spLocks noGrp="1"/>
          </p:cNvSpPr>
          <p:nvPr>
            <p:ph type="title" idx="6" hasCustomPrompt="1"/>
          </p:nvPr>
        </p:nvSpPr>
        <p:spPr>
          <a:xfrm>
            <a:off x="4784968" y="1693908"/>
            <a:ext cx="7680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39" name="Google Shape;239;p13"/>
          <p:cNvSpPr txBox="1">
            <a:spLocks noGrp="1"/>
          </p:cNvSpPr>
          <p:nvPr>
            <p:ph type="subTitle" idx="7"/>
          </p:nvPr>
        </p:nvSpPr>
        <p:spPr>
          <a:xfrm>
            <a:off x="5679747" y="1493519"/>
            <a:ext cx="26415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endParaRPr/>
          </a:p>
        </p:txBody>
      </p:sp>
      <p:sp>
        <p:nvSpPr>
          <p:cNvPr id="240" name="Google Shape;240;p13"/>
          <p:cNvSpPr txBox="1">
            <a:spLocks noGrp="1"/>
          </p:cNvSpPr>
          <p:nvPr>
            <p:ph type="subTitle" idx="8"/>
          </p:nvPr>
        </p:nvSpPr>
        <p:spPr>
          <a:xfrm>
            <a:off x="5679748" y="1875631"/>
            <a:ext cx="26415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241" name="Google Shape;241;p13"/>
          <p:cNvSpPr txBox="1">
            <a:spLocks noGrp="1"/>
          </p:cNvSpPr>
          <p:nvPr>
            <p:ph type="title" idx="9"/>
          </p:nvPr>
        </p:nvSpPr>
        <p:spPr>
          <a:xfrm>
            <a:off x="720000" y="463800"/>
            <a:ext cx="5781300" cy="59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sp>
        <p:nvSpPr>
          <p:cNvPr id="242" name="Google Shape;242;p13"/>
          <p:cNvSpPr txBox="1">
            <a:spLocks noGrp="1"/>
          </p:cNvSpPr>
          <p:nvPr>
            <p:ph type="title" idx="13" hasCustomPrompt="1"/>
          </p:nvPr>
        </p:nvSpPr>
        <p:spPr>
          <a:xfrm>
            <a:off x="4784975" y="3220741"/>
            <a:ext cx="7680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43" name="Google Shape;243;p13"/>
          <p:cNvSpPr txBox="1">
            <a:spLocks noGrp="1"/>
          </p:cNvSpPr>
          <p:nvPr>
            <p:ph type="subTitle" idx="14"/>
          </p:nvPr>
        </p:nvSpPr>
        <p:spPr>
          <a:xfrm>
            <a:off x="5679747" y="3020336"/>
            <a:ext cx="26415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endParaRPr/>
          </a:p>
        </p:txBody>
      </p:sp>
      <p:sp>
        <p:nvSpPr>
          <p:cNvPr id="244" name="Google Shape;244;p13"/>
          <p:cNvSpPr txBox="1">
            <a:spLocks noGrp="1"/>
          </p:cNvSpPr>
          <p:nvPr>
            <p:ph type="subTitle" idx="15"/>
          </p:nvPr>
        </p:nvSpPr>
        <p:spPr>
          <a:xfrm>
            <a:off x="5679748" y="3402488"/>
            <a:ext cx="26415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grpSp>
        <p:nvGrpSpPr>
          <p:cNvPr id="245" name="Google Shape;245;p13"/>
          <p:cNvGrpSpPr/>
          <p:nvPr/>
        </p:nvGrpSpPr>
        <p:grpSpPr>
          <a:xfrm rot="-2700000">
            <a:off x="7790302" y="-29084"/>
            <a:ext cx="1574243" cy="1137169"/>
            <a:chOff x="1460425" y="833750"/>
            <a:chExt cx="1176700" cy="850000"/>
          </a:xfrm>
        </p:grpSpPr>
        <p:sp>
          <p:nvSpPr>
            <p:cNvPr id="246" name="Google Shape;246;p13"/>
            <p:cNvSpPr/>
            <p:nvPr/>
          </p:nvSpPr>
          <p:spPr>
            <a:xfrm>
              <a:off x="1608050" y="833750"/>
              <a:ext cx="859800" cy="850000"/>
            </a:xfrm>
            <a:custGeom>
              <a:avLst/>
              <a:gdLst/>
              <a:ahLst/>
              <a:cxnLst/>
              <a:rect l="l" t="t" r="r" b="b"/>
              <a:pathLst>
                <a:path w="34392" h="34000" extrusionOk="0">
                  <a:moveTo>
                    <a:pt x="17208" y="1"/>
                  </a:moveTo>
                  <a:cubicBezTo>
                    <a:pt x="8001" y="1"/>
                    <a:pt x="398" y="7334"/>
                    <a:pt x="200" y="16617"/>
                  </a:cubicBezTo>
                  <a:cubicBezTo>
                    <a:pt x="0" y="25990"/>
                    <a:pt x="7405" y="33762"/>
                    <a:pt x="16812" y="33996"/>
                  </a:cubicBezTo>
                  <a:cubicBezTo>
                    <a:pt x="16936" y="33998"/>
                    <a:pt x="17059" y="34000"/>
                    <a:pt x="17181" y="34000"/>
                  </a:cubicBezTo>
                  <a:cubicBezTo>
                    <a:pt x="26389" y="34000"/>
                    <a:pt x="33961" y="26634"/>
                    <a:pt x="34191" y="17384"/>
                  </a:cubicBezTo>
                  <a:cubicBezTo>
                    <a:pt x="34391" y="8011"/>
                    <a:pt x="26953" y="205"/>
                    <a:pt x="17579" y="5"/>
                  </a:cubicBezTo>
                  <a:cubicBezTo>
                    <a:pt x="17455" y="2"/>
                    <a:pt x="17332" y="1"/>
                    <a:pt x="172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dist="76200" dir="10560000" algn="bl" rotWithShape="0">
                <a:srgbClr val="000000">
                  <a:alpha val="15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13"/>
            <p:cNvSpPr/>
            <p:nvPr/>
          </p:nvSpPr>
          <p:spPr>
            <a:xfrm>
              <a:off x="2411950" y="1164925"/>
              <a:ext cx="225175" cy="187650"/>
            </a:xfrm>
            <a:custGeom>
              <a:avLst/>
              <a:gdLst/>
              <a:ahLst/>
              <a:cxnLst/>
              <a:rect l="l" t="t" r="r" b="b"/>
              <a:pathLst>
                <a:path w="9007" h="7506" extrusionOk="0">
                  <a:moveTo>
                    <a:pt x="0" y="1"/>
                  </a:moveTo>
                  <a:lnTo>
                    <a:pt x="0" y="7506"/>
                  </a:lnTo>
                  <a:lnTo>
                    <a:pt x="5237" y="7506"/>
                  </a:lnTo>
                  <a:cubicBezTo>
                    <a:pt x="7306" y="7506"/>
                    <a:pt x="9007" y="5838"/>
                    <a:pt x="9007" y="3737"/>
                  </a:cubicBezTo>
                  <a:cubicBezTo>
                    <a:pt x="9007" y="1668"/>
                    <a:pt x="7306" y="1"/>
                    <a:pt x="52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13"/>
            <p:cNvSpPr/>
            <p:nvPr/>
          </p:nvSpPr>
          <p:spPr>
            <a:xfrm>
              <a:off x="1460425" y="1066525"/>
              <a:ext cx="246050" cy="349450"/>
            </a:xfrm>
            <a:custGeom>
              <a:avLst/>
              <a:gdLst/>
              <a:ahLst/>
              <a:cxnLst/>
              <a:rect l="l" t="t" r="r" b="b"/>
              <a:pathLst>
                <a:path w="9842" h="13978" extrusionOk="0">
                  <a:moveTo>
                    <a:pt x="9841" y="0"/>
                  </a:moveTo>
                  <a:lnTo>
                    <a:pt x="2669" y="2969"/>
                  </a:lnTo>
                  <a:cubicBezTo>
                    <a:pt x="1068" y="3636"/>
                    <a:pt x="1" y="5238"/>
                    <a:pt x="1" y="6972"/>
                  </a:cubicBezTo>
                  <a:cubicBezTo>
                    <a:pt x="1" y="8740"/>
                    <a:pt x="1068" y="10308"/>
                    <a:pt x="2669" y="10975"/>
                  </a:cubicBezTo>
                  <a:lnTo>
                    <a:pt x="9841" y="13977"/>
                  </a:lnTo>
                  <a:lnTo>
                    <a:pt x="9841" y="0"/>
                  </a:lnTo>
                  <a:close/>
                </a:path>
              </a:pathLst>
            </a:custGeom>
            <a:solidFill>
              <a:srgbClr val="EF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13"/>
            <p:cNvSpPr/>
            <p:nvPr/>
          </p:nvSpPr>
          <p:spPr>
            <a:xfrm>
              <a:off x="1522975" y="1124075"/>
              <a:ext cx="190175" cy="232675"/>
            </a:xfrm>
            <a:custGeom>
              <a:avLst/>
              <a:gdLst/>
              <a:ahLst/>
              <a:cxnLst/>
              <a:rect l="l" t="t" r="r" b="b"/>
              <a:pathLst>
                <a:path w="7607" h="9307" extrusionOk="0">
                  <a:moveTo>
                    <a:pt x="7606" y="0"/>
                  </a:moveTo>
                  <a:lnTo>
                    <a:pt x="1535" y="2535"/>
                  </a:lnTo>
                  <a:cubicBezTo>
                    <a:pt x="601" y="2902"/>
                    <a:pt x="1" y="3803"/>
                    <a:pt x="1" y="4804"/>
                  </a:cubicBezTo>
                  <a:cubicBezTo>
                    <a:pt x="1" y="5804"/>
                    <a:pt x="601" y="6705"/>
                    <a:pt x="1535" y="7072"/>
                  </a:cubicBezTo>
                  <a:lnTo>
                    <a:pt x="7606" y="9307"/>
                  </a:lnTo>
                  <a:lnTo>
                    <a:pt x="760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13"/>
            <p:cNvSpPr/>
            <p:nvPr/>
          </p:nvSpPr>
          <p:spPr>
            <a:xfrm>
              <a:off x="1684750" y="904750"/>
              <a:ext cx="707200" cy="708025"/>
            </a:xfrm>
            <a:custGeom>
              <a:avLst/>
              <a:gdLst/>
              <a:ahLst/>
              <a:cxnLst/>
              <a:rect l="l" t="t" r="r" b="b"/>
              <a:pathLst>
                <a:path w="28288" h="28321" extrusionOk="0">
                  <a:moveTo>
                    <a:pt x="13777" y="0"/>
                  </a:moveTo>
                  <a:cubicBezTo>
                    <a:pt x="12643" y="33"/>
                    <a:pt x="11543" y="200"/>
                    <a:pt x="10475" y="467"/>
                  </a:cubicBezTo>
                  <a:cubicBezTo>
                    <a:pt x="4304" y="2135"/>
                    <a:pt x="1" y="7772"/>
                    <a:pt x="1" y="14177"/>
                  </a:cubicBezTo>
                  <a:cubicBezTo>
                    <a:pt x="1" y="20548"/>
                    <a:pt x="4304" y="26186"/>
                    <a:pt x="10475" y="27853"/>
                  </a:cubicBezTo>
                  <a:cubicBezTo>
                    <a:pt x="11543" y="28120"/>
                    <a:pt x="12643" y="28287"/>
                    <a:pt x="13777" y="28320"/>
                  </a:cubicBezTo>
                  <a:lnTo>
                    <a:pt x="14144" y="28320"/>
                  </a:lnTo>
                  <a:cubicBezTo>
                    <a:pt x="14478" y="28320"/>
                    <a:pt x="14845" y="28320"/>
                    <a:pt x="15178" y="28287"/>
                  </a:cubicBezTo>
                  <a:cubicBezTo>
                    <a:pt x="15812" y="28220"/>
                    <a:pt x="16446" y="28154"/>
                    <a:pt x="17080" y="28020"/>
                  </a:cubicBezTo>
                  <a:cubicBezTo>
                    <a:pt x="17714" y="27887"/>
                    <a:pt x="18347" y="27687"/>
                    <a:pt x="18948" y="27486"/>
                  </a:cubicBezTo>
                  <a:cubicBezTo>
                    <a:pt x="19181" y="27386"/>
                    <a:pt x="19381" y="27286"/>
                    <a:pt x="19582" y="27220"/>
                  </a:cubicBezTo>
                  <a:cubicBezTo>
                    <a:pt x="19782" y="27153"/>
                    <a:pt x="19982" y="27053"/>
                    <a:pt x="20182" y="26953"/>
                  </a:cubicBezTo>
                  <a:cubicBezTo>
                    <a:pt x="21316" y="26419"/>
                    <a:pt x="22384" y="25719"/>
                    <a:pt x="23351" y="24918"/>
                  </a:cubicBezTo>
                  <a:cubicBezTo>
                    <a:pt x="23551" y="24751"/>
                    <a:pt x="23718" y="24551"/>
                    <a:pt x="23918" y="24384"/>
                  </a:cubicBezTo>
                  <a:cubicBezTo>
                    <a:pt x="26720" y="21716"/>
                    <a:pt x="28288" y="18013"/>
                    <a:pt x="28288" y="14144"/>
                  </a:cubicBezTo>
                  <a:cubicBezTo>
                    <a:pt x="28288" y="10308"/>
                    <a:pt x="26720" y="6605"/>
                    <a:pt x="23951" y="3970"/>
                  </a:cubicBezTo>
                  <a:cubicBezTo>
                    <a:pt x="23785" y="3770"/>
                    <a:pt x="23551" y="3603"/>
                    <a:pt x="23351" y="3436"/>
                  </a:cubicBezTo>
                  <a:cubicBezTo>
                    <a:pt x="22384" y="2602"/>
                    <a:pt x="21316" y="1901"/>
                    <a:pt x="20182" y="1368"/>
                  </a:cubicBezTo>
                  <a:cubicBezTo>
                    <a:pt x="19982" y="1268"/>
                    <a:pt x="19815" y="1201"/>
                    <a:pt x="19582" y="1101"/>
                  </a:cubicBezTo>
                  <a:cubicBezTo>
                    <a:pt x="19348" y="1001"/>
                    <a:pt x="19148" y="934"/>
                    <a:pt x="18948" y="834"/>
                  </a:cubicBezTo>
                  <a:cubicBezTo>
                    <a:pt x="18347" y="634"/>
                    <a:pt x="17714" y="434"/>
                    <a:pt x="17080" y="300"/>
                  </a:cubicBezTo>
                  <a:cubicBezTo>
                    <a:pt x="16446" y="167"/>
                    <a:pt x="15812" y="100"/>
                    <a:pt x="15178" y="33"/>
                  </a:cubicBezTo>
                  <a:cubicBezTo>
                    <a:pt x="14845" y="0"/>
                    <a:pt x="14478" y="0"/>
                    <a:pt x="141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13"/>
            <p:cNvSpPr/>
            <p:nvPr/>
          </p:nvSpPr>
          <p:spPr>
            <a:xfrm>
              <a:off x="2064200" y="905575"/>
              <a:ext cx="47550" cy="706375"/>
            </a:xfrm>
            <a:custGeom>
              <a:avLst/>
              <a:gdLst/>
              <a:ahLst/>
              <a:cxnLst/>
              <a:rect l="l" t="t" r="r" b="b"/>
              <a:pathLst>
                <a:path w="1902" h="28255" extrusionOk="0">
                  <a:moveTo>
                    <a:pt x="0" y="0"/>
                  </a:moveTo>
                  <a:lnTo>
                    <a:pt x="0" y="28254"/>
                  </a:lnTo>
                  <a:cubicBezTo>
                    <a:pt x="634" y="28221"/>
                    <a:pt x="1268" y="28121"/>
                    <a:pt x="1902" y="27987"/>
                  </a:cubicBezTo>
                  <a:lnTo>
                    <a:pt x="1902" y="267"/>
                  </a:lnTo>
                  <a:cubicBezTo>
                    <a:pt x="1268" y="134"/>
                    <a:pt x="634" y="34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13"/>
            <p:cNvSpPr/>
            <p:nvPr/>
          </p:nvSpPr>
          <p:spPr>
            <a:xfrm>
              <a:off x="2175100" y="932250"/>
              <a:ext cx="93425" cy="653000"/>
            </a:xfrm>
            <a:custGeom>
              <a:avLst/>
              <a:gdLst/>
              <a:ahLst/>
              <a:cxnLst/>
              <a:rect l="l" t="t" r="r" b="b"/>
              <a:pathLst>
                <a:path w="3737" h="26120" extrusionOk="0">
                  <a:moveTo>
                    <a:pt x="1" y="1"/>
                  </a:moveTo>
                  <a:lnTo>
                    <a:pt x="1" y="26120"/>
                  </a:lnTo>
                  <a:cubicBezTo>
                    <a:pt x="201" y="26053"/>
                    <a:pt x="368" y="25953"/>
                    <a:pt x="568" y="25886"/>
                  </a:cubicBezTo>
                  <a:cubicBezTo>
                    <a:pt x="1736" y="25352"/>
                    <a:pt x="2770" y="24652"/>
                    <a:pt x="3737" y="23818"/>
                  </a:cubicBezTo>
                  <a:lnTo>
                    <a:pt x="3737" y="2336"/>
                  </a:lnTo>
                  <a:cubicBezTo>
                    <a:pt x="2770" y="1469"/>
                    <a:pt x="1736" y="801"/>
                    <a:pt x="568" y="268"/>
                  </a:cubicBezTo>
                  <a:cubicBezTo>
                    <a:pt x="368" y="168"/>
                    <a:pt x="201" y="68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13"/>
            <p:cNvSpPr/>
            <p:nvPr/>
          </p:nvSpPr>
          <p:spPr>
            <a:xfrm>
              <a:off x="1683925" y="916425"/>
              <a:ext cx="261875" cy="684675"/>
            </a:xfrm>
            <a:custGeom>
              <a:avLst/>
              <a:gdLst/>
              <a:ahLst/>
              <a:cxnLst/>
              <a:rect l="l" t="t" r="r" b="b"/>
              <a:pathLst>
                <a:path w="10475" h="27387" extrusionOk="0">
                  <a:moveTo>
                    <a:pt x="10475" y="0"/>
                  </a:moveTo>
                  <a:cubicBezTo>
                    <a:pt x="4304" y="1668"/>
                    <a:pt x="1" y="7272"/>
                    <a:pt x="1" y="13677"/>
                  </a:cubicBezTo>
                  <a:cubicBezTo>
                    <a:pt x="1" y="20081"/>
                    <a:pt x="4304" y="25685"/>
                    <a:pt x="10475" y="27386"/>
                  </a:cubicBezTo>
                  <a:lnTo>
                    <a:pt x="1047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13"/>
            <p:cNvSpPr/>
            <p:nvPr/>
          </p:nvSpPr>
          <p:spPr>
            <a:xfrm>
              <a:off x="1984150" y="1096550"/>
              <a:ext cx="128450" cy="128450"/>
            </a:xfrm>
            <a:custGeom>
              <a:avLst/>
              <a:gdLst/>
              <a:ahLst/>
              <a:cxnLst/>
              <a:rect l="l" t="t" r="r" b="b"/>
              <a:pathLst>
                <a:path w="5138" h="5138" extrusionOk="0">
                  <a:moveTo>
                    <a:pt x="2569" y="0"/>
                  </a:moveTo>
                  <a:lnTo>
                    <a:pt x="0" y="2569"/>
                  </a:lnTo>
                  <a:lnTo>
                    <a:pt x="2569" y="5137"/>
                  </a:lnTo>
                  <a:lnTo>
                    <a:pt x="5137" y="2569"/>
                  </a:lnTo>
                  <a:lnTo>
                    <a:pt x="256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13"/>
            <p:cNvSpPr/>
            <p:nvPr/>
          </p:nvSpPr>
          <p:spPr>
            <a:xfrm>
              <a:off x="1984975" y="1280000"/>
              <a:ext cx="128450" cy="128450"/>
            </a:xfrm>
            <a:custGeom>
              <a:avLst/>
              <a:gdLst/>
              <a:ahLst/>
              <a:cxnLst/>
              <a:rect l="l" t="t" r="r" b="b"/>
              <a:pathLst>
                <a:path w="5138" h="5138" extrusionOk="0">
                  <a:moveTo>
                    <a:pt x="2569" y="1"/>
                  </a:moveTo>
                  <a:lnTo>
                    <a:pt x="1" y="2569"/>
                  </a:lnTo>
                  <a:lnTo>
                    <a:pt x="2602" y="5138"/>
                  </a:lnTo>
                  <a:lnTo>
                    <a:pt x="5138" y="2536"/>
                  </a:lnTo>
                  <a:lnTo>
                    <a:pt x="256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13"/>
            <p:cNvSpPr/>
            <p:nvPr/>
          </p:nvSpPr>
          <p:spPr>
            <a:xfrm>
              <a:off x="2103400" y="1187450"/>
              <a:ext cx="127600" cy="128450"/>
            </a:xfrm>
            <a:custGeom>
              <a:avLst/>
              <a:gdLst/>
              <a:ahLst/>
              <a:cxnLst/>
              <a:rect l="l" t="t" r="r" b="b"/>
              <a:pathLst>
                <a:path w="5104" h="5138" extrusionOk="0">
                  <a:moveTo>
                    <a:pt x="2535" y="0"/>
                  </a:moveTo>
                  <a:lnTo>
                    <a:pt x="0" y="2569"/>
                  </a:lnTo>
                  <a:lnTo>
                    <a:pt x="2569" y="5137"/>
                  </a:lnTo>
                  <a:lnTo>
                    <a:pt x="5104" y="2569"/>
                  </a:lnTo>
                  <a:lnTo>
                    <a:pt x="253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13"/>
            <p:cNvSpPr/>
            <p:nvPr/>
          </p:nvSpPr>
          <p:spPr>
            <a:xfrm>
              <a:off x="1867400" y="1189100"/>
              <a:ext cx="127600" cy="127625"/>
            </a:xfrm>
            <a:custGeom>
              <a:avLst/>
              <a:gdLst/>
              <a:ahLst/>
              <a:cxnLst/>
              <a:rect l="l" t="t" r="r" b="b"/>
              <a:pathLst>
                <a:path w="5104" h="5105" extrusionOk="0">
                  <a:moveTo>
                    <a:pt x="2535" y="1"/>
                  </a:moveTo>
                  <a:lnTo>
                    <a:pt x="0" y="2569"/>
                  </a:lnTo>
                  <a:lnTo>
                    <a:pt x="2569" y="5105"/>
                  </a:lnTo>
                  <a:lnTo>
                    <a:pt x="5104" y="2536"/>
                  </a:lnTo>
                  <a:lnTo>
                    <a:pt x="253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8" name="Google Shape;258;p13"/>
          <p:cNvGrpSpPr/>
          <p:nvPr/>
        </p:nvGrpSpPr>
        <p:grpSpPr>
          <a:xfrm>
            <a:off x="-776397" y="3748091"/>
            <a:ext cx="2385742" cy="2385743"/>
            <a:chOff x="-471597" y="3748091"/>
            <a:chExt cx="2385742" cy="2385743"/>
          </a:xfrm>
        </p:grpSpPr>
        <p:grpSp>
          <p:nvGrpSpPr>
            <p:cNvPr id="259" name="Google Shape;259;p13"/>
            <p:cNvGrpSpPr/>
            <p:nvPr/>
          </p:nvGrpSpPr>
          <p:grpSpPr>
            <a:xfrm rot="2700003">
              <a:off x="-267300" y="4242562"/>
              <a:ext cx="1977147" cy="1396803"/>
              <a:chOff x="2395225" y="3279450"/>
              <a:chExt cx="1977250" cy="1396875"/>
            </a:xfrm>
          </p:grpSpPr>
          <p:sp>
            <p:nvSpPr>
              <p:cNvPr id="260" name="Google Shape;260;p13"/>
              <p:cNvSpPr/>
              <p:nvPr/>
            </p:nvSpPr>
            <p:spPr>
              <a:xfrm>
                <a:off x="2395225" y="3279450"/>
                <a:ext cx="1977250" cy="1396875"/>
              </a:xfrm>
              <a:custGeom>
                <a:avLst/>
                <a:gdLst/>
                <a:ahLst/>
                <a:cxnLst/>
                <a:rect l="l" t="t" r="r" b="b"/>
                <a:pathLst>
                  <a:path w="79090" h="55875" extrusionOk="0">
                    <a:moveTo>
                      <a:pt x="0" y="1"/>
                    </a:moveTo>
                    <a:lnTo>
                      <a:pt x="0" y="55874"/>
                    </a:lnTo>
                    <a:lnTo>
                      <a:pt x="79090" y="55874"/>
                    </a:lnTo>
                    <a:lnTo>
                      <a:pt x="79090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dist="85725" dir="18360000" algn="bl" rotWithShape="0">
                  <a:schemeClr val="lt2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13"/>
              <p:cNvSpPr/>
              <p:nvPr/>
            </p:nvSpPr>
            <p:spPr>
              <a:xfrm>
                <a:off x="3076525" y="3279450"/>
                <a:ext cx="1295950" cy="1396875"/>
              </a:xfrm>
              <a:custGeom>
                <a:avLst/>
                <a:gdLst/>
                <a:ahLst/>
                <a:cxnLst/>
                <a:rect l="l" t="t" r="r" b="b"/>
                <a:pathLst>
                  <a:path w="51838" h="55875" extrusionOk="0">
                    <a:moveTo>
                      <a:pt x="0" y="1"/>
                    </a:moveTo>
                    <a:lnTo>
                      <a:pt x="0" y="55874"/>
                    </a:lnTo>
                    <a:lnTo>
                      <a:pt x="51837" y="55874"/>
                    </a:lnTo>
                    <a:lnTo>
                      <a:pt x="51837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13"/>
              <p:cNvSpPr/>
              <p:nvPr/>
            </p:nvSpPr>
            <p:spPr>
              <a:xfrm>
                <a:off x="2856375" y="3279450"/>
                <a:ext cx="119275" cy="1396875"/>
              </a:xfrm>
              <a:custGeom>
                <a:avLst/>
                <a:gdLst/>
                <a:ahLst/>
                <a:cxnLst/>
                <a:rect l="l" t="t" r="r" b="b"/>
                <a:pathLst>
                  <a:path w="4771" h="55875" extrusionOk="0">
                    <a:moveTo>
                      <a:pt x="1" y="1"/>
                    </a:moveTo>
                    <a:lnTo>
                      <a:pt x="1" y="55874"/>
                    </a:lnTo>
                    <a:lnTo>
                      <a:pt x="4771" y="55874"/>
                    </a:lnTo>
                    <a:lnTo>
                      <a:pt x="477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3" name="Google Shape;263;p13"/>
            <p:cNvGrpSpPr/>
            <p:nvPr/>
          </p:nvGrpSpPr>
          <p:grpSpPr>
            <a:xfrm rot="8099763">
              <a:off x="338045" y="4250120"/>
              <a:ext cx="766706" cy="1382306"/>
              <a:chOff x="1979925" y="2295425"/>
              <a:chExt cx="977375" cy="1762125"/>
            </a:xfrm>
          </p:grpSpPr>
          <p:sp>
            <p:nvSpPr>
              <p:cNvPr id="264" name="Google Shape;264;p13"/>
              <p:cNvSpPr/>
              <p:nvPr/>
            </p:nvSpPr>
            <p:spPr>
              <a:xfrm>
                <a:off x="1979925" y="2295425"/>
                <a:ext cx="977375" cy="1762125"/>
              </a:xfrm>
              <a:custGeom>
                <a:avLst/>
                <a:gdLst/>
                <a:ahLst/>
                <a:cxnLst/>
                <a:rect l="l" t="t" r="r" b="b"/>
                <a:pathLst>
                  <a:path w="39095" h="70485" extrusionOk="0">
                    <a:moveTo>
                      <a:pt x="19548" y="0"/>
                    </a:moveTo>
                    <a:cubicBezTo>
                      <a:pt x="8740" y="0"/>
                      <a:pt x="0" y="8773"/>
                      <a:pt x="0" y="19548"/>
                    </a:cubicBezTo>
                    <a:lnTo>
                      <a:pt x="0" y="50903"/>
                    </a:lnTo>
                    <a:cubicBezTo>
                      <a:pt x="0" y="51337"/>
                      <a:pt x="0" y="51771"/>
                      <a:pt x="34" y="52238"/>
                    </a:cubicBezTo>
                    <a:cubicBezTo>
                      <a:pt x="701" y="62512"/>
                      <a:pt x="9240" y="70484"/>
                      <a:pt x="19548" y="70484"/>
                    </a:cubicBezTo>
                    <a:cubicBezTo>
                      <a:pt x="29855" y="70484"/>
                      <a:pt x="38361" y="62512"/>
                      <a:pt x="39028" y="52238"/>
                    </a:cubicBezTo>
                    <a:cubicBezTo>
                      <a:pt x="39095" y="51771"/>
                      <a:pt x="39095" y="51337"/>
                      <a:pt x="39095" y="50903"/>
                    </a:cubicBezTo>
                    <a:lnTo>
                      <a:pt x="39095" y="19548"/>
                    </a:lnTo>
                    <a:cubicBezTo>
                      <a:pt x="39095" y="8773"/>
                      <a:pt x="30355" y="0"/>
                      <a:pt x="1954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265;p13"/>
              <p:cNvSpPr/>
              <p:nvPr/>
            </p:nvSpPr>
            <p:spPr>
              <a:xfrm>
                <a:off x="1998275" y="3701425"/>
                <a:ext cx="940675" cy="355275"/>
              </a:xfrm>
              <a:custGeom>
                <a:avLst/>
                <a:gdLst/>
                <a:ahLst/>
                <a:cxnLst/>
                <a:rect l="l" t="t" r="r" b="b"/>
                <a:pathLst>
                  <a:path w="37627" h="14211" extrusionOk="0">
                    <a:moveTo>
                      <a:pt x="0" y="1"/>
                    </a:moveTo>
                    <a:cubicBezTo>
                      <a:pt x="2402" y="8407"/>
                      <a:pt x="10074" y="14211"/>
                      <a:pt x="18814" y="14211"/>
                    </a:cubicBezTo>
                    <a:cubicBezTo>
                      <a:pt x="27553" y="14211"/>
                      <a:pt x="35225" y="8407"/>
                      <a:pt x="3762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13"/>
              <p:cNvSpPr/>
              <p:nvPr/>
            </p:nvSpPr>
            <p:spPr>
              <a:xfrm>
                <a:off x="1979925" y="3457925"/>
                <a:ext cx="977375" cy="143450"/>
              </a:xfrm>
              <a:custGeom>
                <a:avLst/>
                <a:gdLst/>
                <a:ahLst/>
                <a:cxnLst/>
                <a:rect l="l" t="t" r="r" b="b"/>
                <a:pathLst>
                  <a:path w="39095" h="5738" extrusionOk="0">
                    <a:moveTo>
                      <a:pt x="0" y="0"/>
                    </a:moveTo>
                    <a:lnTo>
                      <a:pt x="0" y="4403"/>
                    </a:lnTo>
                    <a:cubicBezTo>
                      <a:pt x="0" y="4837"/>
                      <a:pt x="0" y="5271"/>
                      <a:pt x="34" y="5738"/>
                    </a:cubicBezTo>
                    <a:lnTo>
                      <a:pt x="39028" y="5738"/>
                    </a:lnTo>
                    <a:cubicBezTo>
                      <a:pt x="39095" y="5271"/>
                      <a:pt x="39095" y="4837"/>
                      <a:pt x="39095" y="4403"/>
                    </a:cubicBezTo>
                    <a:lnTo>
                      <a:pt x="3909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13"/>
              <p:cNvSpPr/>
              <p:nvPr/>
            </p:nvSpPr>
            <p:spPr>
              <a:xfrm>
                <a:off x="2077500" y="3046500"/>
                <a:ext cx="761400" cy="273025"/>
              </a:xfrm>
              <a:custGeom>
                <a:avLst/>
                <a:gdLst/>
                <a:ahLst/>
                <a:cxnLst/>
                <a:rect l="l" t="t" r="r" b="b"/>
                <a:pathLst>
                  <a:path w="30456" h="10921" extrusionOk="0">
                    <a:moveTo>
                      <a:pt x="4553" y="1"/>
                    </a:moveTo>
                    <a:cubicBezTo>
                      <a:pt x="2273" y="1"/>
                      <a:pt x="783" y="411"/>
                      <a:pt x="534" y="1246"/>
                    </a:cubicBezTo>
                    <a:cubicBezTo>
                      <a:pt x="0" y="3181"/>
                      <a:pt x="6104" y="6617"/>
                      <a:pt x="14210" y="8952"/>
                    </a:cubicBezTo>
                    <a:cubicBezTo>
                      <a:pt x="18776" y="10248"/>
                      <a:pt x="23003" y="10920"/>
                      <a:pt x="25919" y="10920"/>
                    </a:cubicBezTo>
                    <a:cubicBezTo>
                      <a:pt x="28181" y="10920"/>
                      <a:pt x="29655" y="10516"/>
                      <a:pt x="29888" y="9686"/>
                    </a:cubicBezTo>
                    <a:cubicBezTo>
                      <a:pt x="30455" y="7751"/>
                      <a:pt x="24317" y="4315"/>
                      <a:pt x="16212" y="1980"/>
                    </a:cubicBezTo>
                    <a:cubicBezTo>
                      <a:pt x="11665" y="671"/>
                      <a:pt x="7465" y="1"/>
                      <a:pt x="45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268;p13"/>
              <p:cNvSpPr/>
              <p:nvPr/>
            </p:nvSpPr>
            <p:spPr>
              <a:xfrm>
                <a:off x="2090825" y="3046500"/>
                <a:ext cx="748075" cy="242150"/>
              </a:xfrm>
              <a:custGeom>
                <a:avLst/>
                <a:gdLst/>
                <a:ahLst/>
                <a:cxnLst/>
                <a:rect l="l" t="t" r="r" b="b"/>
                <a:pathLst>
                  <a:path w="29923" h="9686" extrusionOk="0">
                    <a:moveTo>
                      <a:pt x="4020" y="1"/>
                    </a:moveTo>
                    <a:cubicBezTo>
                      <a:pt x="1740" y="1"/>
                      <a:pt x="250" y="411"/>
                      <a:pt x="1" y="1246"/>
                    </a:cubicBezTo>
                    <a:lnTo>
                      <a:pt x="29355" y="9686"/>
                    </a:lnTo>
                    <a:cubicBezTo>
                      <a:pt x="29922" y="7751"/>
                      <a:pt x="23784" y="4315"/>
                      <a:pt x="15679" y="1980"/>
                    </a:cubicBezTo>
                    <a:cubicBezTo>
                      <a:pt x="11132" y="671"/>
                      <a:pt x="6932" y="1"/>
                      <a:pt x="4020" y="1"/>
                    </a:cubicBezTo>
                    <a:close/>
                  </a:path>
                </a:pathLst>
              </a:custGeom>
              <a:solidFill>
                <a:srgbClr val="E38C45">
                  <a:alpha val="328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269;p13"/>
              <p:cNvSpPr/>
              <p:nvPr/>
            </p:nvSpPr>
            <p:spPr>
              <a:xfrm>
                <a:off x="2053300" y="3066800"/>
                <a:ext cx="809775" cy="232700"/>
              </a:xfrm>
              <a:custGeom>
                <a:avLst/>
                <a:gdLst/>
                <a:ahLst/>
                <a:cxnLst/>
                <a:rect l="l" t="t" r="r" b="b"/>
                <a:pathLst>
                  <a:path w="32391" h="9308" fill="none" extrusionOk="0">
                    <a:moveTo>
                      <a:pt x="1" y="1"/>
                    </a:moveTo>
                    <a:lnTo>
                      <a:pt x="32390" y="9307"/>
                    </a:lnTo>
                  </a:path>
                </a:pathLst>
              </a:custGeom>
              <a:noFill/>
              <a:ln w="5000" cap="flat" cmpd="sng">
                <a:solidFill>
                  <a:srgbClr val="F1EFF2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270;p13"/>
              <p:cNvSpPr/>
              <p:nvPr/>
            </p:nvSpPr>
            <p:spPr>
              <a:xfrm>
                <a:off x="2029950" y="3060125"/>
                <a:ext cx="856475" cy="246050"/>
              </a:xfrm>
              <a:custGeom>
                <a:avLst/>
                <a:gdLst/>
                <a:ahLst/>
                <a:cxnLst/>
                <a:rect l="l" t="t" r="r" b="b"/>
                <a:pathLst>
                  <a:path w="34259" h="9842" fill="none" extrusionOk="0">
                    <a:moveTo>
                      <a:pt x="1" y="1"/>
                    </a:moveTo>
                    <a:lnTo>
                      <a:pt x="34258" y="9841"/>
                    </a:lnTo>
                  </a:path>
                </a:pathLst>
              </a:custGeom>
              <a:noFill/>
              <a:ln w="5000" cap="flat" cmpd="sng">
                <a:solidFill>
                  <a:schemeClr val="lt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" name="Google Shape;271;p13"/>
              <p:cNvSpPr/>
              <p:nvPr/>
            </p:nvSpPr>
            <p:spPr>
              <a:xfrm>
                <a:off x="2100850" y="2604525"/>
                <a:ext cx="761400" cy="272800"/>
              </a:xfrm>
              <a:custGeom>
                <a:avLst/>
                <a:gdLst/>
                <a:ahLst/>
                <a:cxnLst/>
                <a:rect l="l" t="t" r="r" b="b"/>
                <a:pathLst>
                  <a:path w="30456" h="10912" extrusionOk="0">
                    <a:moveTo>
                      <a:pt x="4573" y="1"/>
                    </a:moveTo>
                    <a:cubicBezTo>
                      <a:pt x="2290" y="1"/>
                      <a:pt x="801" y="411"/>
                      <a:pt x="567" y="1246"/>
                    </a:cubicBezTo>
                    <a:cubicBezTo>
                      <a:pt x="0" y="3147"/>
                      <a:pt x="6138" y="6616"/>
                      <a:pt x="14244" y="8918"/>
                    </a:cubicBezTo>
                    <a:cubicBezTo>
                      <a:pt x="18801" y="10231"/>
                      <a:pt x="23011" y="10911"/>
                      <a:pt x="25923" y="10911"/>
                    </a:cubicBezTo>
                    <a:cubicBezTo>
                      <a:pt x="28191" y="10911"/>
                      <a:pt x="29673" y="10499"/>
                      <a:pt x="29921" y="9652"/>
                    </a:cubicBezTo>
                    <a:cubicBezTo>
                      <a:pt x="30455" y="7751"/>
                      <a:pt x="24317" y="4315"/>
                      <a:pt x="16245" y="1980"/>
                    </a:cubicBezTo>
                    <a:cubicBezTo>
                      <a:pt x="11699" y="670"/>
                      <a:pt x="7488" y="1"/>
                      <a:pt x="457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" name="Google Shape;272;p13"/>
              <p:cNvSpPr/>
              <p:nvPr/>
            </p:nvSpPr>
            <p:spPr>
              <a:xfrm>
                <a:off x="2115025" y="2604175"/>
                <a:ext cx="747225" cy="241650"/>
              </a:xfrm>
              <a:custGeom>
                <a:avLst/>
                <a:gdLst/>
                <a:ahLst/>
                <a:cxnLst/>
                <a:rect l="l" t="t" r="r" b="b"/>
                <a:pathLst>
                  <a:path w="29889" h="9666" extrusionOk="0">
                    <a:moveTo>
                      <a:pt x="3984" y="1"/>
                    </a:moveTo>
                    <a:cubicBezTo>
                      <a:pt x="1714" y="1"/>
                      <a:pt x="234" y="413"/>
                      <a:pt x="0" y="1260"/>
                    </a:cubicBezTo>
                    <a:lnTo>
                      <a:pt x="29354" y="9666"/>
                    </a:lnTo>
                    <a:cubicBezTo>
                      <a:pt x="29888" y="7765"/>
                      <a:pt x="23750" y="4329"/>
                      <a:pt x="15678" y="1994"/>
                    </a:cubicBezTo>
                    <a:cubicBezTo>
                      <a:pt x="11120" y="681"/>
                      <a:pt x="6900" y="1"/>
                      <a:pt x="3984" y="1"/>
                    </a:cubicBezTo>
                    <a:close/>
                  </a:path>
                </a:pathLst>
              </a:custGeom>
              <a:solidFill>
                <a:srgbClr val="E38C45">
                  <a:alpha val="328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273;p13"/>
              <p:cNvSpPr/>
              <p:nvPr/>
            </p:nvSpPr>
            <p:spPr>
              <a:xfrm>
                <a:off x="2076650" y="2624825"/>
                <a:ext cx="809775" cy="231850"/>
              </a:xfrm>
              <a:custGeom>
                <a:avLst/>
                <a:gdLst/>
                <a:ahLst/>
                <a:cxnLst/>
                <a:rect l="l" t="t" r="r" b="b"/>
                <a:pathLst>
                  <a:path w="32391" h="9274" fill="none" extrusionOk="0">
                    <a:moveTo>
                      <a:pt x="1" y="0"/>
                    </a:moveTo>
                    <a:lnTo>
                      <a:pt x="32390" y="9274"/>
                    </a:lnTo>
                  </a:path>
                </a:pathLst>
              </a:custGeom>
              <a:noFill/>
              <a:ln w="5000" cap="flat" cmpd="sng">
                <a:solidFill>
                  <a:srgbClr val="F1EFF2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" name="Google Shape;274;p13"/>
              <p:cNvSpPr/>
              <p:nvPr/>
            </p:nvSpPr>
            <p:spPr>
              <a:xfrm>
                <a:off x="2053300" y="2618150"/>
                <a:ext cx="856475" cy="245200"/>
              </a:xfrm>
              <a:custGeom>
                <a:avLst/>
                <a:gdLst/>
                <a:ahLst/>
                <a:cxnLst/>
                <a:rect l="l" t="t" r="r" b="b"/>
                <a:pathLst>
                  <a:path w="34259" h="9808" fill="none" extrusionOk="0">
                    <a:moveTo>
                      <a:pt x="1" y="0"/>
                    </a:moveTo>
                    <a:lnTo>
                      <a:pt x="34258" y="9808"/>
                    </a:lnTo>
                  </a:path>
                </a:pathLst>
              </a:custGeom>
              <a:noFill/>
              <a:ln w="5000" cap="flat" cmpd="sng">
                <a:solidFill>
                  <a:schemeClr val="lt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275;p13"/>
              <p:cNvSpPr/>
              <p:nvPr/>
            </p:nvSpPr>
            <p:spPr>
              <a:xfrm>
                <a:off x="2077500" y="3488150"/>
                <a:ext cx="761400" cy="273350"/>
              </a:xfrm>
              <a:custGeom>
                <a:avLst/>
                <a:gdLst/>
                <a:ahLst/>
                <a:cxnLst/>
                <a:rect l="l" t="t" r="r" b="b"/>
                <a:pathLst>
                  <a:path w="30456" h="10934" extrusionOk="0">
                    <a:moveTo>
                      <a:pt x="4551" y="0"/>
                    </a:moveTo>
                    <a:cubicBezTo>
                      <a:pt x="2281" y="0"/>
                      <a:pt x="801" y="413"/>
                      <a:pt x="567" y="1260"/>
                    </a:cubicBezTo>
                    <a:cubicBezTo>
                      <a:pt x="0" y="3194"/>
                      <a:pt x="6138" y="6630"/>
                      <a:pt x="14244" y="8965"/>
                    </a:cubicBezTo>
                    <a:cubicBezTo>
                      <a:pt x="18809" y="10262"/>
                      <a:pt x="23025" y="10934"/>
                      <a:pt x="25939" y="10934"/>
                    </a:cubicBezTo>
                    <a:cubicBezTo>
                      <a:pt x="28198" y="10934"/>
                      <a:pt x="29674" y="10529"/>
                      <a:pt x="29921" y="9699"/>
                    </a:cubicBezTo>
                    <a:cubicBezTo>
                      <a:pt x="30455" y="7764"/>
                      <a:pt x="24351" y="4328"/>
                      <a:pt x="16245" y="1993"/>
                    </a:cubicBezTo>
                    <a:cubicBezTo>
                      <a:pt x="11687" y="681"/>
                      <a:pt x="7467" y="0"/>
                      <a:pt x="455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" name="Google Shape;276;p13"/>
              <p:cNvSpPr/>
              <p:nvPr/>
            </p:nvSpPr>
            <p:spPr>
              <a:xfrm>
                <a:off x="2091675" y="3488500"/>
                <a:ext cx="747225" cy="242125"/>
              </a:xfrm>
              <a:custGeom>
                <a:avLst/>
                <a:gdLst/>
                <a:ahLst/>
                <a:cxnLst/>
                <a:rect l="l" t="t" r="r" b="b"/>
                <a:pathLst>
                  <a:path w="29889" h="9685" extrusionOk="0">
                    <a:moveTo>
                      <a:pt x="4006" y="0"/>
                    </a:moveTo>
                    <a:cubicBezTo>
                      <a:pt x="1723" y="0"/>
                      <a:pt x="234" y="411"/>
                      <a:pt x="0" y="1246"/>
                    </a:cubicBezTo>
                    <a:lnTo>
                      <a:pt x="29354" y="9685"/>
                    </a:lnTo>
                    <a:cubicBezTo>
                      <a:pt x="29888" y="7750"/>
                      <a:pt x="23784" y="4314"/>
                      <a:pt x="15678" y="1979"/>
                    </a:cubicBezTo>
                    <a:cubicBezTo>
                      <a:pt x="11132" y="670"/>
                      <a:pt x="6921" y="0"/>
                      <a:pt x="4006" y="0"/>
                    </a:cubicBezTo>
                    <a:close/>
                  </a:path>
                </a:pathLst>
              </a:custGeom>
              <a:solidFill>
                <a:srgbClr val="E38C45">
                  <a:alpha val="328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" name="Google Shape;277;p13"/>
              <p:cNvSpPr/>
              <p:nvPr/>
            </p:nvSpPr>
            <p:spPr>
              <a:xfrm>
                <a:off x="2053300" y="3508775"/>
                <a:ext cx="809775" cy="232700"/>
              </a:xfrm>
              <a:custGeom>
                <a:avLst/>
                <a:gdLst/>
                <a:ahLst/>
                <a:cxnLst/>
                <a:rect l="l" t="t" r="r" b="b"/>
                <a:pathLst>
                  <a:path w="32391" h="9308" fill="none" extrusionOk="0">
                    <a:moveTo>
                      <a:pt x="1" y="1"/>
                    </a:moveTo>
                    <a:lnTo>
                      <a:pt x="32390" y="9308"/>
                    </a:lnTo>
                  </a:path>
                </a:pathLst>
              </a:custGeom>
              <a:noFill/>
              <a:ln w="5000" cap="flat" cmpd="sng">
                <a:solidFill>
                  <a:srgbClr val="F1EFF2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278;p13"/>
              <p:cNvSpPr/>
              <p:nvPr/>
            </p:nvSpPr>
            <p:spPr>
              <a:xfrm>
                <a:off x="2029950" y="3502125"/>
                <a:ext cx="856475" cy="246025"/>
              </a:xfrm>
              <a:custGeom>
                <a:avLst/>
                <a:gdLst/>
                <a:ahLst/>
                <a:cxnLst/>
                <a:rect l="l" t="t" r="r" b="b"/>
                <a:pathLst>
                  <a:path w="34259" h="9841" fill="none" extrusionOk="0">
                    <a:moveTo>
                      <a:pt x="1" y="0"/>
                    </a:moveTo>
                    <a:lnTo>
                      <a:pt x="34258" y="9841"/>
                    </a:lnTo>
                  </a:path>
                </a:pathLst>
              </a:custGeom>
              <a:noFill/>
              <a:ln w="5000" cap="flat" cmpd="sng">
                <a:solidFill>
                  <a:schemeClr val="lt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79" name="Google Shape;279;p13"/>
          <p:cNvSpPr/>
          <p:nvPr/>
        </p:nvSpPr>
        <p:spPr>
          <a:xfrm>
            <a:off x="607427" y="3402498"/>
            <a:ext cx="227528" cy="226908"/>
          </a:xfrm>
          <a:custGeom>
            <a:avLst/>
            <a:gdLst/>
            <a:ahLst/>
            <a:cxnLst/>
            <a:rect l="l" t="t" r="r" b="b"/>
            <a:pathLst>
              <a:path w="12109" h="12076" extrusionOk="0">
                <a:moveTo>
                  <a:pt x="6071" y="0"/>
                </a:moveTo>
                <a:lnTo>
                  <a:pt x="5504" y="2302"/>
                </a:lnTo>
                <a:cubicBezTo>
                  <a:pt x="5137" y="3870"/>
                  <a:pt x="3903" y="5104"/>
                  <a:pt x="2335" y="5471"/>
                </a:cubicBezTo>
                <a:lnTo>
                  <a:pt x="0" y="6005"/>
                </a:lnTo>
                <a:lnTo>
                  <a:pt x="2335" y="6572"/>
                </a:lnTo>
                <a:cubicBezTo>
                  <a:pt x="3903" y="6939"/>
                  <a:pt x="5137" y="8173"/>
                  <a:pt x="5504" y="9741"/>
                </a:cubicBezTo>
                <a:lnTo>
                  <a:pt x="6038" y="12076"/>
                </a:lnTo>
                <a:lnTo>
                  <a:pt x="6605" y="9741"/>
                </a:lnTo>
                <a:cubicBezTo>
                  <a:pt x="6972" y="8173"/>
                  <a:pt x="8206" y="6939"/>
                  <a:pt x="9774" y="6572"/>
                </a:cubicBezTo>
                <a:lnTo>
                  <a:pt x="12109" y="6038"/>
                </a:lnTo>
                <a:lnTo>
                  <a:pt x="9774" y="5471"/>
                </a:lnTo>
                <a:cubicBezTo>
                  <a:pt x="8206" y="5104"/>
                  <a:pt x="6972" y="3870"/>
                  <a:pt x="6605" y="2302"/>
                </a:cubicBezTo>
                <a:lnTo>
                  <a:pt x="6071" y="0"/>
                </a:lnTo>
                <a:close/>
              </a:path>
            </a:pathLst>
          </a:custGeom>
          <a:solidFill>
            <a:srgbClr val="F1EF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p13"/>
          <p:cNvSpPr/>
          <p:nvPr/>
        </p:nvSpPr>
        <p:spPr>
          <a:xfrm>
            <a:off x="8307865" y="4318573"/>
            <a:ext cx="227528" cy="226908"/>
          </a:xfrm>
          <a:custGeom>
            <a:avLst/>
            <a:gdLst/>
            <a:ahLst/>
            <a:cxnLst/>
            <a:rect l="l" t="t" r="r" b="b"/>
            <a:pathLst>
              <a:path w="12109" h="12076" extrusionOk="0">
                <a:moveTo>
                  <a:pt x="6071" y="0"/>
                </a:moveTo>
                <a:lnTo>
                  <a:pt x="5504" y="2302"/>
                </a:lnTo>
                <a:cubicBezTo>
                  <a:pt x="5137" y="3870"/>
                  <a:pt x="3903" y="5104"/>
                  <a:pt x="2335" y="5471"/>
                </a:cubicBezTo>
                <a:lnTo>
                  <a:pt x="0" y="6005"/>
                </a:lnTo>
                <a:lnTo>
                  <a:pt x="2335" y="6572"/>
                </a:lnTo>
                <a:cubicBezTo>
                  <a:pt x="3903" y="6939"/>
                  <a:pt x="5137" y="8173"/>
                  <a:pt x="5504" y="9741"/>
                </a:cubicBezTo>
                <a:lnTo>
                  <a:pt x="6038" y="12076"/>
                </a:lnTo>
                <a:lnTo>
                  <a:pt x="6605" y="9741"/>
                </a:lnTo>
                <a:cubicBezTo>
                  <a:pt x="6972" y="8173"/>
                  <a:pt x="8206" y="6939"/>
                  <a:pt x="9774" y="6572"/>
                </a:cubicBezTo>
                <a:lnTo>
                  <a:pt x="12109" y="6038"/>
                </a:lnTo>
                <a:lnTo>
                  <a:pt x="9774" y="5471"/>
                </a:lnTo>
                <a:cubicBezTo>
                  <a:pt x="8206" y="5104"/>
                  <a:pt x="6972" y="3870"/>
                  <a:pt x="6605" y="2302"/>
                </a:cubicBezTo>
                <a:lnTo>
                  <a:pt x="6071" y="0"/>
                </a:lnTo>
                <a:close/>
              </a:path>
            </a:pathLst>
          </a:custGeom>
          <a:solidFill>
            <a:srgbClr val="F1EF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18_1_1"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2" name="Google Shape;282;p14"/>
          <p:cNvGrpSpPr/>
          <p:nvPr/>
        </p:nvGrpSpPr>
        <p:grpSpPr>
          <a:xfrm>
            <a:off x="188089" y="178344"/>
            <a:ext cx="8767822" cy="4786812"/>
            <a:chOff x="240700" y="905375"/>
            <a:chExt cx="7132950" cy="3894250"/>
          </a:xfrm>
        </p:grpSpPr>
        <p:sp>
          <p:nvSpPr>
            <p:cNvPr id="283" name="Google Shape;283;p14"/>
            <p:cNvSpPr/>
            <p:nvPr/>
          </p:nvSpPr>
          <p:spPr>
            <a:xfrm>
              <a:off x="327375" y="987700"/>
              <a:ext cx="6959625" cy="3729600"/>
            </a:xfrm>
            <a:custGeom>
              <a:avLst/>
              <a:gdLst/>
              <a:ahLst/>
              <a:cxnLst/>
              <a:rect l="l" t="t" r="r" b="b"/>
              <a:pathLst>
                <a:path w="278385" h="149184" fill="none" extrusionOk="0">
                  <a:moveTo>
                    <a:pt x="0" y="1"/>
                  </a:moveTo>
                  <a:lnTo>
                    <a:pt x="278385" y="1"/>
                  </a:lnTo>
                  <a:lnTo>
                    <a:pt x="278385" y="149184"/>
                  </a:lnTo>
                  <a:lnTo>
                    <a:pt x="0" y="149184"/>
                  </a:lnTo>
                  <a:close/>
                </a:path>
              </a:pathLst>
            </a:custGeom>
            <a:noFill/>
            <a:ln w="28575" cap="flat" cmpd="sng">
              <a:solidFill>
                <a:schemeClr val="dk2"/>
              </a:solidFill>
              <a:prstDash val="solid"/>
              <a:miter lim="1733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14"/>
            <p:cNvSpPr/>
            <p:nvPr/>
          </p:nvSpPr>
          <p:spPr>
            <a:xfrm>
              <a:off x="240700" y="905375"/>
              <a:ext cx="7132950" cy="3894250"/>
            </a:xfrm>
            <a:custGeom>
              <a:avLst/>
              <a:gdLst/>
              <a:ahLst/>
              <a:cxnLst/>
              <a:rect l="l" t="t" r="r" b="b"/>
              <a:pathLst>
                <a:path w="285318" h="155770" fill="none" extrusionOk="0">
                  <a:moveTo>
                    <a:pt x="278385" y="6933"/>
                  </a:moveTo>
                  <a:lnTo>
                    <a:pt x="278385" y="1"/>
                  </a:lnTo>
                  <a:lnTo>
                    <a:pt x="6933" y="1"/>
                  </a:lnTo>
                  <a:lnTo>
                    <a:pt x="6933" y="6933"/>
                  </a:lnTo>
                  <a:lnTo>
                    <a:pt x="1" y="6933"/>
                  </a:lnTo>
                  <a:lnTo>
                    <a:pt x="1" y="148837"/>
                  </a:lnTo>
                  <a:lnTo>
                    <a:pt x="6933" y="148837"/>
                  </a:lnTo>
                  <a:lnTo>
                    <a:pt x="6933" y="155769"/>
                  </a:lnTo>
                  <a:lnTo>
                    <a:pt x="278385" y="155769"/>
                  </a:lnTo>
                  <a:lnTo>
                    <a:pt x="278385" y="148837"/>
                  </a:lnTo>
                  <a:lnTo>
                    <a:pt x="285318" y="148837"/>
                  </a:lnTo>
                  <a:lnTo>
                    <a:pt x="285318" y="6933"/>
                  </a:lnTo>
                  <a:close/>
                </a:path>
              </a:pathLst>
            </a:custGeom>
            <a:noFill/>
            <a:ln w="28575" cap="flat" cmpd="sng">
              <a:solidFill>
                <a:schemeClr val="dk2"/>
              </a:solidFill>
              <a:prstDash val="solid"/>
              <a:miter lim="1733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5" name="Google Shape;285;p14"/>
          <p:cNvSpPr txBox="1">
            <a:spLocks noGrp="1"/>
          </p:cNvSpPr>
          <p:nvPr>
            <p:ph type="title"/>
          </p:nvPr>
        </p:nvSpPr>
        <p:spPr>
          <a:xfrm>
            <a:off x="4464306" y="3370429"/>
            <a:ext cx="3738300" cy="40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2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2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2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2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2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2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2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200"/>
            </a:lvl9pPr>
          </a:lstStyle>
          <a:p>
            <a:endParaRPr/>
          </a:p>
        </p:txBody>
      </p:sp>
      <p:sp>
        <p:nvSpPr>
          <p:cNvPr id="286" name="Google Shape;286;p14"/>
          <p:cNvSpPr txBox="1">
            <a:spLocks noGrp="1"/>
          </p:cNvSpPr>
          <p:nvPr>
            <p:ph type="subTitle" idx="1"/>
          </p:nvPr>
        </p:nvSpPr>
        <p:spPr>
          <a:xfrm>
            <a:off x="4464306" y="1324695"/>
            <a:ext cx="3738300" cy="193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grpSp>
        <p:nvGrpSpPr>
          <p:cNvPr id="287" name="Google Shape;287;p14"/>
          <p:cNvGrpSpPr/>
          <p:nvPr/>
        </p:nvGrpSpPr>
        <p:grpSpPr>
          <a:xfrm>
            <a:off x="7355197" y="3802348"/>
            <a:ext cx="2269103" cy="2080189"/>
            <a:chOff x="7355197" y="3802348"/>
            <a:chExt cx="2269103" cy="2080189"/>
          </a:xfrm>
        </p:grpSpPr>
        <p:grpSp>
          <p:nvGrpSpPr>
            <p:cNvPr id="288" name="Google Shape;288;p14"/>
            <p:cNvGrpSpPr/>
            <p:nvPr/>
          </p:nvGrpSpPr>
          <p:grpSpPr>
            <a:xfrm rot="-1800044">
              <a:off x="7541335" y="4342065"/>
              <a:ext cx="1691593" cy="1197806"/>
              <a:chOff x="3315322" y="3716517"/>
              <a:chExt cx="2088175" cy="1559475"/>
            </a:xfrm>
          </p:grpSpPr>
          <p:sp>
            <p:nvSpPr>
              <p:cNvPr id="289" name="Google Shape;289;p14"/>
              <p:cNvSpPr/>
              <p:nvPr/>
            </p:nvSpPr>
            <p:spPr>
              <a:xfrm>
                <a:off x="3315322" y="3716517"/>
                <a:ext cx="2088175" cy="1559475"/>
              </a:xfrm>
              <a:custGeom>
                <a:avLst/>
                <a:gdLst/>
                <a:ahLst/>
                <a:cxnLst/>
                <a:rect l="l" t="t" r="r" b="b"/>
                <a:pathLst>
                  <a:path w="83527" h="62379" extrusionOk="0">
                    <a:moveTo>
                      <a:pt x="0" y="0"/>
                    </a:moveTo>
                    <a:lnTo>
                      <a:pt x="0" y="62378"/>
                    </a:lnTo>
                    <a:lnTo>
                      <a:pt x="83527" y="62378"/>
                    </a:lnTo>
                    <a:lnTo>
                      <a:pt x="8352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dist="85725" dir="14400000" algn="bl" rotWithShape="0">
                  <a:schemeClr val="lt2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" name="Google Shape;290;p14"/>
              <p:cNvSpPr/>
              <p:nvPr/>
            </p:nvSpPr>
            <p:spPr>
              <a:xfrm>
                <a:off x="3315322" y="5069967"/>
                <a:ext cx="2088175" cy="78425"/>
              </a:xfrm>
              <a:custGeom>
                <a:avLst/>
                <a:gdLst/>
                <a:ahLst/>
                <a:cxnLst/>
                <a:rect l="l" t="t" r="r" b="b"/>
                <a:pathLst>
                  <a:path w="83527" h="3137" extrusionOk="0">
                    <a:moveTo>
                      <a:pt x="0" y="1"/>
                    </a:moveTo>
                    <a:lnTo>
                      <a:pt x="0" y="3136"/>
                    </a:lnTo>
                    <a:lnTo>
                      <a:pt x="83527" y="3136"/>
                    </a:lnTo>
                    <a:lnTo>
                      <a:pt x="8352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" name="Google Shape;291;p14"/>
              <p:cNvSpPr/>
              <p:nvPr/>
            </p:nvSpPr>
            <p:spPr>
              <a:xfrm>
                <a:off x="3315322" y="4806467"/>
                <a:ext cx="2088175" cy="194325"/>
              </a:xfrm>
              <a:custGeom>
                <a:avLst/>
                <a:gdLst/>
                <a:ahLst/>
                <a:cxnLst/>
                <a:rect l="l" t="t" r="r" b="b"/>
                <a:pathLst>
                  <a:path w="83527" h="7773" extrusionOk="0">
                    <a:moveTo>
                      <a:pt x="0" y="0"/>
                    </a:moveTo>
                    <a:lnTo>
                      <a:pt x="0" y="7772"/>
                    </a:lnTo>
                    <a:lnTo>
                      <a:pt x="83527" y="7772"/>
                    </a:lnTo>
                    <a:lnTo>
                      <a:pt x="83527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2" name="Google Shape;292;p14"/>
            <p:cNvGrpSpPr/>
            <p:nvPr/>
          </p:nvGrpSpPr>
          <p:grpSpPr>
            <a:xfrm rot="-7200044">
              <a:off x="8426716" y="3391875"/>
              <a:ext cx="324418" cy="2203786"/>
              <a:chOff x="4908675" y="2468875"/>
              <a:chExt cx="324425" cy="1818000"/>
            </a:xfrm>
          </p:grpSpPr>
          <p:sp>
            <p:nvSpPr>
              <p:cNvPr id="293" name="Google Shape;293;p14"/>
              <p:cNvSpPr/>
              <p:nvPr/>
            </p:nvSpPr>
            <p:spPr>
              <a:xfrm>
                <a:off x="4908675" y="2468875"/>
                <a:ext cx="324425" cy="1195875"/>
              </a:xfrm>
              <a:custGeom>
                <a:avLst/>
                <a:gdLst/>
                <a:ahLst/>
                <a:cxnLst/>
                <a:rect l="l" t="t" r="r" b="b"/>
                <a:pathLst>
                  <a:path w="12977" h="47835" extrusionOk="0">
                    <a:moveTo>
                      <a:pt x="1" y="1"/>
                    </a:moveTo>
                    <a:lnTo>
                      <a:pt x="1" y="47835"/>
                    </a:lnTo>
                    <a:lnTo>
                      <a:pt x="12976" y="47835"/>
                    </a:lnTo>
                    <a:lnTo>
                      <a:pt x="1297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" name="Google Shape;294;p14"/>
              <p:cNvSpPr/>
              <p:nvPr/>
            </p:nvSpPr>
            <p:spPr>
              <a:xfrm>
                <a:off x="4908675" y="2468875"/>
                <a:ext cx="324425" cy="81750"/>
              </a:xfrm>
              <a:custGeom>
                <a:avLst/>
                <a:gdLst/>
                <a:ahLst/>
                <a:cxnLst/>
                <a:rect l="l" t="t" r="r" b="b"/>
                <a:pathLst>
                  <a:path w="12977" h="3270" extrusionOk="0">
                    <a:moveTo>
                      <a:pt x="1" y="1"/>
                    </a:moveTo>
                    <a:lnTo>
                      <a:pt x="1" y="3270"/>
                    </a:lnTo>
                    <a:lnTo>
                      <a:pt x="12976" y="3270"/>
                    </a:lnTo>
                    <a:lnTo>
                      <a:pt x="1297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295;p14"/>
              <p:cNvSpPr/>
              <p:nvPr/>
            </p:nvSpPr>
            <p:spPr>
              <a:xfrm>
                <a:off x="4931200" y="2553925"/>
                <a:ext cx="92575" cy="92600"/>
              </a:xfrm>
              <a:custGeom>
                <a:avLst/>
                <a:gdLst/>
                <a:ahLst/>
                <a:cxnLst/>
                <a:rect l="l" t="t" r="r" b="b"/>
                <a:pathLst>
                  <a:path w="3703" h="3704" fill="none" extrusionOk="0">
                    <a:moveTo>
                      <a:pt x="1835" y="1"/>
                    </a:moveTo>
                    <a:lnTo>
                      <a:pt x="3703" y="1836"/>
                    </a:lnTo>
                    <a:lnTo>
                      <a:pt x="1835" y="3704"/>
                    </a:lnTo>
                    <a:lnTo>
                      <a:pt x="0" y="1836"/>
                    </a:lnTo>
                    <a:close/>
                  </a:path>
                </a:pathLst>
              </a:custGeom>
              <a:noFill/>
              <a:ln w="7500" cap="flat" cmpd="sng">
                <a:solidFill>
                  <a:schemeClr val="lt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" name="Google Shape;296;p14"/>
              <p:cNvSpPr/>
              <p:nvPr/>
            </p:nvSpPr>
            <p:spPr>
              <a:xfrm>
                <a:off x="5022925" y="2553925"/>
                <a:ext cx="92600" cy="91775"/>
              </a:xfrm>
              <a:custGeom>
                <a:avLst/>
                <a:gdLst/>
                <a:ahLst/>
                <a:cxnLst/>
                <a:rect l="l" t="t" r="r" b="b"/>
                <a:pathLst>
                  <a:path w="3704" h="3671" fill="none" extrusionOk="0">
                    <a:moveTo>
                      <a:pt x="1835" y="1"/>
                    </a:moveTo>
                    <a:lnTo>
                      <a:pt x="3703" y="1836"/>
                    </a:lnTo>
                    <a:lnTo>
                      <a:pt x="1835" y="3670"/>
                    </a:lnTo>
                    <a:lnTo>
                      <a:pt x="0" y="1836"/>
                    </a:lnTo>
                    <a:close/>
                  </a:path>
                </a:pathLst>
              </a:custGeom>
              <a:noFill/>
              <a:ln w="7500" cap="flat" cmpd="sng">
                <a:solidFill>
                  <a:schemeClr val="lt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" name="Google Shape;297;p14"/>
              <p:cNvSpPr/>
              <p:nvPr/>
            </p:nvSpPr>
            <p:spPr>
              <a:xfrm>
                <a:off x="5114650" y="2553925"/>
                <a:ext cx="92600" cy="91775"/>
              </a:xfrm>
              <a:custGeom>
                <a:avLst/>
                <a:gdLst/>
                <a:ahLst/>
                <a:cxnLst/>
                <a:rect l="l" t="t" r="r" b="b"/>
                <a:pathLst>
                  <a:path w="3704" h="3671" fill="none" extrusionOk="0">
                    <a:moveTo>
                      <a:pt x="1835" y="1"/>
                    </a:moveTo>
                    <a:lnTo>
                      <a:pt x="3703" y="1836"/>
                    </a:lnTo>
                    <a:lnTo>
                      <a:pt x="1835" y="3670"/>
                    </a:lnTo>
                    <a:lnTo>
                      <a:pt x="1" y="1836"/>
                    </a:lnTo>
                    <a:close/>
                  </a:path>
                </a:pathLst>
              </a:custGeom>
              <a:noFill/>
              <a:ln w="7500" cap="flat" cmpd="sng">
                <a:solidFill>
                  <a:schemeClr val="lt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" name="Google Shape;298;p14"/>
              <p:cNvSpPr/>
              <p:nvPr/>
            </p:nvSpPr>
            <p:spPr>
              <a:xfrm>
                <a:off x="4997075" y="2868325"/>
                <a:ext cx="57575" cy="928200"/>
              </a:xfrm>
              <a:custGeom>
                <a:avLst/>
                <a:gdLst/>
                <a:ahLst/>
                <a:cxnLst/>
                <a:rect l="l" t="t" r="r" b="b"/>
                <a:pathLst>
                  <a:path w="2303" h="37128" extrusionOk="0">
                    <a:moveTo>
                      <a:pt x="1068" y="1"/>
                    </a:moveTo>
                    <a:lnTo>
                      <a:pt x="0" y="37127"/>
                    </a:lnTo>
                    <a:lnTo>
                      <a:pt x="2302" y="37127"/>
                    </a:lnTo>
                    <a:lnTo>
                      <a:pt x="230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" name="Google Shape;299;p14"/>
              <p:cNvSpPr/>
              <p:nvPr/>
            </p:nvSpPr>
            <p:spPr>
              <a:xfrm>
                <a:off x="5086300" y="2868325"/>
                <a:ext cx="58400" cy="928200"/>
              </a:xfrm>
              <a:custGeom>
                <a:avLst/>
                <a:gdLst/>
                <a:ahLst/>
                <a:cxnLst/>
                <a:rect l="l" t="t" r="r" b="b"/>
                <a:pathLst>
                  <a:path w="2336" h="37128" extrusionOk="0">
                    <a:moveTo>
                      <a:pt x="1" y="1"/>
                    </a:moveTo>
                    <a:lnTo>
                      <a:pt x="1" y="37127"/>
                    </a:lnTo>
                    <a:lnTo>
                      <a:pt x="2336" y="37127"/>
                    </a:lnTo>
                    <a:lnTo>
                      <a:pt x="123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" name="Google Shape;300;p14"/>
              <p:cNvSpPr/>
              <p:nvPr/>
            </p:nvSpPr>
            <p:spPr>
              <a:xfrm>
                <a:off x="4982050" y="3796500"/>
                <a:ext cx="72600" cy="490375"/>
              </a:xfrm>
              <a:custGeom>
                <a:avLst/>
                <a:gdLst/>
                <a:ahLst/>
                <a:cxnLst/>
                <a:rect l="l" t="t" r="r" b="b"/>
                <a:pathLst>
                  <a:path w="2904" h="19615" extrusionOk="0">
                    <a:moveTo>
                      <a:pt x="601" y="0"/>
                    </a:moveTo>
                    <a:lnTo>
                      <a:pt x="1" y="19614"/>
                    </a:lnTo>
                    <a:lnTo>
                      <a:pt x="2903" y="19614"/>
                    </a:lnTo>
                    <a:lnTo>
                      <a:pt x="2903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" name="Google Shape;301;p14"/>
              <p:cNvSpPr/>
              <p:nvPr/>
            </p:nvSpPr>
            <p:spPr>
              <a:xfrm>
                <a:off x="5086300" y="3796500"/>
                <a:ext cx="72575" cy="490375"/>
              </a:xfrm>
              <a:custGeom>
                <a:avLst/>
                <a:gdLst/>
                <a:ahLst/>
                <a:cxnLst/>
                <a:rect l="l" t="t" r="r" b="b"/>
                <a:pathLst>
                  <a:path w="2903" h="19615" extrusionOk="0">
                    <a:moveTo>
                      <a:pt x="1" y="0"/>
                    </a:moveTo>
                    <a:lnTo>
                      <a:pt x="1" y="19614"/>
                    </a:lnTo>
                    <a:lnTo>
                      <a:pt x="2903" y="19614"/>
                    </a:lnTo>
                    <a:lnTo>
                      <a:pt x="233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" name="Google Shape;302;p14"/>
              <p:cNvSpPr/>
              <p:nvPr/>
            </p:nvSpPr>
            <p:spPr>
              <a:xfrm>
                <a:off x="4997900" y="3757300"/>
                <a:ext cx="567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2270" h="1" fill="none" extrusionOk="0">
                    <a:moveTo>
                      <a:pt x="1" y="0"/>
                    </a:moveTo>
                    <a:lnTo>
                      <a:pt x="2269" y="0"/>
                    </a:lnTo>
                  </a:path>
                </a:pathLst>
              </a:custGeom>
              <a:noFill/>
              <a:ln w="7500" cap="flat" cmpd="sng">
                <a:solidFill>
                  <a:schemeClr val="accent3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" name="Google Shape;303;p14"/>
              <p:cNvSpPr/>
              <p:nvPr/>
            </p:nvSpPr>
            <p:spPr>
              <a:xfrm>
                <a:off x="5086300" y="3757300"/>
                <a:ext cx="567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2269" h="1" fill="none" extrusionOk="0">
                    <a:moveTo>
                      <a:pt x="1" y="0"/>
                    </a:moveTo>
                    <a:lnTo>
                      <a:pt x="2269" y="0"/>
                    </a:lnTo>
                  </a:path>
                </a:pathLst>
              </a:custGeom>
              <a:noFill/>
              <a:ln w="7500" cap="flat" cmpd="sng">
                <a:solidFill>
                  <a:schemeClr val="accent3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" name="Google Shape;304;p14"/>
              <p:cNvSpPr/>
              <p:nvPr/>
            </p:nvSpPr>
            <p:spPr>
              <a:xfrm>
                <a:off x="5018750" y="3796500"/>
                <a:ext cx="25" cy="4903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9615" fill="none" extrusionOk="0">
                    <a:moveTo>
                      <a:pt x="1" y="0"/>
                    </a:moveTo>
                    <a:lnTo>
                      <a:pt x="1" y="19614"/>
                    </a:lnTo>
                  </a:path>
                </a:pathLst>
              </a:custGeom>
              <a:noFill/>
              <a:ln w="5000" cap="flat" cmpd="sng">
                <a:solidFill>
                  <a:schemeClr val="lt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" name="Google Shape;305;p14"/>
              <p:cNvSpPr/>
              <p:nvPr/>
            </p:nvSpPr>
            <p:spPr>
              <a:xfrm>
                <a:off x="5123000" y="3796500"/>
                <a:ext cx="25" cy="4903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9615" fill="none" extrusionOk="0">
                    <a:moveTo>
                      <a:pt x="0" y="0"/>
                    </a:moveTo>
                    <a:lnTo>
                      <a:pt x="0" y="19614"/>
                    </a:lnTo>
                  </a:path>
                </a:pathLst>
              </a:custGeom>
              <a:noFill/>
              <a:ln w="5000" cap="flat" cmpd="sng">
                <a:solidFill>
                  <a:schemeClr val="lt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" name="Google Shape;306;p14"/>
              <p:cNvSpPr/>
              <p:nvPr/>
            </p:nvSpPr>
            <p:spPr>
              <a:xfrm>
                <a:off x="4908675" y="2506400"/>
                <a:ext cx="3244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2977" h="1" fill="none" extrusionOk="0">
                    <a:moveTo>
                      <a:pt x="1" y="1"/>
                    </a:moveTo>
                    <a:lnTo>
                      <a:pt x="12976" y="1"/>
                    </a:lnTo>
                  </a:path>
                </a:pathLst>
              </a:custGeom>
              <a:noFill/>
              <a:ln w="5000" cap="flat" cmpd="sng">
                <a:solidFill>
                  <a:schemeClr val="lt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07" name="Google Shape;307;p14"/>
          <p:cNvGrpSpPr/>
          <p:nvPr/>
        </p:nvGrpSpPr>
        <p:grpSpPr>
          <a:xfrm>
            <a:off x="8064993" y="-249229"/>
            <a:ext cx="1314078" cy="1198149"/>
            <a:chOff x="7252250" y="1395950"/>
            <a:chExt cx="919000" cy="837925"/>
          </a:xfrm>
        </p:grpSpPr>
        <p:sp>
          <p:nvSpPr>
            <p:cNvPr id="308" name="Google Shape;308;p14"/>
            <p:cNvSpPr/>
            <p:nvPr/>
          </p:nvSpPr>
          <p:spPr>
            <a:xfrm>
              <a:off x="7252250" y="1395950"/>
              <a:ext cx="919000" cy="837925"/>
            </a:xfrm>
            <a:custGeom>
              <a:avLst/>
              <a:gdLst/>
              <a:ahLst/>
              <a:cxnLst/>
              <a:rect l="l" t="t" r="r" b="b"/>
              <a:pathLst>
                <a:path w="36760" h="33517" extrusionOk="0">
                  <a:moveTo>
                    <a:pt x="18380" y="1"/>
                  </a:moveTo>
                  <a:cubicBezTo>
                    <a:pt x="14094" y="1"/>
                    <a:pt x="9807" y="1635"/>
                    <a:pt x="6538" y="4904"/>
                  </a:cubicBezTo>
                  <a:cubicBezTo>
                    <a:pt x="0" y="11442"/>
                    <a:pt x="0" y="22050"/>
                    <a:pt x="6538" y="28588"/>
                  </a:cubicBezTo>
                  <a:cubicBezTo>
                    <a:pt x="9807" y="31873"/>
                    <a:pt x="14094" y="33516"/>
                    <a:pt x="18380" y="33516"/>
                  </a:cubicBezTo>
                  <a:cubicBezTo>
                    <a:pt x="22666" y="33516"/>
                    <a:pt x="26953" y="31873"/>
                    <a:pt x="30222" y="28588"/>
                  </a:cubicBezTo>
                  <a:cubicBezTo>
                    <a:pt x="36760" y="22050"/>
                    <a:pt x="36760" y="11442"/>
                    <a:pt x="30222" y="4904"/>
                  </a:cubicBezTo>
                  <a:cubicBezTo>
                    <a:pt x="26953" y="1635"/>
                    <a:pt x="22666" y="1"/>
                    <a:pt x="183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dist="85725" dir="10380000" algn="bl" rotWithShape="0">
                <a:schemeClr val="lt2">
                  <a:alpha val="1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14"/>
            <p:cNvSpPr/>
            <p:nvPr/>
          </p:nvSpPr>
          <p:spPr>
            <a:xfrm>
              <a:off x="7364000" y="1466825"/>
              <a:ext cx="697175" cy="698025"/>
            </a:xfrm>
            <a:custGeom>
              <a:avLst/>
              <a:gdLst/>
              <a:ahLst/>
              <a:cxnLst/>
              <a:rect l="l" t="t" r="r" b="b"/>
              <a:pathLst>
                <a:path w="27887" h="27921" extrusionOk="0">
                  <a:moveTo>
                    <a:pt x="13543" y="1"/>
                  </a:moveTo>
                  <a:cubicBezTo>
                    <a:pt x="6004" y="234"/>
                    <a:pt x="0" y="6406"/>
                    <a:pt x="0" y="13944"/>
                  </a:cubicBezTo>
                  <a:cubicBezTo>
                    <a:pt x="0" y="21516"/>
                    <a:pt x="6004" y="27687"/>
                    <a:pt x="13543" y="27921"/>
                  </a:cubicBezTo>
                  <a:lnTo>
                    <a:pt x="13910" y="27921"/>
                  </a:lnTo>
                  <a:cubicBezTo>
                    <a:pt x="14877" y="27921"/>
                    <a:pt x="15845" y="27821"/>
                    <a:pt x="16812" y="27621"/>
                  </a:cubicBezTo>
                  <a:cubicBezTo>
                    <a:pt x="17446" y="27487"/>
                    <a:pt x="18046" y="27287"/>
                    <a:pt x="18680" y="27087"/>
                  </a:cubicBezTo>
                  <a:cubicBezTo>
                    <a:pt x="19080" y="26920"/>
                    <a:pt x="19481" y="26753"/>
                    <a:pt x="19881" y="26553"/>
                  </a:cubicBezTo>
                  <a:cubicBezTo>
                    <a:pt x="22850" y="25152"/>
                    <a:pt x="25218" y="22751"/>
                    <a:pt x="26619" y="19782"/>
                  </a:cubicBezTo>
                  <a:cubicBezTo>
                    <a:pt x="27453" y="17947"/>
                    <a:pt x="27887" y="15946"/>
                    <a:pt x="27887" y="13944"/>
                  </a:cubicBezTo>
                  <a:cubicBezTo>
                    <a:pt x="27887" y="10142"/>
                    <a:pt x="26319" y="6506"/>
                    <a:pt x="23584" y="3870"/>
                  </a:cubicBezTo>
                  <a:cubicBezTo>
                    <a:pt x="22483" y="2836"/>
                    <a:pt x="21249" y="1969"/>
                    <a:pt x="19881" y="1335"/>
                  </a:cubicBezTo>
                  <a:cubicBezTo>
                    <a:pt x="19514" y="1135"/>
                    <a:pt x="19080" y="968"/>
                    <a:pt x="18680" y="835"/>
                  </a:cubicBezTo>
                  <a:cubicBezTo>
                    <a:pt x="18046" y="601"/>
                    <a:pt x="17446" y="435"/>
                    <a:pt x="16812" y="301"/>
                  </a:cubicBezTo>
                  <a:cubicBezTo>
                    <a:pt x="15845" y="101"/>
                    <a:pt x="14877" y="1"/>
                    <a:pt x="1391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14"/>
            <p:cNvSpPr/>
            <p:nvPr/>
          </p:nvSpPr>
          <p:spPr>
            <a:xfrm>
              <a:off x="7784300" y="1473500"/>
              <a:ext cx="46725" cy="683850"/>
            </a:xfrm>
            <a:custGeom>
              <a:avLst/>
              <a:gdLst/>
              <a:ahLst/>
              <a:cxnLst/>
              <a:rect l="l" t="t" r="r" b="b"/>
              <a:pathLst>
                <a:path w="1869" h="27354" extrusionOk="0">
                  <a:moveTo>
                    <a:pt x="0" y="1"/>
                  </a:moveTo>
                  <a:lnTo>
                    <a:pt x="0" y="27354"/>
                  </a:lnTo>
                  <a:cubicBezTo>
                    <a:pt x="634" y="27220"/>
                    <a:pt x="1234" y="27020"/>
                    <a:pt x="1868" y="26787"/>
                  </a:cubicBezTo>
                  <a:lnTo>
                    <a:pt x="1868" y="535"/>
                  </a:lnTo>
                  <a:cubicBezTo>
                    <a:pt x="1234" y="301"/>
                    <a:pt x="634" y="134"/>
                    <a:pt x="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14"/>
            <p:cNvSpPr/>
            <p:nvPr/>
          </p:nvSpPr>
          <p:spPr>
            <a:xfrm>
              <a:off x="7861000" y="1499350"/>
              <a:ext cx="92600" cy="631325"/>
            </a:xfrm>
            <a:custGeom>
              <a:avLst/>
              <a:gdLst/>
              <a:ahLst/>
              <a:cxnLst/>
              <a:rect l="l" t="t" r="r" b="b"/>
              <a:pathLst>
                <a:path w="3704" h="25253" extrusionOk="0">
                  <a:moveTo>
                    <a:pt x="1" y="1"/>
                  </a:moveTo>
                  <a:lnTo>
                    <a:pt x="1" y="25252"/>
                  </a:lnTo>
                  <a:cubicBezTo>
                    <a:pt x="1369" y="24619"/>
                    <a:pt x="2603" y="23751"/>
                    <a:pt x="3704" y="22717"/>
                  </a:cubicBezTo>
                  <a:lnTo>
                    <a:pt x="3704" y="2569"/>
                  </a:lnTo>
                  <a:cubicBezTo>
                    <a:pt x="2603" y="1502"/>
                    <a:pt x="1369" y="635"/>
                    <a:pt x="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14"/>
            <p:cNvSpPr/>
            <p:nvPr/>
          </p:nvSpPr>
          <p:spPr>
            <a:xfrm>
              <a:off x="7486575" y="1928825"/>
              <a:ext cx="85925" cy="85100"/>
            </a:xfrm>
            <a:custGeom>
              <a:avLst/>
              <a:gdLst/>
              <a:ahLst/>
              <a:cxnLst/>
              <a:rect l="l" t="t" r="r" b="b"/>
              <a:pathLst>
                <a:path w="3437" h="3404" extrusionOk="0">
                  <a:moveTo>
                    <a:pt x="1735" y="1"/>
                  </a:moveTo>
                  <a:lnTo>
                    <a:pt x="1" y="1702"/>
                  </a:lnTo>
                  <a:lnTo>
                    <a:pt x="1735" y="3403"/>
                  </a:lnTo>
                  <a:lnTo>
                    <a:pt x="3436" y="1702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14"/>
            <p:cNvSpPr/>
            <p:nvPr/>
          </p:nvSpPr>
          <p:spPr>
            <a:xfrm>
              <a:off x="7486575" y="1626950"/>
              <a:ext cx="85925" cy="85100"/>
            </a:xfrm>
            <a:custGeom>
              <a:avLst/>
              <a:gdLst/>
              <a:ahLst/>
              <a:cxnLst/>
              <a:rect l="l" t="t" r="r" b="b"/>
              <a:pathLst>
                <a:path w="3437" h="3404" extrusionOk="0">
                  <a:moveTo>
                    <a:pt x="1702" y="1"/>
                  </a:moveTo>
                  <a:lnTo>
                    <a:pt x="1" y="1702"/>
                  </a:lnTo>
                  <a:lnTo>
                    <a:pt x="1702" y="3403"/>
                  </a:lnTo>
                  <a:lnTo>
                    <a:pt x="3436" y="1702"/>
                  </a:lnTo>
                  <a:lnTo>
                    <a:pt x="170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14"/>
            <p:cNvSpPr/>
            <p:nvPr/>
          </p:nvSpPr>
          <p:spPr>
            <a:xfrm>
              <a:off x="7855175" y="1928825"/>
              <a:ext cx="85925" cy="85100"/>
            </a:xfrm>
            <a:custGeom>
              <a:avLst/>
              <a:gdLst/>
              <a:ahLst/>
              <a:cxnLst/>
              <a:rect l="l" t="t" r="r" b="b"/>
              <a:pathLst>
                <a:path w="3437" h="3404" extrusionOk="0">
                  <a:moveTo>
                    <a:pt x="1702" y="1"/>
                  </a:moveTo>
                  <a:lnTo>
                    <a:pt x="0" y="1702"/>
                  </a:lnTo>
                  <a:lnTo>
                    <a:pt x="1702" y="3403"/>
                  </a:lnTo>
                  <a:lnTo>
                    <a:pt x="3436" y="1702"/>
                  </a:lnTo>
                  <a:lnTo>
                    <a:pt x="170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14"/>
            <p:cNvSpPr/>
            <p:nvPr/>
          </p:nvSpPr>
          <p:spPr>
            <a:xfrm>
              <a:off x="7855175" y="1626950"/>
              <a:ext cx="85925" cy="85100"/>
            </a:xfrm>
            <a:custGeom>
              <a:avLst/>
              <a:gdLst/>
              <a:ahLst/>
              <a:cxnLst/>
              <a:rect l="l" t="t" r="r" b="b"/>
              <a:pathLst>
                <a:path w="3437" h="3404" extrusionOk="0">
                  <a:moveTo>
                    <a:pt x="1735" y="1"/>
                  </a:moveTo>
                  <a:lnTo>
                    <a:pt x="0" y="1702"/>
                  </a:lnTo>
                  <a:lnTo>
                    <a:pt x="1735" y="3403"/>
                  </a:lnTo>
                  <a:lnTo>
                    <a:pt x="3436" y="1702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14"/>
            <p:cNvSpPr/>
            <p:nvPr/>
          </p:nvSpPr>
          <p:spPr>
            <a:xfrm>
              <a:off x="7855175" y="1777900"/>
              <a:ext cx="85925" cy="85075"/>
            </a:xfrm>
            <a:custGeom>
              <a:avLst/>
              <a:gdLst/>
              <a:ahLst/>
              <a:cxnLst/>
              <a:rect l="l" t="t" r="r" b="b"/>
              <a:pathLst>
                <a:path w="3437" h="3403" extrusionOk="0">
                  <a:moveTo>
                    <a:pt x="1702" y="0"/>
                  </a:moveTo>
                  <a:lnTo>
                    <a:pt x="0" y="1701"/>
                  </a:lnTo>
                  <a:lnTo>
                    <a:pt x="1702" y="3403"/>
                  </a:lnTo>
                  <a:lnTo>
                    <a:pt x="3436" y="1701"/>
                  </a:lnTo>
                  <a:lnTo>
                    <a:pt x="170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14"/>
            <p:cNvSpPr/>
            <p:nvPr/>
          </p:nvSpPr>
          <p:spPr>
            <a:xfrm>
              <a:off x="7486575" y="1777900"/>
              <a:ext cx="85925" cy="85075"/>
            </a:xfrm>
            <a:custGeom>
              <a:avLst/>
              <a:gdLst/>
              <a:ahLst/>
              <a:cxnLst/>
              <a:rect l="l" t="t" r="r" b="b"/>
              <a:pathLst>
                <a:path w="3437" h="3403" extrusionOk="0">
                  <a:moveTo>
                    <a:pt x="1735" y="0"/>
                  </a:moveTo>
                  <a:lnTo>
                    <a:pt x="1" y="1701"/>
                  </a:lnTo>
                  <a:lnTo>
                    <a:pt x="1735" y="3403"/>
                  </a:lnTo>
                  <a:lnTo>
                    <a:pt x="3436" y="1701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14"/>
            <p:cNvSpPr/>
            <p:nvPr/>
          </p:nvSpPr>
          <p:spPr>
            <a:xfrm>
              <a:off x="7635025" y="1920700"/>
              <a:ext cx="144275" cy="133250"/>
            </a:xfrm>
            <a:custGeom>
              <a:avLst/>
              <a:gdLst/>
              <a:ahLst/>
              <a:cxnLst/>
              <a:rect l="l" t="t" r="r" b="b"/>
              <a:pathLst>
                <a:path w="5771" h="5330" extrusionOk="0">
                  <a:moveTo>
                    <a:pt x="4153" y="1"/>
                  </a:moveTo>
                  <a:cubicBezTo>
                    <a:pt x="4078" y="1"/>
                    <a:pt x="4003" y="9"/>
                    <a:pt x="3936" y="26"/>
                  </a:cubicBezTo>
                  <a:cubicBezTo>
                    <a:pt x="3069" y="92"/>
                    <a:pt x="2268" y="393"/>
                    <a:pt x="1601" y="926"/>
                  </a:cubicBezTo>
                  <a:lnTo>
                    <a:pt x="1535" y="893"/>
                  </a:lnTo>
                  <a:lnTo>
                    <a:pt x="1435" y="1060"/>
                  </a:lnTo>
                  <a:cubicBezTo>
                    <a:pt x="1368" y="1126"/>
                    <a:pt x="1334" y="1160"/>
                    <a:pt x="1268" y="1193"/>
                  </a:cubicBezTo>
                  <a:cubicBezTo>
                    <a:pt x="934" y="1560"/>
                    <a:pt x="634" y="1960"/>
                    <a:pt x="434" y="2427"/>
                  </a:cubicBezTo>
                  <a:lnTo>
                    <a:pt x="167" y="3028"/>
                  </a:lnTo>
                  <a:cubicBezTo>
                    <a:pt x="167" y="3028"/>
                    <a:pt x="167" y="3028"/>
                    <a:pt x="167" y="3061"/>
                  </a:cubicBezTo>
                  <a:cubicBezTo>
                    <a:pt x="134" y="3095"/>
                    <a:pt x="134" y="3095"/>
                    <a:pt x="134" y="3128"/>
                  </a:cubicBezTo>
                  <a:lnTo>
                    <a:pt x="134" y="3161"/>
                  </a:lnTo>
                  <a:lnTo>
                    <a:pt x="134" y="3195"/>
                  </a:lnTo>
                  <a:lnTo>
                    <a:pt x="100" y="3328"/>
                  </a:lnTo>
                  <a:cubicBezTo>
                    <a:pt x="0" y="3795"/>
                    <a:pt x="100" y="4262"/>
                    <a:pt x="367" y="4662"/>
                  </a:cubicBezTo>
                  <a:cubicBezTo>
                    <a:pt x="501" y="4829"/>
                    <a:pt x="667" y="4996"/>
                    <a:pt x="867" y="5096"/>
                  </a:cubicBezTo>
                  <a:cubicBezTo>
                    <a:pt x="901" y="5129"/>
                    <a:pt x="968" y="5163"/>
                    <a:pt x="1034" y="5196"/>
                  </a:cubicBezTo>
                  <a:cubicBezTo>
                    <a:pt x="1134" y="5229"/>
                    <a:pt x="1234" y="5296"/>
                    <a:pt x="1334" y="5296"/>
                  </a:cubicBezTo>
                  <a:cubicBezTo>
                    <a:pt x="1435" y="5329"/>
                    <a:pt x="1501" y="5329"/>
                    <a:pt x="1568" y="5329"/>
                  </a:cubicBezTo>
                  <a:lnTo>
                    <a:pt x="1902" y="5329"/>
                  </a:lnTo>
                  <a:cubicBezTo>
                    <a:pt x="2068" y="5329"/>
                    <a:pt x="2202" y="5296"/>
                    <a:pt x="2369" y="5263"/>
                  </a:cubicBezTo>
                  <a:cubicBezTo>
                    <a:pt x="3236" y="5063"/>
                    <a:pt x="4003" y="4629"/>
                    <a:pt x="4603" y="3962"/>
                  </a:cubicBezTo>
                  <a:lnTo>
                    <a:pt x="4637" y="3928"/>
                  </a:lnTo>
                  <a:cubicBezTo>
                    <a:pt x="4737" y="3795"/>
                    <a:pt x="4870" y="3662"/>
                    <a:pt x="4970" y="3528"/>
                  </a:cubicBezTo>
                  <a:lnTo>
                    <a:pt x="5304" y="3095"/>
                  </a:lnTo>
                  <a:lnTo>
                    <a:pt x="5237" y="3061"/>
                  </a:lnTo>
                  <a:cubicBezTo>
                    <a:pt x="5271" y="2994"/>
                    <a:pt x="5304" y="2928"/>
                    <a:pt x="5337" y="2861"/>
                  </a:cubicBezTo>
                  <a:lnTo>
                    <a:pt x="5604" y="2294"/>
                  </a:lnTo>
                  <a:cubicBezTo>
                    <a:pt x="5704" y="2027"/>
                    <a:pt x="5771" y="1760"/>
                    <a:pt x="5738" y="1460"/>
                  </a:cubicBezTo>
                  <a:cubicBezTo>
                    <a:pt x="5738" y="1393"/>
                    <a:pt x="5738" y="1327"/>
                    <a:pt x="5704" y="1260"/>
                  </a:cubicBezTo>
                  <a:cubicBezTo>
                    <a:pt x="5704" y="1227"/>
                    <a:pt x="5704" y="1193"/>
                    <a:pt x="5704" y="1193"/>
                  </a:cubicBezTo>
                  <a:cubicBezTo>
                    <a:pt x="5704" y="1160"/>
                    <a:pt x="5704" y="1126"/>
                    <a:pt x="5671" y="1093"/>
                  </a:cubicBezTo>
                  <a:cubicBezTo>
                    <a:pt x="5638" y="960"/>
                    <a:pt x="5571" y="860"/>
                    <a:pt x="5537" y="760"/>
                  </a:cubicBezTo>
                  <a:cubicBezTo>
                    <a:pt x="5537" y="893"/>
                    <a:pt x="5504" y="1060"/>
                    <a:pt x="5437" y="1193"/>
                  </a:cubicBezTo>
                  <a:lnTo>
                    <a:pt x="5237" y="1660"/>
                  </a:lnTo>
                  <a:cubicBezTo>
                    <a:pt x="4804" y="2594"/>
                    <a:pt x="3903" y="3228"/>
                    <a:pt x="2869" y="3361"/>
                  </a:cubicBezTo>
                  <a:lnTo>
                    <a:pt x="2602" y="3361"/>
                  </a:lnTo>
                  <a:cubicBezTo>
                    <a:pt x="2369" y="3295"/>
                    <a:pt x="2202" y="3161"/>
                    <a:pt x="2068" y="2994"/>
                  </a:cubicBezTo>
                  <a:cubicBezTo>
                    <a:pt x="2035" y="2961"/>
                    <a:pt x="2002" y="2894"/>
                    <a:pt x="2002" y="2861"/>
                  </a:cubicBezTo>
                  <a:cubicBezTo>
                    <a:pt x="1902" y="2661"/>
                    <a:pt x="1902" y="2461"/>
                    <a:pt x="1968" y="2294"/>
                  </a:cubicBezTo>
                  <a:cubicBezTo>
                    <a:pt x="1968" y="2261"/>
                    <a:pt x="1968" y="2227"/>
                    <a:pt x="2002" y="2161"/>
                  </a:cubicBezTo>
                  <a:lnTo>
                    <a:pt x="2202" y="1694"/>
                  </a:lnTo>
                  <a:cubicBezTo>
                    <a:pt x="2268" y="1593"/>
                    <a:pt x="2335" y="1493"/>
                    <a:pt x="2402" y="1393"/>
                  </a:cubicBezTo>
                  <a:cubicBezTo>
                    <a:pt x="2836" y="626"/>
                    <a:pt x="3603" y="126"/>
                    <a:pt x="4470" y="26"/>
                  </a:cubicBezTo>
                  <a:lnTo>
                    <a:pt x="4370" y="26"/>
                  </a:lnTo>
                  <a:cubicBezTo>
                    <a:pt x="4303" y="9"/>
                    <a:pt x="4228" y="1"/>
                    <a:pt x="41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14"/>
            <p:cNvSpPr/>
            <p:nvPr/>
          </p:nvSpPr>
          <p:spPr>
            <a:xfrm>
              <a:off x="7746775" y="19221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2542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14"/>
            <p:cNvSpPr/>
            <p:nvPr/>
          </p:nvSpPr>
          <p:spPr>
            <a:xfrm>
              <a:off x="7658375" y="1893625"/>
              <a:ext cx="144075" cy="135300"/>
            </a:xfrm>
            <a:custGeom>
              <a:avLst/>
              <a:gdLst/>
              <a:ahLst/>
              <a:cxnLst/>
              <a:rect l="l" t="t" r="r" b="b"/>
              <a:pathLst>
                <a:path w="5763" h="5412" extrusionOk="0">
                  <a:moveTo>
                    <a:pt x="3754" y="1134"/>
                  </a:moveTo>
                  <a:cubicBezTo>
                    <a:pt x="4203" y="1134"/>
                    <a:pt x="4570" y="1479"/>
                    <a:pt x="4570" y="1909"/>
                  </a:cubicBezTo>
                  <a:cubicBezTo>
                    <a:pt x="4603" y="2009"/>
                    <a:pt x="4570" y="2143"/>
                    <a:pt x="4537" y="2243"/>
                  </a:cubicBezTo>
                  <a:cubicBezTo>
                    <a:pt x="4537" y="2276"/>
                    <a:pt x="4503" y="2276"/>
                    <a:pt x="4503" y="2310"/>
                  </a:cubicBezTo>
                  <a:lnTo>
                    <a:pt x="4303" y="2743"/>
                  </a:lnTo>
                  <a:lnTo>
                    <a:pt x="4303" y="2777"/>
                  </a:lnTo>
                  <a:cubicBezTo>
                    <a:pt x="3870" y="3744"/>
                    <a:pt x="2969" y="4378"/>
                    <a:pt x="1935" y="4478"/>
                  </a:cubicBezTo>
                  <a:cubicBezTo>
                    <a:pt x="1885" y="4494"/>
                    <a:pt x="1835" y="4503"/>
                    <a:pt x="1789" y="4503"/>
                  </a:cubicBezTo>
                  <a:cubicBezTo>
                    <a:pt x="1743" y="4503"/>
                    <a:pt x="1701" y="4494"/>
                    <a:pt x="1668" y="4478"/>
                  </a:cubicBezTo>
                  <a:cubicBezTo>
                    <a:pt x="1568" y="4478"/>
                    <a:pt x="1501" y="4444"/>
                    <a:pt x="1435" y="4411"/>
                  </a:cubicBezTo>
                  <a:cubicBezTo>
                    <a:pt x="1301" y="4344"/>
                    <a:pt x="1201" y="4244"/>
                    <a:pt x="1134" y="4144"/>
                  </a:cubicBezTo>
                  <a:cubicBezTo>
                    <a:pt x="1134" y="4111"/>
                    <a:pt x="1134" y="4111"/>
                    <a:pt x="1134" y="4111"/>
                  </a:cubicBezTo>
                  <a:cubicBezTo>
                    <a:pt x="1101" y="4077"/>
                    <a:pt x="1068" y="4011"/>
                    <a:pt x="1068" y="3977"/>
                  </a:cubicBezTo>
                  <a:cubicBezTo>
                    <a:pt x="1001" y="3811"/>
                    <a:pt x="968" y="3610"/>
                    <a:pt x="1034" y="3444"/>
                  </a:cubicBezTo>
                  <a:cubicBezTo>
                    <a:pt x="1034" y="3377"/>
                    <a:pt x="1068" y="3344"/>
                    <a:pt x="1068" y="3310"/>
                  </a:cubicBezTo>
                  <a:lnTo>
                    <a:pt x="1301" y="2843"/>
                  </a:lnTo>
                  <a:cubicBezTo>
                    <a:pt x="1334" y="2743"/>
                    <a:pt x="1401" y="2643"/>
                    <a:pt x="1468" y="2510"/>
                  </a:cubicBezTo>
                  <a:cubicBezTo>
                    <a:pt x="1801" y="1976"/>
                    <a:pt x="2302" y="1576"/>
                    <a:pt x="2902" y="1309"/>
                  </a:cubicBezTo>
                  <a:cubicBezTo>
                    <a:pt x="3069" y="1275"/>
                    <a:pt x="3236" y="1209"/>
                    <a:pt x="3403" y="1175"/>
                  </a:cubicBezTo>
                  <a:lnTo>
                    <a:pt x="3536" y="1142"/>
                  </a:lnTo>
                  <a:lnTo>
                    <a:pt x="3636" y="1142"/>
                  </a:lnTo>
                  <a:cubicBezTo>
                    <a:pt x="3676" y="1137"/>
                    <a:pt x="3715" y="1134"/>
                    <a:pt x="3754" y="1134"/>
                  </a:cubicBezTo>
                  <a:close/>
                  <a:moveTo>
                    <a:pt x="3955" y="1"/>
                  </a:moveTo>
                  <a:cubicBezTo>
                    <a:pt x="3905" y="1"/>
                    <a:pt x="3854" y="3"/>
                    <a:pt x="3803" y="8"/>
                  </a:cubicBezTo>
                  <a:lnTo>
                    <a:pt x="3603" y="41"/>
                  </a:lnTo>
                  <a:cubicBezTo>
                    <a:pt x="3436" y="75"/>
                    <a:pt x="3269" y="108"/>
                    <a:pt x="3102" y="141"/>
                  </a:cubicBezTo>
                  <a:cubicBezTo>
                    <a:pt x="2435" y="341"/>
                    <a:pt x="1801" y="675"/>
                    <a:pt x="1301" y="1175"/>
                  </a:cubicBezTo>
                  <a:cubicBezTo>
                    <a:pt x="1268" y="1309"/>
                    <a:pt x="1234" y="1376"/>
                    <a:pt x="1201" y="1376"/>
                  </a:cubicBezTo>
                  <a:lnTo>
                    <a:pt x="1134" y="1442"/>
                  </a:lnTo>
                  <a:cubicBezTo>
                    <a:pt x="1101" y="1442"/>
                    <a:pt x="1068" y="1476"/>
                    <a:pt x="1068" y="1509"/>
                  </a:cubicBezTo>
                  <a:lnTo>
                    <a:pt x="1001" y="1576"/>
                  </a:lnTo>
                  <a:lnTo>
                    <a:pt x="934" y="1642"/>
                  </a:lnTo>
                  <a:cubicBezTo>
                    <a:pt x="901" y="1709"/>
                    <a:pt x="867" y="1742"/>
                    <a:pt x="834" y="1809"/>
                  </a:cubicBezTo>
                  <a:cubicBezTo>
                    <a:pt x="801" y="1843"/>
                    <a:pt x="767" y="1876"/>
                    <a:pt x="734" y="1943"/>
                  </a:cubicBezTo>
                  <a:cubicBezTo>
                    <a:pt x="701" y="1943"/>
                    <a:pt x="701" y="1976"/>
                    <a:pt x="701" y="2009"/>
                  </a:cubicBezTo>
                  <a:cubicBezTo>
                    <a:pt x="667" y="2076"/>
                    <a:pt x="601" y="2143"/>
                    <a:pt x="567" y="2209"/>
                  </a:cubicBezTo>
                  <a:cubicBezTo>
                    <a:pt x="501" y="2310"/>
                    <a:pt x="434" y="2443"/>
                    <a:pt x="400" y="2576"/>
                  </a:cubicBezTo>
                  <a:lnTo>
                    <a:pt x="134" y="3143"/>
                  </a:lnTo>
                  <a:cubicBezTo>
                    <a:pt x="67" y="3244"/>
                    <a:pt x="34" y="3344"/>
                    <a:pt x="34" y="3444"/>
                  </a:cubicBezTo>
                  <a:cubicBezTo>
                    <a:pt x="34" y="3477"/>
                    <a:pt x="34" y="3477"/>
                    <a:pt x="34" y="3510"/>
                  </a:cubicBezTo>
                  <a:lnTo>
                    <a:pt x="34" y="3544"/>
                  </a:lnTo>
                  <a:cubicBezTo>
                    <a:pt x="0" y="3577"/>
                    <a:pt x="0" y="3577"/>
                    <a:pt x="34" y="3610"/>
                  </a:cubicBezTo>
                  <a:cubicBezTo>
                    <a:pt x="34" y="3610"/>
                    <a:pt x="34" y="3644"/>
                    <a:pt x="34" y="3677"/>
                  </a:cubicBezTo>
                  <a:cubicBezTo>
                    <a:pt x="34" y="3677"/>
                    <a:pt x="34" y="3677"/>
                    <a:pt x="34" y="3711"/>
                  </a:cubicBezTo>
                  <a:cubicBezTo>
                    <a:pt x="34" y="3744"/>
                    <a:pt x="34" y="3777"/>
                    <a:pt x="34" y="3811"/>
                  </a:cubicBezTo>
                  <a:cubicBezTo>
                    <a:pt x="34" y="3844"/>
                    <a:pt x="34" y="3911"/>
                    <a:pt x="34" y="3977"/>
                  </a:cubicBezTo>
                  <a:cubicBezTo>
                    <a:pt x="0" y="4011"/>
                    <a:pt x="0" y="4044"/>
                    <a:pt x="34" y="4077"/>
                  </a:cubicBezTo>
                  <a:cubicBezTo>
                    <a:pt x="34" y="4111"/>
                    <a:pt x="34" y="4144"/>
                    <a:pt x="34" y="4211"/>
                  </a:cubicBezTo>
                  <a:cubicBezTo>
                    <a:pt x="34" y="4211"/>
                    <a:pt x="34" y="4244"/>
                    <a:pt x="67" y="4278"/>
                  </a:cubicBezTo>
                  <a:cubicBezTo>
                    <a:pt x="67" y="4278"/>
                    <a:pt x="67" y="4278"/>
                    <a:pt x="67" y="4311"/>
                  </a:cubicBezTo>
                  <a:cubicBezTo>
                    <a:pt x="67" y="4344"/>
                    <a:pt x="100" y="4411"/>
                    <a:pt x="134" y="4444"/>
                  </a:cubicBezTo>
                  <a:cubicBezTo>
                    <a:pt x="167" y="4578"/>
                    <a:pt x="234" y="4678"/>
                    <a:pt x="300" y="4778"/>
                  </a:cubicBezTo>
                  <a:cubicBezTo>
                    <a:pt x="334" y="4845"/>
                    <a:pt x="367" y="4878"/>
                    <a:pt x="434" y="4945"/>
                  </a:cubicBezTo>
                  <a:cubicBezTo>
                    <a:pt x="434" y="4945"/>
                    <a:pt x="467" y="4978"/>
                    <a:pt x="501" y="5011"/>
                  </a:cubicBezTo>
                  <a:lnTo>
                    <a:pt x="567" y="5045"/>
                  </a:lnTo>
                  <a:cubicBezTo>
                    <a:pt x="567" y="5078"/>
                    <a:pt x="567" y="5078"/>
                    <a:pt x="601" y="5078"/>
                  </a:cubicBezTo>
                  <a:lnTo>
                    <a:pt x="634" y="5145"/>
                  </a:lnTo>
                  <a:cubicBezTo>
                    <a:pt x="667" y="5145"/>
                    <a:pt x="701" y="5145"/>
                    <a:pt x="701" y="5178"/>
                  </a:cubicBezTo>
                  <a:cubicBezTo>
                    <a:pt x="767" y="5212"/>
                    <a:pt x="834" y="5245"/>
                    <a:pt x="867" y="5278"/>
                  </a:cubicBezTo>
                  <a:lnTo>
                    <a:pt x="1001" y="5345"/>
                  </a:lnTo>
                  <a:lnTo>
                    <a:pt x="1034" y="5345"/>
                  </a:lnTo>
                  <a:lnTo>
                    <a:pt x="1201" y="5378"/>
                  </a:lnTo>
                  <a:cubicBezTo>
                    <a:pt x="1234" y="5378"/>
                    <a:pt x="1268" y="5378"/>
                    <a:pt x="1301" y="5412"/>
                  </a:cubicBezTo>
                  <a:lnTo>
                    <a:pt x="1768" y="5412"/>
                  </a:lnTo>
                  <a:cubicBezTo>
                    <a:pt x="2769" y="5278"/>
                    <a:pt x="3669" y="4845"/>
                    <a:pt x="4370" y="4144"/>
                  </a:cubicBezTo>
                  <a:cubicBezTo>
                    <a:pt x="4704" y="3777"/>
                    <a:pt x="5004" y="3377"/>
                    <a:pt x="5204" y="2943"/>
                  </a:cubicBezTo>
                  <a:lnTo>
                    <a:pt x="5404" y="2476"/>
                  </a:lnTo>
                  <a:lnTo>
                    <a:pt x="5471" y="2343"/>
                  </a:lnTo>
                  <a:cubicBezTo>
                    <a:pt x="5537" y="2243"/>
                    <a:pt x="5571" y="2109"/>
                    <a:pt x="5604" y="1976"/>
                  </a:cubicBezTo>
                  <a:cubicBezTo>
                    <a:pt x="5763" y="928"/>
                    <a:pt x="4954" y="1"/>
                    <a:pt x="395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14"/>
            <p:cNvSpPr/>
            <p:nvPr/>
          </p:nvSpPr>
          <p:spPr>
            <a:xfrm>
              <a:off x="7772625" y="1940500"/>
              <a:ext cx="850" cy="875"/>
            </a:xfrm>
            <a:custGeom>
              <a:avLst/>
              <a:gdLst/>
              <a:ahLst/>
              <a:cxnLst/>
              <a:rect l="l" t="t" r="r" b="b"/>
              <a:pathLst>
                <a:path w="34" h="35" extrusionOk="0">
                  <a:moveTo>
                    <a:pt x="0" y="1"/>
                  </a:moveTo>
                  <a:lnTo>
                    <a:pt x="33" y="34"/>
                  </a:lnTo>
                  <a:lnTo>
                    <a:pt x="33" y="34"/>
                  </a:lnTo>
                  <a:close/>
                </a:path>
              </a:pathLst>
            </a:custGeom>
            <a:solidFill>
              <a:srgbClr val="96C6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14"/>
            <p:cNvSpPr/>
            <p:nvPr/>
          </p:nvSpPr>
          <p:spPr>
            <a:xfrm>
              <a:off x="7746775" y="19221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96C6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14"/>
            <p:cNvSpPr/>
            <p:nvPr/>
          </p:nvSpPr>
          <p:spPr>
            <a:xfrm>
              <a:off x="7674200" y="1955525"/>
              <a:ext cx="61750" cy="60075"/>
            </a:xfrm>
            <a:custGeom>
              <a:avLst/>
              <a:gdLst/>
              <a:ahLst/>
              <a:cxnLst/>
              <a:rect l="l" t="t" r="r" b="b"/>
              <a:pathLst>
                <a:path w="2470" h="2403" extrusionOk="0">
                  <a:moveTo>
                    <a:pt x="2136" y="0"/>
                  </a:moveTo>
                  <a:lnTo>
                    <a:pt x="1" y="2068"/>
                  </a:lnTo>
                  <a:lnTo>
                    <a:pt x="301" y="2402"/>
                  </a:lnTo>
                  <a:lnTo>
                    <a:pt x="2469" y="334"/>
                  </a:lnTo>
                  <a:lnTo>
                    <a:pt x="21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14"/>
            <p:cNvSpPr/>
            <p:nvPr/>
          </p:nvSpPr>
          <p:spPr>
            <a:xfrm>
              <a:off x="7727575" y="1945525"/>
              <a:ext cx="70925" cy="21700"/>
            </a:xfrm>
            <a:custGeom>
              <a:avLst/>
              <a:gdLst/>
              <a:ahLst/>
              <a:cxnLst/>
              <a:rect l="l" t="t" r="r" b="b"/>
              <a:pathLst>
                <a:path w="2837" h="868" extrusionOk="0">
                  <a:moveTo>
                    <a:pt x="2836" y="0"/>
                  </a:moveTo>
                  <a:lnTo>
                    <a:pt x="1969" y="133"/>
                  </a:lnTo>
                  <a:lnTo>
                    <a:pt x="1769" y="133"/>
                  </a:lnTo>
                  <a:lnTo>
                    <a:pt x="334" y="367"/>
                  </a:lnTo>
                  <a:lnTo>
                    <a:pt x="1" y="400"/>
                  </a:lnTo>
                  <a:lnTo>
                    <a:pt x="34" y="667"/>
                  </a:lnTo>
                  <a:lnTo>
                    <a:pt x="68" y="867"/>
                  </a:lnTo>
                  <a:lnTo>
                    <a:pt x="201" y="834"/>
                  </a:lnTo>
                  <a:lnTo>
                    <a:pt x="1535" y="634"/>
                  </a:lnTo>
                  <a:lnTo>
                    <a:pt x="2036" y="567"/>
                  </a:lnTo>
                  <a:lnTo>
                    <a:pt x="2636" y="467"/>
                  </a:lnTo>
                  <a:lnTo>
                    <a:pt x="2703" y="367"/>
                  </a:lnTo>
                  <a:cubicBezTo>
                    <a:pt x="2769" y="234"/>
                    <a:pt x="2803" y="100"/>
                    <a:pt x="28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14"/>
            <p:cNvSpPr/>
            <p:nvPr/>
          </p:nvSpPr>
          <p:spPr>
            <a:xfrm>
              <a:off x="7723425" y="1897150"/>
              <a:ext cx="25025" cy="65900"/>
            </a:xfrm>
            <a:custGeom>
              <a:avLst/>
              <a:gdLst/>
              <a:ahLst/>
              <a:cxnLst/>
              <a:rect l="l" t="t" r="r" b="b"/>
              <a:pathLst>
                <a:path w="1001" h="2636" extrusionOk="0">
                  <a:moveTo>
                    <a:pt x="1001" y="0"/>
                  </a:moveTo>
                  <a:lnTo>
                    <a:pt x="500" y="100"/>
                  </a:lnTo>
                  <a:lnTo>
                    <a:pt x="334" y="968"/>
                  </a:lnTo>
                  <a:lnTo>
                    <a:pt x="300" y="1168"/>
                  </a:lnTo>
                  <a:lnTo>
                    <a:pt x="0" y="2502"/>
                  </a:lnTo>
                  <a:lnTo>
                    <a:pt x="0" y="2535"/>
                  </a:lnTo>
                  <a:lnTo>
                    <a:pt x="200" y="2602"/>
                  </a:lnTo>
                  <a:lnTo>
                    <a:pt x="467" y="2636"/>
                  </a:lnTo>
                  <a:lnTo>
                    <a:pt x="534" y="2302"/>
                  </a:lnTo>
                  <a:lnTo>
                    <a:pt x="801" y="1001"/>
                  </a:lnTo>
                  <a:lnTo>
                    <a:pt x="801" y="968"/>
                  </a:lnTo>
                  <a:lnTo>
                    <a:pt x="100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14"/>
            <p:cNvSpPr/>
            <p:nvPr/>
          </p:nvSpPr>
          <p:spPr>
            <a:xfrm>
              <a:off x="7635025" y="1755575"/>
              <a:ext cx="144275" cy="134100"/>
            </a:xfrm>
            <a:custGeom>
              <a:avLst/>
              <a:gdLst/>
              <a:ahLst/>
              <a:cxnLst/>
              <a:rect l="l" t="t" r="r" b="b"/>
              <a:pathLst>
                <a:path w="5771" h="5364" extrusionOk="0">
                  <a:moveTo>
                    <a:pt x="5504" y="726"/>
                  </a:moveTo>
                  <a:cubicBezTo>
                    <a:pt x="5504" y="726"/>
                    <a:pt x="5504" y="760"/>
                    <a:pt x="5537" y="760"/>
                  </a:cubicBezTo>
                  <a:lnTo>
                    <a:pt x="5504" y="726"/>
                  </a:lnTo>
                  <a:close/>
                  <a:moveTo>
                    <a:pt x="4153" y="1"/>
                  </a:moveTo>
                  <a:cubicBezTo>
                    <a:pt x="4078" y="1"/>
                    <a:pt x="4003" y="9"/>
                    <a:pt x="3936" y="26"/>
                  </a:cubicBezTo>
                  <a:cubicBezTo>
                    <a:pt x="3069" y="93"/>
                    <a:pt x="2268" y="426"/>
                    <a:pt x="1601" y="960"/>
                  </a:cubicBezTo>
                  <a:lnTo>
                    <a:pt x="1535" y="893"/>
                  </a:lnTo>
                  <a:lnTo>
                    <a:pt x="1435" y="1093"/>
                  </a:lnTo>
                  <a:cubicBezTo>
                    <a:pt x="1368" y="1127"/>
                    <a:pt x="1334" y="1160"/>
                    <a:pt x="1268" y="1227"/>
                  </a:cubicBezTo>
                  <a:cubicBezTo>
                    <a:pt x="934" y="1560"/>
                    <a:pt x="634" y="1994"/>
                    <a:pt x="434" y="2461"/>
                  </a:cubicBezTo>
                  <a:lnTo>
                    <a:pt x="167" y="3028"/>
                  </a:lnTo>
                  <a:cubicBezTo>
                    <a:pt x="167" y="3028"/>
                    <a:pt x="167" y="3061"/>
                    <a:pt x="167" y="3061"/>
                  </a:cubicBezTo>
                  <a:cubicBezTo>
                    <a:pt x="167" y="3095"/>
                    <a:pt x="167" y="3128"/>
                    <a:pt x="134" y="3128"/>
                  </a:cubicBezTo>
                  <a:lnTo>
                    <a:pt x="134" y="3195"/>
                  </a:lnTo>
                  <a:lnTo>
                    <a:pt x="100" y="3328"/>
                  </a:lnTo>
                  <a:cubicBezTo>
                    <a:pt x="0" y="3795"/>
                    <a:pt x="100" y="4296"/>
                    <a:pt x="367" y="4663"/>
                  </a:cubicBezTo>
                  <a:cubicBezTo>
                    <a:pt x="501" y="4863"/>
                    <a:pt x="667" y="4996"/>
                    <a:pt x="867" y="5096"/>
                  </a:cubicBezTo>
                  <a:cubicBezTo>
                    <a:pt x="901" y="5163"/>
                    <a:pt x="968" y="5196"/>
                    <a:pt x="1034" y="5196"/>
                  </a:cubicBezTo>
                  <a:cubicBezTo>
                    <a:pt x="1134" y="5263"/>
                    <a:pt x="1234" y="5296"/>
                    <a:pt x="1368" y="5330"/>
                  </a:cubicBezTo>
                  <a:cubicBezTo>
                    <a:pt x="1435" y="5330"/>
                    <a:pt x="1501" y="5330"/>
                    <a:pt x="1568" y="5363"/>
                  </a:cubicBezTo>
                  <a:lnTo>
                    <a:pt x="1902" y="5363"/>
                  </a:lnTo>
                  <a:cubicBezTo>
                    <a:pt x="2068" y="5330"/>
                    <a:pt x="2202" y="5296"/>
                    <a:pt x="2369" y="5263"/>
                  </a:cubicBezTo>
                  <a:cubicBezTo>
                    <a:pt x="3236" y="5063"/>
                    <a:pt x="4003" y="4629"/>
                    <a:pt x="4603" y="3962"/>
                  </a:cubicBezTo>
                  <a:lnTo>
                    <a:pt x="4637" y="3929"/>
                  </a:lnTo>
                  <a:cubicBezTo>
                    <a:pt x="4737" y="3795"/>
                    <a:pt x="4870" y="3662"/>
                    <a:pt x="4970" y="3528"/>
                  </a:cubicBezTo>
                  <a:lnTo>
                    <a:pt x="5304" y="3095"/>
                  </a:lnTo>
                  <a:lnTo>
                    <a:pt x="5237" y="3061"/>
                  </a:lnTo>
                  <a:lnTo>
                    <a:pt x="5271" y="2995"/>
                  </a:lnTo>
                  <a:cubicBezTo>
                    <a:pt x="5304" y="2961"/>
                    <a:pt x="5304" y="2928"/>
                    <a:pt x="5337" y="2895"/>
                  </a:cubicBezTo>
                  <a:lnTo>
                    <a:pt x="5604" y="2294"/>
                  </a:lnTo>
                  <a:cubicBezTo>
                    <a:pt x="5704" y="2027"/>
                    <a:pt x="5771" y="1761"/>
                    <a:pt x="5738" y="1460"/>
                  </a:cubicBezTo>
                  <a:cubicBezTo>
                    <a:pt x="5738" y="1394"/>
                    <a:pt x="5738" y="1327"/>
                    <a:pt x="5704" y="1260"/>
                  </a:cubicBezTo>
                  <a:cubicBezTo>
                    <a:pt x="5704" y="1227"/>
                    <a:pt x="5704" y="1227"/>
                    <a:pt x="5704" y="1193"/>
                  </a:cubicBezTo>
                  <a:cubicBezTo>
                    <a:pt x="5704" y="1160"/>
                    <a:pt x="5704" y="1127"/>
                    <a:pt x="5671" y="1093"/>
                  </a:cubicBezTo>
                  <a:cubicBezTo>
                    <a:pt x="5638" y="960"/>
                    <a:pt x="5571" y="860"/>
                    <a:pt x="5537" y="760"/>
                  </a:cubicBezTo>
                  <a:cubicBezTo>
                    <a:pt x="5537" y="927"/>
                    <a:pt x="5504" y="1060"/>
                    <a:pt x="5437" y="1193"/>
                  </a:cubicBezTo>
                  <a:lnTo>
                    <a:pt x="5237" y="1660"/>
                  </a:lnTo>
                  <a:cubicBezTo>
                    <a:pt x="4804" y="2594"/>
                    <a:pt x="3903" y="3262"/>
                    <a:pt x="2869" y="3362"/>
                  </a:cubicBezTo>
                  <a:lnTo>
                    <a:pt x="2602" y="3362"/>
                  </a:lnTo>
                  <a:cubicBezTo>
                    <a:pt x="2369" y="3328"/>
                    <a:pt x="2202" y="3195"/>
                    <a:pt x="2068" y="2995"/>
                  </a:cubicBezTo>
                  <a:cubicBezTo>
                    <a:pt x="2035" y="2961"/>
                    <a:pt x="2002" y="2895"/>
                    <a:pt x="2002" y="2861"/>
                  </a:cubicBezTo>
                  <a:cubicBezTo>
                    <a:pt x="1902" y="2695"/>
                    <a:pt x="1902" y="2494"/>
                    <a:pt x="1968" y="2294"/>
                  </a:cubicBezTo>
                  <a:cubicBezTo>
                    <a:pt x="1968" y="2261"/>
                    <a:pt x="1968" y="2228"/>
                    <a:pt x="2002" y="2194"/>
                  </a:cubicBezTo>
                  <a:lnTo>
                    <a:pt x="2202" y="1727"/>
                  </a:lnTo>
                  <a:cubicBezTo>
                    <a:pt x="2268" y="1594"/>
                    <a:pt x="2335" y="1494"/>
                    <a:pt x="2402" y="1394"/>
                  </a:cubicBezTo>
                  <a:cubicBezTo>
                    <a:pt x="2836" y="660"/>
                    <a:pt x="3603" y="159"/>
                    <a:pt x="4470" y="26"/>
                  </a:cubicBezTo>
                  <a:lnTo>
                    <a:pt x="4370" y="26"/>
                  </a:lnTo>
                  <a:cubicBezTo>
                    <a:pt x="4303" y="9"/>
                    <a:pt x="4228" y="1"/>
                    <a:pt x="41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14"/>
            <p:cNvSpPr/>
            <p:nvPr/>
          </p:nvSpPr>
          <p:spPr>
            <a:xfrm>
              <a:off x="7746775" y="17570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2542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14"/>
            <p:cNvSpPr/>
            <p:nvPr/>
          </p:nvSpPr>
          <p:spPr>
            <a:xfrm>
              <a:off x="7658375" y="1728550"/>
              <a:ext cx="148825" cy="135050"/>
            </a:xfrm>
            <a:custGeom>
              <a:avLst/>
              <a:gdLst/>
              <a:ahLst/>
              <a:cxnLst/>
              <a:rect l="l" t="t" r="r" b="b"/>
              <a:pathLst>
                <a:path w="5953" h="5402" extrusionOk="0">
                  <a:moveTo>
                    <a:pt x="3754" y="1132"/>
                  </a:moveTo>
                  <a:cubicBezTo>
                    <a:pt x="4203" y="1132"/>
                    <a:pt x="4570" y="1478"/>
                    <a:pt x="4570" y="1908"/>
                  </a:cubicBezTo>
                  <a:cubicBezTo>
                    <a:pt x="4603" y="2041"/>
                    <a:pt x="4570" y="2141"/>
                    <a:pt x="4537" y="2241"/>
                  </a:cubicBezTo>
                  <a:cubicBezTo>
                    <a:pt x="4537" y="2274"/>
                    <a:pt x="4503" y="2308"/>
                    <a:pt x="4503" y="2341"/>
                  </a:cubicBezTo>
                  <a:lnTo>
                    <a:pt x="4303" y="2741"/>
                  </a:lnTo>
                  <a:lnTo>
                    <a:pt x="4303" y="2808"/>
                  </a:lnTo>
                  <a:cubicBezTo>
                    <a:pt x="3870" y="3742"/>
                    <a:pt x="2969" y="4409"/>
                    <a:pt x="1935" y="4509"/>
                  </a:cubicBezTo>
                  <a:lnTo>
                    <a:pt x="1668" y="4509"/>
                  </a:lnTo>
                  <a:cubicBezTo>
                    <a:pt x="1568" y="4476"/>
                    <a:pt x="1501" y="4476"/>
                    <a:pt x="1435" y="4443"/>
                  </a:cubicBezTo>
                  <a:cubicBezTo>
                    <a:pt x="1301" y="4376"/>
                    <a:pt x="1201" y="4276"/>
                    <a:pt x="1134" y="4142"/>
                  </a:cubicBezTo>
                  <a:lnTo>
                    <a:pt x="1134" y="4109"/>
                  </a:lnTo>
                  <a:cubicBezTo>
                    <a:pt x="1101" y="4076"/>
                    <a:pt x="1068" y="4042"/>
                    <a:pt x="1068" y="4009"/>
                  </a:cubicBezTo>
                  <a:cubicBezTo>
                    <a:pt x="1001" y="3842"/>
                    <a:pt x="968" y="3642"/>
                    <a:pt x="1034" y="3442"/>
                  </a:cubicBezTo>
                  <a:cubicBezTo>
                    <a:pt x="1034" y="3409"/>
                    <a:pt x="1068" y="3375"/>
                    <a:pt x="1068" y="3342"/>
                  </a:cubicBezTo>
                  <a:lnTo>
                    <a:pt x="1301" y="2875"/>
                  </a:lnTo>
                  <a:cubicBezTo>
                    <a:pt x="1334" y="2741"/>
                    <a:pt x="1401" y="2641"/>
                    <a:pt x="1468" y="2541"/>
                  </a:cubicBezTo>
                  <a:cubicBezTo>
                    <a:pt x="1801" y="2008"/>
                    <a:pt x="2302" y="1574"/>
                    <a:pt x="2902" y="1340"/>
                  </a:cubicBezTo>
                  <a:cubicBezTo>
                    <a:pt x="3069" y="1274"/>
                    <a:pt x="3236" y="1240"/>
                    <a:pt x="3403" y="1207"/>
                  </a:cubicBezTo>
                  <a:lnTo>
                    <a:pt x="3536" y="1174"/>
                  </a:lnTo>
                  <a:lnTo>
                    <a:pt x="3536" y="1140"/>
                  </a:lnTo>
                  <a:lnTo>
                    <a:pt x="3636" y="1140"/>
                  </a:lnTo>
                  <a:cubicBezTo>
                    <a:pt x="3676" y="1135"/>
                    <a:pt x="3715" y="1132"/>
                    <a:pt x="3754" y="1132"/>
                  </a:cubicBezTo>
                  <a:close/>
                  <a:moveTo>
                    <a:pt x="3943" y="1"/>
                  </a:moveTo>
                  <a:cubicBezTo>
                    <a:pt x="3897" y="1"/>
                    <a:pt x="3850" y="2"/>
                    <a:pt x="3803" y="6"/>
                  </a:cubicBezTo>
                  <a:lnTo>
                    <a:pt x="3603" y="40"/>
                  </a:lnTo>
                  <a:cubicBezTo>
                    <a:pt x="3436" y="73"/>
                    <a:pt x="3269" y="106"/>
                    <a:pt x="3102" y="140"/>
                  </a:cubicBezTo>
                  <a:cubicBezTo>
                    <a:pt x="2435" y="340"/>
                    <a:pt x="1835" y="673"/>
                    <a:pt x="1301" y="1174"/>
                  </a:cubicBezTo>
                  <a:cubicBezTo>
                    <a:pt x="1268" y="1307"/>
                    <a:pt x="1234" y="1340"/>
                    <a:pt x="1201" y="1407"/>
                  </a:cubicBezTo>
                  <a:lnTo>
                    <a:pt x="1134" y="1441"/>
                  </a:lnTo>
                  <a:cubicBezTo>
                    <a:pt x="1101" y="1474"/>
                    <a:pt x="1068" y="1507"/>
                    <a:pt x="1068" y="1541"/>
                  </a:cubicBezTo>
                  <a:lnTo>
                    <a:pt x="1001" y="1574"/>
                  </a:lnTo>
                  <a:lnTo>
                    <a:pt x="934" y="1674"/>
                  </a:lnTo>
                  <a:lnTo>
                    <a:pt x="834" y="1807"/>
                  </a:lnTo>
                  <a:cubicBezTo>
                    <a:pt x="801" y="1841"/>
                    <a:pt x="767" y="1908"/>
                    <a:pt x="734" y="1941"/>
                  </a:cubicBezTo>
                  <a:cubicBezTo>
                    <a:pt x="701" y="1974"/>
                    <a:pt x="701" y="1974"/>
                    <a:pt x="701" y="2008"/>
                  </a:cubicBezTo>
                  <a:cubicBezTo>
                    <a:pt x="667" y="2074"/>
                    <a:pt x="601" y="2141"/>
                    <a:pt x="567" y="2208"/>
                  </a:cubicBezTo>
                  <a:cubicBezTo>
                    <a:pt x="501" y="2308"/>
                    <a:pt x="434" y="2441"/>
                    <a:pt x="400" y="2575"/>
                  </a:cubicBezTo>
                  <a:lnTo>
                    <a:pt x="134" y="3142"/>
                  </a:lnTo>
                  <a:cubicBezTo>
                    <a:pt x="67" y="3242"/>
                    <a:pt x="34" y="3342"/>
                    <a:pt x="34" y="3442"/>
                  </a:cubicBezTo>
                  <a:cubicBezTo>
                    <a:pt x="34" y="3475"/>
                    <a:pt x="34" y="3475"/>
                    <a:pt x="34" y="3509"/>
                  </a:cubicBezTo>
                  <a:lnTo>
                    <a:pt x="34" y="3542"/>
                  </a:lnTo>
                  <a:cubicBezTo>
                    <a:pt x="0" y="3575"/>
                    <a:pt x="0" y="3575"/>
                    <a:pt x="34" y="3609"/>
                  </a:cubicBezTo>
                  <a:cubicBezTo>
                    <a:pt x="34" y="3609"/>
                    <a:pt x="34" y="3642"/>
                    <a:pt x="34" y="3675"/>
                  </a:cubicBezTo>
                  <a:cubicBezTo>
                    <a:pt x="34" y="3675"/>
                    <a:pt x="34" y="3675"/>
                    <a:pt x="34" y="3709"/>
                  </a:cubicBezTo>
                  <a:cubicBezTo>
                    <a:pt x="34" y="3742"/>
                    <a:pt x="34" y="3776"/>
                    <a:pt x="34" y="3809"/>
                  </a:cubicBezTo>
                  <a:cubicBezTo>
                    <a:pt x="34" y="3876"/>
                    <a:pt x="34" y="3909"/>
                    <a:pt x="34" y="3976"/>
                  </a:cubicBezTo>
                  <a:cubicBezTo>
                    <a:pt x="0" y="4009"/>
                    <a:pt x="0" y="4042"/>
                    <a:pt x="34" y="4076"/>
                  </a:cubicBezTo>
                  <a:cubicBezTo>
                    <a:pt x="34" y="4109"/>
                    <a:pt x="34" y="4142"/>
                    <a:pt x="34" y="4209"/>
                  </a:cubicBezTo>
                  <a:cubicBezTo>
                    <a:pt x="34" y="4209"/>
                    <a:pt x="34" y="4243"/>
                    <a:pt x="67" y="4276"/>
                  </a:cubicBezTo>
                  <a:cubicBezTo>
                    <a:pt x="67" y="4276"/>
                    <a:pt x="67" y="4276"/>
                    <a:pt x="67" y="4309"/>
                  </a:cubicBezTo>
                  <a:cubicBezTo>
                    <a:pt x="67" y="4343"/>
                    <a:pt x="100" y="4409"/>
                    <a:pt x="134" y="4443"/>
                  </a:cubicBezTo>
                  <a:cubicBezTo>
                    <a:pt x="167" y="4576"/>
                    <a:pt x="234" y="4676"/>
                    <a:pt x="300" y="4776"/>
                  </a:cubicBezTo>
                  <a:lnTo>
                    <a:pt x="434" y="4943"/>
                  </a:lnTo>
                  <a:lnTo>
                    <a:pt x="501" y="5010"/>
                  </a:lnTo>
                  <a:lnTo>
                    <a:pt x="567" y="5043"/>
                  </a:lnTo>
                  <a:lnTo>
                    <a:pt x="601" y="5076"/>
                  </a:lnTo>
                  <a:lnTo>
                    <a:pt x="634" y="5143"/>
                  </a:lnTo>
                  <a:cubicBezTo>
                    <a:pt x="667" y="5143"/>
                    <a:pt x="701" y="5143"/>
                    <a:pt x="701" y="5177"/>
                  </a:cubicBezTo>
                  <a:cubicBezTo>
                    <a:pt x="767" y="5210"/>
                    <a:pt x="834" y="5243"/>
                    <a:pt x="867" y="5277"/>
                  </a:cubicBezTo>
                  <a:cubicBezTo>
                    <a:pt x="901" y="5310"/>
                    <a:pt x="968" y="5310"/>
                    <a:pt x="1001" y="5310"/>
                  </a:cubicBezTo>
                  <a:lnTo>
                    <a:pt x="1034" y="5310"/>
                  </a:lnTo>
                  <a:cubicBezTo>
                    <a:pt x="1101" y="5343"/>
                    <a:pt x="1134" y="5343"/>
                    <a:pt x="1201" y="5377"/>
                  </a:cubicBezTo>
                  <a:lnTo>
                    <a:pt x="1435" y="5377"/>
                  </a:lnTo>
                  <a:cubicBezTo>
                    <a:pt x="1485" y="5393"/>
                    <a:pt x="1543" y="5402"/>
                    <a:pt x="1601" y="5402"/>
                  </a:cubicBezTo>
                  <a:cubicBezTo>
                    <a:pt x="1660" y="5402"/>
                    <a:pt x="1718" y="5393"/>
                    <a:pt x="1768" y="5377"/>
                  </a:cubicBezTo>
                  <a:cubicBezTo>
                    <a:pt x="2769" y="5277"/>
                    <a:pt x="3669" y="4843"/>
                    <a:pt x="4370" y="4142"/>
                  </a:cubicBezTo>
                  <a:cubicBezTo>
                    <a:pt x="4704" y="3776"/>
                    <a:pt x="5004" y="3375"/>
                    <a:pt x="5204" y="2942"/>
                  </a:cubicBezTo>
                  <a:lnTo>
                    <a:pt x="5404" y="2475"/>
                  </a:lnTo>
                  <a:lnTo>
                    <a:pt x="5471" y="2341"/>
                  </a:lnTo>
                  <a:cubicBezTo>
                    <a:pt x="5952" y="1217"/>
                    <a:pt x="5136" y="1"/>
                    <a:pt x="39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14"/>
            <p:cNvSpPr/>
            <p:nvPr/>
          </p:nvSpPr>
          <p:spPr>
            <a:xfrm>
              <a:off x="7772625" y="1775400"/>
              <a:ext cx="850" cy="850"/>
            </a:xfrm>
            <a:custGeom>
              <a:avLst/>
              <a:gdLst/>
              <a:ahLst/>
              <a:cxnLst/>
              <a:rect l="l" t="t" r="r" b="b"/>
              <a:pathLst>
                <a:path w="34" h="34" extrusionOk="0">
                  <a:moveTo>
                    <a:pt x="0" y="0"/>
                  </a:moveTo>
                  <a:cubicBezTo>
                    <a:pt x="0" y="0"/>
                    <a:pt x="0" y="34"/>
                    <a:pt x="33" y="3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96C6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14"/>
            <p:cNvSpPr/>
            <p:nvPr/>
          </p:nvSpPr>
          <p:spPr>
            <a:xfrm>
              <a:off x="7746775" y="17570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96C6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14"/>
            <p:cNvSpPr/>
            <p:nvPr/>
          </p:nvSpPr>
          <p:spPr>
            <a:xfrm>
              <a:off x="7674200" y="1790400"/>
              <a:ext cx="61750" cy="60075"/>
            </a:xfrm>
            <a:custGeom>
              <a:avLst/>
              <a:gdLst/>
              <a:ahLst/>
              <a:cxnLst/>
              <a:rect l="l" t="t" r="r" b="b"/>
              <a:pathLst>
                <a:path w="2470" h="2403" extrusionOk="0">
                  <a:moveTo>
                    <a:pt x="2136" y="1"/>
                  </a:moveTo>
                  <a:lnTo>
                    <a:pt x="1" y="2069"/>
                  </a:lnTo>
                  <a:lnTo>
                    <a:pt x="301" y="2402"/>
                  </a:lnTo>
                  <a:lnTo>
                    <a:pt x="2469" y="368"/>
                  </a:lnTo>
                  <a:lnTo>
                    <a:pt x="213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14"/>
            <p:cNvSpPr/>
            <p:nvPr/>
          </p:nvSpPr>
          <p:spPr>
            <a:xfrm>
              <a:off x="7727575" y="1780400"/>
              <a:ext cx="70925" cy="22525"/>
            </a:xfrm>
            <a:custGeom>
              <a:avLst/>
              <a:gdLst/>
              <a:ahLst/>
              <a:cxnLst/>
              <a:rect l="l" t="t" r="r" b="b"/>
              <a:pathLst>
                <a:path w="2837" h="901" extrusionOk="0">
                  <a:moveTo>
                    <a:pt x="2836" y="0"/>
                  </a:moveTo>
                  <a:lnTo>
                    <a:pt x="1969" y="134"/>
                  </a:lnTo>
                  <a:lnTo>
                    <a:pt x="1769" y="167"/>
                  </a:lnTo>
                  <a:lnTo>
                    <a:pt x="334" y="367"/>
                  </a:lnTo>
                  <a:lnTo>
                    <a:pt x="1" y="434"/>
                  </a:lnTo>
                  <a:lnTo>
                    <a:pt x="34" y="667"/>
                  </a:lnTo>
                  <a:lnTo>
                    <a:pt x="68" y="901"/>
                  </a:lnTo>
                  <a:lnTo>
                    <a:pt x="201" y="868"/>
                  </a:lnTo>
                  <a:lnTo>
                    <a:pt x="1535" y="667"/>
                  </a:lnTo>
                  <a:lnTo>
                    <a:pt x="2036" y="601"/>
                  </a:lnTo>
                  <a:lnTo>
                    <a:pt x="2636" y="501"/>
                  </a:lnTo>
                  <a:lnTo>
                    <a:pt x="2703" y="401"/>
                  </a:lnTo>
                  <a:cubicBezTo>
                    <a:pt x="2769" y="267"/>
                    <a:pt x="2803" y="134"/>
                    <a:pt x="28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14"/>
            <p:cNvSpPr/>
            <p:nvPr/>
          </p:nvSpPr>
          <p:spPr>
            <a:xfrm>
              <a:off x="7723425" y="1732025"/>
              <a:ext cx="25025" cy="66750"/>
            </a:xfrm>
            <a:custGeom>
              <a:avLst/>
              <a:gdLst/>
              <a:ahLst/>
              <a:cxnLst/>
              <a:rect l="l" t="t" r="r" b="b"/>
              <a:pathLst>
                <a:path w="1001" h="2670" extrusionOk="0">
                  <a:moveTo>
                    <a:pt x="1001" y="1"/>
                  </a:moveTo>
                  <a:lnTo>
                    <a:pt x="500" y="101"/>
                  </a:lnTo>
                  <a:lnTo>
                    <a:pt x="334" y="968"/>
                  </a:lnTo>
                  <a:lnTo>
                    <a:pt x="300" y="1168"/>
                  </a:lnTo>
                  <a:lnTo>
                    <a:pt x="0" y="2502"/>
                  </a:lnTo>
                  <a:lnTo>
                    <a:pt x="0" y="2569"/>
                  </a:lnTo>
                  <a:lnTo>
                    <a:pt x="200" y="2602"/>
                  </a:lnTo>
                  <a:lnTo>
                    <a:pt x="467" y="2669"/>
                  </a:lnTo>
                  <a:lnTo>
                    <a:pt x="467" y="2636"/>
                  </a:lnTo>
                  <a:lnTo>
                    <a:pt x="534" y="2302"/>
                  </a:lnTo>
                  <a:lnTo>
                    <a:pt x="801" y="1035"/>
                  </a:lnTo>
                  <a:lnTo>
                    <a:pt x="801" y="968"/>
                  </a:lnTo>
                  <a:lnTo>
                    <a:pt x="100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14"/>
            <p:cNvSpPr/>
            <p:nvPr/>
          </p:nvSpPr>
          <p:spPr>
            <a:xfrm>
              <a:off x="7636675" y="1591100"/>
              <a:ext cx="142625" cy="133450"/>
            </a:xfrm>
            <a:custGeom>
              <a:avLst/>
              <a:gdLst/>
              <a:ahLst/>
              <a:cxnLst/>
              <a:rect l="l" t="t" r="r" b="b"/>
              <a:pathLst>
                <a:path w="5705" h="5338" extrusionOk="0">
                  <a:moveTo>
                    <a:pt x="3870" y="0"/>
                  </a:moveTo>
                  <a:cubicBezTo>
                    <a:pt x="3003" y="67"/>
                    <a:pt x="2202" y="401"/>
                    <a:pt x="1535" y="934"/>
                  </a:cubicBezTo>
                  <a:lnTo>
                    <a:pt x="1469" y="901"/>
                  </a:lnTo>
                  <a:lnTo>
                    <a:pt x="1369" y="1068"/>
                  </a:lnTo>
                  <a:lnTo>
                    <a:pt x="1202" y="1201"/>
                  </a:lnTo>
                  <a:cubicBezTo>
                    <a:pt x="868" y="1568"/>
                    <a:pt x="601" y="1968"/>
                    <a:pt x="368" y="2435"/>
                  </a:cubicBezTo>
                  <a:lnTo>
                    <a:pt x="101" y="3002"/>
                  </a:lnTo>
                  <a:cubicBezTo>
                    <a:pt x="101" y="3002"/>
                    <a:pt x="101" y="3036"/>
                    <a:pt x="101" y="3036"/>
                  </a:cubicBezTo>
                  <a:cubicBezTo>
                    <a:pt x="101" y="3069"/>
                    <a:pt x="101" y="3102"/>
                    <a:pt x="68" y="3136"/>
                  </a:cubicBezTo>
                  <a:lnTo>
                    <a:pt x="68" y="3169"/>
                  </a:lnTo>
                  <a:lnTo>
                    <a:pt x="68" y="3203"/>
                  </a:lnTo>
                  <a:lnTo>
                    <a:pt x="34" y="3303"/>
                  </a:lnTo>
                  <a:cubicBezTo>
                    <a:pt x="1" y="3569"/>
                    <a:pt x="1" y="3836"/>
                    <a:pt x="34" y="4070"/>
                  </a:cubicBezTo>
                  <a:cubicBezTo>
                    <a:pt x="101" y="4303"/>
                    <a:pt x="201" y="4470"/>
                    <a:pt x="301" y="4637"/>
                  </a:cubicBezTo>
                  <a:cubicBezTo>
                    <a:pt x="435" y="4837"/>
                    <a:pt x="601" y="4970"/>
                    <a:pt x="801" y="5104"/>
                  </a:cubicBezTo>
                  <a:cubicBezTo>
                    <a:pt x="835" y="5137"/>
                    <a:pt x="902" y="5171"/>
                    <a:pt x="968" y="5204"/>
                  </a:cubicBezTo>
                  <a:cubicBezTo>
                    <a:pt x="1068" y="5237"/>
                    <a:pt x="1168" y="5271"/>
                    <a:pt x="1268" y="5304"/>
                  </a:cubicBezTo>
                  <a:cubicBezTo>
                    <a:pt x="1369" y="5304"/>
                    <a:pt x="1435" y="5337"/>
                    <a:pt x="1502" y="5337"/>
                  </a:cubicBezTo>
                  <a:lnTo>
                    <a:pt x="1836" y="5337"/>
                  </a:lnTo>
                  <a:cubicBezTo>
                    <a:pt x="2002" y="5337"/>
                    <a:pt x="2136" y="5304"/>
                    <a:pt x="2303" y="5271"/>
                  </a:cubicBezTo>
                  <a:cubicBezTo>
                    <a:pt x="3170" y="5071"/>
                    <a:pt x="3937" y="4604"/>
                    <a:pt x="4537" y="3970"/>
                  </a:cubicBezTo>
                  <a:lnTo>
                    <a:pt x="4571" y="3936"/>
                  </a:lnTo>
                  <a:cubicBezTo>
                    <a:pt x="4671" y="3803"/>
                    <a:pt x="4804" y="3670"/>
                    <a:pt x="4904" y="3503"/>
                  </a:cubicBezTo>
                  <a:lnTo>
                    <a:pt x="5238" y="3102"/>
                  </a:lnTo>
                  <a:lnTo>
                    <a:pt x="5171" y="3069"/>
                  </a:lnTo>
                  <a:cubicBezTo>
                    <a:pt x="5205" y="3036"/>
                    <a:pt x="5205" y="3002"/>
                    <a:pt x="5205" y="2969"/>
                  </a:cubicBezTo>
                  <a:cubicBezTo>
                    <a:pt x="5238" y="2936"/>
                    <a:pt x="5238" y="2902"/>
                    <a:pt x="5271" y="2869"/>
                  </a:cubicBezTo>
                  <a:lnTo>
                    <a:pt x="5538" y="2302"/>
                  </a:lnTo>
                  <a:cubicBezTo>
                    <a:pt x="5638" y="2035"/>
                    <a:pt x="5705" y="1735"/>
                    <a:pt x="5672" y="1468"/>
                  </a:cubicBezTo>
                  <a:cubicBezTo>
                    <a:pt x="5672" y="1401"/>
                    <a:pt x="5672" y="1301"/>
                    <a:pt x="5638" y="1234"/>
                  </a:cubicBezTo>
                  <a:cubicBezTo>
                    <a:pt x="5638" y="1234"/>
                    <a:pt x="5638" y="1201"/>
                    <a:pt x="5638" y="1168"/>
                  </a:cubicBezTo>
                  <a:cubicBezTo>
                    <a:pt x="5638" y="1134"/>
                    <a:pt x="5605" y="1101"/>
                    <a:pt x="5605" y="1068"/>
                  </a:cubicBezTo>
                  <a:cubicBezTo>
                    <a:pt x="5572" y="968"/>
                    <a:pt x="5505" y="868"/>
                    <a:pt x="5471" y="767"/>
                  </a:cubicBezTo>
                  <a:cubicBezTo>
                    <a:pt x="5471" y="901"/>
                    <a:pt x="5438" y="1034"/>
                    <a:pt x="5371" y="1168"/>
                  </a:cubicBezTo>
                  <a:lnTo>
                    <a:pt x="5171" y="1635"/>
                  </a:lnTo>
                  <a:cubicBezTo>
                    <a:pt x="4738" y="2602"/>
                    <a:pt x="3837" y="3236"/>
                    <a:pt x="2803" y="3336"/>
                  </a:cubicBezTo>
                  <a:cubicBezTo>
                    <a:pt x="2753" y="3353"/>
                    <a:pt x="2703" y="3361"/>
                    <a:pt x="2657" y="3361"/>
                  </a:cubicBezTo>
                  <a:cubicBezTo>
                    <a:pt x="2611" y="3361"/>
                    <a:pt x="2569" y="3353"/>
                    <a:pt x="2536" y="3336"/>
                  </a:cubicBezTo>
                  <a:cubicBezTo>
                    <a:pt x="2303" y="3303"/>
                    <a:pt x="2136" y="3169"/>
                    <a:pt x="2002" y="2969"/>
                  </a:cubicBezTo>
                  <a:cubicBezTo>
                    <a:pt x="1969" y="2936"/>
                    <a:pt x="1936" y="2902"/>
                    <a:pt x="1936" y="2836"/>
                  </a:cubicBezTo>
                  <a:cubicBezTo>
                    <a:pt x="1836" y="2669"/>
                    <a:pt x="1836" y="2469"/>
                    <a:pt x="1902" y="2302"/>
                  </a:cubicBezTo>
                  <a:cubicBezTo>
                    <a:pt x="1902" y="2235"/>
                    <a:pt x="1902" y="2202"/>
                    <a:pt x="1936" y="2168"/>
                  </a:cubicBezTo>
                  <a:lnTo>
                    <a:pt x="2136" y="1701"/>
                  </a:lnTo>
                  <a:cubicBezTo>
                    <a:pt x="2202" y="1601"/>
                    <a:pt x="2269" y="1468"/>
                    <a:pt x="2336" y="1368"/>
                  </a:cubicBezTo>
                  <a:cubicBezTo>
                    <a:pt x="2770" y="634"/>
                    <a:pt x="3537" y="134"/>
                    <a:pt x="440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14"/>
            <p:cNvSpPr/>
            <p:nvPr/>
          </p:nvSpPr>
          <p:spPr>
            <a:xfrm>
              <a:off x="7746775" y="15919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solidFill>
              <a:srgbClr val="2542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14"/>
            <p:cNvSpPr/>
            <p:nvPr/>
          </p:nvSpPr>
          <p:spPr>
            <a:xfrm>
              <a:off x="7658375" y="1563400"/>
              <a:ext cx="144075" cy="135300"/>
            </a:xfrm>
            <a:custGeom>
              <a:avLst/>
              <a:gdLst/>
              <a:ahLst/>
              <a:cxnLst/>
              <a:rect l="l" t="t" r="r" b="b"/>
              <a:pathLst>
                <a:path w="5763" h="5412" extrusionOk="0">
                  <a:moveTo>
                    <a:pt x="3753" y="1134"/>
                  </a:moveTo>
                  <a:cubicBezTo>
                    <a:pt x="4202" y="1134"/>
                    <a:pt x="4570" y="1481"/>
                    <a:pt x="4570" y="1942"/>
                  </a:cubicBezTo>
                  <a:cubicBezTo>
                    <a:pt x="4603" y="2042"/>
                    <a:pt x="4570" y="2142"/>
                    <a:pt x="4537" y="2276"/>
                  </a:cubicBezTo>
                  <a:cubicBezTo>
                    <a:pt x="4537" y="2276"/>
                    <a:pt x="4503" y="2309"/>
                    <a:pt x="4503" y="2342"/>
                  </a:cubicBezTo>
                  <a:lnTo>
                    <a:pt x="4303" y="2743"/>
                  </a:lnTo>
                  <a:lnTo>
                    <a:pt x="4303" y="2809"/>
                  </a:lnTo>
                  <a:cubicBezTo>
                    <a:pt x="3870" y="3743"/>
                    <a:pt x="2969" y="4411"/>
                    <a:pt x="1935" y="4511"/>
                  </a:cubicBezTo>
                  <a:cubicBezTo>
                    <a:pt x="1885" y="4527"/>
                    <a:pt x="1835" y="4536"/>
                    <a:pt x="1789" y="4536"/>
                  </a:cubicBezTo>
                  <a:cubicBezTo>
                    <a:pt x="1743" y="4536"/>
                    <a:pt x="1701" y="4527"/>
                    <a:pt x="1668" y="4511"/>
                  </a:cubicBezTo>
                  <a:cubicBezTo>
                    <a:pt x="1568" y="4511"/>
                    <a:pt x="1501" y="4477"/>
                    <a:pt x="1435" y="4444"/>
                  </a:cubicBezTo>
                  <a:cubicBezTo>
                    <a:pt x="1301" y="4377"/>
                    <a:pt x="1201" y="4277"/>
                    <a:pt x="1134" y="4144"/>
                  </a:cubicBezTo>
                  <a:cubicBezTo>
                    <a:pt x="1134" y="4144"/>
                    <a:pt x="1134" y="4144"/>
                    <a:pt x="1134" y="4110"/>
                  </a:cubicBezTo>
                  <a:cubicBezTo>
                    <a:pt x="1101" y="4077"/>
                    <a:pt x="1068" y="4044"/>
                    <a:pt x="1068" y="4010"/>
                  </a:cubicBezTo>
                  <a:cubicBezTo>
                    <a:pt x="1001" y="3844"/>
                    <a:pt x="968" y="3643"/>
                    <a:pt x="1034" y="3477"/>
                  </a:cubicBezTo>
                  <a:cubicBezTo>
                    <a:pt x="1034" y="3410"/>
                    <a:pt x="1068" y="3377"/>
                    <a:pt x="1068" y="3343"/>
                  </a:cubicBezTo>
                  <a:lnTo>
                    <a:pt x="1301" y="2876"/>
                  </a:lnTo>
                  <a:cubicBezTo>
                    <a:pt x="1334" y="2743"/>
                    <a:pt x="1401" y="2643"/>
                    <a:pt x="1468" y="2543"/>
                  </a:cubicBezTo>
                  <a:cubicBezTo>
                    <a:pt x="1801" y="2009"/>
                    <a:pt x="2302" y="1575"/>
                    <a:pt x="2902" y="1342"/>
                  </a:cubicBezTo>
                  <a:cubicBezTo>
                    <a:pt x="3069" y="1275"/>
                    <a:pt x="3236" y="1242"/>
                    <a:pt x="3403" y="1208"/>
                  </a:cubicBezTo>
                  <a:lnTo>
                    <a:pt x="3536" y="1175"/>
                  </a:lnTo>
                  <a:lnTo>
                    <a:pt x="3536" y="1142"/>
                  </a:lnTo>
                  <a:lnTo>
                    <a:pt x="3636" y="1142"/>
                  </a:lnTo>
                  <a:cubicBezTo>
                    <a:pt x="3676" y="1136"/>
                    <a:pt x="3715" y="1134"/>
                    <a:pt x="3753" y="1134"/>
                  </a:cubicBezTo>
                  <a:close/>
                  <a:moveTo>
                    <a:pt x="3959" y="0"/>
                  </a:moveTo>
                  <a:cubicBezTo>
                    <a:pt x="3908" y="0"/>
                    <a:pt x="3856" y="3"/>
                    <a:pt x="3803" y="7"/>
                  </a:cubicBezTo>
                  <a:lnTo>
                    <a:pt x="3603" y="41"/>
                  </a:lnTo>
                  <a:cubicBezTo>
                    <a:pt x="3436" y="74"/>
                    <a:pt x="3269" y="108"/>
                    <a:pt x="3102" y="141"/>
                  </a:cubicBezTo>
                  <a:cubicBezTo>
                    <a:pt x="2435" y="341"/>
                    <a:pt x="1801" y="675"/>
                    <a:pt x="1301" y="1175"/>
                  </a:cubicBezTo>
                  <a:cubicBezTo>
                    <a:pt x="1268" y="1242"/>
                    <a:pt x="1201" y="1308"/>
                    <a:pt x="1201" y="1408"/>
                  </a:cubicBezTo>
                  <a:lnTo>
                    <a:pt x="1134" y="1442"/>
                  </a:lnTo>
                  <a:lnTo>
                    <a:pt x="1068" y="1542"/>
                  </a:lnTo>
                  <a:cubicBezTo>
                    <a:pt x="1034" y="1542"/>
                    <a:pt x="1034" y="1575"/>
                    <a:pt x="1001" y="1609"/>
                  </a:cubicBezTo>
                  <a:lnTo>
                    <a:pt x="934" y="1675"/>
                  </a:lnTo>
                  <a:lnTo>
                    <a:pt x="834" y="1809"/>
                  </a:lnTo>
                  <a:cubicBezTo>
                    <a:pt x="801" y="1842"/>
                    <a:pt x="767" y="1909"/>
                    <a:pt x="734" y="1942"/>
                  </a:cubicBezTo>
                  <a:cubicBezTo>
                    <a:pt x="701" y="1976"/>
                    <a:pt x="701" y="2009"/>
                    <a:pt x="701" y="2009"/>
                  </a:cubicBezTo>
                  <a:cubicBezTo>
                    <a:pt x="667" y="2076"/>
                    <a:pt x="601" y="2142"/>
                    <a:pt x="567" y="2209"/>
                  </a:cubicBezTo>
                  <a:cubicBezTo>
                    <a:pt x="501" y="2342"/>
                    <a:pt x="434" y="2443"/>
                    <a:pt x="400" y="2576"/>
                  </a:cubicBezTo>
                  <a:lnTo>
                    <a:pt x="134" y="3143"/>
                  </a:lnTo>
                  <a:cubicBezTo>
                    <a:pt x="67" y="3243"/>
                    <a:pt x="34" y="3343"/>
                    <a:pt x="34" y="3443"/>
                  </a:cubicBezTo>
                  <a:cubicBezTo>
                    <a:pt x="34" y="3477"/>
                    <a:pt x="34" y="3510"/>
                    <a:pt x="34" y="3510"/>
                  </a:cubicBezTo>
                  <a:lnTo>
                    <a:pt x="34" y="3577"/>
                  </a:lnTo>
                  <a:cubicBezTo>
                    <a:pt x="0" y="3577"/>
                    <a:pt x="0" y="3610"/>
                    <a:pt x="34" y="3610"/>
                  </a:cubicBezTo>
                  <a:cubicBezTo>
                    <a:pt x="34" y="3643"/>
                    <a:pt x="34" y="3677"/>
                    <a:pt x="34" y="3677"/>
                  </a:cubicBezTo>
                  <a:cubicBezTo>
                    <a:pt x="34" y="3710"/>
                    <a:pt x="34" y="3710"/>
                    <a:pt x="34" y="3710"/>
                  </a:cubicBezTo>
                  <a:cubicBezTo>
                    <a:pt x="34" y="3743"/>
                    <a:pt x="34" y="3777"/>
                    <a:pt x="34" y="3810"/>
                  </a:cubicBezTo>
                  <a:cubicBezTo>
                    <a:pt x="34" y="3877"/>
                    <a:pt x="34" y="3944"/>
                    <a:pt x="34" y="3977"/>
                  </a:cubicBezTo>
                  <a:cubicBezTo>
                    <a:pt x="0" y="4010"/>
                    <a:pt x="0" y="4044"/>
                    <a:pt x="34" y="4077"/>
                  </a:cubicBezTo>
                  <a:cubicBezTo>
                    <a:pt x="34" y="4110"/>
                    <a:pt x="34" y="4177"/>
                    <a:pt x="34" y="4210"/>
                  </a:cubicBezTo>
                  <a:cubicBezTo>
                    <a:pt x="34" y="4244"/>
                    <a:pt x="34" y="4244"/>
                    <a:pt x="67" y="4277"/>
                  </a:cubicBezTo>
                  <a:cubicBezTo>
                    <a:pt x="67" y="4277"/>
                    <a:pt x="67" y="4311"/>
                    <a:pt x="67" y="4311"/>
                  </a:cubicBezTo>
                  <a:cubicBezTo>
                    <a:pt x="67" y="4344"/>
                    <a:pt x="100" y="4411"/>
                    <a:pt x="134" y="4444"/>
                  </a:cubicBezTo>
                  <a:cubicBezTo>
                    <a:pt x="167" y="4577"/>
                    <a:pt x="234" y="4677"/>
                    <a:pt x="300" y="4778"/>
                  </a:cubicBezTo>
                  <a:cubicBezTo>
                    <a:pt x="334" y="4844"/>
                    <a:pt x="400" y="4878"/>
                    <a:pt x="434" y="4944"/>
                  </a:cubicBezTo>
                  <a:cubicBezTo>
                    <a:pt x="434" y="4978"/>
                    <a:pt x="467" y="4978"/>
                    <a:pt x="501" y="5011"/>
                  </a:cubicBezTo>
                  <a:lnTo>
                    <a:pt x="567" y="5078"/>
                  </a:lnTo>
                  <a:cubicBezTo>
                    <a:pt x="567" y="5078"/>
                    <a:pt x="567" y="5078"/>
                    <a:pt x="601" y="5111"/>
                  </a:cubicBezTo>
                  <a:lnTo>
                    <a:pt x="634" y="5144"/>
                  </a:lnTo>
                  <a:lnTo>
                    <a:pt x="701" y="5178"/>
                  </a:lnTo>
                  <a:cubicBezTo>
                    <a:pt x="767" y="5211"/>
                    <a:pt x="834" y="5245"/>
                    <a:pt x="867" y="5278"/>
                  </a:cubicBezTo>
                  <a:lnTo>
                    <a:pt x="1001" y="5345"/>
                  </a:lnTo>
                  <a:lnTo>
                    <a:pt x="1034" y="5345"/>
                  </a:lnTo>
                  <a:lnTo>
                    <a:pt x="1201" y="5378"/>
                  </a:lnTo>
                  <a:lnTo>
                    <a:pt x="1301" y="5411"/>
                  </a:lnTo>
                  <a:lnTo>
                    <a:pt x="1768" y="5411"/>
                  </a:lnTo>
                  <a:cubicBezTo>
                    <a:pt x="2769" y="5311"/>
                    <a:pt x="3669" y="4844"/>
                    <a:pt x="4370" y="4144"/>
                  </a:cubicBezTo>
                  <a:cubicBezTo>
                    <a:pt x="4704" y="3810"/>
                    <a:pt x="5004" y="3377"/>
                    <a:pt x="5204" y="2943"/>
                  </a:cubicBezTo>
                  <a:lnTo>
                    <a:pt x="5404" y="2476"/>
                  </a:lnTo>
                  <a:lnTo>
                    <a:pt x="5471" y="2376"/>
                  </a:lnTo>
                  <a:cubicBezTo>
                    <a:pt x="5537" y="2242"/>
                    <a:pt x="5571" y="2109"/>
                    <a:pt x="5604" y="1976"/>
                  </a:cubicBezTo>
                  <a:cubicBezTo>
                    <a:pt x="5763" y="927"/>
                    <a:pt x="4984" y="0"/>
                    <a:pt x="39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14"/>
            <p:cNvSpPr/>
            <p:nvPr/>
          </p:nvSpPr>
          <p:spPr>
            <a:xfrm>
              <a:off x="7772625" y="1610275"/>
              <a:ext cx="850" cy="850"/>
            </a:xfrm>
            <a:custGeom>
              <a:avLst/>
              <a:gdLst/>
              <a:ahLst/>
              <a:cxnLst/>
              <a:rect l="l" t="t" r="r" b="b"/>
              <a:pathLst>
                <a:path w="34" h="34" extrusionOk="0">
                  <a:moveTo>
                    <a:pt x="0" y="0"/>
                  </a:moveTo>
                  <a:cubicBezTo>
                    <a:pt x="0" y="34"/>
                    <a:pt x="0" y="34"/>
                    <a:pt x="33" y="3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96C6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14"/>
            <p:cNvSpPr/>
            <p:nvPr/>
          </p:nvSpPr>
          <p:spPr>
            <a:xfrm>
              <a:off x="7746775" y="15919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solidFill>
              <a:srgbClr val="96C6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14"/>
            <p:cNvSpPr/>
            <p:nvPr/>
          </p:nvSpPr>
          <p:spPr>
            <a:xfrm>
              <a:off x="7674200" y="1626125"/>
              <a:ext cx="61750" cy="59225"/>
            </a:xfrm>
            <a:custGeom>
              <a:avLst/>
              <a:gdLst/>
              <a:ahLst/>
              <a:cxnLst/>
              <a:rect l="l" t="t" r="r" b="b"/>
              <a:pathLst>
                <a:path w="2470" h="2369" extrusionOk="0">
                  <a:moveTo>
                    <a:pt x="2136" y="0"/>
                  </a:moveTo>
                  <a:lnTo>
                    <a:pt x="1" y="2035"/>
                  </a:lnTo>
                  <a:lnTo>
                    <a:pt x="301" y="2369"/>
                  </a:lnTo>
                  <a:lnTo>
                    <a:pt x="2469" y="334"/>
                  </a:lnTo>
                  <a:lnTo>
                    <a:pt x="21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14"/>
            <p:cNvSpPr/>
            <p:nvPr/>
          </p:nvSpPr>
          <p:spPr>
            <a:xfrm>
              <a:off x="7727575" y="1615275"/>
              <a:ext cx="70925" cy="22550"/>
            </a:xfrm>
            <a:custGeom>
              <a:avLst/>
              <a:gdLst/>
              <a:ahLst/>
              <a:cxnLst/>
              <a:rect l="l" t="t" r="r" b="b"/>
              <a:pathLst>
                <a:path w="2837" h="902" extrusionOk="0">
                  <a:moveTo>
                    <a:pt x="2836" y="1"/>
                  </a:moveTo>
                  <a:lnTo>
                    <a:pt x="1969" y="134"/>
                  </a:lnTo>
                  <a:lnTo>
                    <a:pt x="1769" y="167"/>
                  </a:lnTo>
                  <a:lnTo>
                    <a:pt x="334" y="401"/>
                  </a:lnTo>
                  <a:lnTo>
                    <a:pt x="1" y="434"/>
                  </a:lnTo>
                  <a:lnTo>
                    <a:pt x="34" y="668"/>
                  </a:lnTo>
                  <a:lnTo>
                    <a:pt x="68" y="901"/>
                  </a:lnTo>
                  <a:lnTo>
                    <a:pt x="201" y="868"/>
                  </a:lnTo>
                  <a:lnTo>
                    <a:pt x="1535" y="668"/>
                  </a:lnTo>
                  <a:lnTo>
                    <a:pt x="2036" y="601"/>
                  </a:lnTo>
                  <a:lnTo>
                    <a:pt x="2636" y="501"/>
                  </a:lnTo>
                  <a:lnTo>
                    <a:pt x="2703" y="401"/>
                  </a:lnTo>
                  <a:cubicBezTo>
                    <a:pt x="2769" y="267"/>
                    <a:pt x="2803" y="134"/>
                    <a:pt x="28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14"/>
            <p:cNvSpPr/>
            <p:nvPr/>
          </p:nvSpPr>
          <p:spPr>
            <a:xfrm>
              <a:off x="7723425" y="1566900"/>
              <a:ext cx="25025" cy="66750"/>
            </a:xfrm>
            <a:custGeom>
              <a:avLst/>
              <a:gdLst/>
              <a:ahLst/>
              <a:cxnLst/>
              <a:rect l="l" t="t" r="r" b="b"/>
              <a:pathLst>
                <a:path w="1001" h="2670" extrusionOk="0">
                  <a:moveTo>
                    <a:pt x="1001" y="1"/>
                  </a:moveTo>
                  <a:lnTo>
                    <a:pt x="500" y="134"/>
                  </a:lnTo>
                  <a:lnTo>
                    <a:pt x="334" y="1002"/>
                  </a:lnTo>
                  <a:lnTo>
                    <a:pt x="300" y="1168"/>
                  </a:lnTo>
                  <a:lnTo>
                    <a:pt x="0" y="2536"/>
                  </a:lnTo>
                  <a:lnTo>
                    <a:pt x="0" y="2569"/>
                  </a:lnTo>
                  <a:lnTo>
                    <a:pt x="200" y="2603"/>
                  </a:lnTo>
                  <a:lnTo>
                    <a:pt x="467" y="2669"/>
                  </a:lnTo>
                  <a:lnTo>
                    <a:pt x="534" y="2336"/>
                  </a:lnTo>
                  <a:lnTo>
                    <a:pt x="801" y="1035"/>
                  </a:lnTo>
                  <a:lnTo>
                    <a:pt x="801" y="968"/>
                  </a:lnTo>
                  <a:lnTo>
                    <a:pt x="100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23"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" name="Google Shape;343;p15"/>
          <p:cNvGrpSpPr/>
          <p:nvPr/>
        </p:nvGrpSpPr>
        <p:grpSpPr>
          <a:xfrm>
            <a:off x="188089" y="178344"/>
            <a:ext cx="8767822" cy="4786812"/>
            <a:chOff x="240700" y="905375"/>
            <a:chExt cx="7132950" cy="3894250"/>
          </a:xfrm>
        </p:grpSpPr>
        <p:sp>
          <p:nvSpPr>
            <p:cNvPr id="344" name="Google Shape;344;p15"/>
            <p:cNvSpPr/>
            <p:nvPr/>
          </p:nvSpPr>
          <p:spPr>
            <a:xfrm>
              <a:off x="327375" y="987700"/>
              <a:ext cx="6959625" cy="3729600"/>
            </a:xfrm>
            <a:custGeom>
              <a:avLst/>
              <a:gdLst/>
              <a:ahLst/>
              <a:cxnLst/>
              <a:rect l="l" t="t" r="r" b="b"/>
              <a:pathLst>
                <a:path w="278385" h="149184" fill="none" extrusionOk="0">
                  <a:moveTo>
                    <a:pt x="0" y="1"/>
                  </a:moveTo>
                  <a:lnTo>
                    <a:pt x="278385" y="1"/>
                  </a:lnTo>
                  <a:lnTo>
                    <a:pt x="278385" y="149184"/>
                  </a:lnTo>
                  <a:lnTo>
                    <a:pt x="0" y="149184"/>
                  </a:lnTo>
                  <a:close/>
                </a:path>
              </a:pathLst>
            </a:custGeom>
            <a:noFill/>
            <a:ln w="28575" cap="flat" cmpd="sng">
              <a:solidFill>
                <a:schemeClr val="dk2"/>
              </a:solidFill>
              <a:prstDash val="solid"/>
              <a:miter lim="1733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15"/>
            <p:cNvSpPr/>
            <p:nvPr/>
          </p:nvSpPr>
          <p:spPr>
            <a:xfrm>
              <a:off x="240700" y="905375"/>
              <a:ext cx="7132950" cy="3894250"/>
            </a:xfrm>
            <a:custGeom>
              <a:avLst/>
              <a:gdLst/>
              <a:ahLst/>
              <a:cxnLst/>
              <a:rect l="l" t="t" r="r" b="b"/>
              <a:pathLst>
                <a:path w="285318" h="155770" fill="none" extrusionOk="0">
                  <a:moveTo>
                    <a:pt x="278385" y="6933"/>
                  </a:moveTo>
                  <a:lnTo>
                    <a:pt x="278385" y="1"/>
                  </a:lnTo>
                  <a:lnTo>
                    <a:pt x="6933" y="1"/>
                  </a:lnTo>
                  <a:lnTo>
                    <a:pt x="6933" y="6933"/>
                  </a:lnTo>
                  <a:lnTo>
                    <a:pt x="1" y="6933"/>
                  </a:lnTo>
                  <a:lnTo>
                    <a:pt x="1" y="148837"/>
                  </a:lnTo>
                  <a:lnTo>
                    <a:pt x="6933" y="148837"/>
                  </a:lnTo>
                  <a:lnTo>
                    <a:pt x="6933" y="155769"/>
                  </a:lnTo>
                  <a:lnTo>
                    <a:pt x="278385" y="155769"/>
                  </a:lnTo>
                  <a:lnTo>
                    <a:pt x="278385" y="148837"/>
                  </a:lnTo>
                  <a:lnTo>
                    <a:pt x="285318" y="148837"/>
                  </a:lnTo>
                  <a:lnTo>
                    <a:pt x="285318" y="6933"/>
                  </a:lnTo>
                  <a:close/>
                </a:path>
              </a:pathLst>
            </a:custGeom>
            <a:noFill/>
            <a:ln w="28575" cap="flat" cmpd="sng">
              <a:solidFill>
                <a:schemeClr val="dk2"/>
              </a:solidFill>
              <a:prstDash val="solid"/>
              <a:miter lim="1733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6" name="Google Shape;346;p15"/>
          <p:cNvSpPr txBox="1">
            <a:spLocks noGrp="1"/>
          </p:cNvSpPr>
          <p:nvPr>
            <p:ph type="body" idx="1"/>
          </p:nvPr>
        </p:nvSpPr>
        <p:spPr>
          <a:xfrm>
            <a:off x="4748375" y="1126750"/>
            <a:ext cx="3675600" cy="348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238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302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47" name="Google Shape;347;p15"/>
          <p:cNvSpPr txBox="1">
            <a:spLocks noGrp="1"/>
          </p:cNvSpPr>
          <p:nvPr>
            <p:ph type="body" idx="2"/>
          </p:nvPr>
        </p:nvSpPr>
        <p:spPr>
          <a:xfrm>
            <a:off x="720025" y="1126750"/>
            <a:ext cx="3675600" cy="348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238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302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48" name="Google Shape;348;p15"/>
          <p:cNvSpPr txBox="1">
            <a:spLocks noGrp="1"/>
          </p:cNvSpPr>
          <p:nvPr>
            <p:ph type="title"/>
          </p:nvPr>
        </p:nvSpPr>
        <p:spPr>
          <a:xfrm>
            <a:off x="720000" y="463800"/>
            <a:ext cx="5781300" cy="59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Font typeface="Fredoka One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grpSp>
        <p:nvGrpSpPr>
          <p:cNvPr id="349" name="Google Shape;349;p15"/>
          <p:cNvGrpSpPr/>
          <p:nvPr/>
        </p:nvGrpSpPr>
        <p:grpSpPr>
          <a:xfrm rot="-1800044">
            <a:off x="8037389" y="-252933"/>
            <a:ext cx="1691593" cy="2461713"/>
            <a:chOff x="2136935" y="539427"/>
            <a:chExt cx="1691631" cy="2461767"/>
          </a:xfrm>
        </p:grpSpPr>
        <p:grpSp>
          <p:nvGrpSpPr>
            <p:cNvPr id="350" name="Google Shape;350;p15"/>
            <p:cNvGrpSpPr/>
            <p:nvPr/>
          </p:nvGrpSpPr>
          <p:grpSpPr>
            <a:xfrm>
              <a:off x="2136935" y="539427"/>
              <a:ext cx="1691631" cy="1197833"/>
              <a:chOff x="3271675" y="3002600"/>
              <a:chExt cx="2088175" cy="1559475"/>
            </a:xfrm>
          </p:grpSpPr>
          <p:sp>
            <p:nvSpPr>
              <p:cNvPr id="351" name="Google Shape;351;p15"/>
              <p:cNvSpPr/>
              <p:nvPr/>
            </p:nvSpPr>
            <p:spPr>
              <a:xfrm>
                <a:off x="3271675" y="3002600"/>
                <a:ext cx="2088175" cy="1559475"/>
              </a:xfrm>
              <a:custGeom>
                <a:avLst/>
                <a:gdLst/>
                <a:ahLst/>
                <a:cxnLst/>
                <a:rect l="l" t="t" r="r" b="b"/>
                <a:pathLst>
                  <a:path w="83527" h="62379" extrusionOk="0">
                    <a:moveTo>
                      <a:pt x="0" y="0"/>
                    </a:moveTo>
                    <a:lnTo>
                      <a:pt x="0" y="62378"/>
                    </a:lnTo>
                    <a:lnTo>
                      <a:pt x="83527" y="62378"/>
                    </a:lnTo>
                    <a:lnTo>
                      <a:pt x="83527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dist="85725" dir="8940000" algn="bl" rotWithShape="0">
                  <a:schemeClr val="lt2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" name="Google Shape;352;p15"/>
              <p:cNvSpPr/>
              <p:nvPr/>
            </p:nvSpPr>
            <p:spPr>
              <a:xfrm>
                <a:off x="3271675" y="4356050"/>
                <a:ext cx="2088175" cy="78425"/>
              </a:xfrm>
              <a:custGeom>
                <a:avLst/>
                <a:gdLst/>
                <a:ahLst/>
                <a:cxnLst/>
                <a:rect l="l" t="t" r="r" b="b"/>
                <a:pathLst>
                  <a:path w="83527" h="3137" extrusionOk="0">
                    <a:moveTo>
                      <a:pt x="0" y="1"/>
                    </a:moveTo>
                    <a:lnTo>
                      <a:pt x="0" y="3136"/>
                    </a:lnTo>
                    <a:lnTo>
                      <a:pt x="83527" y="3136"/>
                    </a:lnTo>
                    <a:lnTo>
                      <a:pt x="8352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" name="Google Shape;353;p15"/>
              <p:cNvSpPr/>
              <p:nvPr/>
            </p:nvSpPr>
            <p:spPr>
              <a:xfrm>
                <a:off x="3271675" y="4092550"/>
                <a:ext cx="2088175" cy="194325"/>
              </a:xfrm>
              <a:custGeom>
                <a:avLst/>
                <a:gdLst/>
                <a:ahLst/>
                <a:cxnLst/>
                <a:rect l="l" t="t" r="r" b="b"/>
                <a:pathLst>
                  <a:path w="83527" h="7773" extrusionOk="0">
                    <a:moveTo>
                      <a:pt x="0" y="0"/>
                    </a:moveTo>
                    <a:lnTo>
                      <a:pt x="0" y="7772"/>
                    </a:lnTo>
                    <a:lnTo>
                      <a:pt x="83527" y="7772"/>
                    </a:lnTo>
                    <a:lnTo>
                      <a:pt x="8352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54" name="Google Shape;354;p15"/>
            <p:cNvGrpSpPr/>
            <p:nvPr/>
          </p:nvGrpSpPr>
          <p:grpSpPr>
            <a:xfrm>
              <a:off x="2474900" y="797415"/>
              <a:ext cx="324425" cy="2203780"/>
              <a:chOff x="4908675" y="2468875"/>
              <a:chExt cx="324425" cy="1818000"/>
            </a:xfrm>
          </p:grpSpPr>
          <p:sp>
            <p:nvSpPr>
              <p:cNvPr id="355" name="Google Shape;355;p15"/>
              <p:cNvSpPr/>
              <p:nvPr/>
            </p:nvSpPr>
            <p:spPr>
              <a:xfrm>
                <a:off x="4908675" y="2468875"/>
                <a:ext cx="324425" cy="1195875"/>
              </a:xfrm>
              <a:custGeom>
                <a:avLst/>
                <a:gdLst/>
                <a:ahLst/>
                <a:cxnLst/>
                <a:rect l="l" t="t" r="r" b="b"/>
                <a:pathLst>
                  <a:path w="12977" h="47835" extrusionOk="0">
                    <a:moveTo>
                      <a:pt x="1" y="1"/>
                    </a:moveTo>
                    <a:lnTo>
                      <a:pt x="1" y="47835"/>
                    </a:lnTo>
                    <a:lnTo>
                      <a:pt x="12976" y="47835"/>
                    </a:lnTo>
                    <a:lnTo>
                      <a:pt x="1297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" name="Google Shape;356;p15"/>
              <p:cNvSpPr/>
              <p:nvPr/>
            </p:nvSpPr>
            <p:spPr>
              <a:xfrm>
                <a:off x="4908675" y="2468875"/>
                <a:ext cx="324425" cy="81750"/>
              </a:xfrm>
              <a:custGeom>
                <a:avLst/>
                <a:gdLst/>
                <a:ahLst/>
                <a:cxnLst/>
                <a:rect l="l" t="t" r="r" b="b"/>
                <a:pathLst>
                  <a:path w="12977" h="3270" extrusionOk="0">
                    <a:moveTo>
                      <a:pt x="1" y="1"/>
                    </a:moveTo>
                    <a:lnTo>
                      <a:pt x="1" y="3270"/>
                    </a:lnTo>
                    <a:lnTo>
                      <a:pt x="12976" y="3270"/>
                    </a:lnTo>
                    <a:lnTo>
                      <a:pt x="1297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" name="Google Shape;357;p15"/>
              <p:cNvSpPr/>
              <p:nvPr/>
            </p:nvSpPr>
            <p:spPr>
              <a:xfrm>
                <a:off x="4931200" y="2553925"/>
                <a:ext cx="92575" cy="92600"/>
              </a:xfrm>
              <a:custGeom>
                <a:avLst/>
                <a:gdLst/>
                <a:ahLst/>
                <a:cxnLst/>
                <a:rect l="l" t="t" r="r" b="b"/>
                <a:pathLst>
                  <a:path w="3703" h="3704" fill="none" extrusionOk="0">
                    <a:moveTo>
                      <a:pt x="1835" y="1"/>
                    </a:moveTo>
                    <a:lnTo>
                      <a:pt x="3703" y="1836"/>
                    </a:lnTo>
                    <a:lnTo>
                      <a:pt x="1835" y="3704"/>
                    </a:lnTo>
                    <a:lnTo>
                      <a:pt x="0" y="1836"/>
                    </a:lnTo>
                    <a:close/>
                  </a:path>
                </a:pathLst>
              </a:custGeom>
              <a:solidFill>
                <a:schemeClr val="accent3"/>
              </a:solidFill>
              <a:ln w="7500" cap="flat" cmpd="sng">
                <a:solidFill>
                  <a:srgbClr val="E9AD42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" name="Google Shape;358;p15"/>
              <p:cNvSpPr/>
              <p:nvPr/>
            </p:nvSpPr>
            <p:spPr>
              <a:xfrm>
                <a:off x="5022925" y="2553925"/>
                <a:ext cx="92600" cy="91775"/>
              </a:xfrm>
              <a:custGeom>
                <a:avLst/>
                <a:gdLst/>
                <a:ahLst/>
                <a:cxnLst/>
                <a:rect l="l" t="t" r="r" b="b"/>
                <a:pathLst>
                  <a:path w="3704" h="3671" fill="none" extrusionOk="0">
                    <a:moveTo>
                      <a:pt x="1835" y="1"/>
                    </a:moveTo>
                    <a:lnTo>
                      <a:pt x="3703" y="1836"/>
                    </a:lnTo>
                    <a:lnTo>
                      <a:pt x="1835" y="3670"/>
                    </a:lnTo>
                    <a:lnTo>
                      <a:pt x="0" y="1836"/>
                    </a:lnTo>
                    <a:close/>
                  </a:path>
                </a:pathLst>
              </a:custGeom>
              <a:solidFill>
                <a:schemeClr val="accent3"/>
              </a:solidFill>
              <a:ln w="7500" cap="flat" cmpd="sng">
                <a:solidFill>
                  <a:srgbClr val="E9AD42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" name="Google Shape;359;p15"/>
              <p:cNvSpPr/>
              <p:nvPr/>
            </p:nvSpPr>
            <p:spPr>
              <a:xfrm>
                <a:off x="5114650" y="2553925"/>
                <a:ext cx="92600" cy="91775"/>
              </a:xfrm>
              <a:custGeom>
                <a:avLst/>
                <a:gdLst/>
                <a:ahLst/>
                <a:cxnLst/>
                <a:rect l="l" t="t" r="r" b="b"/>
                <a:pathLst>
                  <a:path w="3704" h="3671" fill="none" extrusionOk="0">
                    <a:moveTo>
                      <a:pt x="1835" y="1"/>
                    </a:moveTo>
                    <a:lnTo>
                      <a:pt x="3703" y="1836"/>
                    </a:lnTo>
                    <a:lnTo>
                      <a:pt x="1835" y="3670"/>
                    </a:lnTo>
                    <a:lnTo>
                      <a:pt x="1" y="1836"/>
                    </a:lnTo>
                    <a:close/>
                  </a:path>
                </a:pathLst>
              </a:custGeom>
              <a:solidFill>
                <a:schemeClr val="accent3"/>
              </a:solidFill>
              <a:ln w="7500" cap="flat" cmpd="sng">
                <a:solidFill>
                  <a:srgbClr val="E9AD42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" name="Google Shape;360;p15"/>
              <p:cNvSpPr/>
              <p:nvPr/>
            </p:nvSpPr>
            <p:spPr>
              <a:xfrm>
                <a:off x="4997075" y="2868325"/>
                <a:ext cx="57575" cy="928200"/>
              </a:xfrm>
              <a:custGeom>
                <a:avLst/>
                <a:gdLst/>
                <a:ahLst/>
                <a:cxnLst/>
                <a:rect l="l" t="t" r="r" b="b"/>
                <a:pathLst>
                  <a:path w="2303" h="37128" extrusionOk="0">
                    <a:moveTo>
                      <a:pt x="1068" y="1"/>
                    </a:moveTo>
                    <a:lnTo>
                      <a:pt x="0" y="37127"/>
                    </a:lnTo>
                    <a:lnTo>
                      <a:pt x="2302" y="37127"/>
                    </a:lnTo>
                    <a:lnTo>
                      <a:pt x="230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" name="Google Shape;361;p15"/>
              <p:cNvSpPr/>
              <p:nvPr/>
            </p:nvSpPr>
            <p:spPr>
              <a:xfrm>
                <a:off x="5086300" y="2868325"/>
                <a:ext cx="58400" cy="928200"/>
              </a:xfrm>
              <a:custGeom>
                <a:avLst/>
                <a:gdLst/>
                <a:ahLst/>
                <a:cxnLst/>
                <a:rect l="l" t="t" r="r" b="b"/>
                <a:pathLst>
                  <a:path w="2336" h="37128" extrusionOk="0">
                    <a:moveTo>
                      <a:pt x="1" y="1"/>
                    </a:moveTo>
                    <a:lnTo>
                      <a:pt x="1" y="37127"/>
                    </a:lnTo>
                    <a:lnTo>
                      <a:pt x="2336" y="37127"/>
                    </a:lnTo>
                    <a:lnTo>
                      <a:pt x="123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" name="Google Shape;362;p15"/>
              <p:cNvSpPr/>
              <p:nvPr/>
            </p:nvSpPr>
            <p:spPr>
              <a:xfrm>
                <a:off x="4982050" y="3796500"/>
                <a:ext cx="72600" cy="490375"/>
              </a:xfrm>
              <a:custGeom>
                <a:avLst/>
                <a:gdLst/>
                <a:ahLst/>
                <a:cxnLst/>
                <a:rect l="l" t="t" r="r" b="b"/>
                <a:pathLst>
                  <a:path w="2904" h="19615" extrusionOk="0">
                    <a:moveTo>
                      <a:pt x="601" y="0"/>
                    </a:moveTo>
                    <a:lnTo>
                      <a:pt x="1" y="19614"/>
                    </a:lnTo>
                    <a:lnTo>
                      <a:pt x="2903" y="19614"/>
                    </a:lnTo>
                    <a:lnTo>
                      <a:pt x="290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" name="Google Shape;363;p15"/>
              <p:cNvSpPr/>
              <p:nvPr/>
            </p:nvSpPr>
            <p:spPr>
              <a:xfrm>
                <a:off x="5086300" y="3796500"/>
                <a:ext cx="72575" cy="490375"/>
              </a:xfrm>
              <a:custGeom>
                <a:avLst/>
                <a:gdLst/>
                <a:ahLst/>
                <a:cxnLst/>
                <a:rect l="l" t="t" r="r" b="b"/>
                <a:pathLst>
                  <a:path w="2903" h="19615" extrusionOk="0">
                    <a:moveTo>
                      <a:pt x="1" y="0"/>
                    </a:moveTo>
                    <a:lnTo>
                      <a:pt x="1" y="19614"/>
                    </a:lnTo>
                    <a:lnTo>
                      <a:pt x="2903" y="19614"/>
                    </a:lnTo>
                    <a:lnTo>
                      <a:pt x="233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" name="Google Shape;364;p15"/>
              <p:cNvSpPr/>
              <p:nvPr/>
            </p:nvSpPr>
            <p:spPr>
              <a:xfrm>
                <a:off x="4997900" y="3757300"/>
                <a:ext cx="567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2270" h="1" fill="none" extrusionOk="0">
                    <a:moveTo>
                      <a:pt x="1" y="0"/>
                    </a:moveTo>
                    <a:lnTo>
                      <a:pt x="2269" y="0"/>
                    </a:lnTo>
                  </a:path>
                </a:pathLst>
              </a:custGeom>
              <a:noFill/>
              <a:ln w="7500" cap="flat" cmpd="sng">
                <a:solidFill>
                  <a:schemeClr val="accent3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" name="Google Shape;365;p15"/>
              <p:cNvSpPr/>
              <p:nvPr/>
            </p:nvSpPr>
            <p:spPr>
              <a:xfrm>
                <a:off x="5086300" y="3757300"/>
                <a:ext cx="567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2269" h="1" fill="none" extrusionOk="0">
                    <a:moveTo>
                      <a:pt x="1" y="0"/>
                    </a:moveTo>
                    <a:lnTo>
                      <a:pt x="2269" y="0"/>
                    </a:lnTo>
                  </a:path>
                </a:pathLst>
              </a:custGeom>
              <a:noFill/>
              <a:ln w="7500" cap="flat" cmpd="sng">
                <a:solidFill>
                  <a:schemeClr val="accent3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" name="Google Shape;366;p15"/>
              <p:cNvSpPr/>
              <p:nvPr/>
            </p:nvSpPr>
            <p:spPr>
              <a:xfrm>
                <a:off x="5018750" y="3796500"/>
                <a:ext cx="25" cy="4903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9615" fill="none" extrusionOk="0">
                    <a:moveTo>
                      <a:pt x="1" y="0"/>
                    </a:moveTo>
                    <a:lnTo>
                      <a:pt x="1" y="19614"/>
                    </a:lnTo>
                  </a:path>
                </a:pathLst>
              </a:custGeom>
              <a:noFill/>
              <a:ln w="5000" cap="flat" cmpd="sng">
                <a:solidFill>
                  <a:schemeClr val="lt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" name="Google Shape;367;p15"/>
              <p:cNvSpPr/>
              <p:nvPr/>
            </p:nvSpPr>
            <p:spPr>
              <a:xfrm>
                <a:off x="5123000" y="3796500"/>
                <a:ext cx="25" cy="4903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9615" fill="none" extrusionOk="0">
                    <a:moveTo>
                      <a:pt x="0" y="0"/>
                    </a:moveTo>
                    <a:lnTo>
                      <a:pt x="0" y="19614"/>
                    </a:lnTo>
                  </a:path>
                </a:pathLst>
              </a:custGeom>
              <a:noFill/>
              <a:ln w="5000" cap="flat" cmpd="sng">
                <a:solidFill>
                  <a:schemeClr val="lt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" name="Google Shape;368;p15"/>
              <p:cNvSpPr/>
              <p:nvPr/>
            </p:nvSpPr>
            <p:spPr>
              <a:xfrm>
                <a:off x="4908675" y="2506400"/>
                <a:ext cx="3244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2977" h="1" fill="none" extrusionOk="0">
                    <a:moveTo>
                      <a:pt x="1" y="1"/>
                    </a:moveTo>
                    <a:lnTo>
                      <a:pt x="12976" y="1"/>
                    </a:lnTo>
                  </a:path>
                </a:pathLst>
              </a:custGeom>
              <a:noFill/>
              <a:ln w="5000" cap="flat" cmpd="sng">
                <a:solidFill>
                  <a:schemeClr val="lt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69" name="Google Shape;369;p15"/>
          <p:cNvSpPr/>
          <p:nvPr/>
        </p:nvSpPr>
        <p:spPr>
          <a:xfrm>
            <a:off x="7273350" y="673049"/>
            <a:ext cx="274662" cy="273914"/>
          </a:xfrm>
          <a:custGeom>
            <a:avLst/>
            <a:gdLst/>
            <a:ahLst/>
            <a:cxnLst/>
            <a:rect l="l" t="t" r="r" b="b"/>
            <a:pathLst>
              <a:path w="12109" h="12076" extrusionOk="0">
                <a:moveTo>
                  <a:pt x="6071" y="1"/>
                </a:moveTo>
                <a:lnTo>
                  <a:pt x="5504" y="2336"/>
                </a:lnTo>
                <a:cubicBezTo>
                  <a:pt x="5137" y="3903"/>
                  <a:pt x="3903" y="5138"/>
                  <a:pt x="2335" y="5505"/>
                </a:cubicBezTo>
                <a:lnTo>
                  <a:pt x="0" y="6038"/>
                </a:lnTo>
                <a:lnTo>
                  <a:pt x="2335" y="6605"/>
                </a:lnTo>
                <a:cubicBezTo>
                  <a:pt x="3903" y="6972"/>
                  <a:pt x="5137" y="8207"/>
                  <a:pt x="5504" y="9774"/>
                </a:cubicBezTo>
                <a:lnTo>
                  <a:pt x="6038" y="12076"/>
                </a:lnTo>
                <a:lnTo>
                  <a:pt x="6605" y="9774"/>
                </a:lnTo>
                <a:cubicBezTo>
                  <a:pt x="6972" y="8207"/>
                  <a:pt x="8206" y="6972"/>
                  <a:pt x="9774" y="6605"/>
                </a:cubicBezTo>
                <a:lnTo>
                  <a:pt x="12109" y="6038"/>
                </a:lnTo>
                <a:lnTo>
                  <a:pt x="9774" y="5505"/>
                </a:lnTo>
                <a:cubicBezTo>
                  <a:pt x="8206" y="5104"/>
                  <a:pt x="6972" y="3903"/>
                  <a:pt x="6605" y="2336"/>
                </a:cubicBezTo>
                <a:lnTo>
                  <a:pt x="6071" y="1"/>
                </a:lnTo>
                <a:close/>
              </a:path>
            </a:pathLst>
          </a:custGeom>
          <a:solidFill>
            <a:srgbClr val="F1EF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CUSTOM_23_1_2_2"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1" name="Google Shape;371;p16"/>
          <p:cNvGrpSpPr/>
          <p:nvPr/>
        </p:nvGrpSpPr>
        <p:grpSpPr>
          <a:xfrm>
            <a:off x="188089" y="178344"/>
            <a:ext cx="8767822" cy="4786812"/>
            <a:chOff x="240700" y="905375"/>
            <a:chExt cx="7132950" cy="3894250"/>
          </a:xfrm>
        </p:grpSpPr>
        <p:sp>
          <p:nvSpPr>
            <p:cNvPr id="372" name="Google Shape;372;p16"/>
            <p:cNvSpPr/>
            <p:nvPr/>
          </p:nvSpPr>
          <p:spPr>
            <a:xfrm>
              <a:off x="327375" y="987700"/>
              <a:ext cx="6959625" cy="3729600"/>
            </a:xfrm>
            <a:custGeom>
              <a:avLst/>
              <a:gdLst/>
              <a:ahLst/>
              <a:cxnLst/>
              <a:rect l="l" t="t" r="r" b="b"/>
              <a:pathLst>
                <a:path w="278385" h="149184" fill="none" extrusionOk="0">
                  <a:moveTo>
                    <a:pt x="0" y="1"/>
                  </a:moveTo>
                  <a:lnTo>
                    <a:pt x="278385" y="1"/>
                  </a:lnTo>
                  <a:lnTo>
                    <a:pt x="278385" y="149184"/>
                  </a:lnTo>
                  <a:lnTo>
                    <a:pt x="0" y="149184"/>
                  </a:lnTo>
                  <a:close/>
                </a:path>
              </a:pathLst>
            </a:custGeom>
            <a:noFill/>
            <a:ln w="28575" cap="flat" cmpd="sng">
              <a:solidFill>
                <a:schemeClr val="dk2"/>
              </a:solidFill>
              <a:prstDash val="solid"/>
              <a:miter lim="1733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16"/>
            <p:cNvSpPr/>
            <p:nvPr/>
          </p:nvSpPr>
          <p:spPr>
            <a:xfrm>
              <a:off x="240700" y="905375"/>
              <a:ext cx="7132950" cy="3894250"/>
            </a:xfrm>
            <a:custGeom>
              <a:avLst/>
              <a:gdLst/>
              <a:ahLst/>
              <a:cxnLst/>
              <a:rect l="l" t="t" r="r" b="b"/>
              <a:pathLst>
                <a:path w="285318" h="155770" fill="none" extrusionOk="0">
                  <a:moveTo>
                    <a:pt x="278385" y="6933"/>
                  </a:moveTo>
                  <a:lnTo>
                    <a:pt x="278385" y="1"/>
                  </a:lnTo>
                  <a:lnTo>
                    <a:pt x="6933" y="1"/>
                  </a:lnTo>
                  <a:lnTo>
                    <a:pt x="6933" y="6933"/>
                  </a:lnTo>
                  <a:lnTo>
                    <a:pt x="1" y="6933"/>
                  </a:lnTo>
                  <a:lnTo>
                    <a:pt x="1" y="148837"/>
                  </a:lnTo>
                  <a:lnTo>
                    <a:pt x="6933" y="148837"/>
                  </a:lnTo>
                  <a:lnTo>
                    <a:pt x="6933" y="155769"/>
                  </a:lnTo>
                  <a:lnTo>
                    <a:pt x="278385" y="155769"/>
                  </a:lnTo>
                  <a:lnTo>
                    <a:pt x="278385" y="148837"/>
                  </a:lnTo>
                  <a:lnTo>
                    <a:pt x="285318" y="148837"/>
                  </a:lnTo>
                  <a:lnTo>
                    <a:pt x="285318" y="6933"/>
                  </a:lnTo>
                  <a:close/>
                </a:path>
              </a:pathLst>
            </a:custGeom>
            <a:noFill/>
            <a:ln w="28575" cap="flat" cmpd="sng">
              <a:solidFill>
                <a:schemeClr val="dk2"/>
              </a:solidFill>
              <a:prstDash val="solid"/>
              <a:miter lim="1733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4" name="Google Shape;374;p16"/>
          <p:cNvSpPr txBox="1">
            <a:spLocks noGrp="1"/>
          </p:cNvSpPr>
          <p:nvPr>
            <p:ph type="subTitle" idx="1"/>
          </p:nvPr>
        </p:nvSpPr>
        <p:spPr>
          <a:xfrm>
            <a:off x="5679747" y="1493519"/>
            <a:ext cx="26415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endParaRPr/>
          </a:p>
        </p:txBody>
      </p:sp>
      <p:sp>
        <p:nvSpPr>
          <p:cNvPr id="375" name="Google Shape;375;p16"/>
          <p:cNvSpPr txBox="1">
            <a:spLocks noGrp="1"/>
          </p:cNvSpPr>
          <p:nvPr>
            <p:ph type="subTitle" idx="2"/>
          </p:nvPr>
        </p:nvSpPr>
        <p:spPr>
          <a:xfrm>
            <a:off x="5679748" y="1875631"/>
            <a:ext cx="26415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376" name="Google Shape;376;p16"/>
          <p:cNvSpPr txBox="1">
            <a:spLocks noGrp="1"/>
          </p:cNvSpPr>
          <p:nvPr>
            <p:ph type="title"/>
          </p:nvPr>
        </p:nvSpPr>
        <p:spPr>
          <a:xfrm>
            <a:off x="720000" y="463800"/>
            <a:ext cx="5781300" cy="59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sp>
        <p:nvSpPr>
          <p:cNvPr id="377" name="Google Shape;377;p16"/>
          <p:cNvSpPr txBox="1">
            <a:spLocks noGrp="1"/>
          </p:cNvSpPr>
          <p:nvPr>
            <p:ph type="subTitle" idx="3"/>
          </p:nvPr>
        </p:nvSpPr>
        <p:spPr>
          <a:xfrm>
            <a:off x="5679747" y="3020336"/>
            <a:ext cx="26415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endParaRPr/>
          </a:p>
        </p:txBody>
      </p:sp>
      <p:sp>
        <p:nvSpPr>
          <p:cNvPr id="378" name="Google Shape;378;p16"/>
          <p:cNvSpPr txBox="1">
            <a:spLocks noGrp="1"/>
          </p:cNvSpPr>
          <p:nvPr>
            <p:ph type="subTitle" idx="4"/>
          </p:nvPr>
        </p:nvSpPr>
        <p:spPr>
          <a:xfrm>
            <a:off x="5679748" y="3402488"/>
            <a:ext cx="26415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grpSp>
        <p:nvGrpSpPr>
          <p:cNvPr id="379" name="Google Shape;379;p16"/>
          <p:cNvGrpSpPr/>
          <p:nvPr/>
        </p:nvGrpSpPr>
        <p:grpSpPr>
          <a:xfrm>
            <a:off x="7887675" y="-285667"/>
            <a:ext cx="1523794" cy="1389363"/>
            <a:chOff x="7252250" y="1395950"/>
            <a:chExt cx="919000" cy="837925"/>
          </a:xfrm>
        </p:grpSpPr>
        <p:sp>
          <p:nvSpPr>
            <p:cNvPr id="380" name="Google Shape;380;p16"/>
            <p:cNvSpPr/>
            <p:nvPr/>
          </p:nvSpPr>
          <p:spPr>
            <a:xfrm>
              <a:off x="7252250" y="1395950"/>
              <a:ext cx="919000" cy="837925"/>
            </a:xfrm>
            <a:custGeom>
              <a:avLst/>
              <a:gdLst/>
              <a:ahLst/>
              <a:cxnLst/>
              <a:rect l="l" t="t" r="r" b="b"/>
              <a:pathLst>
                <a:path w="36760" h="33517" extrusionOk="0">
                  <a:moveTo>
                    <a:pt x="18380" y="1"/>
                  </a:moveTo>
                  <a:cubicBezTo>
                    <a:pt x="14094" y="1"/>
                    <a:pt x="9807" y="1635"/>
                    <a:pt x="6538" y="4904"/>
                  </a:cubicBezTo>
                  <a:cubicBezTo>
                    <a:pt x="0" y="11442"/>
                    <a:pt x="0" y="22050"/>
                    <a:pt x="6538" y="28588"/>
                  </a:cubicBezTo>
                  <a:cubicBezTo>
                    <a:pt x="9807" y="31873"/>
                    <a:pt x="14094" y="33516"/>
                    <a:pt x="18380" y="33516"/>
                  </a:cubicBezTo>
                  <a:cubicBezTo>
                    <a:pt x="22666" y="33516"/>
                    <a:pt x="26953" y="31873"/>
                    <a:pt x="30222" y="28588"/>
                  </a:cubicBezTo>
                  <a:cubicBezTo>
                    <a:pt x="36760" y="22050"/>
                    <a:pt x="36760" y="11442"/>
                    <a:pt x="30222" y="4904"/>
                  </a:cubicBezTo>
                  <a:cubicBezTo>
                    <a:pt x="26953" y="1635"/>
                    <a:pt x="22666" y="1"/>
                    <a:pt x="183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dist="85725" dir="10800000" algn="bl" rotWithShape="0">
                <a:schemeClr val="lt2">
                  <a:alpha val="1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16"/>
            <p:cNvSpPr/>
            <p:nvPr/>
          </p:nvSpPr>
          <p:spPr>
            <a:xfrm>
              <a:off x="7364000" y="1466825"/>
              <a:ext cx="697175" cy="698025"/>
            </a:xfrm>
            <a:custGeom>
              <a:avLst/>
              <a:gdLst/>
              <a:ahLst/>
              <a:cxnLst/>
              <a:rect l="l" t="t" r="r" b="b"/>
              <a:pathLst>
                <a:path w="27887" h="27921" extrusionOk="0">
                  <a:moveTo>
                    <a:pt x="13543" y="1"/>
                  </a:moveTo>
                  <a:cubicBezTo>
                    <a:pt x="6004" y="234"/>
                    <a:pt x="0" y="6406"/>
                    <a:pt x="0" y="13944"/>
                  </a:cubicBezTo>
                  <a:cubicBezTo>
                    <a:pt x="0" y="21516"/>
                    <a:pt x="6004" y="27687"/>
                    <a:pt x="13543" y="27921"/>
                  </a:cubicBezTo>
                  <a:lnTo>
                    <a:pt x="13910" y="27921"/>
                  </a:lnTo>
                  <a:cubicBezTo>
                    <a:pt x="14877" y="27921"/>
                    <a:pt x="15845" y="27821"/>
                    <a:pt x="16812" y="27621"/>
                  </a:cubicBezTo>
                  <a:cubicBezTo>
                    <a:pt x="17446" y="27487"/>
                    <a:pt x="18046" y="27287"/>
                    <a:pt x="18680" y="27087"/>
                  </a:cubicBezTo>
                  <a:cubicBezTo>
                    <a:pt x="19080" y="26920"/>
                    <a:pt x="19481" y="26753"/>
                    <a:pt x="19881" y="26553"/>
                  </a:cubicBezTo>
                  <a:cubicBezTo>
                    <a:pt x="22850" y="25152"/>
                    <a:pt x="25218" y="22751"/>
                    <a:pt x="26619" y="19782"/>
                  </a:cubicBezTo>
                  <a:cubicBezTo>
                    <a:pt x="27453" y="17947"/>
                    <a:pt x="27887" y="15946"/>
                    <a:pt x="27887" y="13944"/>
                  </a:cubicBezTo>
                  <a:cubicBezTo>
                    <a:pt x="27887" y="10142"/>
                    <a:pt x="26319" y="6506"/>
                    <a:pt x="23584" y="3870"/>
                  </a:cubicBezTo>
                  <a:cubicBezTo>
                    <a:pt x="22483" y="2836"/>
                    <a:pt x="21249" y="1969"/>
                    <a:pt x="19881" y="1335"/>
                  </a:cubicBezTo>
                  <a:cubicBezTo>
                    <a:pt x="19514" y="1135"/>
                    <a:pt x="19080" y="968"/>
                    <a:pt x="18680" y="835"/>
                  </a:cubicBezTo>
                  <a:cubicBezTo>
                    <a:pt x="18046" y="601"/>
                    <a:pt x="17446" y="435"/>
                    <a:pt x="16812" y="301"/>
                  </a:cubicBezTo>
                  <a:cubicBezTo>
                    <a:pt x="15845" y="101"/>
                    <a:pt x="14877" y="1"/>
                    <a:pt x="1391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16"/>
            <p:cNvSpPr/>
            <p:nvPr/>
          </p:nvSpPr>
          <p:spPr>
            <a:xfrm>
              <a:off x="7784300" y="1473500"/>
              <a:ext cx="46725" cy="683850"/>
            </a:xfrm>
            <a:custGeom>
              <a:avLst/>
              <a:gdLst/>
              <a:ahLst/>
              <a:cxnLst/>
              <a:rect l="l" t="t" r="r" b="b"/>
              <a:pathLst>
                <a:path w="1869" h="27354" extrusionOk="0">
                  <a:moveTo>
                    <a:pt x="0" y="1"/>
                  </a:moveTo>
                  <a:lnTo>
                    <a:pt x="0" y="27354"/>
                  </a:lnTo>
                  <a:cubicBezTo>
                    <a:pt x="634" y="27220"/>
                    <a:pt x="1234" y="27020"/>
                    <a:pt x="1868" y="26787"/>
                  </a:cubicBezTo>
                  <a:lnTo>
                    <a:pt x="1868" y="535"/>
                  </a:lnTo>
                  <a:cubicBezTo>
                    <a:pt x="1234" y="301"/>
                    <a:pt x="634" y="134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16"/>
            <p:cNvSpPr/>
            <p:nvPr/>
          </p:nvSpPr>
          <p:spPr>
            <a:xfrm>
              <a:off x="7861000" y="1499350"/>
              <a:ext cx="92600" cy="631325"/>
            </a:xfrm>
            <a:custGeom>
              <a:avLst/>
              <a:gdLst/>
              <a:ahLst/>
              <a:cxnLst/>
              <a:rect l="l" t="t" r="r" b="b"/>
              <a:pathLst>
                <a:path w="3704" h="25253" extrusionOk="0">
                  <a:moveTo>
                    <a:pt x="1" y="1"/>
                  </a:moveTo>
                  <a:lnTo>
                    <a:pt x="1" y="25252"/>
                  </a:lnTo>
                  <a:cubicBezTo>
                    <a:pt x="1369" y="24619"/>
                    <a:pt x="2603" y="23751"/>
                    <a:pt x="3704" y="22717"/>
                  </a:cubicBezTo>
                  <a:lnTo>
                    <a:pt x="3704" y="2569"/>
                  </a:lnTo>
                  <a:cubicBezTo>
                    <a:pt x="2603" y="1502"/>
                    <a:pt x="1369" y="635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16"/>
            <p:cNvSpPr/>
            <p:nvPr/>
          </p:nvSpPr>
          <p:spPr>
            <a:xfrm>
              <a:off x="7486575" y="1928825"/>
              <a:ext cx="85925" cy="85100"/>
            </a:xfrm>
            <a:custGeom>
              <a:avLst/>
              <a:gdLst/>
              <a:ahLst/>
              <a:cxnLst/>
              <a:rect l="l" t="t" r="r" b="b"/>
              <a:pathLst>
                <a:path w="3437" h="3404" extrusionOk="0">
                  <a:moveTo>
                    <a:pt x="1735" y="1"/>
                  </a:moveTo>
                  <a:lnTo>
                    <a:pt x="1" y="1702"/>
                  </a:lnTo>
                  <a:lnTo>
                    <a:pt x="1735" y="3403"/>
                  </a:lnTo>
                  <a:lnTo>
                    <a:pt x="3436" y="1702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16"/>
            <p:cNvSpPr/>
            <p:nvPr/>
          </p:nvSpPr>
          <p:spPr>
            <a:xfrm>
              <a:off x="7486575" y="1626950"/>
              <a:ext cx="85925" cy="85100"/>
            </a:xfrm>
            <a:custGeom>
              <a:avLst/>
              <a:gdLst/>
              <a:ahLst/>
              <a:cxnLst/>
              <a:rect l="l" t="t" r="r" b="b"/>
              <a:pathLst>
                <a:path w="3437" h="3404" extrusionOk="0">
                  <a:moveTo>
                    <a:pt x="1702" y="1"/>
                  </a:moveTo>
                  <a:lnTo>
                    <a:pt x="1" y="1702"/>
                  </a:lnTo>
                  <a:lnTo>
                    <a:pt x="1702" y="3403"/>
                  </a:lnTo>
                  <a:lnTo>
                    <a:pt x="3436" y="1702"/>
                  </a:lnTo>
                  <a:lnTo>
                    <a:pt x="170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16"/>
            <p:cNvSpPr/>
            <p:nvPr/>
          </p:nvSpPr>
          <p:spPr>
            <a:xfrm>
              <a:off x="7855175" y="1928825"/>
              <a:ext cx="85925" cy="85100"/>
            </a:xfrm>
            <a:custGeom>
              <a:avLst/>
              <a:gdLst/>
              <a:ahLst/>
              <a:cxnLst/>
              <a:rect l="l" t="t" r="r" b="b"/>
              <a:pathLst>
                <a:path w="3437" h="3404" extrusionOk="0">
                  <a:moveTo>
                    <a:pt x="1702" y="1"/>
                  </a:moveTo>
                  <a:lnTo>
                    <a:pt x="0" y="1702"/>
                  </a:lnTo>
                  <a:lnTo>
                    <a:pt x="1702" y="3403"/>
                  </a:lnTo>
                  <a:lnTo>
                    <a:pt x="3436" y="1702"/>
                  </a:lnTo>
                  <a:lnTo>
                    <a:pt x="170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16"/>
            <p:cNvSpPr/>
            <p:nvPr/>
          </p:nvSpPr>
          <p:spPr>
            <a:xfrm>
              <a:off x="7855175" y="1626950"/>
              <a:ext cx="85925" cy="85100"/>
            </a:xfrm>
            <a:custGeom>
              <a:avLst/>
              <a:gdLst/>
              <a:ahLst/>
              <a:cxnLst/>
              <a:rect l="l" t="t" r="r" b="b"/>
              <a:pathLst>
                <a:path w="3437" h="3404" extrusionOk="0">
                  <a:moveTo>
                    <a:pt x="1735" y="1"/>
                  </a:moveTo>
                  <a:lnTo>
                    <a:pt x="0" y="1702"/>
                  </a:lnTo>
                  <a:lnTo>
                    <a:pt x="1735" y="3403"/>
                  </a:lnTo>
                  <a:lnTo>
                    <a:pt x="3436" y="1702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16"/>
            <p:cNvSpPr/>
            <p:nvPr/>
          </p:nvSpPr>
          <p:spPr>
            <a:xfrm>
              <a:off x="7855175" y="1777900"/>
              <a:ext cx="85925" cy="85075"/>
            </a:xfrm>
            <a:custGeom>
              <a:avLst/>
              <a:gdLst/>
              <a:ahLst/>
              <a:cxnLst/>
              <a:rect l="l" t="t" r="r" b="b"/>
              <a:pathLst>
                <a:path w="3437" h="3403" extrusionOk="0">
                  <a:moveTo>
                    <a:pt x="1702" y="0"/>
                  </a:moveTo>
                  <a:lnTo>
                    <a:pt x="0" y="1701"/>
                  </a:lnTo>
                  <a:lnTo>
                    <a:pt x="1702" y="3403"/>
                  </a:lnTo>
                  <a:lnTo>
                    <a:pt x="3436" y="1701"/>
                  </a:lnTo>
                  <a:lnTo>
                    <a:pt x="170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16"/>
            <p:cNvSpPr/>
            <p:nvPr/>
          </p:nvSpPr>
          <p:spPr>
            <a:xfrm>
              <a:off x="7486575" y="1777900"/>
              <a:ext cx="85925" cy="85075"/>
            </a:xfrm>
            <a:custGeom>
              <a:avLst/>
              <a:gdLst/>
              <a:ahLst/>
              <a:cxnLst/>
              <a:rect l="l" t="t" r="r" b="b"/>
              <a:pathLst>
                <a:path w="3437" h="3403" extrusionOk="0">
                  <a:moveTo>
                    <a:pt x="1735" y="0"/>
                  </a:moveTo>
                  <a:lnTo>
                    <a:pt x="1" y="1701"/>
                  </a:lnTo>
                  <a:lnTo>
                    <a:pt x="1735" y="3403"/>
                  </a:lnTo>
                  <a:lnTo>
                    <a:pt x="3436" y="1701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16"/>
            <p:cNvSpPr/>
            <p:nvPr/>
          </p:nvSpPr>
          <p:spPr>
            <a:xfrm>
              <a:off x="7635025" y="1920700"/>
              <a:ext cx="144275" cy="133250"/>
            </a:xfrm>
            <a:custGeom>
              <a:avLst/>
              <a:gdLst/>
              <a:ahLst/>
              <a:cxnLst/>
              <a:rect l="l" t="t" r="r" b="b"/>
              <a:pathLst>
                <a:path w="5771" h="5330" extrusionOk="0">
                  <a:moveTo>
                    <a:pt x="4153" y="1"/>
                  </a:moveTo>
                  <a:cubicBezTo>
                    <a:pt x="4078" y="1"/>
                    <a:pt x="4003" y="9"/>
                    <a:pt x="3936" y="26"/>
                  </a:cubicBezTo>
                  <a:cubicBezTo>
                    <a:pt x="3069" y="92"/>
                    <a:pt x="2268" y="393"/>
                    <a:pt x="1601" y="926"/>
                  </a:cubicBezTo>
                  <a:lnTo>
                    <a:pt x="1535" y="893"/>
                  </a:lnTo>
                  <a:lnTo>
                    <a:pt x="1435" y="1060"/>
                  </a:lnTo>
                  <a:cubicBezTo>
                    <a:pt x="1368" y="1126"/>
                    <a:pt x="1334" y="1160"/>
                    <a:pt x="1268" y="1193"/>
                  </a:cubicBezTo>
                  <a:cubicBezTo>
                    <a:pt x="934" y="1560"/>
                    <a:pt x="634" y="1960"/>
                    <a:pt x="434" y="2427"/>
                  </a:cubicBezTo>
                  <a:lnTo>
                    <a:pt x="167" y="3028"/>
                  </a:lnTo>
                  <a:cubicBezTo>
                    <a:pt x="167" y="3028"/>
                    <a:pt x="167" y="3028"/>
                    <a:pt x="167" y="3061"/>
                  </a:cubicBezTo>
                  <a:cubicBezTo>
                    <a:pt x="134" y="3095"/>
                    <a:pt x="134" y="3095"/>
                    <a:pt x="134" y="3128"/>
                  </a:cubicBezTo>
                  <a:lnTo>
                    <a:pt x="134" y="3161"/>
                  </a:lnTo>
                  <a:lnTo>
                    <a:pt x="134" y="3195"/>
                  </a:lnTo>
                  <a:lnTo>
                    <a:pt x="100" y="3328"/>
                  </a:lnTo>
                  <a:cubicBezTo>
                    <a:pt x="0" y="3795"/>
                    <a:pt x="100" y="4262"/>
                    <a:pt x="367" y="4662"/>
                  </a:cubicBezTo>
                  <a:cubicBezTo>
                    <a:pt x="501" y="4829"/>
                    <a:pt x="667" y="4996"/>
                    <a:pt x="867" y="5096"/>
                  </a:cubicBezTo>
                  <a:cubicBezTo>
                    <a:pt x="901" y="5129"/>
                    <a:pt x="968" y="5163"/>
                    <a:pt x="1034" y="5196"/>
                  </a:cubicBezTo>
                  <a:cubicBezTo>
                    <a:pt x="1134" y="5229"/>
                    <a:pt x="1234" y="5296"/>
                    <a:pt x="1334" y="5296"/>
                  </a:cubicBezTo>
                  <a:cubicBezTo>
                    <a:pt x="1435" y="5329"/>
                    <a:pt x="1501" y="5329"/>
                    <a:pt x="1568" y="5329"/>
                  </a:cubicBezTo>
                  <a:lnTo>
                    <a:pt x="1902" y="5329"/>
                  </a:lnTo>
                  <a:cubicBezTo>
                    <a:pt x="2068" y="5329"/>
                    <a:pt x="2202" y="5296"/>
                    <a:pt x="2369" y="5263"/>
                  </a:cubicBezTo>
                  <a:cubicBezTo>
                    <a:pt x="3236" y="5063"/>
                    <a:pt x="4003" y="4629"/>
                    <a:pt x="4603" y="3962"/>
                  </a:cubicBezTo>
                  <a:lnTo>
                    <a:pt x="4637" y="3928"/>
                  </a:lnTo>
                  <a:cubicBezTo>
                    <a:pt x="4737" y="3795"/>
                    <a:pt x="4870" y="3662"/>
                    <a:pt x="4970" y="3528"/>
                  </a:cubicBezTo>
                  <a:lnTo>
                    <a:pt x="5304" y="3095"/>
                  </a:lnTo>
                  <a:lnTo>
                    <a:pt x="5237" y="3061"/>
                  </a:lnTo>
                  <a:cubicBezTo>
                    <a:pt x="5271" y="2994"/>
                    <a:pt x="5304" y="2928"/>
                    <a:pt x="5337" y="2861"/>
                  </a:cubicBezTo>
                  <a:lnTo>
                    <a:pt x="5604" y="2294"/>
                  </a:lnTo>
                  <a:cubicBezTo>
                    <a:pt x="5704" y="2027"/>
                    <a:pt x="5771" y="1760"/>
                    <a:pt x="5738" y="1460"/>
                  </a:cubicBezTo>
                  <a:cubicBezTo>
                    <a:pt x="5738" y="1393"/>
                    <a:pt x="5738" y="1327"/>
                    <a:pt x="5704" y="1260"/>
                  </a:cubicBezTo>
                  <a:cubicBezTo>
                    <a:pt x="5704" y="1227"/>
                    <a:pt x="5704" y="1193"/>
                    <a:pt x="5704" y="1193"/>
                  </a:cubicBezTo>
                  <a:cubicBezTo>
                    <a:pt x="5704" y="1160"/>
                    <a:pt x="5704" y="1126"/>
                    <a:pt x="5671" y="1093"/>
                  </a:cubicBezTo>
                  <a:cubicBezTo>
                    <a:pt x="5638" y="960"/>
                    <a:pt x="5571" y="860"/>
                    <a:pt x="5537" y="760"/>
                  </a:cubicBezTo>
                  <a:cubicBezTo>
                    <a:pt x="5537" y="893"/>
                    <a:pt x="5504" y="1060"/>
                    <a:pt x="5437" y="1193"/>
                  </a:cubicBezTo>
                  <a:lnTo>
                    <a:pt x="5237" y="1660"/>
                  </a:lnTo>
                  <a:cubicBezTo>
                    <a:pt x="4804" y="2594"/>
                    <a:pt x="3903" y="3228"/>
                    <a:pt x="2869" y="3361"/>
                  </a:cubicBezTo>
                  <a:lnTo>
                    <a:pt x="2602" y="3361"/>
                  </a:lnTo>
                  <a:cubicBezTo>
                    <a:pt x="2369" y="3295"/>
                    <a:pt x="2202" y="3161"/>
                    <a:pt x="2068" y="2994"/>
                  </a:cubicBezTo>
                  <a:cubicBezTo>
                    <a:pt x="2035" y="2961"/>
                    <a:pt x="2002" y="2894"/>
                    <a:pt x="2002" y="2861"/>
                  </a:cubicBezTo>
                  <a:cubicBezTo>
                    <a:pt x="1902" y="2661"/>
                    <a:pt x="1902" y="2461"/>
                    <a:pt x="1968" y="2294"/>
                  </a:cubicBezTo>
                  <a:cubicBezTo>
                    <a:pt x="1968" y="2261"/>
                    <a:pt x="1968" y="2227"/>
                    <a:pt x="2002" y="2161"/>
                  </a:cubicBezTo>
                  <a:lnTo>
                    <a:pt x="2202" y="1694"/>
                  </a:lnTo>
                  <a:cubicBezTo>
                    <a:pt x="2268" y="1593"/>
                    <a:pt x="2335" y="1493"/>
                    <a:pt x="2402" y="1393"/>
                  </a:cubicBezTo>
                  <a:cubicBezTo>
                    <a:pt x="2836" y="626"/>
                    <a:pt x="3603" y="126"/>
                    <a:pt x="4470" y="26"/>
                  </a:cubicBezTo>
                  <a:lnTo>
                    <a:pt x="4370" y="26"/>
                  </a:lnTo>
                  <a:cubicBezTo>
                    <a:pt x="4303" y="9"/>
                    <a:pt x="4228" y="1"/>
                    <a:pt x="41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16"/>
            <p:cNvSpPr/>
            <p:nvPr/>
          </p:nvSpPr>
          <p:spPr>
            <a:xfrm>
              <a:off x="7746775" y="19221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2542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16"/>
            <p:cNvSpPr/>
            <p:nvPr/>
          </p:nvSpPr>
          <p:spPr>
            <a:xfrm>
              <a:off x="7658375" y="1893625"/>
              <a:ext cx="144075" cy="135300"/>
            </a:xfrm>
            <a:custGeom>
              <a:avLst/>
              <a:gdLst/>
              <a:ahLst/>
              <a:cxnLst/>
              <a:rect l="l" t="t" r="r" b="b"/>
              <a:pathLst>
                <a:path w="5763" h="5412" extrusionOk="0">
                  <a:moveTo>
                    <a:pt x="3754" y="1134"/>
                  </a:moveTo>
                  <a:cubicBezTo>
                    <a:pt x="4203" y="1134"/>
                    <a:pt x="4570" y="1479"/>
                    <a:pt x="4570" y="1909"/>
                  </a:cubicBezTo>
                  <a:cubicBezTo>
                    <a:pt x="4603" y="2009"/>
                    <a:pt x="4570" y="2143"/>
                    <a:pt x="4537" y="2243"/>
                  </a:cubicBezTo>
                  <a:cubicBezTo>
                    <a:pt x="4537" y="2276"/>
                    <a:pt x="4503" y="2276"/>
                    <a:pt x="4503" y="2310"/>
                  </a:cubicBezTo>
                  <a:lnTo>
                    <a:pt x="4303" y="2743"/>
                  </a:lnTo>
                  <a:lnTo>
                    <a:pt x="4303" y="2777"/>
                  </a:lnTo>
                  <a:cubicBezTo>
                    <a:pt x="3870" y="3744"/>
                    <a:pt x="2969" y="4378"/>
                    <a:pt x="1935" y="4478"/>
                  </a:cubicBezTo>
                  <a:cubicBezTo>
                    <a:pt x="1885" y="4494"/>
                    <a:pt x="1835" y="4503"/>
                    <a:pt x="1789" y="4503"/>
                  </a:cubicBezTo>
                  <a:cubicBezTo>
                    <a:pt x="1743" y="4503"/>
                    <a:pt x="1701" y="4494"/>
                    <a:pt x="1668" y="4478"/>
                  </a:cubicBezTo>
                  <a:cubicBezTo>
                    <a:pt x="1568" y="4478"/>
                    <a:pt x="1501" y="4444"/>
                    <a:pt x="1435" y="4411"/>
                  </a:cubicBezTo>
                  <a:cubicBezTo>
                    <a:pt x="1301" y="4344"/>
                    <a:pt x="1201" y="4244"/>
                    <a:pt x="1134" y="4144"/>
                  </a:cubicBezTo>
                  <a:cubicBezTo>
                    <a:pt x="1134" y="4111"/>
                    <a:pt x="1134" y="4111"/>
                    <a:pt x="1134" y="4111"/>
                  </a:cubicBezTo>
                  <a:cubicBezTo>
                    <a:pt x="1101" y="4077"/>
                    <a:pt x="1068" y="4011"/>
                    <a:pt x="1068" y="3977"/>
                  </a:cubicBezTo>
                  <a:cubicBezTo>
                    <a:pt x="1001" y="3811"/>
                    <a:pt x="968" y="3610"/>
                    <a:pt x="1034" y="3444"/>
                  </a:cubicBezTo>
                  <a:cubicBezTo>
                    <a:pt x="1034" y="3377"/>
                    <a:pt x="1068" y="3344"/>
                    <a:pt x="1068" y="3310"/>
                  </a:cubicBezTo>
                  <a:lnTo>
                    <a:pt x="1301" y="2843"/>
                  </a:lnTo>
                  <a:cubicBezTo>
                    <a:pt x="1334" y="2743"/>
                    <a:pt x="1401" y="2643"/>
                    <a:pt x="1468" y="2510"/>
                  </a:cubicBezTo>
                  <a:cubicBezTo>
                    <a:pt x="1801" y="1976"/>
                    <a:pt x="2302" y="1576"/>
                    <a:pt x="2902" y="1309"/>
                  </a:cubicBezTo>
                  <a:cubicBezTo>
                    <a:pt x="3069" y="1275"/>
                    <a:pt x="3236" y="1209"/>
                    <a:pt x="3403" y="1175"/>
                  </a:cubicBezTo>
                  <a:lnTo>
                    <a:pt x="3536" y="1142"/>
                  </a:lnTo>
                  <a:lnTo>
                    <a:pt x="3636" y="1142"/>
                  </a:lnTo>
                  <a:cubicBezTo>
                    <a:pt x="3676" y="1137"/>
                    <a:pt x="3715" y="1134"/>
                    <a:pt x="3754" y="1134"/>
                  </a:cubicBezTo>
                  <a:close/>
                  <a:moveTo>
                    <a:pt x="3955" y="1"/>
                  </a:moveTo>
                  <a:cubicBezTo>
                    <a:pt x="3905" y="1"/>
                    <a:pt x="3854" y="3"/>
                    <a:pt x="3803" y="8"/>
                  </a:cubicBezTo>
                  <a:lnTo>
                    <a:pt x="3603" y="41"/>
                  </a:lnTo>
                  <a:cubicBezTo>
                    <a:pt x="3436" y="75"/>
                    <a:pt x="3269" y="108"/>
                    <a:pt x="3102" y="141"/>
                  </a:cubicBezTo>
                  <a:cubicBezTo>
                    <a:pt x="2435" y="341"/>
                    <a:pt x="1801" y="675"/>
                    <a:pt x="1301" y="1175"/>
                  </a:cubicBezTo>
                  <a:cubicBezTo>
                    <a:pt x="1268" y="1309"/>
                    <a:pt x="1234" y="1376"/>
                    <a:pt x="1201" y="1376"/>
                  </a:cubicBezTo>
                  <a:lnTo>
                    <a:pt x="1134" y="1442"/>
                  </a:lnTo>
                  <a:cubicBezTo>
                    <a:pt x="1101" y="1442"/>
                    <a:pt x="1068" y="1476"/>
                    <a:pt x="1068" y="1509"/>
                  </a:cubicBezTo>
                  <a:lnTo>
                    <a:pt x="1001" y="1576"/>
                  </a:lnTo>
                  <a:lnTo>
                    <a:pt x="934" y="1642"/>
                  </a:lnTo>
                  <a:cubicBezTo>
                    <a:pt x="901" y="1709"/>
                    <a:pt x="867" y="1742"/>
                    <a:pt x="834" y="1809"/>
                  </a:cubicBezTo>
                  <a:cubicBezTo>
                    <a:pt x="801" y="1843"/>
                    <a:pt x="767" y="1876"/>
                    <a:pt x="734" y="1943"/>
                  </a:cubicBezTo>
                  <a:cubicBezTo>
                    <a:pt x="701" y="1943"/>
                    <a:pt x="701" y="1976"/>
                    <a:pt x="701" y="2009"/>
                  </a:cubicBezTo>
                  <a:cubicBezTo>
                    <a:pt x="667" y="2076"/>
                    <a:pt x="601" y="2143"/>
                    <a:pt x="567" y="2209"/>
                  </a:cubicBezTo>
                  <a:cubicBezTo>
                    <a:pt x="501" y="2310"/>
                    <a:pt x="434" y="2443"/>
                    <a:pt x="400" y="2576"/>
                  </a:cubicBezTo>
                  <a:lnTo>
                    <a:pt x="134" y="3143"/>
                  </a:lnTo>
                  <a:cubicBezTo>
                    <a:pt x="67" y="3244"/>
                    <a:pt x="34" y="3344"/>
                    <a:pt x="34" y="3444"/>
                  </a:cubicBezTo>
                  <a:cubicBezTo>
                    <a:pt x="34" y="3477"/>
                    <a:pt x="34" y="3477"/>
                    <a:pt x="34" y="3510"/>
                  </a:cubicBezTo>
                  <a:lnTo>
                    <a:pt x="34" y="3544"/>
                  </a:lnTo>
                  <a:cubicBezTo>
                    <a:pt x="0" y="3577"/>
                    <a:pt x="0" y="3577"/>
                    <a:pt x="34" y="3610"/>
                  </a:cubicBezTo>
                  <a:cubicBezTo>
                    <a:pt x="34" y="3610"/>
                    <a:pt x="34" y="3644"/>
                    <a:pt x="34" y="3677"/>
                  </a:cubicBezTo>
                  <a:cubicBezTo>
                    <a:pt x="34" y="3677"/>
                    <a:pt x="34" y="3677"/>
                    <a:pt x="34" y="3711"/>
                  </a:cubicBezTo>
                  <a:cubicBezTo>
                    <a:pt x="34" y="3744"/>
                    <a:pt x="34" y="3777"/>
                    <a:pt x="34" y="3811"/>
                  </a:cubicBezTo>
                  <a:cubicBezTo>
                    <a:pt x="34" y="3844"/>
                    <a:pt x="34" y="3911"/>
                    <a:pt x="34" y="3977"/>
                  </a:cubicBezTo>
                  <a:cubicBezTo>
                    <a:pt x="0" y="4011"/>
                    <a:pt x="0" y="4044"/>
                    <a:pt x="34" y="4077"/>
                  </a:cubicBezTo>
                  <a:cubicBezTo>
                    <a:pt x="34" y="4111"/>
                    <a:pt x="34" y="4144"/>
                    <a:pt x="34" y="4211"/>
                  </a:cubicBezTo>
                  <a:cubicBezTo>
                    <a:pt x="34" y="4211"/>
                    <a:pt x="34" y="4244"/>
                    <a:pt x="67" y="4278"/>
                  </a:cubicBezTo>
                  <a:cubicBezTo>
                    <a:pt x="67" y="4278"/>
                    <a:pt x="67" y="4278"/>
                    <a:pt x="67" y="4311"/>
                  </a:cubicBezTo>
                  <a:cubicBezTo>
                    <a:pt x="67" y="4344"/>
                    <a:pt x="100" y="4411"/>
                    <a:pt x="134" y="4444"/>
                  </a:cubicBezTo>
                  <a:cubicBezTo>
                    <a:pt x="167" y="4578"/>
                    <a:pt x="234" y="4678"/>
                    <a:pt x="300" y="4778"/>
                  </a:cubicBezTo>
                  <a:cubicBezTo>
                    <a:pt x="334" y="4845"/>
                    <a:pt x="367" y="4878"/>
                    <a:pt x="434" y="4945"/>
                  </a:cubicBezTo>
                  <a:cubicBezTo>
                    <a:pt x="434" y="4945"/>
                    <a:pt x="467" y="4978"/>
                    <a:pt x="501" y="5011"/>
                  </a:cubicBezTo>
                  <a:lnTo>
                    <a:pt x="567" y="5045"/>
                  </a:lnTo>
                  <a:cubicBezTo>
                    <a:pt x="567" y="5078"/>
                    <a:pt x="567" y="5078"/>
                    <a:pt x="601" y="5078"/>
                  </a:cubicBezTo>
                  <a:lnTo>
                    <a:pt x="634" y="5145"/>
                  </a:lnTo>
                  <a:cubicBezTo>
                    <a:pt x="667" y="5145"/>
                    <a:pt x="701" y="5145"/>
                    <a:pt x="701" y="5178"/>
                  </a:cubicBezTo>
                  <a:cubicBezTo>
                    <a:pt x="767" y="5212"/>
                    <a:pt x="834" y="5245"/>
                    <a:pt x="867" y="5278"/>
                  </a:cubicBezTo>
                  <a:lnTo>
                    <a:pt x="1001" y="5345"/>
                  </a:lnTo>
                  <a:lnTo>
                    <a:pt x="1034" y="5345"/>
                  </a:lnTo>
                  <a:lnTo>
                    <a:pt x="1201" y="5378"/>
                  </a:lnTo>
                  <a:cubicBezTo>
                    <a:pt x="1234" y="5378"/>
                    <a:pt x="1268" y="5378"/>
                    <a:pt x="1301" y="5412"/>
                  </a:cubicBezTo>
                  <a:lnTo>
                    <a:pt x="1768" y="5412"/>
                  </a:lnTo>
                  <a:cubicBezTo>
                    <a:pt x="2769" y="5278"/>
                    <a:pt x="3669" y="4845"/>
                    <a:pt x="4370" y="4144"/>
                  </a:cubicBezTo>
                  <a:cubicBezTo>
                    <a:pt x="4704" y="3777"/>
                    <a:pt x="5004" y="3377"/>
                    <a:pt x="5204" y="2943"/>
                  </a:cubicBezTo>
                  <a:lnTo>
                    <a:pt x="5404" y="2476"/>
                  </a:lnTo>
                  <a:lnTo>
                    <a:pt x="5471" y="2343"/>
                  </a:lnTo>
                  <a:cubicBezTo>
                    <a:pt x="5537" y="2243"/>
                    <a:pt x="5571" y="2109"/>
                    <a:pt x="5604" y="1976"/>
                  </a:cubicBezTo>
                  <a:cubicBezTo>
                    <a:pt x="5763" y="928"/>
                    <a:pt x="4954" y="1"/>
                    <a:pt x="39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16"/>
            <p:cNvSpPr/>
            <p:nvPr/>
          </p:nvSpPr>
          <p:spPr>
            <a:xfrm>
              <a:off x="7772625" y="1940500"/>
              <a:ext cx="850" cy="875"/>
            </a:xfrm>
            <a:custGeom>
              <a:avLst/>
              <a:gdLst/>
              <a:ahLst/>
              <a:cxnLst/>
              <a:rect l="l" t="t" r="r" b="b"/>
              <a:pathLst>
                <a:path w="34" h="35" extrusionOk="0">
                  <a:moveTo>
                    <a:pt x="0" y="1"/>
                  </a:moveTo>
                  <a:lnTo>
                    <a:pt x="33" y="34"/>
                  </a:lnTo>
                  <a:lnTo>
                    <a:pt x="33" y="34"/>
                  </a:lnTo>
                  <a:close/>
                </a:path>
              </a:pathLst>
            </a:custGeom>
            <a:solidFill>
              <a:srgbClr val="96C6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16"/>
            <p:cNvSpPr/>
            <p:nvPr/>
          </p:nvSpPr>
          <p:spPr>
            <a:xfrm>
              <a:off x="7746775" y="19221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96C6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16"/>
            <p:cNvSpPr/>
            <p:nvPr/>
          </p:nvSpPr>
          <p:spPr>
            <a:xfrm>
              <a:off x="7674200" y="1955525"/>
              <a:ext cx="61750" cy="60075"/>
            </a:xfrm>
            <a:custGeom>
              <a:avLst/>
              <a:gdLst/>
              <a:ahLst/>
              <a:cxnLst/>
              <a:rect l="l" t="t" r="r" b="b"/>
              <a:pathLst>
                <a:path w="2470" h="2403" extrusionOk="0">
                  <a:moveTo>
                    <a:pt x="2136" y="0"/>
                  </a:moveTo>
                  <a:lnTo>
                    <a:pt x="1" y="2068"/>
                  </a:lnTo>
                  <a:lnTo>
                    <a:pt x="301" y="2402"/>
                  </a:lnTo>
                  <a:lnTo>
                    <a:pt x="2469" y="334"/>
                  </a:lnTo>
                  <a:lnTo>
                    <a:pt x="213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16"/>
            <p:cNvSpPr/>
            <p:nvPr/>
          </p:nvSpPr>
          <p:spPr>
            <a:xfrm>
              <a:off x="7727575" y="1945525"/>
              <a:ext cx="70925" cy="21700"/>
            </a:xfrm>
            <a:custGeom>
              <a:avLst/>
              <a:gdLst/>
              <a:ahLst/>
              <a:cxnLst/>
              <a:rect l="l" t="t" r="r" b="b"/>
              <a:pathLst>
                <a:path w="2837" h="868" extrusionOk="0">
                  <a:moveTo>
                    <a:pt x="2836" y="0"/>
                  </a:moveTo>
                  <a:lnTo>
                    <a:pt x="1969" y="133"/>
                  </a:lnTo>
                  <a:lnTo>
                    <a:pt x="1769" y="133"/>
                  </a:lnTo>
                  <a:lnTo>
                    <a:pt x="334" y="367"/>
                  </a:lnTo>
                  <a:lnTo>
                    <a:pt x="1" y="400"/>
                  </a:lnTo>
                  <a:lnTo>
                    <a:pt x="34" y="667"/>
                  </a:lnTo>
                  <a:lnTo>
                    <a:pt x="68" y="867"/>
                  </a:lnTo>
                  <a:lnTo>
                    <a:pt x="201" y="834"/>
                  </a:lnTo>
                  <a:lnTo>
                    <a:pt x="1535" y="634"/>
                  </a:lnTo>
                  <a:lnTo>
                    <a:pt x="2036" y="567"/>
                  </a:lnTo>
                  <a:lnTo>
                    <a:pt x="2636" y="467"/>
                  </a:lnTo>
                  <a:lnTo>
                    <a:pt x="2703" y="367"/>
                  </a:lnTo>
                  <a:cubicBezTo>
                    <a:pt x="2769" y="234"/>
                    <a:pt x="2803" y="100"/>
                    <a:pt x="28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16"/>
            <p:cNvSpPr/>
            <p:nvPr/>
          </p:nvSpPr>
          <p:spPr>
            <a:xfrm>
              <a:off x="7723425" y="1897150"/>
              <a:ext cx="25025" cy="65900"/>
            </a:xfrm>
            <a:custGeom>
              <a:avLst/>
              <a:gdLst/>
              <a:ahLst/>
              <a:cxnLst/>
              <a:rect l="l" t="t" r="r" b="b"/>
              <a:pathLst>
                <a:path w="1001" h="2636" extrusionOk="0">
                  <a:moveTo>
                    <a:pt x="1001" y="0"/>
                  </a:moveTo>
                  <a:lnTo>
                    <a:pt x="500" y="100"/>
                  </a:lnTo>
                  <a:lnTo>
                    <a:pt x="334" y="968"/>
                  </a:lnTo>
                  <a:lnTo>
                    <a:pt x="300" y="1168"/>
                  </a:lnTo>
                  <a:lnTo>
                    <a:pt x="0" y="2502"/>
                  </a:lnTo>
                  <a:lnTo>
                    <a:pt x="0" y="2535"/>
                  </a:lnTo>
                  <a:lnTo>
                    <a:pt x="200" y="2602"/>
                  </a:lnTo>
                  <a:lnTo>
                    <a:pt x="467" y="2636"/>
                  </a:lnTo>
                  <a:lnTo>
                    <a:pt x="534" y="2302"/>
                  </a:lnTo>
                  <a:lnTo>
                    <a:pt x="801" y="1001"/>
                  </a:lnTo>
                  <a:lnTo>
                    <a:pt x="801" y="968"/>
                  </a:lnTo>
                  <a:lnTo>
                    <a:pt x="100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16"/>
            <p:cNvSpPr/>
            <p:nvPr/>
          </p:nvSpPr>
          <p:spPr>
            <a:xfrm>
              <a:off x="7635025" y="1755575"/>
              <a:ext cx="144275" cy="134100"/>
            </a:xfrm>
            <a:custGeom>
              <a:avLst/>
              <a:gdLst/>
              <a:ahLst/>
              <a:cxnLst/>
              <a:rect l="l" t="t" r="r" b="b"/>
              <a:pathLst>
                <a:path w="5771" h="5364" extrusionOk="0">
                  <a:moveTo>
                    <a:pt x="5504" y="726"/>
                  </a:moveTo>
                  <a:cubicBezTo>
                    <a:pt x="5504" y="726"/>
                    <a:pt x="5504" y="760"/>
                    <a:pt x="5537" y="760"/>
                  </a:cubicBezTo>
                  <a:lnTo>
                    <a:pt x="5504" y="726"/>
                  </a:lnTo>
                  <a:close/>
                  <a:moveTo>
                    <a:pt x="4153" y="1"/>
                  </a:moveTo>
                  <a:cubicBezTo>
                    <a:pt x="4078" y="1"/>
                    <a:pt x="4003" y="9"/>
                    <a:pt x="3936" y="26"/>
                  </a:cubicBezTo>
                  <a:cubicBezTo>
                    <a:pt x="3069" y="93"/>
                    <a:pt x="2268" y="426"/>
                    <a:pt x="1601" y="960"/>
                  </a:cubicBezTo>
                  <a:lnTo>
                    <a:pt x="1535" y="893"/>
                  </a:lnTo>
                  <a:lnTo>
                    <a:pt x="1435" y="1093"/>
                  </a:lnTo>
                  <a:cubicBezTo>
                    <a:pt x="1368" y="1127"/>
                    <a:pt x="1334" y="1160"/>
                    <a:pt x="1268" y="1227"/>
                  </a:cubicBezTo>
                  <a:cubicBezTo>
                    <a:pt x="934" y="1560"/>
                    <a:pt x="634" y="1994"/>
                    <a:pt x="434" y="2461"/>
                  </a:cubicBezTo>
                  <a:lnTo>
                    <a:pt x="167" y="3028"/>
                  </a:lnTo>
                  <a:cubicBezTo>
                    <a:pt x="167" y="3028"/>
                    <a:pt x="167" y="3061"/>
                    <a:pt x="167" y="3061"/>
                  </a:cubicBezTo>
                  <a:cubicBezTo>
                    <a:pt x="167" y="3095"/>
                    <a:pt x="167" y="3128"/>
                    <a:pt x="134" y="3128"/>
                  </a:cubicBezTo>
                  <a:lnTo>
                    <a:pt x="134" y="3195"/>
                  </a:lnTo>
                  <a:lnTo>
                    <a:pt x="100" y="3328"/>
                  </a:lnTo>
                  <a:cubicBezTo>
                    <a:pt x="0" y="3795"/>
                    <a:pt x="100" y="4296"/>
                    <a:pt x="367" y="4663"/>
                  </a:cubicBezTo>
                  <a:cubicBezTo>
                    <a:pt x="501" y="4863"/>
                    <a:pt x="667" y="4996"/>
                    <a:pt x="867" y="5096"/>
                  </a:cubicBezTo>
                  <a:cubicBezTo>
                    <a:pt x="901" y="5163"/>
                    <a:pt x="968" y="5196"/>
                    <a:pt x="1034" y="5196"/>
                  </a:cubicBezTo>
                  <a:cubicBezTo>
                    <a:pt x="1134" y="5263"/>
                    <a:pt x="1234" y="5296"/>
                    <a:pt x="1368" y="5330"/>
                  </a:cubicBezTo>
                  <a:cubicBezTo>
                    <a:pt x="1435" y="5330"/>
                    <a:pt x="1501" y="5330"/>
                    <a:pt x="1568" y="5363"/>
                  </a:cubicBezTo>
                  <a:lnTo>
                    <a:pt x="1902" y="5363"/>
                  </a:lnTo>
                  <a:cubicBezTo>
                    <a:pt x="2068" y="5330"/>
                    <a:pt x="2202" y="5296"/>
                    <a:pt x="2369" y="5263"/>
                  </a:cubicBezTo>
                  <a:cubicBezTo>
                    <a:pt x="3236" y="5063"/>
                    <a:pt x="4003" y="4629"/>
                    <a:pt x="4603" y="3962"/>
                  </a:cubicBezTo>
                  <a:lnTo>
                    <a:pt x="4637" y="3929"/>
                  </a:lnTo>
                  <a:cubicBezTo>
                    <a:pt x="4737" y="3795"/>
                    <a:pt x="4870" y="3662"/>
                    <a:pt x="4970" y="3528"/>
                  </a:cubicBezTo>
                  <a:lnTo>
                    <a:pt x="5304" y="3095"/>
                  </a:lnTo>
                  <a:lnTo>
                    <a:pt x="5237" y="3061"/>
                  </a:lnTo>
                  <a:lnTo>
                    <a:pt x="5271" y="2995"/>
                  </a:lnTo>
                  <a:cubicBezTo>
                    <a:pt x="5304" y="2961"/>
                    <a:pt x="5304" y="2928"/>
                    <a:pt x="5337" y="2895"/>
                  </a:cubicBezTo>
                  <a:lnTo>
                    <a:pt x="5604" y="2294"/>
                  </a:lnTo>
                  <a:cubicBezTo>
                    <a:pt x="5704" y="2027"/>
                    <a:pt x="5771" y="1761"/>
                    <a:pt x="5738" y="1460"/>
                  </a:cubicBezTo>
                  <a:cubicBezTo>
                    <a:pt x="5738" y="1394"/>
                    <a:pt x="5738" y="1327"/>
                    <a:pt x="5704" y="1260"/>
                  </a:cubicBezTo>
                  <a:cubicBezTo>
                    <a:pt x="5704" y="1227"/>
                    <a:pt x="5704" y="1227"/>
                    <a:pt x="5704" y="1193"/>
                  </a:cubicBezTo>
                  <a:cubicBezTo>
                    <a:pt x="5704" y="1160"/>
                    <a:pt x="5704" y="1127"/>
                    <a:pt x="5671" y="1093"/>
                  </a:cubicBezTo>
                  <a:cubicBezTo>
                    <a:pt x="5638" y="960"/>
                    <a:pt x="5571" y="860"/>
                    <a:pt x="5537" y="760"/>
                  </a:cubicBezTo>
                  <a:cubicBezTo>
                    <a:pt x="5537" y="927"/>
                    <a:pt x="5504" y="1060"/>
                    <a:pt x="5437" y="1193"/>
                  </a:cubicBezTo>
                  <a:lnTo>
                    <a:pt x="5237" y="1660"/>
                  </a:lnTo>
                  <a:cubicBezTo>
                    <a:pt x="4804" y="2594"/>
                    <a:pt x="3903" y="3262"/>
                    <a:pt x="2869" y="3362"/>
                  </a:cubicBezTo>
                  <a:lnTo>
                    <a:pt x="2602" y="3362"/>
                  </a:lnTo>
                  <a:cubicBezTo>
                    <a:pt x="2369" y="3328"/>
                    <a:pt x="2202" y="3195"/>
                    <a:pt x="2068" y="2995"/>
                  </a:cubicBezTo>
                  <a:cubicBezTo>
                    <a:pt x="2035" y="2961"/>
                    <a:pt x="2002" y="2895"/>
                    <a:pt x="2002" y="2861"/>
                  </a:cubicBezTo>
                  <a:cubicBezTo>
                    <a:pt x="1902" y="2695"/>
                    <a:pt x="1902" y="2494"/>
                    <a:pt x="1968" y="2294"/>
                  </a:cubicBezTo>
                  <a:cubicBezTo>
                    <a:pt x="1968" y="2261"/>
                    <a:pt x="1968" y="2228"/>
                    <a:pt x="2002" y="2194"/>
                  </a:cubicBezTo>
                  <a:lnTo>
                    <a:pt x="2202" y="1727"/>
                  </a:lnTo>
                  <a:cubicBezTo>
                    <a:pt x="2268" y="1594"/>
                    <a:pt x="2335" y="1494"/>
                    <a:pt x="2402" y="1394"/>
                  </a:cubicBezTo>
                  <a:cubicBezTo>
                    <a:pt x="2836" y="660"/>
                    <a:pt x="3603" y="159"/>
                    <a:pt x="4470" y="26"/>
                  </a:cubicBezTo>
                  <a:lnTo>
                    <a:pt x="4370" y="26"/>
                  </a:lnTo>
                  <a:cubicBezTo>
                    <a:pt x="4303" y="9"/>
                    <a:pt x="4228" y="1"/>
                    <a:pt x="41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16"/>
            <p:cNvSpPr/>
            <p:nvPr/>
          </p:nvSpPr>
          <p:spPr>
            <a:xfrm>
              <a:off x="7746775" y="17570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2542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16"/>
            <p:cNvSpPr/>
            <p:nvPr/>
          </p:nvSpPr>
          <p:spPr>
            <a:xfrm>
              <a:off x="7658375" y="1728550"/>
              <a:ext cx="148825" cy="135050"/>
            </a:xfrm>
            <a:custGeom>
              <a:avLst/>
              <a:gdLst/>
              <a:ahLst/>
              <a:cxnLst/>
              <a:rect l="l" t="t" r="r" b="b"/>
              <a:pathLst>
                <a:path w="5953" h="5402" extrusionOk="0">
                  <a:moveTo>
                    <a:pt x="3754" y="1132"/>
                  </a:moveTo>
                  <a:cubicBezTo>
                    <a:pt x="4203" y="1132"/>
                    <a:pt x="4570" y="1478"/>
                    <a:pt x="4570" y="1908"/>
                  </a:cubicBezTo>
                  <a:cubicBezTo>
                    <a:pt x="4603" y="2041"/>
                    <a:pt x="4570" y="2141"/>
                    <a:pt x="4537" y="2241"/>
                  </a:cubicBezTo>
                  <a:cubicBezTo>
                    <a:pt x="4537" y="2274"/>
                    <a:pt x="4503" y="2308"/>
                    <a:pt x="4503" y="2341"/>
                  </a:cubicBezTo>
                  <a:lnTo>
                    <a:pt x="4303" y="2741"/>
                  </a:lnTo>
                  <a:lnTo>
                    <a:pt x="4303" y="2808"/>
                  </a:lnTo>
                  <a:cubicBezTo>
                    <a:pt x="3870" y="3742"/>
                    <a:pt x="2969" y="4409"/>
                    <a:pt x="1935" y="4509"/>
                  </a:cubicBezTo>
                  <a:lnTo>
                    <a:pt x="1668" y="4509"/>
                  </a:lnTo>
                  <a:cubicBezTo>
                    <a:pt x="1568" y="4476"/>
                    <a:pt x="1501" y="4476"/>
                    <a:pt x="1435" y="4443"/>
                  </a:cubicBezTo>
                  <a:cubicBezTo>
                    <a:pt x="1301" y="4376"/>
                    <a:pt x="1201" y="4276"/>
                    <a:pt x="1134" y="4142"/>
                  </a:cubicBezTo>
                  <a:lnTo>
                    <a:pt x="1134" y="4109"/>
                  </a:lnTo>
                  <a:cubicBezTo>
                    <a:pt x="1101" y="4076"/>
                    <a:pt x="1068" y="4042"/>
                    <a:pt x="1068" y="4009"/>
                  </a:cubicBezTo>
                  <a:cubicBezTo>
                    <a:pt x="1001" y="3842"/>
                    <a:pt x="968" y="3642"/>
                    <a:pt x="1034" y="3442"/>
                  </a:cubicBezTo>
                  <a:cubicBezTo>
                    <a:pt x="1034" y="3409"/>
                    <a:pt x="1068" y="3375"/>
                    <a:pt x="1068" y="3342"/>
                  </a:cubicBezTo>
                  <a:lnTo>
                    <a:pt x="1301" y="2875"/>
                  </a:lnTo>
                  <a:cubicBezTo>
                    <a:pt x="1334" y="2741"/>
                    <a:pt x="1401" y="2641"/>
                    <a:pt x="1468" y="2541"/>
                  </a:cubicBezTo>
                  <a:cubicBezTo>
                    <a:pt x="1801" y="2008"/>
                    <a:pt x="2302" y="1574"/>
                    <a:pt x="2902" y="1340"/>
                  </a:cubicBezTo>
                  <a:cubicBezTo>
                    <a:pt x="3069" y="1274"/>
                    <a:pt x="3236" y="1240"/>
                    <a:pt x="3403" y="1207"/>
                  </a:cubicBezTo>
                  <a:lnTo>
                    <a:pt x="3536" y="1174"/>
                  </a:lnTo>
                  <a:lnTo>
                    <a:pt x="3536" y="1140"/>
                  </a:lnTo>
                  <a:lnTo>
                    <a:pt x="3636" y="1140"/>
                  </a:lnTo>
                  <a:cubicBezTo>
                    <a:pt x="3676" y="1135"/>
                    <a:pt x="3715" y="1132"/>
                    <a:pt x="3754" y="1132"/>
                  </a:cubicBezTo>
                  <a:close/>
                  <a:moveTo>
                    <a:pt x="3943" y="1"/>
                  </a:moveTo>
                  <a:cubicBezTo>
                    <a:pt x="3897" y="1"/>
                    <a:pt x="3850" y="2"/>
                    <a:pt x="3803" y="6"/>
                  </a:cubicBezTo>
                  <a:lnTo>
                    <a:pt x="3603" y="40"/>
                  </a:lnTo>
                  <a:cubicBezTo>
                    <a:pt x="3436" y="73"/>
                    <a:pt x="3269" y="106"/>
                    <a:pt x="3102" y="140"/>
                  </a:cubicBezTo>
                  <a:cubicBezTo>
                    <a:pt x="2435" y="340"/>
                    <a:pt x="1835" y="673"/>
                    <a:pt x="1301" y="1174"/>
                  </a:cubicBezTo>
                  <a:cubicBezTo>
                    <a:pt x="1268" y="1307"/>
                    <a:pt x="1234" y="1340"/>
                    <a:pt x="1201" y="1407"/>
                  </a:cubicBezTo>
                  <a:lnTo>
                    <a:pt x="1134" y="1441"/>
                  </a:lnTo>
                  <a:cubicBezTo>
                    <a:pt x="1101" y="1474"/>
                    <a:pt x="1068" y="1507"/>
                    <a:pt x="1068" y="1541"/>
                  </a:cubicBezTo>
                  <a:lnTo>
                    <a:pt x="1001" y="1574"/>
                  </a:lnTo>
                  <a:lnTo>
                    <a:pt x="934" y="1674"/>
                  </a:lnTo>
                  <a:lnTo>
                    <a:pt x="834" y="1807"/>
                  </a:lnTo>
                  <a:cubicBezTo>
                    <a:pt x="801" y="1841"/>
                    <a:pt x="767" y="1908"/>
                    <a:pt x="734" y="1941"/>
                  </a:cubicBezTo>
                  <a:cubicBezTo>
                    <a:pt x="701" y="1974"/>
                    <a:pt x="701" y="1974"/>
                    <a:pt x="701" y="2008"/>
                  </a:cubicBezTo>
                  <a:cubicBezTo>
                    <a:pt x="667" y="2074"/>
                    <a:pt x="601" y="2141"/>
                    <a:pt x="567" y="2208"/>
                  </a:cubicBezTo>
                  <a:cubicBezTo>
                    <a:pt x="501" y="2308"/>
                    <a:pt x="434" y="2441"/>
                    <a:pt x="400" y="2575"/>
                  </a:cubicBezTo>
                  <a:lnTo>
                    <a:pt x="134" y="3142"/>
                  </a:lnTo>
                  <a:cubicBezTo>
                    <a:pt x="67" y="3242"/>
                    <a:pt x="34" y="3342"/>
                    <a:pt x="34" y="3442"/>
                  </a:cubicBezTo>
                  <a:cubicBezTo>
                    <a:pt x="34" y="3475"/>
                    <a:pt x="34" y="3475"/>
                    <a:pt x="34" y="3509"/>
                  </a:cubicBezTo>
                  <a:lnTo>
                    <a:pt x="34" y="3542"/>
                  </a:lnTo>
                  <a:cubicBezTo>
                    <a:pt x="0" y="3575"/>
                    <a:pt x="0" y="3575"/>
                    <a:pt x="34" y="3609"/>
                  </a:cubicBezTo>
                  <a:cubicBezTo>
                    <a:pt x="34" y="3609"/>
                    <a:pt x="34" y="3642"/>
                    <a:pt x="34" y="3675"/>
                  </a:cubicBezTo>
                  <a:cubicBezTo>
                    <a:pt x="34" y="3675"/>
                    <a:pt x="34" y="3675"/>
                    <a:pt x="34" y="3709"/>
                  </a:cubicBezTo>
                  <a:cubicBezTo>
                    <a:pt x="34" y="3742"/>
                    <a:pt x="34" y="3776"/>
                    <a:pt x="34" y="3809"/>
                  </a:cubicBezTo>
                  <a:cubicBezTo>
                    <a:pt x="34" y="3876"/>
                    <a:pt x="34" y="3909"/>
                    <a:pt x="34" y="3976"/>
                  </a:cubicBezTo>
                  <a:cubicBezTo>
                    <a:pt x="0" y="4009"/>
                    <a:pt x="0" y="4042"/>
                    <a:pt x="34" y="4076"/>
                  </a:cubicBezTo>
                  <a:cubicBezTo>
                    <a:pt x="34" y="4109"/>
                    <a:pt x="34" y="4142"/>
                    <a:pt x="34" y="4209"/>
                  </a:cubicBezTo>
                  <a:cubicBezTo>
                    <a:pt x="34" y="4209"/>
                    <a:pt x="34" y="4243"/>
                    <a:pt x="67" y="4276"/>
                  </a:cubicBezTo>
                  <a:cubicBezTo>
                    <a:pt x="67" y="4276"/>
                    <a:pt x="67" y="4276"/>
                    <a:pt x="67" y="4309"/>
                  </a:cubicBezTo>
                  <a:cubicBezTo>
                    <a:pt x="67" y="4343"/>
                    <a:pt x="100" y="4409"/>
                    <a:pt x="134" y="4443"/>
                  </a:cubicBezTo>
                  <a:cubicBezTo>
                    <a:pt x="167" y="4576"/>
                    <a:pt x="234" y="4676"/>
                    <a:pt x="300" y="4776"/>
                  </a:cubicBezTo>
                  <a:lnTo>
                    <a:pt x="434" y="4943"/>
                  </a:lnTo>
                  <a:lnTo>
                    <a:pt x="501" y="5010"/>
                  </a:lnTo>
                  <a:lnTo>
                    <a:pt x="567" y="5043"/>
                  </a:lnTo>
                  <a:lnTo>
                    <a:pt x="601" y="5076"/>
                  </a:lnTo>
                  <a:lnTo>
                    <a:pt x="634" y="5143"/>
                  </a:lnTo>
                  <a:cubicBezTo>
                    <a:pt x="667" y="5143"/>
                    <a:pt x="701" y="5143"/>
                    <a:pt x="701" y="5177"/>
                  </a:cubicBezTo>
                  <a:cubicBezTo>
                    <a:pt x="767" y="5210"/>
                    <a:pt x="834" y="5243"/>
                    <a:pt x="867" y="5277"/>
                  </a:cubicBezTo>
                  <a:cubicBezTo>
                    <a:pt x="901" y="5310"/>
                    <a:pt x="968" y="5310"/>
                    <a:pt x="1001" y="5310"/>
                  </a:cubicBezTo>
                  <a:lnTo>
                    <a:pt x="1034" y="5310"/>
                  </a:lnTo>
                  <a:cubicBezTo>
                    <a:pt x="1101" y="5343"/>
                    <a:pt x="1134" y="5343"/>
                    <a:pt x="1201" y="5377"/>
                  </a:cubicBezTo>
                  <a:lnTo>
                    <a:pt x="1435" y="5377"/>
                  </a:lnTo>
                  <a:cubicBezTo>
                    <a:pt x="1485" y="5393"/>
                    <a:pt x="1543" y="5402"/>
                    <a:pt x="1601" y="5402"/>
                  </a:cubicBezTo>
                  <a:cubicBezTo>
                    <a:pt x="1660" y="5402"/>
                    <a:pt x="1718" y="5393"/>
                    <a:pt x="1768" y="5377"/>
                  </a:cubicBezTo>
                  <a:cubicBezTo>
                    <a:pt x="2769" y="5277"/>
                    <a:pt x="3669" y="4843"/>
                    <a:pt x="4370" y="4142"/>
                  </a:cubicBezTo>
                  <a:cubicBezTo>
                    <a:pt x="4704" y="3776"/>
                    <a:pt x="5004" y="3375"/>
                    <a:pt x="5204" y="2942"/>
                  </a:cubicBezTo>
                  <a:lnTo>
                    <a:pt x="5404" y="2475"/>
                  </a:lnTo>
                  <a:lnTo>
                    <a:pt x="5471" y="2341"/>
                  </a:lnTo>
                  <a:cubicBezTo>
                    <a:pt x="5952" y="1217"/>
                    <a:pt x="5136" y="1"/>
                    <a:pt x="39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16"/>
            <p:cNvSpPr/>
            <p:nvPr/>
          </p:nvSpPr>
          <p:spPr>
            <a:xfrm>
              <a:off x="7772625" y="1775400"/>
              <a:ext cx="850" cy="850"/>
            </a:xfrm>
            <a:custGeom>
              <a:avLst/>
              <a:gdLst/>
              <a:ahLst/>
              <a:cxnLst/>
              <a:rect l="l" t="t" r="r" b="b"/>
              <a:pathLst>
                <a:path w="34" h="34" extrusionOk="0">
                  <a:moveTo>
                    <a:pt x="0" y="0"/>
                  </a:moveTo>
                  <a:cubicBezTo>
                    <a:pt x="0" y="0"/>
                    <a:pt x="0" y="34"/>
                    <a:pt x="33" y="3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96C6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16"/>
            <p:cNvSpPr/>
            <p:nvPr/>
          </p:nvSpPr>
          <p:spPr>
            <a:xfrm>
              <a:off x="7746775" y="17570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96C6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16"/>
            <p:cNvSpPr/>
            <p:nvPr/>
          </p:nvSpPr>
          <p:spPr>
            <a:xfrm>
              <a:off x="7674200" y="1790400"/>
              <a:ext cx="61750" cy="60075"/>
            </a:xfrm>
            <a:custGeom>
              <a:avLst/>
              <a:gdLst/>
              <a:ahLst/>
              <a:cxnLst/>
              <a:rect l="l" t="t" r="r" b="b"/>
              <a:pathLst>
                <a:path w="2470" h="2403" extrusionOk="0">
                  <a:moveTo>
                    <a:pt x="2136" y="1"/>
                  </a:moveTo>
                  <a:lnTo>
                    <a:pt x="1" y="2069"/>
                  </a:lnTo>
                  <a:lnTo>
                    <a:pt x="301" y="2402"/>
                  </a:lnTo>
                  <a:lnTo>
                    <a:pt x="2469" y="368"/>
                  </a:lnTo>
                  <a:lnTo>
                    <a:pt x="213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16"/>
            <p:cNvSpPr/>
            <p:nvPr/>
          </p:nvSpPr>
          <p:spPr>
            <a:xfrm>
              <a:off x="7727575" y="1780400"/>
              <a:ext cx="70925" cy="22525"/>
            </a:xfrm>
            <a:custGeom>
              <a:avLst/>
              <a:gdLst/>
              <a:ahLst/>
              <a:cxnLst/>
              <a:rect l="l" t="t" r="r" b="b"/>
              <a:pathLst>
                <a:path w="2837" h="901" extrusionOk="0">
                  <a:moveTo>
                    <a:pt x="2836" y="0"/>
                  </a:moveTo>
                  <a:lnTo>
                    <a:pt x="1969" y="134"/>
                  </a:lnTo>
                  <a:lnTo>
                    <a:pt x="1769" y="167"/>
                  </a:lnTo>
                  <a:lnTo>
                    <a:pt x="334" y="367"/>
                  </a:lnTo>
                  <a:lnTo>
                    <a:pt x="1" y="434"/>
                  </a:lnTo>
                  <a:lnTo>
                    <a:pt x="34" y="667"/>
                  </a:lnTo>
                  <a:lnTo>
                    <a:pt x="68" y="901"/>
                  </a:lnTo>
                  <a:lnTo>
                    <a:pt x="201" y="868"/>
                  </a:lnTo>
                  <a:lnTo>
                    <a:pt x="1535" y="667"/>
                  </a:lnTo>
                  <a:lnTo>
                    <a:pt x="2036" y="601"/>
                  </a:lnTo>
                  <a:lnTo>
                    <a:pt x="2636" y="501"/>
                  </a:lnTo>
                  <a:lnTo>
                    <a:pt x="2703" y="401"/>
                  </a:lnTo>
                  <a:cubicBezTo>
                    <a:pt x="2769" y="267"/>
                    <a:pt x="2803" y="134"/>
                    <a:pt x="28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16"/>
            <p:cNvSpPr/>
            <p:nvPr/>
          </p:nvSpPr>
          <p:spPr>
            <a:xfrm>
              <a:off x="7723425" y="1732025"/>
              <a:ext cx="25025" cy="66750"/>
            </a:xfrm>
            <a:custGeom>
              <a:avLst/>
              <a:gdLst/>
              <a:ahLst/>
              <a:cxnLst/>
              <a:rect l="l" t="t" r="r" b="b"/>
              <a:pathLst>
                <a:path w="1001" h="2670" extrusionOk="0">
                  <a:moveTo>
                    <a:pt x="1001" y="1"/>
                  </a:moveTo>
                  <a:lnTo>
                    <a:pt x="500" y="101"/>
                  </a:lnTo>
                  <a:lnTo>
                    <a:pt x="334" y="968"/>
                  </a:lnTo>
                  <a:lnTo>
                    <a:pt x="300" y="1168"/>
                  </a:lnTo>
                  <a:lnTo>
                    <a:pt x="0" y="2502"/>
                  </a:lnTo>
                  <a:lnTo>
                    <a:pt x="0" y="2569"/>
                  </a:lnTo>
                  <a:lnTo>
                    <a:pt x="200" y="2602"/>
                  </a:lnTo>
                  <a:lnTo>
                    <a:pt x="467" y="2669"/>
                  </a:lnTo>
                  <a:lnTo>
                    <a:pt x="467" y="2636"/>
                  </a:lnTo>
                  <a:lnTo>
                    <a:pt x="534" y="2302"/>
                  </a:lnTo>
                  <a:lnTo>
                    <a:pt x="801" y="1035"/>
                  </a:lnTo>
                  <a:lnTo>
                    <a:pt x="801" y="968"/>
                  </a:lnTo>
                  <a:lnTo>
                    <a:pt x="100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16"/>
            <p:cNvSpPr/>
            <p:nvPr/>
          </p:nvSpPr>
          <p:spPr>
            <a:xfrm>
              <a:off x="7636675" y="1591100"/>
              <a:ext cx="142625" cy="133450"/>
            </a:xfrm>
            <a:custGeom>
              <a:avLst/>
              <a:gdLst/>
              <a:ahLst/>
              <a:cxnLst/>
              <a:rect l="l" t="t" r="r" b="b"/>
              <a:pathLst>
                <a:path w="5705" h="5338" extrusionOk="0">
                  <a:moveTo>
                    <a:pt x="3870" y="0"/>
                  </a:moveTo>
                  <a:cubicBezTo>
                    <a:pt x="3003" y="67"/>
                    <a:pt x="2202" y="401"/>
                    <a:pt x="1535" y="934"/>
                  </a:cubicBezTo>
                  <a:lnTo>
                    <a:pt x="1469" y="901"/>
                  </a:lnTo>
                  <a:lnTo>
                    <a:pt x="1369" y="1068"/>
                  </a:lnTo>
                  <a:lnTo>
                    <a:pt x="1202" y="1201"/>
                  </a:lnTo>
                  <a:cubicBezTo>
                    <a:pt x="868" y="1568"/>
                    <a:pt x="601" y="1968"/>
                    <a:pt x="368" y="2435"/>
                  </a:cubicBezTo>
                  <a:lnTo>
                    <a:pt x="101" y="3002"/>
                  </a:lnTo>
                  <a:cubicBezTo>
                    <a:pt x="101" y="3002"/>
                    <a:pt x="101" y="3036"/>
                    <a:pt x="101" y="3036"/>
                  </a:cubicBezTo>
                  <a:cubicBezTo>
                    <a:pt x="101" y="3069"/>
                    <a:pt x="101" y="3102"/>
                    <a:pt x="68" y="3136"/>
                  </a:cubicBezTo>
                  <a:lnTo>
                    <a:pt x="68" y="3169"/>
                  </a:lnTo>
                  <a:lnTo>
                    <a:pt x="68" y="3203"/>
                  </a:lnTo>
                  <a:lnTo>
                    <a:pt x="34" y="3303"/>
                  </a:lnTo>
                  <a:cubicBezTo>
                    <a:pt x="1" y="3569"/>
                    <a:pt x="1" y="3836"/>
                    <a:pt x="34" y="4070"/>
                  </a:cubicBezTo>
                  <a:cubicBezTo>
                    <a:pt x="101" y="4303"/>
                    <a:pt x="201" y="4470"/>
                    <a:pt x="301" y="4637"/>
                  </a:cubicBezTo>
                  <a:cubicBezTo>
                    <a:pt x="435" y="4837"/>
                    <a:pt x="601" y="4970"/>
                    <a:pt x="801" y="5104"/>
                  </a:cubicBezTo>
                  <a:cubicBezTo>
                    <a:pt x="835" y="5137"/>
                    <a:pt x="902" y="5171"/>
                    <a:pt x="968" y="5204"/>
                  </a:cubicBezTo>
                  <a:cubicBezTo>
                    <a:pt x="1068" y="5237"/>
                    <a:pt x="1168" y="5271"/>
                    <a:pt x="1268" y="5304"/>
                  </a:cubicBezTo>
                  <a:cubicBezTo>
                    <a:pt x="1369" y="5304"/>
                    <a:pt x="1435" y="5337"/>
                    <a:pt x="1502" y="5337"/>
                  </a:cubicBezTo>
                  <a:lnTo>
                    <a:pt x="1836" y="5337"/>
                  </a:lnTo>
                  <a:cubicBezTo>
                    <a:pt x="2002" y="5337"/>
                    <a:pt x="2136" y="5304"/>
                    <a:pt x="2303" y="5271"/>
                  </a:cubicBezTo>
                  <a:cubicBezTo>
                    <a:pt x="3170" y="5071"/>
                    <a:pt x="3937" y="4604"/>
                    <a:pt x="4537" y="3970"/>
                  </a:cubicBezTo>
                  <a:lnTo>
                    <a:pt x="4571" y="3936"/>
                  </a:lnTo>
                  <a:cubicBezTo>
                    <a:pt x="4671" y="3803"/>
                    <a:pt x="4804" y="3670"/>
                    <a:pt x="4904" y="3503"/>
                  </a:cubicBezTo>
                  <a:lnTo>
                    <a:pt x="5238" y="3102"/>
                  </a:lnTo>
                  <a:lnTo>
                    <a:pt x="5171" y="3069"/>
                  </a:lnTo>
                  <a:cubicBezTo>
                    <a:pt x="5205" y="3036"/>
                    <a:pt x="5205" y="3002"/>
                    <a:pt x="5205" y="2969"/>
                  </a:cubicBezTo>
                  <a:cubicBezTo>
                    <a:pt x="5238" y="2936"/>
                    <a:pt x="5238" y="2902"/>
                    <a:pt x="5271" y="2869"/>
                  </a:cubicBezTo>
                  <a:lnTo>
                    <a:pt x="5538" y="2302"/>
                  </a:lnTo>
                  <a:cubicBezTo>
                    <a:pt x="5638" y="2035"/>
                    <a:pt x="5705" y="1735"/>
                    <a:pt x="5672" y="1468"/>
                  </a:cubicBezTo>
                  <a:cubicBezTo>
                    <a:pt x="5672" y="1401"/>
                    <a:pt x="5672" y="1301"/>
                    <a:pt x="5638" y="1234"/>
                  </a:cubicBezTo>
                  <a:cubicBezTo>
                    <a:pt x="5638" y="1234"/>
                    <a:pt x="5638" y="1201"/>
                    <a:pt x="5638" y="1168"/>
                  </a:cubicBezTo>
                  <a:cubicBezTo>
                    <a:pt x="5638" y="1134"/>
                    <a:pt x="5605" y="1101"/>
                    <a:pt x="5605" y="1068"/>
                  </a:cubicBezTo>
                  <a:cubicBezTo>
                    <a:pt x="5572" y="968"/>
                    <a:pt x="5505" y="868"/>
                    <a:pt x="5471" y="767"/>
                  </a:cubicBezTo>
                  <a:cubicBezTo>
                    <a:pt x="5471" y="901"/>
                    <a:pt x="5438" y="1034"/>
                    <a:pt x="5371" y="1168"/>
                  </a:cubicBezTo>
                  <a:lnTo>
                    <a:pt x="5171" y="1635"/>
                  </a:lnTo>
                  <a:cubicBezTo>
                    <a:pt x="4738" y="2602"/>
                    <a:pt x="3837" y="3236"/>
                    <a:pt x="2803" y="3336"/>
                  </a:cubicBezTo>
                  <a:cubicBezTo>
                    <a:pt x="2753" y="3353"/>
                    <a:pt x="2703" y="3361"/>
                    <a:pt x="2657" y="3361"/>
                  </a:cubicBezTo>
                  <a:cubicBezTo>
                    <a:pt x="2611" y="3361"/>
                    <a:pt x="2569" y="3353"/>
                    <a:pt x="2536" y="3336"/>
                  </a:cubicBezTo>
                  <a:cubicBezTo>
                    <a:pt x="2303" y="3303"/>
                    <a:pt x="2136" y="3169"/>
                    <a:pt x="2002" y="2969"/>
                  </a:cubicBezTo>
                  <a:cubicBezTo>
                    <a:pt x="1969" y="2936"/>
                    <a:pt x="1936" y="2902"/>
                    <a:pt x="1936" y="2836"/>
                  </a:cubicBezTo>
                  <a:cubicBezTo>
                    <a:pt x="1836" y="2669"/>
                    <a:pt x="1836" y="2469"/>
                    <a:pt x="1902" y="2302"/>
                  </a:cubicBezTo>
                  <a:cubicBezTo>
                    <a:pt x="1902" y="2235"/>
                    <a:pt x="1902" y="2202"/>
                    <a:pt x="1936" y="2168"/>
                  </a:cubicBezTo>
                  <a:lnTo>
                    <a:pt x="2136" y="1701"/>
                  </a:lnTo>
                  <a:cubicBezTo>
                    <a:pt x="2202" y="1601"/>
                    <a:pt x="2269" y="1468"/>
                    <a:pt x="2336" y="1368"/>
                  </a:cubicBezTo>
                  <a:cubicBezTo>
                    <a:pt x="2770" y="634"/>
                    <a:pt x="3537" y="134"/>
                    <a:pt x="44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16"/>
            <p:cNvSpPr/>
            <p:nvPr/>
          </p:nvSpPr>
          <p:spPr>
            <a:xfrm>
              <a:off x="7746775" y="15919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solidFill>
              <a:srgbClr val="2542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16"/>
            <p:cNvSpPr/>
            <p:nvPr/>
          </p:nvSpPr>
          <p:spPr>
            <a:xfrm>
              <a:off x="7658375" y="1563400"/>
              <a:ext cx="144075" cy="135300"/>
            </a:xfrm>
            <a:custGeom>
              <a:avLst/>
              <a:gdLst/>
              <a:ahLst/>
              <a:cxnLst/>
              <a:rect l="l" t="t" r="r" b="b"/>
              <a:pathLst>
                <a:path w="5763" h="5412" extrusionOk="0">
                  <a:moveTo>
                    <a:pt x="3753" y="1134"/>
                  </a:moveTo>
                  <a:cubicBezTo>
                    <a:pt x="4202" y="1134"/>
                    <a:pt x="4570" y="1481"/>
                    <a:pt x="4570" y="1942"/>
                  </a:cubicBezTo>
                  <a:cubicBezTo>
                    <a:pt x="4603" y="2042"/>
                    <a:pt x="4570" y="2142"/>
                    <a:pt x="4537" y="2276"/>
                  </a:cubicBezTo>
                  <a:cubicBezTo>
                    <a:pt x="4537" y="2276"/>
                    <a:pt x="4503" y="2309"/>
                    <a:pt x="4503" y="2342"/>
                  </a:cubicBezTo>
                  <a:lnTo>
                    <a:pt x="4303" y="2743"/>
                  </a:lnTo>
                  <a:lnTo>
                    <a:pt x="4303" y="2809"/>
                  </a:lnTo>
                  <a:cubicBezTo>
                    <a:pt x="3870" y="3743"/>
                    <a:pt x="2969" y="4411"/>
                    <a:pt x="1935" y="4511"/>
                  </a:cubicBezTo>
                  <a:cubicBezTo>
                    <a:pt x="1885" y="4527"/>
                    <a:pt x="1835" y="4536"/>
                    <a:pt x="1789" y="4536"/>
                  </a:cubicBezTo>
                  <a:cubicBezTo>
                    <a:pt x="1743" y="4536"/>
                    <a:pt x="1701" y="4527"/>
                    <a:pt x="1668" y="4511"/>
                  </a:cubicBezTo>
                  <a:cubicBezTo>
                    <a:pt x="1568" y="4511"/>
                    <a:pt x="1501" y="4477"/>
                    <a:pt x="1435" y="4444"/>
                  </a:cubicBezTo>
                  <a:cubicBezTo>
                    <a:pt x="1301" y="4377"/>
                    <a:pt x="1201" y="4277"/>
                    <a:pt x="1134" y="4144"/>
                  </a:cubicBezTo>
                  <a:cubicBezTo>
                    <a:pt x="1134" y="4144"/>
                    <a:pt x="1134" y="4144"/>
                    <a:pt x="1134" y="4110"/>
                  </a:cubicBezTo>
                  <a:cubicBezTo>
                    <a:pt x="1101" y="4077"/>
                    <a:pt x="1068" y="4044"/>
                    <a:pt x="1068" y="4010"/>
                  </a:cubicBezTo>
                  <a:cubicBezTo>
                    <a:pt x="1001" y="3844"/>
                    <a:pt x="968" y="3643"/>
                    <a:pt x="1034" y="3477"/>
                  </a:cubicBezTo>
                  <a:cubicBezTo>
                    <a:pt x="1034" y="3410"/>
                    <a:pt x="1068" y="3377"/>
                    <a:pt x="1068" y="3343"/>
                  </a:cubicBezTo>
                  <a:lnTo>
                    <a:pt x="1301" y="2876"/>
                  </a:lnTo>
                  <a:cubicBezTo>
                    <a:pt x="1334" y="2743"/>
                    <a:pt x="1401" y="2643"/>
                    <a:pt x="1468" y="2543"/>
                  </a:cubicBezTo>
                  <a:cubicBezTo>
                    <a:pt x="1801" y="2009"/>
                    <a:pt x="2302" y="1575"/>
                    <a:pt x="2902" y="1342"/>
                  </a:cubicBezTo>
                  <a:cubicBezTo>
                    <a:pt x="3069" y="1275"/>
                    <a:pt x="3236" y="1242"/>
                    <a:pt x="3403" y="1208"/>
                  </a:cubicBezTo>
                  <a:lnTo>
                    <a:pt x="3536" y="1175"/>
                  </a:lnTo>
                  <a:lnTo>
                    <a:pt x="3536" y="1142"/>
                  </a:lnTo>
                  <a:lnTo>
                    <a:pt x="3636" y="1142"/>
                  </a:lnTo>
                  <a:cubicBezTo>
                    <a:pt x="3676" y="1136"/>
                    <a:pt x="3715" y="1134"/>
                    <a:pt x="3753" y="1134"/>
                  </a:cubicBezTo>
                  <a:close/>
                  <a:moveTo>
                    <a:pt x="3959" y="0"/>
                  </a:moveTo>
                  <a:cubicBezTo>
                    <a:pt x="3908" y="0"/>
                    <a:pt x="3856" y="3"/>
                    <a:pt x="3803" y="7"/>
                  </a:cubicBezTo>
                  <a:lnTo>
                    <a:pt x="3603" y="41"/>
                  </a:lnTo>
                  <a:cubicBezTo>
                    <a:pt x="3436" y="74"/>
                    <a:pt x="3269" y="108"/>
                    <a:pt x="3102" y="141"/>
                  </a:cubicBezTo>
                  <a:cubicBezTo>
                    <a:pt x="2435" y="341"/>
                    <a:pt x="1801" y="675"/>
                    <a:pt x="1301" y="1175"/>
                  </a:cubicBezTo>
                  <a:cubicBezTo>
                    <a:pt x="1268" y="1242"/>
                    <a:pt x="1201" y="1308"/>
                    <a:pt x="1201" y="1408"/>
                  </a:cubicBezTo>
                  <a:lnTo>
                    <a:pt x="1134" y="1442"/>
                  </a:lnTo>
                  <a:lnTo>
                    <a:pt x="1068" y="1542"/>
                  </a:lnTo>
                  <a:cubicBezTo>
                    <a:pt x="1034" y="1542"/>
                    <a:pt x="1034" y="1575"/>
                    <a:pt x="1001" y="1609"/>
                  </a:cubicBezTo>
                  <a:lnTo>
                    <a:pt x="934" y="1675"/>
                  </a:lnTo>
                  <a:lnTo>
                    <a:pt x="834" y="1809"/>
                  </a:lnTo>
                  <a:cubicBezTo>
                    <a:pt x="801" y="1842"/>
                    <a:pt x="767" y="1909"/>
                    <a:pt x="734" y="1942"/>
                  </a:cubicBezTo>
                  <a:cubicBezTo>
                    <a:pt x="701" y="1976"/>
                    <a:pt x="701" y="2009"/>
                    <a:pt x="701" y="2009"/>
                  </a:cubicBezTo>
                  <a:cubicBezTo>
                    <a:pt x="667" y="2076"/>
                    <a:pt x="601" y="2142"/>
                    <a:pt x="567" y="2209"/>
                  </a:cubicBezTo>
                  <a:cubicBezTo>
                    <a:pt x="501" y="2342"/>
                    <a:pt x="434" y="2443"/>
                    <a:pt x="400" y="2576"/>
                  </a:cubicBezTo>
                  <a:lnTo>
                    <a:pt x="134" y="3143"/>
                  </a:lnTo>
                  <a:cubicBezTo>
                    <a:pt x="67" y="3243"/>
                    <a:pt x="34" y="3343"/>
                    <a:pt x="34" y="3443"/>
                  </a:cubicBezTo>
                  <a:cubicBezTo>
                    <a:pt x="34" y="3477"/>
                    <a:pt x="34" y="3510"/>
                    <a:pt x="34" y="3510"/>
                  </a:cubicBezTo>
                  <a:lnTo>
                    <a:pt x="34" y="3577"/>
                  </a:lnTo>
                  <a:cubicBezTo>
                    <a:pt x="0" y="3577"/>
                    <a:pt x="0" y="3610"/>
                    <a:pt x="34" y="3610"/>
                  </a:cubicBezTo>
                  <a:cubicBezTo>
                    <a:pt x="34" y="3643"/>
                    <a:pt x="34" y="3677"/>
                    <a:pt x="34" y="3677"/>
                  </a:cubicBezTo>
                  <a:cubicBezTo>
                    <a:pt x="34" y="3710"/>
                    <a:pt x="34" y="3710"/>
                    <a:pt x="34" y="3710"/>
                  </a:cubicBezTo>
                  <a:cubicBezTo>
                    <a:pt x="34" y="3743"/>
                    <a:pt x="34" y="3777"/>
                    <a:pt x="34" y="3810"/>
                  </a:cubicBezTo>
                  <a:cubicBezTo>
                    <a:pt x="34" y="3877"/>
                    <a:pt x="34" y="3944"/>
                    <a:pt x="34" y="3977"/>
                  </a:cubicBezTo>
                  <a:cubicBezTo>
                    <a:pt x="0" y="4010"/>
                    <a:pt x="0" y="4044"/>
                    <a:pt x="34" y="4077"/>
                  </a:cubicBezTo>
                  <a:cubicBezTo>
                    <a:pt x="34" y="4110"/>
                    <a:pt x="34" y="4177"/>
                    <a:pt x="34" y="4210"/>
                  </a:cubicBezTo>
                  <a:cubicBezTo>
                    <a:pt x="34" y="4244"/>
                    <a:pt x="34" y="4244"/>
                    <a:pt x="67" y="4277"/>
                  </a:cubicBezTo>
                  <a:cubicBezTo>
                    <a:pt x="67" y="4277"/>
                    <a:pt x="67" y="4311"/>
                    <a:pt x="67" y="4311"/>
                  </a:cubicBezTo>
                  <a:cubicBezTo>
                    <a:pt x="67" y="4344"/>
                    <a:pt x="100" y="4411"/>
                    <a:pt x="134" y="4444"/>
                  </a:cubicBezTo>
                  <a:cubicBezTo>
                    <a:pt x="167" y="4577"/>
                    <a:pt x="234" y="4677"/>
                    <a:pt x="300" y="4778"/>
                  </a:cubicBezTo>
                  <a:cubicBezTo>
                    <a:pt x="334" y="4844"/>
                    <a:pt x="400" y="4878"/>
                    <a:pt x="434" y="4944"/>
                  </a:cubicBezTo>
                  <a:cubicBezTo>
                    <a:pt x="434" y="4978"/>
                    <a:pt x="467" y="4978"/>
                    <a:pt x="501" y="5011"/>
                  </a:cubicBezTo>
                  <a:lnTo>
                    <a:pt x="567" y="5078"/>
                  </a:lnTo>
                  <a:cubicBezTo>
                    <a:pt x="567" y="5078"/>
                    <a:pt x="567" y="5078"/>
                    <a:pt x="601" y="5111"/>
                  </a:cubicBezTo>
                  <a:lnTo>
                    <a:pt x="634" y="5144"/>
                  </a:lnTo>
                  <a:lnTo>
                    <a:pt x="701" y="5178"/>
                  </a:lnTo>
                  <a:cubicBezTo>
                    <a:pt x="767" y="5211"/>
                    <a:pt x="834" y="5245"/>
                    <a:pt x="867" y="5278"/>
                  </a:cubicBezTo>
                  <a:lnTo>
                    <a:pt x="1001" y="5345"/>
                  </a:lnTo>
                  <a:lnTo>
                    <a:pt x="1034" y="5345"/>
                  </a:lnTo>
                  <a:lnTo>
                    <a:pt x="1201" y="5378"/>
                  </a:lnTo>
                  <a:lnTo>
                    <a:pt x="1301" y="5411"/>
                  </a:lnTo>
                  <a:lnTo>
                    <a:pt x="1768" y="5411"/>
                  </a:lnTo>
                  <a:cubicBezTo>
                    <a:pt x="2769" y="5311"/>
                    <a:pt x="3669" y="4844"/>
                    <a:pt x="4370" y="4144"/>
                  </a:cubicBezTo>
                  <a:cubicBezTo>
                    <a:pt x="4704" y="3810"/>
                    <a:pt x="5004" y="3377"/>
                    <a:pt x="5204" y="2943"/>
                  </a:cubicBezTo>
                  <a:lnTo>
                    <a:pt x="5404" y="2476"/>
                  </a:lnTo>
                  <a:lnTo>
                    <a:pt x="5471" y="2376"/>
                  </a:lnTo>
                  <a:cubicBezTo>
                    <a:pt x="5537" y="2242"/>
                    <a:pt x="5571" y="2109"/>
                    <a:pt x="5604" y="1976"/>
                  </a:cubicBezTo>
                  <a:cubicBezTo>
                    <a:pt x="5763" y="927"/>
                    <a:pt x="4984" y="0"/>
                    <a:pt x="39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16"/>
            <p:cNvSpPr/>
            <p:nvPr/>
          </p:nvSpPr>
          <p:spPr>
            <a:xfrm>
              <a:off x="7772625" y="1610275"/>
              <a:ext cx="850" cy="850"/>
            </a:xfrm>
            <a:custGeom>
              <a:avLst/>
              <a:gdLst/>
              <a:ahLst/>
              <a:cxnLst/>
              <a:rect l="l" t="t" r="r" b="b"/>
              <a:pathLst>
                <a:path w="34" h="34" extrusionOk="0">
                  <a:moveTo>
                    <a:pt x="0" y="0"/>
                  </a:moveTo>
                  <a:cubicBezTo>
                    <a:pt x="0" y="34"/>
                    <a:pt x="0" y="34"/>
                    <a:pt x="33" y="3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96C6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16"/>
            <p:cNvSpPr/>
            <p:nvPr/>
          </p:nvSpPr>
          <p:spPr>
            <a:xfrm>
              <a:off x="7746775" y="15919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solidFill>
              <a:srgbClr val="96C6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16"/>
            <p:cNvSpPr/>
            <p:nvPr/>
          </p:nvSpPr>
          <p:spPr>
            <a:xfrm>
              <a:off x="7674200" y="1626125"/>
              <a:ext cx="61750" cy="59225"/>
            </a:xfrm>
            <a:custGeom>
              <a:avLst/>
              <a:gdLst/>
              <a:ahLst/>
              <a:cxnLst/>
              <a:rect l="l" t="t" r="r" b="b"/>
              <a:pathLst>
                <a:path w="2470" h="2369" extrusionOk="0">
                  <a:moveTo>
                    <a:pt x="2136" y="0"/>
                  </a:moveTo>
                  <a:lnTo>
                    <a:pt x="1" y="2035"/>
                  </a:lnTo>
                  <a:lnTo>
                    <a:pt x="301" y="2369"/>
                  </a:lnTo>
                  <a:lnTo>
                    <a:pt x="2469" y="334"/>
                  </a:lnTo>
                  <a:lnTo>
                    <a:pt x="213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16"/>
            <p:cNvSpPr/>
            <p:nvPr/>
          </p:nvSpPr>
          <p:spPr>
            <a:xfrm>
              <a:off x="7727575" y="1615275"/>
              <a:ext cx="70925" cy="22550"/>
            </a:xfrm>
            <a:custGeom>
              <a:avLst/>
              <a:gdLst/>
              <a:ahLst/>
              <a:cxnLst/>
              <a:rect l="l" t="t" r="r" b="b"/>
              <a:pathLst>
                <a:path w="2837" h="902" extrusionOk="0">
                  <a:moveTo>
                    <a:pt x="2836" y="1"/>
                  </a:moveTo>
                  <a:lnTo>
                    <a:pt x="1969" y="134"/>
                  </a:lnTo>
                  <a:lnTo>
                    <a:pt x="1769" y="167"/>
                  </a:lnTo>
                  <a:lnTo>
                    <a:pt x="334" y="401"/>
                  </a:lnTo>
                  <a:lnTo>
                    <a:pt x="1" y="434"/>
                  </a:lnTo>
                  <a:lnTo>
                    <a:pt x="34" y="668"/>
                  </a:lnTo>
                  <a:lnTo>
                    <a:pt x="68" y="901"/>
                  </a:lnTo>
                  <a:lnTo>
                    <a:pt x="201" y="868"/>
                  </a:lnTo>
                  <a:lnTo>
                    <a:pt x="1535" y="668"/>
                  </a:lnTo>
                  <a:lnTo>
                    <a:pt x="2036" y="601"/>
                  </a:lnTo>
                  <a:lnTo>
                    <a:pt x="2636" y="501"/>
                  </a:lnTo>
                  <a:lnTo>
                    <a:pt x="2703" y="401"/>
                  </a:lnTo>
                  <a:cubicBezTo>
                    <a:pt x="2769" y="267"/>
                    <a:pt x="2803" y="134"/>
                    <a:pt x="28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16"/>
            <p:cNvSpPr/>
            <p:nvPr/>
          </p:nvSpPr>
          <p:spPr>
            <a:xfrm>
              <a:off x="7723425" y="1566900"/>
              <a:ext cx="25025" cy="66750"/>
            </a:xfrm>
            <a:custGeom>
              <a:avLst/>
              <a:gdLst/>
              <a:ahLst/>
              <a:cxnLst/>
              <a:rect l="l" t="t" r="r" b="b"/>
              <a:pathLst>
                <a:path w="1001" h="2670" extrusionOk="0">
                  <a:moveTo>
                    <a:pt x="1001" y="1"/>
                  </a:moveTo>
                  <a:lnTo>
                    <a:pt x="500" y="134"/>
                  </a:lnTo>
                  <a:lnTo>
                    <a:pt x="334" y="1002"/>
                  </a:lnTo>
                  <a:lnTo>
                    <a:pt x="300" y="1168"/>
                  </a:lnTo>
                  <a:lnTo>
                    <a:pt x="0" y="2536"/>
                  </a:lnTo>
                  <a:lnTo>
                    <a:pt x="0" y="2569"/>
                  </a:lnTo>
                  <a:lnTo>
                    <a:pt x="200" y="2603"/>
                  </a:lnTo>
                  <a:lnTo>
                    <a:pt x="467" y="2669"/>
                  </a:lnTo>
                  <a:lnTo>
                    <a:pt x="534" y="2336"/>
                  </a:lnTo>
                  <a:lnTo>
                    <a:pt x="801" y="1035"/>
                  </a:lnTo>
                  <a:lnTo>
                    <a:pt x="801" y="968"/>
                  </a:lnTo>
                  <a:lnTo>
                    <a:pt x="100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2_2_1_1"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5" name="Google Shape;415;p17"/>
          <p:cNvGrpSpPr/>
          <p:nvPr/>
        </p:nvGrpSpPr>
        <p:grpSpPr>
          <a:xfrm>
            <a:off x="188089" y="178344"/>
            <a:ext cx="8767822" cy="4786812"/>
            <a:chOff x="240700" y="905375"/>
            <a:chExt cx="7132950" cy="3894250"/>
          </a:xfrm>
        </p:grpSpPr>
        <p:sp>
          <p:nvSpPr>
            <p:cNvPr id="416" name="Google Shape;416;p17"/>
            <p:cNvSpPr/>
            <p:nvPr/>
          </p:nvSpPr>
          <p:spPr>
            <a:xfrm>
              <a:off x="327375" y="987700"/>
              <a:ext cx="6959625" cy="3729600"/>
            </a:xfrm>
            <a:custGeom>
              <a:avLst/>
              <a:gdLst/>
              <a:ahLst/>
              <a:cxnLst/>
              <a:rect l="l" t="t" r="r" b="b"/>
              <a:pathLst>
                <a:path w="278385" h="149184" fill="none" extrusionOk="0">
                  <a:moveTo>
                    <a:pt x="0" y="1"/>
                  </a:moveTo>
                  <a:lnTo>
                    <a:pt x="278385" y="1"/>
                  </a:lnTo>
                  <a:lnTo>
                    <a:pt x="278385" y="149184"/>
                  </a:lnTo>
                  <a:lnTo>
                    <a:pt x="0" y="149184"/>
                  </a:lnTo>
                  <a:close/>
                </a:path>
              </a:pathLst>
            </a:custGeom>
            <a:noFill/>
            <a:ln w="28575" cap="flat" cmpd="sng">
              <a:solidFill>
                <a:schemeClr val="dk2"/>
              </a:solidFill>
              <a:prstDash val="solid"/>
              <a:miter lim="1733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17"/>
            <p:cNvSpPr/>
            <p:nvPr/>
          </p:nvSpPr>
          <p:spPr>
            <a:xfrm>
              <a:off x="240700" y="905375"/>
              <a:ext cx="7132950" cy="3894250"/>
            </a:xfrm>
            <a:custGeom>
              <a:avLst/>
              <a:gdLst/>
              <a:ahLst/>
              <a:cxnLst/>
              <a:rect l="l" t="t" r="r" b="b"/>
              <a:pathLst>
                <a:path w="285318" h="155770" fill="none" extrusionOk="0">
                  <a:moveTo>
                    <a:pt x="278385" y="6933"/>
                  </a:moveTo>
                  <a:lnTo>
                    <a:pt x="278385" y="1"/>
                  </a:lnTo>
                  <a:lnTo>
                    <a:pt x="6933" y="1"/>
                  </a:lnTo>
                  <a:lnTo>
                    <a:pt x="6933" y="6933"/>
                  </a:lnTo>
                  <a:lnTo>
                    <a:pt x="1" y="6933"/>
                  </a:lnTo>
                  <a:lnTo>
                    <a:pt x="1" y="148837"/>
                  </a:lnTo>
                  <a:lnTo>
                    <a:pt x="6933" y="148837"/>
                  </a:lnTo>
                  <a:lnTo>
                    <a:pt x="6933" y="155769"/>
                  </a:lnTo>
                  <a:lnTo>
                    <a:pt x="278385" y="155769"/>
                  </a:lnTo>
                  <a:lnTo>
                    <a:pt x="278385" y="148837"/>
                  </a:lnTo>
                  <a:lnTo>
                    <a:pt x="285318" y="148837"/>
                  </a:lnTo>
                  <a:lnTo>
                    <a:pt x="285318" y="6933"/>
                  </a:lnTo>
                  <a:close/>
                </a:path>
              </a:pathLst>
            </a:custGeom>
            <a:noFill/>
            <a:ln w="28575" cap="flat" cmpd="sng">
              <a:solidFill>
                <a:schemeClr val="dk2"/>
              </a:solidFill>
              <a:prstDash val="solid"/>
              <a:miter lim="1733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8" name="Google Shape;418;p17"/>
          <p:cNvSpPr txBox="1">
            <a:spLocks noGrp="1"/>
          </p:cNvSpPr>
          <p:nvPr>
            <p:ph type="subTitle" idx="1"/>
          </p:nvPr>
        </p:nvSpPr>
        <p:spPr>
          <a:xfrm>
            <a:off x="827227" y="2621685"/>
            <a:ext cx="22581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endParaRPr/>
          </a:p>
        </p:txBody>
      </p:sp>
      <p:sp>
        <p:nvSpPr>
          <p:cNvPr id="419" name="Google Shape;419;p17"/>
          <p:cNvSpPr txBox="1">
            <a:spLocks noGrp="1"/>
          </p:cNvSpPr>
          <p:nvPr>
            <p:ph type="subTitle" idx="2"/>
          </p:nvPr>
        </p:nvSpPr>
        <p:spPr>
          <a:xfrm>
            <a:off x="827227" y="2993085"/>
            <a:ext cx="2258100" cy="8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420" name="Google Shape;420;p17"/>
          <p:cNvSpPr txBox="1">
            <a:spLocks noGrp="1"/>
          </p:cNvSpPr>
          <p:nvPr>
            <p:ph type="subTitle" idx="3"/>
          </p:nvPr>
        </p:nvSpPr>
        <p:spPr>
          <a:xfrm>
            <a:off x="3442950" y="2621685"/>
            <a:ext cx="22581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endParaRPr/>
          </a:p>
        </p:txBody>
      </p:sp>
      <p:sp>
        <p:nvSpPr>
          <p:cNvPr id="421" name="Google Shape;421;p17"/>
          <p:cNvSpPr txBox="1">
            <a:spLocks noGrp="1"/>
          </p:cNvSpPr>
          <p:nvPr>
            <p:ph type="subTitle" idx="4"/>
          </p:nvPr>
        </p:nvSpPr>
        <p:spPr>
          <a:xfrm>
            <a:off x="3442950" y="2993085"/>
            <a:ext cx="2258100" cy="8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422" name="Google Shape;422;p17"/>
          <p:cNvSpPr txBox="1">
            <a:spLocks noGrp="1"/>
          </p:cNvSpPr>
          <p:nvPr>
            <p:ph type="subTitle" idx="5"/>
          </p:nvPr>
        </p:nvSpPr>
        <p:spPr>
          <a:xfrm>
            <a:off x="6058673" y="2621685"/>
            <a:ext cx="22581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endParaRPr/>
          </a:p>
        </p:txBody>
      </p:sp>
      <p:sp>
        <p:nvSpPr>
          <p:cNvPr id="423" name="Google Shape;423;p17"/>
          <p:cNvSpPr txBox="1">
            <a:spLocks noGrp="1"/>
          </p:cNvSpPr>
          <p:nvPr>
            <p:ph type="subTitle" idx="6"/>
          </p:nvPr>
        </p:nvSpPr>
        <p:spPr>
          <a:xfrm>
            <a:off x="6058673" y="2993085"/>
            <a:ext cx="2258100" cy="8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424" name="Google Shape;424;p17"/>
          <p:cNvSpPr txBox="1">
            <a:spLocks noGrp="1"/>
          </p:cNvSpPr>
          <p:nvPr>
            <p:ph type="title"/>
          </p:nvPr>
        </p:nvSpPr>
        <p:spPr>
          <a:xfrm>
            <a:off x="720000" y="463800"/>
            <a:ext cx="5781300" cy="59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grpSp>
        <p:nvGrpSpPr>
          <p:cNvPr id="425" name="Google Shape;425;p17"/>
          <p:cNvGrpSpPr/>
          <p:nvPr/>
        </p:nvGrpSpPr>
        <p:grpSpPr>
          <a:xfrm rot="2700000">
            <a:off x="7709328" y="-247120"/>
            <a:ext cx="1977231" cy="1398992"/>
            <a:chOff x="-267509" y="4240590"/>
            <a:chExt cx="1977250" cy="1399005"/>
          </a:xfrm>
        </p:grpSpPr>
        <p:sp>
          <p:nvSpPr>
            <p:cNvPr id="426" name="Google Shape;426;p17"/>
            <p:cNvSpPr/>
            <p:nvPr/>
          </p:nvSpPr>
          <p:spPr>
            <a:xfrm>
              <a:off x="-267509" y="4242720"/>
              <a:ext cx="1977250" cy="1396875"/>
            </a:xfrm>
            <a:custGeom>
              <a:avLst/>
              <a:gdLst/>
              <a:ahLst/>
              <a:cxnLst/>
              <a:rect l="l" t="t" r="r" b="b"/>
              <a:pathLst>
                <a:path w="79090" h="55875" extrusionOk="0">
                  <a:moveTo>
                    <a:pt x="0" y="1"/>
                  </a:moveTo>
                  <a:lnTo>
                    <a:pt x="0" y="55874"/>
                  </a:lnTo>
                  <a:lnTo>
                    <a:pt x="79090" y="55874"/>
                  </a:lnTo>
                  <a:lnTo>
                    <a:pt x="7909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dist="85725" dir="7860000" algn="bl" rotWithShape="0">
                <a:schemeClr val="lt2">
                  <a:alpha val="1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27" name="Google Shape;427;p17"/>
            <p:cNvGrpSpPr/>
            <p:nvPr/>
          </p:nvGrpSpPr>
          <p:grpSpPr>
            <a:xfrm>
              <a:off x="15009" y="4240590"/>
              <a:ext cx="1694733" cy="1399005"/>
              <a:chOff x="4011181" y="-186010"/>
              <a:chExt cx="1694733" cy="1399005"/>
            </a:xfrm>
          </p:grpSpPr>
          <p:grpSp>
            <p:nvGrpSpPr>
              <p:cNvPr id="428" name="Google Shape;428;p17"/>
              <p:cNvGrpSpPr/>
              <p:nvPr/>
            </p:nvGrpSpPr>
            <p:grpSpPr>
              <a:xfrm>
                <a:off x="5327602" y="-186010"/>
                <a:ext cx="378312" cy="1399005"/>
                <a:chOff x="7304875" y="-186000"/>
                <a:chExt cx="494525" cy="1559475"/>
              </a:xfrm>
            </p:grpSpPr>
            <p:sp>
              <p:nvSpPr>
                <p:cNvPr id="429" name="Google Shape;429;p17"/>
                <p:cNvSpPr/>
                <p:nvPr/>
              </p:nvSpPr>
              <p:spPr>
                <a:xfrm>
                  <a:off x="7304875" y="-186000"/>
                  <a:ext cx="494525" cy="1559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781" h="62379" extrusionOk="0">
                      <a:moveTo>
                        <a:pt x="0" y="0"/>
                      </a:moveTo>
                      <a:lnTo>
                        <a:pt x="0" y="62378"/>
                      </a:lnTo>
                      <a:lnTo>
                        <a:pt x="19781" y="62378"/>
                      </a:lnTo>
                      <a:lnTo>
                        <a:pt x="19781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0" name="Google Shape;430;p17"/>
                <p:cNvSpPr/>
                <p:nvPr/>
              </p:nvSpPr>
              <p:spPr>
                <a:xfrm>
                  <a:off x="7632600" y="-186000"/>
                  <a:ext cx="25" cy="1559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62379" fill="none" extrusionOk="0">
                      <a:moveTo>
                        <a:pt x="0" y="0"/>
                      </a:moveTo>
                      <a:lnTo>
                        <a:pt x="0" y="62378"/>
                      </a:lnTo>
                    </a:path>
                  </a:pathLst>
                </a:custGeom>
                <a:noFill/>
                <a:ln w="7500" cap="flat" cmpd="sng">
                  <a:solidFill>
                    <a:schemeClr val="lt1"/>
                  </a:solidFill>
                  <a:prstDash val="solid"/>
                  <a:miter lim="333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1" name="Google Shape;431;p17"/>
                <p:cNvSpPr/>
                <p:nvPr/>
              </p:nvSpPr>
              <p:spPr>
                <a:xfrm>
                  <a:off x="7559200" y="-186000"/>
                  <a:ext cx="25" cy="1559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62379" fill="none" extrusionOk="0">
                      <a:moveTo>
                        <a:pt x="1" y="0"/>
                      </a:moveTo>
                      <a:lnTo>
                        <a:pt x="1" y="62378"/>
                      </a:lnTo>
                    </a:path>
                  </a:pathLst>
                </a:custGeom>
                <a:noFill/>
                <a:ln w="7500" cap="flat" cmpd="sng">
                  <a:solidFill>
                    <a:schemeClr val="lt1"/>
                  </a:solidFill>
                  <a:prstDash val="solid"/>
                  <a:miter lim="333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32" name="Google Shape;432;p17"/>
              <p:cNvGrpSpPr/>
              <p:nvPr/>
            </p:nvGrpSpPr>
            <p:grpSpPr>
              <a:xfrm rot="-5400000">
                <a:off x="4409781" y="-193682"/>
                <a:ext cx="617150" cy="1414350"/>
                <a:chOff x="884125" y="-240550"/>
                <a:chExt cx="617150" cy="1414350"/>
              </a:xfrm>
            </p:grpSpPr>
            <p:sp>
              <p:nvSpPr>
                <p:cNvPr id="433" name="Google Shape;433;p17"/>
                <p:cNvSpPr/>
                <p:nvPr/>
              </p:nvSpPr>
              <p:spPr>
                <a:xfrm>
                  <a:off x="884125" y="-85450"/>
                  <a:ext cx="617150" cy="1189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686" h="47568" extrusionOk="0">
                      <a:moveTo>
                        <a:pt x="3036" y="1"/>
                      </a:moveTo>
                      <a:cubicBezTo>
                        <a:pt x="1335" y="1"/>
                        <a:pt x="1" y="1368"/>
                        <a:pt x="1" y="3036"/>
                      </a:cubicBezTo>
                      <a:lnTo>
                        <a:pt x="1" y="44532"/>
                      </a:lnTo>
                      <a:cubicBezTo>
                        <a:pt x="1" y="46200"/>
                        <a:pt x="1335" y="47568"/>
                        <a:pt x="3036" y="47568"/>
                      </a:cubicBezTo>
                      <a:lnTo>
                        <a:pt x="21650" y="47568"/>
                      </a:lnTo>
                      <a:cubicBezTo>
                        <a:pt x="23317" y="47568"/>
                        <a:pt x="24685" y="46200"/>
                        <a:pt x="24685" y="44532"/>
                      </a:cubicBezTo>
                      <a:lnTo>
                        <a:pt x="24685" y="3036"/>
                      </a:lnTo>
                      <a:cubicBezTo>
                        <a:pt x="24685" y="1368"/>
                        <a:pt x="23317" y="1"/>
                        <a:pt x="2165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4" name="Google Shape;434;p17"/>
                <p:cNvSpPr/>
                <p:nvPr/>
              </p:nvSpPr>
              <p:spPr>
                <a:xfrm>
                  <a:off x="1313600" y="-240550"/>
                  <a:ext cx="73425" cy="807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" h="32290" extrusionOk="0">
                      <a:moveTo>
                        <a:pt x="1802" y="0"/>
                      </a:moveTo>
                      <a:lnTo>
                        <a:pt x="1" y="67"/>
                      </a:lnTo>
                      <a:lnTo>
                        <a:pt x="1135" y="32290"/>
                      </a:lnTo>
                      <a:lnTo>
                        <a:pt x="2936" y="32257"/>
                      </a:lnTo>
                      <a:lnTo>
                        <a:pt x="1802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5" name="Google Shape;435;p17"/>
                <p:cNvSpPr/>
                <p:nvPr/>
              </p:nvSpPr>
              <p:spPr>
                <a:xfrm>
                  <a:off x="1333625" y="-232225"/>
                  <a:ext cx="69225" cy="80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69" h="32324" extrusionOk="0">
                      <a:moveTo>
                        <a:pt x="1802" y="1"/>
                      </a:moveTo>
                      <a:lnTo>
                        <a:pt x="0" y="67"/>
                      </a:lnTo>
                      <a:lnTo>
                        <a:pt x="968" y="32324"/>
                      </a:lnTo>
                      <a:lnTo>
                        <a:pt x="2769" y="32257"/>
                      </a:lnTo>
                      <a:lnTo>
                        <a:pt x="1802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6" name="Google Shape;436;p17"/>
                <p:cNvSpPr/>
                <p:nvPr/>
              </p:nvSpPr>
              <p:spPr>
                <a:xfrm>
                  <a:off x="1198525" y="-228050"/>
                  <a:ext cx="69250" cy="80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70" h="32324" extrusionOk="0">
                      <a:moveTo>
                        <a:pt x="1802" y="0"/>
                      </a:moveTo>
                      <a:lnTo>
                        <a:pt x="0" y="67"/>
                      </a:lnTo>
                      <a:lnTo>
                        <a:pt x="968" y="32324"/>
                      </a:lnTo>
                      <a:lnTo>
                        <a:pt x="2769" y="32257"/>
                      </a:lnTo>
                      <a:lnTo>
                        <a:pt x="1802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7" name="Google Shape;437;p17"/>
                <p:cNvSpPr/>
                <p:nvPr/>
              </p:nvSpPr>
              <p:spPr>
                <a:xfrm>
                  <a:off x="1239375" y="-238050"/>
                  <a:ext cx="72575" cy="807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03" h="32290" extrusionOk="0">
                      <a:moveTo>
                        <a:pt x="1769" y="0"/>
                      </a:moveTo>
                      <a:lnTo>
                        <a:pt x="1" y="67"/>
                      </a:lnTo>
                      <a:lnTo>
                        <a:pt x="1102" y="32290"/>
                      </a:lnTo>
                      <a:lnTo>
                        <a:pt x="2903" y="32257"/>
                      </a:lnTo>
                      <a:lnTo>
                        <a:pt x="1769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8" name="Google Shape;438;p17"/>
                <p:cNvSpPr/>
                <p:nvPr/>
              </p:nvSpPr>
              <p:spPr>
                <a:xfrm>
                  <a:off x="1076775" y="-233050"/>
                  <a:ext cx="72575" cy="807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03" h="32291" extrusionOk="0">
                      <a:moveTo>
                        <a:pt x="1768" y="0"/>
                      </a:moveTo>
                      <a:lnTo>
                        <a:pt x="0" y="67"/>
                      </a:lnTo>
                      <a:lnTo>
                        <a:pt x="1134" y="32290"/>
                      </a:lnTo>
                      <a:lnTo>
                        <a:pt x="2902" y="32223"/>
                      </a:lnTo>
                      <a:lnTo>
                        <a:pt x="1768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9" name="Google Shape;439;p17"/>
                <p:cNvSpPr/>
                <p:nvPr/>
              </p:nvSpPr>
              <p:spPr>
                <a:xfrm>
                  <a:off x="1106800" y="-234725"/>
                  <a:ext cx="73400" cy="80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" h="32324" extrusionOk="0">
                      <a:moveTo>
                        <a:pt x="1801" y="1"/>
                      </a:moveTo>
                      <a:lnTo>
                        <a:pt x="0" y="67"/>
                      </a:lnTo>
                      <a:lnTo>
                        <a:pt x="1134" y="32324"/>
                      </a:lnTo>
                      <a:lnTo>
                        <a:pt x="2936" y="32257"/>
                      </a:lnTo>
                      <a:lnTo>
                        <a:pt x="1801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0" name="Google Shape;440;p17"/>
                <p:cNvSpPr/>
                <p:nvPr/>
              </p:nvSpPr>
              <p:spPr>
                <a:xfrm>
                  <a:off x="944175" y="-222225"/>
                  <a:ext cx="69250" cy="807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70" h="32291" extrusionOk="0">
                      <a:moveTo>
                        <a:pt x="1802" y="1"/>
                      </a:moveTo>
                      <a:lnTo>
                        <a:pt x="0" y="34"/>
                      </a:lnTo>
                      <a:lnTo>
                        <a:pt x="968" y="32291"/>
                      </a:lnTo>
                      <a:lnTo>
                        <a:pt x="2769" y="32257"/>
                      </a:lnTo>
                      <a:lnTo>
                        <a:pt x="1802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1" name="Google Shape;441;p17"/>
                <p:cNvSpPr/>
                <p:nvPr/>
              </p:nvSpPr>
              <p:spPr>
                <a:xfrm>
                  <a:off x="974200" y="-223050"/>
                  <a:ext cx="69225" cy="807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69" h="32291" extrusionOk="0">
                      <a:moveTo>
                        <a:pt x="1802" y="1"/>
                      </a:moveTo>
                      <a:lnTo>
                        <a:pt x="0" y="34"/>
                      </a:lnTo>
                      <a:lnTo>
                        <a:pt x="968" y="32290"/>
                      </a:lnTo>
                      <a:lnTo>
                        <a:pt x="2769" y="32257"/>
                      </a:lnTo>
                      <a:lnTo>
                        <a:pt x="1802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2" name="Google Shape;442;p17"/>
                <p:cNvSpPr/>
                <p:nvPr/>
              </p:nvSpPr>
              <p:spPr>
                <a:xfrm>
                  <a:off x="1313600" y="348200"/>
                  <a:ext cx="72575" cy="807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03" h="32291" extrusionOk="0">
                      <a:moveTo>
                        <a:pt x="1802" y="0"/>
                      </a:moveTo>
                      <a:lnTo>
                        <a:pt x="1" y="67"/>
                      </a:lnTo>
                      <a:lnTo>
                        <a:pt x="1135" y="32290"/>
                      </a:lnTo>
                      <a:lnTo>
                        <a:pt x="2903" y="32223"/>
                      </a:lnTo>
                      <a:lnTo>
                        <a:pt x="1802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3" name="Google Shape;443;p17"/>
                <p:cNvSpPr/>
                <p:nvPr/>
              </p:nvSpPr>
              <p:spPr>
                <a:xfrm>
                  <a:off x="1331125" y="356525"/>
                  <a:ext cx="68400" cy="808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6" h="32325" extrusionOk="0">
                      <a:moveTo>
                        <a:pt x="1768" y="1"/>
                      </a:moveTo>
                      <a:lnTo>
                        <a:pt x="0" y="68"/>
                      </a:lnTo>
                      <a:lnTo>
                        <a:pt x="968" y="32324"/>
                      </a:lnTo>
                      <a:lnTo>
                        <a:pt x="2735" y="32257"/>
                      </a:lnTo>
                      <a:lnTo>
                        <a:pt x="1768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4" name="Google Shape;444;p17"/>
                <p:cNvSpPr/>
                <p:nvPr/>
              </p:nvSpPr>
              <p:spPr>
                <a:xfrm>
                  <a:off x="1208525" y="351525"/>
                  <a:ext cx="73425" cy="807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" h="32291" extrusionOk="0">
                      <a:moveTo>
                        <a:pt x="1802" y="1"/>
                      </a:moveTo>
                      <a:lnTo>
                        <a:pt x="1" y="67"/>
                      </a:lnTo>
                      <a:lnTo>
                        <a:pt x="1135" y="32291"/>
                      </a:lnTo>
                      <a:lnTo>
                        <a:pt x="2936" y="32257"/>
                      </a:lnTo>
                      <a:lnTo>
                        <a:pt x="1802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5" name="Google Shape;445;p17"/>
                <p:cNvSpPr/>
                <p:nvPr/>
              </p:nvSpPr>
              <p:spPr>
                <a:xfrm>
                  <a:off x="1239375" y="350700"/>
                  <a:ext cx="72575" cy="807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03" h="32291" extrusionOk="0">
                      <a:moveTo>
                        <a:pt x="1802" y="0"/>
                      </a:moveTo>
                      <a:lnTo>
                        <a:pt x="1" y="67"/>
                      </a:lnTo>
                      <a:lnTo>
                        <a:pt x="1135" y="32290"/>
                      </a:lnTo>
                      <a:lnTo>
                        <a:pt x="2903" y="32223"/>
                      </a:lnTo>
                      <a:lnTo>
                        <a:pt x="1802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6" name="Google Shape;446;p17"/>
                <p:cNvSpPr/>
                <p:nvPr/>
              </p:nvSpPr>
              <p:spPr>
                <a:xfrm>
                  <a:off x="1076775" y="354875"/>
                  <a:ext cx="72575" cy="80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03" h="32324" extrusionOk="0">
                      <a:moveTo>
                        <a:pt x="1768" y="0"/>
                      </a:moveTo>
                      <a:lnTo>
                        <a:pt x="0" y="67"/>
                      </a:lnTo>
                      <a:lnTo>
                        <a:pt x="1134" y="32323"/>
                      </a:lnTo>
                      <a:lnTo>
                        <a:pt x="2902" y="32257"/>
                      </a:lnTo>
                      <a:lnTo>
                        <a:pt x="1768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7" name="Google Shape;447;p17"/>
                <p:cNvSpPr/>
                <p:nvPr/>
              </p:nvSpPr>
              <p:spPr>
                <a:xfrm>
                  <a:off x="1093450" y="362375"/>
                  <a:ext cx="69250" cy="80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70" h="32324" extrusionOk="0">
                      <a:moveTo>
                        <a:pt x="1802" y="0"/>
                      </a:moveTo>
                      <a:lnTo>
                        <a:pt x="0" y="67"/>
                      </a:lnTo>
                      <a:lnTo>
                        <a:pt x="968" y="32324"/>
                      </a:lnTo>
                      <a:lnTo>
                        <a:pt x="2769" y="32257"/>
                      </a:lnTo>
                      <a:lnTo>
                        <a:pt x="1802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8" name="Google Shape;448;p17"/>
                <p:cNvSpPr/>
                <p:nvPr/>
              </p:nvSpPr>
              <p:spPr>
                <a:xfrm>
                  <a:off x="940850" y="366550"/>
                  <a:ext cx="69225" cy="807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69" h="32290" extrusionOk="0">
                      <a:moveTo>
                        <a:pt x="1801" y="0"/>
                      </a:moveTo>
                      <a:lnTo>
                        <a:pt x="0" y="34"/>
                      </a:lnTo>
                      <a:lnTo>
                        <a:pt x="967" y="32290"/>
                      </a:lnTo>
                      <a:lnTo>
                        <a:pt x="2769" y="32257"/>
                      </a:lnTo>
                      <a:lnTo>
                        <a:pt x="1801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9" name="Google Shape;449;p17"/>
                <p:cNvSpPr/>
                <p:nvPr/>
              </p:nvSpPr>
              <p:spPr>
                <a:xfrm>
                  <a:off x="985025" y="357375"/>
                  <a:ext cx="72600" cy="807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04" h="32291" extrusionOk="0">
                      <a:moveTo>
                        <a:pt x="1769" y="0"/>
                      </a:moveTo>
                      <a:lnTo>
                        <a:pt x="1" y="67"/>
                      </a:lnTo>
                      <a:lnTo>
                        <a:pt x="1102" y="32290"/>
                      </a:lnTo>
                      <a:lnTo>
                        <a:pt x="2903" y="32223"/>
                      </a:lnTo>
                      <a:lnTo>
                        <a:pt x="1769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0" name="Google Shape;450;p17"/>
                <p:cNvSpPr/>
                <p:nvPr/>
              </p:nvSpPr>
              <p:spPr>
                <a:xfrm>
                  <a:off x="910825" y="888575"/>
                  <a:ext cx="168475" cy="104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39" h="4171" extrusionOk="0">
                      <a:moveTo>
                        <a:pt x="6038" y="1"/>
                      </a:moveTo>
                      <a:lnTo>
                        <a:pt x="0" y="301"/>
                      </a:lnTo>
                      <a:lnTo>
                        <a:pt x="1001" y="4170"/>
                      </a:lnTo>
                      <a:lnTo>
                        <a:pt x="6738" y="2636"/>
                      </a:lnTo>
                      <a:lnTo>
                        <a:pt x="6038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1" name="Google Shape;451;p17"/>
                <p:cNvSpPr/>
                <p:nvPr/>
              </p:nvSpPr>
              <p:spPr>
                <a:xfrm>
                  <a:off x="927500" y="947800"/>
                  <a:ext cx="72575" cy="15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03" h="601" fill="none" extrusionOk="0">
                      <a:moveTo>
                        <a:pt x="0" y="601"/>
                      </a:moveTo>
                      <a:lnTo>
                        <a:pt x="2902" y="0"/>
                      </a:lnTo>
                    </a:path>
                  </a:pathLst>
                </a:custGeom>
                <a:solidFill>
                  <a:schemeClr val="lt1"/>
                </a:solidFill>
                <a:ln w="10850" cap="flat" cmpd="sng">
                  <a:solidFill>
                    <a:srgbClr val="EFECF0"/>
                  </a:solidFill>
                  <a:prstDash val="solid"/>
                  <a:miter lim="333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2" name="Google Shape;452;p17"/>
                <p:cNvSpPr/>
                <p:nvPr/>
              </p:nvSpPr>
              <p:spPr>
                <a:xfrm>
                  <a:off x="919150" y="916925"/>
                  <a:ext cx="72575" cy="14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03" h="568" fill="none" extrusionOk="0">
                      <a:moveTo>
                        <a:pt x="1" y="568"/>
                      </a:moveTo>
                      <a:lnTo>
                        <a:pt x="2903" y="1"/>
                      </a:lnTo>
                    </a:path>
                  </a:pathLst>
                </a:custGeom>
                <a:solidFill>
                  <a:schemeClr val="lt1"/>
                </a:solidFill>
                <a:ln w="10850" cap="flat" cmpd="sng">
                  <a:solidFill>
                    <a:srgbClr val="EFECF0"/>
                  </a:solidFill>
                  <a:prstDash val="solid"/>
                  <a:miter lim="333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3" name="Google Shape;453;p17"/>
                <p:cNvSpPr/>
                <p:nvPr/>
              </p:nvSpPr>
              <p:spPr>
                <a:xfrm>
                  <a:off x="1036750" y="761825"/>
                  <a:ext cx="126775" cy="177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71" h="7106" extrusionOk="0">
                      <a:moveTo>
                        <a:pt x="1501" y="0"/>
                      </a:moveTo>
                      <a:lnTo>
                        <a:pt x="0" y="5871"/>
                      </a:lnTo>
                      <a:lnTo>
                        <a:pt x="2469" y="7106"/>
                      </a:lnTo>
                      <a:lnTo>
                        <a:pt x="5070" y="1768"/>
                      </a:lnTo>
                      <a:lnTo>
                        <a:pt x="1501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4" name="Google Shape;454;p17"/>
                <p:cNvSpPr/>
                <p:nvPr/>
              </p:nvSpPr>
              <p:spPr>
                <a:xfrm>
                  <a:off x="1106800" y="791850"/>
                  <a:ext cx="29200" cy="68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8" h="2736" fill="none" extrusionOk="0">
                      <a:moveTo>
                        <a:pt x="1168" y="0"/>
                      </a:moveTo>
                      <a:lnTo>
                        <a:pt x="0" y="2736"/>
                      </a:lnTo>
                    </a:path>
                  </a:pathLst>
                </a:custGeom>
                <a:solidFill>
                  <a:schemeClr val="lt1"/>
                </a:solidFill>
                <a:ln w="10850" cap="flat" cmpd="sng">
                  <a:solidFill>
                    <a:srgbClr val="EFECF0"/>
                  </a:solidFill>
                  <a:prstDash val="solid"/>
                  <a:miter lim="333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5" name="Google Shape;455;p17"/>
                <p:cNvSpPr/>
                <p:nvPr/>
              </p:nvSpPr>
              <p:spPr>
                <a:xfrm>
                  <a:off x="1078425" y="777675"/>
                  <a:ext cx="28400" cy="68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6" h="2736" fill="none" extrusionOk="0">
                      <a:moveTo>
                        <a:pt x="1135" y="0"/>
                      </a:moveTo>
                      <a:lnTo>
                        <a:pt x="1" y="2736"/>
                      </a:lnTo>
                    </a:path>
                  </a:pathLst>
                </a:custGeom>
                <a:solidFill>
                  <a:schemeClr val="lt1"/>
                </a:solidFill>
                <a:ln w="10850" cap="flat" cmpd="sng">
                  <a:solidFill>
                    <a:srgbClr val="EFECF0"/>
                  </a:solidFill>
                  <a:prstDash val="solid"/>
                  <a:miter lim="333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6" name="Google Shape;456;p17"/>
                <p:cNvSpPr/>
                <p:nvPr/>
              </p:nvSpPr>
              <p:spPr>
                <a:xfrm>
                  <a:off x="981700" y="519975"/>
                  <a:ext cx="457850" cy="521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14" h="20850" extrusionOk="0">
                      <a:moveTo>
                        <a:pt x="5371" y="1"/>
                      </a:moveTo>
                      <a:cubicBezTo>
                        <a:pt x="4837" y="1"/>
                        <a:pt x="4304" y="101"/>
                        <a:pt x="3803" y="301"/>
                      </a:cubicBezTo>
                      <a:cubicBezTo>
                        <a:pt x="3603" y="368"/>
                        <a:pt x="3403" y="468"/>
                        <a:pt x="3203" y="568"/>
                      </a:cubicBezTo>
                      <a:cubicBezTo>
                        <a:pt x="3136" y="601"/>
                        <a:pt x="3036" y="668"/>
                        <a:pt x="2969" y="701"/>
                      </a:cubicBezTo>
                      <a:cubicBezTo>
                        <a:pt x="601" y="2169"/>
                        <a:pt x="1" y="5405"/>
                        <a:pt x="1735" y="7606"/>
                      </a:cubicBezTo>
                      <a:cubicBezTo>
                        <a:pt x="2069" y="8073"/>
                        <a:pt x="2502" y="8474"/>
                        <a:pt x="2969" y="8774"/>
                      </a:cubicBezTo>
                      <a:cubicBezTo>
                        <a:pt x="3470" y="9074"/>
                        <a:pt x="4003" y="9274"/>
                        <a:pt x="4604" y="9374"/>
                      </a:cubicBezTo>
                      <a:cubicBezTo>
                        <a:pt x="4905" y="9439"/>
                        <a:pt x="5207" y="9476"/>
                        <a:pt x="5509" y="9476"/>
                      </a:cubicBezTo>
                      <a:cubicBezTo>
                        <a:pt x="5674" y="9476"/>
                        <a:pt x="5839" y="9465"/>
                        <a:pt x="6005" y="9441"/>
                      </a:cubicBezTo>
                      <a:cubicBezTo>
                        <a:pt x="6205" y="9408"/>
                        <a:pt x="6438" y="9374"/>
                        <a:pt x="6639" y="9341"/>
                      </a:cubicBezTo>
                      <a:cubicBezTo>
                        <a:pt x="6805" y="9308"/>
                        <a:pt x="6972" y="9241"/>
                        <a:pt x="7139" y="9174"/>
                      </a:cubicBezTo>
                      <a:cubicBezTo>
                        <a:pt x="7456" y="9061"/>
                        <a:pt x="7789" y="8994"/>
                        <a:pt x="8127" y="8994"/>
                      </a:cubicBezTo>
                      <a:cubicBezTo>
                        <a:pt x="8286" y="8994"/>
                        <a:pt x="8446" y="9009"/>
                        <a:pt x="8607" y="9041"/>
                      </a:cubicBezTo>
                      <a:cubicBezTo>
                        <a:pt x="9040" y="9107"/>
                        <a:pt x="9441" y="9241"/>
                        <a:pt x="9808" y="9441"/>
                      </a:cubicBezTo>
                      <a:cubicBezTo>
                        <a:pt x="9974" y="9541"/>
                        <a:pt x="10108" y="9641"/>
                        <a:pt x="10241" y="9741"/>
                      </a:cubicBezTo>
                      <a:cubicBezTo>
                        <a:pt x="10308" y="9775"/>
                        <a:pt x="10375" y="9841"/>
                        <a:pt x="10408" y="9875"/>
                      </a:cubicBezTo>
                      <a:cubicBezTo>
                        <a:pt x="10875" y="10242"/>
                        <a:pt x="11209" y="10675"/>
                        <a:pt x="11475" y="11176"/>
                      </a:cubicBezTo>
                      <a:cubicBezTo>
                        <a:pt x="11742" y="11609"/>
                        <a:pt x="11876" y="12076"/>
                        <a:pt x="11909" y="12577"/>
                      </a:cubicBezTo>
                      <a:cubicBezTo>
                        <a:pt x="11909" y="12710"/>
                        <a:pt x="11909" y="12810"/>
                        <a:pt x="11909" y="12943"/>
                      </a:cubicBezTo>
                      <a:cubicBezTo>
                        <a:pt x="11909" y="13044"/>
                        <a:pt x="11876" y="13144"/>
                        <a:pt x="11876" y="13244"/>
                      </a:cubicBezTo>
                      <a:cubicBezTo>
                        <a:pt x="11776" y="13844"/>
                        <a:pt x="11509" y="14378"/>
                        <a:pt x="11175" y="14845"/>
                      </a:cubicBezTo>
                      <a:cubicBezTo>
                        <a:pt x="10675" y="15479"/>
                        <a:pt x="10041" y="16012"/>
                        <a:pt x="9341" y="16379"/>
                      </a:cubicBezTo>
                      <a:lnTo>
                        <a:pt x="9274" y="16379"/>
                      </a:lnTo>
                      <a:lnTo>
                        <a:pt x="9207" y="16413"/>
                      </a:lnTo>
                      <a:cubicBezTo>
                        <a:pt x="8637" y="16698"/>
                        <a:pt x="7994" y="16861"/>
                        <a:pt x="7341" y="16861"/>
                      </a:cubicBezTo>
                      <a:cubicBezTo>
                        <a:pt x="7229" y="16861"/>
                        <a:pt x="7117" y="16856"/>
                        <a:pt x="7006" y="16846"/>
                      </a:cubicBezTo>
                      <a:lnTo>
                        <a:pt x="6872" y="16846"/>
                      </a:lnTo>
                      <a:lnTo>
                        <a:pt x="6772" y="16813"/>
                      </a:lnTo>
                      <a:cubicBezTo>
                        <a:pt x="6505" y="16746"/>
                        <a:pt x="6238" y="16646"/>
                        <a:pt x="6005" y="16513"/>
                      </a:cubicBezTo>
                      <a:cubicBezTo>
                        <a:pt x="5705" y="16313"/>
                        <a:pt x="5438" y="16046"/>
                        <a:pt x="5204" y="15779"/>
                      </a:cubicBezTo>
                      <a:lnTo>
                        <a:pt x="5138" y="15645"/>
                      </a:lnTo>
                      <a:lnTo>
                        <a:pt x="5104" y="15579"/>
                      </a:lnTo>
                      <a:cubicBezTo>
                        <a:pt x="4797" y="15134"/>
                        <a:pt x="4369" y="14945"/>
                        <a:pt x="3948" y="14945"/>
                      </a:cubicBezTo>
                      <a:cubicBezTo>
                        <a:pt x="3043" y="14945"/>
                        <a:pt x="2170" y="15820"/>
                        <a:pt x="2602" y="16913"/>
                      </a:cubicBezTo>
                      <a:cubicBezTo>
                        <a:pt x="2702" y="17180"/>
                        <a:pt x="2836" y="17447"/>
                        <a:pt x="2969" y="17714"/>
                      </a:cubicBezTo>
                      <a:cubicBezTo>
                        <a:pt x="3203" y="18147"/>
                        <a:pt x="3470" y="18548"/>
                        <a:pt x="3803" y="18914"/>
                      </a:cubicBezTo>
                      <a:cubicBezTo>
                        <a:pt x="3903" y="19015"/>
                        <a:pt x="4003" y="19115"/>
                        <a:pt x="4137" y="19215"/>
                      </a:cubicBezTo>
                      <a:cubicBezTo>
                        <a:pt x="4637" y="19682"/>
                        <a:pt x="5204" y="20049"/>
                        <a:pt x="5838" y="20315"/>
                      </a:cubicBezTo>
                      <a:cubicBezTo>
                        <a:pt x="6605" y="20616"/>
                        <a:pt x="7406" y="20816"/>
                        <a:pt x="8240" y="20849"/>
                      </a:cubicBezTo>
                      <a:cubicBezTo>
                        <a:pt x="8673" y="20849"/>
                        <a:pt x="9074" y="20849"/>
                        <a:pt x="9507" y="20816"/>
                      </a:cubicBezTo>
                      <a:cubicBezTo>
                        <a:pt x="9874" y="20782"/>
                        <a:pt x="10208" y="20716"/>
                        <a:pt x="10541" y="20649"/>
                      </a:cubicBezTo>
                      <a:cubicBezTo>
                        <a:pt x="11008" y="20549"/>
                        <a:pt x="11442" y="20416"/>
                        <a:pt x="11842" y="20249"/>
                      </a:cubicBezTo>
                      <a:cubicBezTo>
                        <a:pt x="12143" y="20149"/>
                        <a:pt x="12443" y="20049"/>
                        <a:pt x="12743" y="19882"/>
                      </a:cubicBezTo>
                      <a:cubicBezTo>
                        <a:pt x="13443" y="19548"/>
                        <a:pt x="14111" y="19148"/>
                        <a:pt x="14744" y="18648"/>
                      </a:cubicBezTo>
                      <a:cubicBezTo>
                        <a:pt x="16079" y="17580"/>
                        <a:pt x="17079" y="16179"/>
                        <a:pt x="17680" y="14611"/>
                      </a:cubicBezTo>
                      <a:cubicBezTo>
                        <a:pt x="17880" y="14078"/>
                        <a:pt x="18013" y="13544"/>
                        <a:pt x="18113" y="13010"/>
                      </a:cubicBezTo>
                      <a:cubicBezTo>
                        <a:pt x="18314" y="11809"/>
                        <a:pt x="18280" y="10575"/>
                        <a:pt x="18047" y="9374"/>
                      </a:cubicBezTo>
                      <a:cubicBezTo>
                        <a:pt x="17947" y="8874"/>
                        <a:pt x="17813" y="8374"/>
                        <a:pt x="17646" y="7907"/>
                      </a:cubicBezTo>
                      <a:cubicBezTo>
                        <a:pt x="17313" y="6939"/>
                        <a:pt x="16846" y="6005"/>
                        <a:pt x="16279" y="5138"/>
                      </a:cubicBezTo>
                      <a:cubicBezTo>
                        <a:pt x="16145" y="4971"/>
                        <a:pt x="16045" y="4838"/>
                        <a:pt x="15912" y="4671"/>
                      </a:cubicBezTo>
                      <a:cubicBezTo>
                        <a:pt x="15045" y="3537"/>
                        <a:pt x="13977" y="2569"/>
                        <a:pt x="12776" y="1802"/>
                      </a:cubicBezTo>
                      <a:cubicBezTo>
                        <a:pt x="12476" y="1602"/>
                        <a:pt x="12176" y="1435"/>
                        <a:pt x="11842" y="1268"/>
                      </a:cubicBezTo>
                      <a:cubicBezTo>
                        <a:pt x="11275" y="968"/>
                        <a:pt x="10641" y="735"/>
                        <a:pt x="10041" y="535"/>
                      </a:cubicBezTo>
                      <a:cubicBezTo>
                        <a:pt x="8907" y="168"/>
                        <a:pt x="7739" y="1"/>
                        <a:pt x="6572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7" name="Google Shape;457;p17"/>
                <p:cNvSpPr/>
                <p:nvPr/>
              </p:nvSpPr>
              <p:spPr>
                <a:xfrm>
                  <a:off x="1055075" y="913600"/>
                  <a:ext cx="98450" cy="86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38" h="3470" extrusionOk="0">
                      <a:moveTo>
                        <a:pt x="2269" y="1"/>
                      </a:moveTo>
                      <a:lnTo>
                        <a:pt x="1" y="1969"/>
                      </a:lnTo>
                      <a:cubicBezTo>
                        <a:pt x="234" y="2369"/>
                        <a:pt x="535" y="2769"/>
                        <a:pt x="868" y="3136"/>
                      </a:cubicBezTo>
                      <a:cubicBezTo>
                        <a:pt x="968" y="3236"/>
                        <a:pt x="1068" y="3336"/>
                        <a:pt x="1168" y="3470"/>
                      </a:cubicBezTo>
                      <a:lnTo>
                        <a:pt x="3937" y="1068"/>
                      </a:lnTo>
                      <a:lnTo>
                        <a:pt x="3804" y="1035"/>
                      </a:lnTo>
                      <a:cubicBezTo>
                        <a:pt x="3537" y="1001"/>
                        <a:pt x="3270" y="901"/>
                        <a:pt x="3036" y="734"/>
                      </a:cubicBezTo>
                      <a:cubicBezTo>
                        <a:pt x="2736" y="534"/>
                        <a:pt x="2469" y="301"/>
                        <a:pt x="226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8" name="Google Shape;458;p17"/>
                <p:cNvSpPr/>
                <p:nvPr/>
              </p:nvSpPr>
              <p:spPr>
                <a:xfrm>
                  <a:off x="1146825" y="532500"/>
                  <a:ext cx="287725" cy="507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09" h="20282" extrusionOk="0">
                      <a:moveTo>
                        <a:pt x="3403" y="0"/>
                      </a:moveTo>
                      <a:lnTo>
                        <a:pt x="0" y="8807"/>
                      </a:lnTo>
                      <a:cubicBezTo>
                        <a:pt x="167" y="8773"/>
                        <a:pt x="334" y="8706"/>
                        <a:pt x="501" y="8640"/>
                      </a:cubicBezTo>
                      <a:cubicBezTo>
                        <a:pt x="820" y="8526"/>
                        <a:pt x="1154" y="8474"/>
                        <a:pt x="1494" y="8474"/>
                      </a:cubicBezTo>
                      <a:cubicBezTo>
                        <a:pt x="1651" y="8474"/>
                        <a:pt x="1810" y="8485"/>
                        <a:pt x="1968" y="8506"/>
                      </a:cubicBezTo>
                      <a:cubicBezTo>
                        <a:pt x="2402" y="8573"/>
                        <a:pt x="2802" y="8706"/>
                        <a:pt x="3169" y="8940"/>
                      </a:cubicBezTo>
                      <a:lnTo>
                        <a:pt x="6171" y="1268"/>
                      </a:lnTo>
                      <a:cubicBezTo>
                        <a:pt x="5871" y="1101"/>
                        <a:pt x="5571" y="901"/>
                        <a:pt x="5237" y="734"/>
                      </a:cubicBezTo>
                      <a:cubicBezTo>
                        <a:pt x="4670" y="467"/>
                        <a:pt x="4036" y="200"/>
                        <a:pt x="3403" y="0"/>
                      </a:cubicBezTo>
                      <a:close/>
                      <a:moveTo>
                        <a:pt x="9674" y="4637"/>
                      </a:moveTo>
                      <a:lnTo>
                        <a:pt x="3836" y="9374"/>
                      </a:lnTo>
                      <a:cubicBezTo>
                        <a:pt x="4270" y="9741"/>
                        <a:pt x="4604" y="10174"/>
                        <a:pt x="4870" y="10675"/>
                      </a:cubicBezTo>
                      <a:cubicBezTo>
                        <a:pt x="5104" y="11108"/>
                        <a:pt x="5237" y="11575"/>
                        <a:pt x="5304" y="12076"/>
                      </a:cubicBezTo>
                      <a:lnTo>
                        <a:pt x="11075" y="7406"/>
                      </a:lnTo>
                      <a:cubicBezTo>
                        <a:pt x="10708" y="6405"/>
                        <a:pt x="10241" y="5504"/>
                        <a:pt x="9674" y="4637"/>
                      </a:cubicBezTo>
                      <a:close/>
                      <a:moveTo>
                        <a:pt x="11508" y="12509"/>
                      </a:moveTo>
                      <a:lnTo>
                        <a:pt x="5237" y="12743"/>
                      </a:lnTo>
                      <a:cubicBezTo>
                        <a:pt x="5137" y="13310"/>
                        <a:pt x="4904" y="13877"/>
                        <a:pt x="4537" y="14344"/>
                      </a:cubicBezTo>
                      <a:cubicBezTo>
                        <a:pt x="4036" y="14978"/>
                        <a:pt x="3436" y="15478"/>
                        <a:pt x="2702" y="15845"/>
                      </a:cubicBezTo>
                      <a:lnTo>
                        <a:pt x="10374" y="15578"/>
                      </a:lnTo>
                      <a:cubicBezTo>
                        <a:pt x="10641" y="15111"/>
                        <a:pt x="10875" y="14611"/>
                        <a:pt x="11075" y="14077"/>
                      </a:cubicBezTo>
                      <a:cubicBezTo>
                        <a:pt x="11275" y="13577"/>
                        <a:pt x="11408" y="13043"/>
                        <a:pt x="11508" y="12509"/>
                      </a:cubicBezTo>
                      <a:close/>
                      <a:moveTo>
                        <a:pt x="2569" y="15912"/>
                      </a:moveTo>
                      <a:cubicBezTo>
                        <a:pt x="2031" y="16180"/>
                        <a:pt x="1429" y="16341"/>
                        <a:pt x="814" y="16341"/>
                      </a:cubicBezTo>
                      <a:cubicBezTo>
                        <a:pt x="666" y="16341"/>
                        <a:pt x="516" y="16331"/>
                        <a:pt x="367" y="16312"/>
                      </a:cubicBezTo>
                      <a:cubicBezTo>
                        <a:pt x="300" y="16312"/>
                        <a:pt x="200" y="16312"/>
                        <a:pt x="134" y="16279"/>
                      </a:cubicBezTo>
                      <a:lnTo>
                        <a:pt x="134" y="16279"/>
                      </a:lnTo>
                      <a:lnTo>
                        <a:pt x="2902" y="20281"/>
                      </a:lnTo>
                      <a:cubicBezTo>
                        <a:pt x="3236" y="20248"/>
                        <a:pt x="3603" y="20215"/>
                        <a:pt x="3936" y="20115"/>
                      </a:cubicBezTo>
                      <a:cubicBezTo>
                        <a:pt x="4370" y="20015"/>
                        <a:pt x="4804" y="19915"/>
                        <a:pt x="5237" y="19748"/>
                      </a:cubicBezTo>
                      <a:lnTo>
                        <a:pt x="2569" y="15912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9" name="Google Shape;459;p17"/>
                <p:cNvSpPr/>
                <p:nvPr/>
              </p:nvSpPr>
              <p:spPr>
                <a:xfrm>
                  <a:off x="1025075" y="519975"/>
                  <a:ext cx="120925" cy="23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37" h="9375" extrusionOk="0">
                      <a:moveTo>
                        <a:pt x="3669" y="1"/>
                      </a:moveTo>
                      <a:cubicBezTo>
                        <a:pt x="3136" y="1"/>
                        <a:pt x="2602" y="101"/>
                        <a:pt x="2102" y="301"/>
                      </a:cubicBezTo>
                      <a:cubicBezTo>
                        <a:pt x="1868" y="368"/>
                        <a:pt x="1668" y="468"/>
                        <a:pt x="1501" y="568"/>
                      </a:cubicBezTo>
                      <a:lnTo>
                        <a:pt x="0" y="7606"/>
                      </a:lnTo>
                      <a:cubicBezTo>
                        <a:pt x="334" y="8073"/>
                        <a:pt x="767" y="8474"/>
                        <a:pt x="1234" y="8774"/>
                      </a:cubicBezTo>
                      <a:cubicBezTo>
                        <a:pt x="1735" y="9074"/>
                        <a:pt x="2268" y="9274"/>
                        <a:pt x="2835" y="9374"/>
                      </a:cubicBezTo>
                      <a:lnTo>
                        <a:pt x="4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0" name="Google Shape;460;p17"/>
                <p:cNvSpPr/>
                <p:nvPr/>
              </p:nvSpPr>
              <p:spPr>
                <a:xfrm>
                  <a:off x="910825" y="345700"/>
                  <a:ext cx="168475" cy="104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39" h="4170" extrusionOk="0">
                      <a:moveTo>
                        <a:pt x="6038" y="0"/>
                      </a:moveTo>
                      <a:lnTo>
                        <a:pt x="0" y="334"/>
                      </a:lnTo>
                      <a:lnTo>
                        <a:pt x="1001" y="4170"/>
                      </a:lnTo>
                      <a:lnTo>
                        <a:pt x="6738" y="2669"/>
                      </a:lnTo>
                      <a:lnTo>
                        <a:pt x="6038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1" name="Google Shape;461;p17"/>
                <p:cNvSpPr/>
                <p:nvPr/>
              </p:nvSpPr>
              <p:spPr>
                <a:xfrm>
                  <a:off x="927500" y="405725"/>
                  <a:ext cx="72575" cy="14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03" h="569" fill="none" extrusionOk="0">
                      <a:moveTo>
                        <a:pt x="0" y="568"/>
                      </a:moveTo>
                      <a:lnTo>
                        <a:pt x="2902" y="1"/>
                      </a:lnTo>
                    </a:path>
                  </a:pathLst>
                </a:custGeom>
                <a:solidFill>
                  <a:schemeClr val="lt1"/>
                </a:solidFill>
                <a:ln w="10850" cap="flat" cmpd="sng">
                  <a:solidFill>
                    <a:srgbClr val="EFECF0"/>
                  </a:solidFill>
                  <a:prstDash val="solid"/>
                  <a:miter lim="333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2" name="Google Shape;462;p17"/>
                <p:cNvSpPr/>
                <p:nvPr/>
              </p:nvSpPr>
              <p:spPr>
                <a:xfrm>
                  <a:off x="919150" y="374050"/>
                  <a:ext cx="72575" cy="15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03" h="601" fill="none" extrusionOk="0">
                      <a:moveTo>
                        <a:pt x="1" y="601"/>
                      </a:moveTo>
                      <a:lnTo>
                        <a:pt x="2903" y="0"/>
                      </a:lnTo>
                    </a:path>
                  </a:pathLst>
                </a:custGeom>
                <a:solidFill>
                  <a:schemeClr val="lt1"/>
                </a:solidFill>
                <a:ln w="10850" cap="flat" cmpd="sng">
                  <a:solidFill>
                    <a:srgbClr val="EFECF0"/>
                  </a:solidFill>
                  <a:prstDash val="solid"/>
                  <a:miter lim="333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3" name="Google Shape;463;p17"/>
                <p:cNvSpPr/>
                <p:nvPr/>
              </p:nvSpPr>
              <p:spPr>
                <a:xfrm>
                  <a:off x="1036750" y="219775"/>
                  <a:ext cx="126775" cy="176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71" h="7073" extrusionOk="0">
                      <a:moveTo>
                        <a:pt x="1501" y="0"/>
                      </a:moveTo>
                      <a:lnTo>
                        <a:pt x="0" y="5871"/>
                      </a:lnTo>
                      <a:lnTo>
                        <a:pt x="2469" y="7072"/>
                      </a:lnTo>
                      <a:lnTo>
                        <a:pt x="5070" y="1768"/>
                      </a:lnTo>
                      <a:lnTo>
                        <a:pt x="1501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4" name="Google Shape;464;p17"/>
                <p:cNvSpPr/>
                <p:nvPr/>
              </p:nvSpPr>
              <p:spPr>
                <a:xfrm>
                  <a:off x="1106800" y="249800"/>
                  <a:ext cx="29200" cy="68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8" h="2736" fill="none" extrusionOk="0">
                      <a:moveTo>
                        <a:pt x="1168" y="0"/>
                      </a:moveTo>
                      <a:lnTo>
                        <a:pt x="0" y="2735"/>
                      </a:lnTo>
                    </a:path>
                  </a:pathLst>
                </a:custGeom>
                <a:solidFill>
                  <a:schemeClr val="lt1"/>
                </a:solidFill>
                <a:ln w="10850" cap="flat" cmpd="sng">
                  <a:solidFill>
                    <a:srgbClr val="EFECF0"/>
                  </a:solidFill>
                  <a:prstDash val="solid"/>
                  <a:miter lim="333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5" name="Google Shape;465;p17"/>
                <p:cNvSpPr/>
                <p:nvPr/>
              </p:nvSpPr>
              <p:spPr>
                <a:xfrm>
                  <a:off x="1078425" y="235625"/>
                  <a:ext cx="28400" cy="68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6" h="2736" fill="none" extrusionOk="0">
                      <a:moveTo>
                        <a:pt x="1135" y="0"/>
                      </a:moveTo>
                      <a:lnTo>
                        <a:pt x="1" y="2735"/>
                      </a:lnTo>
                    </a:path>
                  </a:pathLst>
                </a:custGeom>
                <a:solidFill>
                  <a:schemeClr val="lt1"/>
                </a:solidFill>
                <a:ln w="10850" cap="flat" cmpd="sng">
                  <a:solidFill>
                    <a:srgbClr val="EFECF0"/>
                  </a:solidFill>
                  <a:prstDash val="solid"/>
                  <a:miter lim="333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6" name="Google Shape;466;p17"/>
                <p:cNvSpPr/>
                <p:nvPr/>
              </p:nvSpPr>
              <p:spPr>
                <a:xfrm>
                  <a:off x="981700" y="-22075"/>
                  <a:ext cx="457850" cy="520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14" h="20838" extrusionOk="0">
                      <a:moveTo>
                        <a:pt x="5371" y="1"/>
                      </a:moveTo>
                      <a:cubicBezTo>
                        <a:pt x="4837" y="1"/>
                        <a:pt x="4304" y="101"/>
                        <a:pt x="3803" y="268"/>
                      </a:cubicBezTo>
                      <a:cubicBezTo>
                        <a:pt x="3603" y="368"/>
                        <a:pt x="3403" y="434"/>
                        <a:pt x="3203" y="568"/>
                      </a:cubicBezTo>
                      <a:cubicBezTo>
                        <a:pt x="3136" y="601"/>
                        <a:pt x="3036" y="634"/>
                        <a:pt x="2969" y="701"/>
                      </a:cubicBezTo>
                      <a:cubicBezTo>
                        <a:pt x="601" y="2169"/>
                        <a:pt x="1" y="5405"/>
                        <a:pt x="1735" y="7606"/>
                      </a:cubicBezTo>
                      <a:cubicBezTo>
                        <a:pt x="2069" y="8073"/>
                        <a:pt x="2502" y="8473"/>
                        <a:pt x="2969" y="8774"/>
                      </a:cubicBezTo>
                      <a:cubicBezTo>
                        <a:pt x="3470" y="9074"/>
                        <a:pt x="4003" y="9274"/>
                        <a:pt x="4604" y="9374"/>
                      </a:cubicBezTo>
                      <a:cubicBezTo>
                        <a:pt x="4900" y="9438"/>
                        <a:pt x="5196" y="9461"/>
                        <a:pt x="5492" y="9461"/>
                      </a:cubicBezTo>
                      <a:cubicBezTo>
                        <a:pt x="5663" y="9461"/>
                        <a:pt x="5834" y="9453"/>
                        <a:pt x="6005" y="9441"/>
                      </a:cubicBezTo>
                      <a:cubicBezTo>
                        <a:pt x="6205" y="9407"/>
                        <a:pt x="6438" y="9374"/>
                        <a:pt x="6639" y="9341"/>
                      </a:cubicBezTo>
                      <a:cubicBezTo>
                        <a:pt x="6805" y="9274"/>
                        <a:pt x="6972" y="9241"/>
                        <a:pt x="7139" y="9174"/>
                      </a:cubicBezTo>
                      <a:cubicBezTo>
                        <a:pt x="7456" y="9061"/>
                        <a:pt x="7789" y="8993"/>
                        <a:pt x="8127" y="8993"/>
                      </a:cubicBezTo>
                      <a:cubicBezTo>
                        <a:pt x="8286" y="8993"/>
                        <a:pt x="8446" y="9008"/>
                        <a:pt x="8607" y="9041"/>
                      </a:cubicBezTo>
                      <a:cubicBezTo>
                        <a:pt x="9040" y="9074"/>
                        <a:pt x="9441" y="9241"/>
                        <a:pt x="9808" y="9441"/>
                      </a:cubicBezTo>
                      <a:cubicBezTo>
                        <a:pt x="9974" y="9541"/>
                        <a:pt x="10108" y="9608"/>
                        <a:pt x="10241" y="9708"/>
                      </a:cubicBezTo>
                      <a:cubicBezTo>
                        <a:pt x="10308" y="9774"/>
                        <a:pt x="10375" y="9808"/>
                        <a:pt x="10408" y="9874"/>
                      </a:cubicBezTo>
                      <a:cubicBezTo>
                        <a:pt x="10875" y="10241"/>
                        <a:pt x="11209" y="10675"/>
                        <a:pt x="11475" y="11175"/>
                      </a:cubicBezTo>
                      <a:cubicBezTo>
                        <a:pt x="11742" y="11609"/>
                        <a:pt x="11876" y="12076"/>
                        <a:pt x="11909" y="12576"/>
                      </a:cubicBezTo>
                      <a:cubicBezTo>
                        <a:pt x="11909" y="12676"/>
                        <a:pt x="11909" y="12810"/>
                        <a:pt x="11909" y="12943"/>
                      </a:cubicBezTo>
                      <a:cubicBezTo>
                        <a:pt x="11909" y="13043"/>
                        <a:pt x="11876" y="13143"/>
                        <a:pt x="11876" y="13244"/>
                      </a:cubicBezTo>
                      <a:cubicBezTo>
                        <a:pt x="11776" y="13811"/>
                        <a:pt x="11509" y="14378"/>
                        <a:pt x="11175" y="14845"/>
                      </a:cubicBezTo>
                      <a:cubicBezTo>
                        <a:pt x="10675" y="15478"/>
                        <a:pt x="10041" y="15979"/>
                        <a:pt x="9341" y="16346"/>
                      </a:cubicBezTo>
                      <a:lnTo>
                        <a:pt x="9274" y="16379"/>
                      </a:lnTo>
                      <a:lnTo>
                        <a:pt x="9207" y="16412"/>
                      </a:lnTo>
                      <a:cubicBezTo>
                        <a:pt x="8670" y="16681"/>
                        <a:pt x="8068" y="16842"/>
                        <a:pt x="7453" y="16842"/>
                      </a:cubicBezTo>
                      <a:cubicBezTo>
                        <a:pt x="7304" y="16842"/>
                        <a:pt x="7155" y="16832"/>
                        <a:pt x="7006" y="16813"/>
                      </a:cubicBezTo>
                      <a:lnTo>
                        <a:pt x="6872" y="16813"/>
                      </a:lnTo>
                      <a:lnTo>
                        <a:pt x="6772" y="16779"/>
                      </a:lnTo>
                      <a:cubicBezTo>
                        <a:pt x="6505" y="16746"/>
                        <a:pt x="6238" y="16646"/>
                        <a:pt x="6005" y="16479"/>
                      </a:cubicBezTo>
                      <a:cubicBezTo>
                        <a:pt x="5705" y="16279"/>
                        <a:pt x="5438" y="16046"/>
                        <a:pt x="5204" y="15745"/>
                      </a:cubicBezTo>
                      <a:lnTo>
                        <a:pt x="5138" y="15645"/>
                      </a:lnTo>
                      <a:lnTo>
                        <a:pt x="5104" y="15579"/>
                      </a:lnTo>
                      <a:cubicBezTo>
                        <a:pt x="4797" y="15134"/>
                        <a:pt x="4369" y="14945"/>
                        <a:pt x="3948" y="14945"/>
                      </a:cubicBezTo>
                      <a:cubicBezTo>
                        <a:pt x="3043" y="14945"/>
                        <a:pt x="2170" y="15820"/>
                        <a:pt x="2602" y="16913"/>
                      </a:cubicBezTo>
                      <a:cubicBezTo>
                        <a:pt x="2702" y="17180"/>
                        <a:pt x="2836" y="17447"/>
                        <a:pt x="2969" y="17713"/>
                      </a:cubicBezTo>
                      <a:cubicBezTo>
                        <a:pt x="3203" y="18147"/>
                        <a:pt x="3470" y="18514"/>
                        <a:pt x="3803" y="18881"/>
                      </a:cubicBezTo>
                      <a:cubicBezTo>
                        <a:pt x="3903" y="18981"/>
                        <a:pt x="4003" y="19114"/>
                        <a:pt x="4137" y="19214"/>
                      </a:cubicBezTo>
                      <a:cubicBezTo>
                        <a:pt x="4637" y="19681"/>
                        <a:pt x="5204" y="20048"/>
                        <a:pt x="5838" y="20282"/>
                      </a:cubicBezTo>
                      <a:cubicBezTo>
                        <a:pt x="6605" y="20615"/>
                        <a:pt x="7406" y="20782"/>
                        <a:pt x="8240" y="20816"/>
                      </a:cubicBezTo>
                      <a:cubicBezTo>
                        <a:pt x="8419" y="20829"/>
                        <a:pt x="8593" y="20838"/>
                        <a:pt x="8766" y="20838"/>
                      </a:cubicBezTo>
                      <a:cubicBezTo>
                        <a:pt x="9011" y="20838"/>
                        <a:pt x="9253" y="20821"/>
                        <a:pt x="9507" y="20782"/>
                      </a:cubicBezTo>
                      <a:cubicBezTo>
                        <a:pt x="9874" y="20749"/>
                        <a:pt x="10208" y="20716"/>
                        <a:pt x="10541" y="20615"/>
                      </a:cubicBezTo>
                      <a:cubicBezTo>
                        <a:pt x="11008" y="20549"/>
                        <a:pt x="11442" y="20415"/>
                        <a:pt x="11842" y="20249"/>
                      </a:cubicBezTo>
                      <a:cubicBezTo>
                        <a:pt x="12143" y="20148"/>
                        <a:pt x="12443" y="20015"/>
                        <a:pt x="12743" y="19882"/>
                      </a:cubicBezTo>
                      <a:cubicBezTo>
                        <a:pt x="13443" y="19548"/>
                        <a:pt x="14111" y="19114"/>
                        <a:pt x="14744" y="18647"/>
                      </a:cubicBezTo>
                      <a:cubicBezTo>
                        <a:pt x="16079" y="17580"/>
                        <a:pt x="17079" y="16179"/>
                        <a:pt x="17680" y="14578"/>
                      </a:cubicBezTo>
                      <a:cubicBezTo>
                        <a:pt x="17880" y="14077"/>
                        <a:pt x="18013" y="13544"/>
                        <a:pt x="18113" y="13010"/>
                      </a:cubicBezTo>
                      <a:cubicBezTo>
                        <a:pt x="18314" y="11809"/>
                        <a:pt x="18280" y="10542"/>
                        <a:pt x="18047" y="9341"/>
                      </a:cubicBezTo>
                      <a:cubicBezTo>
                        <a:pt x="17947" y="8840"/>
                        <a:pt x="17813" y="8373"/>
                        <a:pt x="17646" y="7906"/>
                      </a:cubicBezTo>
                      <a:cubicBezTo>
                        <a:pt x="17313" y="6906"/>
                        <a:pt x="16846" y="6005"/>
                        <a:pt x="16279" y="5138"/>
                      </a:cubicBezTo>
                      <a:cubicBezTo>
                        <a:pt x="16145" y="4971"/>
                        <a:pt x="16045" y="4804"/>
                        <a:pt x="15912" y="4671"/>
                      </a:cubicBezTo>
                      <a:cubicBezTo>
                        <a:pt x="15045" y="3537"/>
                        <a:pt x="13977" y="2536"/>
                        <a:pt x="12776" y="1802"/>
                      </a:cubicBezTo>
                      <a:cubicBezTo>
                        <a:pt x="12476" y="1602"/>
                        <a:pt x="12176" y="1435"/>
                        <a:pt x="11842" y="1268"/>
                      </a:cubicBezTo>
                      <a:cubicBezTo>
                        <a:pt x="11275" y="968"/>
                        <a:pt x="10641" y="701"/>
                        <a:pt x="10041" y="534"/>
                      </a:cubicBezTo>
                      <a:cubicBezTo>
                        <a:pt x="8907" y="167"/>
                        <a:pt x="7739" y="1"/>
                        <a:pt x="6572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7" name="Google Shape;467;p17"/>
                <p:cNvSpPr/>
                <p:nvPr/>
              </p:nvSpPr>
              <p:spPr>
                <a:xfrm>
                  <a:off x="1055075" y="371550"/>
                  <a:ext cx="98450" cy="85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38" h="3437" extrusionOk="0">
                      <a:moveTo>
                        <a:pt x="2269" y="0"/>
                      </a:moveTo>
                      <a:lnTo>
                        <a:pt x="1" y="1935"/>
                      </a:lnTo>
                      <a:cubicBezTo>
                        <a:pt x="234" y="2369"/>
                        <a:pt x="535" y="2769"/>
                        <a:pt x="868" y="3136"/>
                      </a:cubicBezTo>
                      <a:cubicBezTo>
                        <a:pt x="968" y="3236"/>
                        <a:pt x="1068" y="3336"/>
                        <a:pt x="1168" y="3436"/>
                      </a:cubicBezTo>
                      <a:lnTo>
                        <a:pt x="3937" y="1068"/>
                      </a:lnTo>
                      <a:lnTo>
                        <a:pt x="3804" y="1034"/>
                      </a:lnTo>
                      <a:cubicBezTo>
                        <a:pt x="3537" y="968"/>
                        <a:pt x="3270" y="868"/>
                        <a:pt x="3036" y="734"/>
                      </a:cubicBezTo>
                      <a:cubicBezTo>
                        <a:pt x="2736" y="534"/>
                        <a:pt x="2469" y="301"/>
                        <a:pt x="226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8" name="Google Shape;468;p17"/>
                <p:cNvSpPr/>
                <p:nvPr/>
              </p:nvSpPr>
              <p:spPr>
                <a:xfrm>
                  <a:off x="1146825" y="-9550"/>
                  <a:ext cx="287725" cy="506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09" h="20248" extrusionOk="0">
                      <a:moveTo>
                        <a:pt x="3403" y="0"/>
                      </a:moveTo>
                      <a:lnTo>
                        <a:pt x="0" y="8806"/>
                      </a:lnTo>
                      <a:cubicBezTo>
                        <a:pt x="167" y="8773"/>
                        <a:pt x="334" y="8706"/>
                        <a:pt x="501" y="8640"/>
                      </a:cubicBezTo>
                      <a:cubicBezTo>
                        <a:pt x="818" y="8526"/>
                        <a:pt x="1151" y="8459"/>
                        <a:pt x="1488" y="8459"/>
                      </a:cubicBezTo>
                      <a:cubicBezTo>
                        <a:pt x="1648" y="8459"/>
                        <a:pt x="1808" y="8474"/>
                        <a:pt x="1968" y="8506"/>
                      </a:cubicBezTo>
                      <a:cubicBezTo>
                        <a:pt x="2402" y="8573"/>
                        <a:pt x="2802" y="8706"/>
                        <a:pt x="3169" y="8906"/>
                      </a:cubicBezTo>
                      <a:lnTo>
                        <a:pt x="6171" y="1268"/>
                      </a:lnTo>
                      <a:cubicBezTo>
                        <a:pt x="5871" y="1067"/>
                        <a:pt x="5571" y="901"/>
                        <a:pt x="5237" y="734"/>
                      </a:cubicBezTo>
                      <a:cubicBezTo>
                        <a:pt x="4670" y="434"/>
                        <a:pt x="4036" y="200"/>
                        <a:pt x="3403" y="0"/>
                      </a:cubicBezTo>
                      <a:close/>
                      <a:moveTo>
                        <a:pt x="9674" y="4637"/>
                      </a:moveTo>
                      <a:lnTo>
                        <a:pt x="3836" y="9373"/>
                      </a:lnTo>
                      <a:cubicBezTo>
                        <a:pt x="4270" y="9707"/>
                        <a:pt x="4604" y="10174"/>
                        <a:pt x="4870" y="10674"/>
                      </a:cubicBezTo>
                      <a:cubicBezTo>
                        <a:pt x="5104" y="11108"/>
                        <a:pt x="5237" y="11575"/>
                        <a:pt x="5304" y="12042"/>
                      </a:cubicBezTo>
                      <a:lnTo>
                        <a:pt x="11075" y="7405"/>
                      </a:lnTo>
                      <a:cubicBezTo>
                        <a:pt x="10708" y="6405"/>
                        <a:pt x="10241" y="5471"/>
                        <a:pt x="9674" y="4637"/>
                      </a:cubicBezTo>
                      <a:close/>
                      <a:moveTo>
                        <a:pt x="11508" y="12509"/>
                      </a:moveTo>
                      <a:lnTo>
                        <a:pt x="5237" y="12743"/>
                      </a:lnTo>
                      <a:cubicBezTo>
                        <a:pt x="5137" y="13310"/>
                        <a:pt x="4904" y="13843"/>
                        <a:pt x="4537" y="14310"/>
                      </a:cubicBezTo>
                      <a:cubicBezTo>
                        <a:pt x="4036" y="14944"/>
                        <a:pt x="3436" y="15478"/>
                        <a:pt x="2702" y="15845"/>
                      </a:cubicBezTo>
                      <a:lnTo>
                        <a:pt x="10374" y="15578"/>
                      </a:lnTo>
                      <a:cubicBezTo>
                        <a:pt x="10641" y="15078"/>
                        <a:pt x="10875" y="14611"/>
                        <a:pt x="11075" y="14077"/>
                      </a:cubicBezTo>
                      <a:cubicBezTo>
                        <a:pt x="11275" y="13576"/>
                        <a:pt x="11408" y="13043"/>
                        <a:pt x="11508" y="12509"/>
                      </a:cubicBezTo>
                      <a:close/>
                      <a:moveTo>
                        <a:pt x="2569" y="15878"/>
                      </a:moveTo>
                      <a:cubicBezTo>
                        <a:pt x="1999" y="16163"/>
                        <a:pt x="1356" y="16326"/>
                        <a:pt x="703" y="16326"/>
                      </a:cubicBezTo>
                      <a:cubicBezTo>
                        <a:pt x="591" y="16326"/>
                        <a:pt x="479" y="16321"/>
                        <a:pt x="367" y="16312"/>
                      </a:cubicBezTo>
                      <a:cubicBezTo>
                        <a:pt x="300" y="16278"/>
                        <a:pt x="200" y="16278"/>
                        <a:pt x="134" y="16245"/>
                      </a:cubicBezTo>
                      <a:lnTo>
                        <a:pt x="134" y="16245"/>
                      </a:lnTo>
                      <a:lnTo>
                        <a:pt x="2902" y="20248"/>
                      </a:lnTo>
                      <a:cubicBezTo>
                        <a:pt x="3236" y="20215"/>
                        <a:pt x="3603" y="20181"/>
                        <a:pt x="3936" y="20081"/>
                      </a:cubicBezTo>
                      <a:cubicBezTo>
                        <a:pt x="4370" y="20014"/>
                        <a:pt x="4804" y="19881"/>
                        <a:pt x="5237" y="19714"/>
                      </a:cubicBezTo>
                      <a:lnTo>
                        <a:pt x="2569" y="1587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9" name="Google Shape;469;p17"/>
                <p:cNvSpPr/>
                <p:nvPr/>
              </p:nvSpPr>
              <p:spPr>
                <a:xfrm>
                  <a:off x="1025075" y="-22075"/>
                  <a:ext cx="120925" cy="23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37" h="9375" extrusionOk="0">
                      <a:moveTo>
                        <a:pt x="3669" y="1"/>
                      </a:moveTo>
                      <a:cubicBezTo>
                        <a:pt x="3136" y="1"/>
                        <a:pt x="2602" y="101"/>
                        <a:pt x="2102" y="268"/>
                      </a:cubicBezTo>
                      <a:cubicBezTo>
                        <a:pt x="1868" y="368"/>
                        <a:pt x="1668" y="434"/>
                        <a:pt x="1501" y="568"/>
                      </a:cubicBezTo>
                      <a:lnTo>
                        <a:pt x="0" y="7606"/>
                      </a:lnTo>
                      <a:cubicBezTo>
                        <a:pt x="334" y="8073"/>
                        <a:pt x="767" y="8473"/>
                        <a:pt x="1234" y="8774"/>
                      </a:cubicBezTo>
                      <a:cubicBezTo>
                        <a:pt x="1735" y="9041"/>
                        <a:pt x="2268" y="9274"/>
                        <a:pt x="2835" y="9374"/>
                      </a:cubicBezTo>
                      <a:lnTo>
                        <a:pt x="4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0" name="Google Shape;470;p17"/>
                <p:cNvSpPr/>
                <p:nvPr/>
              </p:nvSpPr>
              <p:spPr>
                <a:xfrm>
                  <a:off x="1227700" y="-156325"/>
                  <a:ext cx="216025" cy="403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41" h="16121" extrusionOk="0">
                      <a:moveTo>
                        <a:pt x="768" y="0"/>
                      </a:moveTo>
                      <a:lnTo>
                        <a:pt x="635" y="2936"/>
                      </a:lnTo>
                      <a:cubicBezTo>
                        <a:pt x="3470" y="3069"/>
                        <a:pt x="5638" y="5471"/>
                        <a:pt x="5538" y="8306"/>
                      </a:cubicBezTo>
                      <a:cubicBezTo>
                        <a:pt x="5376" y="11027"/>
                        <a:pt x="3107" y="13182"/>
                        <a:pt x="379" y="13182"/>
                      </a:cubicBezTo>
                      <a:cubicBezTo>
                        <a:pt x="298" y="13182"/>
                        <a:pt x="216" y="13180"/>
                        <a:pt x="134" y="13176"/>
                      </a:cubicBezTo>
                      <a:lnTo>
                        <a:pt x="1" y="16112"/>
                      </a:lnTo>
                      <a:cubicBezTo>
                        <a:pt x="124" y="16117"/>
                        <a:pt x="247" y="16120"/>
                        <a:pt x="369" y="16120"/>
                      </a:cubicBezTo>
                      <a:cubicBezTo>
                        <a:pt x="4646" y="16120"/>
                        <a:pt x="8246" y="12753"/>
                        <a:pt x="8440" y="8440"/>
                      </a:cubicBezTo>
                      <a:cubicBezTo>
                        <a:pt x="8640" y="4003"/>
                        <a:pt x="5205" y="200"/>
                        <a:pt x="76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1" name="Google Shape;471;p17"/>
                <p:cNvSpPr/>
                <p:nvPr/>
              </p:nvSpPr>
              <p:spPr>
                <a:xfrm>
                  <a:off x="986700" y="372375"/>
                  <a:ext cx="216025" cy="403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41" h="16121" extrusionOk="0">
                      <a:moveTo>
                        <a:pt x="768" y="1"/>
                      </a:moveTo>
                      <a:lnTo>
                        <a:pt x="634" y="2903"/>
                      </a:lnTo>
                      <a:cubicBezTo>
                        <a:pt x="3470" y="3070"/>
                        <a:pt x="5638" y="5471"/>
                        <a:pt x="5538" y="8273"/>
                      </a:cubicBezTo>
                      <a:cubicBezTo>
                        <a:pt x="5376" y="11027"/>
                        <a:pt x="3106" y="13183"/>
                        <a:pt x="409" y="13183"/>
                      </a:cubicBezTo>
                      <a:cubicBezTo>
                        <a:pt x="329" y="13183"/>
                        <a:pt x="248" y="13181"/>
                        <a:pt x="167" y="13177"/>
                      </a:cubicBezTo>
                      <a:lnTo>
                        <a:pt x="1" y="16112"/>
                      </a:lnTo>
                      <a:cubicBezTo>
                        <a:pt x="125" y="16118"/>
                        <a:pt x="249" y="16121"/>
                        <a:pt x="372" y="16121"/>
                      </a:cubicBezTo>
                      <a:cubicBezTo>
                        <a:pt x="4677" y="16121"/>
                        <a:pt x="8245" y="12753"/>
                        <a:pt x="8440" y="8440"/>
                      </a:cubicBezTo>
                      <a:cubicBezTo>
                        <a:pt x="8640" y="3970"/>
                        <a:pt x="5204" y="201"/>
                        <a:pt x="768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2" name="Google Shape;472;p17"/>
                <p:cNvSpPr/>
                <p:nvPr/>
              </p:nvSpPr>
              <p:spPr>
                <a:xfrm>
                  <a:off x="1227700" y="750975"/>
                  <a:ext cx="215200" cy="402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08" h="16088" extrusionOk="0">
                      <a:moveTo>
                        <a:pt x="735" y="1"/>
                      </a:moveTo>
                      <a:lnTo>
                        <a:pt x="601" y="2903"/>
                      </a:lnTo>
                      <a:cubicBezTo>
                        <a:pt x="3437" y="3036"/>
                        <a:pt x="5605" y="5438"/>
                        <a:pt x="5505" y="8273"/>
                      </a:cubicBezTo>
                      <a:cubicBezTo>
                        <a:pt x="5375" y="11027"/>
                        <a:pt x="3075" y="13183"/>
                        <a:pt x="376" y="13183"/>
                      </a:cubicBezTo>
                      <a:cubicBezTo>
                        <a:pt x="296" y="13183"/>
                        <a:pt x="215" y="13181"/>
                        <a:pt x="134" y="13177"/>
                      </a:cubicBezTo>
                      <a:lnTo>
                        <a:pt x="1" y="16079"/>
                      </a:lnTo>
                      <a:cubicBezTo>
                        <a:pt x="124" y="16085"/>
                        <a:pt x="247" y="16087"/>
                        <a:pt x="369" y="16087"/>
                      </a:cubicBezTo>
                      <a:cubicBezTo>
                        <a:pt x="4644" y="16087"/>
                        <a:pt x="8212" y="12720"/>
                        <a:pt x="8407" y="8407"/>
                      </a:cubicBezTo>
                      <a:cubicBezTo>
                        <a:pt x="8607" y="3970"/>
                        <a:pt x="5171" y="201"/>
                        <a:pt x="73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3" name="Google Shape;473;p17"/>
                <p:cNvSpPr/>
                <p:nvPr/>
              </p:nvSpPr>
              <p:spPr>
                <a:xfrm>
                  <a:off x="884125" y="-85450"/>
                  <a:ext cx="617150" cy="1189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686" h="47568" extrusionOk="0">
                      <a:moveTo>
                        <a:pt x="3036" y="1"/>
                      </a:moveTo>
                      <a:cubicBezTo>
                        <a:pt x="1335" y="1"/>
                        <a:pt x="1" y="1368"/>
                        <a:pt x="1" y="3036"/>
                      </a:cubicBezTo>
                      <a:lnTo>
                        <a:pt x="1" y="44532"/>
                      </a:lnTo>
                      <a:cubicBezTo>
                        <a:pt x="1" y="46200"/>
                        <a:pt x="1335" y="47568"/>
                        <a:pt x="3036" y="47568"/>
                      </a:cubicBezTo>
                      <a:lnTo>
                        <a:pt x="21650" y="47568"/>
                      </a:lnTo>
                      <a:cubicBezTo>
                        <a:pt x="23317" y="47568"/>
                        <a:pt x="24685" y="46200"/>
                        <a:pt x="24685" y="44532"/>
                      </a:cubicBezTo>
                      <a:lnTo>
                        <a:pt x="24685" y="3036"/>
                      </a:lnTo>
                      <a:cubicBezTo>
                        <a:pt x="24685" y="1368"/>
                        <a:pt x="23317" y="1"/>
                        <a:pt x="21650" y="1"/>
                      </a:cubicBezTo>
                      <a:close/>
                    </a:path>
                  </a:pathLst>
                </a:custGeom>
                <a:solidFill>
                  <a:srgbClr val="F1EFF2">
                    <a:alpha val="328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474" name="Google Shape;474;p17"/>
          <p:cNvGrpSpPr/>
          <p:nvPr/>
        </p:nvGrpSpPr>
        <p:grpSpPr>
          <a:xfrm>
            <a:off x="-302498" y="4009506"/>
            <a:ext cx="1314078" cy="1198149"/>
            <a:chOff x="7252250" y="1395950"/>
            <a:chExt cx="919000" cy="837925"/>
          </a:xfrm>
        </p:grpSpPr>
        <p:sp>
          <p:nvSpPr>
            <p:cNvPr id="475" name="Google Shape;475;p17"/>
            <p:cNvSpPr/>
            <p:nvPr/>
          </p:nvSpPr>
          <p:spPr>
            <a:xfrm>
              <a:off x="7252250" y="1395950"/>
              <a:ext cx="919000" cy="837925"/>
            </a:xfrm>
            <a:custGeom>
              <a:avLst/>
              <a:gdLst/>
              <a:ahLst/>
              <a:cxnLst/>
              <a:rect l="l" t="t" r="r" b="b"/>
              <a:pathLst>
                <a:path w="36760" h="33517" extrusionOk="0">
                  <a:moveTo>
                    <a:pt x="18380" y="1"/>
                  </a:moveTo>
                  <a:cubicBezTo>
                    <a:pt x="14094" y="1"/>
                    <a:pt x="9807" y="1635"/>
                    <a:pt x="6538" y="4904"/>
                  </a:cubicBezTo>
                  <a:cubicBezTo>
                    <a:pt x="0" y="11442"/>
                    <a:pt x="0" y="22050"/>
                    <a:pt x="6538" y="28588"/>
                  </a:cubicBezTo>
                  <a:cubicBezTo>
                    <a:pt x="9807" y="31873"/>
                    <a:pt x="14094" y="33516"/>
                    <a:pt x="18380" y="33516"/>
                  </a:cubicBezTo>
                  <a:cubicBezTo>
                    <a:pt x="22666" y="33516"/>
                    <a:pt x="26953" y="31873"/>
                    <a:pt x="30222" y="28588"/>
                  </a:cubicBezTo>
                  <a:cubicBezTo>
                    <a:pt x="36760" y="22050"/>
                    <a:pt x="36760" y="11442"/>
                    <a:pt x="30222" y="4904"/>
                  </a:cubicBezTo>
                  <a:cubicBezTo>
                    <a:pt x="26953" y="1635"/>
                    <a:pt x="22666" y="1"/>
                    <a:pt x="183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dist="85725" dir="21540000" algn="bl" rotWithShape="0">
                <a:schemeClr val="lt2">
                  <a:alpha val="1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17"/>
            <p:cNvSpPr/>
            <p:nvPr/>
          </p:nvSpPr>
          <p:spPr>
            <a:xfrm>
              <a:off x="7364000" y="1466825"/>
              <a:ext cx="697175" cy="698025"/>
            </a:xfrm>
            <a:custGeom>
              <a:avLst/>
              <a:gdLst/>
              <a:ahLst/>
              <a:cxnLst/>
              <a:rect l="l" t="t" r="r" b="b"/>
              <a:pathLst>
                <a:path w="27887" h="27921" extrusionOk="0">
                  <a:moveTo>
                    <a:pt x="13543" y="1"/>
                  </a:moveTo>
                  <a:cubicBezTo>
                    <a:pt x="6004" y="234"/>
                    <a:pt x="0" y="6406"/>
                    <a:pt x="0" y="13944"/>
                  </a:cubicBezTo>
                  <a:cubicBezTo>
                    <a:pt x="0" y="21516"/>
                    <a:pt x="6004" y="27687"/>
                    <a:pt x="13543" y="27921"/>
                  </a:cubicBezTo>
                  <a:lnTo>
                    <a:pt x="13910" y="27921"/>
                  </a:lnTo>
                  <a:cubicBezTo>
                    <a:pt x="14877" y="27921"/>
                    <a:pt x="15845" y="27821"/>
                    <a:pt x="16812" y="27621"/>
                  </a:cubicBezTo>
                  <a:cubicBezTo>
                    <a:pt x="17446" y="27487"/>
                    <a:pt x="18046" y="27287"/>
                    <a:pt x="18680" y="27087"/>
                  </a:cubicBezTo>
                  <a:cubicBezTo>
                    <a:pt x="19080" y="26920"/>
                    <a:pt x="19481" y="26753"/>
                    <a:pt x="19881" y="26553"/>
                  </a:cubicBezTo>
                  <a:cubicBezTo>
                    <a:pt x="22850" y="25152"/>
                    <a:pt x="25218" y="22751"/>
                    <a:pt x="26619" y="19782"/>
                  </a:cubicBezTo>
                  <a:cubicBezTo>
                    <a:pt x="27453" y="17947"/>
                    <a:pt x="27887" y="15946"/>
                    <a:pt x="27887" y="13944"/>
                  </a:cubicBezTo>
                  <a:cubicBezTo>
                    <a:pt x="27887" y="10142"/>
                    <a:pt x="26319" y="6506"/>
                    <a:pt x="23584" y="3870"/>
                  </a:cubicBezTo>
                  <a:cubicBezTo>
                    <a:pt x="22483" y="2836"/>
                    <a:pt x="21249" y="1969"/>
                    <a:pt x="19881" y="1335"/>
                  </a:cubicBezTo>
                  <a:cubicBezTo>
                    <a:pt x="19514" y="1135"/>
                    <a:pt x="19080" y="968"/>
                    <a:pt x="18680" y="835"/>
                  </a:cubicBezTo>
                  <a:cubicBezTo>
                    <a:pt x="18046" y="601"/>
                    <a:pt x="17446" y="435"/>
                    <a:pt x="16812" y="301"/>
                  </a:cubicBezTo>
                  <a:cubicBezTo>
                    <a:pt x="15845" y="101"/>
                    <a:pt x="14877" y="1"/>
                    <a:pt x="1391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17"/>
            <p:cNvSpPr/>
            <p:nvPr/>
          </p:nvSpPr>
          <p:spPr>
            <a:xfrm>
              <a:off x="7784300" y="1473500"/>
              <a:ext cx="46725" cy="683850"/>
            </a:xfrm>
            <a:custGeom>
              <a:avLst/>
              <a:gdLst/>
              <a:ahLst/>
              <a:cxnLst/>
              <a:rect l="l" t="t" r="r" b="b"/>
              <a:pathLst>
                <a:path w="1869" h="27354" extrusionOk="0">
                  <a:moveTo>
                    <a:pt x="0" y="1"/>
                  </a:moveTo>
                  <a:lnTo>
                    <a:pt x="0" y="27354"/>
                  </a:lnTo>
                  <a:cubicBezTo>
                    <a:pt x="634" y="27220"/>
                    <a:pt x="1234" y="27020"/>
                    <a:pt x="1868" y="26787"/>
                  </a:cubicBezTo>
                  <a:lnTo>
                    <a:pt x="1868" y="535"/>
                  </a:lnTo>
                  <a:cubicBezTo>
                    <a:pt x="1234" y="301"/>
                    <a:pt x="634" y="134"/>
                    <a:pt x="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17"/>
            <p:cNvSpPr/>
            <p:nvPr/>
          </p:nvSpPr>
          <p:spPr>
            <a:xfrm>
              <a:off x="7861000" y="1499350"/>
              <a:ext cx="92600" cy="631325"/>
            </a:xfrm>
            <a:custGeom>
              <a:avLst/>
              <a:gdLst/>
              <a:ahLst/>
              <a:cxnLst/>
              <a:rect l="l" t="t" r="r" b="b"/>
              <a:pathLst>
                <a:path w="3704" h="25253" extrusionOk="0">
                  <a:moveTo>
                    <a:pt x="1" y="1"/>
                  </a:moveTo>
                  <a:lnTo>
                    <a:pt x="1" y="25252"/>
                  </a:lnTo>
                  <a:cubicBezTo>
                    <a:pt x="1369" y="24619"/>
                    <a:pt x="2603" y="23751"/>
                    <a:pt x="3704" y="22717"/>
                  </a:cubicBezTo>
                  <a:lnTo>
                    <a:pt x="3704" y="2569"/>
                  </a:lnTo>
                  <a:cubicBezTo>
                    <a:pt x="2603" y="1502"/>
                    <a:pt x="1369" y="635"/>
                    <a:pt x="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17"/>
            <p:cNvSpPr/>
            <p:nvPr/>
          </p:nvSpPr>
          <p:spPr>
            <a:xfrm>
              <a:off x="7486575" y="1928825"/>
              <a:ext cx="85925" cy="85100"/>
            </a:xfrm>
            <a:custGeom>
              <a:avLst/>
              <a:gdLst/>
              <a:ahLst/>
              <a:cxnLst/>
              <a:rect l="l" t="t" r="r" b="b"/>
              <a:pathLst>
                <a:path w="3437" h="3404" extrusionOk="0">
                  <a:moveTo>
                    <a:pt x="1735" y="1"/>
                  </a:moveTo>
                  <a:lnTo>
                    <a:pt x="1" y="1702"/>
                  </a:lnTo>
                  <a:lnTo>
                    <a:pt x="1735" y="3403"/>
                  </a:lnTo>
                  <a:lnTo>
                    <a:pt x="3436" y="1702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17"/>
            <p:cNvSpPr/>
            <p:nvPr/>
          </p:nvSpPr>
          <p:spPr>
            <a:xfrm>
              <a:off x="7486575" y="1626950"/>
              <a:ext cx="85925" cy="85100"/>
            </a:xfrm>
            <a:custGeom>
              <a:avLst/>
              <a:gdLst/>
              <a:ahLst/>
              <a:cxnLst/>
              <a:rect l="l" t="t" r="r" b="b"/>
              <a:pathLst>
                <a:path w="3437" h="3404" extrusionOk="0">
                  <a:moveTo>
                    <a:pt x="1702" y="1"/>
                  </a:moveTo>
                  <a:lnTo>
                    <a:pt x="1" y="1702"/>
                  </a:lnTo>
                  <a:lnTo>
                    <a:pt x="1702" y="3403"/>
                  </a:lnTo>
                  <a:lnTo>
                    <a:pt x="3436" y="1702"/>
                  </a:lnTo>
                  <a:lnTo>
                    <a:pt x="170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17"/>
            <p:cNvSpPr/>
            <p:nvPr/>
          </p:nvSpPr>
          <p:spPr>
            <a:xfrm>
              <a:off x="7855175" y="1928825"/>
              <a:ext cx="85925" cy="85100"/>
            </a:xfrm>
            <a:custGeom>
              <a:avLst/>
              <a:gdLst/>
              <a:ahLst/>
              <a:cxnLst/>
              <a:rect l="l" t="t" r="r" b="b"/>
              <a:pathLst>
                <a:path w="3437" h="3404" extrusionOk="0">
                  <a:moveTo>
                    <a:pt x="1702" y="1"/>
                  </a:moveTo>
                  <a:lnTo>
                    <a:pt x="0" y="1702"/>
                  </a:lnTo>
                  <a:lnTo>
                    <a:pt x="1702" y="3403"/>
                  </a:lnTo>
                  <a:lnTo>
                    <a:pt x="3436" y="1702"/>
                  </a:lnTo>
                  <a:lnTo>
                    <a:pt x="170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17"/>
            <p:cNvSpPr/>
            <p:nvPr/>
          </p:nvSpPr>
          <p:spPr>
            <a:xfrm>
              <a:off x="7855175" y="1626950"/>
              <a:ext cx="85925" cy="85100"/>
            </a:xfrm>
            <a:custGeom>
              <a:avLst/>
              <a:gdLst/>
              <a:ahLst/>
              <a:cxnLst/>
              <a:rect l="l" t="t" r="r" b="b"/>
              <a:pathLst>
                <a:path w="3437" h="3404" extrusionOk="0">
                  <a:moveTo>
                    <a:pt x="1735" y="1"/>
                  </a:moveTo>
                  <a:lnTo>
                    <a:pt x="0" y="1702"/>
                  </a:lnTo>
                  <a:lnTo>
                    <a:pt x="1735" y="3403"/>
                  </a:lnTo>
                  <a:lnTo>
                    <a:pt x="3436" y="1702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17"/>
            <p:cNvSpPr/>
            <p:nvPr/>
          </p:nvSpPr>
          <p:spPr>
            <a:xfrm>
              <a:off x="7855175" y="1777900"/>
              <a:ext cx="85925" cy="85075"/>
            </a:xfrm>
            <a:custGeom>
              <a:avLst/>
              <a:gdLst/>
              <a:ahLst/>
              <a:cxnLst/>
              <a:rect l="l" t="t" r="r" b="b"/>
              <a:pathLst>
                <a:path w="3437" h="3403" extrusionOk="0">
                  <a:moveTo>
                    <a:pt x="1702" y="0"/>
                  </a:moveTo>
                  <a:lnTo>
                    <a:pt x="0" y="1701"/>
                  </a:lnTo>
                  <a:lnTo>
                    <a:pt x="1702" y="3403"/>
                  </a:lnTo>
                  <a:lnTo>
                    <a:pt x="3436" y="1701"/>
                  </a:lnTo>
                  <a:lnTo>
                    <a:pt x="170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17"/>
            <p:cNvSpPr/>
            <p:nvPr/>
          </p:nvSpPr>
          <p:spPr>
            <a:xfrm>
              <a:off x="7486575" y="1777900"/>
              <a:ext cx="85925" cy="85075"/>
            </a:xfrm>
            <a:custGeom>
              <a:avLst/>
              <a:gdLst/>
              <a:ahLst/>
              <a:cxnLst/>
              <a:rect l="l" t="t" r="r" b="b"/>
              <a:pathLst>
                <a:path w="3437" h="3403" extrusionOk="0">
                  <a:moveTo>
                    <a:pt x="1735" y="0"/>
                  </a:moveTo>
                  <a:lnTo>
                    <a:pt x="1" y="1701"/>
                  </a:lnTo>
                  <a:lnTo>
                    <a:pt x="1735" y="3403"/>
                  </a:lnTo>
                  <a:lnTo>
                    <a:pt x="3436" y="1701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17"/>
            <p:cNvSpPr/>
            <p:nvPr/>
          </p:nvSpPr>
          <p:spPr>
            <a:xfrm>
              <a:off x="7635025" y="1920700"/>
              <a:ext cx="144275" cy="133250"/>
            </a:xfrm>
            <a:custGeom>
              <a:avLst/>
              <a:gdLst/>
              <a:ahLst/>
              <a:cxnLst/>
              <a:rect l="l" t="t" r="r" b="b"/>
              <a:pathLst>
                <a:path w="5771" h="5330" extrusionOk="0">
                  <a:moveTo>
                    <a:pt x="4153" y="1"/>
                  </a:moveTo>
                  <a:cubicBezTo>
                    <a:pt x="4078" y="1"/>
                    <a:pt x="4003" y="9"/>
                    <a:pt x="3936" y="26"/>
                  </a:cubicBezTo>
                  <a:cubicBezTo>
                    <a:pt x="3069" y="92"/>
                    <a:pt x="2268" y="393"/>
                    <a:pt x="1601" y="926"/>
                  </a:cubicBezTo>
                  <a:lnTo>
                    <a:pt x="1535" y="893"/>
                  </a:lnTo>
                  <a:lnTo>
                    <a:pt x="1435" y="1060"/>
                  </a:lnTo>
                  <a:cubicBezTo>
                    <a:pt x="1368" y="1126"/>
                    <a:pt x="1334" y="1160"/>
                    <a:pt x="1268" y="1193"/>
                  </a:cubicBezTo>
                  <a:cubicBezTo>
                    <a:pt x="934" y="1560"/>
                    <a:pt x="634" y="1960"/>
                    <a:pt x="434" y="2427"/>
                  </a:cubicBezTo>
                  <a:lnTo>
                    <a:pt x="167" y="3028"/>
                  </a:lnTo>
                  <a:cubicBezTo>
                    <a:pt x="167" y="3028"/>
                    <a:pt x="167" y="3028"/>
                    <a:pt x="167" y="3061"/>
                  </a:cubicBezTo>
                  <a:cubicBezTo>
                    <a:pt x="134" y="3095"/>
                    <a:pt x="134" y="3095"/>
                    <a:pt x="134" y="3128"/>
                  </a:cubicBezTo>
                  <a:lnTo>
                    <a:pt x="134" y="3161"/>
                  </a:lnTo>
                  <a:lnTo>
                    <a:pt x="134" y="3195"/>
                  </a:lnTo>
                  <a:lnTo>
                    <a:pt x="100" y="3328"/>
                  </a:lnTo>
                  <a:cubicBezTo>
                    <a:pt x="0" y="3795"/>
                    <a:pt x="100" y="4262"/>
                    <a:pt x="367" y="4662"/>
                  </a:cubicBezTo>
                  <a:cubicBezTo>
                    <a:pt x="501" y="4829"/>
                    <a:pt x="667" y="4996"/>
                    <a:pt x="867" y="5096"/>
                  </a:cubicBezTo>
                  <a:cubicBezTo>
                    <a:pt x="901" y="5129"/>
                    <a:pt x="968" y="5163"/>
                    <a:pt x="1034" y="5196"/>
                  </a:cubicBezTo>
                  <a:cubicBezTo>
                    <a:pt x="1134" y="5229"/>
                    <a:pt x="1234" y="5296"/>
                    <a:pt x="1334" y="5296"/>
                  </a:cubicBezTo>
                  <a:cubicBezTo>
                    <a:pt x="1435" y="5329"/>
                    <a:pt x="1501" y="5329"/>
                    <a:pt x="1568" y="5329"/>
                  </a:cubicBezTo>
                  <a:lnTo>
                    <a:pt x="1902" y="5329"/>
                  </a:lnTo>
                  <a:cubicBezTo>
                    <a:pt x="2068" y="5329"/>
                    <a:pt x="2202" y="5296"/>
                    <a:pt x="2369" y="5263"/>
                  </a:cubicBezTo>
                  <a:cubicBezTo>
                    <a:pt x="3236" y="5063"/>
                    <a:pt x="4003" y="4629"/>
                    <a:pt x="4603" y="3962"/>
                  </a:cubicBezTo>
                  <a:lnTo>
                    <a:pt x="4637" y="3928"/>
                  </a:lnTo>
                  <a:cubicBezTo>
                    <a:pt x="4737" y="3795"/>
                    <a:pt x="4870" y="3662"/>
                    <a:pt x="4970" y="3528"/>
                  </a:cubicBezTo>
                  <a:lnTo>
                    <a:pt x="5304" y="3095"/>
                  </a:lnTo>
                  <a:lnTo>
                    <a:pt x="5237" y="3061"/>
                  </a:lnTo>
                  <a:cubicBezTo>
                    <a:pt x="5271" y="2994"/>
                    <a:pt x="5304" y="2928"/>
                    <a:pt x="5337" y="2861"/>
                  </a:cubicBezTo>
                  <a:lnTo>
                    <a:pt x="5604" y="2294"/>
                  </a:lnTo>
                  <a:cubicBezTo>
                    <a:pt x="5704" y="2027"/>
                    <a:pt x="5771" y="1760"/>
                    <a:pt x="5738" y="1460"/>
                  </a:cubicBezTo>
                  <a:cubicBezTo>
                    <a:pt x="5738" y="1393"/>
                    <a:pt x="5738" y="1327"/>
                    <a:pt x="5704" y="1260"/>
                  </a:cubicBezTo>
                  <a:cubicBezTo>
                    <a:pt x="5704" y="1227"/>
                    <a:pt x="5704" y="1193"/>
                    <a:pt x="5704" y="1193"/>
                  </a:cubicBezTo>
                  <a:cubicBezTo>
                    <a:pt x="5704" y="1160"/>
                    <a:pt x="5704" y="1126"/>
                    <a:pt x="5671" y="1093"/>
                  </a:cubicBezTo>
                  <a:cubicBezTo>
                    <a:pt x="5638" y="960"/>
                    <a:pt x="5571" y="860"/>
                    <a:pt x="5537" y="760"/>
                  </a:cubicBezTo>
                  <a:cubicBezTo>
                    <a:pt x="5537" y="893"/>
                    <a:pt x="5504" y="1060"/>
                    <a:pt x="5437" y="1193"/>
                  </a:cubicBezTo>
                  <a:lnTo>
                    <a:pt x="5237" y="1660"/>
                  </a:lnTo>
                  <a:cubicBezTo>
                    <a:pt x="4804" y="2594"/>
                    <a:pt x="3903" y="3228"/>
                    <a:pt x="2869" y="3361"/>
                  </a:cubicBezTo>
                  <a:lnTo>
                    <a:pt x="2602" y="3361"/>
                  </a:lnTo>
                  <a:cubicBezTo>
                    <a:pt x="2369" y="3295"/>
                    <a:pt x="2202" y="3161"/>
                    <a:pt x="2068" y="2994"/>
                  </a:cubicBezTo>
                  <a:cubicBezTo>
                    <a:pt x="2035" y="2961"/>
                    <a:pt x="2002" y="2894"/>
                    <a:pt x="2002" y="2861"/>
                  </a:cubicBezTo>
                  <a:cubicBezTo>
                    <a:pt x="1902" y="2661"/>
                    <a:pt x="1902" y="2461"/>
                    <a:pt x="1968" y="2294"/>
                  </a:cubicBezTo>
                  <a:cubicBezTo>
                    <a:pt x="1968" y="2261"/>
                    <a:pt x="1968" y="2227"/>
                    <a:pt x="2002" y="2161"/>
                  </a:cubicBezTo>
                  <a:lnTo>
                    <a:pt x="2202" y="1694"/>
                  </a:lnTo>
                  <a:cubicBezTo>
                    <a:pt x="2268" y="1593"/>
                    <a:pt x="2335" y="1493"/>
                    <a:pt x="2402" y="1393"/>
                  </a:cubicBezTo>
                  <a:cubicBezTo>
                    <a:pt x="2836" y="626"/>
                    <a:pt x="3603" y="126"/>
                    <a:pt x="4470" y="26"/>
                  </a:cubicBezTo>
                  <a:lnTo>
                    <a:pt x="4370" y="26"/>
                  </a:lnTo>
                  <a:cubicBezTo>
                    <a:pt x="4303" y="9"/>
                    <a:pt x="4228" y="1"/>
                    <a:pt x="41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17"/>
            <p:cNvSpPr/>
            <p:nvPr/>
          </p:nvSpPr>
          <p:spPr>
            <a:xfrm>
              <a:off x="7746775" y="19221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2542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17"/>
            <p:cNvSpPr/>
            <p:nvPr/>
          </p:nvSpPr>
          <p:spPr>
            <a:xfrm>
              <a:off x="7658375" y="1893625"/>
              <a:ext cx="144075" cy="135300"/>
            </a:xfrm>
            <a:custGeom>
              <a:avLst/>
              <a:gdLst/>
              <a:ahLst/>
              <a:cxnLst/>
              <a:rect l="l" t="t" r="r" b="b"/>
              <a:pathLst>
                <a:path w="5763" h="5412" extrusionOk="0">
                  <a:moveTo>
                    <a:pt x="3754" y="1134"/>
                  </a:moveTo>
                  <a:cubicBezTo>
                    <a:pt x="4203" y="1134"/>
                    <a:pt x="4570" y="1479"/>
                    <a:pt x="4570" y="1909"/>
                  </a:cubicBezTo>
                  <a:cubicBezTo>
                    <a:pt x="4603" y="2009"/>
                    <a:pt x="4570" y="2143"/>
                    <a:pt x="4537" y="2243"/>
                  </a:cubicBezTo>
                  <a:cubicBezTo>
                    <a:pt x="4537" y="2276"/>
                    <a:pt x="4503" y="2276"/>
                    <a:pt x="4503" y="2310"/>
                  </a:cubicBezTo>
                  <a:lnTo>
                    <a:pt x="4303" y="2743"/>
                  </a:lnTo>
                  <a:lnTo>
                    <a:pt x="4303" y="2777"/>
                  </a:lnTo>
                  <a:cubicBezTo>
                    <a:pt x="3870" y="3744"/>
                    <a:pt x="2969" y="4378"/>
                    <a:pt x="1935" y="4478"/>
                  </a:cubicBezTo>
                  <a:cubicBezTo>
                    <a:pt x="1885" y="4494"/>
                    <a:pt x="1835" y="4503"/>
                    <a:pt x="1789" y="4503"/>
                  </a:cubicBezTo>
                  <a:cubicBezTo>
                    <a:pt x="1743" y="4503"/>
                    <a:pt x="1701" y="4494"/>
                    <a:pt x="1668" y="4478"/>
                  </a:cubicBezTo>
                  <a:cubicBezTo>
                    <a:pt x="1568" y="4478"/>
                    <a:pt x="1501" y="4444"/>
                    <a:pt x="1435" y="4411"/>
                  </a:cubicBezTo>
                  <a:cubicBezTo>
                    <a:pt x="1301" y="4344"/>
                    <a:pt x="1201" y="4244"/>
                    <a:pt x="1134" y="4144"/>
                  </a:cubicBezTo>
                  <a:cubicBezTo>
                    <a:pt x="1134" y="4111"/>
                    <a:pt x="1134" y="4111"/>
                    <a:pt x="1134" y="4111"/>
                  </a:cubicBezTo>
                  <a:cubicBezTo>
                    <a:pt x="1101" y="4077"/>
                    <a:pt x="1068" y="4011"/>
                    <a:pt x="1068" y="3977"/>
                  </a:cubicBezTo>
                  <a:cubicBezTo>
                    <a:pt x="1001" y="3811"/>
                    <a:pt x="968" y="3610"/>
                    <a:pt x="1034" y="3444"/>
                  </a:cubicBezTo>
                  <a:cubicBezTo>
                    <a:pt x="1034" y="3377"/>
                    <a:pt x="1068" y="3344"/>
                    <a:pt x="1068" y="3310"/>
                  </a:cubicBezTo>
                  <a:lnTo>
                    <a:pt x="1301" y="2843"/>
                  </a:lnTo>
                  <a:cubicBezTo>
                    <a:pt x="1334" y="2743"/>
                    <a:pt x="1401" y="2643"/>
                    <a:pt x="1468" y="2510"/>
                  </a:cubicBezTo>
                  <a:cubicBezTo>
                    <a:pt x="1801" y="1976"/>
                    <a:pt x="2302" y="1576"/>
                    <a:pt x="2902" y="1309"/>
                  </a:cubicBezTo>
                  <a:cubicBezTo>
                    <a:pt x="3069" y="1275"/>
                    <a:pt x="3236" y="1209"/>
                    <a:pt x="3403" y="1175"/>
                  </a:cubicBezTo>
                  <a:lnTo>
                    <a:pt x="3536" y="1142"/>
                  </a:lnTo>
                  <a:lnTo>
                    <a:pt x="3636" y="1142"/>
                  </a:lnTo>
                  <a:cubicBezTo>
                    <a:pt x="3676" y="1137"/>
                    <a:pt x="3715" y="1134"/>
                    <a:pt x="3754" y="1134"/>
                  </a:cubicBezTo>
                  <a:close/>
                  <a:moveTo>
                    <a:pt x="3955" y="1"/>
                  </a:moveTo>
                  <a:cubicBezTo>
                    <a:pt x="3905" y="1"/>
                    <a:pt x="3854" y="3"/>
                    <a:pt x="3803" y="8"/>
                  </a:cubicBezTo>
                  <a:lnTo>
                    <a:pt x="3603" y="41"/>
                  </a:lnTo>
                  <a:cubicBezTo>
                    <a:pt x="3436" y="75"/>
                    <a:pt x="3269" y="108"/>
                    <a:pt x="3102" y="141"/>
                  </a:cubicBezTo>
                  <a:cubicBezTo>
                    <a:pt x="2435" y="341"/>
                    <a:pt x="1801" y="675"/>
                    <a:pt x="1301" y="1175"/>
                  </a:cubicBezTo>
                  <a:cubicBezTo>
                    <a:pt x="1268" y="1309"/>
                    <a:pt x="1234" y="1376"/>
                    <a:pt x="1201" y="1376"/>
                  </a:cubicBezTo>
                  <a:lnTo>
                    <a:pt x="1134" y="1442"/>
                  </a:lnTo>
                  <a:cubicBezTo>
                    <a:pt x="1101" y="1442"/>
                    <a:pt x="1068" y="1476"/>
                    <a:pt x="1068" y="1509"/>
                  </a:cubicBezTo>
                  <a:lnTo>
                    <a:pt x="1001" y="1576"/>
                  </a:lnTo>
                  <a:lnTo>
                    <a:pt x="934" y="1642"/>
                  </a:lnTo>
                  <a:cubicBezTo>
                    <a:pt x="901" y="1709"/>
                    <a:pt x="867" y="1742"/>
                    <a:pt x="834" y="1809"/>
                  </a:cubicBezTo>
                  <a:cubicBezTo>
                    <a:pt x="801" y="1843"/>
                    <a:pt x="767" y="1876"/>
                    <a:pt x="734" y="1943"/>
                  </a:cubicBezTo>
                  <a:cubicBezTo>
                    <a:pt x="701" y="1943"/>
                    <a:pt x="701" y="1976"/>
                    <a:pt x="701" y="2009"/>
                  </a:cubicBezTo>
                  <a:cubicBezTo>
                    <a:pt x="667" y="2076"/>
                    <a:pt x="601" y="2143"/>
                    <a:pt x="567" y="2209"/>
                  </a:cubicBezTo>
                  <a:cubicBezTo>
                    <a:pt x="501" y="2310"/>
                    <a:pt x="434" y="2443"/>
                    <a:pt x="400" y="2576"/>
                  </a:cubicBezTo>
                  <a:lnTo>
                    <a:pt x="134" y="3143"/>
                  </a:lnTo>
                  <a:cubicBezTo>
                    <a:pt x="67" y="3244"/>
                    <a:pt x="34" y="3344"/>
                    <a:pt x="34" y="3444"/>
                  </a:cubicBezTo>
                  <a:cubicBezTo>
                    <a:pt x="34" y="3477"/>
                    <a:pt x="34" y="3477"/>
                    <a:pt x="34" y="3510"/>
                  </a:cubicBezTo>
                  <a:lnTo>
                    <a:pt x="34" y="3544"/>
                  </a:lnTo>
                  <a:cubicBezTo>
                    <a:pt x="0" y="3577"/>
                    <a:pt x="0" y="3577"/>
                    <a:pt x="34" y="3610"/>
                  </a:cubicBezTo>
                  <a:cubicBezTo>
                    <a:pt x="34" y="3610"/>
                    <a:pt x="34" y="3644"/>
                    <a:pt x="34" y="3677"/>
                  </a:cubicBezTo>
                  <a:cubicBezTo>
                    <a:pt x="34" y="3677"/>
                    <a:pt x="34" y="3677"/>
                    <a:pt x="34" y="3711"/>
                  </a:cubicBezTo>
                  <a:cubicBezTo>
                    <a:pt x="34" y="3744"/>
                    <a:pt x="34" y="3777"/>
                    <a:pt x="34" y="3811"/>
                  </a:cubicBezTo>
                  <a:cubicBezTo>
                    <a:pt x="34" y="3844"/>
                    <a:pt x="34" y="3911"/>
                    <a:pt x="34" y="3977"/>
                  </a:cubicBezTo>
                  <a:cubicBezTo>
                    <a:pt x="0" y="4011"/>
                    <a:pt x="0" y="4044"/>
                    <a:pt x="34" y="4077"/>
                  </a:cubicBezTo>
                  <a:cubicBezTo>
                    <a:pt x="34" y="4111"/>
                    <a:pt x="34" y="4144"/>
                    <a:pt x="34" y="4211"/>
                  </a:cubicBezTo>
                  <a:cubicBezTo>
                    <a:pt x="34" y="4211"/>
                    <a:pt x="34" y="4244"/>
                    <a:pt x="67" y="4278"/>
                  </a:cubicBezTo>
                  <a:cubicBezTo>
                    <a:pt x="67" y="4278"/>
                    <a:pt x="67" y="4278"/>
                    <a:pt x="67" y="4311"/>
                  </a:cubicBezTo>
                  <a:cubicBezTo>
                    <a:pt x="67" y="4344"/>
                    <a:pt x="100" y="4411"/>
                    <a:pt x="134" y="4444"/>
                  </a:cubicBezTo>
                  <a:cubicBezTo>
                    <a:pt x="167" y="4578"/>
                    <a:pt x="234" y="4678"/>
                    <a:pt x="300" y="4778"/>
                  </a:cubicBezTo>
                  <a:cubicBezTo>
                    <a:pt x="334" y="4845"/>
                    <a:pt x="367" y="4878"/>
                    <a:pt x="434" y="4945"/>
                  </a:cubicBezTo>
                  <a:cubicBezTo>
                    <a:pt x="434" y="4945"/>
                    <a:pt x="467" y="4978"/>
                    <a:pt x="501" y="5011"/>
                  </a:cubicBezTo>
                  <a:lnTo>
                    <a:pt x="567" y="5045"/>
                  </a:lnTo>
                  <a:cubicBezTo>
                    <a:pt x="567" y="5078"/>
                    <a:pt x="567" y="5078"/>
                    <a:pt x="601" y="5078"/>
                  </a:cubicBezTo>
                  <a:lnTo>
                    <a:pt x="634" y="5145"/>
                  </a:lnTo>
                  <a:cubicBezTo>
                    <a:pt x="667" y="5145"/>
                    <a:pt x="701" y="5145"/>
                    <a:pt x="701" y="5178"/>
                  </a:cubicBezTo>
                  <a:cubicBezTo>
                    <a:pt x="767" y="5212"/>
                    <a:pt x="834" y="5245"/>
                    <a:pt x="867" y="5278"/>
                  </a:cubicBezTo>
                  <a:lnTo>
                    <a:pt x="1001" y="5345"/>
                  </a:lnTo>
                  <a:lnTo>
                    <a:pt x="1034" y="5345"/>
                  </a:lnTo>
                  <a:lnTo>
                    <a:pt x="1201" y="5378"/>
                  </a:lnTo>
                  <a:cubicBezTo>
                    <a:pt x="1234" y="5378"/>
                    <a:pt x="1268" y="5378"/>
                    <a:pt x="1301" y="5412"/>
                  </a:cubicBezTo>
                  <a:lnTo>
                    <a:pt x="1768" y="5412"/>
                  </a:lnTo>
                  <a:cubicBezTo>
                    <a:pt x="2769" y="5278"/>
                    <a:pt x="3669" y="4845"/>
                    <a:pt x="4370" y="4144"/>
                  </a:cubicBezTo>
                  <a:cubicBezTo>
                    <a:pt x="4704" y="3777"/>
                    <a:pt x="5004" y="3377"/>
                    <a:pt x="5204" y="2943"/>
                  </a:cubicBezTo>
                  <a:lnTo>
                    <a:pt x="5404" y="2476"/>
                  </a:lnTo>
                  <a:lnTo>
                    <a:pt x="5471" y="2343"/>
                  </a:lnTo>
                  <a:cubicBezTo>
                    <a:pt x="5537" y="2243"/>
                    <a:pt x="5571" y="2109"/>
                    <a:pt x="5604" y="1976"/>
                  </a:cubicBezTo>
                  <a:cubicBezTo>
                    <a:pt x="5763" y="928"/>
                    <a:pt x="4954" y="1"/>
                    <a:pt x="39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17"/>
            <p:cNvSpPr/>
            <p:nvPr/>
          </p:nvSpPr>
          <p:spPr>
            <a:xfrm>
              <a:off x="7772625" y="1940500"/>
              <a:ext cx="850" cy="875"/>
            </a:xfrm>
            <a:custGeom>
              <a:avLst/>
              <a:gdLst/>
              <a:ahLst/>
              <a:cxnLst/>
              <a:rect l="l" t="t" r="r" b="b"/>
              <a:pathLst>
                <a:path w="34" h="35" extrusionOk="0">
                  <a:moveTo>
                    <a:pt x="0" y="1"/>
                  </a:moveTo>
                  <a:lnTo>
                    <a:pt x="33" y="34"/>
                  </a:lnTo>
                  <a:lnTo>
                    <a:pt x="33" y="34"/>
                  </a:lnTo>
                  <a:close/>
                </a:path>
              </a:pathLst>
            </a:custGeom>
            <a:solidFill>
              <a:srgbClr val="96C6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17"/>
            <p:cNvSpPr/>
            <p:nvPr/>
          </p:nvSpPr>
          <p:spPr>
            <a:xfrm>
              <a:off x="7746775" y="19221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96C6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17"/>
            <p:cNvSpPr/>
            <p:nvPr/>
          </p:nvSpPr>
          <p:spPr>
            <a:xfrm>
              <a:off x="7674200" y="1955525"/>
              <a:ext cx="61750" cy="60075"/>
            </a:xfrm>
            <a:custGeom>
              <a:avLst/>
              <a:gdLst/>
              <a:ahLst/>
              <a:cxnLst/>
              <a:rect l="l" t="t" r="r" b="b"/>
              <a:pathLst>
                <a:path w="2470" h="2403" extrusionOk="0">
                  <a:moveTo>
                    <a:pt x="2136" y="0"/>
                  </a:moveTo>
                  <a:lnTo>
                    <a:pt x="1" y="2068"/>
                  </a:lnTo>
                  <a:lnTo>
                    <a:pt x="301" y="2402"/>
                  </a:lnTo>
                  <a:lnTo>
                    <a:pt x="2469" y="334"/>
                  </a:lnTo>
                  <a:lnTo>
                    <a:pt x="213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17"/>
            <p:cNvSpPr/>
            <p:nvPr/>
          </p:nvSpPr>
          <p:spPr>
            <a:xfrm>
              <a:off x="7727575" y="1945525"/>
              <a:ext cx="70925" cy="21700"/>
            </a:xfrm>
            <a:custGeom>
              <a:avLst/>
              <a:gdLst/>
              <a:ahLst/>
              <a:cxnLst/>
              <a:rect l="l" t="t" r="r" b="b"/>
              <a:pathLst>
                <a:path w="2837" h="868" extrusionOk="0">
                  <a:moveTo>
                    <a:pt x="2836" y="0"/>
                  </a:moveTo>
                  <a:lnTo>
                    <a:pt x="1969" y="133"/>
                  </a:lnTo>
                  <a:lnTo>
                    <a:pt x="1769" y="133"/>
                  </a:lnTo>
                  <a:lnTo>
                    <a:pt x="334" y="367"/>
                  </a:lnTo>
                  <a:lnTo>
                    <a:pt x="1" y="400"/>
                  </a:lnTo>
                  <a:lnTo>
                    <a:pt x="34" y="667"/>
                  </a:lnTo>
                  <a:lnTo>
                    <a:pt x="68" y="867"/>
                  </a:lnTo>
                  <a:lnTo>
                    <a:pt x="201" y="834"/>
                  </a:lnTo>
                  <a:lnTo>
                    <a:pt x="1535" y="634"/>
                  </a:lnTo>
                  <a:lnTo>
                    <a:pt x="2036" y="567"/>
                  </a:lnTo>
                  <a:lnTo>
                    <a:pt x="2636" y="467"/>
                  </a:lnTo>
                  <a:lnTo>
                    <a:pt x="2703" y="367"/>
                  </a:lnTo>
                  <a:cubicBezTo>
                    <a:pt x="2769" y="234"/>
                    <a:pt x="2803" y="100"/>
                    <a:pt x="28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17"/>
            <p:cNvSpPr/>
            <p:nvPr/>
          </p:nvSpPr>
          <p:spPr>
            <a:xfrm>
              <a:off x="7723425" y="1897150"/>
              <a:ext cx="25025" cy="65900"/>
            </a:xfrm>
            <a:custGeom>
              <a:avLst/>
              <a:gdLst/>
              <a:ahLst/>
              <a:cxnLst/>
              <a:rect l="l" t="t" r="r" b="b"/>
              <a:pathLst>
                <a:path w="1001" h="2636" extrusionOk="0">
                  <a:moveTo>
                    <a:pt x="1001" y="0"/>
                  </a:moveTo>
                  <a:lnTo>
                    <a:pt x="500" y="100"/>
                  </a:lnTo>
                  <a:lnTo>
                    <a:pt x="334" y="968"/>
                  </a:lnTo>
                  <a:lnTo>
                    <a:pt x="300" y="1168"/>
                  </a:lnTo>
                  <a:lnTo>
                    <a:pt x="0" y="2502"/>
                  </a:lnTo>
                  <a:lnTo>
                    <a:pt x="0" y="2535"/>
                  </a:lnTo>
                  <a:lnTo>
                    <a:pt x="200" y="2602"/>
                  </a:lnTo>
                  <a:lnTo>
                    <a:pt x="467" y="2636"/>
                  </a:lnTo>
                  <a:lnTo>
                    <a:pt x="534" y="2302"/>
                  </a:lnTo>
                  <a:lnTo>
                    <a:pt x="801" y="1001"/>
                  </a:lnTo>
                  <a:lnTo>
                    <a:pt x="801" y="968"/>
                  </a:lnTo>
                  <a:lnTo>
                    <a:pt x="100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17"/>
            <p:cNvSpPr/>
            <p:nvPr/>
          </p:nvSpPr>
          <p:spPr>
            <a:xfrm>
              <a:off x="7635025" y="1755575"/>
              <a:ext cx="144275" cy="134100"/>
            </a:xfrm>
            <a:custGeom>
              <a:avLst/>
              <a:gdLst/>
              <a:ahLst/>
              <a:cxnLst/>
              <a:rect l="l" t="t" r="r" b="b"/>
              <a:pathLst>
                <a:path w="5771" h="5364" extrusionOk="0">
                  <a:moveTo>
                    <a:pt x="5504" y="726"/>
                  </a:moveTo>
                  <a:cubicBezTo>
                    <a:pt x="5504" y="726"/>
                    <a:pt x="5504" y="760"/>
                    <a:pt x="5537" y="760"/>
                  </a:cubicBezTo>
                  <a:lnTo>
                    <a:pt x="5504" y="726"/>
                  </a:lnTo>
                  <a:close/>
                  <a:moveTo>
                    <a:pt x="4153" y="1"/>
                  </a:moveTo>
                  <a:cubicBezTo>
                    <a:pt x="4078" y="1"/>
                    <a:pt x="4003" y="9"/>
                    <a:pt x="3936" y="26"/>
                  </a:cubicBezTo>
                  <a:cubicBezTo>
                    <a:pt x="3069" y="93"/>
                    <a:pt x="2268" y="426"/>
                    <a:pt x="1601" y="960"/>
                  </a:cubicBezTo>
                  <a:lnTo>
                    <a:pt x="1535" y="893"/>
                  </a:lnTo>
                  <a:lnTo>
                    <a:pt x="1435" y="1093"/>
                  </a:lnTo>
                  <a:cubicBezTo>
                    <a:pt x="1368" y="1127"/>
                    <a:pt x="1334" y="1160"/>
                    <a:pt x="1268" y="1227"/>
                  </a:cubicBezTo>
                  <a:cubicBezTo>
                    <a:pt x="934" y="1560"/>
                    <a:pt x="634" y="1994"/>
                    <a:pt x="434" y="2461"/>
                  </a:cubicBezTo>
                  <a:lnTo>
                    <a:pt x="167" y="3028"/>
                  </a:lnTo>
                  <a:cubicBezTo>
                    <a:pt x="167" y="3028"/>
                    <a:pt x="167" y="3061"/>
                    <a:pt x="167" y="3061"/>
                  </a:cubicBezTo>
                  <a:cubicBezTo>
                    <a:pt x="167" y="3095"/>
                    <a:pt x="167" y="3128"/>
                    <a:pt x="134" y="3128"/>
                  </a:cubicBezTo>
                  <a:lnTo>
                    <a:pt x="134" y="3195"/>
                  </a:lnTo>
                  <a:lnTo>
                    <a:pt x="100" y="3328"/>
                  </a:lnTo>
                  <a:cubicBezTo>
                    <a:pt x="0" y="3795"/>
                    <a:pt x="100" y="4296"/>
                    <a:pt x="367" y="4663"/>
                  </a:cubicBezTo>
                  <a:cubicBezTo>
                    <a:pt x="501" y="4863"/>
                    <a:pt x="667" y="4996"/>
                    <a:pt x="867" y="5096"/>
                  </a:cubicBezTo>
                  <a:cubicBezTo>
                    <a:pt x="901" y="5163"/>
                    <a:pt x="968" y="5196"/>
                    <a:pt x="1034" y="5196"/>
                  </a:cubicBezTo>
                  <a:cubicBezTo>
                    <a:pt x="1134" y="5263"/>
                    <a:pt x="1234" y="5296"/>
                    <a:pt x="1368" y="5330"/>
                  </a:cubicBezTo>
                  <a:cubicBezTo>
                    <a:pt x="1435" y="5330"/>
                    <a:pt x="1501" y="5330"/>
                    <a:pt x="1568" y="5363"/>
                  </a:cubicBezTo>
                  <a:lnTo>
                    <a:pt x="1902" y="5363"/>
                  </a:lnTo>
                  <a:cubicBezTo>
                    <a:pt x="2068" y="5330"/>
                    <a:pt x="2202" y="5296"/>
                    <a:pt x="2369" y="5263"/>
                  </a:cubicBezTo>
                  <a:cubicBezTo>
                    <a:pt x="3236" y="5063"/>
                    <a:pt x="4003" y="4629"/>
                    <a:pt x="4603" y="3962"/>
                  </a:cubicBezTo>
                  <a:lnTo>
                    <a:pt x="4637" y="3929"/>
                  </a:lnTo>
                  <a:cubicBezTo>
                    <a:pt x="4737" y="3795"/>
                    <a:pt x="4870" y="3662"/>
                    <a:pt x="4970" y="3528"/>
                  </a:cubicBezTo>
                  <a:lnTo>
                    <a:pt x="5304" y="3095"/>
                  </a:lnTo>
                  <a:lnTo>
                    <a:pt x="5237" y="3061"/>
                  </a:lnTo>
                  <a:lnTo>
                    <a:pt x="5271" y="2995"/>
                  </a:lnTo>
                  <a:cubicBezTo>
                    <a:pt x="5304" y="2961"/>
                    <a:pt x="5304" y="2928"/>
                    <a:pt x="5337" y="2895"/>
                  </a:cubicBezTo>
                  <a:lnTo>
                    <a:pt x="5604" y="2294"/>
                  </a:lnTo>
                  <a:cubicBezTo>
                    <a:pt x="5704" y="2027"/>
                    <a:pt x="5771" y="1761"/>
                    <a:pt x="5738" y="1460"/>
                  </a:cubicBezTo>
                  <a:cubicBezTo>
                    <a:pt x="5738" y="1394"/>
                    <a:pt x="5738" y="1327"/>
                    <a:pt x="5704" y="1260"/>
                  </a:cubicBezTo>
                  <a:cubicBezTo>
                    <a:pt x="5704" y="1227"/>
                    <a:pt x="5704" y="1227"/>
                    <a:pt x="5704" y="1193"/>
                  </a:cubicBezTo>
                  <a:cubicBezTo>
                    <a:pt x="5704" y="1160"/>
                    <a:pt x="5704" y="1127"/>
                    <a:pt x="5671" y="1093"/>
                  </a:cubicBezTo>
                  <a:cubicBezTo>
                    <a:pt x="5638" y="960"/>
                    <a:pt x="5571" y="860"/>
                    <a:pt x="5537" y="760"/>
                  </a:cubicBezTo>
                  <a:cubicBezTo>
                    <a:pt x="5537" y="927"/>
                    <a:pt x="5504" y="1060"/>
                    <a:pt x="5437" y="1193"/>
                  </a:cubicBezTo>
                  <a:lnTo>
                    <a:pt x="5237" y="1660"/>
                  </a:lnTo>
                  <a:cubicBezTo>
                    <a:pt x="4804" y="2594"/>
                    <a:pt x="3903" y="3262"/>
                    <a:pt x="2869" y="3362"/>
                  </a:cubicBezTo>
                  <a:lnTo>
                    <a:pt x="2602" y="3362"/>
                  </a:lnTo>
                  <a:cubicBezTo>
                    <a:pt x="2369" y="3328"/>
                    <a:pt x="2202" y="3195"/>
                    <a:pt x="2068" y="2995"/>
                  </a:cubicBezTo>
                  <a:cubicBezTo>
                    <a:pt x="2035" y="2961"/>
                    <a:pt x="2002" y="2895"/>
                    <a:pt x="2002" y="2861"/>
                  </a:cubicBezTo>
                  <a:cubicBezTo>
                    <a:pt x="1902" y="2695"/>
                    <a:pt x="1902" y="2494"/>
                    <a:pt x="1968" y="2294"/>
                  </a:cubicBezTo>
                  <a:cubicBezTo>
                    <a:pt x="1968" y="2261"/>
                    <a:pt x="1968" y="2228"/>
                    <a:pt x="2002" y="2194"/>
                  </a:cubicBezTo>
                  <a:lnTo>
                    <a:pt x="2202" y="1727"/>
                  </a:lnTo>
                  <a:cubicBezTo>
                    <a:pt x="2268" y="1594"/>
                    <a:pt x="2335" y="1494"/>
                    <a:pt x="2402" y="1394"/>
                  </a:cubicBezTo>
                  <a:cubicBezTo>
                    <a:pt x="2836" y="660"/>
                    <a:pt x="3603" y="159"/>
                    <a:pt x="4470" y="26"/>
                  </a:cubicBezTo>
                  <a:lnTo>
                    <a:pt x="4370" y="26"/>
                  </a:lnTo>
                  <a:cubicBezTo>
                    <a:pt x="4303" y="9"/>
                    <a:pt x="4228" y="1"/>
                    <a:pt x="41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17"/>
            <p:cNvSpPr/>
            <p:nvPr/>
          </p:nvSpPr>
          <p:spPr>
            <a:xfrm>
              <a:off x="7746775" y="17570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2542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17"/>
            <p:cNvSpPr/>
            <p:nvPr/>
          </p:nvSpPr>
          <p:spPr>
            <a:xfrm>
              <a:off x="7658375" y="1728550"/>
              <a:ext cx="148825" cy="135050"/>
            </a:xfrm>
            <a:custGeom>
              <a:avLst/>
              <a:gdLst/>
              <a:ahLst/>
              <a:cxnLst/>
              <a:rect l="l" t="t" r="r" b="b"/>
              <a:pathLst>
                <a:path w="5953" h="5402" extrusionOk="0">
                  <a:moveTo>
                    <a:pt x="3754" y="1132"/>
                  </a:moveTo>
                  <a:cubicBezTo>
                    <a:pt x="4203" y="1132"/>
                    <a:pt x="4570" y="1478"/>
                    <a:pt x="4570" y="1908"/>
                  </a:cubicBezTo>
                  <a:cubicBezTo>
                    <a:pt x="4603" y="2041"/>
                    <a:pt x="4570" y="2141"/>
                    <a:pt x="4537" y="2241"/>
                  </a:cubicBezTo>
                  <a:cubicBezTo>
                    <a:pt x="4537" y="2274"/>
                    <a:pt x="4503" y="2308"/>
                    <a:pt x="4503" y="2341"/>
                  </a:cubicBezTo>
                  <a:lnTo>
                    <a:pt x="4303" y="2741"/>
                  </a:lnTo>
                  <a:lnTo>
                    <a:pt x="4303" y="2808"/>
                  </a:lnTo>
                  <a:cubicBezTo>
                    <a:pt x="3870" y="3742"/>
                    <a:pt x="2969" y="4409"/>
                    <a:pt x="1935" y="4509"/>
                  </a:cubicBezTo>
                  <a:lnTo>
                    <a:pt x="1668" y="4509"/>
                  </a:lnTo>
                  <a:cubicBezTo>
                    <a:pt x="1568" y="4476"/>
                    <a:pt x="1501" y="4476"/>
                    <a:pt x="1435" y="4443"/>
                  </a:cubicBezTo>
                  <a:cubicBezTo>
                    <a:pt x="1301" y="4376"/>
                    <a:pt x="1201" y="4276"/>
                    <a:pt x="1134" y="4142"/>
                  </a:cubicBezTo>
                  <a:lnTo>
                    <a:pt x="1134" y="4109"/>
                  </a:lnTo>
                  <a:cubicBezTo>
                    <a:pt x="1101" y="4076"/>
                    <a:pt x="1068" y="4042"/>
                    <a:pt x="1068" y="4009"/>
                  </a:cubicBezTo>
                  <a:cubicBezTo>
                    <a:pt x="1001" y="3842"/>
                    <a:pt x="968" y="3642"/>
                    <a:pt x="1034" y="3442"/>
                  </a:cubicBezTo>
                  <a:cubicBezTo>
                    <a:pt x="1034" y="3409"/>
                    <a:pt x="1068" y="3375"/>
                    <a:pt x="1068" y="3342"/>
                  </a:cubicBezTo>
                  <a:lnTo>
                    <a:pt x="1301" y="2875"/>
                  </a:lnTo>
                  <a:cubicBezTo>
                    <a:pt x="1334" y="2741"/>
                    <a:pt x="1401" y="2641"/>
                    <a:pt x="1468" y="2541"/>
                  </a:cubicBezTo>
                  <a:cubicBezTo>
                    <a:pt x="1801" y="2008"/>
                    <a:pt x="2302" y="1574"/>
                    <a:pt x="2902" y="1340"/>
                  </a:cubicBezTo>
                  <a:cubicBezTo>
                    <a:pt x="3069" y="1274"/>
                    <a:pt x="3236" y="1240"/>
                    <a:pt x="3403" y="1207"/>
                  </a:cubicBezTo>
                  <a:lnTo>
                    <a:pt x="3536" y="1174"/>
                  </a:lnTo>
                  <a:lnTo>
                    <a:pt x="3536" y="1140"/>
                  </a:lnTo>
                  <a:lnTo>
                    <a:pt x="3636" y="1140"/>
                  </a:lnTo>
                  <a:cubicBezTo>
                    <a:pt x="3676" y="1135"/>
                    <a:pt x="3715" y="1132"/>
                    <a:pt x="3754" y="1132"/>
                  </a:cubicBezTo>
                  <a:close/>
                  <a:moveTo>
                    <a:pt x="3943" y="1"/>
                  </a:moveTo>
                  <a:cubicBezTo>
                    <a:pt x="3897" y="1"/>
                    <a:pt x="3850" y="2"/>
                    <a:pt x="3803" y="6"/>
                  </a:cubicBezTo>
                  <a:lnTo>
                    <a:pt x="3603" y="40"/>
                  </a:lnTo>
                  <a:cubicBezTo>
                    <a:pt x="3436" y="73"/>
                    <a:pt x="3269" y="106"/>
                    <a:pt x="3102" y="140"/>
                  </a:cubicBezTo>
                  <a:cubicBezTo>
                    <a:pt x="2435" y="340"/>
                    <a:pt x="1835" y="673"/>
                    <a:pt x="1301" y="1174"/>
                  </a:cubicBezTo>
                  <a:cubicBezTo>
                    <a:pt x="1268" y="1307"/>
                    <a:pt x="1234" y="1340"/>
                    <a:pt x="1201" y="1407"/>
                  </a:cubicBezTo>
                  <a:lnTo>
                    <a:pt x="1134" y="1441"/>
                  </a:lnTo>
                  <a:cubicBezTo>
                    <a:pt x="1101" y="1474"/>
                    <a:pt x="1068" y="1507"/>
                    <a:pt x="1068" y="1541"/>
                  </a:cubicBezTo>
                  <a:lnTo>
                    <a:pt x="1001" y="1574"/>
                  </a:lnTo>
                  <a:lnTo>
                    <a:pt x="934" y="1674"/>
                  </a:lnTo>
                  <a:lnTo>
                    <a:pt x="834" y="1807"/>
                  </a:lnTo>
                  <a:cubicBezTo>
                    <a:pt x="801" y="1841"/>
                    <a:pt x="767" y="1908"/>
                    <a:pt x="734" y="1941"/>
                  </a:cubicBezTo>
                  <a:cubicBezTo>
                    <a:pt x="701" y="1974"/>
                    <a:pt x="701" y="1974"/>
                    <a:pt x="701" y="2008"/>
                  </a:cubicBezTo>
                  <a:cubicBezTo>
                    <a:pt x="667" y="2074"/>
                    <a:pt x="601" y="2141"/>
                    <a:pt x="567" y="2208"/>
                  </a:cubicBezTo>
                  <a:cubicBezTo>
                    <a:pt x="501" y="2308"/>
                    <a:pt x="434" y="2441"/>
                    <a:pt x="400" y="2575"/>
                  </a:cubicBezTo>
                  <a:lnTo>
                    <a:pt x="134" y="3142"/>
                  </a:lnTo>
                  <a:cubicBezTo>
                    <a:pt x="67" y="3242"/>
                    <a:pt x="34" y="3342"/>
                    <a:pt x="34" y="3442"/>
                  </a:cubicBezTo>
                  <a:cubicBezTo>
                    <a:pt x="34" y="3475"/>
                    <a:pt x="34" y="3475"/>
                    <a:pt x="34" y="3509"/>
                  </a:cubicBezTo>
                  <a:lnTo>
                    <a:pt x="34" y="3542"/>
                  </a:lnTo>
                  <a:cubicBezTo>
                    <a:pt x="0" y="3575"/>
                    <a:pt x="0" y="3575"/>
                    <a:pt x="34" y="3609"/>
                  </a:cubicBezTo>
                  <a:cubicBezTo>
                    <a:pt x="34" y="3609"/>
                    <a:pt x="34" y="3642"/>
                    <a:pt x="34" y="3675"/>
                  </a:cubicBezTo>
                  <a:cubicBezTo>
                    <a:pt x="34" y="3675"/>
                    <a:pt x="34" y="3675"/>
                    <a:pt x="34" y="3709"/>
                  </a:cubicBezTo>
                  <a:cubicBezTo>
                    <a:pt x="34" y="3742"/>
                    <a:pt x="34" y="3776"/>
                    <a:pt x="34" y="3809"/>
                  </a:cubicBezTo>
                  <a:cubicBezTo>
                    <a:pt x="34" y="3876"/>
                    <a:pt x="34" y="3909"/>
                    <a:pt x="34" y="3976"/>
                  </a:cubicBezTo>
                  <a:cubicBezTo>
                    <a:pt x="0" y="4009"/>
                    <a:pt x="0" y="4042"/>
                    <a:pt x="34" y="4076"/>
                  </a:cubicBezTo>
                  <a:cubicBezTo>
                    <a:pt x="34" y="4109"/>
                    <a:pt x="34" y="4142"/>
                    <a:pt x="34" y="4209"/>
                  </a:cubicBezTo>
                  <a:cubicBezTo>
                    <a:pt x="34" y="4209"/>
                    <a:pt x="34" y="4243"/>
                    <a:pt x="67" y="4276"/>
                  </a:cubicBezTo>
                  <a:cubicBezTo>
                    <a:pt x="67" y="4276"/>
                    <a:pt x="67" y="4276"/>
                    <a:pt x="67" y="4309"/>
                  </a:cubicBezTo>
                  <a:cubicBezTo>
                    <a:pt x="67" y="4343"/>
                    <a:pt x="100" y="4409"/>
                    <a:pt x="134" y="4443"/>
                  </a:cubicBezTo>
                  <a:cubicBezTo>
                    <a:pt x="167" y="4576"/>
                    <a:pt x="234" y="4676"/>
                    <a:pt x="300" y="4776"/>
                  </a:cubicBezTo>
                  <a:lnTo>
                    <a:pt x="434" y="4943"/>
                  </a:lnTo>
                  <a:lnTo>
                    <a:pt x="501" y="5010"/>
                  </a:lnTo>
                  <a:lnTo>
                    <a:pt x="567" y="5043"/>
                  </a:lnTo>
                  <a:lnTo>
                    <a:pt x="601" y="5076"/>
                  </a:lnTo>
                  <a:lnTo>
                    <a:pt x="634" y="5143"/>
                  </a:lnTo>
                  <a:cubicBezTo>
                    <a:pt x="667" y="5143"/>
                    <a:pt x="701" y="5143"/>
                    <a:pt x="701" y="5177"/>
                  </a:cubicBezTo>
                  <a:cubicBezTo>
                    <a:pt x="767" y="5210"/>
                    <a:pt x="834" y="5243"/>
                    <a:pt x="867" y="5277"/>
                  </a:cubicBezTo>
                  <a:cubicBezTo>
                    <a:pt x="901" y="5310"/>
                    <a:pt x="968" y="5310"/>
                    <a:pt x="1001" y="5310"/>
                  </a:cubicBezTo>
                  <a:lnTo>
                    <a:pt x="1034" y="5310"/>
                  </a:lnTo>
                  <a:cubicBezTo>
                    <a:pt x="1101" y="5343"/>
                    <a:pt x="1134" y="5343"/>
                    <a:pt x="1201" y="5377"/>
                  </a:cubicBezTo>
                  <a:lnTo>
                    <a:pt x="1435" y="5377"/>
                  </a:lnTo>
                  <a:cubicBezTo>
                    <a:pt x="1485" y="5393"/>
                    <a:pt x="1543" y="5402"/>
                    <a:pt x="1601" y="5402"/>
                  </a:cubicBezTo>
                  <a:cubicBezTo>
                    <a:pt x="1660" y="5402"/>
                    <a:pt x="1718" y="5393"/>
                    <a:pt x="1768" y="5377"/>
                  </a:cubicBezTo>
                  <a:cubicBezTo>
                    <a:pt x="2769" y="5277"/>
                    <a:pt x="3669" y="4843"/>
                    <a:pt x="4370" y="4142"/>
                  </a:cubicBezTo>
                  <a:cubicBezTo>
                    <a:pt x="4704" y="3776"/>
                    <a:pt x="5004" y="3375"/>
                    <a:pt x="5204" y="2942"/>
                  </a:cubicBezTo>
                  <a:lnTo>
                    <a:pt x="5404" y="2475"/>
                  </a:lnTo>
                  <a:lnTo>
                    <a:pt x="5471" y="2341"/>
                  </a:lnTo>
                  <a:cubicBezTo>
                    <a:pt x="5952" y="1217"/>
                    <a:pt x="5136" y="1"/>
                    <a:pt x="39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17"/>
            <p:cNvSpPr/>
            <p:nvPr/>
          </p:nvSpPr>
          <p:spPr>
            <a:xfrm>
              <a:off x="7772625" y="1775400"/>
              <a:ext cx="850" cy="850"/>
            </a:xfrm>
            <a:custGeom>
              <a:avLst/>
              <a:gdLst/>
              <a:ahLst/>
              <a:cxnLst/>
              <a:rect l="l" t="t" r="r" b="b"/>
              <a:pathLst>
                <a:path w="34" h="34" extrusionOk="0">
                  <a:moveTo>
                    <a:pt x="0" y="0"/>
                  </a:moveTo>
                  <a:cubicBezTo>
                    <a:pt x="0" y="0"/>
                    <a:pt x="0" y="34"/>
                    <a:pt x="33" y="3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96C6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17"/>
            <p:cNvSpPr/>
            <p:nvPr/>
          </p:nvSpPr>
          <p:spPr>
            <a:xfrm>
              <a:off x="7746775" y="17570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96C6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17"/>
            <p:cNvSpPr/>
            <p:nvPr/>
          </p:nvSpPr>
          <p:spPr>
            <a:xfrm>
              <a:off x="7674200" y="1790400"/>
              <a:ext cx="61750" cy="60075"/>
            </a:xfrm>
            <a:custGeom>
              <a:avLst/>
              <a:gdLst/>
              <a:ahLst/>
              <a:cxnLst/>
              <a:rect l="l" t="t" r="r" b="b"/>
              <a:pathLst>
                <a:path w="2470" h="2403" extrusionOk="0">
                  <a:moveTo>
                    <a:pt x="2136" y="1"/>
                  </a:moveTo>
                  <a:lnTo>
                    <a:pt x="1" y="2069"/>
                  </a:lnTo>
                  <a:lnTo>
                    <a:pt x="301" y="2402"/>
                  </a:lnTo>
                  <a:lnTo>
                    <a:pt x="2469" y="368"/>
                  </a:lnTo>
                  <a:lnTo>
                    <a:pt x="213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17"/>
            <p:cNvSpPr/>
            <p:nvPr/>
          </p:nvSpPr>
          <p:spPr>
            <a:xfrm>
              <a:off x="7727575" y="1780400"/>
              <a:ext cx="70925" cy="22525"/>
            </a:xfrm>
            <a:custGeom>
              <a:avLst/>
              <a:gdLst/>
              <a:ahLst/>
              <a:cxnLst/>
              <a:rect l="l" t="t" r="r" b="b"/>
              <a:pathLst>
                <a:path w="2837" h="901" extrusionOk="0">
                  <a:moveTo>
                    <a:pt x="2836" y="0"/>
                  </a:moveTo>
                  <a:lnTo>
                    <a:pt x="1969" y="134"/>
                  </a:lnTo>
                  <a:lnTo>
                    <a:pt x="1769" y="167"/>
                  </a:lnTo>
                  <a:lnTo>
                    <a:pt x="334" y="367"/>
                  </a:lnTo>
                  <a:lnTo>
                    <a:pt x="1" y="434"/>
                  </a:lnTo>
                  <a:lnTo>
                    <a:pt x="34" y="667"/>
                  </a:lnTo>
                  <a:lnTo>
                    <a:pt x="68" y="901"/>
                  </a:lnTo>
                  <a:lnTo>
                    <a:pt x="201" y="868"/>
                  </a:lnTo>
                  <a:lnTo>
                    <a:pt x="1535" y="667"/>
                  </a:lnTo>
                  <a:lnTo>
                    <a:pt x="2036" y="601"/>
                  </a:lnTo>
                  <a:lnTo>
                    <a:pt x="2636" y="501"/>
                  </a:lnTo>
                  <a:lnTo>
                    <a:pt x="2703" y="401"/>
                  </a:lnTo>
                  <a:cubicBezTo>
                    <a:pt x="2769" y="267"/>
                    <a:pt x="2803" y="134"/>
                    <a:pt x="28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17"/>
            <p:cNvSpPr/>
            <p:nvPr/>
          </p:nvSpPr>
          <p:spPr>
            <a:xfrm>
              <a:off x="7723425" y="1732025"/>
              <a:ext cx="25025" cy="66750"/>
            </a:xfrm>
            <a:custGeom>
              <a:avLst/>
              <a:gdLst/>
              <a:ahLst/>
              <a:cxnLst/>
              <a:rect l="l" t="t" r="r" b="b"/>
              <a:pathLst>
                <a:path w="1001" h="2670" extrusionOk="0">
                  <a:moveTo>
                    <a:pt x="1001" y="1"/>
                  </a:moveTo>
                  <a:lnTo>
                    <a:pt x="500" y="101"/>
                  </a:lnTo>
                  <a:lnTo>
                    <a:pt x="334" y="968"/>
                  </a:lnTo>
                  <a:lnTo>
                    <a:pt x="300" y="1168"/>
                  </a:lnTo>
                  <a:lnTo>
                    <a:pt x="0" y="2502"/>
                  </a:lnTo>
                  <a:lnTo>
                    <a:pt x="0" y="2569"/>
                  </a:lnTo>
                  <a:lnTo>
                    <a:pt x="200" y="2602"/>
                  </a:lnTo>
                  <a:lnTo>
                    <a:pt x="467" y="2669"/>
                  </a:lnTo>
                  <a:lnTo>
                    <a:pt x="467" y="2636"/>
                  </a:lnTo>
                  <a:lnTo>
                    <a:pt x="534" y="2302"/>
                  </a:lnTo>
                  <a:lnTo>
                    <a:pt x="801" y="1035"/>
                  </a:lnTo>
                  <a:lnTo>
                    <a:pt x="801" y="968"/>
                  </a:lnTo>
                  <a:lnTo>
                    <a:pt x="100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17"/>
            <p:cNvSpPr/>
            <p:nvPr/>
          </p:nvSpPr>
          <p:spPr>
            <a:xfrm>
              <a:off x="7636675" y="1591100"/>
              <a:ext cx="142625" cy="133450"/>
            </a:xfrm>
            <a:custGeom>
              <a:avLst/>
              <a:gdLst/>
              <a:ahLst/>
              <a:cxnLst/>
              <a:rect l="l" t="t" r="r" b="b"/>
              <a:pathLst>
                <a:path w="5705" h="5338" extrusionOk="0">
                  <a:moveTo>
                    <a:pt x="3870" y="0"/>
                  </a:moveTo>
                  <a:cubicBezTo>
                    <a:pt x="3003" y="67"/>
                    <a:pt x="2202" y="401"/>
                    <a:pt x="1535" y="934"/>
                  </a:cubicBezTo>
                  <a:lnTo>
                    <a:pt x="1469" y="901"/>
                  </a:lnTo>
                  <a:lnTo>
                    <a:pt x="1369" y="1068"/>
                  </a:lnTo>
                  <a:lnTo>
                    <a:pt x="1202" y="1201"/>
                  </a:lnTo>
                  <a:cubicBezTo>
                    <a:pt x="868" y="1568"/>
                    <a:pt x="601" y="1968"/>
                    <a:pt x="368" y="2435"/>
                  </a:cubicBezTo>
                  <a:lnTo>
                    <a:pt x="101" y="3002"/>
                  </a:lnTo>
                  <a:cubicBezTo>
                    <a:pt x="101" y="3002"/>
                    <a:pt x="101" y="3036"/>
                    <a:pt x="101" y="3036"/>
                  </a:cubicBezTo>
                  <a:cubicBezTo>
                    <a:pt x="101" y="3069"/>
                    <a:pt x="101" y="3102"/>
                    <a:pt x="68" y="3136"/>
                  </a:cubicBezTo>
                  <a:lnTo>
                    <a:pt x="68" y="3169"/>
                  </a:lnTo>
                  <a:lnTo>
                    <a:pt x="68" y="3203"/>
                  </a:lnTo>
                  <a:lnTo>
                    <a:pt x="34" y="3303"/>
                  </a:lnTo>
                  <a:cubicBezTo>
                    <a:pt x="1" y="3569"/>
                    <a:pt x="1" y="3836"/>
                    <a:pt x="34" y="4070"/>
                  </a:cubicBezTo>
                  <a:cubicBezTo>
                    <a:pt x="101" y="4303"/>
                    <a:pt x="201" y="4470"/>
                    <a:pt x="301" y="4637"/>
                  </a:cubicBezTo>
                  <a:cubicBezTo>
                    <a:pt x="435" y="4837"/>
                    <a:pt x="601" y="4970"/>
                    <a:pt x="801" y="5104"/>
                  </a:cubicBezTo>
                  <a:cubicBezTo>
                    <a:pt x="835" y="5137"/>
                    <a:pt x="902" y="5171"/>
                    <a:pt x="968" y="5204"/>
                  </a:cubicBezTo>
                  <a:cubicBezTo>
                    <a:pt x="1068" y="5237"/>
                    <a:pt x="1168" y="5271"/>
                    <a:pt x="1268" y="5304"/>
                  </a:cubicBezTo>
                  <a:cubicBezTo>
                    <a:pt x="1369" y="5304"/>
                    <a:pt x="1435" y="5337"/>
                    <a:pt x="1502" y="5337"/>
                  </a:cubicBezTo>
                  <a:lnTo>
                    <a:pt x="1836" y="5337"/>
                  </a:lnTo>
                  <a:cubicBezTo>
                    <a:pt x="2002" y="5337"/>
                    <a:pt x="2136" y="5304"/>
                    <a:pt x="2303" y="5271"/>
                  </a:cubicBezTo>
                  <a:cubicBezTo>
                    <a:pt x="3170" y="5071"/>
                    <a:pt x="3937" y="4604"/>
                    <a:pt x="4537" y="3970"/>
                  </a:cubicBezTo>
                  <a:lnTo>
                    <a:pt x="4571" y="3936"/>
                  </a:lnTo>
                  <a:cubicBezTo>
                    <a:pt x="4671" y="3803"/>
                    <a:pt x="4804" y="3670"/>
                    <a:pt x="4904" y="3503"/>
                  </a:cubicBezTo>
                  <a:lnTo>
                    <a:pt x="5238" y="3102"/>
                  </a:lnTo>
                  <a:lnTo>
                    <a:pt x="5171" y="3069"/>
                  </a:lnTo>
                  <a:cubicBezTo>
                    <a:pt x="5205" y="3036"/>
                    <a:pt x="5205" y="3002"/>
                    <a:pt x="5205" y="2969"/>
                  </a:cubicBezTo>
                  <a:cubicBezTo>
                    <a:pt x="5238" y="2936"/>
                    <a:pt x="5238" y="2902"/>
                    <a:pt x="5271" y="2869"/>
                  </a:cubicBezTo>
                  <a:lnTo>
                    <a:pt x="5538" y="2302"/>
                  </a:lnTo>
                  <a:cubicBezTo>
                    <a:pt x="5638" y="2035"/>
                    <a:pt x="5705" y="1735"/>
                    <a:pt x="5672" y="1468"/>
                  </a:cubicBezTo>
                  <a:cubicBezTo>
                    <a:pt x="5672" y="1401"/>
                    <a:pt x="5672" y="1301"/>
                    <a:pt x="5638" y="1234"/>
                  </a:cubicBezTo>
                  <a:cubicBezTo>
                    <a:pt x="5638" y="1234"/>
                    <a:pt x="5638" y="1201"/>
                    <a:pt x="5638" y="1168"/>
                  </a:cubicBezTo>
                  <a:cubicBezTo>
                    <a:pt x="5638" y="1134"/>
                    <a:pt x="5605" y="1101"/>
                    <a:pt x="5605" y="1068"/>
                  </a:cubicBezTo>
                  <a:cubicBezTo>
                    <a:pt x="5572" y="968"/>
                    <a:pt x="5505" y="868"/>
                    <a:pt x="5471" y="767"/>
                  </a:cubicBezTo>
                  <a:cubicBezTo>
                    <a:pt x="5471" y="901"/>
                    <a:pt x="5438" y="1034"/>
                    <a:pt x="5371" y="1168"/>
                  </a:cubicBezTo>
                  <a:lnTo>
                    <a:pt x="5171" y="1635"/>
                  </a:lnTo>
                  <a:cubicBezTo>
                    <a:pt x="4738" y="2602"/>
                    <a:pt x="3837" y="3236"/>
                    <a:pt x="2803" y="3336"/>
                  </a:cubicBezTo>
                  <a:cubicBezTo>
                    <a:pt x="2753" y="3353"/>
                    <a:pt x="2703" y="3361"/>
                    <a:pt x="2657" y="3361"/>
                  </a:cubicBezTo>
                  <a:cubicBezTo>
                    <a:pt x="2611" y="3361"/>
                    <a:pt x="2569" y="3353"/>
                    <a:pt x="2536" y="3336"/>
                  </a:cubicBezTo>
                  <a:cubicBezTo>
                    <a:pt x="2303" y="3303"/>
                    <a:pt x="2136" y="3169"/>
                    <a:pt x="2002" y="2969"/>
                  </a:cubicBezTo>
                  <a:cubicBezTo>
                    <a:pt x="1969" y="2936"/>
                    <a:pt x="1936" y="2902"/>
                    <a:pt x="1936" y="2836"/>
                  </a:cubicBezTo>
                  <a:cubicBezTo>
                    <a:pt x="1836" y="2669"/>
                    <a:pt x="1836" y="2469"/>
                    <a:pt x="1902" y="2302"/>
                  </a:cubicBezTo>
                  <a:cubicBezTo>
                    <a:pt x="1902" y="2235"/>
                    <a:pt x="1902" y="2202"/>
                    <a:pt x="1936" y="2168"/>
                  </a:cubicBezTo>
                  <a:lnTo>
                    <a:pt x="2136" y="1701"/>
                  </a:lnTo>
                  <a:cubicBezTo>
                    <a:pt x="2202" y="1601"/>
                    <a:pt x="2269" y="1468"/>
                    <a:pt x="2336" y="1368"/>
                  </a:cubicBezTo>
                  <a:cubicBezTo>
                    <a:pt x="2770" y="634"/>
                    <a:pt x="3537" y="134"/>
                    <a:pt x="44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17"/>
            <p:cNvSpPr/>
            <p:nvPr/>
          </p:nvSpPr>
          <p:spPr>
            <a:xfrm>
              <a:off x="7746775" y="15919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solidFill>
              <a:srgbClr val="2542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17"/>
            <p:cNvSpPr/>
            <p:nvPr/>
          </p:nvSpPr>
          <p:spPr>
            <a:xfrm>
              <a:off x="7658375" y="1563400"/>
              <a:ext cx="144075" cy="135300"/>
            </a:xfrm>
            <a:custGeom>
              <a:avLst/>
              <a:gdLst/>
              <a:ahLst/>
              <a:cxnLst/>
              <a:rect l="l" t="t" r="r" b="b"/>
              <a:pathLst>
                <a:path w="5763" h="5412" extrusionOk="0">
                  <a:moveTo>
                    <a:pt x="3753" y="1134"/>
                  </a:moveTo>
                  <a:cubicBezTo>
                    <a:pt x="4202" y="1134"/>
                    <a:pt x="4570" y="1481"/>
                    <a:pt x="4570" y="1942"/>
                  </a:cubicBezTo>
                  <a:cubicBezTo>
                    <a:pt x="4603" y="2042"/>
                    <a:pt x="4570" y="2142"/>
                    <a:pt x="4537" y="2276"/>
                  </a:cubicBezTo>
                  <a:cubicBezTo>
                    <a:pt x="4537" y="2276"/>
                    <a:pt x="4503" y="2309"/>
                    <a:pt x="4503" y="2342"/>
                  </a:cubicBezTo>
                  <a:lnTo>
                    <a:pt x="4303" y="2743"/>
                  </a:lnTo>
                  <a:lnTo>
                    <a:pt x="4303" y="2809"/>
                  </a:lnTo>
                  <a:cubicBezTo>
                    <a:pt x="3870" y="3743"/>
                    <a:pt x="2969" y="4411"/>
                    <a:pt x="1935" y="4511"/>
                  </a:cubicBezTo>
                  <a:cubicBezTo>
                    <a:pt x="1885" y="4527"/>
                    <a:pt x="1835" y="4536"/>
                    <a:pt x="1789" y="4536"/>
                  </a:cubicBezTo>
                  <a:cubicBezTo>
                    <a:pt x="1743" y="4536"/>
                    <a:pt x="1701" y="4527"/>
                    <a:pt x="1668" y="4511"/>
                  </a:cubicBezTo>
                  <a:cubicBezTo>
                    <a:pt x="1568" y="4511"/>
                    <a:pt x="1501" y="4477"/>
                    <a:pt x="1435" y="4444"/>
                  </a:cubicBezTo>
                  <a:cubicBezTo>
                    <a:pt x="1301" y="4377"/>
                    <a:pt x="1201" y="4277"/>
                    <a:pt x="1134" y="4144"/>
                  </a:cubicBezTo>
                  <a:cubicBezTo>
                    <a:pt x="1134" y="4144"/>
                    <a:pt x="1134" y="4144"/>
                    <a:pt x="1134" y="4110"/>
                  </a:cubicBezTo>
                  <a:cubicBezTo>
                    <a:pt x="1101" y="4077"/>
                    <a:pt x="1068" y="4044"/>
                    <a:pt x="1068" y="4010"/>
                  </a:cubicBezTo>
                  <a:cubicBezTo>
                    <a:pt x="1001" y="3844"/>
                    <a:pt x="968" y="3643"/>
                    <a:pt x="1034" y="3477"/>
                  </a:cubicBezTo>
                  <a:cubicBezTo>
                    <a:pt x="1034" y="3410"/>
                    <a:pt x="1068" y="3377"/>
                    <a:pt x="1068" y="3343"/>
                  </a:cubicBezTo>
                  <a:lnTo>
                    <a:pt x="1301" y="2876"/>
                  </a:lnTo>
                  <a:cubicBezTo>
                    <a:pt x="1334" y="2743"/>
                    <a:pt x="1401" y="2643"/>
                    <a:pt x="1468" y="2543"/>
                  </a:cubicBezTo>
                  <a:cubicBezTo>
                    <a:pt x="1801" y="2009"/>
                    <a:pt x="2302" y="1575"/>
                    <a:pt x="2902" y="1342"/>
                  </a:cubicBezTo>
                  <a:cubicBezTo>
                    <a:pt x="3069" y="1275"/>
                    <a:pt x="3236" y="1242"/>
                    <a:pt x="3403" y="1208"/>
                  </a:cubicBezTo>
                  <a:lnTo>
                    <a:pt x="3536" y="1175"/>
                  </a:lnTo>
                  <a:lnTo>
                    <a:pt x="3536" y="1142"/>
                  </a:lnTo>
                  <a:lnTo>
                    <a:pt x="3636" y="1142"/>
                  </a:lnTo>
                  <a:cubicBezTo>
                    <a:pt x="3676" y="1136"/>
                    <a:pt x="3715" y="1134"/>
                    <a:pt x="3753" y="1134"/>
                  </a:cubicBezTo>
                  <a:close/>
                  <a:moveTo>
                    <a:pt x="3959" y="0"/>
                  </a:moveTo>
                  <a:cubicBezTo>
                    <a:pt x="3908" y="0"/>
                    <a:pt x="3856" y="3"/>
                    <a:pt x="3803" y="7"/>
                  </a:cubicBezTo>
                  <a:lnTo>
                    <a:pt x="3603" y="41"/>
                  </a:lnTo>
                  <a:cubicBezTo>
                    <a:pt x="3436" y="74"/>
                    <a:pt x="3269" y="108"/>
                    <a:pt x="3102" y="141"/>
                  </a:cubicBezTo>
                  <a:cubicBezTo>
                    <a:pt x="2435" y="341"/>
                    <a:pt x="1801" y="675"/>
                    <a:pt x="1301" y="1175"/>
                  </a:cubicBezTo>
                  <a:cubicBezTo>
                    <a:pt x="1268" y="1242"/>
                    <a:pt x="1201" y="1308"/>
                    <a:pt x="1201" y="1408"/>
                  </a:cubicBezTo>
                  <a:lnTo>
                    <a:pt x="1134" y="1442"/>
                  </a:lnTo>
                  <a:lnTo>
                    <a:pt x="1068" y="1542"/>
                  </a:lnTo>
                  <a:cubicBezTo>
                    <a:pt x="1034" y="1542"/>
                    <a:pt x="1034" y="1575"/>
                    <a:pt x="1001" y="1609"/>
                  </a:cubicBezTo>
                  <a:lnTo>
                    <a:pt x="934" y="1675"/>
                  </a:lnTo>
                  <a:lnTo>
                    <a:pt x="834" y="1809"/>
                  </a:lnTo>
                  <a:cubicBezTo>
                    <a:pt x="801" y="1842"/>
                    <a:pt x="767" y="1909"/>
                    <a:pt x="734" y="1942"/>
                  </a:cubicBezTo>
                  <a:cubicBezTo>
                    <a:pt x="701" y="1976"/>
                    <a:pt x="701" y="2009"/>
                    <a:pt x="701" y="2009"/>
                  </a:cubicBezTo>
                  <a:cubicBezTo>
                    <a:pt x="667" y="2076"/>
                    <a:pt x="601" y="2142"/>
                    <a:pt x="567" y="2209"/>
                  </a:cubicBezTo>
                  <a:cubicBezTo>
                    <a:pt x="501" y="2342"/>
                    <a:pt x="434" y="2443"/>
                    <a:pt x="400" y="2576"/>
                  </a:cubicBezTo>
                  <a:lnTo>
                    <a:pt x="134" y="3143"/>
                  </a:lnTo>
                  <a:cubicBezTo>
                    <a:pt x="67" y="3243"/>
                    <a:pt x="34" y="3343"/>
                    <a:pt x="34" y="3443"/>
                  </a:cubicBezTo>
                  <a:cubicBezTo>
                    <a:pt x="34" y="3477"/>
                    <a:pt x="34" y="3510"/>
                    <a:pt x="34" y="3510"/>
                  </a:cubicBezTo>
                  <a:lnTo>
                    <a:pt x="34" y="3577"/>
                  </a:lnTo>
                  <a:cubicBezTo>
                    <a:pt x="0" y="3577"/>
                    <a:pt x="0" y="3610"/>
                    <a:pt x="34" y="3610"/>
                  </a:cubicBezTo>
                  <a:cubicBezTo>
                    <a:pt x="34" y="3643"/>
                    <a:pt x="34" y="3677"/>
                    <a:pt x="34" y="3677"/>
                  </a:cubicBezTo>
                  <a:cubicBezTo>
                    <a:pt x="34" y="3710"/>
                    <a:pt x="34" y="3710"/>
                    <a:pt x="34" y="3710"/>
                  </a:cubicBezTo>
                  <a:cubicBezTo>
                    <a:pt x="34" y="3743"/>
                    <a:pt x="34" y="3777"/>
                    <a:pt x="34" y="3810"/>
                  </a:cubicBezTo>
                  <a:cubicBezTo>
                    <a:pt x="34" y="3877"/>
                    <a:pt x="34" y="3944"/>
                    <a:pt x="34" y="3977"/>
                  </a:cubicBezTo>
                  <a:cubicBezTo>
                    <a:pt x="0" y="4010"/>
                    <a:pt x="0" y="4044"/>
                    <a:pt x="34" y="4077"/>
                  </a:cubicBezTo>
                  <a:cubicBezTo>
                    <a:pt x="34" y="4110"/>
                    <a:pt x="34" y="4177"/>
                    <a:pt x="34" y="4210"/>
                  </a:cubicBezTo>
                  <a:cubicBezTo>
                    <a:pt x="34" y="4244"/>
                    <a:pt x="34" y="4244"/>
                    <a:pt x="67" y="4277"/>
                  </a:cubicBezTo>
                  <a:cubicBezTo>
                    <a:pt x="67" y="4277"/>
                    <a:pt x="67" y="4311"/>
                    <a:pt x="67" y="4311"/>
                  </a:cubicBezTo>
                  <a:cubicBezTo>
                    <a:pt x="67" y="4344"/>
                    <a:pt x="100" y="4411"/>
                    <a:pt x="134" y="4444"/>
                  </a:cubicBezTo>
                  <a:cubicBezTo>
                    <a:pt x="167" y="4577"/>
                    <a:pt x="234" y="4677"/>
                    <a:pt x="300" y="4778"/>
                  </a:cubicBezTo>
                  <a:cubicBezTo>
                    <a:pt x="334" y="4844"/>
                    <a:pt x="400" y="4878"/>
                    <a:pt x="434" y="4944"/>
                  </a:cubicBezTo>
                  <a:cubicBezTo>
                    <a:pt x="434" y="4978"/>
                    <a:pt x="467" y="4978"/>
                    <a:pt x="501" y="5011"/>
                  </a:cubicBezTo>
                  <a:lnTo>
                    <a:pt x="567" y="5078"/>
                  </a:lnTo>
                  <a:cubicBezTo>
                    <a:pt x="567" y="5078"/>
                    <a:pt x="567" y="5078"/>
                    <a:pt x="601" y="5111"/>
                  </a:cubicBezTo>
                  <a:lnTo>
                    <a:pt x="634" y="5144"/>
                  </a:lnTo>
                  <a:lnTo>
                    <a:pt x="701" y="5178"/>
                  </a:lnTo>
                  <a:cubicBezTo>
                    <a:pt x="767" y="5211"/>
                    <a:pt x="834" y="5245"/>
                    <a:pt x="867" y="5278"/>
                  </a:cubicBezTo>
                  <a:lnTo>
                    <a:pt x="1001" y="5345"/>
                  </a:lnTo>
                  <a:lnTo>
                    <a:pt x="1034" y="5345"/>
                  </a:lnTo>
                  <a:lnTo>
                    <a:pt x="1201" y="5378"/>
                  </a:lnTo>
                  <a:lnTo>
                    <a:pt x="1301" y="5411"/>
                  </a:lnTo>
                  <a:lnTo>
                    <a:pt x="1768" y="5411"/>
                  </a:lnTo>
                  <a:cubicBezTo>
                    <a:pt x="2769" y="5311"/>
                    <a:pt x="3669" y="4844"/>
                    <a:pt x="4370" y="4144"/>
                  </a:cubicBezTo>
                  <a:cubicBezTo>
                    <a:pt x="4704" y="3810"/>
                    <a:pt x="5004" y="3377"/>
                    <a:pt x="5204" y="2943"/>
                  </a:cubicBezTo>
                  <a:lnTo>
                    <a:pt x="5404" y="2476"/>
                  </a:lnTo>
                  <a:lnTo>
                    <a:pt x="5471" y="2376"/>
                  </a:lnTo>
                  <a:cubicBezTo>
                    <a:pt x="5537" y="2242"/>
                    <a:pt x="5571" y="2109"/>
                    <a:pt x="5604" y="1976"/>
                  </a:cubicBezTo>
                  <a:cubicBezTo>
                    <a:pt x="5763" y="927"/>
                    <a:pt x="4984" y="0"/>
                    <a:pt x="39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17"/>
            <p:cNvSpPr/>
            <p:nvPr/>
          </p:nvSpPr>
          <p:spPr>
            <a:xfrm>
              <a:off x="7772625" y="1610275"/>
              <a:ext cx="850" cy="850"/>
            </a:xfrm>
            <a:custGeom>
              <a:avLst/>
              <a:gdLst/>
              <a:ahLst/>
              <a:cxnLst/>
              <a:rect l="l" t="t" r="r" b="b"/>
              <a:pathLst>
                <a:path w="34" h="34" extrusionOk="0">
                  <a:moveTo>
                    <a:pt x="0" y="0"/>
                  </a:moveTo>
                  <a:cubicBezTo>
                    <a:pt x="0" y="34"/>
                    <a:pt x="0" y="34"/>
                    <a:pt x="33" y="3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96C6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17"/>
            <p:cNvSpPr/>
            <p:nvPr/>
          </p:nvSpPr>
          <p:spPr>
            <a:xfrm>
              <a:off x="7746775" y="15919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solidFill>
              <a:srgbClr val="96C6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17"/>
            <p:cNvSpPr/>
            <p:nvPr/>
          </p:nvSpPr>
          <p:spPr>
            <a:xfrm>
              <a:off x="7674200" y="1626125"/>
              <a:ext cx="61750" cy="59225"/>
            </a:xfrm>
            <a:custGeom>
              <a:avLst/>
              <a:gdLst/>
              <a:ahLst/>
              <a:cxnLst/>
              <a:rect l="l" t="t" r="r" b="b"/>
              <a:pathLst>
                <a:path w="2470" h="2369" extrusionOk="0">
                  <a:moveTo>
                    <a:pt x="2136" y="0"/>
                  </a:moveTo>
                  <a:lnTo>
                    <a:pt x="1" y="2035"/>
                  </a:lnTo>
                  <a:lnTo>
                    <a:pt x="301" y="2369"/>
                  </a:lnTo>
                  <a:lnTo>
                    <a:pt x="2469" y="334"/>
                  </a:lnTo>
                  <a:lnTo>
                    <a:pt x="213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17"/>
            <p:cNvSpPr/>
            <p:nvPr/>
          </p:nvSpPr>
          <p:spPr>
            <a:xfrm>
              <a:off x="7727575" y="1615275"/>
              <a:ext cx="70925" cy="22550"/>
            </a:xfrm>
            <a:custGeom>
              <a:avLst/>
              <a:gdLst/>
              <a:ahLst/>
              <a:cxnLst/>
              <a:rect l="l" t="t" r="r" b="b"/>
              <a:pathLst>
                <a:path w="2837" h="902" extrusionOk="0">
                  <a:moveTo>
                    <a:pt x="2836" y="1"/>
                  </a:moveTo>
                  <a:lnTo>
                    <a:pt x="1969" y="134"/>
                  </a:lnTo>
                  <a:lnTo>
                    <a:pt x="1769" y="167"/>
                  </a:lnTo>
                  <a:lnTo>
                    <a:pt x="334" y="401"/>
                  </a:lnTo>
                  <a:lnTo>
                    <a:pt x="1" y="434"/>
                  </a:lnTo>
                  <a:lnTo>
                    <a:pt x="34" y="668"/>
                  </a:lnTo>
                  <a:lnTo>
                    <a:pt x="68" y="901"/>
                  </a:lnTo>
                  <a:lnTo>
                    <a:pt x="201" y="868"/>
                  </a:lnTo>
                  <a:lnTo>
                    <a:pt x="1535" y="668"/>
                  </a:lnTo>
                  <a:lnTo>
                    <a:pt x="2036" y="601"/>
                  </a:lnTo>
                  <a:lnTo>
                    <a:pt x="2636" y="501"/>
                  </a:lnTo>
                  <a:lnTo>
                    <a:pt x="2703" y="401"/>
                  </a:lnTo>
                  <a:cubicBezTo>
                    <a:pt x="2769" y="267"/>
                    <a:pt x="2803" y="134"/>
                    <a:pt x="28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17"/>
            <p:cNvSpPr/>
            <p:nvPr/>
          </p:nvSpPr>
          <p:spPr>
            <a:xfrm>
              <a:off x="7723425" y="1566900"/>
              <a:ext cx="25025" cy="66750"/>
            </a:xfrm>
            <a:custGeom>
              <a:avLst/>
              <a:gdLst/>
              <a:ahLst/>
              <a:cxnLst/>
              <a:rect l="l" t="t" r="r" b="b"/>
              <a:pathLst>
                <a:path w="1001" h="2670" extrusionOk="0">
                  <a:moveTo>
                    <a:pt x="1001" y="1"/>
                  </a:moveTo>
                  <a:lnTo>
                    <a:pt x="500" y="134"/>
                  </a:lnTo>
                  <a:lnTo>
                    <a:pt x="334" y="1002"/>
                  </a:lnTo>
                  <a:lnTo>
                    <a:pt x="300" y="1168"/>
                  </a:lnTo>
                  <a:lnTo>
                    <a:pt x="0" y="2536"/>
                  </a:lnTo>
                  <a:lnTo>
                    <a:pt x="0" y="2569"/>
                  </a:lnTo>
                  <a:lnTo>
                    <a:pt x="200" y="2603"/>
                  </a:lnTo>
                  <a:lnTo>
                    <a:pt x="467" y="2669"/>
                  </a:lnTo>
                  <a:lnTo>
                    <a:pt x="534" y="2336"/>
                  </a:lnTo>
                  <a:lnTo>
                    <a:pt x="801" y="1035"/>
                  </a:lnTo>
                  <a:lnTo>
                    <a:pt x="801" y="968"/>
                  </a:lnTo>
                  <a:lnTo>
                    <a:pt x="100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09" name="Google Shape;509;p17"/>
          <p:cNvSpPr/>
          <p:nvPr/>
        </p:nvSpPr>
        <p:spPr>
          <a:xfrm>
            <a:off x="8296510" y="4331203"/>
            <a:ext cx="250245" cy="250245"/>
          </a:xfrm>
          <a:custGeom>
            <a:avLst/>
            <a:gdLst/>
            <a:ahLst/>
            <a:cxnLst/>
            <a:rect l="l" t="t" r="r" b="b"/>
            <a:pathLst>
              <a:path w="12076" h="12076" extrusionOk="0">
                <a:moveTo>
                  <a:pt x="6038" y="1"/>
                </a:moveTo>
                <a:lnTo>
                  <a:pt x="5504" y="2336"/>
                </a:lnTo>
                <a:cubicBezTo>
                  <a:pt x="5104" y="3903"/>
                  <a:pt x="3903" y="5104"/>
                  <a:pt x="2335" y="5505"/>
                </a:cubicBezTo>
                <a:lnTo>
                  <a:pt x="0" y="6038"/>
                </a:lnTo>
                <a:lnTo>
                  <a:pt x="2335" y="6605"/>
                </a:lnTo>
                <a:cubicBezTo>
                  <a:pt x="3903" y="6972"/>
                  <a:pt x="5104" y="8207"/>
                  <a:pt x="5504" y="9774"/>
                </a:cubicBezTo>
                <a:lnTo>
                  <a:pt x="6038" y="12076"/>
                </a:lnTo>
                <a:lnTo>
                  <a:pt x="6605" y="9774"/>
                </a:lnTo>
                <a:cubicBezTo>
                  <a:pt x="6972" y="8207"/>
                  <a:pt x="8206" y="6972"/>
                  <a:pt x="9774" y="6605"/>
                </a:cubicBezTo>
                <a:lnTo>
                  <a:pt x="12075" y="6038"/>
                </a:lnTo>
                <a:lnTo>
                  <a:pt x="9774" y="5505"/>
                </a:lnTo>
                <a:cubicBezTo>
                  <a:pt x="8206" y="5104"/>
                  <a:pt x="6972" y="3903"/>
                  <a:pt x="6605" y="2336"/>
                </a:cubicBezTo>
                <a:lnTo>
                  <a:pt x="6038" y="1"/>
                </a:lnTo>
                <a:close/>
              </a:path>
            </a:pathLst>
          </a:custGeom>
          <a:solidFill>
            <a:srgbClr val="F1EF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3_1_4_2"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1" name="Google Shape;511;p18"/>
          <p:cNvGrpSpPr/>
          <p:nvPr/>
        </p:nvGrpSpPr>
        <p:grpSpPr>
          <a:xfrm>
            <a:off x="188089" y="178344"/>
            <a:ext cx="8767822" cy="4786812"/>
            <a:chOff x="240700" y="905375"/>
            <a:chExt cx="7132950" cy="3894250"/>
          </a:xfrm>
        </p:grpSpPr>
        <p:sp>
          <p:nvSpPr>
            <p:cNvPr id="512" name="Google Shape;512;p18"/>
            <p:cNvSpPr/>
            <p:nvPr/>
          </p:nvSpPr>
          <p:spPr>
            <a:xfrm>
              <a:off x="327375" y="987700"/>
              <a:ext cx="6959625" cy="3729600"/>
            </a:xfrm>
            <a:custGeom>
              <a:avLst/>
              <a:gdLst/>
              <a:ahLst/>
              <a:cxnLst/>
              <a:rect l="l" t="t" r="r" b="b"/>
              <a:pathLst>
                <a:path w="278385" h="149184" fill="none" extrusionOk="0">
                  <a:moveTo>
                    <a:pt x="0" y="1"/>
                  </a:moveTo>
                  <a:lnTo>
                    <a:pt x="278385" y="1"/>
                  </a:lnTo>
                  <a:lnTo>
                    <a:pt x="278385" y="149184"/>
                  </a:lnTo>
                  <a:lnTo>
                    <a:pt x="0" y="149184"/>
                  </a:lnTo>
                  <a:close/>
                </a:path>
              </a:pathLst>
            </a:custGeom>
            <a:noFill/>
            <a:ln w="28575" cap="flat" cmpd="sng">
              <a:solidFill>
                <a:schemeClr val="dk2"/>
              </a:solidFill>
              <a:prstDash val="solid"/>
              <a:miter lim="1733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18"/>
            <p:cNvSpPr/>
            <p:nvPr/>
          </p:nvSpPr>
          <p:spPr>
            <a:xfrm>
              <a:off x="240700" y="905375"/>
              <a:ext cx="7132950" cy="3894250"/>
            </a:xfrm>
            <a:custGeom>
              <a:avLst/>
              <a:gdLst/>
              <a:ahLst/>
              <a:cxnLst/>
              <a:rect l="l" t="t" r="r" b="b"/>
              <a:pathLst>
                <a:path w="285318" h="155770" fill="none" extrusionOk="0">
                  <a:moveTo>
                    <a:pt x="278385" y="6933"/>
                  </a:moveTo>
                  <a:lnTo>
                    <a:pt x="278385" y="1"/>
                  </a:lnTo>
                  <a:lnTo>
                    <a:pt x="6933" y="1"/>
                  </a:lnTo>
                  <a:lnTo>
                    <a:pt x="6933" y="6933"/>
                  </a:lnTo>
                  <a:lnTo>
                    <a:pt x="1" y="6933"/>
                  </a:lnTo>
                  <a:lnTo>
                    <a:pt x="1" y="148837"/>
                  </a:lnTo>
                  <a:lnTo>
                    <a:pt x="6933" y="148837"/>
                  </a:lnTo>
                  <a:lnTo>
                    <a:pt x="6933" y="155769"/>
                  </a:lnTo>
                  <a:lnTo>
                    <a:pt x="278385" y="155769"/>
                  </a:lnTo>
                  <a:lnTo>
                    <a:pt x="278385" y="148837"/>
                  </a:lnTo>
                  <a:lnTo>
                    <a:pt x="285318" y="148837"/>
                  </a:lnTo>
                  <a:lnTo>
                    <a:pt x="285318" y="6933"/>
                  </a:lnTo>
                  <a:close/>
                </a:path>
              </a:pathLst>
            </a:custGeom>
            <a:noFill/>
            <a:ln w="28575" cap="flat" cmpd="sng">
              <a:solidFill>
                <a:schemeClr val="dk2"/>
              </a:solidFill>
              <a:prstDash val="solid"/>
              <a:miter lim="1733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4" name="Google Shape;514;p18"/>
          <p:cNvSpPr txBox="1">
            <a:spLocks noGrp="1"/>
          </p:cNvSpPr>
          <p:nvPr>
            <p:ph type="subTitle" idx="1"/>
          </p:nvPr>
        </p:nvSpPr>
        <p:spPr>
          <a:xfrm>
            <a:off x="1739501" y="1493514"/>
            <a:ext cx="26415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endParaRPr/>
          </a:p>
        </p:txBody>
      </p:sp>
      <p:sp>
        <p:nvSpPr>
          <p:cNvPr id="515" name="Google Shape;515;p18"/>
          <p:cNvSpPr txBox="1">
            <a:spLocks noGrp="1"/>
          </p:cNvSpPr>
          <p:nvPr>
            <p:ph type="subTitle" idx="2"/>
          </p:nvPr>
        </p:nvSpPr>
        <p:spPr>
          <a:xfrm>
            <a:off x="1739500" y="1875631"/>
            <a:ext cx="26415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516" name="Google Shape;516;p18"/>
          <p:cNvSpPr txBox="1">
            <a:spLocks noGrp="1"/>
          </p:cNvSpPr>
          <p:nvPr>
            <p:ph type="subTitle" idx="3"/>
          </p:nvPr>
        </p:nvSpPr>
        <p:spPr>
          <a:xfrm>
            <a:off x="1739501" y="3020336"/>
            <a:ext cx="26415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endParaRPr/>
          </a:p>
        </p:txBody>
      </p:sp>
      <p:sp>
        <p:nvSpPr>
          <p:cNvPr id="517" name="Google Shape;517;p18"/>
          <p:cNvSpPr txBox="1">
            <a:spLocks noGrp="1"/>
          </p:cNvSpPr>
          <p:nvPr>
            <p:ph type="subTitle" idx="4"/>
          </p:nvPr>
        </p:nvSpPr>
        <p:spPr>
          <a:xfrm>
            <a:off x="1739500" y="3402478"/>
            <a:ext cx="26415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518" name="Google Shape;518;p18"/>
          <p:cNvSpPr txBox="1">
            <a:spLocks noGrp="1"/>
          </p:cNvSpPr>
          <p:nvPr>
            <p:ph type="subTitle" idx="5"/>
          </p:nvPr>
        </p:nvSpPr>
        <p:spPr>
          <a:xfrm>
            <a:off x="5679747" y="1493519"/>
            <a:ext cx="26415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endParaRPr/>
          </a:p>
        </p:txBody>
      </p:sp>
      <p:sp>
        <p:nvSpPr>
          <p:cNvPr id="519" name="Google Shape;519;p18"/>
          <p:cNvSpPr txBox="1">
            <a:spLocks noGrp="1"/>
          </p:cNvSpPr>
          <p:nvPr>
            <p:ph type="subTitle" idx="6"/>
          </p:nvPr>
        </p:nvSpPr>
        <p:spPr>
          <a:xfrm>
            <a:off x="5679748" y="1875631"/>
            <a:ext cx="26415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520" name="Google Shape;520;p18"/>
          <p:cNvSpPr txBox="1">
            <a:spLocks noGrp="1"/>
          </p:cNvSpPr>
          <p:nvPr>
            <p:ph type="title"/>
          </p:nvPr>
        </p:nvSpPr>
        <p:spPr>
          <a:xfrm>
            <a:off x="720000" y="463800"/>
            <a:ext cx="5781300" cy="59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sp>
        <p:nvSpPr>
          <p:cNvPr id="521" name="Google Shape;521;p18"/>
          <p:cNvSpPr txBox="1">
            <a:spLocks noGrp="1"/>
          </p:cNvSpPr>
          <p:nvPr>
            <p:ph type="subTitle" idx="7"/>
          </p:nvPr>
        </p:nvSpPr>
        <p:spPr>
          <a:xfrm>
            <a:off x="5679747" y="3020336"/>
            <a:ext cx="26415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endParaRPr/>
          </a:p>
        </p:txBody>
      </p:sp>
      <p:sp>
        <p:nvSpPr>
          <p:cNvPr id="522" name="Google Shape;522;p18"/>
          <p:cNvSpPr txBox="1">
            <a:spLocks noGrp="1"/>
          </p:cNvSpPr>
          <p:nvPr>
            <p:ph type="subTitle" idx="8"/>
          </p:nvPr>
        </p:nvSpPr>
        <p:spPr>
          <a:xfrm>
            <a:off x="5679748" y="3402488"/>
            <a:ext cx="26415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grpSp>
        <p:nvGrpSpPr>
          <p:cNvPr id="523" name="Google Shape;523;p18"/>
          <p:cNvGrpSpPr/>
          <p:nvPr/>
        </p:nvGrpSpPr>
        <p:grpSpPr>
          <a:xfrm rot="2700000">
            <a:off x="7664629" y="-177539"/>
            <a:ext cx="1975202" cy="1398925"/>
            <a:chOff x="-313375" y="377350"/>
            <a:chExt cx="2546825" cy="1891375"/>
          </a:xfrm>
        </p:grpSpPr>
        <p:grpSp>
          <p:nvGrpSpPr>
            <p:cNvPr id="524" name="Google Shape;524;p18"/>
            <p:cNvGrpSpPr/>
            <p:nvPr/>
          </p:nvGrpSpPr>
          <p:grpSpPr>
            <a:xfrm>
              <a:off x="-313375" y="377350"/>
              <a:ext cx="2546825" cy="1891375"/>
              <a:chOff x="-313375" y="377350"/>
              <a:chExt cx="2546825" cy="1891375"/>
            </a:xfrm>
          </p:grpSpPr>
          <p:sp>
            <p:nvSpPr>
              <p:cNvPr id="525" name="Google Shape;525;p18"/>
              <p:cNvSpPr/>
              <p:nvPr/>
            </p:nvSpPr>
            <p:spPr>
              <a:xfrm>
                <a:off x="-313375" y="377350"/>
                <a:ext cx="2546825" cy="1891375"/>
              </a:xfrm>
              <a:custGeom>
                <a:avLst/>
                <a:gdLst/>
                <a:ahLst/>
                <a:cxnLst/>
                <a:rect l="l" t="t" r="r" b="b"/>
                <a:pathLst>
                  <a:path w="101873" h="75655" extrusionOk="0">
                    <a:moveTo>
                      <a:pt x="11942" y="1"/>
                    </a:moveTo>
                    <a:cubicBezTo>
                      <a:pt x="5337" y="1"/>
                      <a:pt x="0" y="5338"/>
                      <a:pt x="0" y="11943"/>
                    </a:cubicBezTo>
                    <a:lnTo>
                      <a:pt x="0" y="63713"/>
                    </a:lnTo>
                    <a:cubicBezTo>
                      <a:pt x="0" y="70318"/>
                      <a:pt x="5337" y="75655"/>
                      <a:pt x="11942" y="75655"/>
                    </a:cubicBezTo>
                    <a:lnTo>
                      <a:pt x="89898" y="75655"/>
                    </a:lnTo>
                    <a:cubicBezTo>
                      <a:pt x="96502" y="75655"/>
                      <a:pt x="101840" y="70318"/>
                      <a:pt x="101873" y="63713"/>
                    </a:cubicBezTo>
                    <a:lnTo>
                      <a:pt x="101873" y="11943"/>
                    </a:lnTo>
                    <a:cubicBezTo>
                      <a:pt x="101840" y="5338"/>
                      <a:pt x="96502" y="1"/>
                      <a:pt x="8989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dist="85725" dir="9060000" algn="bl" rotWithShape="0">
                  <a:schemeClr val="lt2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" name="Google Shape;526;p18"/>
              <p:cNvSpPr/>
              <p:nvPr/>
            </p:nvSpPr>
            <p:spPr>
              <a:xfrm>
                <a:off x="-139100" y="550825"/>
                <a:ext cx="2198275" cy="1544450"/>
              </a:xfrm>
              <a:custGeom>
                <a:avLst/>
                <a:gdLst/>
                <a:ahLst/>
                <a:cxnLst/>
                <a:rect l="l" t="t" r="r" b="b"/>
                <a:pathLst>
                  <a:path w="87931" h="61778" extrusionOk="0">
                    <a:moveTo>
                      <a:pt x="4971" y="0"/>
                    </a:moveTo>
                    <a:cubicBezTo>
                      <a:pt x="2202" y="0"/>
                      <a:pt x="1" y="2235"/>
                      <a:pt x="1" y="5004"/>
                    </a:cubicBezTo>
                    <a:lnTo>
                      <a:pt x="1" y="56774"/>
                    </a:lnTo>
                    <a:cubicBezTo>
                      <a:pt x="1" y="59543"/>
                      <a:pt x="2202" y="61778"/>
                      <a:pt x="4971" y="61778"/>
                    </a:cubicBezTo>
                    <a:lnTo>
                      <a:pt x="82960" y="61778"/>
                    </a:lnTo>
                    <a:cubicBezTo>
                      <a:pt x="85695" y="61778"/>
                      <a:pt x="87930" y="59543"/>
                      <a:pt x="87930" y="56774"/>
                    </a:cubicBezTo>
                    <a:lnTo>
                      <a:pt x="87930" y="5004"/>
                    </a:lnTo>
                    <a:cubicBezTo>
                      <a:pt x="87930" y="2235"/>
                      <a:pt x="85695" y="0"/>
                      <a:pt x="829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" name="Google Shape;527;p18"/>
              <p:cNvSpPr/>
              <p:nvPr/>
            </p:nvSpPr>
            <p:spPr>
              <a:xfrm>
                <a:off x="-244175" y="446575"/>
                <a:ext cx="2407575" cy="1752950"/>
              </a:xfrm>
              <a:custGeom>
                <a:avLst/>
                <a:gdLst/>
                <a:ahLst/>
                <a:cxnLst/>
                <a:rect l="l" t="t" r="r" b="b"/>
                <a:pathLst>
                  <a:path w="96303" h="70118" fill="none" extrusionOk="0">
                    <a:moveTo>
                      <a:pt x="9174" y="0"/>
                    </a:moveTo>
                    <a:lnTo>
                      <a:pt x="87130" y="0"/>
                    </a:lnTo>
                    <a:cubicBezTo>
                      <a:pt x="92233" y="0"/>
                      <a:pt x="96303" y="4070"/>
                      <a:pt x="96303" y="9140"/>
                    </a:cubicBezTo>
                    <a:lnTo>
                      <a:pt x="96303" y="60944"/>
                    </a:lnTo>
                    <a:cubicBezTo>
                      <a:pt x="96303" y="66014"/>
                      <a:pt x="92233" y="70117"/>
                      <a:pt x="87130" y="70117"/>
                    </a:cubicBezTo>
                    <a:lnTo>
                      <a:pt x="9174" y="70117"/>
                    </a:lnTo>
                    <a:cubicBezTo>
                      <a:pt x="4104" y="70117"/>
                      <a:pt x="1" y="66014"/>
                      <a:pt x="1" y="60944"/>
                    </a:cubicBezTo>
                    <a:lnTo>
                      <a:pt x="1" y="9140"/>
                    </a:lnTo>
                    <a:cubicBezTo>
                      <a:pt x="1" y="4070"/>
                      <a:pt x="4104" y="0"/>
                      <a:pt x="9174" y="0"/>
                    </a:cubicBezTo>
                    <a:close/>
                  </a:path>
                </a:pathLst>
              </a:custGeom>
              <a:noFill/>
              <a:ln w="7500" cap="flat" cmpd="sng">
                <a:solidFill>
                  <a:schemeClr val="accent2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28" name="Google Shape;528;p18"/>
            <p:cNvGrpSpPr/>
            <p:nvPr/>
          </p:nvGrpSpPr>
          <p:grpSpPr>
            <a:xfrm rot="-5400000">
              <a:off x="356688" y="395688"/>
              <a:ext cx="1206700" cy="1854700"/>
              <a:chOff x="562250" y="-71300"/>
              <a:chExt cx="1206700" cy="1854700"/>
            </a:xfrm>
          </p:grpSpPr>
          <p:sp>
            <p:nvSpPr>
              <p:cNvPr id="529" name="Google Shape;529;p18"/>
              <p:cNvSpPr/>
              <p:nvPr/>
            </p:nvSpPr>
            <p:spPr>
              <a:xfrm>
                <a:off x="642300" y="548300"/>
                <a:ext cx="529575" cy="529575"/>
              </a:xfrm>
              <a:custGeom>
                <a:avLst/>
                <a:gdLst/>
                <a:ahLst/>
                <a:cxnLst/>
                <a:rect l="l" t="t" r="r" b="b"/>
                <a:pathLst>
                  <a:path w="21183" h="21183" extrusionOk="0">
                    <a:moveTo>
                      <a:pt x="0" y="1"/>
                    </a:moveTo>
                    <a:lnTo>
                      <a:pt x="0" y="21183"/>
                    </a:lnTo>
                    <a:lnTo>
                      <a:pt x="21182" y="21183"/>
                    </a:lnTo>
                    <a:lnTo>
                      <a:pt x="21182" y="1"/>
                    </a:lnTo>
                    <a:close/>
                  </a:path>
                </a:pathLst>
              </a:custGeom>
              <a:solidFill>
                <a:srgbClr val="7D924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" name="Google Shape;530;p18"/>
              <p:cNvSpPr/>
              <p:nvPr/>
            </p:nvSpPr>
            <p:spPr>
              <a:xfrm>
                <a:off x="712350" y="69625"/>
                <a:ext cx="496200" cy="236050"/>
              </a:xfrm>
              <a:custGeom>
                <a:avLst/>
                <a:gdLst/>
                <a:ahLst/>
                <a:cxnLst/>
                <a:rect l="l" t="t" r="r" b="b"/>
                <a:pathLst>
                  <a:path w="19848" h="9442" fill="none" extrusionOk="0">
                    <a:moveTo>
                      <a:pt x="0" y="1"/>
                    </a:moveTo>
                    <a:lnTo>
                      <a:pt x="8840" y="9441"/>
                    </a:lnTo>
                    <a:lnTo>
                      <a:pt x="19848" y="2503"/>
                    </a:lnTo>
                  </a:path>
                </a:pathLst>
              </a:custGeom>
              <a:noFill/>
              <a:ln w="7500" cap="flat" cmpd="sng">
                <a:solidFill>
                  <a:srgbClr val="EDEAEE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" name="Google Shape;531;p18"/>
              <p:cNvSpPr/>
              <p:nvPr/>
            </p:nvSpPr>
            <p:spPr>
              <a:xfrm>
                <a:off x="562250" y="33475"/>
                <a:ext cx="1121650" cy="1638925"/>
              </a:xfrm>
              <a:custGeom>
                <a:avLst/>
                <a:gdLst/>
                <a:ahLst/>
                <a:cxnLst/>
                <a:rect l="l" t="t" r="r" b="b"/>
                <a:pathLst>
                  <a:path w="44866" h="65557" extrusionOk="0">
                    <a:moveTo>
                      <a:pt x="12139" y="0"/>
                    </a:moveTo>
                    <a:cubicBezTo>
                      <a:pt x="8139" y="0"/>
                      <a:pt x="4037" y="745"/>
                      <a:pt x="0" y="2348"/>
                    </a:cubicBezTo>
                    <a:lnTo>
                      <a:pt x="0" y="63225"/>
                    </a:lnTo>
                    <a:cubicBezTo>
                      <a:pt x="4026" y="64816"/>
                      <a:pt x="8116" y="65556"/>
                      <a:pt x="12106" y="65556"/>
                    </a:cubicBezTo>
                    <a:cubicBezTo>
                      <a:pt x="29437" y="65556"/>
                      <a:pt x="44866" y="51587"/>
                      <a:pt x="44866" y="32769"/>
                    </a:cubicBezTo>
                    <a:cubicBezTo>
                      <a:pt x="44866" y="13963"/>
                      <a:pt x="29456" y="0"/>
                      <a:pt x="1213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" name="Google Shape;532;p18"/>
              <p:cNvSpPr/>
              <p:nvPr/>
            </p:nvSpPr>
            <p:spPr>
              <a:xfrm>
                <a:off x="1432875" y="906900"/>
                <a:ext cx="169300" cy="169325"/>
              </a:xfrm>
              <a:custGeom>
                <a:avLst/>
                <a:gdLst/>
                <a:ahLst/>
                <a:cxnLst/>
                <a:rect l="l" t="t" r="r" b="b"/>
                <a:pathLst>
                  <a:path w="6772" h="6773" extrusionOk="0">
                    <a:moveTo>
                      <a:pt x="3236" y="1"/>
                    </a:moveTo>
                    <a:lnTo>
                      <a:pt x="0" y="5271"/>
                    </a:lnTo>
                    <a:lnTo>
                      <a:pt x="2435" y="6772"/>
                    </a:lnTo>
                    <a:lnTo>
                      <a:pt x="6772" y="2169"/>
                    </a:lnTo>
                    <a:lnTo>
                      <a:pt x="3236" y="1"/>
                    </a:lnTo>
                    <a:close/>
                  </a:path>
                </a:pathLst>
              </a:custGeom>
              <a:solidFill>
                <a:srgbClr val="DF724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" name="Google Shape;533;p18"/>
              <p:cNvSpPr/>
              <p:nvPr/>
            </p:nvSpPr>
            <p:spPr>
              <a:xfrm>
                <a:off x="1497075" y="923575"/>
                <a:ext cx="44225" cy="63400"/>
              </a:xfrm>
              <a:custGeom>
                <a:avLst/>
                <a:gdLst/>
                <a:ahLst/>
                <a:cxnLst/>
                <a:rect l="l" t="t" r="r" b="b"/>
                <a:pathLst>
                  <a:path w="1769" h="2536" fill="none" extrusionOk="0">
                    <a:moveTo>
                      <a:pt x="1768" y="1"/>
                    </a:moveTo>
                    <a:lnTo>
                      <a:pt x="1" y="2536"/>
                    </a:lnTo>
                  </a:path>
                </a:pathLst>
              </a:custGeom>
              <a:noFill/>
              <a:ln w="10850" cap="flat" cmpd="sng">
                <a:solidFill>
                  <a:srgbClr val="EDEAEE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" name="Google Shape;534;p18"/>
              <p:cNvSpPr/>
              <p:nvPr/>
            </p:nvSpPr>
            <p:spPr>
              <a:xfrm>
                <a:off x="1526275" y="941100"/>
                <a:ext cx="43375" cy="63400"/>
              </a:xfrm>
              <a:custGeom>
                <a:avLst/>
                <a:gdLst/>
                <a:ahLst/>
                <a:cxnLst/>
                <a:rect l="l" t="t" r="r" b="b"/>
                <a:pathLst>
                  <a:path w="1735" h="2536" fill="none" extrusionOk="0">
                    <a:moveTo>
                      <a:pt x="1735" y="0"/>
                    </a:moveTo>
                    <a:lnTo>
                      <a:pt x="0" y="2535"/>
                    </a:lnTo>
                  </a:path>
                </a:pathLst>
              </a:custGeom>
              <a:noFill/>
              <a:ln w="10850" cap="flat" cmpd="sng">
                <a:solidFill>
                  <a:srgbClr val="EDEAEE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" name="Google Shape;535;p18"/>
              <p:cNvSpPr/>
              <p:nvPr/>
            </p:nvSpPr>
            <p:spPr>
              <a:xfrm>
                <a:off x="1429525" y="1042000"/>
                <a:ext cx="145975" cy="169300"/>
              </a:xfrm>
              <a:custGeom>
                <a:avLst/>
                <a:gdLst/>
                <a:ahLst/>
                <a:cxnLst/>
                <a:rect l="l" t="t" r="r" b="b"/>
                <a:pathLst>
                  <a:path w="5839" h="6772" extrusionOk="0">
                    <a:moveTo>
                      <a:pt x="2736" y="0"/>
                    </a:moveTo>
                    <a:lnTo>
                      <a:pt x="1" y="868"/>
                    </a:lnTo>
                    <a:lnTo>
                      <a:pt x="1869" y="6772"/>
                    </a:lnTo>
                    <a:lnTo>
                      <a:pt x="5838" y="5504"/>
                    </a:lnTo>
                    <a:lnTo>
                      <a:pt x="273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" name="Google Shape;536;p18"/>
              <p:cNvSpPr/>
              <p:nvPr/>
            </p:nvSpPr>
            <p:spPr>
              <a:xfrm>
                <a:off x="1203525" y="1007800"/>
                <a:ext cx="565425" cy="490050"/>
              </a:xfrm>
              <a:custGeom>
                <a:avLst/>
                <a:gdLst/>
                <a:ahLst/>
                <a:cxnLst/>
                <a:rect l="l" t="t" r="r" b="b"/>
                <a:pathLst>
                  <a:path w="22617" h="19602" extrusionOk="0">
                    <a:moveTo>
                      <a:pt x="7673" y="1"/>
                    </a:moveTo>
                    <a:cubicBezTo>
                      <a:pt x="6972" y="34"/>
                      <a:pt x="6272" y="168"/>
                      <a:pt x="5605" y="434"/>
                    </a:cubicBezTo>
                    <a:cubicBezTo>
                      <a:pt x="4804" y="735"/>
                      <a:pt x="4070" y="1168"/>
                      <a:pt x="3437" y="1735"/>
                    </a:cubicBezTo>
                    <a:cubicBezTo>
                      <a:pt x="3103" y="2036"/>
                      <a:pt x="2769" y="2336"/>
                      <a:pt x="2503" y="2703"/>
                    </a:cubicBezTo>
                    <a:cubicBezTo>
                      <a:pt x="2236" y="2970"/>
                      <a:pt x="2036" y="3270"/>
                      <a:pt x="1835" y="3570"/>
                    </a:cubicBezTo>
                    <a:cubicBezTo>
                      <a:pt x="1569" y="3970"/>
                      <a:pt x="1335" y="4371"/>
                      <a:pt x="1135" y="4771"/>
                    </a:cubicBezTo>
                    <a:cubicBezTo>
                      <a:pt x="968" y="5071"/>
                      <a:pt x="835" y="5371"/>
                      <a:pt x="701" y="5705"/>
                    </a:cubicBezTo>
                    <a:cubicBezTo>
                      <a:pt x="401" y="6472"/>
                      <a:pt x="201" y="7273"/>
                      <a:pt x="101" y="8073"/>
                    </a:cubicBezTo>
                    <a:cubicBezTo>
                      <a:pt x="1" y="8907"/>
                      <a:pt x="1" y="9774"/>
                      <a:pt x="101" y="10642"/>
                    </a:cubicBezTo>
                    <a:cubicBezTo>
                      <a:pt x="134" y="10975"/>
                      <a:pt x="201" y="11276"/>
                      <a:pt x="268" y="11609"/>
                    </a:cubicBezTo>
                    <a:cubicBezTo>
                      <a:pt x="401" y="12176"/>
                      <a:pt x="568" y="12710"/>
                      <a:pt x="801" y="13244"/>
                    </a:cubicBezTo>
                    <a:cubicBezTo>
                      <a:pt x="1035" y="13777"/>
                      <a:pt x="1335" y="14244"/>
                      <a:pt x="1635" y="14745"/>
                    </a:cubicBezTo>
                    <a:cubicBezTo>
                      <a:pt x="2369" y="15779"/>
                      <a:pt x="3270" y="16713"/>
                      <a:pt x="4337" y="17447"/>
                    </a:cubicBezTo>
                    <a:cubicBezTo>
                      <a:pt x="4738" y="17747"/>
                      <a:pt x="5205" y="18014"/>
                      <a:pt x="5672" y="18247"/>
                    </a:cubicBezTo>
                    <a:cubicBezTo>
                      <a:pt x="6639" y="18748"/>
                      <a:pt x="7640" y="19114"/>
                      <a:pt x="8707" y="19315"/>
                    </a:cubicBezTo>
                    <a:lnTo>
                      <a:pt x="9307" y="19448"/>
                    </a:lnTo>
                    <a:cubicBezTo>
                      <a:pt x="9950" y="19550"/>
                      <a:pt x="10598" y="19601"/>
                      <a:pt x="11247" y="19601"/>
                    </a:cubicBezTo>
                    <a:cubicBezTo>
                      <a:pt x="12082" y="19601"/>
                      <a:pt x="12918" y="19517"/>
                      <a:pt x="13744" y="19348"/>
                    </a:cubicBezTo>
                    <a:cubicBezTo>
                      <a:pt x="14111" y="19248"/>
                      <a:pt x="14444" y="19181"/>
                      <a:pt x="14811" y="19081"/>
                    </a:cubicBezTo>
                    <a:cubicBezTo>
                      <a:pt x="16646" y="18514"/>
                      <a:pt x="18314" y="17513"/>
                      <a:pt x="19715" y="16212"/>
                    </a:cubicBezTo>
                    <a:lnTo>
                      <a:pt x="19848" y="16112"/>
                    </a:lnTo>
                    <a:lnTo>
                      <a:pt x="20149" y="15812"/>
                    </a:lnTo>
                    <a:lnTo>
                      <a:pt x="20582" y="15378"/>
                    </a:lnTo>
                    <a:cubicBezTo>
                      <a:pt x="21149" y="14845"/>
                      <a:pt x="21583" y="14144"/>
                      <a:pt x="21816" y="13377"/>
                    </a:cubicBezTo>
                    <a:cubicBezTo>
                      <a:pt x="21850" y="13310"/>
                      <a:pt x="21883" y="13210"/>
                      <a:pt x="21883" y="13110"/>
                    </a:cubicBezTo>
                    <a:cubicBezTo>
                      <a:pt x="22617" y="10275"/>
                      <a:pt x="20749" y="7439"/>
                      <a:pt x="17847" y="7006"/>
                    </a:cubicBezTo>
                    <a:cubicBezTo>
                      <a:pt x="17568" y="6959"/>
                      <a:pt x="17290" y="6934"/>
                      <a:pt x="17014" y="6934"/>
                    </a:cubicBezTo>
                    <a:cubicBezTo>
                      <a:pt x="16696" y="6934"/>
                      <a:pt x="16383" y="6968"/>
                      <a:pt x="16079" y="7039"/>
                    </a:cubicBezTo>
                    <a:cubicBezTo>
                      <a:pt x="15012" y="7273"/>
                      <a:pt x="14011" y="7873"/>
                      <a:pt x="13310" y="8707"/>
                    </a:cubicBezTo>
                    <a:cubicBezTo>
                      <a:pt x="13177" y="8874"/>
                      <a:pt x="13043" y="9041"/>
                      <a:pt x="12943" y="9241"/>
                    </a:cubicBezTo>
                    <a:cubicBezTo>
                      <a:pt x="12843" y="9374"/>
                      <a:pt x="12743" y="9541"/>
                      <a:pt x="12677" y="9708"/>
                    </a:cubicBezTo>
                    <a:cubicBezTo>
                      <a:pt x="12443" y="10175"/>
                      <a:pt x="12109" y="10608"/>
                      <a:pt x="11676" y="10909"/>
                    </a:cubicBezTo>
                    <a:cubicBezTo>
                      <a:pt x="11309" y="11142"/>
                      <a:pt x="10875" y="11342"/>
                      <a:pt x="10442" y="11442"/>
                    </a:cubicBezTo>
                    <a:cubicBezTo>
                      <a:pt x="10275" y="11476"/>
                      <a:pt x="10108" y="11509"/>
                      <a:pt x="9908" y="11542"/>
                    </a:cubicBezTo>
                    <a:lnTo>
                      <a:pt x="9674" y="11576"/>
                    </a:lnTo>
                    <a:cubicBezTo>
                      <a:pt x="9577" y="11581"/>
                      <a:pt x="9480" y="11584"/>
                      <a:pt x="9382" y="11584"/>
                    </a:cubicBezTo>
                    <a:cubicBezTo>
                      <a:pt x="8881" y="11584"/>
                      <a:pt x="8387" y="11510"/>
                      <a:pt x="7940" y="11342"/>
                    </a:cubicBezTo>
                    <a:cubicBezTo>
                      <a:pt x="7439" y="11209"/>
                      <a:pt x="7006" y="10942"/>
                      <a:pt x="6639" y="10608"/>
                    </a:cubicBezTo>
                    <a:cubicBezTo>
                      <a:pt x="6539" y="10508"/>
                      <a:pt x="6439" y="10408"/>
                      <a:pt x="6372" y="10308"/>
                    </a:cubicBezTo>
                    <a:cubicBezTo>
                      <a:pt x="6305" y="10241"/>
                      <a:pt x="6239" y="10141"/>
                      <a:pt x="6172" y="10075"/>
                    </a:cubicBezTo>
                    <a:cubicBezTo>
                      <a:pt x="5838" y="9541"/>
                      <a:pt x="5605" y="8974"/>
                      <a:pt x="5571" y="8340"/>
                    </a:cubicBezTo>
                    <a:cubicBezTo>
                      <a:pt x="5471" y="7506"/>
                      <a:pt x="5571" y="6672"/>
                      <a:pt x="5838" y="5905"/>
                    </a:cubicBezTo>
                    <a:lnTo>
                      <a:pt x="5872" y="5838"/>
                    </a:lnTo>
                    <a:cubicBezTo>
                      <a:pt x="5872" y="5805"/>
                      <a:pt x="5872" y="5772"/>
                      <a:pt x="5872" y="5772"/>
                    </a:cubicBezTo>
                    <a:cubicBezTo>
                      <a:pt x="6139" y="5004"/>
                      <a:pt x="6606" y="4337"/>
                      <a:pt x="7239" y="3870"/>
                    </a:cubicBezTo>
                    <a:lnTo>
                      <a:pt x="7339" y="3770"/>
                    </a:lnTo>
                    <a:lnTo>
                      <a:pt x="7439" y="3703"/>
                    </a:lnTo>
                    <a:cubicBezTo>
                      <a:pt x="7673" y="3570"/>
                      <a:pt x="7973" y="3470"/>
                      <a:pt x="8240" y="3403"/>
                    </a:cubicBezTo>
                    <a:cubicBezTo>
                      <a:pt x="8424" y="3370"/>
                      <a:pt x="8607" y="3353"/>
                      <a:pt x="8795" y="3353"/>
                    </a:cubicBezTo>
                    <a:cubicBezTo>
                      <a:pt x="8982" y="3353"/>
                      <a:pt x="9174" y="3370"/>
                      <a:pt x="9374" y="3403"/>
                    </a:cubicBezTo>
                    <a:cubicBezTo>
                      <a:pt x="9408" y="3403"/>
                      <a:pt x="9441" y="3437"/>
                      <a:pt x="9508" y="3437"/>
                    </a:cubicBezTo>
                    <a:lnTo>
                      <a:pt x="9608" y="3437"/>
                    </a:lnTo>
                    <a:cubicBezTo>
                      <a:pt x="9717" y="3458"/>
                      <a:pt x="9823" y="3468"/>
                      <a:pt x="9924" y="3468"/>
                    </a:cubicBezTo>
                    <a:cubicBezTo>
                      <a:pt x="11402" y="3468"/>
                      <a:pt x="12007" y="1321"/>
                      <a:pt x="10508" y="635"/>
                    </a:cubicBezTo>
                    <a:cubicBezTo>
                      <a:pt x="9774" y="268"/>
                      <a:pt x="8974" y="68"/>
                      <a:pt x="814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" name="Google Shape;537;p18"/>
              <p:cNvSpPr/>
              <p:nvPr/>
            </p:nvSpPr>
            <p:spPr>
              <a:xfrm>
                <a:off x="1432875" y="499950"/>
                <a:ext cx="169300" cy="169300"/>
              </a:xfrm>
              <a:custGeom>
                <a:avLst/>
                <a:gdLst/>
                <a:ahLst/>
                <a:cxnLst/>
                <a:rect l="l" t="t" r="r" b="b"/>
                <a:pathLst>
                  <a:path w="6772" h="6772" extrusionOk="0">
                    <a:moveTo>
                      <a:pt x="3236" y="0"/>
                    </a:moveTo>
                    <a:lnTo>
                      <a:pt x="0" y="5271"/>
                    </a:lnTo>
                    <a:lnTo>
                      <a:pt x="2435" y="6772"/>
                    </a:lnTo>
                    <a:lnTo>
                      <a:pt x="6772" y="2168"/>
                    </a:lnTo>
                    <a:lnTo>
                      <a:pt x="3236" y="0"/>
                    </a:lnTo>
                    <a:close/>
                  </a:path>
                </a:pathLst>
              </a:custGeom>
              <a:solidFill>
                <a:srgbClr val="DF724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" name="Google Shape;538;p18"/>
              <p:cNvSpPr/>
              <p:nvPr/>
            </p:nvSpPr>
            <p:spPr>
              <a:xfrm>
                <a:off x="1497075" y="516625"/>
                <a:ext cx="44225" cy="63400"/>
              </a:xfrm>
              <a:custGeom>
                <a:avLst/>
                <a:gdLst/>
                <a:ahLst/>
                <a:cxnLst/>
                <a:rect l="l" t="t" r="r" b="b"/>
                <a:pathLst>
                  <a:path w="1769" h="2536" fill="none" extrusionOk="0">
                    <a:moveTo>
                      <a:pt x="1768" y="0"/>
                    </a:moveTo>
                    <a:lnTo>
                      <a:pt x="1" y="2536"/>
                    </a:lnTo>
                  </a:path>
                </a:pathLst>
              </a:custGeom>
              <a:noFill/>
              <a:ln w="10850" cap="flat" cmpd="sng">
                <a:solidFill>
                  <a:srgbClr val="EDEAEE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" name="Google Shape;539;p18"/>
              <p:cNvSpPr/>
              <p:nvPr/>
            </p:nvSpPr>
            <p:spPr>
              <a:xfrm>
                <a:off x="1526275" y="534125"/>
                <a:ext cx="43375" cy="63425"/>
              </a:xfrm>
              <a:custGeom>
                <a:avLst/>
                <a:gdLst/>
                <a:ahLst/>
                <a:cxnLst/>
                <a:rect l="l" t="t" r="r" b="b"/>
                <a:pathLst>
                  <a:path w="1735" h="2537" fill="none" extrusionOk="0">
                    <a:moveTo>
                      <a:pt x="1735" y="1"/>
                    </a:moveTo>
                    <a:lnTo>
                      <a:pt x="0" y="2536"/>
                    </a:lnTo>
                  </a:path>
                </a:pathLst>
              </a:custGeom>
              <a:noFill/>
              <a:ln w="10850" cap="flat" cmpd="sng">
                <a:solidFill>
                  <a:srgbClr val="EDEAEE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" name="Google Shape;540;p18"/>
              <p:cNvSpPr/>
              <p:nvPr/>
            </p:nvSpPr>
            <p:spPr>
              <a:xfrm>
                <a:off x="1429525" y="635050"/>
                <a:ext cx="145975" cy="169300"/>
              </a:xfrm>
              <a:custGeom>
                <a:avLst/>
                <a:gdLst/>
                <a:ahLst/>
                <a:cxnLst/>
                <a:rect l="l" t="t" r="r" b="b"/>
                <a:pathLst>
                  <a:path w="5839" h="6772" extrusionOk="0">
                    <a:moveTo>
                      <a:pt x="2736" y="0"/>
                    </a:moveTo>
                    <a:lnTo>
                      <a:pt x="1" y="867"/>
                    </a:lnTo>
                    <a:lnTo>
                      <a:pt x="1869" y="6772"/>
                    </a:lnTo>
                    <a:lnTo>
                      <a:pt x="5838" y="5504"/>
                    </a:lnTo>
                    <a:lnTo>
                      <a:pt x="273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" name="Google Shape;541;p18"/>
              <p:cNvSpPr/>
              <p:nvPr/>
            </p:nvSpPr>
            <p:spPr>
              <a:xfrm>
                <a:off x="1203525" y="601050"/>
                <a:ext cx="565425" cy="489825"/>
              </a:xfrm>
              <a:custGeom>
                <a:avLst/>
                <a:gdLst/>
                <a:ahLst/>
                <a:cxnLst/>
                <a:rect l="l" t="t" r="r" b="b"/>
                <a:pathLst>
                  <a:path w="22617" h="19593" extrusionOk="0">
                    <a:moveTo>
                      <a:pt x="7919" y="1"/>
                    </a:moveTo>
                    <a:cubicBezTo>
                      <a:pt x="7840" y="1"/>
                      <a:pt x="7756" y="9"/>
                      <a:pt x="7673" y="26"/>
                    </a:cubicBezTo>
                    <a:cubicBezTo>
                      <a:pt x="6972" y="26"/>
                      <a:pt x="6272" y="159"/>
                      <a:pt x="5605" y="426"/>
                    </a:cubicBezTo>
                    <a:cubicBezTo>
                      <a:pt x="4804" y="760"/>
                      <a:pt x="4070" y="1193"/>
                      <a:pt x="3437" y="1760"/>
                    </a:cubicBezTo>
                    <a:cubicBezTo>
                      <a:pt x="2803" y="2294"/>
                      <a:pt x="2269" y="2895"/>
                      <a:pt x="1835" y="3562"/>
                    </a:cubicBezTo>
                    <a:cubicBezTo>
                      <a:pt x="1569" y="3962"/>
                      <a:pt x="1335" y="4362"/>
                      <a:pt x="1102" y="4796"/>
                    </a:cubicBezTo>
                    <a:cubicBezTo>
                      <a:pt x="968" y="5096"/>
                      <a:pt x="835" y="5396"/>
                      <a:pt x="701" y="5697"/>
                    </a:cubicBezTo>
                    <a:cubicBezTo>
                      <a:pt x="401" y="6464"/>
                      <a:pt x="201" y="7264"/>
                      <a:pt x="101" y="8065"/>
                    </a:cubicBezTo>
                    <a:cubicBezTo>
                      <a:pt x="1" y="8932"/>
                      <a:pt x="1" y="9800"/>
                      <a:pt x="101" y="10633"/>
                    </a:cubicBezTo>
                    <a:cubicBezTo>
                      <a:pt x="134" y="10967"/>
                      <a:pt x="201" y="11301"/>
                      <a:pt x="268" y="11634"/>
                    </a:cubicBezTo>
                    <a:cubicBezTo>
                      <a:pt x="401" y="12168"/>
                      <a:pt x="568" y="12735"/>
                      <a:pt x="801" y="13235"/>
                    </a:cubicBezTo>
                    <a:cubicBezTo>
                      <a:pt x="1035" y="13769"/>
                      <a:pt x="1335" y="14269"/>
                      <a:pt x="1635" y="14736"/>
                    </a:cubicBezTo>
                    <a:cubicBezTo>
                      <a:pt x="2369" y="15804"/>
                      <a:pt x="3270" y="16738"/>
                      <a:pt x="4304" y="17472"/>
                    </a:cubicBezTo>
                    <a:cubicBezTo>
                      <a:pt x="5638" y="18372"/>
                      <a:pt x="7139" y="19006"/>
                      <a:pt x="8707" y="19340"/>
                    </a:cubicBezTo>
                    <a:lnTo>
                      <a:pt x="9307" y="19440"/>
                    </a:lnTo>
                    <a:cubicBezTo>
                      <a:pt x="9950" y="19542"/>
                      <a:pt x="10598" y="19593"/>
                      <a:pt x="11247" y="19593"/>
                    </a:cubicBezTo>
                    <a:cubicBezTo>
                      <a:pt x="12082" y="19593"/>
                      <a:pt x="12918" y="19509"/>
                      <a:pt x="13744" y="19340"/>
                    </a:cubicBezTo>
                    <a:cubicBezTo>
                      <a:pt x="14111" y="19273"/>
                      <a:pt x="14444" y="19173"/>
                      <a:pt x="14811" y="19073"/>
                    </a:cubicBezTo>
                    <a:cubicBezTo>
                      <a:pt x="15479" y="18873"/>
                      <a:pt x="16112" y="18606"/>
                      <a:pt x="16713" y="18306"/>
                    </a:cubicBezTo>
                    <a:cubicBezTo>
                      <a:pt x="17814" y="17772"/>
                      <a:pt x="18814" y="17071"/>
                      <a:pt x="19715" y="16237"/>
                    </a:cubicBezTo>
                    <a:lnTo>
                      <a:pt x="19815" y="16104"/>
                    </a:lnTo>
                    <a:lnTo>
                      <a:pt x="20149" y="15837"/>
                    </a:lnTo>
                    <a:lnTo>
                      <a:pt x="20582" y="15370"/>
                    </a:lnTo>
                    <a:cubicBezTo>
                      <a:pt x="20982" y="14970"/>
                      <a:pt x="21316" y="14503"/>
                      <a:pt x="21550" y="14003"/>
                    </a:cubicBezTo>
                    <a:cubicBezTo>
                      <a:pt x="21650" y="13802"/>
                      <a:pt x="21750" y="13602"/>
                      <a:pt x="21816" y="13369"/>
                    </a:cubicBezTo>
                    <a:cubicBezTo>
                      <a:pt x="21850" y="13269"/>
                      <a:pt x="21883" y="13202"/>
                      <a:pt x="21883" y="13102"/>
                    </a:cubicBezTo>
                    <a:cubicBezTo>
                      <a:pt x="22617" y="10300"/>
                      <a:pt x="20749" y="7465"/>
                      <a:pt x="17847" y="6998"/>
                    </a:cubicBezTo>
                    <a:cubicBezTo>
                      <a:pt x="17610" y="6958"/>
                      <a:pt x="17373" y="6939"/>
                      <a:pt x="17138" y="6939"/>
                    </a:cubicBezTo>
                    <a:cubicBezTo>
                      <a:pt x="16778" y="6939"/>
                      <a:pt x="16422" y="6983"/>
                      <a:pt x="16079" y="7064"/>
                    </a:cubicBezTo>
                    <a:cubicBezTo>
                      <a:pt x="15479" y="7198"/>
                      <a:pt x="14945" y="7398"/>
                      <a:pt x="14444" y="7731"/>
                    </a:cubicBezTo>
                    <a:cubicBezTo>
                      <a:pt x="14011" y="7998"/>
                      <a:pt x="13644" y="8332"/>
                      <a:pt x="13310" y="8732"/>
                    </a:cubicBezTo>
                    <a:cubicBezTo>
                      <a:pt x="13177" y="8899"/>
                      <a:pt x="13043" y="9066"/>
                      <a:pt x="12943" y="9232"/>
                    </a:cubicBezTo>
                    <a:cubicBezTo>
                      <a:pt x="12843" y="9399"/>
                      <a:pt x="12743" y="9566"/>
                      <a:pt x="12677" y="9733"/>
                    </a:cubicBezTo>
                    <a:cubicBezTo>
                      <a:pt x="12443" y="10200"/>
                      <a:pt x="12109" y="10600"/>
                      <a:pt x="11676" y="10900"/>
                    </a:cubicBezTo>
                    <a:cubicBezTo>
                      <a:pt x="11309" y="11167"/>
                      <a:pt x="10875" y="11334"/>
                      <a:pt x="10442" y="11434"/>
                    </a:cubicBezTo>
                    <a:cubicBezTo>
                      <a:pt x="10275" y="11501"/>
                      <a:pt x="10108" y="11534"/>
                      <a:pt x="9908" y="11534"/>
                    </a:cubicBezTo>
                    <a:lnTo>
                      <a:pt x="9674" y="11534"/>
                    </a:lnTo>
                    <a:cubicBezTo>
                      <a:pt x="9524" y="11551"/>
                      <a:pt x="9374" y="11559"/>
                      <a:pt x="9225" y="11559"/>
                    </a:cubicBezTo>
                    <a:cubicBezTo>
                      <a:pt x="8778" y="11559"/>
                      <a:pt x="8340" y="11484"/>
                      <a:pt x="7940" y="11334"/>
                    </a:cubicBezTo>
                    <a:cubicBezTo>
                      <a:pt x="7439" y="11167"/>
                      <a:pt x="7006" y="10934"/>
                      <a:pt x="6639" y="10567"/>
                    </a:cubicBezTo>
                    <a:cubicBezTo>
                      <a:pt x="6539" y="10500"/>
                      <a:pt x="6439" y="10400"/>
                      <a:pt x="6372" y="10300"/>
                    </a:cubicBezTo>
                    <a:cubicBezTo>
                      <a:pt x="6305" y="10233"/>
                      <a:pt x="6239" y="10133"/>
                      <a:pt x="6172" y="10033"/>
                    </a:cubicBezTo>
                    <a:cubicBezTo>
                      <a:pt x="5838" y="9533"/>
                      <a:pt x="5605" y="8966"/>
                      <a:pt x="5538" y="8332"/>
                    </a:cubicBezTo>
                    <a:cubicBezTo>
                      <a:pt x="5471" y="7498"/>
                      <a:pt x="5571" y="6664"/>
                      <a:pt x="5838" y="5863"/>
                    </a:cubicBezTo>
                    <a:lnTo>
                      <a:pt x="5872" y="5797"/>
                    </a:lnTo>
                    <a:cubicBezTo>
                      <a:pt x="5872" y="5797"/>
                      <a:pt x="5872" y="5763"/>
                      <a:pt x="5872" y="5763"/>
                    </a:cubicBezTo>
                    <a:cubicBezTo>
                      <a:pt x="6139" y="4996"/>
                      <a:pt x="6606" y="4329"/>
                      <a:pt x="7239" y="3829"/>
                    </a:cubicBezTo>
                    <a:lnTo>
                      <a:pt x="7339" y="3762"/>
                    </a:lnTo>
                    <a:lnTo>
                      <a:pt x="7439" y="3695"/>
                    </a:lnTo>
                    <a:cubicBezTo>
                      <a:pt x="7706" y="3562"/>
                      <a:pt x="7973" y="3428"/>
                      <a:pt x="8240" y="3395"/>
                    </a:cubicBezTo>
                    <a:cubicBezTo>
                      <a:pt x="8424" y="3362"/>
                      <a:pt x="8607" y="3345"/>
                      <a:pt x="8790" y="3345"/>
                    </a:cubicBezTo>
                    <a:cubicBezTo>
                      <a:pt x="8974" y="3345"/>
                      <a:pt x="9157" y="3362"/>
                      <a:pt x="9341" y="3395"/>
                    </a:cubicBezTo>
                    <a:lnTo>
                      <a:pt x="9474" y="3395"/>
                    </a:lnTo>
                    <a:lnTo>
                      <a:pt x="9574" y="3428"/>
                    </a:lnTo>
                    <a:cubicBezTo>
                      <a:pt x="9695" y="3454"/>
                      <a:pt x="9810" y="3466"/>
                      <a:pt x="9921" y="3466"/>
                    </a:cubicBezTo>
                    <a:cubicBezTo>
                      <a:pt x="11408" y="3466"/>
                      <a:pt x="11998" y="1309"/>
                      <a:pt x="10508" y="626"/>
                    </a:cubicBezTo>
                    <a:cubicBezTo>
                      <a:pt x="10241" y="493"/>
                      <a:pt x="9941" y="393"/>
                      <a:pt x="9641" y="293"/>
                    </a:cubicBezTo>
                    <a:cubicBezTo>
                      <a:pt x="9174" y="126"/>
                      <a:pt x="8674" y="59"/>
                      <a:pt x="8140" y="26"/>
                    </a:cubicBezTo>
                    <a:cubicBezTo>
                      <a:pt x="8073" y="9"/>
                      <a:pt x="7998" y="1"/>
                      <a:pt x="791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2" name="Google Shape;542;p18"/>
              <p:cNvSpPr/>
              <p:nvPr/>
            </p:nvSpPr>
            <p:spPr>
              <a:xfrm>
                <a:off x="1432875" y="92975"/>
                <a:ext cx="169300" cy="168500"/>
              </a:xfrm>
              <a:custGeom>
                <a:avLst/>
                <a:gdLst/>
                <a:ahLst/>
                <a:cxnLst/>
                <a:rect l="l" t="t" r="r" b="b"/>
                <a:pathLst>
                  <a:path w="6772" h="6740" extrusionOk="0">
                    <a:moveTo>
                      <a:pt x="3236" y="1"/>
                    </a:moveTo>
                    <a:lnTo>
                      <a:pt x="0" y="5271"/>
                    </a:lnTo>
                    <a:lnTo>
                      <a:pt x="2435" y="6739"/>
                    </a:lnTo>
                    <a:lnTo>
                      <a:pt x="6772" y="2169"/>
                    </a:lnTo>
                    <a:lnTo>
                      <a:pt x="323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3" name="Google Shape;543;p18"/>
              <p:cNvSpPr/>
              <p:nvPr/>
            </p:nvSpPr>
            <p:spPr>
              <a:xfrm>
                <a:off x="1429525" y="228075"/>
                <a:ext cx="145975" cy="168475"/>
              </a:xfrm>
              <a:custGeom>
                <a:avLst/>
                <a:gdLst/>
                <a:ahLst/>
                <a:cxnLst/>
                <a:rect l="l" t="t" r="r" b="b"/>
                <a:pathLst>
                  <a:path w="5839" h="6739" extrusionOk="0">
                    <a:moveTo>
                      <a:pt x="2736" y="1"/>
                    </a:moveTo>
                    <a:lnTo>
                      <a:pt x="1" y="868"/>
                    </a:lnTo>
                    <a:lnTo>
                      <a:pt x="1869" y="6739"/>
                    </a:lnTo>
                    <a:lnTo>
                      <a:pt x="5838" y="5505"/>
                    </a:lnTo>
                    <a:lnTo>
                      <a:pt x="273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" name="Google Shape;544;p18"/>
              <p:cNvSpPr/>
              <p:nvPr/>
            </p:nvSpPr>
            <p:spPr>
              <a:xfrm>
                <a:off x="1203525" y="193275"/>
                <a:ext cx="562925" cy="489825"/>
              </a:xfrm>
              <a:custGeom>
                <a:avLst/>
                <a:gdLst/>
                <a:ahLst/>
                <a:cxnLst/>
                <a:rect l="l" t="t" r="r" b="b"/>
                <a:pathLst>
                  <a:path w="22517" h="19593" extrusionOk="0">
                    <a:moveTo>
                      <a:pt x="7919" y="0"/>
                    </a:moveTo>
                    <a:cubicBezTo>
                      <a:pt x="7840" y="0"/>
                      <a:pt x="7756" y="8"/>
                      <a:pt x="7673" y="25"/>
                    </a:cubicBezTo>
                    <a:cubicBezTo>
                      <a:pt x="6972" y="25"/>
                      <a:pt x="6272" y="159"/>
                      <a:pt x="5605" y="425"/>
                    </a:cubicBezTo>
                    <a:cubicBezTo>
                      <a:pt x="4804" y="726"/>
                      <a:pt x="4070" y="1193"/>
                      <a:pt x="3437" y="1760"/>
                    </a:cubicBezTo>
                    <a:cubicBezTo>
                      <a:pt x="2803" y="2293"/>
                      <a:pt x="2269" y="2894"/>
                      <a:pt x="1835" y="3561"/>
                    </a:cubicBezTo>
                    <a:cubicBezTo>
                      <a:pt x="1569" y="3961"/>
                      <a:pt x="1335" y="4362"/>
                      <a:pt x="1135" y="4795"/>
                    </a:cubicBezTo>
                    <a:cubicBezTo>
                      <a:pt x="968" y="5095"/>
                      <a:pt x="835" y="5396"/>
                      <a:pt x="701" y="5696"/>
                    </a:cubicBezTo>
                    <a:cubicBezTo>
                      <a:pt x="401" y="6463"/>
                      <a:pt x="201" y="7264"/>
                      <a:pt x="101" y="8064"/>
                    </a:cubicBezTo>
                    <a:cubicBezTo>
                      <a:pt x="1" y="8932"/>
                      <a:pt x="1" y="9799"/>
                      <a:pt x="101" y="10633"/>
                    </a:cubicBezTo>
                    <a:cubicBezTo>
                      <a:pt x="134" y="10966"/>
                      <a:pt x="201" y="11300"/>
                      <a:pt x="268" y="11600"/>
                    </a:cubicBezTo>
                    <a:cubicBezTo>
                      <a:pt x="401" y="12167"/>
                      <a:pt x="568" y="12701"/>
                      <a:pt x="801" y="13235"/>
                    </a:cubicBezTo>
                    <a:cubicBezTo>
                      <a:pt x="1035" y="13768"/>
                      <a:pt x="1335" y="14269"/>
                      <a:pt x="1635" y="14736"/>
                    </a:cubicBezTo>
                    <a:cubicBezTo>
                      <a:pt x="2369" y="15803"/>
                      <a:pt x="3270" y="16704"/>
                      <a:pt x="4337" y="17438"/>
                    </a:cubicBezTo>
                    <a:cubicBezTo>
                      <a:pt x="5638" y="18372"/>
                      <a:pt x="7139" y="19005"/>
                      <a:pt x="8707" y="19306"/>
                    </a:cubicBezTo>
                    <a:cubicBezTo>
                      <a:pt x="8907" y="19372"/>
                      <a:pt x="9107" y="19406"/>
                      <a:pt x="9307" y="19439"/>
                    </a:cubicBezTo>
                    <a:cubicBezTo>
                      <a:pt x="9950" y="19541"/>
                      <a:pt x="10598" y="19592"/>
                      <a:pt x="11247" y="19592"/>
                    </a:cubicBezTo>
                    <a:cubicBezTo>
                      <a:pt x="12082" y="19592"/>
                      <a:pt x="12918" y="19508"/>
                      <a:pt x="13744" y="19339"/>
                    </a:cubicBezTo>
                    <a:cubicBezTo>
                      <a:pt x="14111" y="19272"/>
                      <a:pt x="14444" y="19172"/>
                      <a:pt x="14811" y="19072"/>
                    </a:cubicBezTo>
                    <a:cubicBezTo>
                      <a:pt x="15479" y="18872"/>
                      <a:pt x="16112" y="18605"/>
                      <a:pt x="16713" y="18305"/>
                    </a:cubicBezTo>
                    <a:cubicBezTo>
                      <a:pt x="17814" y="17771"/>
                      <a:pt x="18814" y="17071"/>
                      <a:pt x="19715" y="16237"/>
                    </a:cubicBezTo>
                    <a:lnTo>
                      <a:pt x="19848" y="16103"/>
                    </a:lnTo>
                    <a:lnTo>
                      <a:pt x="20149" y="15803"/>
                    </a:lnTo>
                    <a:lnTo>
                      <a:pt x="20582" y="15403"/>
                    </a:lnTo>
                    <a:cubicBezTo>
                      <a:pt x="20982" y="15003"/>
                      <a:pt x="21316" y="14536"/>
                      <a:pt x="21550" y="14035"/>
                    </a:cubicBezTo>
                    <a:cubicBezTo>
                      <a:pt x="21650" y="13835"/>
                      <a:pt x="21750" y="13602"/>
                      <a:pt x="21816" y="13401"/>
                    </a:cubicBezTo>
                    <a:cubicBezTo>
                      <a:pt x="21850" y="13301"/>
                      <a:pt x="21883" y="13201"/>
                      <a:pt x="21883" y="13135"/>
                    </a:cubicBezTo>
                    <a:cubicBezTo>
                      <a:pt x="22517" y="10833"/>
                      <a:pt x="21383" y="8431"/>
                      <a:pt x="19248" y="7397"/>
                    </a:cubicBezTo>
                    <a:cubicBezTo>
                      <a:pt x="18593" y="7081"/>
                      <a:pt x="17861" y="6918"/>
                      <a:pt x="17126" y="6918"/>
                    </a:cubicBezTo>
                    <a:cubicBezTo>
                      <a:pt x="16775" y="6918"/>
                      <a:pt x="16424" y="6955"/>
                      <a:pt x="16079" y="7030"/>
                    </a:cubicBezTo>
                    <a:cubicBezTo>
                      <a:pt x="15512" y="7164"/>
                      <a:pt x="14945" y="7397"/>
                      <a:pt x="14444" y="7697"/>
                    </a:cubicBezTo>
                    <a:cubicBezTo>
                      <a:pt x="14011" y="7964"/>
                      <a:pt x="13644" y="8298"/>
                      <a:pt x="13310" y="8698"/>
                    </a:cubicBezTo>
                    <a:cubicBezTo>
                      <a:pt x="13177" y="8865"/>
                      <a:pt x="13043" y="9032"/>
                      <a:pt x="12943" y="9198"/>
                    </a:cubicBezTo>
                    <a:cubicBezTo>
                      <a:pt x="12843" y="9365"/>
                      <a:pt x="12743" y="9532"/>
                      <a:pt x="12677" y="9699"/>
                    </a:cubicBezTo>
                    <a:cubicBezTo>
                      <a:pt x="12443" y="10166"/>
                      <a:pt x="12109" y="10566"/>
                      <a:pt x="11676" y="10866"/>
                    </a:cubicBezTo>
                    <a:cubicBezTo>
                      <a:pt x="11309" y="11133"/>
                      <a:pt x="10875" y="11300"/>
                      <a:pt x="10442" y="11400"/>
                    </a:cubicBezTo>
                    <a:cubicBezTo>
                      <a:pt x="10275" y="11467"/>
                      <a:pt x="10108" y="11500"/>
                      <a:pt x="9908" y="11500"/>
                    </a:cubicBezTo>
                    <a:cubicBezTo>
                      <a:pt x="9841" y="11533"/>
                      <a:pt x="9741" y="11533"/>
                      <a:pt x="9674" y="11533"/>
                    </a:cubicBezTo>
                    <a:cubicBezTo>
                      <a:pt x="9546" y="11548"/>
                      <a:pt x="9418" y="11554"/>
                      <a:pt x="9290" y="11554"/>
                    </a:cubicBezTo>
                    <a:cubicBezTo>
                      <a:pt x="8820" y="11554"/>
                      <a:pt x="8359" y="11464"/>
                      <a:pt x="7940" y="11333"/>
                    </a:cubicBezTo>
                    <a:cubicBezTo>
                      <a:pt x="7439" y="11166"/>
                      <a:pt x="7006" y="10933"/>
                      <a:pt x="6639" y="10566"/>
                    </a:cubicBezTo>
                    <a:cubicBezTo>
                      <a:pt x="6539" y="10499"/>
                      <a:pt x="6439" y="10399"/>
                      <a:pt x="6372" y="10299"/>
                    </a:cubicBezTo>
                    <a:cubicBezTo>
                      <a:pt x="6305" y="10199"/>
                      <a:pt x="6239" y="10132"/>
                      <a:pt x="6172" y="10032"/>
                    </a:cubicBezTo>
                    <a:cubicBezTo>
                      <a:pt x="5838" y="9532"/>
                      <a:pt x="5605" y="8932"/>
                      <a:pt x="5538" y="8331"/>
                    </a:cubicBezTo>
                    <a:cubicBezTo>
                      <a:pt x="5471" y="7497"/>
                      <a:pt x="5571" y="6663"/>
                      <a:pt x="5838" y="5863"/>
                    </a:cubicBezTo>
                    <a:lnTo>
                      <a:pt x="5872" y="5796"/>
                    </a:lnTo>
                    <a:cubicBezTo>
                      <a:pt x="5872" y="5796"/>
                      <a:pt x="5872" y="5763"/>
                      <a:pt x="5872" y="5729"/>
                    </a:cubicBezTo>
                    <a:cubicBezTo>
                      <a:pt x="6139" y="4995"/>
                      <a:pt x="6606" y="4328"/>
                      <a:pt x="7239" y="3828"/>
                    </a:cubicBezTo>
                    <a:lnTo>
                      <a:pt x="7339" y="3761"/>
                    </a:lnTo>
                    <a:lnTo>
                      <a:pt x="7439" y="3694"/>
                    </a:lnTo>
                    <a:cubicBezTo>
                      <a:pt x="7706" y="3528"/>
                      <a:pt x="7973" y="3428"/>
                      <a:pt x="8240" y="3361"/>
                    </a:cubicBezTo>
                    <a:cubicBezTo>
                      <a:pt x="8424" y="3328"/>
                      <a:pt x="8607" y="3311"/>
                      <a:pt x="8795" y="3311"/>
                    </a:cubicBezTo>
                    <a:cubicBezTo>
                      <a:pt x="8982" y="3311"/>
                      <a:pt x="9174" y="3328"/>
                      <a:pt x="9374" y="3361"/>
                    </a:cubicBezTo>
                    <a:lnTo>
                      <a:pt x="9508" y="3394"/>
                    </a:lnTo>
                    <a:lnTo>
                      <a:pt x="9608" y="3428"/>
                    </a:lnTo>
                    <a:cubicBezTo>
                      <a:pt x="9717" y="3449"/>
                      <a:pt x="9823" y="3459"/>
                      <a:pt x="9924" y="3459"/>
                    </a:cubicBezTo>
                    <a:cubicBezTo>
                      <a:pt x="11398" y="3459"/>
                      <a:pt x="11975" y="1312"/>
                      <a:pt x="10508" y="626"/>
                    </a:cubicBezTo>
                    <a:cubicBezTo>
                      <a:pt x="10241" y="492"/>
                      <a:pt x="9941" y="392"/>
                      <a:pt x="9641" y="292"/>
                    </a:cubicBezTo>
                    <a:cubicBezTo>
                      <a:pt x="9174" y="125"/>
                      <a:pt x="8674" y="25"/>
                      <a:pt x="8140" y="25"/>
                    </a:cubicBezTo>
                    <a:cubicBezTo>
                      <a:pt x="8073" y="8"/>
                      <a:pt x="7998" y="0"/>
                      <a:pt x="791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5" name="Google Shape;545;p18"/>
              <p:cNvSpPr/>
              <p:nvPr/>
            </p:nvSpPr>
            <p:spPr>
              <a:xfrm>
                <a:off x="1102625" y="435725"/>
                <a:ext cx="196000" cy="391150"/>
              </a:xfrm>
              <a:custGeom>
                <a:avLst/>
                <a:gdLst/>
                <a:ahLst/>
                <a:cxnLst/>
                <a:rect l="l" t="t" r="r" b="b"/>
                <a:pathLst>
                  <a:path w="7840" h="15646" extrusionOk="0">
                    <a:moveTo>
                      <a:pt x="1" y="1"/>
                    </a:moveTo>
                    <a:lnTo>
                      <a:pt x="1" y="2836"/>
                    </a:lnTo>
                    <a:cubicBezTo>
                      <a:pt x="2736" y="2836"/>
                      <a:pt x="4971" y="5038"/>
                      <a:pt x="5004" y="7806"/>
                    </a:cubicBezTo>
                    <a:cubicBezTo>
                      <a:pt x="5004" y="10542"/>
                      <a:pt x="2769" y="12777"/>
                      <a:pt x="34" y="12810"/>
                    </a:cubicBezTo>
                    <a:lnTo>
                      <a:pt x="34" y="15645"/>
                    </a:lnTo>
                    <a:cubicBezTo>
                      <a:pt x="4337" y="15612"/>
                      <a:pt x="7840" y="12109"/>
                      <a:pt x="7806" y="7806"/>
                    </a:cubicBezTo>
                    <a:cubicBezTo>
                      <a:pt x="7806" y="3503"/>
                      <a:pt x="4304" y="1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6" name="Google Shape;546;p18"/>
              <p:cNvSpPr/>
              <p:nvPr/>
            </p:nvSpPr>
            <p:spPr>
              <a:xfrm>
                <a:off x="1102625" y="583325"/>
                <a:ext cx="196000" cy="391150"/>
              </a:xfrm>
              <a:custGeom>
                <a:avLst/>
                <a:gdLst/>
                <a:ahLst/>
                <a:cxnLst/>
                <a:rect l="l" t="t" r="r" b="b"/>
                <a:pathLst>
                  <a:path w="7840" h="15646" extrusionOk="0">
                    <a:moveTo>
                      <a:pt x="1" y="1"/>
                    </a:moveTo>
                    <a:lnTo>
                      <a:pt x="1" y="2836"/>
                    </a:lnTo>
                    <a:cubicBezTo>
                      <a:pt x="2736" y="2836"/>
                      <a:pt x="4971" y="5071"/>
                      <a:pt x="5004" y="7807"/>
                    </a:cubicBezTo>
                    <a:cubicBezTo>
                      <a:pt x="5004" y="10542"/>
                      <a:pt x="2769" y="12777"/>
                      <a:pt x="34" y="12810"/>
                    </a:cubicBezTo>
                    <a:lnTo>
                      <a:pt x="34" y="15646"/>
                    </a:lnTo>
                    <a:cubicBezTo>
                      <a:pt x="4337" y="15646"/>
                      <a:pt x="7840" y="12110"/>
                      <a:pt x="7806" y="7807"/>
                    </a:cubicBezTo>
                    <a:cubicBezTo>
                      <a:pt x="7806" y="3503"/>
                      <a:pt x="4304" y="1"/>
                      <a:pt x="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7" name="Google Shape;547;p18"/>
              <p:cNvSpPr/>
              <p:nvPr/>
            </p:nvSpPr>
            <p:spPr>
              <a:xfrm>
                <a:off x="1102625" y="730950"/>
                <a:ext cx="196000" cy="391125"/>
              </a:xfrm>
              <a:custGeom>
                <a:avLst/>
                <a:gdLst/>
                <a:ahLst/>
                <a:cxnLst/>
                <a:rect l="l" t="t" r="r" b="b"/>
                <a:pathLst>
                  <a:path w="7840" h="15645" extrusionOk="0">
                    <a:moveTo>
                      <a:pt x="1" y="0"/>
                    </a:moveTo>
                    <a:lnTo>
                      <a:pt x="1" y="2836"/>
                    </a:lnTo>
                    <a:cubicBezTo>
                      <a:pt x="2736" y="2836"/>
                      <a:pt x="4971" y="5071"/>
                      <a:pt x="5004" y="7806"/>
                    </a:cubicBezTo>
                    <a:cubicBezTo>
                      <a:pt x="5004" y="10574"/>
                      <a:pt x="2769" y="12809"/>
                      <a:pt x="34" y="12809"/>
                    </a:cubicBezTo>
                    <a:lnTo>
                      <a:pt x="34" y="15645"/>
                    </a:lnTo>
                    <a:cubicBezTo>
                      <a:pt x="4337" y="15611"/>
                      <a:pt x="7840" y="12109"/>
                      <a:pt x="7806" y="7806"/>
                    </a:cubicBezTo>
                    <a:cubicBezTo>
                      <a:pt x="7806" y="3469"/>
                      <a:pt x="4304" y="0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8" name="Google Shape;548;p18"/>
              <p:cNvSpPr/>
              <p:nvPr/>
            </p:nvSpPr>
            <p:spPr>
              <a:xfrm>
                <a:off x="1102625" y="879375"/>
                <a:ext cx="191000" cy="390300"/>
              </a:xfrm>
              <a:custGeom>
                <a:avLst/>
                <a:gdLst/>
                <a:ahLst/>
                <a:cxnLst/>
                <a:rect l="l" t="t" r="r" b="b"/>
                <a:pathLst>
                  <a:path w="7640" h="15612" extrusionOk="0">
                    <a:moveTo>
                      <a:pt x="1" y="1"/>
                    </a:moveTo>
                    <a:lnTo>
                      <a:pt x="1" y="2836"/>
                    </a:lnTo>
                    <a:cubicBezTo>
                      <a:pt x="21" y="2836"/>
                      <a:pt x="41" y="2836"/>
                      <a:pt x="61" y="2836"/>
                    </a:cubicBezTo>
                    <a:cubicBezTo>
                      <a:pt x="2769" y="2836"/>
                      <a:pt x="4971" y="5058"/>
                      <a:pt x="5004" y="7773"/>
                    </a:cubicBezTo>
                    <a:cubicBezTo>
                      <a:pt x="5004" y="10542"/>
                      <a:pt x="2769" y="12777"/>
                      <a:pt x="34" y="12777"/>
                    </a:cubicBezTo>
                    <a:lnTo>
                      <a:pt x="34" y="15612"/>
                    </a:lnTo>
                    <a:cubicBezTo>
                      <a:pt x="4270" y="15512"/>
                      <a:pt x="7639" y="12043"/>
                      <a:pt x="7639" y="7773"/>
                    </a:cubicBezTo>
                    <a:cubicBezTo>
                      <a:pt x="7639" y="3537"/>
                      <a:pt x="4237" y="68"/>
                      <a:pt x="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9" name="Google Shape;549;p18"/>
              <p:cNvSpPr/>
              <p:nvPr/>
            </p:nvSpPr>
            <p:spPr>
              <a:xfrm>
                <a:off x="1250225" y="1200450"/>
                <a:ext cx="180150" cy="201000"/>
              </a:xfrm>
              <a:custGeom>
                <a:avLst/>
                <a:gdLst/>
                <a:ahLst/>
                <a:cxnLst/>
                <a:rect l="l" t="t" r="r" b="b"/>
                <a:pathLst>
                  <a:path w="7206" h="8040" extrusionOk="0">
                    <a:moveTo>
                      <a:pt x="4604" y="0"/>
                    </a:moveTo>
                    <a:cubicBezTo>
                      <a:pt x="4504" y="0"/>
                      <a:pt x="4404" y="34"/>
                      <a:pt x="4304" y="67"/>
                    </a:cubicBezTo>
                    <a:lnTo>
                      <a:pt x="4137" y="100"/>
                    </a:lnTo>
                    <a:cubicBezTo>
                      <a:pt x="3937" y="167"/>
                      <a:pt x="3737" y="234"/>
                      <a:pt x="3537" y="334"/>
                    </a:cubicBezTo>
                    <a:cubicBezTo>
                      <a:pt x="2436" y="834"/>
                      <a:pt x="1502" y="1702"/>
                      <a:pt x="901" y="2736"/>
                    </a:cubicBezTo>
                    <a:lnTo>
                      <a:pt x="901" y="2802"/>
                    </a:lnTo>
                    <a:cubicBezTo>
                      <a:pt x="801" y="3002"/>
                      <a:pt x="668" y="3203"/>
                      <a:pt x="568" y="3436"/>
                    </a:cubicBezTo>
                    <a:lnTo>
                      <a:pt x="268" y="4103"/>
                    </a:lnTo>
                    <a:lnTo>
                      <a:pt x="334" y="4137"/>
                    </a:lnTo>
                    <a:cubicBezTo>
                      <a:pt x="334" y="4170"/>
                      <a:pt x="334" y="4237"/>
                      <a:pt x="301" y="4270"/>
                    </a:cubicBezTo>
                    <a:cubicBezTo>
                      <a:pt x="301" y="4303"/>
                      <a:pt x="268" y="4370"/>
                      <a:pt x="268" y="4403"/>
                    </a:cubicBezTo>
                    <a:lnTo>
                      <a:pt x="101" y="5271"/>
                    </a:lnTo>
                    <a:cubicBezTo>
                      <a:pt x="1" y="5638"/>
                      <a:pt x="34" y="6038"/>
                      <a:pt x="134" y="6438"/>
                    </a:cubicBezTo>
                    <a:cubicBezTo>
                      <a:pt x="168" y="6538"/>
                      <a:pt x="201" y="6605"/>
                      <a:pt x="234" y="6705"/>
                    </a:cubicBezTo>
                    <a:cubicBezTo>
                      <a:pt x="268" y="6738"/>
                      <a:pt x="268" y="6772"/>
                      <a:pt x="268" y="6805"/>
                    </a:cubicBezTo>
                    <a:lnTo>
                      <a:pt x="368" y="6939"/>
                    </a:lnTo>
                    <a:cubicBezTo>
                      <a:pt x="434" y="7072"/>
                      <a:pt x="535" y="7205"/>
                      <a:pt x="635" y="7306"/>
                    </a:cubicBezTo>
                    <a:cubicBezTo>
                      <a:pt x="601" y="7139"/>
                      <a:pt x="601" y="6939"/>
                      <a:pt x="635" y="6738"/>
                    </a:cubicBezTo>
                    <a:lnTo>
                      <a:pt x="801" y="6038"/>
                    </a:lnTo>
                    <a:cubicBezTo>
                      <a:pt x="1102" y="4637"/>
                      <a:pt x="2136" y="3503"/>
                      <a:pt x="3503" y="3069"/>
                    </a:cubicBezTo>
                    <a:cubicBezTo>
                      <a:pt x="3603" y="3036"/>
                      <a:pt x="3737" y="3002"/>
                      <a:pt x="3870" y="3002"/>
                    </a:cubicBezTo>
                    <a:cubicBezTo>
                      <a:pt x="4170" y="3002"/>
                      <a:pt x="4471" y="3136"/>
                      <a:pt x="4671" y="3336"/>
                    </a:cubicBezTo>
                    <a:cubicBezTo>
                      <a:pt x="4738" y="3403"/>
                      <a:pt x="4771" y="3436"/>
                      <a:pt x="4804" y="3503"/>
                    </a:cubicBezTo>
                    <a:cubicBezTo>
                      <a:pt x="4971" y="3736"/>
                      <a:pt x="5038" y="3970"/>
                      <a:pt x="5038" y="4237"/>
                    </a:cubicBezTo>
                    <a:cubicBezTo>
                      <a:pt x="5004" y="4303"/>
                      <a:pt x="5004" y="4370"/>
                      <a:pt x="5004" y="4437"/>
                    </a:cubicBezTo>
                    <a:lnTo>
                      <a:pt x="4838" y="5104"/>
                    </a:lnTo>
                    <a:cubicBezTo>
                      <a:pt x="4804" y="5271"/>
                      <a:pt x="4771" y="5438"/>
                      <a:pt x="4704" y="5571"/>
                    </a:cubicBezTo>
                    <a:cubicBezTo>
                      <a:pt x="4304" y="6705"/>
                      <a:pt x="3437" y="7606"/>
                      <a:pt x="2302" y="8039"/>
                    </a:cubicBezTo>
                    <a:lnTo>
                      <a:pt x="2436" y="8039"/>
                    </a:lnTo>
                    <a:cubicBezTo>
                      <a:pt x="2636" y="8006"/>
                      <a:pt x="2836" y="7973"/>
                      <a:pt x="3036" y="7939"/>
                    </a:cubicBezTo>
                    <a:cubicBezTo>
                      <a:pt x="4170" y="7572"/>
                      <a:pt x="5171" y="6872"/>
                      <a:pt x="5872" y="5971"/>
                    </a:cubicBezTo>
                    <a:lnTo>
                      <a:pt x="5972" y="5971"/>
                    </a:lnTo>
                    <a:lnTo>
                      <a:pt x="6072" y="5704"/>
                    </a:lnTo>
                    <a:cubicBezTo>
                      <a:pt x="6139" y="5638"/>
                      <a:pt x="6172" y="5571"/>
                      <a:pt x="6239" y="5504"/>
                    </a:cubicBezTo>
                    <a:cubicBezTo>
                      <a:pt x="6606" y="4904"/>
                      <a:pt x="6872" y="4270"/>
                      <a:pt x="7006" y="3603"/>
                    </a:cubicBezTo>
                    <a:lnTo>
                      <a:pt x="7206" y="2736"/>
                    </a:lnTo>
                    <a:cubicBezTo>
                      <a:pt x="7206" y="2736"/>
                      <a:pt x="7206" y="2702"/>
                      <a:pt x="7206" y="2702"/>
                    </a:cubicBezTo>
                    <a:cubicBezTo>
                      <a:pt x="7206" y="2636"/>
                      <a:pt x="7206" y="2602"/>
                      <a:pt x="7206" y="2569"/>
                    </a:cubicBezTo>
                    <a:cubicBezTo>
                      <a:pt x="7206" y="2535"/>
                      <a:pt x="7206" y="2535"/>
                      <a:pt x="7206" y="2502"/>
                    </a:cubicBezTo>
                    <a:cubicBezTo>
                      <a:pt x="7206" y="2502"/>
                      <a:pt x="7206" y="2469"/>
                      <a:pt x="7206" y="2469"/>
                    </a:cubicBezTo>
                    <a:lnTo>
                      <a:pt x="7206" y="2302"/>
                    </a:lnTo>
                    <a:cubicBezTo>
                      <a:pt x="7206" y="1935"/>
                      <a:pt x="7139" y="1568"/>
                      <a:pt x="6972" y="1268"/>
                    </a:cubicBezTo>
                    <a:cubicBezTo>
                      <a:pt x="6706" y="734"/>
                      <a:pt x="6205" y="301"/>
                      <a:pt x="5605" y="134"/>
                    </a:cubicBezTo>
                    <a:cubicBezTo>
                      <a:pt x="5538" y="100"/>
                      <a:pt x="5438" y="67"/>
                      <a:pt x="5338" y="34"/>
                    </a:cubicBezTo>
                    <a:cubicBezTo>
                      <a:pt x="5205" y="0"/>
                      <a:pt x="5038" y="0"/>
                      <a:pt x="4904" y="0"/>
                    </a:cubicBezTo>
                    <a:close/>
                  </a:path>
                </a:pathLst>
              </a:custGeom>
              <a:solidFill>
                <a:srgbClr val="7D924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0" name="Google Shape;550;p18"/>
              <p:cNvSpPr/>
              <p:nvPr/>
            </p:nvSpPr>
            <p:spPr>
              <a:xfrm>
                <a:off x="1307775" y="140142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close/>
                  </a:path>
                </a:pathLst>
              </a:custGeom>
              <a:solidFill>
                <a:srgbClr val="2542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1" name="Google Shape;551;p18"/>
              <p:cNvSpPr/>
              <p:nvPr/>
            </p:nvSpPr>
            <p:spPr>
              <a:xfrm>
                <a:off x="1250225" y="1200450"/>
                <a:ext cx="180150" cy="201000"/>
              </a:xfrm>
              <a:custGeom>
                <a:avLst/>
                <a:gdLst/>
                <a:ahLst/>
                <a:cxnLst/>
                <a:rect l="l" t="t" r="r" b="b"/>
                <a:pathLst>
                  <a:path w="7206" h="8040" extrusionOk="0">
                    <a:moveTo>
                      <a:pt x="4604" y="0"/>
                    </a:moveTo>
                    <a:cubicBezTo>
                      <a:pt x="4504" y="0"/>
                      <a:pt x="4404" y="34"/>
                      <a:pt x="4304" y="67"/>
                    </a:cubicBezTo>
                    <a:lnTo>
                      <a:pt x="4170" y="100"/>
                    </a:lnTo>
                    <a:cubicBezTo>
                      <a:pt x="3970" y="167"/>
                      <a:pt x="3770" y="267"/>
                      <a:pt x="3570" y="334"/>
                    </a:cubicBezTo>
                    <a:cubicBezTo>
                      <a:pt x="2436" y="834"/>
                      <a:pt x="1535" y="1702"/>
                      <a:pt x="901" y="2769"/>
                    </a:cubicBezTo>
                    <a:lnTo>
                      <a:pt x="901" y="2802"/>
                    </a:lnTo>
                    <a:cubicBezTo>
                      <a:pt x="801" y="3002"/>
                      <a:pt x="668" y="3236"/>
                      <a:pt x="601" y="3436"/>
                    </a:cubicBezTo>
                    <a:lnTo>
                      <a:pt x="268" y="4103"/>
                    </a:lnTo>
                    <a:lnTo>
                      <a:pt x="334" y="4137"/>
                    </a:lnTo>
                    <a:cubicBezTo>
                      <a:pt x="334" y="4170"/>
                      <a:pt x="301" y="4237"/>
                      <a:pt x="301" y="4270"/>
                    </a:cubicBezTo>
                    <a:cubicBezTo>
                      <a:pt x="301" y="4303"/>
                      <a:pt x="301" y="4370"/>
                      <a:pt x="268" y="4403"/>
                    </a:cubicBezTo>
                    <a:lnTo>
                      <a:pt x="101" y="5271"/>
                    </a:lnTo>
                    <a:cubicBezTo>
                      <a:pt x="1" y="5638"/>
                      <a:pt x="34" y="6038"/>
                      <a:pt x="134" y="6438"/>
                    </a:cubicBezTo>
                    <a:cubicBezTo>
                      <a:pt x="168" y="6538"/>
                      <a:pt x="201" y="6605"/>
                      <a:pt x="234" y="6705"/>
                    </a:cubicBezTo>
                    <a:cubicBezTo>
                      <a:pt x="268" y="6738"/>
                      <a:pt x="268" y="6772"/>
                      <a:pt x="268" y="6805"/>
                    </a:cubicBezTo>
                    <a:lnTo>
                      <a:pt x="368" y="6939"/>
                    </a:lnTo>
                    <a:cubicBezTo>
                      <a:pt x="434" y="7072"/>
                      <a:pt x="535" y="7205"/>
                      <a:pt x="635" y="7306"/>
                    </a:cubicBezTo>
                    <a:cubicBezTo>
                      <a:pt x="601" y="7139"/>
                      <a:pt x="601" y="6939"/>
                      <a:pt x="635" y="6738"/>
                    </a:cubicBezTo>
                    <a:lnTo>
                      <a:pt x="801" y="6038"/>
                    </a:lnTo>
                    <a:cubicBezTo>
                      <a:pt x="1102" y="4637"/>
                      <a:pt x="2136" y="3503"/>
                      <a:pt x="3503" y="3069"/>
                    </a:cubicBezTo>
                    <a:cubicBezTo>
                      <a:pt x="3603" y="3036"/>
                      <a:pt x="3737" y="3002"/>
                      <a:pt x="3870" y="3002"/>
                    </a:cubicBezTo>
                    <a:cubicBezTo>
                      <a:pt x="4170" y="3002"/>
                      <a:pt x="4471" y="3136"/>
                      <a:pt x="4671" y="3336"/>
                    </a:cubicBezTo>
                    <a:cubicBezTo>
                      <a:pt x="4738" y="3403"/>
                      <a:pt x="4771" y="3436"/>
                      <a:pt x="4804" y="3503"/>
                    </a:cubicBezTo>
                    <a:cubicBezTo>
                      <a:pt x="4971" y="3736"/>
                      <a:pt x="5038" y="3970"/>
                      <a:pt x="5038" y="4237"/>
                    </a:cubicBezTo>
                    <a:cubicBezTo>
                      <a:pt x="5004" y="4303"/>
                      <a:pt x="5004" y="4370"/>
                      <a:pt x="5004" y="4437"/>
                    </a:cubicBezTo>
                    <a:lnTo>
                      <a:pt x="4838" y="5104"/>
                    </a:lnTo>
                    <a:cubicBezTo>
                      <a:pt x="4804" y="5271"/>
                      <a:pt x="4771" y="5438"/>
                      <a:pt x="4704" y="5571"/>
                    </a:cubicBezTo>
                    <a:cubicBezTo>
                      <a:pt x="4304" y="6705"/>
                      <a:pt x="3437" y="7606"/>
                      <a:pt x="2302" y="8039"/>
                    </a:cubicBezTo>
                    <a:lnTo>
                      <a:pt x="2436" y="8039"/>
                    </a:lnTo>
                    <a:cubicBezTo>
                      <a:pt x="2636" y="8006"/>
                      <a:pt x="2836" y="7973"/>
                      <a:pt x="3036" y="7939"/>
                    </a:cubicBezTo>
                    <a:cubicBezTo>
                      <a:pt x="4170" y="7572"/>
                      <a:pt x="5171" y="6872"/>
                      <a:pt x="5905" y="5971"/>
                    </a:cubicBezTo>
                    <a:lnTo>
                      <a:pt x="5972" y="5971"/>
                    </a:lnTo>
                    <a:lnTo>
                      <a:pt x="6072" y="5704"/>
                    </a:lnTo>
                    <a:cubicBezTo>
                      <a:pt x="6139" y="5638"/>
                      <a:pt x="6172" y="5571"/>
                      <a:pt x="6239" y="5504"/>
                    </a:cubicBezTo>
                    <a:cubicBezTo>
                      <a:pt x="6606" y="4904"/>
                      <a:pt x="6872" y="4270"/>
                      <a:pt x="7006" y="3603"/>
                    </a:cubicBezTo>
                    <a:lnTo>
                      <a:pt x="7206" y="2736"/>
                    </a:lnTo>
                    <a:cubicBezTo>
                      <a:pt x="7206" y="2736"/>
                      <a:pt x="7206" y="2702"/>
                      <a:pt x="7206" y="2702"/>
                    </a:cubicBezTo>
                    <a:cubicBezTo>
                      <a:pt x="7206" y="2636"/>
                      <a:pt x="7206" y="2602"/>
                      <a:pt x="7206" y="2569"/>
                    </a:cubicBezTo>
                    <a:cubicBezTo>
                      <a:pt x="7206" y="2535"/>
                      <a:pt x="7206" y="2535"/>
                      <a:pt x="7206" y="2502"/>
                    </a:cubicBezTo>
                    <a:cubicBezTo>
                      <a:pt x="7206" y="2502"/>
                      <a:pt x="7206" y="2469"/>
                      <a:pt x="7206" y="2469"/>
                    </a:cubicBezTo>
                    <a:lnTo>
                      <a:pt x="7206" y="2302"/>
                    </a:lnTo>
                    <a:cubicBezTo>
                      <a:pt x="7206" y="1935"/>
                      <a:pt x="7139" y="1568"/>
                      <a:pt x="6972" y="1268"/>
                    </a:cubicBezTo>
                    <a:cubicBezTo>
                      <a:pt x="6706" y="734"/>
                      <a:pt x="6205" y="301"/>
                      <a:pt x="5638" y="134"/>
                    </a:cubicBezTo>
                    <a:cubicBezTo>
                      <a:pt x="5538" y="100"/>
                      <a:pt x="5438" y="67"/>
                      <a:pt x="5338" y="67"/>
                    </a:cubicBezTo>
                    <a:cubicBezTo>
                      <a:pt x="5205" y="34"/>
                      <a:pt x="5038" y="0"/>
                      <a:pt x="490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2" name="Google Shape;552;p18"/>
              <p:cNvSpPr/>
              <p:nvPr/>
            </p:nvSpPr>
            <p:spPr>
              <a:xfrm>
                <a:off x="1225675" y="1242150"/>
                <a:ext cx="183875" cy="201275"/>
              </a:xfrm>
              <a:custGeom>
                <a:avLst/>
                <a:gdLst/>
                <a:ahLst/>
                <a:cxnLst/>
                <a:rect l="l" t="t" r="r" b="b"/>
                <a:pathLst>
                  <a:path w="7355" h="8051" extrusionOk="0">
                    <a:moveTo>
                      <a:pt x="4852" y="1368"/>
                    </a:moveTo>
                    <a:cubicBezTo>
                      <a:pt x="5186" y="1368"/>
                      <a:pt x="5453" y="1468"/>
                      <a:pt x="5686" y="1701"/>
                    </a:cubicBezTo>
                    <a:cubicBezTo>
                      <a:pt x="5720" y="1735"/>
                      <a:pt x="5786" y="1801"/>
                      <a:pt x="5820" y="1868"/>
                    </a:cubicBezTo>
                    <a:cubicBezTo>
                      <a:pt x="5986" y="2068"/>
                      <a:pt x="6053" y="2335"/>
                      <a:pt x="6020" y="2602"/>
                    </a:cubicBezTo>
                    <a:cubicBezTo>
                      <a:pt x="6020" y="2635"/>
                      <a:pt x="6020" y="2702"/>
                      <a:pt x="6020" y="2769"/>
                    </a:cubicBezTo>
                    <a:lnTo>
                      <a:pt x="5853" y="3469"/>
                    </a:lnTo>
                    <a:cubicBezTo>
                      <a:pt x="5820" y="3636"/>
                      <a:pt x="5786" y="3770"/>
                      <a:pt x="5720" y="3936"/>
                    </a:cubicBezTo>
                    <a:cubicBezTo>
                      <a:pt x="5319" y="5070"/>
                      <a:pt x="4419" y="5971"/>
                      <a:pt x="3318" y="6371"/>
                    </a:cubicBezTo>
                    <a:lnTo>
                      <a:pt x="3284" y="6405"/>
                    </a:lnTo>
                    <a:cubicBezTo>
                      <a:pt x="3251" y="6405"/>
                      <a:pt x="3184" y="6438"/>
                      <a:pt x="3151" y="6438"/>
                    </a:cubicBezTo>
                    <a:cubicBezTo>
                      <a:pt x="3027" y="6477"/>
                      <a:pt x="2901" y="6496"/>
                      <a:pt x="2778" y="6496"/>
                    </a:cubicBezTo>
                    <a:cubicBezTo>
                      <a:pt x="2274" y="6496"/>
                      <a:pt x="1811" y="6181"/>
                      <a:pt x="1650" y="5671"/>
                    </a:cubicBezTo>
                    <a:cubicBezTo>
                      <a:pt x="1617" y="5471"/>
                      <a:pt x="1617" y="5271"/>
                      <a:pt x="1650" y="5104"/>
                    </a:cubicBezTo>
                    <a:lnTo>
                      <a:pt x="1817" y="4403"/>
                    </a:lnTo>
                    <a:cubicBezTo>
                      <a:pt x="2117" y="3002"/>
                      <a:pt x="3151" y="1868"/>
                      <a:pt x="4485" y="1401"/>
                    </a:cubicBezTo>
                    <a:cubicBezTo>
                      <a:pt x="4619" y="1368"/>
                      <a:pt x="4752" y="1368"/>
                      <a:pt x="4852" y="1368"/>
                    </a:cubicBezTo>
                    <a:close/>
                    <a:moveTo>
                      <a:pt x="4886" y="0"/>
                    </a:moveTo>
                    <a:cubicBezTo>
                      <a:pt x="4719" y="34"/>
                      <a:pt x="4585" y="67"/>
                      <a:pt x="4419" y="100"/>
                    </a:cubicBezTo>
                    <a:cubicBezTo>
                      <a:pt x="3118" y="534"/>
                      <a:pt x="2017" y="1401"/>
                      <a:pt x="1283" y="2535"/>
                    </a:cubicBezTo>
                    <a:cubicBezTo>
                      <a:pt x="916" y="3102"/>
                      <a:pt x="683" y="3736"/>
                      <a:pt x="516" y="4403"/>
                    </a:cubicBezTo>
                    <a:lnTo>
                      <a:pt x="316" y="5271"/>
                    </a:lnTo>
                    <a:cubicBezTo>
                      <a:pt x="1" y="6759"/>
                      <a:pt x="1159" y="8050"/>
                      <a:pt x="2569" y="8050"/>
                    </a:cubicBezTo>
                    <a:cubicBezTo>
                      <a:pt x="2802" y="8050"/>
                      <a:pt x="3043" y="8015"/>
                      <a:pt x="3284" y="7939"/>
                    </a:cubicBezTo>
                    <a:cubicBezTo>
                      <a:pt x="4485" y="7472"/>
                      <a:pt x="5553" y="6638"/>
                      <a:pt x="6253" y="5571"/>
                    </a:cubicBezTo>
                    <a:cubicBezTo>
                      <a:pt x="6287" y="5471"/>
                      <a:pt x="6320" y="5404"/>
                      <a:pt x="6387" y="5337"/>
                    </a:cubicBezTo>
                    <a:lnTo>
                      <a:pt x="6420" y="5271"/>
                    </a:lnTo>
                    <a:cubicBezTo>
                      <a:pt x="6453" y="5204"/>
                      <a:pt x="6487" y="5171"/>
                      <a:pt x="6520" y="5137"/>
                    </a:cubicBezTo>
                    <a:cubicBezTo>
                      <a:pt x="6520" y="5104"/>
                      <a:pt x="6553" y="5070"/>
                      <a:pt x="6553" y="5037"/>
                    </a:cubicBezTo>
                    <a:lnTo>
                      <a:pt x="6620" y="4904"/>
                    </a:lnTo>
                    <a:cubicBezTo>
                      <a:pt x="6654" y="4837"/>
                      <a:pt x="6687" y="4770"/>
                      <a:pt x="6720" y="4704"/>
                    </a:cubicBezTo>
                    <a:cubicBezTo>
                      <a:pt x="6754" y="4637"/>
                      <a:pt x="6787" y="4537"/>
                      <a:pt x="6820" y="4470"/>
                    </a:cubicBezTo>
                    <a:cubicBezTo>
                      <a:pt x="6854" y="4437"/>
                      <a:pt x="6854" y="4403"/>
                      <a:pt x="6854" y="4370"/>
                    </a:cubicBezTo>
                    <a:cubicBezTo>
                      <a:pt x="6887" y="4270"/>
                      <a:pt x="6920" y="4170"/>
                      <a:pt x="6954" y="4070"/>
                    </a:cubicBezTo>
                    <a:cubicBezTo>
                      <a:pt x="7020" y="3903"/>
                      <a:pt x="7054" y="3736"/>
                      <a:pt x="7121" y="3536"/>
                    </a:cubicBezTo>
                    <a:lnTo>
                      <a:pt x="7287" y="2669"/>
                    </a:lnTo>
                    <a:cubicBezTo>
                      <a:pt x="7321" y="2535"/>
                      <a:pt x="7354" y="2402"/>
                      <a:pt x="7354" y="2268"/>
                    </a:cubicBezTo>
                    <a:cubicBezTo>
                      <a:pt x="7354" y="2235"/>
                      <a:pt x="7354" y="2202"/>
                      <a:pt x="7354" y="2168"/>
                    </a:cubicBezTo>
                    <a:lnTo>
                      <a:pt x="7354" y="2102"/>
                    </a:lnTo>
                    <a:cubicBezTo>
                      <a:pt x="7354" y="2102"/>
                      <a:pt x="7354" y="2068"/>
                      <a:pt x="7354" y="2035"/>
                    </a:cubicBezTo>
                    <a:lnTo>
                      <a:pt x="7354" y="1935"/>
                    </a:lnTo>
                    <a:cubicBezTo>
                      <a:pt x="7354" y="1935"/>
                      <a:pt x="7354" y="1902"/>
                      <a:pt x="7354" y="1902"/>
                    </a:cubicBezTo>
                    <a:cubicBezTo>
                      <a:pt x="7354" y="1868"/>
                      <a:pt x="7354" y="1801"/>
                      <a:pt x="7321" y="1768"/>
                    </a:cubicBezTo>
                    <a:cubicBezTo>
                      <a:pt x="7321" y="1735"/>
                      <a:pt x="7287" y="1601"/>
                      <a:pt x="7287" y="1535"/>
                    </a:cubicBezTo>
                    <a:cubicBezTo>
                      <a:pt x="7254" y="1501"/>
                      <a:pt x="7254" y="1468"/>
                      <a:pt x="7221" y="1435"/>
                    </a:cubicBezTo>
                    <a:cubicBezTo>
                      <a:pt x="7221" y="1368"/>
                      <a:pt x="7187" y="1301"/>
                      <a:pt x="7154" y="1234"/>
                    </a:cubicBezTo>
                    <a:cubicBezTo>
                      <a:pt x="7154" y="1201"/>
                      <a:pt x="7121" y="1168"/>
                      <a:pt x="7121" y="1168"/>
                    </a:cubicBezTo>
                    <a:lnTo>
                      <a:pt x="7121" y="1101"/>
                    </a:lnTo>
                    <a:cubicBezTo>
                      <a:pt x="7121" y="1101"/>
                      <a:pt x="7020" y="1001"/>
                      <a:pt x="6987" y="934"/>
                    </a:cubicBezTo>
                    <a:cubicBezTo>
                      <a:pt x="6887" y="801"/>
                      <a:pt x="6787" y="667"/>
                      <a:pt x="6654" y="534"/>
                    </a:cubicBezTo>
                    <a:cubicBezTo>
                      <a:pt x="6587" y="467"/>
                      <a:pt x="6520" y="434"/>
                      <a:pt x="6453" y="367"/>
                    </a:cubicBezTo>
                    <a:lnTo>
                      <a:pt x="6320" y="300"/>
                    </a:lnTo>
                    <a:lnTo>
                      <a:pt x="6220" y="234"/>
                    </a:lnTo>
                    <a:cubicBezTo>
                      <a:pt x="6187" y="234"/>
                      <a:pt x="6187" y="200"/>
                      <a:pt x="6153" y="200"/>
                    </a:cubicBezTo>
                    <a:cubicBezTo>
                      <a:pt x="6120" y="200"/>
                      <a:pt x="6086" y="167"/>
                      <a:pt x="6053" y="167"/>
                    </a:cubicBezTo>
                    <a:lnTo>
                      <a:pt x="5953" y="134"/>
                    </a:lnTo>
                    <a:cubicBezTo>
                      <a:pt x="5886" y="100"/>
                      <a:pt x="5786" y="67"/>
                      <a:pt x="5720" y="34"/>
                    </a:cubicBezTo>
                    <a:cubicBezTo>
                      <a:pt x="5653" y="34"/>
                      <a:pt x="5586" y="0"/>
                      <a:pt x="55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3" name="Google Shape;553;p18"/>
              <p:cNvSpPr/>
              <p:nvPr/>
            </p:nvSpPr>
            <p:spPr>
              <a:xfrm>
                <a:off x="1266900" y="1383075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68" y="67"/>
                    </a:move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97C8A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4" name="Google Shape;554;p18"/>
              <p:cNvSpPr/>
              <p:nvPr/>
            </p:nvSpPr>
            <p:spPr>
              <a:xfrm>
                <a:off x="1307775" y="140142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close/>
                  </a:path>
                </a:pathLst>
              </a:custGeom>
              <a:solidFill>
                <a:srgbClr val="97C8A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5" name="Google Shape;555;p18"/>
              <p:cNvSpPr/>
              <p:nvPr/>
            </p:nvSpPr>
            <p:spPr>
              <a:xfrm>
                <a:off x="1272750" y="2672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close/>
                  </a:path>
                </a:pathLst>
              </a:custGeom>
              <a:solidFill>
                <a:srgbClr val="2542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" name="Google Shape;556;p18"/>
              <p:cNvSpPr/>
              <p:nvPr/>
            </p:nvSpPr>
            <p:spPr>
              <a:xfrm>
                <a:off x="1263575" y="308975"/>
                <a:ext cx="85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34" h="68" extrusionOk="0">
                    <a:moveTo>
                      <a:pt x="34" y="0"/>
                    </a:moveTo>
                    <a:lnTo>
                      <a:pt x="1" y="67"/>
                    </a:lnTo>
                    <a:lnTo>
                      <a:pt x="1" y="67"/>
                    </a:lnTo>
                    <a:close/>
                  </a:path>
                </a:pathLst>
              </a:custGeom>
              <a:solidFill>
                <a:srgbClr val="97C8A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7" name="Google Shape;557;p18"/>
              <p:cNvSpPr/>
              <p:nvPr/>
            </p:nvSpPr>
            <p:spPr>
              <a:xfrm>
                <a:off x="1272750" y="2672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close/>
                  </a:path>
                </a:pathLst>
              </a:custGeom>
              <a:solidFill>
                <a:srgbClr val="97C8A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" name="Google Shape;558;p18"/>
              <p:cNvSpPr/>
              <p:nvPr/>
            </p:nvSpPr>
            <p:spPr>
              <a:xfrm>
                <a:off x="943350" y="-32925"/>
                <a:ext cx="140950" cy="678825"/>
              </a:xfrm>
              <a:custGeom>
                <a:avLst/>
                <a:gdLst/>
                <a:ahLst/>
                <a:cxnLst/>
                <a:rect l="l" t="t" r="r" b="b"/>
                <a:pathLst>
                  <a:path w="5638" h="27153" extrusionOk="0">
                    <a:moveTo>
                      <a:pt x="4137" y="0"/>
                    </a:moveTo>
                    <a:lnTo>
                      <a:pt x="0" y="26919"/>
                    </a:lnTo>
                    <a:lnTo>
                      <a:pt x="1501" y="27153"/>
                    </a:lnTo>
                    <a:lnTo>
                      <a:pt x="5638" y="234"/>
                    </a:lnTo>
                    <a:lnTo>
                      <a:pt x="4137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" name="Google Shape;559;p18"/>
              <p:cNvSpPr/>
              <p:nvPr/>
            </p:nvSpPr>
            <p:spPr>
              <a:xfrm>
                <a:off x="969200" y="-28775"/>
                <a:ext cx="140125" cy="678025"/>
              </a:xfrm>
              <a:custGeom>
                <a:avLst/>
                <a:gdLst/>
                <a:ahLst/>
                <a:cxnLst/>
                <a:rect l="l" t="t" r="r" b="b"/>
                <a:pathLst>
                  <a:path w="5605" h="27121" extrusionOk="0">
                    <a:moveTo>
                      <a:pt x="4103" y="1"/>
                    </a:moveTo>
                    <a:lnTo>
                      <a:pt x="0" y="26887"/>
                    </a:lnTo>
                    <a:lnTo>
                      <a:pt x="1502" y="27120"/>
                    </a:lnTo>
                    <a:lnTo>
                      <a:pt x="5604" y="201"/>
                    </a:lnTo>
                    <a:lnTo>
                      <a:pt x="410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" name="Google Shape;560;p18"/>
              <p:cNvSpPr/>
              <p:nvPr/>
            </p:nvSpPr>
            <p:spPr>
              <a:xfrm>
                <a:off x="695675" y="-71300"/>
                <a:ext cx="140950" cy="678850"/>
              </a:xfrm>
              <a:custGeom>
                <a:avLst/>
                <a:gdLst/>
                <a:ahLst/>
                <a:cxnLst/>
                <a:rect l="l" t="t" r="r" b="b"/>
                <a:pathLst>
                  <a:path w="5638" h="27154" extrusionOk="0">
                    <a:moveTo>
                      <a:pt x="4137" y="1"/>
                    </a:moveTo>
                    <a:lnTo>
                      <a:pt x="0" y="26920"/>
                    </a:lnTo>
                    <a:lnTo>
                      <a:pt x="1501" y="27153"/>
                    </a:lnTo>
                    <a:lnTo>
                      <a:pt x="5638" y="234"/>
                    </a:lnTo>
                    <a:lnTo>
                      <a:pt x="4137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" name="Google Shape;561;p18"/>
              <p:cNvSpPr/>
              <p:nvPr/>
            </p:nvSpPr>
            <p:spPr>
              <a:xfrm>
                <a:off x="772400" y="-59625"/>
                <a:ext cx="140125" cy="678850"/>
              </a:xfrm>
              <a:custGeom>
                <a:avLst/>
                <a:gdLst/>
                <a:ahLst/>
                <a:cxnLst/>
                <a:rect l="l" t="t" r="r" b="b"/>
                <a:pathLst>
                  <a:path w="5605" h="27154" extrusionOk="0">
                    <a:moveTo>
                      <a:pt x="4103" y="1"/>
                    </a:moveTo>
                    <a:lnTo>
                      <a:pt x="0" y="26920"/>
                    </a:lnTo>
                    <a:lnTo>
                      <a:pt x="1468" y="27153"/>
                    </a:lnTo>
                    <a:lnTo>
                      <a:pt x="5604" y="234"/>
                    </a:lnTo>
                    <a:lnTo>
                      <a:pt x="4103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" name="Google Shape;562;p18"/>
              <p:cNvSpPr/>
              <p:nvPr/>
            </p:nvSpPr>
            <p:spPr>
              <a:xfrm>
                <a:off x="855775" y="-46275"/>
                <a:ext cx="140975" cy="678850"/>
              </a:xfrm>
              <a:custGeom>
                <a:avLst/>
                <a:gdLst/>
                <a:ahLst/>
                <a:cxnLst/>
                <a:rect l="l" t="t" r="r" b="b"/>
                <a:pathLst>
                  <a:path w="5639" h="27154" extrusionOk="0">
                    <a:moveTo>
                      <a:pt x="4137" y="0"/>
                    </a:moveTo>
                    <a:lnTo>
                      <a:pt x="1" y="26920"/>
                    </a:lnTo>
                    <a:lnTo>
                      <a:pt x="1502" y="27153"/>
                    </a:lnTo>
                    <a:lnTo>
                      <a:pt x="5638" y="234"/>
                    </a:lnTo>
                    <a:lnTo>
                      <a:pt x="4137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" name="Google Shape;563;p18"/>
              <p:cNvSpPr/>
              <p:nvPr/>
            </p:nvSpPr>
            <p:spPr>
              <a:xfrm>
                <a:off x="727350" y="-67125"/>
                <a:ext cx="139300" cy="679675"/>
              </a:xfrm>
              <a:custGeom>
                <a:avLst/>
                <a:gdLst/>
                <a:ahLst/>
                <a:cxnLst/>
                <a:rect l="l" t="t" r="r" b="b"/>
                <a:pathLst>
                  <a:path w="5572" h="27187" extrusionOk="0">
                    <a:moveTo>
                      <a:pt x="4070" y="0"/>
                    </a:moveTo>
                    <a:lnTo>
                      <a:pt x="1" y="26986"/>
                    </a:lnTo>
                    <a:lnTo>
                      <a:pt x="1502" y="27186"/>
                    </a:lnTo>
                    <a:lnTo>
                      <a:pt x="5572" y="234"/>
                    </a:lnTo>
                    <a:lnTo>
                      <a:pt x="407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" name="Google Shape;564;p18"/>
              <p:cNvSpPr/>
              <p:nvPr/>
            </p:nvSpPr>
            <p:spPr>
              <a:xfrm>
                <a:off x="803250" y="-55450"/>
                <a:ext cx="139300" cy="679675"/>
              </a:xfrm>
              <a:custGeom>
                <a:avLst/>
                <a:gdLst/>
                <a:ahLst/>
                <a:cxnLst/>
                <a:rect l="l" t="t" r="r" b="b"/>
                <a:pathLst>
                  <a:path w="5572" h="27187" extrusionOk="0">
                    <a:moveTo>
                      <a:pt x="4070" y="0"/>
                    </a:moveTo>
                    <a:lnTo>
                      <a:pt x="0" y="26953"/>
                    </a:lnTo>
                    <a:lnTo>
                      <a:pt x="1501" y="27186"/>
                    </a:lnTo>
                    <a:lnTo>
                      <a:pt x="5571" y="234"/>
                    </a:lnTo>
                    <a:lnTo>
                      <a:pt x="407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" name="Google Shape;565;p18"/>
              <p:cNvSpPr/>
              <p:nvPr/>
            </p:nvSpPr>
            <p:spPr>
              <a:xfrm>
                <a:off x="881625" y="-42100"/>
                <a:ext cx="140125" cy="678000"/>
              </a:xfrm>
              <a:custGeom>
                <a:avLst/>
                <a:gdLst/>
                <a:ahLst/>
                <a:cxnLst/>
                <a:rect l="l" t="t" r="r" b="b"/>
                <a:pathLst>
                  <a:path w="5605" h="27120" extrusionOk="0">
                    <a:moveTo>
                      <a:pt x="4104" y="0"/>
                    </a:moveTo>
                    <a:lnTo>
                      <a:pt x="1" y="26886"/>
                    </a:lnTo>
                    <a:lnTo>
                      <a:pt x="1502" y="27119"/>
                    </a:lnTo>
                    <a:lnTo>
                      <a:pt x="5605" y="200"/>
                    </a:lnTo>
                    <a:lnTo>
                      <a:pt x="410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" name="Google Shape;566;p18"/>
              <p:cNvSpPr/>
              <p:nvPr/>
            </p:nvSpPr>
            <p:spPr>
              <a:xfrm>
                <a:off x="799075" y="1368300"/>
                <a:ext cx="370300" cy="411750"/>
              </a:xfrm>
              <a:custGeom>
                <a:avLst/>
                <a:gdLst/>
                <a:ahLst/>
                <a:cxnLst/>
                <a:rect l="l" t="t" r="r" b="b"/>
                <a:pathLst>
                  <a:path w="14812" h="16470" extrusionOk="0">
                    <a:moveTo>
                      <a:pt x="6443" y="1"/>
                    </a:moveTo>
                    <a:cubicBezTo>
                      <a:pt x="5255" y="1"/>
                      <a:pt x="3995" y="437"/>
                      <a:pt x="2703" y="1425"/>
                    </a:cubicBezTo>
                    <a:cubicBezTo>
                      <a:pt x="668" y="3027"/>
                      <a:pt x="1" y="4895"/>
                      <a:pt x="301" y="6763"/>
                    </a:cubicBezTo>
                    <a:cubicBezTo>
                      <a:pt x="1035" y="11466"/>
                      <a:pt x="7840" y="16136"/>
                      <a:pt x="14311" y="16470"/>
                    </a:cubicBezTo>
                    <a:cubicBezTo>
                      <a:pt x="14811" y="13834"/>
                      <a:pt x="14711" y="11099"/>
                      <a:pt x="14044" y="8497"/>
                    </a:cubicBezTo>
                    <a:cubicBezTo>
                      <a:pt x="14044" y="8497"/>
                      <a:pt x="14044" y="8464"/>
                      <a:pt x="14044" y="8431"/>
                    </a:cubicBezTo>
                    <a:cubicBezTo>
                      <a:pt x="12823" y="3797"/>
                      <a:pt x="9947" y="1"/>
                      <a:pt x="644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" name="Google Shape;567;p18"/>
              <p:cNvSpPr/>
              <p:nvPr/>
            </p:nvSpPr>
            <p:spPr>
              <a:xfrm>
                <a:off x="775725" y="1285500"/>
                <a:ext cx="286075" cy="371125"/>
              </a:xfrm>
              <a:custGeom>
                <a:avLst/>
                <a:gdLst/>
                <a:ahLst/>
                <a:cxnLst/>
                <a:rect l="l" t="t" r="r" b="b"/>
                <a:pathLst>
                  <a:path w="11443" h="14845" fill="none" extrusionOk="0">
                    <a:moveTo>
                      <a:pt x="11442" y="14845"/>
                    </a:moveTo>
                    <a:lnTo>
                      <a:pt x="1" y="1"/>
                    </a:lnTo>
                  </a:path>
                </a:pathLst>
              </a:custGeom>
              <a:noFill/>
              <a:ln w="2500" cap="flat" cmpd="sng">
                <a:solidFill>
                  <a:schemeClr val="lt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" name="Google Shape;568;p18"/>
              <p:cNvSpPr/>
              <p:nvPr/>
            </p:nvSpPr>
            <p:spPr>
              <a:xfrm>
                <a:off x="913325" y="1462300"/>
                <a:ext cx="171825" cy="95925"/>
              </a:xfrm>
              <a:custGeom>
                <a:avLst/>
                <a:gdLst/>
                <a:ahLst/>
                <a:cxnLst/>
                <a:rect l="l" t="t" r="r" b="b"/>
                <a:pathLst>
                  <a:path w="6873" h="3837" fill="none" extrusionOk="0">
                    <a:moveTo>
                      <a:pt x="6872" y="3837"/>
                    </a:moveTo>
                    <a:lnTo>
                      <a:pt x="2769" y="3670"/>
                    </a:lnTo>
                    <a:lnTo>
                      <a:pt x="1" y="67"/>
                    </a:lnTo>
                    <a:lnTo>
                      <a:pt x="5271" y="0"/>
                    </a:lnTo>
                  </a:path>
                </a:pathLst>
              </a:custGeom>
              <a:noFill/>
              <a:ln w="2500" cap="flat" cmpd="sng">
                <a:solidFill>
                  <a:schemeClr val="lt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" name="Google Shape;569;p18"/>
              <p:cNvSpPr/>
              <p:nvPr/>
            </p:nvSpPr>
            <p:spPr>
              <a:xfrm>
                <a:off x="877475" y="1463975"/>
                <a:ext cx="105100" cy="190150"/>
              </a:xfrm>
              <a:custGeom>
                <a:avLst/>
                <a:gdLst/>
                <a:ahLst/>
                <a:cxnLst/>
                <a:rect l="l" t="t" r="r" b="b"/>
                <a:pathLst>
                  <a:path w="4204" h="7606" fill="none" extrusionOk="0">
                    <a:moveTo>
                      <a:pt x="3336" y="7606"/>
                    </a:moveTo>
                    <a:lnTo>
                      <a:pt x="4203" y="3603"/>
                    </a:lnTo>
                    <a:lnTo>
                      <a:pt x="1435" y="0"/>
                    </a:lnTo>
                    <a:lnTo>
                      <a:pt x="0" y="5104"/>
                    </a:lnTo>
                  </a:path>
                </a:pathLst>
              </a:custGeom>
              <a:noFill/>
              <a:ln w="2500" cap="flat" cmpd="sng">
                <a:solidFill>
                  <a:schemeClr val="lt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" name="Google Shape;570;p18"/>
              <p:cNvSpPr/>
              <p:nvPr/>
            </p:nvSpPr>
            <p:spPr>
              <a:xfrm>
                <a:off x="889150" y="1199450"/>
                <a:ext cx="382800" cy="242275"/>
              </a:xfrm>
              <a:custGeom>
                <a:avLst/>
                <a:gdLst/>
                <a:ahLst/>
                <a:cxnLst/>
                <a:rect l="l" t="t" r="r" b="b"/>
                <a:pathLst>
                  <a:path w="15312" h="9691" extrusionOk="0">
                    <a:moveTo>
                      <a:pt x="4969" y="0"/>
                    </a:moveTo>
                    <a:cubicBezTo>
                      <a:pt x="2555" y="0"/>
                      <a:pt x="634" y="1222"/>
                      <a:pt x="267" y="4177"/>
                    </a:cubicBezTo>
                    <a:cubicBezTo>
                      <a:pt x="0" y="6245"/>
                      <a:pt x="667" y="7679"/>
                      <a:pt x="1902" y="8580"/>
                    </a:cubicBezTo>
                    <a:cubicBezTo>
                      <a:pt x="2955" y="9335"/>
                      <a:pt x="4412" y="9690"/>
                      <a:pt x="6028" y="9690"/>
                    </a:cubicBezTo>
                    <a:cubicBezTo>
                      <a:pt x="9120" y="9690"/>
                      <a:pt x="12791" y="8390"/>
                      <a:pt x="15311" y="6111"/>
                    </a:cubicBezTo>
                    <a:cubicBezTo>
                      <a:pt x="14110" y="4343"/>
                      <a:pt x="12509" y="2842"/>
                      <a:pt x="10641" y="1775"/>
                    </a:cubicBezTo>
                    <a:lnTo>
                      <a:pt x="10608" y="1742"/>
                    </a:lnTo>
                    <a:cubicBezTo>
                      <a:pt x="8740" y="646"/>
                      <a:pt x="6724" y="0"/>
                      <a:pt x="496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" name="Google Shape;571;p18"/>
              <p:cNvSpPr/>
              <p:nvPr/>
            </p:nvSpPr>
            <p:spPr>
              <a:xfrm>
                <a:off x="776550" y="1288000"/>
                <a:ext cx="371975" cy="48400"/>
              </a:xfrm>
              <a:custGeom>
                <a:avLst/>
                <a:gdLst/>
                <a:ahLst/>
                <a:cxnLst/>
                <a:rect l="l" t="t" r="r" b="b"/>
                <a:pathLst>
                  <a:path w="14879" h="1936" fill="none" extrusionOk="0">
                    <a:moveTo>
                      <a:pt x="14878" y="1936"/>
                    </a:moveTo>
                    <a:lnTo>
                      <a:pt x="1" y="1"/>
                    </a:lnTo>
                  </a:path>
                </a:pathLst>
              </a:custGeom>
              <a:noFill/>
              <a:ln w="2500" cap="flat" cmpd="sng">
                <a:solidFill>
                  <a:schemeClr val="lt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" name="Google Shape;572;p18"/>
              <p:cNvSpPr/>
              <p:nvPr/>
            </p:nvSpPr>
            <p:spPr>
              <a:xfrm>
                <a:off x="955025" y="1235475"/>
                <a:ext cx="150125" cy="87575"/>
              </a:xfrm>
              <a:custGeom>
                <a:avLst/>
                <a:gdLst/>
                <a:ahLst/>
                <a:cxnLst/>
                <a:rect l="l" t="t" r="r" b="b"/>
                <a:pathLst>
                  <a:path w="6005" h="3503" fill="none" extrusionOk="0">
                    <a:moveTo>
                      <a:pt x="6005" y="1268"/>
                    </a:moveTo>
                    <a:lnTo>
                      <a:pt x="3603" y="3503"/>
                    </a:lnTo>
                    <a:lnTo>
                      <a:pt x="0" y="3036"/>
                    </a:lnTo>
                    <a:lnTo>
                      <a:pt x="2969" y="0"/>
                    </a:lnTo>
                  </a:path>
                </a:pathLst>
              </a:custGeom>
              <a:noFill/>
              <a:ln w="2500" cap="flat" cmpd="sng">
                <a:solidFill>
                  <a:schemeClr val="lt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" name="Google Shape;573;p18"/>
              <p:cNvSpPr/>
              <p:nvPr/>
            </p:nvSpPr>
            <p:spPr>
              <a:xfrm>
                <a:off x="955025" y="1311350"/>
                <a:ext cx="134275" cy="91775"/>
              </a:xfrm>
              <a:custGeom>
                <a:avLst/>
                <a:gdLst/>
                <a:ahLst/>
                <a:cxnLst/>
                <a:rect l="l" t="t" r="r" b="b"/>
                <a:pathLst>
                  <a:path w="5371" h="3671" fill="none" extrusionOk="0">
                    <a:moveTo>
                      <a:pt x="5371" y="3236"/>
                    </a:moveTo>
                    <a:lnTo>
                      <a:pt x="3603" y="468"/>
                    </a:lnTo>
                    <a:lnTo>
                      <a:pt x="0" y="1"/>
                    </a:lnTo>
                    <a:lnTo>
                      <a:pt x="2102" y="3670"/>
                    </a:lnTo>
                  </a:path>
                </a:pathLst>
              </a:custGeom>
              <a:noFill/>
              <a:ln w="2500" cap="flat" cmpd="sng">
                <a:solidFill>
                  <a:schemeClr val="lt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" name="Google Shape;574;p18"/>
              <p:cNvSpPr/>
              <p:nvPr/>
            </p:nvSpPr>
            <p:spPr>
              <a:xfrm>
                <a:off x="597275" y="1405800"/>
                <a:ext cx="292725" cy="377600"/>
              </a:xfrm>
              <a:custGeom>
                <a:avLst/>
                <a:gdLst/>
                <a:ahLst/>
                <a:cxnLst/>
                <a:rect l="l" t="t" r="r" b="b"/>
                <a:pathLst>
                  <a:path w="11709" h="15104" extrusionOk="0">
                    <a:moveTo>
                      <a:pt x="5766" y="1"/>
                    </a:moveTo>
                    <a:cubicBezTo>
                      <a:pt x="4160" y="1"/>
                      <a:pt x="3003" y="641"/>
                      <a:pt x="2235" y="1693"/>
                    </a:cubicBezTo>
                    <a:cubicBezTo>
                      <a:pt x="0" y="4762"/>
                      <a:pt x="1201" y="11267"/>
                      <a:pt x="4670" y="15103"/>
                    </a:cubicBezTo>
                    <a:cubicBezTo>
                      <a:pt x="6471" y="13902"/>
                      <a:pt x="7939" y="12301"/>
                      <a:pt x="9040" y="10466"/>
                    </a:cubicBezTo>
                    <a:cubicBezTo>
                      <a:pt x="9040" y="10433"/>
                      <a:pt x="9040" y="10433"/>
                      <a:pt x="9040" y="10400"/>
                    </a:cubicBezTo>
                    <a:cubicBezTo>
                      <a:pt x="11675" y="5963"/>
                      <a:pt x="11709" y="726"/>
                      <a:pt x="6638" y="59"/>
                    </a:cubicBezTo>
                    <a:cubicBezTo>
                      <a:pt x="6334" y="20"/>
                      <a:pt x="6043" y="1"/>
                      <a:pt x="576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" name="Google Shape;575;p18"/>
              <p:cNvSpPr/>
              <p:nvPr/>
            </p:nvSpPr>
            <p:spPr>
              <a:xfrm>
                <a:off x="743200" y="1466475"/>
                <a:ext cx="87600" cy="150950"/>
              </a:xfrm>
              <a:custGeom>
                <a:avLst/>
                <a:gdLst/>
                <a:ahLst/>
                <a:cxnLst/>
                <a:rect l="l" t="t" r="r" b="b"/>
                <a:pathLst>
                  <a:path w="3504" h="6038" fill="none" extrusionOk="0">
                    <a:moveTo>
                      <a:pt x="2202" y="6038"/>
                    </a:moveTo>
                    <a:lnTo>
                      <a:pt x="1" y="3636"/>
                    </a:lnTo>
                    <a:lnTo>
                      <a:pt x="468" y="0"/>
                    </a:lnTo>
                    <a:lnTo>
                      <a:pt x="3503" y="2969"/>
                    </a:lnTo>
                  </a:path>
                </a:pathLst>
              </a:custGeom>
              <a:noFill/>
              <a:ln w="2500" cap="flat" cmpd="sng">
                <a:solidFill>
                  <a:schemeClr val="lt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" name="Google Shape;576;p18"/>
              <p:cNvSpPr/>
              <p:nvPr/>
            </p:nvSpPr>
            <p:spPr>
              <a:xfrm>
                <a:off x="662325" y="1466475"/>
                <a:ext cx="92575" cy="134275"/>
              </a:xfrm>
              <a:custGeom>
                <a:avLst/>
                <a:gdLst/>
                <a:ahLst/>
                <a:cxnLst/>
                <a:rect l="l" t="t" r="r" b="b"/>
                <a:pathLst>
                  <a:path w="3703" h="5371" fill="none" extrusionOk="0">
                    <a:moveTo>
                      <a:pt x="467" y="5371"/>
                    </a:moveTo>
                    <a:lnTo>
                      <a:pt x="3236" y="3636"/>
                    </a:lnTo>
                    <a:lnTo>
                      <a:pt x="3703" y="0"/>
                    </a:lnTo>
                    <a:lnTo>
                      <a:pt x="0" y="2102"/>
                    </a:lnTo>
                  </a:path>
                </a:pathLst>
              </a:custGeom>
              <a:noFill/>
              <a:ln w="2500" cap="flat" cmpd="sng">
                <a:solidFill>
                  <a:schemeClr val="lt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" name="Google Shape;577;p18"/>
              <p:cNvSpPr/>
              <p:nvPr/>
            </p:nvSpPr>
            <p:spPr>
              <a:xfrm>
                <a:off x="729850" y="1288850"/>
                <a:ext cx="47575" cy="371125"/>
              </a:xfrm>
              <a:custGeom>
                <a:avLst/>
                <a:gdLst/>
                <a:ahLst/>
                <a:cxnLst/>
                <a:rect l="l" t="t" r="r" b="b"/>
                <a:pathLst>
                  <a:path w="1903" h="14845" fill="none" extrusionOk="0">
                    <a:moveTo>
                      <a:pt x="1" y="14844"/>
                    </a:moveTo>
                    <a:lnTo>
                      <a:pt x="1902" y="0"/>
                    </a:lnTo>
                  </a:path>
                </a:pathLst>
              </a:custGeom>
              <a:noFill/>
              <a:ln w="2500" cap="flat" cmpd="sng">
                <a:solidFill>
                  <a:schemeClr val="lt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" name="Google Shape;578;p18"/>
              <p:cNvSpPr/>
              <p:nvPr/>
            </p:nvSpPr>
            <p:spPr>
              <a:xfrm>
                <a:off x="562250" y="92150"/>
                <a:ext cx="582925" cy="1521950"/>
              </a:xfrm>
              <a:custGeom>
                <a:avLst/>
                <a:gdLst/>
                <a:ahLst/>
                <a:cxnLst/>
                <a:rect l="l" t="t" r="r" b="b"/>
                <a:pathLst>
                  <a:path w="23317" h="60878" extrusionOk="0">
                    <a:moveTo>
                      <a:pt x="0" y="1"/>
                    </a:moveTo>
                    <a:lnTo>
                      <a:pt x="0" y="60878"/>
                    </a:lnTo>
                    <a:cubicBezTo>
                      <a:pt x="13743" y="57141"/>
                      <a:pt x="23317" y="44666"/>
                      <a:pt x="23317" y="30422"/>
                    </a:cubicBezTo>
                    <a:cubicBezTo>
                      <a:pt x="23317" y="16179"/>
                      <a:pt x="13743" y="3703"/>
                      <a:pt x="0" y="1"/>
                    </a:cubicBezTo>
                    <a:close/>
                  </a:path>
                </a:pathLst>
              </a:custGeom>
              <a:solidFill>
                <a:srgbClr val="E9AD4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" name="Google Shape;579;p18"/>
              <p:cNvSpPr/>
              <p:nvPr/>
            </p:nvSpPr>
            <p:spPr>
              <a:xfrm>
                <a:off x="562250" y="92150"/>
                <a:ext cx="582925" cy="1521950"/>
              </a:xfrm>
              <a:custGeom>
                <a:avLst/>
                <a:gdLst/>
                <a:ahLst/>
                <a:cxnLst/>
                <a:rect l="l" t="t" r="r" b="b"/>
                <a:pathLst>
                  <a:path w="23317" h="60878" extrusionOk="0">
                    <a:moveTo>
                      <a:pt x="0" y="1"/>
                    </a:moveTo>
                    <a:lnTo>
                      <a:pt x="0" y="60878"/>
                    </a:lnTo>
                    <a:cubicBezTo>
                      <a:pt x="13743" y="57141"/>
                      <a:pt x="23317" y="44666"/>
                      <a:pt x="23317" y="30422"/>
                    </a:cubicBezTo>
                    <a:cubicBezTo>
                      <a:pt x="23317" y="16179"/>
                      <a:pt x="13743" y="3703"/>
                      <a:pt x="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" name="Google Shape;580;p18"/>
              <p:cNvSpPr/>
              <p:nvPr/>
            </p:nvSpPr>
            <p:spPr>
              <a:xfrm>
                <a:off x="562250" y="286450"/>
                <a:ext cx="382800" cy="1158350"/>
              </a:xfrm>
              <a:custGeom>
                <a:avLst/>
                <a:gdLst/>
                <a:ahLst/>
                <a:cxnLst/>
                <a:rect l="l" t="t" r="r" b="b"/>
                <a:pathLst>
                  <a:path w="15312" h="46334" extrusionOk="0">
                    <a:moveTo>
                      <a:pt x="0" y="1"/>
                    </a:moveTo>
                    <a:lnTo>
                      <a:pt x="0" y="46334"/>
                    </a:lnTo>
                    <a:cubicBezTo>
                      <a:pt x="3269" y="44933"/>
                      <a:pt x="6205" y="42865"/>
                      <a:pt x="8640" y="40230"/>
                    </a:cubicBezTo>
                    <a:cubicBezTo>
                      <a:pt x="12943" y="35593"/>
                      <a:pt x="15311" y="29489"/>
                      <a:pt x="15311" y="23184"/>
                    </a:cubicBezTo>
                    <a:cubicBezTo>
                      <a:pt x="15311" y="16846"/>
                      <a:pt x="12943" y="10742"/>
                      <a:pt x="8640" y="6105"/>
                    </a:cubicBezTo>
                    <a:cubicBezTo>
                      <a:pt x="7839" y="5205"/>
                      <a:pt x="6938" y="4371"/>
                      <a:pt x="6004" y="3603"/>
                    </a:cubicBezTo>
                    <a:cubicBezTo>
                      <a:pt x="5037" y="2836"/>
                      <a:pt x="4036" y="2136"/>
                      <a:pt x="3002" y="1535"/>
                    </a:cubicBezTo>
                    <a:cubicBezTo>
                      <a:pt x="2035" y="968"/>
                      <a:pt x="1034" y="434"/>
                      <a:pt x="0" y="1"/>
                    </a:cubicBezTo>
                    <a:close/>
                  </a:path>
                </a:pathLst>
              </a:custGeom>
              <a:solidFill>
                <a:srgbClr val="E9AD4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" name="Google Shape;581;p18"/>
              <p:cNvSpPr/>
              <p:nvPr/>
            </p:nvSpPr>
            <p:spPr>
              <a:xfrm>
                <a:off x="562250" y="286450"/>
                <a:ext cx="382800" cy="1158350"/>
              </a:xfrm>
              <a:custGeom>
                <a:avLst/>
                <a:gdLst/>
                <a:ahLst/>
                <a:cxnLst/>
                <a:rect l="l" t="t" r="r" b="b"/>
                <a:pathLst>
                  <a:path w="15312" h="46334" extrusionOk="0">
                    <a:moveTo>
                      <a:pt x="0" y="1"/>
                    </a:moveTo>
                    <a:lnTo>
                      <a:pt x="0" y="46334"/>
                    </a:lnTo>
                    <a:cubicBezTo>
                      <a:pt x="3269" y="44933"/>
                      <a:pt x="6205" y="42865"/>
                      <a:pt x="8640" y="40230"/>
                    </a:cubicBezTo>
                    <a:cubicBezTo>
                      <a:pt x="12943" y="35593"/>
                      <a:pt x="15311" y="29489"/>
                      <a:pt x="15311" y="23184"/>
                    </a:cubicBezTo>
                    <a:cubicBezTo>
                      <a:pt x="15311" y="16846"/>
                      <a:pt x="12943" y="10742"/>
                      <a:pt x="8640" y="6105"/>
                    </a:cubicBezTo>
                    <a:cubicBezTo>
                      <a:pt x="7839" y="5205"/>
                      <a:pt x="6938" y="4371"/>
                      <a:pt x="6004" y="3603"/>
                    </a:cubicBezTo>
                    <a:cubicBezTo>
                      <a:pt x="5037" y="2836"/>
                      <a:pt x="4036" y="2136"/>
                      <a:pt x="3002" y="1535"/>
                    </a:cubicBezTo>
                    <a:cubicBezTo>
                      <a:pt x="2035" y="968"/>
                      <a:pt x="1034" y="434"/>
                      <a:pt x="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" name="Google Shape;582;p18"/>
              <p:cNvSpPr/>
              <p:nvPr/>
            </p:nvSpPr>
            <p:spPr>
              <a:xfrm>
                <a:off x="619775" y="254775"/>
                <a:ext cx="484550" cy="847300"/>
              </a:xfrm>
              <a:custGeom>
                <a:avLst/>
                <a:gdLst/>
                <a:ahLst/>
                <a:cxnLst/>
                <a:rect l="l" t="t" r="r" b="b"/>
                <a:pathLst>
                  <a:path w="19382" h="33892" fill="none" extrusionOk="0">
                    <a:moveTo>
                      <a:pt x="1" y="34"/>
                    </a:moveTo>
                    <a:lnTo>
                      <a:pt x="3337" y="34"/>
                    </a:lnTo>
                    <a:cubicBezTo>
                      <a:pt x="4271" y="0"/>
                      <a:pt x="5038" y="767"/>
                      <a:pt x="5038" y="1701"/>
                    </a:cubicBezTo>
                    <a:lnTo>
                      <a:pt x="5038" y="1968"/>
                    </a:lnTo>
                    <a:cubicBezTo>
                      <a:pt x="5038" y="2902"/>
                      <a:pt x="5772" y="3670"/>
                      <a:pt x="6706" y="3670"/>
                    </a:cubicBezTo>
                    <a:lnTo>
                      <a:pt x="6972" y="3670"/>
                    </a:lnTo>
                    <a:cubicBezTo>
                      <a:pt x="7906" y="3670"/>
                      <a:pt x="8674" y="4437"/>
                      <a:pt x="8674" y="5371"/>
                    </a:cubicBezTo>
                    <a:lnTo>
                      <a:pt x="8674" y="5371"/>
                    </a:lnTo>
                    <a:cubicBezTo>
                      <a:pt x="8674" y="6305"/>
                      <a:pt x="9408" y="7039"/>
                      <a:pt x="10342" y="7072"/>
                    </a:cubicBezTo>
                    <a:lnTo>
                      <a:pt x="11542" y="7072"/>
                    </a:lnTo>
                    <a:cubicBezTo>
                      <a:pt x="12176" y="7072"/>
                      <a:pt x="12743" y="7439"/>
                      <a:pt x="13043" y="8006"/>
                    </a:cubicBezTo>
                    <a:cubicBezTo>
                      <a:pt x="16779" y="13076"/>
                      <a:pt x="19381" y="24384"/>
                      <a:pt x="15912" y="33891"/>
                    </a:cubicBezTo>
                  </a:path>
                </a:pathLst>
              </a:custGeom>
              <a:solidFill>
                <a:schemeClr val="accent3"/>
              </a:solidFill>
              <a:ln w="10850" cap="flat" cmpd="sng">
                <a:solidFill>
                  <a:schemeClr val="accent2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" name="Google Shape;583;p18"/>
              <p:cNvSpPr/>
              <p:nvPr/>
            </p:nvSpPr>
            <p:spPr>
              <a:xfrm>
                <a:off x="1470400" y="8160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close/>
                  </a:path>
                </a:pathLst>
              </a:custGeom>
              <a:solidFill>
                <a:srgbClr val="2542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" name="Google Shape;584;p18"/>
              <p:cNvSpPr/>
              <p:nvPr/>
            </p:nvSpPr>
            <p:spPr>
              <a:xfrm>
                <a:off x="1507925" y="825175"/>
                <a:ext cx="850" cy="850"/>
              </a:xfrm>
              <a:custGeom>
                <a:avLst/>
                <a:gdLst/>
                <a:ahLst/>
                <a:cxnLst/>
                <a:rect l="l" t="t" r="r" b="b"/>
                <a:pathLst>
                  <a:path w="34" h="34" extrusionOk="0">
                    <a:moveTo>
                      <a:pt x="0" y="1"/>
                    </a:moveTo>
                    <a:cubicBezTo>
                      <a:pt x="0" y="34"/>
                      <a:pt x="34" y="34"/>
                      <a:pt x="34" y="34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97C8A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" name="Google Shape;585;p18"/>
              <p:cNvSpPr/>
              <p:nvPr/>
            </p:nvSpPr>
            <p:spPr>
              <a:xfrm>
                <a:off x="1470400" y="8160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close/>
                  </a:path>
                </a:pathLst>
              </a:custGeom>
              <a:solidFill>
                <a:srgbClr val="97C8A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" name="Google Shape;586;p18"/>
              <p:cNvSpPr/>
              <p:nvPr/>
            </p:nvSpPr>
            <p:spPr>
              <a:xfrm>
                <a:off x="1131400" y="263550"/>
                <a:ext cx="192650" cy="140675"/>
              </a:xfrm>
              <a:custGeom>
                <a:avLst/>
                <a:gdLst/>
                <a:ahLst/>
                <a:cxnLst/>
                <a:rect l="l" t="t" r="r" b="b"/>
                <a:pathLst>
                  <a:path w="7706" h="5627" extrusionOk="0">
                    <a:moveTo>
                      <a:pt x="4854" y="1"/>
                    </a:moveTo>
                    <a:cubicBezTo>
                      <a:pt x="3997" y="1"/>
                      <a:pt x="3141" y="209"/>
                      <a:pt x="2369" y="608"/>
                    </a:cubicBezTo>
                    <a:lnTo>
                      <a:pt x="2335" y="608"/>
                    </a:lnTo>
                    <a:cubicBezTo>
                      <a:pt x="2135" y="742"/>
                      <a:pt x="1968" y="842"/>
                      <a:pt x="1802" y="975"/>
                    </a:cubicBezTo>
                    <a:lnTo>
                      <a:pt x="1234" y="1309"/>
                    </a:lnTo>
                    <a:lnTo>
                      <a:pt x="1301" y="1375"/>
                    </a:lnTo>
                    <a:lnTo>
                      <a:pt x="1201" y="1475"/>
                    </a:lnTo>
                    <a:lnTo>
                      <a:pt x="1101" y="1542"/>
                    </a:lnTo>
                    <a:lnTo>
                      <a:pt x="567" y="2109"/>
                    </a:lnTo>
                    <a:cubicBezTo>
                      <a:pt x="300" y="2343"/>
                      <a:pt x="134" y="2676"/>
                      <a:pt x="34" y="3010"/>
                    </a:cubicBezTo>
                    <a:cubicBezTo>
                      <a:pt x="0" y="3110"/>
                      <a:pt x="0" y="3177"/>
                      <a:pt x="0" y="3277"/>
                    </a:cubicBezTo>
                    <a:lnTo>
                      <a:pt x="0" y="3343"/>
                    </a:lnTo>
                    <a:lnTo>
                      <a:pt x="0" y="3477"/>
                    </a:lnTo>
                    <a:cubicBezTo>
                      <a:pt x="0" y="3644"/>
                      <a:pt x="0" y="3777"/>
                      <a:pt x="34" y="3910"/>
                    </a:cubicBezTo>
                    <a:cubicBezTo>
                      <a:pt x="67" y="3744"/>
                      <a:pt x="167" y="3577"/>
                      <a:pt x="300" y="3477"/>
                    </a:cubicBezTo>
                    <a:lnTo>
                      <a:pt x="734" y="3010"/>
                    </a:lnTo>
                    <a:cubicBezTo>
                      <a:pt x="1427" y="2317"/>
                      <a:pt x="2358" y="1940"/>
                      <a:pt x="3312" y="1940"/>
                    </a:cubicBezTo>
                    <a:cubicBezTo>
                      <a:pt x="3598" y="1940"/>
                      <a:pt x="3886" y="1973"/>
                      <a:pt x="4170" y="2042"/>
                    </a:cubicBezTo>
                    <a:cubicBezTo>
                      <a:pt x="4270" y="2076"/>
                      <a:pt x="4370" y="2109"/>
                      <a:pt x="4470" y="2176"/>
                    </a:cubicBezTo>
                    <a:cubicBezTo>
                      <a:pt x="4704" y="2309"/>
                      <a:pt x="4870" y="2543"/>
                      <a:pt x="4937" y="2810"/>
                    </a:cubicBezTo>
                    <a:cubicBezTo>
                      <a:pt x="4937" y="2876"/>
                      <a:pt x="4937" y="2943"/>
                      <a:pt x="4970" y="3010"/>
                    </a:cubicBezTo>
                    <a:cubicBezTo>
                      <a:pt x="4970" y="3243"/>
                      <a:pt x="4904" y="3443"/>
                      <a:pt x="4770" y="3644"/>
                    </a:cubicBezTo>
                    <a:cubicBezTo>
                      <a:pt x="4737" y="3677"/>
                      <a:pt x="4704" y="3744"/>
                      <a:pt x="4670" y="3777"/>
                    </a:cubicBezTo>
                    <a:lnTo>
                      <a:pt x="4237" y="4211"/>
                    </a:lnTo>
                    <a:cubicBezTo>
                      <a:pt x="4103" y="4311"/>
                      <a:pt x="4003" y="4411"/>
                      <a:pt x="3903" y="4511"/>
                    </a:cubicBezTo>
                    <a:cubicBezTo>
                      <a:pt x="3268" y="5019"/>
                      <a:pt x="2479" y="5294"/>
                      <a:pt x="1683" y="5294"/>
                    </a:cubicBezTo>
                    <a:cubicBezTo>
                      <a:pt x="1432" y="5294"/>
                      <a:pt x="1181" y="5267"/>
                      <a:pt x="934" y="5211"/>
                    </a:cubicBezTo>
                    <a:lnTo>
                      <a:pt x="934" y="5211"/>
                    </a:lnTo>
                    <a:cubicBezTo>
                      <a:pt x="934" y="5245"/>
                      <a:pt x="968" y="5245"/>
                      <a:pt x="968" y="5245"/>
                    </a:cubicBezTo>
                    <a:lnTo>
                      <a:pt x="1034" y="5311"/>
                    </a:lnTo>
                    <a:cubicBezTo>
                      <a:pt x="1201" y="5378"/>
                      <a:pt x="1368" y="5445"/>
                      <a:pt x="1535" y="5478"/>
                    </a:cubicBezTo>
                    <a:cubicBezTo>
                      <a:pt x="1951" y="5575"/>
                      <a:pt x="2373" y="5626"/>
                      <a:pt x="2791" y="5626"/>
                    </a:cubicBezTo>
                    <a:cubicBezTo>
                      <a:pt x="3378" y="5626"/>
                      <a:pt x="3958" y="5526"/>
                      <a:pt x="4503" y="5311"/>
                    </a:cubicBezTo>
                    <a:lnTo>
                      <a:pt x="4570" y="5378"/>
                    </a:lnTo>
                    <a:lnTo>
                      <a:pt x="4770" y="5245"/>
                    </a:lnTo>
                    <a:lnTo>
                      <a:pt x="4804" y="5245"/>
                    </a:lnTo>
                    <a:lnTo>
                      <a:pt x="5004" y="5145"/>
                    </a:lnTo>
                    <a:cubicBezTo>
                      <a:pt x="5571" y="4878"/>
                      <a:pt x="6071" y="4511"/>
                      <a:pt x="6505" y="4077"/>
                    </a:cubicBezTo>
                    <a:lnTo>
                      <a:pt x="7039" y="3510"/>
                    </a:lnTo>
                    <a:lnTo>
                      <a:pt x="7072" y="3477"/>
                    </a:lnTo>
                    <a:cubicBezTo>
                      <a:pt x="7105" y="3443"/>
                      <a:pt x="7139" y="3443"/>
                      <a:pt x="7139" y="3410"/>
                    </a:cubicBezTo>
                    <a:cubicBezTo>
                      <a:pt x="7172" y="3377"/>
                      <a:pt x="7172" y="3377"/>
                      <a:pt x="7172" y="3343"/>
                    </a:cubicBezTo>
                    <a:lnTo>
                      <a:pt x="7205" y="3343"/>
                    </a:lnTo>
                    <a:cubicBezTo>
                      <a:pt x="7239" y="3277"/>
                      <a:pt x="7272" y="3243"/>
                      <a:pt x="7305" y="3210"/>
                    </a:cubicBezTo>
                    <a:cubicBezTo>
                      <a:pt x="7606" y="2710"/>
                      <a:pt x="7706" y="2109"/>
                      <a:pt x="7539" y="1542"/>
                    </a:cubicBezTo>
                    <a:cubicBezTo>
                      <a:pt x="7472" y="1309"/>
                      <a:pt x="7339" y="1042"/>
                      <a:pt x="7172" y="842"/>
                    </a:cubicBezTo>
                    <a:cubicBezTo>
                      <a:pt x="7139" y="775"/>
                      <a:pt x="7072" y="708"/>
                      <a:pt x="7005" y="641"/>
                    </a:cubicBezTo>
                    <a:cubicBezTo>
                      <a:pt x="6905" y="541"/>
                      <a:pt x="6805" y="475"/>
                      <a:pt x="6705" y="408"/>
                    </a:cubicBezTo>
                    <a:cubicBezTo>
                      <a:pt x="6605" y="341"/>
                      <a:pt x="6538" y="308"/>
                      <a:pt x="6472" y="275"/>
                    </a:cubicBezTo>
                    <a:cubicBezTo>
                      <a:pt x="6371" y="241"/>
                      <a:pt x="6305" y="208"/>
                      <a:pt x="6205" y="174"/>
                    </a:cubicBezTo>
                    <a:lnTo>
                      <a:pt x="6071" y="141"/>
                    </a:lnTo>
                    <a:cubicBezTo>
                      <a:pt x="5904" y="108"/>
                      <a:pt x="5704" y="74"/>
                      <a:pt x="5504" y="41"/>
                    </a:cubicBezTo>
                    <a:cubicBezTo>
                      <a:pt x="5289" y="14"/>
                      <a:pt x="5071" y="1"/>
                      <a:pt x="48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" name="Google Shape;587;p18"/>
              <p:cNvSpPr/>
              <p:nvPr/>
            </p:nvSpPr>
            <p:spPr>
              <a:xfrm>
                <a:off x="1030900" y="4932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close/>
                  </a:path>
                </a:pathLst>
              </a:custGeom>
              <a:solidFill>
                <a:srgbClr val="2542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" name="Google Shape;588;p18"/>
              <p:cNvSpPr/>
              <p:nvPr/>
            </p:nvSpPr>
            <p:spPr>
              <a:xfrm>
                <a:off x="1085525" y="284825"/>
                <a:ext cx="201000" cy="141900"/>
              </a:xfrm>
              <a:custGeom>
                <a:avLst/>
                <a:gdLst/>
                <a:ahLst/>
                <a:cxnLst/>
                <a:rect l="l" t="t" r="r" b="b"/>
                <a:pathLst>
                  <a:path w="8040" h="5676" extrusionOk="0">
                    <a:moveTo>
                      <a:pt x="5107" y="1075"/>
                    </a:moveTo>
                    <a:cubicBezTo>
                      <a:pt x="5404" y="1075"/>
                      <a:pt x="5706" y="1113"/>
                      <a:pt x="6005" y="1191"/>
                    </a:cubicBezTo>
                    <a:cubicBezTo>
                      <a:pt x="6105" y="1191"/>
                      <a:pt x="6205" y="1258"/>
                      <a:pt x="6305" y="1292"/>
                    </a:cubicBezTo>
                    <a:cubicBezTo>
                      <a:pt x="6372" y="1358"/>
                      <a:pt x="6439" y="1425"/>
                      <a:pt x="6505" y="1492"/>
                    </a:cubicBezTo>
                    <a:cubicBezTo>
                      <a:pt x="6639" y="1625"/>
                      <a:pt x="6705" y="1759"/>
                      <a:pt x="6739" y="1959"/>
                    </a:cubicBezTo>
                    <a:lnTo>
                      <a:pt x="6739" y="1992"/>
                    </a:lnTo>
                    <a:lnTo>
                      <a:pt x="6739" y="2125"/>
                    </a:lnTo>
                    <a:cubicBezTo>
                      <a:pt x="6772" y="2359"/>
                      <a:pt x="6705" y="2592"/>
                      <a:pt x="6572" y="2793"/>
                    </a:cubicBezTo>
                    <a:cubicBezTo>
                      <a:pt x="6539" y="2826"/>
                      <a:pt x="6505" y="2859"/>
                      <a:pt x="6472" y="2926"/>
                    </a:cubicBezTo>
                    <a:lnTo>
                      <a:pt x="6005" y="3360"/>
                    </a:lnTo>
                    <a:cubicBezTo>
                      <a:pt x="5905" y="3460"/>
                      <a:pt x="5805" y="3560"/>
                      <a:pt x="5705" y="3660"/>
                    </a:cubicBezTo>
                    <a:cubicBezTo>
                      <a:pt x="5071" y="4127"/>
                      <a:pt x="4304" y="4427"/>
                      <a:pt x="3536" y="4427"/>
                    </a:cubicBezTo>
                    <a:cubicBezTo>
                      <a:pt x="3336" y="4427"/>
                      <a:pt x="3103" y="4427"/>
                      <a:pt x="2903" y="4394"/>
                    </a:cubicBezTo>
                    <a:lnTo>
                      <a:pt x="2736" y="4360"/>
                    </a:lnTo>
                    <a:lnTo>
                      <a:pt x="2736" y="4394"/>
                    </a:lnTo>
                    <a:cubicBezTo>
                      <a:pt x="2703" y="4360"/>
                      <a:pt x="2636" y="4360"/>
                      <a:pt x="2602" y="4360"/>
                    </a:cubicBezTo>
                    <a:cubicBezTo>
                      <a:pt x="2044" y="4196"/>
                      <a:pt x="1712" y="3644"/>
                      <a:pt x="1861" y="3086"/>
                    </a:cubicBezTo>
                    <a:lnTo>
                      <a:pt x="1861" y="3086"/>
                    </a:lnTo>
                    <a:cubicBezTo>
                      <a:pt x="1864" y="3088"/>
                      <a:pt x="1866" y="3090"/>
                      <a:pt x="1869" y="3093"/>
                    </a:cubicBezTo>
                    <a:lnTo>
                      <a:pt x="1869" y="3059"/>
                    </a:lnTo>
                    <a:lnTo>
                      <a:pt x="1869" y="3059"/>
                    </a:lnTo>
                    <a:cubicBezTo>
                      <a:pt x="1866" y="3068"/>
                      <a:pt x="1864" y="3077"/>
                      <a:pt x="1861" y="3086"/>
                    </a:cubicBezTo>
                    <a:lnTo>
                      <a:pt x="1861" y="3086"/>
                    </a:lnTo>
                    <a:cubicBezTo>
                      <a:pt x="1835" y="3059"/>
                      <a:pt x="1838" y="3059"/>
                      <a:pt x="1869" y="3059"/>
                    </a:cubicBezTo>
                    <a:cubicBezTo>
                      <a:pt x="1902" y="2926"/>
                      <a:pt x="1935" y="2793"/>
                      <a:pt x="2035" y="2693"/>
                    </a:cubicBezTo>
                    <a:cubicBezTo>
                      <a:pt x="2069" y="2659"/>
                      <a:pt x="2069" y="2659"/>
                      <a:pt x="2102" y="2626"/>
                    </a:cubicBezTo>
                    <a:lnTo>
                      <a:pt x="2502" y="2192"/>
                    </a:lnTo>
                    <a:lnTo>
                      <a:pt x="2569" y="2159"/>
                    </a:lnTo>
                    <a:cubicBezTo>
                      <a:pt x="3232" y="1471"/>
                      <a:pt x="4147" y="1075"/>
                      <a:pt x="5107" y="1075"/>
                    </a:cubicBezTo>
                    <a:close/>
                    <a:moveTo>
                      <a:pt x="5260" y="0"/>
                    </a:moveTo>
                    <a:cubicBezTo>
                      <a:pt x="4488" y="0"/>
                      <a:pt x="3717" y="178"/>
                      <a:pt x="3003" y="524"/>
                    </a:cubicBezTo>
                    <a:cubicBezTo>
                      <a:pt x="2469" y="791"/>
                      <a:pt x="1969" y="1125"/>
                      <a:pt x="1535" y="1558"/>
                    </a:cubicBezTo>
                    <a:lnTo>
                      <a:pt x="1101" y="2025"/>
                    </a:lnTo>
                    <a:lnTo>
                      <a:pt x="1001" y="2125"/>
                    </a:lnTo>
                    <a:cubicBezTo>
                      <a:pt x="868" y="2226"/>
                      <a:pt x="768" y="2359"/>
                      <a:pt x="701" y="2492"/>
                    </a:cubicBezTo>
                    <a:cubicBezTo>
                      <a:pt x="1" y="3693"/>
                      <a:pt x="634" y="5194"/>
                      <a:pt x="1935" y="5528"/>
                    </a:cubicBezTo>
                    <a:lnTo>
                      <a:pt x="2169" y="5561"/>
                    </a:lnTo>
                    <a:cubicBezTo>
                      <a:pt x="2402" y="5595"/>
                      <a:pt x="2602" y="5628"/>
                      <a:pt x="2803" y="5661"/>
                    </a:cubicBezTo>
                    <a:cubicBezTo>
                      <a:pt x="2929" y="5671"/>
                      <a:pt x="3055" y="5676"/>
                      <a:pt x="3180" y="5676"/>
                    </a:cubicBezTo>
                    <a:cubicBezTo>
                      <a:pt x="3913" y="5676"/>
                      <a:pt x="4621" y="5513"/>
                      <a:pt x="5304" y="5228"/>
                    </a:cubicBezTo>
                    <a:lnTo>
                      <a:pt x="5571" y="5061"/>
                    </a:lnTo>
                    <a:lnTo>
                      <a:pt x="5638" y="5028"/>
                    </a:lnTo>
                    <a:cubicBezTo>
                      <a:pt x="5671" y="5028"/>
                      <a:pt x="5705" y="4994"/>
                      <a:pt x="5771" y="4961"/>
                    </a:cubicBezTo>
                    <a:lnTo>
                      <a:pt x="5838" y="4927"/>
                    </a:lnTo>
                    <a:cubicBezTo>
                      <a:pt x="5871" y="4894"/>
                      <a:pt x="5905" y="4861"/>
                      <a:pt x="5938" y="4861"/>
                    </a:cubicBezTo>
                    <a:cubicBezTo>
                      <a:pt x="6005" y="4827"/>
                      <a:pt x="6072" y="4794"/>
                      <a:pt x="6138" y="4727"/>
                    </a:cubicBezTo>
                    <a:cubicBezTo>
                      <a:pt x="6205" y="4694"/>
                      <a:pt x="6238" y="4661"/>
                      <a:pt x="6305" y="4627"/>
                    </a:cubicBezTo>
                    <a:cubicBezTo>
                      <a:pt x="6338" y="4594"/>
                      <a:pt x="6372" y="4594"/>
                      <a:pt x="6372" y="4561"/>
                    </a:cubicBezTo>
                    <a:lnTo>
                      <a:pt x="6605" y="4394"/>
                    </a:lnTo>
                    <a:cubicBezTo>
                      <a:pt x="6739" y="4294"/>
                      <a:pt x="6839" y="4160"/>
                      <a:pt x="6972" y="4060"/>
                    </a:cubicBezTo>
                    <a:lnTo>
                      <a:pt x="7506" y="3493"/>
                    </a:lnTo>
                    <a:cubicBezTo>
                      <a:pt x="7606" y="3393"/>
                      <a:pt x="7673" y="3293"/>
                      <a:pt x="7773" y="3193"/>
                    </a:cubicBezTo>
                    <a:cubicBezTo>
                      <a:pt x="7773" y="3160"/>
                      <a:pt x="7773" y="3160"/>
                      <a:pt x="7806" y="3126"/>
                    </a:cubicBezTo>
                    <a:lnTo>
                      <a:pt x="7840" y="3059"/>
                    </a:lnTo>
                    <a:cubicBezTo>
                      <a:pt x="7840" y="3059"/>
                      <a:pt x="7840" y="3059"/>
                      <a:pt x="7840" y="3026"/>
                    </a:cubicBezTo>
                    <a:cubicBezTo>
                      <a:pt x="7873" y="2993"/>
                      <a:pt x="7873" y="2959"/>
                      <a:pt x="7906" y="2926"/>
                    </a:cubicBezTo>
                    <a:cubicBezTo>
                      <a:pt x="7906" y="2893"/>
                      <a:pt x="7940" y="2826"/>
                      <a:pt x="7940" y="2793"/>
                    </a:cubicBezTo>
                    <a:cubicBezTo>
                      <a:pt x="7973" y="2759"/>
                      <a:pt x="8006" y="2659"/>
                      <a:pt x="8006" y="2592"/>
                    </a:cubicBezTo>
                    <a:cubicBezTo>
                      <a:pt x="8040" y="2526"/>
                      <a:pt x="8006" y="2526"/>
                      <a:pt x="8006" y="2492"/>
                    </a:cubicBezTo>
                    <a:cubicBezTo>
                      <a:pt x="8040" y="2426"/>
                      <a:pt x="8040" y="2392"/>
                      <a:pt x="8040" y="2326"/>
                    </a:cubicBezTo>
                    <a:cubicBezTo>
                      <a:pt x="8040" y="2292"/>
                      <a:pt x="8040" y="2259"/>
                      <a:pt x="8040" y="2226"/>
                    </a:cubicBezTo>
                    <a:lnTo>
                      <a:pt x="8040" y="2192"/>
                    </a:lnTo>
                    <a:cubicBezTo>
                      <a:pt x="8040" y="2125"/>
                      <a:pt x="8040" y="2059"/>
                      <a:pt x="8040" y="1992"/>
                    </a:cubicBezTo>
                    <a:cubicBezTo>
                      <a:pt x="8040" y="1859"/>
                      <a:pt x="8006" y="1692"/>
                      <a:pt x="7973" y="1558"/>
                    </a:cubicBezTo>
                    <a:cubicBezTo>
                      <a:pt x="7940" y="1458"/>
                      <a:pt x="7906" y="1392"/>
                      <a:pt x="7873" y="1325"/>
                    </a:cubicBezTo>
                    <a:cubicBezTo>
                      <a:pt x="7873" y="1292"/>
                      <a:pt x="7840" y="1258"/>
                      <a:pt x="7840" y="1225"/>
                    </a:cubicBezTo>
                    <a:cubicBezTo>
                      <a:pt x="7806" y="1191"/>
                      <a:pt x="7806" y="1158"/>
                      <a:pt x="7806" y="1125"/>
                    </a:cubicBezTo>
                    <a:lnTo>
                      <a:pt x="7739" y="1058"/>
                    </a:lnTo>
                    <a:lnTo>
                      <a:pt x="7706" y="991"/>
                    </a:lnTo>
                    <a:cubicBezTo>
                      <a:pt x="7706" y="958"/>
                      <a:pt x="7673" y="958"/>
                      <a:pt x="7639" y="925"/>
                    </a:cubicBezTo>
                    <a:cubicBezTo>
                      <a:pt x="7606" y="858"/>
                      <a:pt x="7573" y="791"/>
                      <a:pt x="7506" y="724"/>
                    </a:cubicBezTo>
                    <a:cubicBezTo>
                      <a:pt x="7473" y="691"/>
                      <a:pt x="7439" y="658"/>
                      <a:pt x="7373" y="624"/>
                    </a:cubicBezTo>
                    <a:cubicBezTo>
                      <a:pt x="7373" y="624"/>
                      <a:pt x="7373" y="591"/>
                      <a:pt x="7339" y="591"/>
                    </a:cubicBezTo>
                    <a:lnTo>
                      <a:pt x="7339" y="558"/>
                    </a:lnTo>
                    <a:cubicBezTo>
                      <a:pt x="7339" y="558"/>
                      <a:pt x="7239" y="491"/>
                      <a:pt x="7206" y="458"/>
                    </a:cubicBezTo>
                    <a:cubicBezTo>
                      <a:pt x="7172" y="424"/>
                      <a:pt x="7106" y="424"/>
                      <a:pt x="7072" y="391"/>
                    </a:cubicBezTo>
                    <a:cubicBezTo>
                      <a:pt x="7072" y="358"/>
                      <a:pt x="7039" y="358"/>
                      <a:pt x="7006" y="324"/>
                    </a:cubicBezTo>
                    <a:cubicBezTo>
                      <a:pt x="6972" y="324"/>
                      <a:pt x="6972" y="324"/>
                      <a:pt x="6939" y="291"/>
                    </a:cubicBezTo>
                    <a:cubicBezTo>
                      <a:pt x="6805" y="224"/>
                      <a:pt x="6672" y="191"/>
                      <a:pt x="6505" y="157"/>
                    </a:cubicBezTo>
                    <a:cubicBezTo>
                      <a:pt x="6096" y="52"/>
                      <a:pt x="5678" y="0"/>
                      <a:pt x="526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" name="Google Shape;589;p18"/>
              <p:cNvSpPr/>
              <p:nvPr/>
            </p:nvSpPr>
            <p:spPr>
              <a:xfrm>
                <a:off x="1009225" y="460750"/>
                <a:ext cx="25" cy="850"/>
              </a:xfrm>
              <a:custGeom>
                <a:avLst/>
                <a:gdLst/>
                <a:ahLst/>
                <a:cxnLst/>
                <a:rect l="l" t="t" r="r" b="b"/>
                <a:pathLst>
                  <a:path w="1" h="34" extrusionOk="0">
                    <a:moveTo>
                      <a:pt x="1" y="34"/>
                    </a:moveTo>
                    <a:lnTo>
                      <a:pt x="1" y="0"/>
                    </a:lnTo>
                    <a:lnTo>
                      <a:pt x="1" y="0"/>
                    </a:lnTo>
                    <a:cubicBezTo>
                      <a:pt x="1" y="0"/>
                      <a:pt x="1" y="34"/>
                      <a:pt x="1" y="34"/>
                    </a:cubicBezTo>
                    <a:close/>
                  </a:path>
                </a:pathLst>
              </a:custGeom>
              <a:solidFill>
                <a:srgbClr val="97C8A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" name="Google Shape;590;p18"/>
              <p:cNvSpPr/>
              <p:nvPr/>
            </p:nvSpPr>
            <p:spPr>
              <a:xfrm>
                <a:off x="1030900" y="4941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close/>
                  </a:path>
                </a:pathLst>
              </a:custGeom>
              <a:solidFill>
                <a:srgbClr val="97C8A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" name="Google Shape;591;p18"/>
              <p:cNvSpPr/>
              <p:nvPr/>
            </p:nvSpPr>
            <p:spPr>
              <a:xfrm>
                <a:off x="1183925" y="313775"/>
                <a:ext cx="89250" cy="49225"/>
              </a:xfrm>
              <a:custGeom>
                <a:avLst/>
                <a:gdLst/>
                <a:ahLst/>
                <a:cxnLst/>
                <a:rect l="l" t="t" r="r" b="b"/>
                <a:pathLst>
                  <a:path w="3570" h="1969" extrusionOk="0">
                    <a:moveTo>
                      <a:pt x="3370" y="0"/>
                    </a:moveTo>
                    <a:lnTo>
                      <a:pt x="1" y="1468"/>
                    </a:lnTo>
                    <a:lnTo>
                      <a:pt x="234" y="1968"/>
                    </a:lnTo>
                    <a:lnTo>
                      <a:pt x="3570" y="500"/>
                    </a:lnTo>
                    <a:lnTo>
                      <a:pt x="337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" name="Google Shape;592;p18"/>
              <p:cNvSpPr/>
              <p:nvPr/>
            </p:nvSpPr>
            <p:spPr>
              <a:xfrm>
                <a:off x="1104700" y="333775"/>
                <a:ext cx="88425" cy="29225"/>
              </a:xfrm>
              <a:custGeom>
                <a:avLst/>
                <a:gdLst/>
                <a:ahLst/>
                <a:cxnLst/>
                <a:rect l="l" t="t" r="r" b="b"/>
                <a:pathLst>
                  <a:path w="3537" h="1169" extrusionOk="0">
                    <a:moveTo>
                      <a:pt x="401" y="1"/>
                    </a:moveTo>
                    <a:lnTo>
                      <a:pt x="301" y="101"/>
                    </a:lnTo>
                    <a:cubicBezTo>
                      <a:pt x="201" y="201"/>
                      <a:pt x="101" y="334"/>
                      <a:pt x="1" y="501"/>
                    </a:cubicBezTo>
                    <a:lnTo>
                      <a:pt x="1068" y="701"/>
                    </a:lnTo>
                    <a:lnTo>
                      <a:pt x="1302" y="735"/>
                    </a:lnTo>
                    <a:lnTo>
                      <a:pt x="3003" y="1101"/>
                    </a:lnTo>
                    <a:lnTo>
                      <a:pt x="3437" y="1168"/>
                    </a:lnTo>
                    <a:lnTo>
                      <a:pt x="3503" y="868"/>
                    </a:lnTo>
                    <a:lnTo>
                      <a:pt x="3537" y="601"/>
                    </a:lnTo>
                    <a:lnTo>
                      <a:pt x="3370" y="568"/>
                    </a:lnTo>
                    <a:lnTo>
                      <a:pt x="1769" y="268"/>
                    </a:lnTo>
                    <a:lnTo>
                      <a:pt x="1135" y="134"/>
                    </a:lnTo>
                    <a:lnTo>
                      <a:pt x="40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" name="Google Shape;593;p18"/>
              <p:cNvSpPr/>
              <p:nvPr/>
            </p:nvSpPr>
            <p:spPr>
              <a:xfrm>
                <a:off x="1142225" y="351300"/>
                <a:ext cx="55075" cy="73400"/>
              </a:xfrm>
              <a:custGeom>
                <a:avLst/>
                <a:gdLst/>
                <a:ahLst/>
                <a:cxnLst/>
                <a:rect l="l" t="t" r="r" b="b"/>
                <a:pathLst>
                  <a:path w="2203" h="2936" extrusionOk="0">
                    <a:moveTo>
                      <a:pt x="1735" y="0"/>
                    </a:moveTo>
                    <a:lnTo>
                      <a:pt x="1735" y="34"/>
                    </a:lnTo>
                    <a:lnTo>
                      <a:pt x="1502" y="400"/>
                    </a:lnTo>
                    <a:lnTo>
                      <a:pt x="668" y="1735"/>
                    </a:lnTo>
                    <a:lnTo>
                      <a:pt x="635" y="1801"/>
                    </a:lnTo>
                    <a:lnTo>
                      <a:pt x="1" y="2836"/>
                    </a:lnTo>
                    <a:lnTo>
                      <a:pt x="601" y="2936"/>
                    </a:lnTo>
                    <a:lnTo>
                      <a:pt x="1168" y="2002"/>
                    </a:lnTo>
                    <a:lnTo>
                      <a:pt x="1302" y="1801"/>
                    </a:lnTo>
                    <a:lnTo>
                      <a:pt x="2169" y="367"/>
                    </a:lnTo>
                    <a:lnTo>
                      <a:pt x="2202" y="300"/>
                    </a:lnTo>
                    <a:lnTo>
                      <a:pt x="2002" y="167"/>
                    </a:lnTo>
                    <a:lnTo>
                      <a:pt x="173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" name="Google Shape;594;p18"/>
              <p:cNvSpPr/>
              <p:nvPr/>
            </p:nvSpPr>
            <p:spPr>
              <a:xfrm>
                <a:off x="1113475" y="137222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close/>
                  </a:path>
                </a:pathLst>
              </a:custGeom>
              <a:solidFill>
                <a:srgbClr val="2542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" name="Google Shape;595;p18"/>
              <p:cNvSpPr/>
              <p:nvPr/>
            </p:nvSpPr>
            <p:spPr>
              <a:xfrm>
                <a:off x="1141000" y="1343875"/>
                <a:ext cx="850" cy="875"/>
              </a:xfrm>
              <a:custGeom>
                <a:avLst/>
                <a:gdLst/>
                <a:ahLst/>
                <a:cxnLst/>
                <a:rect l="l" t="t" r="r" b="b"/>
                <a:pathLst>
                  <a:path w="34" h="35" extrusionOk="0">
                    <a:moveTo>
                      <a:pt x="0" y="34"/>
                    </a:moveTo>
                    <a:lnTo>
                      <a:pt x="33" y="1"/>
                    </a:lnTo>
                    <a:lnTo>
                      <a:pt x="33" y="1"/>
                    </a:lnTo>
                    <a:close/>
                  </a:path>
                </a:pathLst>
              </a:custGeom>
              <a:solidFill>
                <a:srgbClr val="97C8A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" name="Google Shape;596;p18"/>
              <p:cNvSpPr/>
              <p:nvPr/>
            </p:nvSpPr>
            <p:spPr>
              <a:xfrm>
                <a:off x="1112625" y="137222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close/>
                  </a:path>
                </a:pathLst>
              </a:custGeom>
              <a:solidFill>
                <a:srgbClr val="97C8A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97" name="Google Shape;597;p18"/>
          <p:cNvGrpSpPr/>
          <p:nvPr/>
        </p:nvGrpSpPr>
        <p:grpSpPr>
          <a:xfrm>
            <a:off x="-865170" y="3918145"/>
            <a:ext cx="2410736" cy="2198319"/>
            <a:chOff x="-484170" y="3841945"/>
            <a:chExt cx="2410736" cy="2198319"/>
          </a:xfrm>
        </p:grpSpPr>
        <p:grpSp>
          <p:nvGrpSpPr>
            <p:cNvPr id="598" name="Google Shape;598;p18"/>
            <p:cNvGrpSpPr/>
            <p:nvPr/>
          </p:nvGrpSpPr>
          <p:grpSpPr>
            <a:xfrm rot="1800044">
              <a:off x="-267405" y="4242682"/>
              <a:ext cx="1977207" cy="1396844"/>
              <a:chOff x="2395225" y="3279450"/>
              <a:chExt cx="1977250" cy="1396875"/>
            </a:xfrm>
          </p:grpSpPr>
          <p:sp>
            <p:nvSpPr>
              <p:cNvPr id="599" name="Google Shape;599;p18"/>
              <p:cNvSpPr/>
              <p:nvPr/>
            </p:nvSpPr>
            <p:spPr>
              <a:xfrm>
                <a:off x="2395225" y="3279450"/>
                <a:ext cx="1977250" cy="1396875"/>
              </a:xfrm>
              <a:custGeom>
                <a:avLst/>
                <a:gdLst/>
                <a:ahLst/>
                <a:cxnLst/>
                <a:rect l="l" t="t" r="r" b="b"/>
                <a:pathLst>
                  <a:path w="79090" h="55875" extrusionOk="0">
                    <a:moveTo>
                      <a:pt x="0" y="1"/>
                    </a:moveTo>
                    <a:lnTo>
                      <a:pt x="0" y="55874"/>
                    </a:lnTo>
                    <a:lnTo>
                      <a:pt x="79090" y="55874"/>
                    </a:lnTo>
                    <a:lnTo>
                      <a:pt x="7909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dist="85725" dir="18360000" algn="bl" rotWithShape="0">
                  <a:schemeClr val="lt2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" name="Google Shape;600;p18"/>
              <p:cNvSpPr/>
              <p:nvPr/>
            </p:nvSpPr>
            <p:spPr>
              <a:xfrm>
                <a:off x="3076525" y="3279450"/>
                <a:ext cx="1295950" cy="1396875"/>
              </a:xfrm>
              <a:custGeom>
                <a:avLst/>
                <a:gdLst/>
                <a:ahLst/>
                <a:cxnLst/>
                <a:rect l="l" t="t" r="r" b="b"/>
                <a:pathLst>
                  <a:path w="51838" h="55875" extrusionOk="0">
                    <a:moveTo>
                      <a:pt x="0" y="1"/>
                    </a:moveTo>
                    <a:lnTo>
                      <a:pt x="0" y="55874"/>
                    </a:lnTo>
                    <a:lnTo>
                      <a:pt x="51837" y="55874"/>
                    </a:lnTo>
                    <a:lnTo>
                      <a:pt x="51837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" name="Google Shape;601;p18"/>
              <p:cNvSpPr/>
              <p:nvPr/>
            </p:nvSpPr>
            <p:spPr>
              <a:xfrm>
                <a:off x="2856375" y="3279450"/>
                <a:ext cx="119275" cy="1396875"/>
              </a:xfrm>
              <a:custGeom>
                <a:avLst/>
                <a:gdLst/>
                <a:ahLst/>
                <a:cxnLst/>
                <a:rect l="l" t="t" r="r" b="b"/>
                <a:pathLst>
                  <a:path w="4771" h="55875" extrusionOk="0">
                    <a:moveTo>
                      <a:pt x="1" y="1"/>
                    </a:moveTo>
                    <a:lnTo>
                      <a:pt x="1" y="55874"/>
                    </a:lnTo>
                    <a:lnTo>
                      <a:pt x="4771" y="55874"/>
                    </a:lnTo>
                    <a:lnTo>
                      <a:pt x="477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02" name="Google Shape;602;p18"/>
            <p:cNvGrpSpPr/>
            <p:nvPr/>
          </p:nvGrpSpPr>
          <p:grpSpPr>
            <a:xfrm rot="7199804">
              <a:off x="338034" y="4250198"/>
              <a:ext cx="766729" cy="1382348"/>
              <a:chOff x="1979925" y="2295425"/>
              <a:chExt cx="977375" cy="1762125"/>
            </a:xfrm>
          </p:grpSpPr>
          <p:sp>
            <p:nvSpPr>
              <p:cNvPr id="603" name="Google Shape;603;p18"/>
              <p:cNvSpPr/>
              <p:nvPr/>
            </p:nvSpPr>
            <p:spPr>
              <a:xfrm>
                <a:off x="1979925" y="2295425"/>
                <a:ext cx="977375" cy="1762125"/>
              </a:xfrm>
              <a:custGeom>
                <a:avLst/>
                <a:gdLst/>
                <a:ahLst/>
                <a:cxnLst/>
                <a:rect l="l" t="t" r="r" b="b"/>
                <a:pathLst>
                  <a:path w="39095" h="70485" extrusionOk="0">
                    <a:moveTo>
                      <a:pt x="19548" y="0"/>
                    </a:moveTo>
                    <a:cubicBezTo>
                      <a:pt x="8740" y="0"/>
                      <a:pt x="0" y="8773"/>
                      <a:pt x="0" y="19548"/>
                    </a:cubicBezTo>
                    <a:lnTo>
                      <a:pt x="0" y="50903"/>
                    </a:lnTo>
                    <a:cubicBezTo>
                      <a:pt x="0" y="51337"/>
                      <a:pt x="0" y="51771"/>
                      <a:pt x="34" y="52238"/>
                    </a:cubicBezTo>
                    <a:cubicBezTo>
                      <a:pt x="701" y="62512"/>
                      <a:pt x="9240" y="70484"/>
                      <a:pt x="19548" y="70484"/>
                    </a:cubicBezTo>
                    <a:cubicBezTo>
                      <a:pt x="29855" y="70484"/>
                      <a:pt x="38361" y="62512"/>
                      <a:pt x="39028" y="52238"/>
                    </a:cubicBezTo>
                    <a:cubicBezTo>
                      <a:pt x="39095" y="51771"/>
                      <a:pt x="39095" y="51337"/>
                      <a:pt x="39095" y="50903"/>
                    </a:cubicBezTo>
                    <a:lnTo>
                      <a:pt x="39095" y="19548"/>
                    </a:lnTo>
                    <a:cubicBezTo>
                      <a:pt x="39095" y="8773"/>
                      <a:pt x="30355" y="0"/>
                      <a:pt x="1954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" name="Google Shape;604;p18"/>
              <p:cNvSpPr/>
              <p:nvPr/>
            </p:nvSpPr>
            <p:spPr>
              <a:xfrm>
                <a:off x="1998275" y="3701425"/>
                <a:ext cx="940675" cy="355275"/>
              </a:xfrm>
              <a:custGeom>
                <a:avLst/>
                <a:gdLst/>
                <a:ahLst/>
                <a:cxnLst/>
                <a:rect l="l" t="t" r="r" b="b"/>
                <a:pathLst>
                  <a:path w="37627" h="14211" extrusionOk="0">
                    <a:moveTo>
                      <a:pt x="0" y="1"/>
                    </a:moveTo>
                    <a:cubicBezTo>
                      <a:pt x="2402" y="8407"/>
                      <a:pt x="10074" y="14211"/>
                      <a:pt x="18814" y="14211"/>
                    </a:cubicBezTo>
                    <a:cubicBezTo>
                      <a:pt x="27553" y="14211"/>
                      <a:pt x="35225" y="8407"/>
                      <a:pt x="3762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" name="Google Shape;605;p18"/>
              <p:cNvSpPr/>
              <p:nvPr/>
            </p:nvSpPr>
            <p:spPr>
              <a:xfrm>
                <a:off x="1979925" y="3457925"/>
                <a:ext cx="977375" cy="143450"/>
              </a:xfrm>
              <a:custGeom>
                <a:avLst/>
                <a:gdLst/>
                <a:ahLst/>
                <a:cxnLst/>
                <a:rect l="l" t="t" r="r" b="b"/>
                <a:pathLst>
                  <a:path w="39095" h="5738" extrusionOk="0">
                    <a:moveTo>
                      <a:pt x="0" y="0"/>
                    </a:moveTo>
                    <a:lnTo>
                      <a:pt x="0" y="4403"/>
                    </a:lnTo>
                    <a:cubicBezTo>
                      <a:pt x="0" y="4837"/>
                      <a:pt x="0" y="5271"/>
                      <a:pt x="34" y="5738"/>
                    </a:cubicBezTo>
                    <a:lnTo>
                      <a:pt x="39028" y="5738"/>
                    </a:lnTo>
                    <a:cubicBezTo>
                      <a:pt x="39095" y="5271"/>
                      <a:pt x="39095" y="4837"/>
                      <a:pt x="39095" y="4403"/>
                    </a:cubicBezTo>
                    <a:lnTo>
                      <a:pt x="3909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" name="Google Shape;606;p18"/>
              <p:cNvSpPr/>
              <p:nvPr/>
            </p:nvSpPr>
            <p:spPr>
              <a:xfrm>
                <a:off x="2077500" y="3046500"/>
                <a:ext cx="761400" cy="273025"/>
              </a:xfrm>
              <a:custGeom>
                <a:avLst/>
                <a:gdLst/>
                <a:ahLst/>
                <a:cxnLst/>
                <a:rect l="l" t="t" r="r" b="b"/>
                <a:pathLst>
                  <a:path w="30456" h="10921" extrusionOk="0">
                    <a:moveTo>
                      <a:pt x="4553" y="1"/>
                    </a:moveTo>
                    <a:cubicBezTo>
                      <a:pt x="2273" y="1"/>
                      <a:pt x="783" y="411"/>
                      <a:pt x="534" y="1246"/>
                    </a:cubicBezTo>
                    <a:cubicBezTo>
                      <a:pt x="0" y="3181"/>
                      <a:pt x="6104" y="6617"/>
                      <a:pt x="14210" y="8952"/>
                    </a:cubicBezTo>
                    <a:cubicBezTo>
                      <a:pt x="18776" y="10248"/>
                      <a:pt x="23003" y="10920"/>
                      <a:pt x="25919" y="10920"/>
                    </a:cubicBezTo>
                    <a:cubicBezTo>
                      <a:pt x="28181" y="10920"/>
                      <a:pt x="29655" y="10516"/>
                      <a:pt x="29888" y="9686"/>
                    </a:cubicBezTo>
                    <a:cubicBezTo>
                      <a:pt x="30455" y="7751"/>
                      <a:pt x="24317" y="4315"/>
                      <a:pt x="16212" y="1980"/>
                    </a:cubicBezTo>
                    <a:cubicBezTo>
                      <a:pt x="11665" y="671"/>
                      <a:pt x="7465" y="1"/>
                      <a:pt x="45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" name="Google Shape;607;p18"/>
              <p:cNvSpPr/>
              <p:nvPr/>
            </p:nvSpPr>
            <p:spPr>
              <a:xfrm>
                <a:off x="2090825" y="3046500"/>
                <a:ext cx="748075" cy="242150"/>
              </a:xfrm>
              <a:custGeom>
                <a:avLst/>
                <a:gdLst/>
                <a:ahLst/>
                <a:cxnLst/>
                <a:rect l="l" t="t" r="r" b="b"/>
                <a:pathLst>
                  <a:path w="29923" h="9686" extrusionOk="0">
                    <a:moveTo>
                      <a:pt x="4020" y="1"/>
                    </a:moveTo>
                    <a:cubicBezTo>
                      <a:pt x="1740" y="1"/>
                      <a:pt x="250" y="411"/>
                      <a:pt x="1" y="1246"/>
                    </a:cubicBezTo>
                    <a:lnTo>
                      <a:pt x="29355" y="9686"/>
                    </a:lnTo>
                    <a:cubicBezTo>
                      <a:pt x="29922" y="7751"/>
                      <a:pt x="23784" y="4315"/>
                      <a:pt x="15679" y="1980"/>
                    </a:cubicBezTo>
                    <a:cubicBezTo>
                      <a:pt x="11132" y="671"/>
                      <a:pt x="6932" y="1"/>
                      <a:pt x="4020" y="1"/>
                    </a:cubicBezTo>
                    <a:close/>
                  </a:path>
                </a:pathLst>
              </a:custGeom>
              <a:solidFill>
                <a:srgbClr val="E38C45">
                  <a:alpha val="328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" name="Google Shape;608;p18"/>
              <p:cNvSpPr/>
              <p:nvPr/>
            </p:nvSpPr>
            <p:spPr>
              <a:xfrm>
                <a:off x="2053300" y="3066800"/>
                <a:ext cx="809775" cy="232700"/>
              </a:xfrm>
              <a:custGeom>
                <a:avLst/>
                <a:gdLst/>
                <a:ahLst/>
                <a:cxnLst/>
                <a:rect l="l" t="t" r="r" b="b"/>
                <a:pathLst>
                  <a:path w="32391" h="9308" fill="none" extrusionOk="0">
                    <a:moveTo>
                      <a:pt x="1" y="1"/>
                    </a:moveTo>
                    <a:lnTo>
                      <a:pt x="32390" y="9307"/>
                    </a:lnTo>
                  </a:path>
                </a:pathLst>
              </a:custGeom>
              <a:noFill/>
              <a:ln w="5000" cap="flat" cmpd="sng">
                <a:solidFill>
                  <a:srgbClr val="F1EFF2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" name="Google Shape;609;p18"/>
              <p:cNvSpPr/>
              <p:nvPr/>
            </p:nvSpPr>
            <p:spPr>
              <a:xfrm>
                <a:off x="2029950" y="3060125"/>
                <a:ext cx="856475" cy="246050"/>
              </a:xfrm>
              <a:custGeom>
                <a:avLst/>
                <a:gdLst/>
                <a:ahLst/>
                <a:cxnLst/>
                <a:rect l="l" t="t" r="r" b="b"/>
                <a:pathLst>
                  <a:path w="34259" h="9842" fill="none" extrusionOk="0">
                    <a:moveTo>
                      <a:pt x="1" y="1"/>
                    </a:moveTo>
                    <a:lnTo>
                      <a:pt x="34258" y="9841"/>
                    </a:lnTo>
                  </a:path>
                </a:pathLst>
              </a:custGeom>
              <a:noFill/>
              <a:ln w="5000" cap="flat" cmpd="sng">
                <a:solidFill>
                  <a:schemeClr val="lt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" name="Google Shape;610;p18"/>
              <p:cNvSpPr/>
              <p:nvPr/>
            </p:nvSpPr>
            <p:spPr>
              <a:xfrm>
                <a:off x="2100850" y="2604525"/>
                <a:ext cx="761400" cy="272800"/>
              </a:xfrm>
              <a:custGeom>
                <a:avLst/>
                <a:gdLst/>
                <a:ahLst/>
                <a:cxnLst/>
                <a:rect l="l" t="t" r="r" b="b"/>
                <a:pathLst>
                  <a:path w="30456" h="10912" extrusionOk="0">
                    <a:moveTo>
                      <a:pt x="4573" y="1"/>
                    </a:moveTo>
                    <a:cubicBezTo>
                      <a:pt x="2290" y="1"/>
                      <a:pt x="801" y="411"/>
                      <a:pt x="567" y="1246"/>
                    </a:cubicBezTo>
                    <a:cubicBezTo>
                      <a:pt x="0" y="3147"/>
                      <a:pt x="6138" y="6616"/>
                      <a:pt x="14244" y="8918"/>
                    </a:cubicBezTo>
                    <a:cubicBezTo>
                      <a:pt x="18801" y="10231"/>
                      <a:pt x="23011" y="10911"/>
                      <a:pt x="25923" y="10911"/>
                    </a:cubicBezTo>
                    <a:cubicBezTo>
                      <a:pt x="28191" y="10911"/>
                      <a:pt x="29673" y="10499"/>
                      <a:pt x="29921" y="9652"/>
                    </a:cubicBezTo>
                    <a:cubicBezTo>
                      <a:pt x="30455" y="7751"/>
                      <a:pt x="24317" y="4315"/>
                      <a:pt x="16245" y="1980"/>
                    </a:cubicBezTo>
                    <a:cubicBezTo>
                      <a:pt x="11699" y="670"/>
                      <a:pt x="7488" y="1"/>
                      <a:pt x="457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" name="Google Shape;611;p18"/>
              <p:cNvSpPr/>
              <p:nvPr/>
            </p:nvSpPr>
            <p:spPr>
              <a:xfrm>
                <a:off x="2115025" y="2604175"/>
                <a:ext cx="747225" cy="241650"/>
              </a:xfrm>
              <a:custGeom>
                <a:avLst/>
                <a:gdLst/>
                <a:ahLst/>
                <a:cxnLst/>
                <a:rect l="l" t="t" r="r" b="b"/>
                <a:pathLst>
                  <a:path w="29889" h="9666" extrusionOk="0">
                    <a:moveTo>
                      <a:pt x="3984" y="1"/>
                    </a:moveTo>
                    <a:cubicBezTo>
                      <a:pt x="1714" y="1"/>
                      <a:pt x="234" y="413"/>
                      <a:pt x="0" y="1260"/>
                    </a:cubicBezTo>
                    <a:lnTo>
                      <a:pt x="29354" y="9666"/>
                    </a:lnTo>
                    <a:cubicBezTo>
                      <a:pt x="29888" y="7765"/>
                      <a:pt x="23750" y="4329"/>
                      <a:pt x="15678" y="1994"/>
                    </a:cubicBezTo>
                    <a:cubicBezTo>
                      <a:pt x="11120" y="681"/>
                      <a:pt x="6900" y="1"/>
                      <a:pt x="3984" y="1"/>
                    </a:cubicBezTo>
                    <a:close/>
                  </a:path>
                </a:pathLst>
              </a:custGeom>
              <a:solidFill>
                <a:srgbClr val="E38C45">
                  <a:alpha val="328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" name="Google Shape;612;p18"/>
              <p:cNvSpPr/>
              <p:nvPr/>
            </p:nvSpPr>
            <p:spPr>
              <a:xfrm>
                <a:off x="2076650" y="2624825"/>
                <a:ext cx="809775" cy="231850"/>
              </a:xfrm>
              <a:custGeom>
                <a:avLst/>
                <a:gdLst/>
                <a:ahLst/>
                <a:cxnLst/>
                <a:rect l="l" t="t" r="r" b="b"/>
                <a:pathLst>
                  <a:path w="32391" h="9274" fill="none" extrusionOk="0">
                    <a:moveTo>
                      <a:pt x="1" y="0"/>
                    </a:moveTo>
                    <a:lnTo>
                      <a:pt x="32390" y="9274"/>
                    </a:lnTo>
                  </a:path>
                </a:pathLst>
              </a:custGeom>
              <a:noFill/>
              <a:ln w="5000" cap="flat" cmpd="sng">
                <a:solidFill>
                  <a:srgbClr val="F1EFF2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" name="Google Shape;613;p18"/>
              <p:cNvSpPr/>
              <p:nvPr/>
            </p:nvSpPr>
            <p:spPr>
              <a:xfrm>
                <a:off x="2053300" y="2618150"/>
                <a:ext cx="856475" cy="245200"/>
              </a:xfrm>
              <a:custGeom>
                <a:avLst/>
                <a:gdLst/>
                <a:ahLst/>
                <a:cxnLst/>
                <a:rect l="l" t="t" r="r" b="b"/>
                <a:pathLst>
                  <a:path w="34259" h="9808" fill="none" extrusionOk="0">
                    <a:moveTo>
                      <a:pt x="1" y="0"/>
                    </a:moveTo>
                    <a:lnTo>
                      <a:pt x="34258" y="9808"/>
                    </a:lnTo>
                  </a:path>
                </a:pathLst>
              </a:custGeom>
              <a:noFill/>
              <a:ln w="5000" cap="flat" cmpd="sng">
                <a:solidFill>
                  <a:schemeClr val="lt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" name="Google Shape;614;p18"/>
              <p:cNvSpPr/>
              <p:nvPr/>
            </p:nvSpPr>
            <p:spPr>
              <a:xfrm>
                <a:off x="2077500" y="3488150"/>
                <a:ext cx="761400" cy="273350"/>
              </a:xfrm>
              <a:custGeom>
                <a:avLst/>
                <a:gdLst/>
                <a:ahLst/>
                <a:cxnLst/>
                <a:rect l="l" t="t" r="r" b="b"/>
                <a:pathLst>
                  <a:path w="30456" h="10934" extrusionOk="0">
                    <a:moveTo>
                      <a:pt x="4551" y="0"/>
                    </a:moveTo>
                    <a:cubicBezTo>
                      <a:pt x="2281" y="0"/>
                      <a:pt x="801" y="413"/>
                      <a:pt x="567" y="1260"/>
                    </a:cubicBezTo>
                    <a:cubicBezTo>
                      <a:pt x="0" y="3194"/>
                      <a:pt x="6138" y="6630"/>
                      <a:pt x="14244" y="8965"/>
                    </a:cubicBezTo>
                    <a:cubicBezTo>
                      <a:pt x="18809" y="10262"/>
                      <a:pt x="23025" y="10934"/>
                      <a:pt x="25939" y="10934"/>
                    </a:cubicBezTo>
                    <a:cubicBezTo>
                      <a:pt x="28198" y="10934"/>
                      <a:pt x="29674" y="10529"/>
                      <a:pt x="29921" y="9699"/>
                    </a:cubicBezTo>
                    <a:cubicBezTo>
                      <a:pt x="30455" y="7764"/>
                      <a:pt x="24351" y="4328"/>
                      <a:pt x="16245" y="1993"/>
                    </a:cubicBezTo>
                    <a:cubicBezTo>
                      <a:pt x="11687" y="681"/>
                      <a:pt x="7467" y="0"/>
                      <a:pt x="455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" name="Google Shape;615;p18"/>
              <p:cNvSpPr/>
              <p:nvPr/>
            </p:nvSpPr>
            <p:spPr>
              <a:xfrm>
                <a:off x="2091675" y="3488500"/>
                <a:ext cx="747225" cy="242125"/>
              </a:xfrm>
              <a:custGeom>
                <a:avLst/>
                <a:gdLst/>
                <a:ahLst/>
                <a:cxnLst/>
                <a:rect l="l" t="t" r="r" b="b"/>
                <a:pathLst>
                  <a:path w="29889" h="9685" extrusionOk="0">
                    <a:moveTo>
                      <a:pt x="4006" y="0"/>
                    </a:moveTo>
                    <a:cubicBezTo>
                      <a:pt x="1723" y="0"/>
                      <a:pt x="234" y="411"/>
                      <a:pt x="0" y="1246"/>
                    </a:cubicBezTo>
                    <a:lnTo>
                      <a:pt x="29354" y="9685"/>
                    </a:lnTo>
                    <a:cubicBezTo>
                      <a:pt x="29888" y="7750"/>
                      <a:pt x="23784" y="4314"/>
                      <a:pt x="15678" y="1979"/>
                    </a:cubicBezTo>
                    <a:cubicBezTo>
                      <a:pt x="11132" y="670"/>
                      <a:pt x="6921" y="0"/>
                      <a:pt x="4006" y="0"/>
                    </a:cubicBezTo>
                    <a:close/>
                  </a:path>
                </a:pathLst>
              </a:custGeom>
              <a:solidFill>
                <a:srgbClr val="E38C45">
                  <a:alpha val="328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" name="Google Shape;616;p18"/>
              <p:cNvSpPr/>
              <p:nvPr/>
            </p:nvSpPr>
            <p:spPr>
              <a:xfrm>
                <a:off x="2053300" y="3508775"/>
                <a:ext cx="809775" cy="232700"/>
              </a:xfrm>
              <a:custGeom>
                <a:avLst/>
                <a:gdLst/>
                <a:ahLst/>
                <a:cxnLst/>
                <a:rect l="l" t="t" r="r" b="b"/>
                <a:pathLst>
                  <a:path w="32391" h="9308" fill="none" extrusionOk="0">
                    <a:moveTo>
                      <a:pt x="1" y="1"/>
                    </a:moveTo>
                    <a:lnTo>
                      <a:pt x="32390" y="9308"/>
                    </a:lnTo>
                  </a:path>
                </a:pathLst>
              </a:custGeom>
              <a:noFill/>
              <a:ln w="5000" cap="flat" cmpd="sng">
                <a:solidFill>
                  <a:srgbClr val="F1EFF2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" name="Google Shape;617;p18"/>
              <p:cNvSpPr/>
              <p:nvPr/>
            </p:nvSpPr>
            <p:spPr>
              <a:xfrm>
                <a:off x="2029950" y="3502125"/>
                <a:ext cx="856475" cy="246025"/>
              </a:xfrm>
              <a:custGeom>
                <a:avLst/>
                <a:gdLst/>
                <a:ahLst/>
                <a:cxnLst/>
                <a:rect l="l" t="t" r="r" b="b"/>
                <a:pathLst>
                  <a:path w="34259" h="9841" fill="none" extrusionOk="0">
                    <a:moveTo>
                      <a:pt x="1" y="0"/>
                    </a:moveTo>
                    <a:lnTo>
                      <a:pt x="34258" y="9841"/>
                    </a:lnTo>
                  </a:path>
                </a:pathLst>
              </a:custGeom>
              <a:noFill/>
              <a:ln w="5000" cap="flat" cmpd="sng">
                <a:solidFill>
                  <a:schemeClr val="lt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18" name="Google Shape;618;p18"/>
          <p:cNvSpPr/>
          <p:nvPr/>
        </p:nvSpPr>
        <p:spPr>
          <a:xfrm>
            <a:off x="8307865" y="4318573"/>
            <a:ext cx="227528" cy="226908"/>
          </a:xfrm>
          <a:custGeom>
            <a:avLst/>
            <a:gdLst/>
            <a:ahLst/>
            <a:cxnLst/>
            <a:rect l="l" t="t" r="r" b="b"/>
            <a:pathLst>
              <a:path w="12109" h="12076" extrusionOk="0">
                <a:moveTo>
                  <a:pt x="6071" y="0"/>
                </a:moveTo>
                <a:lnTo>
                  <a:pt x="5504" y="2302"/>
                </a:lnTo>
                <a:cubicBezTo>
                  <a:pt x="5137" y="3870"/>
                  <a:pt x="3903" y="5104"/>
                  <a:pt x="2335" y="5471"/>
                </a:cubicBezTo>
                <a:lnTo>
                  <a:pt x="0" y="6005"/>
                </a:lnTo>
                <a:lnTo>
                  <a:pt x="2335" y="6572"/>
                </a:lnTo>
                <a:cubicBezTo>
                  <a:pt x="3903" y="6939"/>
                  <a:pt x="5137" y="8173"/>
                  <a:pt x="5504" y="9741"/>
                </a:cubicBezTo>
                <a:lnTo>
                  <a:pt x="6038" y="12076"/>
                </a:lnTo>
                <a:lnTo>
                  <a:pt x="6605" y="9741"/>
                </a:lnTo>
                <a:cubicBezTo>
                  <a:pt x="6972" y="8173"/>
                  <a:pt x="8206" y="6939"/>
                  <a:pt x="9774" y="6572"/>
                </a:cubicBezTo>
                <a:lnTo>
                  <a:pt x="12109" y="6038"/>
                </a:lnTo>
                <a:lnTo>
                  <a:pt x="9774" y="5471"/>
                </a:lnTo>
                <a:cubicBezTo>
                  <a:pt x="8206" y="5104"/>
                  <a:pt x="6972" y="3870"/>
                  <a:pt x="6605" y="2302"/>
                </a:cubicBezTo>
                <a:lnTo>
                  <a:pt x="6071" y="0"/>
                </a:lnTo>
                <a:close/>
              </a:path>
            </a:pathLst>
          </a:custGeom>
          <a:solidFill>
            <a:srgbClr val="F1EF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4_1_1_1"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0" name="Google Shape;620;p19"/>
          <p:cNvGrpSpPr/>
          <p:nvPr/>
        </p:nvGrpSpPr>
        <p:grpSpPr>
          <a:xfrm>
            <a:off x="188089" y="178344"/>
            <a:ext cx="8767822" cy="4786812"/>
            <a:chOff x="240700" y="905375"/>
            <a:chExt cx="7132950" cy="3894250"/>
          </a:xfrm>
        </p:grpSpPr>
        <p:sp>
          <p:nvSpPr>
            <p:cNvPr id="621" name="Google Shape;621;p19"/>
            <p:cNvSpPr/>
            <p:nvPr/>
          </p:nvSpPr>
          <p:spPr>
            <a:xfrm>
              <a:off x="327375" y="987700"/>
              <a:ext cx="6959625" cy="3729600"/>
            </a:xfrm>
            <a:custGeom>
              <a:avLst/>
              <a:gdLst/>
              <a:ahLst/>
              <a:cxnLst/>
              <a:rect l="l" t="t" r="r" b="b"/>
              <a:pathLst>
                <a:path w="278385" h="149184" fill="none" extrusionOk="0">
                  <a:moveTo>
                    <a:pt x="0" y="1"/>
                  </a:moveTo>
                  <a:lnTo>
                    <a:pt x="278385" y="1"/>
                  </a:lnTo>
                  <a:lnTo>
                    <a:pt x="278385" y="149184"/>
                  </a:lnTo>
                  <a:lnTo>
                    <a:pt x="0" y="149184"/>
                  </a:lnTo>
                  <a:close/>
                </a:path>
              </a:pathLst>
            </a:custGeom>
            <a:noFill/>
            <a:ln w="28575" cap="flat" cmpd="sng">
              <a:solidFill>
                <a:schemeClr val="dk2"/>
              </a:solidFill>
              <a:prstDash val="solid"/>
              <a:miter lim="1733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19"/>
            <p:cNvSpPr/>
            <p:nvPr/>
          </p:nvSpPr>
          <p:spPr>
            <a:xfrm>
              <a:off x="240700" y="905375"/>
              <a:ext cx="7132950" cy="3894250"/>
            </a:xfrm>
            <a:custGeom>
              <a:avLst/>
              <a:gdLst/>
              <a:ahLst/>
              <a:cxnLst/>
              <a:rect l="l" t="t" r="r" b="b"/>
              <a:pathLst>
                <a:path w="285318" h="155770" fill="none" extrusionOk="0">
                  <a:moveTo>
                    <a:pt x="278385" y="6933"/>
                  </a:moveTo>
                  <a:lnTo>
                    <a:pt x="278385" y="1"/>
                  </a:lnTo>
                  <a:lnTo>
                    <a:pt x="6933" y="1"/>
                  </a:lnTo>
                  <a:lnTo>
                    <a:pt x="6933" y="6933"/>
                  </a:lnTo>
                  <a:lnTo>
                    <a:pt x="1" y="6933"/>
                  </a:lnTo>
                  <a:lnTo>
                    <a:pt x="1" y="148837"/>
                  </a:lnTo>
                  <a:lnTo>
                    <a:pt x="6933" y="148837"/>
                  </a:lnTo>
                  <a:lnTo>
                    <a:pt x="6933" y="155769"/>
                  </a:lnTo>
                  <a:lnTo>
                    <a:pt x="278385" y="155769"/>
                  </a:lnTo>
                  <a:lnTo>
                    <a:pt x="278385" y="148837"/>
                  </a:lnTo>
                  <a:lnTo>
                    <a:pt x="285318" y="148837"/>
                  </a:lnTo>
                  <a:lnTo>
                    <a:pt x="285318" y="6933"/>
                  </a:lnTo>
                  <a:close/>
                </a:path>
              </a:pathLst>
            </a:custGeom>
            <a:noFill/>
            <a:ln w="28575" cap="flat" cmpd="sng">
              <a:solidFill>
                <a:schemeClr val="dk2"/>
              </a:solidFill>
              <a:prstDash val="solid"/>
              <a:miter lim="1733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3" name="Google Shape;623;p19"/>
          <p:cNvSpPr txBox="1">
            <a:spLocks noGrp="1"/>
          </p:cNvSpPr>
          <p:nvPr>
            <p:ph type="subTitle" idx="1"/>
          </p:nvPr>
        </p:nvSpPr>
        <p:spPr>
          <a:xfrm>
            <a:off x="5668750" y="2456861"/>
            <a:ext cx="26415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endParaRPr/>
          </a:p>
        </p:txBody>
      </p:sp>
      <p:sp>
        <p:nvSpPr>
          <p:cNvPr id="624" name="Google Shape;624;p19"/>
          <p:cNvSpPr txBox="1">
            <a:spLocks noGrp="1"/>
          </p:cNvSpPr>
          <p:nvPr>
            <p:ph type="subTitle" idx="2"/>
          </p:nvPr>
        </p:nvSpPr>
        <p:spPr>
          <a:xfrm>
            <a:off x="5668750" y="2772091"/>
            <a:ext cx="2641500" cy="69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625" name="Google Shape;625;p19"/>
          <p:cNvSpPr txBox="1">
            <a:spLocks noGrp="1"/>
          </p:cNvSpPr>
          <p:nvPr>
            <p:ph type="subTitle" idx="3"/>
          </p:nvPr>
        </p:nvSpPr>
        <p:spPr>
          <a:xfrm>
            <a:off x="5668750" y="1333049"/>
            <a:ext cx="26415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endParaRPr/>
          </a:p>
        </p:txBody>
      </p:sp>
      <p:sp>
        <p:nvSpPr>
          <p:cNvPr id="626" name="Google Shape;626;p19"/>
          <p:cNvSpPr txBox="1">
            <a:spLocks noGrp="1"/>
          </p:cNvSpPr>
          <p:nvPr>
            <p:ph type="subTitle" idx="4"/>
          </p:nvPr>
        </p:nvSpPr>
        <p:spPr>
          <a:xfrm>
            <a:off x="5668750" y="1648279"/>
            <a:ext cx="2641500" cy="69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627" name="Google Shape;627;p19"/>
          <p:cNvSpPr txBox="1">
            <a:spLocks noGrp="1"/>
          </p:cNvSpPr>
          <p:nvPr>
            <p:ph type="subTitle" idx="5"/>
          </p:nvPr>
        </p:nvSpPr>
        <p:spPr>
          <a:xfrm>
            <a:off x="5668750" y="3580673"/>
            <a:ext cx="2641500" cy="371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endParaRPr/>
          </a:p>
        </p:txBody>
      </p:sp>
      <p:sp>
        <p:nvSpPr>
          <p:cNvPr id="628" name="Google Shape;628;p19"/>
          <p:cNvSpPr txBox="1">
            <a:spLocks noGrp="1"/>
          </p:cNvSpPr>
          <p:nvPr>
            <p:ph type="subTitle" idx="6"/>
          </p:nvPr>
        </p:nvSpPr>
        <p:spPr>
          <a:xfrm>
            <a:off x="5668750" y="3895903"/>
            <a:ext cx="2641500" cy="69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629" name="Google Shape;629;p19"/>
          <p:cNvSpPr txBox="1">
            <a:spLocks noGrp="1"/>
          </p:cNvSpPr>
          <p:nvPr>
            <p:ph type="title"/>
          </p:nvPr>
        </p:nvSpPr>
        <p:spPr>
          <a:xfrm>
            <a:off x="720000" y="463800"/>
            <a:ext cx="5781300" cy="59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Font typeface="Fredoka One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sp>
        <p:nvSpPr>
          <p:cNvPr id="630" name="Google Shape;630;p19"/>
          <p:cNvSpPr txBox="1">
            <a:spLocks noGrp="1"/>
          </p:cNvSpPr>
          <p:nvPr>
            <p:ph type="subTitle" idx="7"/>
          </p:nvPr>
        </p:nvSpPr>
        <p:spPr>
          <a:xfrm>
            <a:off x="1739500" y="1333049"/>
            <a:ext cx="26415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endParaRPr/>
          </a:p>
        </p:txBody>
      </p:sp>
      <p:sp>
        <p:nvSpPr>
          <p:cNvPr id="631" name="Google Shape;631;p19"/>
          <p:cNvSpPr txBox="1">
            <a:spLocks noGrp="1"/>
          </p:cNvSpPr>
          <p:nvPr>
            <p:ph type="subTitle" idx="8"/>
          </p:nvPr>
        </p:nvSpPr>
        <p:spPr>
          <a:xfrm>
            <a:off x="1739500" y="1648279"/>
            <a:ext cx="2641500" cy="69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632" name="Google Shape;632;p19"/>
          <p:cNvSpPr txBox="1">
            <a:spLocks noGrp="1"/>
          </p:cNvSpPr>
          <p:nvPr>
            <p:ph type="subTitle" idx="9"/>
          </p:nvPr>
        </p:nvSpPr>
        <p:spPr>
          <a:xfrm>
            <a:off x="1739500" y="2456861"/>
            <a:ext cx="26415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endParaRPr/>
          </a:p>
        </p:txBody>
      </p:sp>
      <p:sp>
        <p:nvSpPr>
          <p:cNvPr id="633" name="Google Shape;633;p19"/>
          <p:cNvSpPr txBox="1">
            <a:spLocks noGrp="1"/>
          </p:cNvSpPr>
          <p:nvPr>
            <p:ph type="subTitle" idx="13"/>
          </p:nvPr>
        </p:nvSpPr>
        <p:spPr>
          <a:xfrm>
            <a:off x="1739500" y="2772091"/>
            <a:ext cx="2641500" cy="69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634" name="Google Shape;634;p19"/>
          <p:cNvSpPr txBox="1">
            <a:spLocks noGrp="1"/>
          </p:cNvSpPr>
          <p:nvPr>
            <p:ph type="subTitle" idx="14"/>
          </p:nvPr>
        </p:nvSpPr>
        <p:spPr>
          <a:xfrm>
            <a:off x="1739500" y="3580673"/>
            <a:ext cx="26415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endParaRPr/>
          </a:p>
        </p:txBody>
      </p:sp>
      <p:sp>
        <p:nvSpPr>
          <p:cNvPr id="635" name="Google Shape;635;p19"/>
          <p:cNvSpPr txBox="1">
            <a:spLocks noGrp="1"/>
          </p:cNvSpPr>
          <p:nvPr>
            <p:ph type="subTitle" idx="15"/>
          </p:nvPr>
        </p:nvSpPr>
        <p:spPr>
          <a:xfrm>
            <a:off x="1739500" y="3895903"/>
            <a:ext cx="2641500" cy="69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grpSp>
        <p:nvGrpSpPr>
          <p:cNvPr id="636" name="Google Shape;636;p19"/>
          <p:cNvGrpSpPr/>
          <p:nvPr/>
        </p:nvGrpSpPr>
        <p:grpSpPr>
          <a:xfrm>
            <a:off x="7382485" y="-640640"/>
            <a:ext cx="2390067" cy="2242852"/>
            <a:chOff x="7382485" y="-640640"/>
            <a:chExt cx="2390067" cy="2242852"/>
          </a:xfrm>
        </p:grpSpPr>
        <p:grpSp>
          <p:nvGrpSpPr>
            <p:cNvPr id="637" name="Google Shape;637;p19"/>
            <p:cNvGrpSpPr/>
            <p:nvPr/>
          </p:nvGrpSpPr>
          <p:grpSpPr>
            <a:xfrm rot="10800000">
              <a:off x="7529700" y="-640640"/>
              <a:ext cx="2242852" cy="2242852"/>
              <a:chOff x="7891962" y="-397004"/>
              <a:chExt cx="2042670" cy="2042670"/>
            </a:xfrm>
          </p:grpSpPr>
          <p:grpSp>
            <p:nvGrpSpPr>
              <p:cNvPr id="638" name="Google Shape;638;p19"/>
              <p:cNvGrpSpPr/>
              <p:nvPr/>
            </p:nvGrpSpPr>
            <p:grpSpPr>
              <a:xfrm rot="2700000">
                <a:off x="8066017" y="27224"/>
                <a:ext cx="1694559" cy="1194214"/>
                <a:chOff x="6675350" y="1828400"/>
                <a:chExt cx="1694575" cy="1194225"/>
              </a:xfrm>
            </p:grpSpPr>
            <p:sp>
              <p:nvSpPr>
                <p:cNvPr id="639" name="Google Shape;639;p19"/>
                <p:cNvSpPr/>
                <p:nvPr/>
              </p:nvSpPr>
              <p:spPr>
                <a:xfrm>
                  <a:off x="6675350" y="1828400"/>
                  <a:ext cx="1694575" cy="1194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783" h="47769" extrusionOk="0">
                      <a:moveTo>
                        <a:pt x="0" y="1"/>
                      </a:moveTo>
                      <a:lnTo>
                        <a:pt x="0" y="47768"/>
                      </a:lnTo>
                      <a:lnTo>
                        <a:pt x="67782" y="47768"/>
                      </a:lnTo>
                      <a:lnTo>
                        <a:pt x="67782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ffectLst>
                  <a:outerShdw dist="95250" dir="8100000" algn="bl" rotWithShape="0">
                    <a:schemeClr val="lt2">
                      <a:alpha val="15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0" name="Google Shape;640;p19"/>
                <p:cNvSpPr/>
                <p:nvPr/>
              </p:nvSpPr>
              <p:spPr>
                <a:xfrm>
                  <a:off x="6899675" y="1828400"/>
                  <a:ext cx="468700" cy="1194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48" h="47769" extrusionOk="0">
                      <a:moveTo>
                        <a:pt x="0" y="1"/>
                      </a:moveTo>
                      <a:lnTo>
                        <a:pt x="0" y="47768"/>
                      </a:lnTo>
                      <a:lnTo>
                        <a:pt x="18747" y="47768"/>
                      </a:lnTo>
                      <a:lnTo>
                        <a:pt x="18747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1" name="Google Shape;641;p19"/>
                <p:cNvSpPr/>
                <p:nvPr/>
              </p:nvSpPr>
              <p:spPr>
                <a:xfrm>
                  <a:off x="7465900" y="1828400"/>
                  <a:ext cx="99275" cy="1194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71" h="47769" extrusionOk="0">
                      <a:moveTo>
                        <a:pt x="1" y="1"/>
                      </a:moveTo>
                      <a:lnTo>
                        <a:pt x="1" y="47768"/>
                      </a:lnTo>
                      <a:lnTo>
                        <a:pt x="3970" y="47768"/>
                      </a:lnTo>
                      <a:lnTo>
                        <a:pt x="3970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42" name="Google Shape;642;p19"/>
              <p:cNvGrpSpPr/>
              <p:nvPr/>
            </p:nvGrpSpPr>
            <p:grpSpPr>
              <a:xfrm rot="2700000">
                <a:off x="8473682" y="292051"/>
                <a:ext cx="928702" cy="714562"/>
                <a:chOff x="2577850" y="4204275"/>
                <a:chExt cx="730550" cy="562100"/>
              </a:xfrm>
            </p:grpSpPr>
            <p:sp>
              <p:nvSpPr>
                <p:cNvPr id="643" name="Google Shape;643;p19"/>
                <p:cNvSpPr/>
                <p:nvPr/>
              </p:nvSpPr>
              <p:spPr>
                <a:xfrm>
                  <a:off x="2577850" y="4204275"/>
                  <a:ext cx="730550" cy="562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22" h="22484" extrusionOk="0">
                      <a:moveTo>
                        <a:pt x="4704" y="1"/>
                      </a:moveTo>
                      <a:cubicBezTo>
                        <a:pt x="2102" y="1"/>
                        <a:pt x="0" y="2102"/>
                        <a:pt x="0" y="4704"/>
                      </a:cubicBezTo>
                      <a:lnTo>
                        <a:pt x="0" y="17780"/>
                      </a:lnTo>
                      <a:cubicBezTo>
                        <a:pt x="0" y="20382"/>
                        <a:pt x="2102" y="22484"/>
                        <a:pt x="4704" y="22484"/>
                      </a:cubicBezTo>
                      <a:lnTo>
                        <a:pt x="24518" y="22484"/>
                      </a:lnTo>
                      <a:cubicBezTo>
                        <a:pt x="27120" y="22484"/>
                        <a:pt x="29221" y="20382"/>
                        <a:pt x="29221" y="17780"/>
                      </a:cubicBezTo>
                      <a:lnTo>
                        <a:pt x="29221" y="4704"/>
                      </a:lnTo>
                      <a:cubicBezTo>
                        <a:pt x="29221" y="2102"/>
                        <a:pt x="27120" y="1"/>
                        <a:pt x="24518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4" name="Google Shape;644;p19"/>
                <p:cNvSpPr/>
                <p:nvPr/>
              </p:nvSpPr>
              <p:spPr>
                <a:xfrm>
                  <a:off x="2577850" y="4204275"/>
                  <a:ext cx="356100" cy="562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44" h="22484" fill="none" extrusionOk="0">
                      <a:moveTo>
                        <a:pt x="14244" y="22484"/>
                      </a:moveTo>
                      <a:lnTo>
                        <a:pt x="4704" y="22484"/>
                      </a:lnTo>
                      <a:cubicBezTo>
                        <a:pt x="2102" y="22484"/>
                        <a:pt x="0" y="20382"/>
                        <a:pt x="0" y="17780"/>
                      </a:cubicBezTo>
                      <a:lnTo>
                        <a:pt x="0" y="4704"/>
                      </a:lnTo>
                      <a:cubicBezTo>
                        <a:pt x="0" y="2102"/>
                        <a:pt x="2102" y="1"/>
                        <a:pt x="4704" y="1"/>
                      </a:cubicBezTo>
                    </a:path>
                  </a:pathLst>
                </a:custGeom>
                <a:noFill/>
                <a:ln w="10850" cap="flat" cmpd="sng">
                  <a:solidFill>
                    <a:schemeClr val="lt1"/>
                  </a:solidFill>
                  <a:prstDash val="solid"/>
                  <a:miter lim="333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5" name="Google Shape;645;p19"/>
                <p:cNvSpPr/>
                <p:nvPr/>
              </p:nvSpPr>
              <p:spPr>
                <a:xfrm>
                  <a:off x="2634550" y="4294400"/>
                  <a:ext cx="410325" cy="377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13" h="15117" extrusionOk="0">
                      <a:moveTo>
                        <a:pt x="8229" y="0"/>
                      </a:moveTo>
                      <a:cubicBezTo>
                        <a:pt x="4663" y="0"/>
                        <a:pt x="1480" y="2507"/>
                        <a:pt x="801" y="6136"/>
                      </a:cubicBezTo>
                      <a:cubicBezTo>
                        <a:pt x="1" y="10206"/>
                        <a:pt x="2669" y="14175"/>
                        <a:pt x="6772" y="14976"/>
                      </a:cubicBezTo>
                      <a:cubicBezTo>
                        <a:pt x="7259" y="15071"/>
                        <a:pt x="7743" y="15116"/>
                        <a:pt x="8221" y="15116"/>
                      </a:cubicBezTo>
                      <a:cubicBezTo>
                        <a:pt x="11771" y="15116"/>
                        <a:pt x="14935" y="12592"/>
                        <a:pt x="15612" y="9005"/>
                      </a:cubicBezTo>
                      <a:cubicBezTo>
                        <a:pt x="16412" y="4902"/>
                        <a:pt x="13744" y="932"/>
                        <a:pt x="9641" y="132"/>
                      </a:cubicBezTo>
                      <a:cubicBezTo>
                        <a:pt x="9167" y="43"/>
                        <a:pt x="8695" y="0"/>
                        <a:pt x="8229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6" name="Google Shape;646;p19"/>
                <p:cNvSpPr/>
                <p:nvPr/>
              </p:nvSpPr>
              <p:spPr>
                <a:xfrm>
                  <a:off x="2679575" y="4323525"/>
                  <a:ext cx="320275" cy="319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11" h="12777" extrusionOk="0">
                      <a:moveTo>
                        <a:pt x="6139" y="1"/>
                      </a:moveTo>
                      <a:cubicBezTo>
                        <a:pt x="4704" y="34"/>
                        <a:pt x="3370" y="568"/>
                        <a:pt x="2269" y="1502"/>
                      </a:cubicBezTo>
                      <a:cubicBezTo>
                        <a:pt x="2136" y="1602"/>
                        <a:pt x="2002" y="1736"/>
                        <a:pt x="1869" y="1869"/>
                      </a:cubicBezTo>
                      <a:cubicBezTo>
                        <a:pt x="835" y="2903"/>
                        <a:pt x="201" y="4271"/>
                        <a:pt x="34" y="5738"/>
                      </a:cubicBezTo>
                      <a:cubicBezTo>
                        <a:pt x="1" y="5905"/>
                        <a:pt x="1" y="6072"/>
                        <a:pt x="1" y="6272"/>
                      </a:cubicBezTo>
                      <a:lnTo>
                        <a:pt x="1" y="6372"/>
                      </a:lnTo>
                      <a:cubicBezTo>
                        <a:pt x="1" y="7907"/>
                        <a:pt x="535" y="9341"/>
                        <a:pt x="1502" y="10509"/>
                      </a:cubicBezTo>
                      <a:cubicBezTo>
                        <a:pt x="1635" y="10642"/>
                        <a:pt x="1735" y="10775"/>
                        <a:pt x="1869" y="10909"/>
                      </a:cubicBezTo>
                      <a:cubicBezTo>
                        <a:pt x="3003" y="12043"/>
                        <a:pt x="4537" y="12710"/>
                        <a:pt x="6139" y="12777"/>
                      </a:cubicBezTo>
                      <a:lnTo>
                        <a:pt x="6672" y="12777"/>
                      </a:lnTo>
                      <a:cubicBezTo>
                        <a:pt x="8273" y="12710"/>
                        <a:pt x="9808" y="12043"/>
                        <a:pt x="10942" y="10909"/>
                      </a:cubicBezTo>
                      <a:cubicBezTo>
                        <a:pt x="11075" y="10775"/>
                        <a:pt x="11176" y="10642"/>
                        <a:pt x="11309" y="10509"/>
                      </a:cubicBezTo>
                      <a:cubicBezTo>
                        <a:pt x="12276" y="9341"/>
                        <a:pt x="12810" y="7907"/>
                        <a:pt x="12810" y="6372"/>
                      </a:cubicBezTo>
                      <a:cubicBezTo>
                        <a:pt x="12810" y="6339"/>
                        <a:pt x="12810" y="6305"/>
                        <a:pt x="12777" y="6239"/>
                      </a:cubicBezTo>
                      <a:cubicBezTo>
                        <a:pt x="12777" y="6072"/>
                        <a:pt x="12777" y="5905"/>
                        <a:pt x="12777" y="5738"/>
                      </a:cubicBezTo>
                      <a:cubicBezTo>
                        <a:pt x="12610" y="4271"/>
                        <a:pt x="11976" y="2903"/>
                        <a:pt x="10909" y="1836"/>
                      </a:cubicBezTo>
                      <a:cubicBezTo>
                        <a:pt x="10775" y="1736"/>
                        <a:pt x="10642" y="1602"/>
                        <a:pt x="10508" y="1502"/>
                      </a:cubicBezTo>
                      <a:cubicBezTo>
                        <a:pt x="9441" y="568"/>
                        <a:pt x="8073" y="34"/>
                        <a:pt x="667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7" name="Google Shape;647;p19"/>
                <p:cNvSpPr/>
                <p:nvPr/>
              </p:nvSpPr>
              <p:spPr>
                <a:xfrm>
                  <a:off x="2702925" y="4346875"/>
                  <a:ext cx="273575" cy="272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43" h="10909" extrusionOk="0">
                      <a:moveTo>
                        <a:pt x="5238" y="1"/>
                      </a:moveTo>
                      <a:cubicBezTo>
                        <a:pt x="4037" y="34"/>
                        <a:pt x="2870" y="501"/>
                        <a:pt x="1936" y="1269"/>
                      </a:cubicBezTo>
                      <a:cubicBezTo>
                        <a:pt x="1836" y="1369"/>
                        <a:pt x="1702" y="1469"/>
                        <a:pt x="1602" y="1602"/>
                      </a:cubicBezTo>
                      <a:cubicBezTo>
                        <a:pt x="701" y="2469"/>
                        <a:pt x="134" y="3637"/>
                        <a:pt x="34" y="4904"/>
                      </a:cubicBezTo>
                      <a:cubicBezTo>
                        <a:pt x="1" y="5038"/>
                        <a:pt x="1" y="5205"/>
                        <a:pt x="1" y="5371"/>
                      </a:cubicBezTo>
                      <a:lnTo>
                        <a:pt x="1" y="5438"/>
                      </a:lnTo>
                      <a:cubicBezTo>
                        <a:pt x="1" y="6739"/>
                        <a:pt x="435" y="8007"/>
                        <a:pt x="1268" y="8974"/>
                      </a:cubicBezTo>
                      <a:cubicBezTo>
                        <a:pt x="1369" y="9108"/>
                        <a:pt x="1502" y="9208"/>
                        <a:pt x="1602" y="9308"/>
                      </a:cubicBezTo>
                      <a:cubicBezTo>
                        <a:pt x="2569" y="10308"/>
                        <a:pt x="3870" y="10875"/>
                        <a:pt x="5238" y="10909"/>
                      </a:cubicBezTo>
                      <a:lnTo>
                        <a:pt x="5705" y="10909"/>
                      </a:lnTo>
                      <a:cubicBezTo>
                        <a:pt x="7073" y="10875"/>
                        <a:pt x="8374" y="10308"/>
                        <a:pt x="9341" y="9308"/>
                      </a:cubicBezTo>
                      <a:cubicBezTo>
                        <a:pt x="9474" y="9208"/>
                        <a:pt x="9574" y="9108"/>
                        <a:pt x="9674" y="8974"/>
                      </a:cubicBezTo>
                      <a:cubicBezTo>
                        <a:pt x="10508" y="8007"/>
                        <a:pt x="10942" y="6739"/>
                        <a:pt x="10942" y="5438"/>
                      </a:cubicBezTo>
                      <a:lnTo>
                        <a:pt x="10942" y="5371"/>
                      </a:lnTo>
                      <a:cubicBezTo>
                        <a:pt x="10942" y="5205"/>
                        <a:pt x="10909" y="5038"/>
                        <a:pt x="10909" y="4904"/>
                      </a:cubicBezTo>
                      <a:cubicBezTo>
                        <a:pt x="10775" y="3637"/>
                        <a:pt x="10242" y="2469"/>
                        <a:pt x="9341" y="1569"/>
                      </a:cubicBezTo>
                      <a:cubicBezTo>
                        <a:pt x="9241" y="1469"/>
                        <a:pt x="9107" y="1369"/>
                        <a:pt x="9007" y="1269"/>
                      </a:cubicBezTo>
                      <a:cubicBezTo>
                        <a:pt x="8073" y="501"/>
                        <a:pt x="6906" y="34"/>
                        <a:pt x="5705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8" name="Google Shape;648;p19"/>
                <p:cNvSpPr/>
                <p:nvPr/>
              </p:nvSpPr>
              <p:spPr>
                <a:xfrm>
                  <a:off x="2702925" y="4469475"/>
                  <a:ext cx="273575" cy="11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43" h="468" extrusionOk="0">
                      <a:moveTo>
                        <a:pt x="34" y="0"/>
                      </a:moveTo>
                      <a:cubicBezTo>
                        <a:pt x="1" y="134"/>
                        <a:pt x="1" y="301"/>
                        <a:pt x="1" y="467"/>
                      </a:cubicBezTo>
                      <a:lnTo>
                        <a:pt x="10942" y="467"/>
                      </a:lnTo>
                      <a:cubicBezTo>
                        <a:pt x="10942" y="301"/>
                        <a:pt x="10942" y="134"/>
                        <a:pt x="1090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9" name="Google Shape;649;p19"/>
                <p:cNvSpPr/>
                <p:nvPr/>
              </p:nvSpPr>
              <p:spPr>
                <a:xfrm>
                  <a:off x="2833850" y="4346050"/>
                  <a:ext cx="11700" cy="274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" h="10976" extrusionOk="0">
                      <a:moveTo>
                        <a:pt x="1" y="1"/>
                      </a:moveTo>
                      <a:lnTo>
                        <a:pt x="1" y="10975"/>
                      </a:lnTo>
                      <a:lnTo>
                        <a:pt x="468" y="10975"/>
                      </a:lnTo>
                      <a:lnTo>
                        <a:pt x="46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0" name="Google Shape;650;p19"/>
                <p:cNvSpPr/>
                <p:nvPr/>
              </p:nvSpPr>
              <p:spPr>
                <a:xfrm>
                  <a:off x="2734625" y="4378575"/>
                  <a:ext cx="201825" cy="201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73" h="8040" extrusionOk="0">
                      <a:moveTo>
                        <a:pt x="7739" y="1"/>
                      </a:moveTo>
                      <a:lnTo>
                        <a:pt x="4437" y="3303"/>
                      </a:lnTo>
                      <a:lnTo>
                        <a:pt x="4203" y="3536"/>
                      </a:lnTo>
                      <a:lnTo>
                        <a:pt x="4103" y="3603"/>
                      </a:lnTo>
                      <a:lnTo>
                        <a:pt x="3970" y="3737"/>
                      </a:lnTo>
                      <a:lnTo>
                        <a:pt x="3870" y="3837"/>
                      </a:lnTo>
                      <a:lnTo>
                        <a:pt x="3636" y="4070"/>
                      </a:lnTo>
                      <a:lnTo>
                        <a:pt x="0" y="7706"/>
                      </a:lnTo>
                      <a:cubicBezTo>
                        <a:pt x="101" y="7840"/>
                        <a:pt x="234" y="7940"/>
                        <a:pt x="334" y="8040"/>
                      </a:cubicBezTo>
                      <a:lnTo>
                        <a:pt x="3970" y="4404"/>
                      </a:lnTo>
                      <a:lnTo>
                        <a:pt x="4203" y="4170"/>
                      </a:lnTo>
                      <a:lnTo>
                        <a:pt x="4304" y="4070"/>
                      </a:lnTo>
                      <a:lnTo>
                        <a:pt x="4437" y="3937"/>
                      </a:lnTo>
                      <a:lnTo>
                        <a:pt x="4537" y="3837"/>
                      </a:lnTo>
                      <a:lnTo>
                        <a:pt x="4771" y="3603"/>
                      </a:lnTo>
                      <a:lnTo>
                        <a:pt x="8073" y="301"/>
                      </a:lnTo>
                      <a:cubicBezTo>
                        <a:pt x="7973" y="201"/>
                        <a:pt x="7873" y="101"/>
                        <a:pt x="773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1" name="Google Shape;651;p19"/>
                <p:cNvSpPr/>
                <p:nvPr/>
              </p:nvSpPr>
              <p:spPr>
                <a:xfrm>
                  <a:off x="2743800" y="4378575"/>
                  <a:ext cx="201000" cy="201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40" h="8040" extrusionOk="0">
                      <a:moveTo>
                        <a:pt x="334" y="1"/>
                      </a:moveTo>
                      <a:cubicBezTo>
                        <a:pt x="201" y="101"/>
                        <a:pt x="100" y="201"/>
                        <a:pt x="0" y="301"/>
                      </a:cubicBezTo>
                      <a:lnTo>
                        <a:pt x="3603" y="3970"/>
                      </a:lnTo>
                      <a:lnTo>
                        <a:pt x="3736" y="4103"/>
                      </a:lnTo>
                      <a:lnTo>
                        <a:pt x="3836" y="4170"/>
                      </a:lnTo>
                      <a:lnTo>
                        <a:pt x="4070" y="4404"/>
                      </a:lnTo>
                      <a:lnTo>
                        <a:pt x="7706" y="8040"/>
                      </a:lnTo>
                      <a:cubicBezTo>
                        <a:pt x="7839" y="7940"/>
                        <a:pt x="7939" y="7840"/>
                        <a:pt x="8039" y="7706"/>
                      </a:cubicBezTo>
                      <a:lnTo>
                        <a:pt x="4404" y="4070"/>
                      </a:lnTo>
                      <a:lnTo>
                        <a:pt x="4170" y="3837"/>
                      </a:lnTo>
                      <a:lnTo>
                        <a:pt x="3937" y="3603"/>
                      </a:lnTo>
                      <a:lnTo>
                        <a:pt x="3870" y="3536"/>
                      </a:lnTo>
                      <a:lnTo>
                        <a:pt x="3636" y="3303"/>
                      </a:lnTo>
                      <a:lnTo>
                        <a:pt x="33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2" name="Google Shape;652;p19"/>
                <p:cNvSpPr/>
                <p:nvPr/>
              </p:nvSpPr>
              <p:spPr>
                <a:xfrm>
                  <a:off x="3172425" y="4585400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close/>
                    </a:path>
                  </a:pathLst>
                </a:custGeom>
                <a:solidFill>
                  <a:srgbClr val="25424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3" name="Google Shape;653;p19"/>
                <p:cNvSpPr/>
                <p:nvPr/>
              </p:nvSpPr>
              <p:spPr>
                <a:xfrm>
                  <a:off x="3192450" y="4617925"/>
                  <a:ext cx="25" cy="1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67" extrusionOk="0">
                      <a:moveTo>
                        <a:pt x="1" y="0"/>
                      </a:moveTo>
                      <a:lnTo>
                        <a:pt x="1" y="67"/>
                      </a:lnTo>
                      <a:cubicBezTo>
                        <a:pt x="1" y="33"/>
                        <a:pt x="1" y="0"/>
                        <a:pt x="1" y="0"/>
                      </a:cubicBezTo>
                      <a:close/>
                    </a:path>
                  </a:pathLst>
                </a:custGeom>
                <a:solidFill>
                  <a:srgbClr val="99CAA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4" name="Google Shape;654;p19"/>
                <p:cNvSpPr/>
                <p:nvPr/>
              </p:nvSpPr>
              <p:spPr>
                <a:xfrm>
                  <a:off x="3172425" y="4584550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close/>
                    </a:path>
                  </a:pathLst>
                </a:custGeom>
                <a:solidFill>
                  <a:srgbClr val="99CAA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5" name="Google Shape;655;p19"/>
                <p:cNvSpPr/>
                <p:nvPr/>
              </p:nvSpPr>
              <p:spPr>
                <a:xfrm>
                  <a:off x="3172425" y="4441950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close/>
                    </a:path>
                  </a:pathLst>
                </a:custGeom>
                <a:solidFill>
                  <a:srgbClr val="25424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6" name="Google Shape;656;p19"/>
                <p:cNvSpPr/>
                <p:nvPr/>
              </p:nvSpPr>
              <p:spPr>
                <a:xfrm>
                  <a:off x="3192450" y="4475300"/>
                  <a:ext cx="25" cy="1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68" extrusionOk="0">
                      <a:moveTo>
                        <a:pt x="1" y="1"/>
                      </a:moveTo>
                      <a:lnTo>
                        <a:pt x="1" y="68"/>
                      </a:lnTo>
                      <a:lnTo>
                        <a:pt x="1" y="68"/>
                      </a:lnTo>
                      <a:cubicBezTo>
                        <a:pt x="1" y="34"/>
                        <a:pt x="1" y="34"/>
                        <a:pt x="1" y="1"/>
                      </a:cubicBezTo>
                      <a:close/>
                    </a:path>
                  </a:pathLst>
                </a:custGeom>
                <a:solidFill>
                  <a:srgbClr val="99CAA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7" name="Google Shape;657;p19"/>
                <p:cNvSpPr/>
                <p:nvPr/>
              </p:nvSpPr>
              <p:spPr>
                <a:xfrm>
                  <a:off x="3172425" y="4441950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close/>
                    </a:path>
                  </a:pathLst>
                </a:custGeom>
                <a:solidFill>
                  <a:srgbClr val="99CAA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8" name="Google Shape;658;p19"/>
                <p:cNvSpPr/>
                <p:nvPr/>
              </p:nvSpPr>
              <p:spPr>
                <a:xfrm>
                  <a:off x="3172425" y="4299350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close/>
                    </a:path>
                  </a:pathLst>
                </a:custGeom>
                <a:solidFill>
                  <a:srgbClr val="25424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9" name="Google Shape;659;p19"/>
                <p:cNvSpPr/>
                <p:nvPr/>
              </p:nvSpPr>
              <p:spPr>
                <a:xfrm>
                  <a:off x="3192450" y="4332700"/>
                  <a:ext cx="25" cy="1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68" extrusionOk="0">
                      <a:moveTo>
                        <a:pt x="1" y="1"/>
                      </a:moveTo>
                      <a:lnTo>
                        <a:pt x="1" y="68"/>
                      </a:lnTo>
                      <a:lnTo>
                        <a:pt x="1" y="68"/>
                      </a:lnTo>
                      <a:cubicBezTo>
                        <a:pt x="1" y="34"/>
                        <a:pt x="1" y="34"/>
                        <a:pt x="1" y="1"/>
                      </a:cubicBezTo>
                      <a:close/>
                    </a:path>
                  </a:pathLst>
                </a:custGeom>
                <a:solidFill>
                  <a:srgbClr val="99CAA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0" name="Google Shape;660;p19"/>
                <p:cNvSpPr/>
                <p:nvPr/>
              </p:nvSpPr>
              <p:spPr>
                <a:xfrm>
                  <a:off x="3172425" y="4299350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close/>
                    </a:path>
                  </a:pathLst>
                </a:custGeom>
                <a:solidFill>
                  <a:srgbClr val="99CAA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661" name="Google Shape;661;p19"/>
                <p:cNvGrpSpPr/>
                <p:nvPr/>
              </p:nvGrpSpPr>
              <p:grpSpPr>
                <a:xfrm>
                  <a:off x="2995650" y="4266200"/>
                  <a:ext cx="244350" cy="442975"/>
                  <a:chOff x="2995650" y="4266200"/>
                  <a:chExt cx="244350" cy="442975"/>
                </a:xfrm>
              </p:grpSpPr>
              <p:sp>
                <p:nvSpPr>
                  <p:cNvPr id="662" name="Google Shape;662;p19"/>
                  <p:cNvSpPr/>
                  <p:nvPr/>
                </p:nvSpPr>
                <p:spPr>
                  <a:xfrm>
                    <a:off x="2997300" y="4570100"/>
                    <a:ext cx="195175" cy="1390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807" h="5563" extrusionOk="0">
                        <a:moveTo>
                          <a:pt x="4749" y="1"/>
                        </a:moveTo>
                        <a:cubicBezTo>
                          <a:pt x="4300" y="1"/>
                          <a:pt x="3848" y="60"/>
                          <a:pt x="3403" y="179"/>
                        </a:cubicBezTo>
                        <a:lnTo>
                          <a:pt x="3337" y="112"/>
                        </a:lnTo>
                        <a:lnTo>
                          <a:pt x="3137" y="279"/>
                        </a:lnTo>
                        <a:lnTo>
                          <a:pt x="3103" y="279"/>
                        </a:lnTo>
                        <a:lnTo>
                          <a:pt x="2870" y="345"/>
                        </a:lnTo>
                        <a:cubicBezTo>
                          <a:pt x="2303" y="579"/>
                          <a:pt x="1769" y="879"/>
                          <a:pt x="1302" y="1279"/>
                        </a:cubicBezTo>
                        <a:lnTo>
                          <a:pt x="735" y="1813"/>
                        </a:lnTo>
                        <a:cubicBezTo>
                          <a:pt x="701" y="1813"/>
                          <a:pt x="701" y="1846"/>
                          <a:pt x="701" y="1846"/>
                        </a:cubicBezTo>
                        <a:lnTo>
                          <a:pt x="601" y="1946"/>
                        </a:lnTo>
                        <a:lnTo>
                          <a:pt x="568" y="1980"/>
                        </a:lnTo>
                        <a:lnTo>
                          <a:pt x="535" y="2013"/>
                        </a:lnTo>
                        <a:lnTo>
                          <a:pt x="435" y="2147"/>
                        </a:lnTo>
                        <a:cubicBezTo>
                          <a:pt x="234" y="2380"/>
                          <a:pt x="134" y="2680"/>
                          <a:pt x="68" y="3014"/>
                        </a:cubicBezTo>
                        <a:cubicBezTo>
                          <a:pt x="1" y="3247"/>
                          <a:pt x="1" y="3514"/>
                          <a:pt x="68" y="3781"/>
                        </a:cubicBezTo>
                        <a:cubicBezTo>
                          <a:pt x="134" y="4048"/>
                          <a:pt x="234" y="4281"/>
                          <a:pt x="368" y="4515"/>
                        </a:cubicBezTo>
                        <a:cubicBezTo>
                          <a:pt x="435" y="4582"/>
                          <a:pt x="468" y="4648"/>
                          <a:pt x="535" y="4715"/>
                        </a:cubicBezTo>
                        <a:cubicBezTo>
                          <a:pt x="701" y="4882"/>
                          <a:pt x="868" y="5015"/>
                          <a:pt x="1068" y="5149"/>
                        </a:cubicBezTo>
                        <a:cubicBezTo>
                          <a:pt x="1135" y="5182"/>
                          <a:pt x="1202" y="5215"/>
                          <a:pt x="1302" y="5249"/>
                        </a:cubicBezTo>
                        <a:lnTo>
                          <a:pt x="1435" y="5316"/>
                        </a:lnTo>
                        <a:cubicBezTo>
                          <a:pt x="1602" y="5349"/>
                          <a:pt x="1802" y="5416"/>
                          <a:pt x="2002" y="5449"/>
                        </a:cubicBezTo>
                        <a:cubicBezTo>
                          <a:pt x="2352" y="5526"/>
                          <a:pt x="2706" y="5563"/>
                          <a:pt x="3059" y="5563"/>
                        </a:cubicBezTo>
                        <a:cubicBezTo>
                          <a:pt x="3781" y="5563"/>
                          <a:pt x="4499" y="5407"/>
                          <a:pt x="5171" y="5115"/>
                        </a:cubicBezTo>
                        <a:lnTo>
                          <a:pt x="5205" y="5082"/>
                        </a:lnTo>
                        <a:cubicBezTo>
                          <a:pt x="5405" y="4982"/>
                          <a:pt x="5605" y="4882"/>
                          <a:pt x="5805" y="4782"/>
                        </a:cubicBezTo>
                        <a:lnTo>
                          <a:pt x="6372" y="4482"/>
                        </a:lnTo>
                        <a:lnTo>
                          <a:pt x="6339" y="4415"/>
                        </a:lnTo>
                        <a:lnTo>
                          <a:pt x="6439" y="4348"/>
                        </a:lnTo>
                        <a:lnTo>
                          <a:pt x="6539" y="4248"/>
                        </a:lnTo>
                        <a:lnTo>
                          <a:pt x="7106" y="3714"/>
                        </a:lnTo>
                        <a:cubicBezTo>
                          <a:pt x="7406" y="3481"/>
                          <a:pt x="7606" y="3181"/>
                          <a:pt x="7706" y="2847"/>
                        </a:cubicBezTo>
                        <a:cubicBezTo>
                          <a:pt x="7740" y="2780"/>
                          <a:pt x="7773" y="2680"/>
                          <a:pt x="7773" y="2614"/>
                        </a:cubicBezTo>
                        <a:lnTo>
                          <a:pt x="7773" y="2514"/>
                        </a:lnTo>
                        <a:cubicBezTo>
                          <a:pt x="7807" y="2480"/>
                          <a:pt x="7807" y="2413"/>
                          <a:pt x="7807" y="2380"/>
                        </a:cubicBezTo>
                        <a:cubicBezTo>
                          <a:pt x="7807" y="2247"/>
                          <a:pt x="7807" y="2113"/>
                          <a:pt x="7807" y="1980"/>
                        </a:cubicBezTo>
                        <a:cubicBezTo>
                          <a:pt x="7740" y="2113"/>
                          <a:pt x="7640" y="2280"/>
                          <a:pt x="7506" y="2380"/>
                        </a:cubicBezTo>
                        <a:lnTo>
                          <a:pt x="7039" y="2814"/>
                        </a:lnTo>
                        <a:cubicBezTo>
                          <a:pt x="6369" y="3392"/>
                          <a:pt x="5523" y="3697"/>
                          <a:pt x="4655" y="3697"/>
                        </a:cubicBezTo>
                        <a:cubicBezTo>
                          <a:pt x="4271" y="3697"/>
                          <a:pt x="3882" y="3637"/>
                          <a:pt x="3503" y="3514"/>
                        </a:cubicBezTo>
                        <a:cubicBezTo>
                          <a:pt x="3403" y="3481"/>
                          <a:pt x="3303" y="3448"/>
                          <a:pt x="3203" y="3381"/>
                        </a:cubicBezTo>
                        <a:cubicBezTo>
                          <a:pt x="3003" y="3214"/>
                          <a:pt x="2836" y="2981"/>
                          <a:pt x="2803" y="2714"/>
                        </a:cubicBezTo>
                        <a:cubicBezTo>
                          <a:pt x="2803" y="2647"/>
                          <a:pt x="2803" y="2580"/>
                          <a:pt x="2803" y="2514"/>
                        </a:cubicBezTo>
                        <a:cubicBezTo>
                          <a:pt x="2803" y="2280"/>
                          <a:pt x="2903" y="2047"/>
                          <a:pt x="3036" y="1880"/>
                        </a:cubicBezTo>
                        <a:cubicBezTo>
                          <a:pt x="3070" y="1813"/>
                          <a:pt x="3103" y="1780"/>
                          <a:pt x="3170" y="1746"/>
                        </a:cubicBezTo>
                        <a:lnTo>
                          <a:pt x="3637" y="1346"/>
                        </a:lnTo>
                        <a:cubicBezTo>
                          <a:pt x="3737" y="1246"/>
                          <a:pt x="3870" y="1146"/>
                          <a:pt x="3970" y="1046"/>
                        </a:cubicBezTo>
                        <a:cubicBezTo>
                          <a:pt x="4578" y="641"/>
                          <a:pt x="5277" y="433"/>
                          <a:pt x="5985" y="433"/>
                        </a:cubicBezTo>
                        <a:cubicBezTo>
                          <a:pt x="6326" y="433"/>
                          <a:pt x="6670" y="481"/>
                          <a:pt x="7006" y="579"/>
                        </a:cubicBezTo>
                        <a:lnTo>
                          <a:pt x="6973" y="545"/>
                        </a:lnTo>
                        <a:lnTo>
                          <a:pt x="6906" y="512"/>
                        </a:lnTo>
                        <a:cubicBezTo>
                          <a:pt x="6739" y="412"/>
                          <a:pt x="6606" y="312"/>
                          <a:pt x="6406" y="279"/>
                        </a:cubicBezTo>
                        <a:cubicBezTo>
                          <a:pt x="5868" y="93"/>
                          <a:pt x="5310" y="1"/>
                          <a:pt x="4749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3" name="Google Shape;663;p19"/>
                  <p:cNvSpPr/>
                  <p:nvPr/>
                </p:nvSpPr>
                <p:spPr>
                  <a:xfrm>
                    <a:off x="3035675" y="4550950"/>
                    <a:ext cx="196000" cy="1386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840" h="5547" extrusionOk="0">
                        <a:moveTo>
                          <a:pt x="4491" y="1182"/>
                        </a:moveTo>
                        <a:cubicBezTo>
                          <a:pt x="4764" y="1182"/>
                          <a:pt x="5038" y="1214"/>
                          <a:pt x="5304" y="1278"/>
                        </a:cubicBezTo>
                        <a:lnTo>
                          <a:pt x="5471" y="1311"/>
                        </a:lnTo>
                        <a:lnTo>
                          <a:pt x="5471" y="1345"/>
                        </a:lnTo>
                        <a:cubicBezTo>
                          <a:pt x="5504" y="1345"/>
                          <a:pt x="5571" y="1345"/>
                          <a:pt x="5604" y="1378"/>
                        </a:cubicBezTo>
                        <a:cubicBezTo>
                          <a:pt x="6171" y="1545"/>
                          <a:pt x="6472" y="2179"/>
                          <a:pt x="6272" y="2712"/>
                        </a:cubicBezTo>
                        <a:cubicBezTo>
                          <a:pt x="6272" y="2712"/>
                          <a:pt x="6272" y="2712"/>
                          <a:pt x="6272" y="2746"/>
                        </a:cubicBezTo>
                        <a:cubicBezTo>
                          <a:pt x="6238" y="2846"/>
                          <a:pt x="6138" y="2979"/>
                          <a:pt x="6071" y="3079"/>
                        </a:cubicBezTo>
                        <a:lnTo>
                          <a:pt x="5971" y="3146"/>
                        </a:lnTo>
                        <a:lnTo>
                          <a:pt x="5571" y="3513"/>
                        </a:lnTo>
                        <a:lnTo>
                          <a:pt x="5504" y="3580"/>
                        </a:lnTo>
                        <a:cubicBezTo>
                          <a:pt x="4834" y="4158"/>
                          <a:pt x="3988" y="4463"/>
                          <a:pt x="3131" y="4463"/>
                        </a:cubicBezTo>
                        <a:cubicBezTo>
                          <a:pt x="2752" y="4463"/>
                          <a:pt x="2371" y="4403"/>
                          <a:pt x="2002" y="4280"/>
                        </a:cubicBezTo>
                        <a:cubicBezTo>
                          <a:pt x="1868" y="4247"/>
                          <a:pt x="1768" y="4180"/>
                          <a:pt x="1702" y="4113"/>
                        </a:cubicBezTo>
                        <a:cubicBezTo>
                          <a:pt x="1602" y="4080"/>
                          <a:pt x="1535" y="4013"/>
                          <a:pt x="1501" y="3947"/>
                        </a:cubicBezTo>
                        <a:cubicBezTo>
                          <a:pt x="1368" y="3780"/>
                          <a:pt x="1301" y="3613"/>
                          <a:pt x="1268" y="3446"/>
                        </a:cubicBezTo>
                        <a:cubicBezTo>
                          <a:pt x="1268" y="3446"/>
                          <a:pt x="1268" y="3413"/>
                          <a:pt x="1268" y="3413"/>
                        </a:cubicBezTo>
                        <a:cubicBezTo>
                          <a:pt x="1268" y="3346"/>
                          <a:pt x="1268" y="3313"/>
                          <a:pt x="1268" y="3246"/>
                        </a:cubicBezTo>
                        <a:cubicBezTo>
                          <a:pt x="1268" y="3013"/>
                          <a:pt x="1368" y="2813"/>
                          <a:pt x="1535" y="2612"/>
                        </a:cubicBezTo>
                        <a:cubicBezTo>
                          <a:pt x="1568" y="2579"/>
                          <a:pt x="1602" y="2546"/>
                          <a:pt x="1635" y="2512"/>
                        </a:cubicBezTo>
                        <a:lnTo>
                          <a:pt x="2102" y="2079"/>
                        </a:lnTo>
                        <a:cubicBezTo>
                          <a:pt x="2202" y="1979"/>
                          <a:pt x="2335" y="1912"/>
                          <a:pt x="2469" y="1812"/>
                        </a:cubicBezTo>
                        <a:cubicBezTo>
                          <a:pt x="3049" y="1401"/>
                          <a:pt x="3770" y="1182"/>
                          <a:pt x="4491" y="1182"/>
                        </a:cubicBezTo>
                        <a:close/>
                        <a:moveTo>
                          <a:pt x="4788" y="0"/>
                        </a:moveTo>
                        <a:cubicBezTo>
                          <a:pt x="4181" y="0"/>
                          <a:pt x="3566" y="96"/>
                          <a:pt x="2969" y="311"/>
                        </a:cubicBezTo>
                        <a:lnTo>
                          <a:pt x="2702" y="444"/>
                        </a:lnTo>
                        <a:lnTo>
                          <a:pt x="2636" y="478"/>
                        </a:lnTo>
                        <a:cubicBezTo>
                          <a:pt x="2569" y="478"/>
                          <a:pt x="2536" y="511"/>
                          <a:pt x="2502" y="544"/>
                        </a:cubicBezTo>
                        <a:lnTo>
                          <a:pt x="2402" y="578"/>
                        </a:lnTo>
                        <a:lnTo>
                          <a:pt x="2302" y="644"/>
                        </a:lnTo>
                        <a:cubicBezTo>
                          <a:pt x="2235" y="644"/>
                          <a:pt x="2169" y="678"/>
                          <a:pt x="2102" y="711"/>
                        </a:cubicBezTo>
                        <a:cubicBezTo>
                          <a:pt x="2035" y="744"/>
                          <a:pt x="1968" y="811"/>
                          <a:pt x="1935" y="844"/>
                        </a:cubicBezTo>
                        <a:cubicBezTo>
                          <a:pt x="1902" y="844"/>
                          <a:pt x="1868" y="878"/>
                          <a:pt x="1835" y="878"/>
                        </a:cubicBezTo>
                        <a:lnTo>
                          <a:pt x="1602" y="1045"/>
                        </a:lnTo>
                        <a:cubicBezTo>
                          <a:pt x="1468" y="1145"/>
                          <a:pt x="1335" y="1245"/>
                          <a:pt x="1235" y="1345"/>
                        </a:cubicBezTo>
                        <a:lnTo>
                          <a:pt x="634" y="1879"/>
                        </a:lnTo>
                        <a:cubicBezTo>
                          <a:pt x="534" y="1979"/>
                          <a:pt x="434" y="2045"/>
                          <a:pt x="367" y="2179"/>
                        </a:cubicBezTo>
                        <a:lnTo>
                          <a:pt x="301" y="2245"/>
                        </a:lnTo>
                        <a:cubicBezTo>
                          <a:pt x="301" y="2245"/>
                          <a:pt x="301" y="2279"/>
                          <a:pt x="267" y="2279"/>
                        </a:cubicBezTo>
                        <a:cubicBezTo>
                          <a:pt x="267" y="2279"/>
                          <a:pt x="267" y="2312"/>
                          <a:pt x="234" y="2312"/>
                        </a:cubicBezTo>
                        <a:lnTo>
                          <a:pt x="201" y="2412"/>
                        </a:lnTo>
                        <a:lnTo>
                          <a:pt x="201" y="2446"/>
                        </a:lnTo>
                        <a:lnTo>
                          <a:pt x="134" y="2546"/>
                        </a:lnTo>
                        <a:cubicBezTo>
                          <a:pt x="100" y="2612"/>
                          <a:pt x="67" y="2679"/>
                          <a:pt x="67" y="2746"/>
                        </a:cubicBezTo>
                        <a:cubicBezTo>
                          <a:pt x="34" y="2779"/>
                          <a:pt x="34" y="2813"/>
                          <a:pt x="34" y="2846"/>
                        </a:cubicBezTo>
                        <a:cubicBezTo>
                          <a:pt x="0" y="2879"/>
                          <a:pt x="0" y="2946"/>
                          <a:pt x="0" y="3013"/>
                        </a:cubicBezTo>
                        <a:lnTo>
                          <a:pt x="0" y="3113"/>
                        </a:lnTo>
                        <a:cubicBezTo>
                          <a:pt x="0" y="3113"/>
                          <a:pt x="0" y="3113"/>
                          <a:pt x="0" y="3146"/>
                        </a:cubicBezTo>
                        <a:lnTo>
                          <a:pt x="0" y="3313"/>
                        </a:lnTo>
                        <a:cubicBezTo>
                          <a:pt x="0" y="3480"/>
                          <a:pt x="0" y="3646"/>
                          <a:pt x="34" y="3780"/>
                        </a:cubicBezTo>
                        <a:cubicBezTo>
                          <a:pt x="34" y="3880"/>
                          <a:pt x="67" y="3947"/>
                          <a:pt x="100" y="4013"/>
                        </a:cubicBezTo>
                        <a:cubicBezTo>
                          <a:pt x="100" y="4047"/>
                          <a:pt x="134" y="4080"/>
                          <a:pt x="134" y="4147"/>
                        </a:cubicBezTo>
                        <a:lnTo>
                          <a:pt x="167" y="4214"/>
                        </a:lnTo>
                        <a:cubicBezTo>
                          <a:pt x="167" y="4247"/>
                          <a:pt x="201" y="4280"/>
                          <a:pt x="201" y="4280"/>
                        </a:cubicBezTo>
                        <a:cubicBezTo>
                          <a:pt x="201" y="4314"/>
                          <a:pt x="234" y="4347"/>
                          <a:pt x="234" y="4347"/>
                        </a:cubicBezTo>
                        <a:cubicBezTo>
                          <a:pt x="267" y="4380"/>
                          <a:pt x="267" y="4414"/>
                          <a:pt x="301" y="4447"/>
                        </a:cubicBezTo>
                        <a:cubicBezTo>
                          <a:pt x="334" y="4514"/>
                          <a:pt x="367" y="4580"/>
                          <a:pt x="434" y="4647"/>
                        </a:cubicBezTo>
                        <a:cubicBezTo>
                          <a:pt x="467" y="4681"/>
                          <a:pt x="501" y="4714"/>
                          <a:pt x="534" y="4747"/>
                        </a:cubicBezTo>
                        <a:lnTo>
                          <a:pt x="567" y="4814"/>
                        </a:lnTo>
                        <a:lnTo>
                          <a:pt x="601" y="4814"/>
                        </a:lnTo>
                        <a:cubicBezTo>
                          <a:pt x="634" y="4881"/>
                          <a:pt x="701" y="4914"/>
                          <a:pt x="734" y="4947"/>
                        </a:cubicBezTo>
                        <a:cubicBezTo>
                          <a:pt x="768" y="4981"/>
                          <a:pt x="801" y="5014"/>
                          <a:pt x="834" y="5014"/>
                        </a:cubicBezTo>
                        <a:cubicBezTo>
                          <a:pt x="868" y="5047"/>
                          <a:pt x="901" y="5047"/>
                          <a:pt x="901" y="5081"/>
                        </a:cubicBezTo>
                        <a:cubicBezTo>
                          <a:pt x="934" y="5081"/>
                          <a:pt x="968" y="5114"/>
                          <a:pt x="1001" y="5114"/>
                        </a:cubicBezTo>
                        <a:cubicBezTo>
                          <a:pt x="1101" y="5181"/>
                          <a:pt x="1235" y="5248"/>
                          <a:pt x="1368" y="5281"/>
                        </a:cubicBezTo>
                        <a:cubicBezTo>
                          <a:pt x="1894" y="5461"/>
                          <a:pt x="2433" y="5547"/>
                          <a:pt x="2971" y="5547"/>
                        </a:cubicBezTo>
                        <a:cubicBezTo>
                          <a:pt x="3627" y="5547"/>
                          <a:pt x="4280" y="5419"/>
                          <a:pt x="4904" y="5181"/>
                        </a:cubicBezTo>
                        <a:cubicBezTo>
                          <a:pt x="5471" y="4981"/>
                          <a:pt x="6005" y="4647"/>
                          <a:pt x="6472" y="4247"/>
                        </a:cubicBezTo>
                        <a:lnTo>
                          <a:pt x="6939" y="3847"/>
                        </a:lnTo>
                        <a:lnTo>
                          <a:pt x="7072" y="3747"/>
                        </a:lnTo>
                        <a:cubicBezTo>
                          <a:pt x="7172" y="3613"/>
                          <a:pt x="7306" y="3513"/>
                          <a:pt x="7406" y="3380"/>
                        </a:cubicBezTo>
                        <a:cubicBezTo>
                          <a:pt x="7706" y="2913"/>
                          <a:pt x="7839" y="2346"/>
                          <a:pt x="7706" y="1778"/>
                        </a:cubicBezTo>
                        <a:cubicBezTo>
                          <a:pt x="7572" y="1078"/>
                          <a:pt x="7039" y="478"/>
                          <a:pt x="6338" y="244"/>
                        </a:cubicBezTo>
                        <a:lnTo>
                          <a:pt x="6105" y="177"/>
                        </a:lnTo>
                        <a:cubicBezTo>
                          <a:pt x="5905" y="144"/>
                          <a:pt x="5704" y="77"/>
                          <a:pt x="5504" y="44"/>
                        </a:cubicBezTo>
                        <a:cubicBezTo>
                          <a:pt x="5268" y="15"/>
                          <a:pt x="5028" y="0"/>
                          <a:pt x="4788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4" name="Google Shape;664;p19"/>
                  <p:cNvSpPr/>
                  <p:nvPr/>
                </p:nvSpPr>
                <p:spPr>
                  <a:xfrm>
                    <a:off x="3048175" y="4612900"/>
                    <a:ext cx="90925" cy="44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37" h="1769" extrusionOk="0">
                        <a:moveTo>
                          <a:pt x="3470" y="1"/>
                        </a:moveTo>
                        <a:lnTo>
                          <a:pt x="1" y="1235"/>
                        </a:lnTo>
                        <a:lnTo>
                          <a:pt x="168" y="1769"/>
                        </a:lnTo>
                        <a:lnTo>
                          <a:pt x="3637" y="535"/>
                        </a:lnTo>
                        <a:lnTo>
                          <a:pt x="3470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5" name="Google Shape;665;p19"/>
                  <p:cNvSpPr/>
                  <p:nvPr/>
                </p:nvSpPr>
                <p:spPr>
                  <a:xfrm>
                    <a:off x="3130750" y="4612900"/>
                    <a:ext cx="88400" cy="350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36" h="1402" extrusionOk="0">
                        <a:moveTo>
                          <a:pt x="134" y="1"/>
                        </a:moveTo>
                        <a:lnTo>
                          <a:pt x="67" y="301"/>
                        </a:lnTo>
                        <a:lnTo>
                          <a:pt x="0" y="535"/>
                        </a:lnTo>
                        <a:lnTo>
                          <a:pt x="167" y="601"/>
                        </a:lnTo>
                        <a:lnTo>
                          <a:pt x="1768" y="1035"/>
                        </a:lnTo>
                        <a:lnTo>
                          <a:pt x="2368" y="1202"/>
                        </a:lnTo>
                        <a:lnTo>
                          <a:pt x="3069" y="1402"/>
                        </a:lnTo>
                        <a:lnTo>
                          <a:pt x="3202" y="1302"/>
                        </a:lnTo>
                        <a:cubicBezTo>
                          <a:pt x="3302" y="1202"/>
                          <a:pt x="3436" y="1068"/>
                          <a:pt x="3536" y="935"/>
                        </a:cubicBezTo>
                        <a:lnTo>
                          <a:pt x="2469" y="668"/>
                        </a:lnTo>
                        <a:lnTo>
                          <a:pt x="2268" y="601"/>
                        </a:lnTo>
                        <a:lnTo>
                          <a:pt x="567" y="134"/>
                        </a:lnTo>
                        <a:lnTo>
                          <a:pt x="134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6" name="Google Shape;666;p19"/>
                  <p:cNvSpPr/>
                  <p:nvPr/>
                </p:nvSpPr>
                <p:spPr>
                  <a:xfrm>
                    <a:off x="3126575" y="4553700"/>
                    <a:ext cx="60075" cy="709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03" h="2836" extrusionOk="0">
                        <a:moveTo>
                          <a:pt x="1802" y="1"/>
                        </a:moveTo>
                        <a:lnTo>
                          <a:pt x="1168" y="901"/>
                        </a:lnTo>
                        <a:lnTo>
                          <a:pt x="1034" y="1101"/>
                        </a:lnTo>
                        <a:lnTo>
                          <a:pt x="34" y="2469"/>
                        </a:lnTo>
                        <a:lnTo>
                          <a:pt x="0" y="2502"/>
                        </a:lnTo>
                        <a:lnTo>
                          <a:pt x="234" y="2669"/>
                        </a:lnTo>
                        <a:lnTo>
                          <a:pt x="467" y="2836"/>
                        </a:lnTo>
                        <a:lnTo>
                          <a:pt x="734" y="2502"/>
                        </a:lnTo>
                        <a:lnTo>
                          <a:pt x="1668" y="1201"/>
                        </a:lnTo>
                        <a:lnTo>
                          <a:pt x="1702" y="1135"/>
                        </a:lnTo>
                        <a:lnTo>
                          <a:pt x="2402" y="134"/>
                        </a:lnTo>
                        <a:lnTo>
                          <a:pt x="1802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7" name="Google Shape;667;p19"/>
                  <p:cNvSpPr/>
                  <p:nvPr/>
                </p:nvSpPr>
                <p:spPr>
                  <a:xfrm>
                    <a:off x="2995650" y="4427625"/>
                    <a:ext cx="196825" cy="1385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873" h="5542" extrusionOk="0">
                        <a:moveTo>
                          <a:pt x="4845" y="1"/>
                        </a:moveTo>
                        <a:cubicBezTo>
                          <a:pt x="4372" y="1"/>
                          <a:pt x="3897" y="68"/>
                          <a:pt x="3436" y="207"/>
                        </a:cubicBezTo>
                        <a:lnTo>
                          <a:pt x="3369" y="140"/>
                        </a:lnTo>
                        <a:lnTo>
                          <a:pt x="3169" y="273"/>
                        </a:lnTo>
                        <a:lnTo>
                          <a:pt x="2936" y="340"/>
                        </a:lnTo>
                        <a:cubicBezTo>
                          <a:pt x="2369" y="574"/>
                          <a:pt x="1835" y="907"/>
                          <a:pt x="1368" y="1308"/>
                        </a:cubicBezTo>
                        <a:lnTo>
                          <a:pt x="767" y="1808"/>
                        </a:lnTo>
                        <a:lnTo>
                          <a:pt x="734" y="1841"/>
                        </a:lnTo>
                        <a:lnTo>
                          <a:pt x="667" y="1941"/>
                        </a:lnTo>
                        <a:lnTo>
                          <a:pt x="634" y="1975"/>
                        </a:lnTo>
                        <a:lnTo>
                          <a:pt x="601" y="2008"/>
                        </a:lnTo>
                        <a:lnTo>
                          <a:pt x="501" y="2108"/>
                        </a:lnTo>
                        <a:cubicBezTo>
                          <a:pt x="167" y="2575"/>
                          <a:pt x="0" y="3176"/>
                          <a:pt x="134" y="3743"/>
                        </a:cubicBezTo>
                        <a:cubicBezTo>
                          <a:pt x="200" y="4010"/>
                          <a:pt x="300" y="4276"/>
                          <a:pt x="434" y="4510"/>
                        </a:cubicBezTo>
                        <a:cubicBezTo>
                          <a:pt x="501" y="4577"/>
                          <a:pt x="534" y="4643"/>
                          <a:pt x="601" y="4710"/>
                        </a:cubicBezTo>
                        <a:cubicBezTo>
                          <a:pt x="701" y="4810"/>
                          <a:pt x="801" y="4877"/>
                          <a:pt x="901" y="4977"/>
                        </a:cubicBezTo>
                        <a:cubicBezTo>
                          <a:pt x="968" y="5010"/>
                          <a:pt x="1034" y="5077"/>
                          <a:pt x="1134" y="5110"/>
                        </a:cubicBezTo>
                        <a:cubicBezTo>
                          <a:pt x="1201" y="5144"/>
                          <a:pt x="1268" y="5210"/>
                          <a:pt x="1368" y="5244"/>
                        </a:cubicBezTo>
                        <a:cubicBezTo>
                          <a:pt x="1401" y="5244"/>
                          <a:pt x="1468" y="5277"/>
                          <a:pt x="1501" y="5277"/>
                        </a:cubicBezTo>
                        <a:cubicBezTo>
                          <a:pt x="1668" y="5344"/>
                          <a:pt x="1868" y="5377"/>
                          <a:pt x="2068" y="5444"/>
                        </a:cubicBezTo>
                        <a:cubicBezTo>
                          <a:pt x="2412" y="5508"/>
                          <a:pt x="2759" y="5542"/>
                          <a:pt x="3105" y="5542"/>
                        </a:cubicBezTo>
                        <a:cubicBezTo>
                          <a:pt x="3834" y="5542"/>
                          <a:pt x="4559" y="5394"/>
                          <a:pt x="5237" y="5077"/>
                        </a:cubicBezTo>
                        <a:lnTo>
                          <a:pt x="5271" y="5077"/>
                        </a:lnTo>
                        <a:cubicBezTo>
                          <a:pt x="5471" y="5010"/>
                          <a:pt x="5671" y="4910"/>
                          <a:pt x="5871" y="4777"/>
                        </a:cubicBezTo>
                        <a:lnTo>
                          <a:pt x="6438" y="4477"/>
                        </a:lnTo>
                        <a:lnTo>
                          <a:pt x="6405" y="4410"/>
                        </a:lnTo>
                        <a:lnTo>
                          <a:pt x="6505" y="4343"/>
                        </a:lnTo>
                        <a:cubicBezTo>
                          <a:pt x="6538" y="4310"/>
                          <a:pt x="6572" y="4276"/>
                          <a:pt x="6605" y="4243"/>
                        </a:cubicBezTo>
                        <a:lnTo>
                          <a:pt x="7172" y="3709"/>
                        </a:lnTo>
                        <a:cubicBezTo>
                          <a:pt x="7439" y="3509"/>
                          <a:pt x="7639" y="3209"/>
                          <a:pt x="7772" y="2875"/>
                        </a:cubicBezTo>
                        <a:cubicBezTo>
                          <a:pt x="7806" y="2775"/>
                          <a:pt x="7839" y="2709"/>
                          <a:pt x="7839" y="2608"/>
                        </a:cubicBezTo>
                        <a:lnTo>
                          <a:pt x="7839" y="2508"/>
                        </a:lnTo>
                        <a:cubicBezTo>
                          <a:pt x="7873" y="2475"/>
                          <a:pt x="7873" y="2442"/>
                          <a:pt x="7873" y="2375"/>
                        </a:cubicBezTo>
                        <a:cubicBezTo>
                          <a:pt x="7873" y="2242"/>
                          <a:pt x="7873" y="2108"/>
                          <a:pt x="7873" y="1975"/>
                        </a:cubicBezTo>
                        <a:cubicBezTo>
                          <a:pt x="7806" y="2141"/>
                          <a:pt x="7706" y="2275"/>
                          <a:pt x="7572" y="2375"/>
                        </a:cubicBezTo>
                        <a:lnTo>
                          <a:pt x="7105" y="2809"/>
                        </a:lnTo>
                        <a:cubicBezTo>
                          <a:pt x="6424" y="3396"/>
                          <a:pt x="5562" y="3718"/>
                          <a:pt x="4680" y="3718"/>
                        </a:cubicBezTo>
                        <a:cubicBezTo>
                          <a:pt x="4309" y="3718"/>
                          <a:pt x="3935" y="3661"/>
                          <a:pt x="3569" y="3543"/>
                        </a:cubicBezTo>
                        <a:cubicBezTo>
                          <a:pt x="3469" y="3509"/>
                          <a:pt x="3369" y="3442"/>
                          <a:pt x="3269" y="3376"/>
                        </a:cubicBezTo>
                        <a:cubicBezTo>
                          <a:pt x="3069" y="3209"/>
                          <a:pt x="2902" y="2975"/>
                          <a:pt x="2869" y="2709"/>
                        </a:cubicBezTo>
                        <a:cubicBezTo>
                          <a:pt x="2869" y="2642"/>
                          <a:pt x="2869" y="2575"/>
                          <a:pt x="2869" y="2508"/>
                        </a:cubicBezTo>
                        <a:cubicBezTo>
                          <a:pt x="2869" y="2275"/>
                          <a:pt x="2969" y="2041"/>
                          <a:pt x="3102" y="1875"/>
                        </a:cubicBezTo>
                        <a:cubicBezTo>
                          <a:pt x="3136" y="1841"/>
                          <a:pt x="3169" y="1808"/>
                          <a:pt x="3236" y="1775"/>
                        </a:cubicBezTo>
                        <a:lnTo>
                          <a:pt x="3703" y="1341"/>
                        </a:lnTo>
                        <a:cubicBezTo>
                          <a:pt x="3803" y="1241"/>
                          <a:pt x="3936" y="1141"/>
                          <a:pt x="4036" y="1074"/>
                        </a:cubicBezTo>
                        <a:cubicBezTo>
                          <a:pt x="4658" y="660"/>
                          <a:pt x="5375" y="436"/>
                          <a:pt x="6100" y="436"/>
                        </a:cubicBezTo>
                        <a:cubicBezTo>
                          <a:pt x="6425" y="436"/>
                          <a:pt x="6752" y="481"/>
                          <a:pt x="7072" y="574"/>
                        </a:cubicBezTo>
                        <a:cubicBezTo>
                          <a:pt x="7072" y="574"/>
                          <a:pt x="7039" y="540"/>
                          <a:pt x="7039" y="540"/>
                        </a:cubicBezTo>
                        <a:lnTo>
                          <a:pt x="6972" y="507"/>
                        </a:lnTo>
                        <a:cubicBezTo>
                          <a:pt x="6805" y="407"/>
                          <a:pt x="6672" y="307"/>
                          <a:pt x="6472" y="273"/>
                        </a:cubicBezTo>
                        <a:cubicBezTo>
                          <a:pt x="5950" y="94"/>
                          <a:pt x="5399" y="1"/>
                          <a:pt x="4845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8" name="Google Shape;668;p19"/>
                  <p:cNvSpPr/>
                  <p:nvPr/>
                </p:nvSpPr>
                <p:spPr>
                  <a:xfrm>
                    <a:off x="3035675" y="4408625"/>
                    <a:ext cx="196000" cy="1389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840" h="5556" extrusionOk="0">
                        <a:moveTo>
                          <a:pt x="4499" y="1197"/>
                        </a:moveTo>
                        <a:cubicBezTo>
                          <a:pt x="4556" y="1197"/>
                          <a:pt x="4613" y="1198"/>
                          <a:pt x="4670" y="1200"/>
                        </a:cubicBezTo>
                        <a:cubicBezTo>
                          <a:pt x="4871" y="1200"/>
                          <a:pt x="5104" y="1234"/>
                          <a:pt x="5304" y="1300"/>
                        </a:cubicBezTo>
                        <a:cubicBezTo>
                          <a:pt x="5371" y="1300"/>
                          <a:pt x="5438" y="1300"/>
                          <a:pt x="5471" y="1334"/>
                        </a:cubicBezTo>
                        <a:lnTo>
                          <a:pt x="5604" y="1367"/>
                        </a:lnTo>
                        <a:cubicBezTo>
                          <a:pt x="6171" y="1567"/>
                          <a:pt x="6472" y="2168"/>
                          <a:pt x="6272" y="2735"/>
                        </a:cubicBezTo>
                        <a:cubicBezTo>
                          <a:pt x="6238" y="2835"/>
                          <a:pt x="6138" y="2968"/>
                          <a:pt x="6071" y="3068"/>
                        </a:cubicBezTo>
                        <a:cubicBezTo>
                          <a:pt x="6038" y="3102"/>
                          <a:pt x="6005" y="3135"/>
                          <a:pt x="5971" y="3135"/>
                        </a:cubicBezTo>
                        <a:lnTo>
                          <a:pt x="5571" y="3502"/>
                        </a:lnTo>
                        <a:lnTo>
                          <a:pt x="5504" y="3569"/>
                        </a:lnTo>
                        <a:cubicBezTo>
                          <a:pt x="4834" y="4146"/>
                          <a:pt x="3988" y="4452"/>
                          <a:pt x="3131" y="4452"/>
                        </a:cubicBezTo>
                        <a:cubicBezTo>
                          <a:pt x="2752" y="4452"/>
                          <a:pt x="2371" y="4392"/>
                          <a:pt x="2002" y="4269"/>
                        </a:cubicBezTo>
                        <a:cubicBezTo>
                          <a:pt x="1868" y="4269"/>
                          <a:pt x="1768" y="4202"/>
                          <a:pt x="1702" y="4136"/>
                        </a:cubicBezTo>
                        <a:cubicBezTo>
                          <a:pt x="1602" y="4069"/>
                          <a:pt x="1535" y="4002"/>
                          <a:pt x="1501" y="3936"/>
                        </a:cubicBezTo>
                        <a:cubicBezTo>
                          <a:pt x="1368" y="3802"/>
                          <a:pt x="1301" y="3635"/>
                          <a:pt x="1268" y="3469"/>
                        </a:cubicBezTo>
                        <a:cubicBezTo>
                          <a:pt x="1268" y="3435"/>
                          <a:pt x="1268" y="3435"/>
                          <a:pt x="1268" y="3402"/>
                        </a:cubicBezTo>
                        <a:cubicBezTo>
                          <a:pt x="1268" y="3368"/>
                          <a:pt x="1268" y="3302"/>
                          <a:pt x="1268" y="3268"/>
                        </a:cubicBezTo>
                        <a:cubicBezTo>
                          <a:pt x="1268" y="3035"/>
                          <a:pt x="1368" y="2801"/>
                          <a:pt x="1535" y="2635"/>
                        </a:cubicBezTo>
                        <a:cubicBezTo>
                          <a:pt x="1568" y="2601"/>
                          <a:pt x="1602" y="2535"/>
                          <a:pt x="1635" y="2501"/>
                        </a:cubicBezTo>
                        <a:lnTo>
                          <a:pt x="2102" y="2101"/>
                        </a:lnTo>
                        <a:cubicBezTo>
                          <a:pt x="2202" y="2001"/>
                          <a:pt x="2335" y="1901"/>
                          <a:pt x="2469" y="1801"/>
                        </a:cubicBezTo>
                        <a:cubicBezTo>
                          <a:pt x="3057" y="1398"/>
                          <a:pt x="3761" y="1197"/>
                          <a:pt x="4499" y="1197"/>
                        </a:cubicBezTo>
                        <a:close/>
                        <a:moveTo>
                          <a:pt x="4684" y="1"/>
                        </a:moveTo>
                        <a:cubicBezTo>
                          <a:pt x="4111" y="1"/>
                          <a:pt x="3532" y="97"/>
                          <a:pt x="2969" y="300"/>
                        </a:cubicBezTo>
                        <a:lnTo>
                          <a:pt x="2702" y="433"/>
                        </a:lnTo>
                        <a:lnTo>
                          <a:pt x="2636" y="466"/>
                        </a:lnTo>
                        <a:lnTo>
                          <a:pt x="2502" y="533"/>
                        </a:lnTo>
                        <a:lnTo>
                          <a:pt x="2402" y="566"/>
                        </a:lnTo>
                        <a:lnTo>
                          <a:pt x="2302" y="633"/>
                        </a:lnTo>
                        <a:lnTo>
                          <a:pt x="2102" y="733"/>
                        </a:lnTo>
                        <a:lnTo>
                          <a:pt x="1935" y="833"/>
                        </a:lnTo>
                        <a:cubicBezTo>
                          <a:pt x="1902" y="833"/>
                          <a:pt x="1868" y="867"/>
                          <a:pt x="1835" y="900"/>
                        </a:cubicBezTo>
                        <a:cubicBezTo>
                          <a:pt x="1768" y="933"/>
                          <a:pt x="1668" y="1000"/>
                          <a:pt x="1602" y="1033"/>
                        </a:cubicBezTo>
                        <a:cubicBezTo>
                          <a:pt x="1468" y="1134"/>
                          <a:pt x="1335" y="1234"/>
                          <a:pt x="1235" y="1367"/>
                        </a:cubicBezTo>
                        <a:lnTo>
                          <a:pt x="634" y="1867"/>
                        </a:lnTo>
                        <a:cubicBezTo>
                          <a:pt x="534" y="1967"/>
                          <a:pt x="434" y="2068"/>
                          <a:pt x="367" y="2168"/>
                        </a:cubicBezTo>
                        <a:lnTo>
                          <a:pt x="301" y="2234"/>
                        </a:lnTo>
                        <a:cubicBezTo>
                          <a:pt x="301" y="2234"/>
                          <a:pt x="301" y="2268"/>
                          <a:pt x="267" y="2268"/>
                        </a:cubicBezTo>
                        <a:cubicBezTo>
                          <a:pt x="267" y="2301"/>
                          <a:pt x="267" y="2301"/>
                          <a:pt x="234" y="2334"/>
                        </a:cubicBezTo>
                        <a:lnTo>
                          <a:pt x="201" y="2401"/>
                        </a:lnTo>
                        <a:lnTo>
                          <a:pt x="201" y="2434"/>
                        </a:lnTo>
                        <a:lnTo>
                          <a:pt x="134" y="2535"/>
                        </a:lnTo>
                        <a:cubicBezTo>
                          <a:pt x="100" y="2601"/>
                          <a:pt x="67" y="2668"/>
                          <a:pt x="67" y="2735"/>
                        </a:cubicBezTo>
                        <a:cubicBezTo>
                          <a:pt x="34" y="2768"/>
                          <a:pt x="34" y="2801"/>
                          <a:pt x="34" y="2835"/>
                        </a:cubicBezTo>
                        <a:cubicBezTo>
                          <a:pt x="0" y="2901"/>
                          <a:pt x="0" y="2935"/>
                          <a:pt x="0" y="3002"/>
                        </a:cubicBezTo>
                        <a:lnTo>
                          <a:pt x="0" y="3102"/>
                        </a:lnTo>
                        <a:cubicBezTo>
                          <a:pt x="0" y="3102"/>
                          <a:pt x="0" y="3135"/>
                          <a:pt x="0" y="3135"/>
                        </a:cubicBezTo>
                        <a:lnTo>
                          <a:pt x="0" y="3335"/>
                        </a:lnTo>
                        <a:cubicBezTo>
                          <a:pt x="0" y="3469"/>
                          <a:pt x="0" y="3635"/>
                          <a:pt x="34" y="3802"/>
                        </a:cubicBezTo>
                        <a:cubicBezTo>
                          <a:pt x="34" y="3869"/>
                          <a:pt x="67" y="3936"/>
                          <a:pt x="100" y="4036"/>
                        </a:cubicBezTo>
                        <a:cubicBezTo>
                          <a:pt x="100" y="4069"/>
                          <a:pt x="134" y="4102"/>
                          <a:pt x="134" y="4136"/>
                        </a:cubicBezTo>
                        <a:lnTo>
                          <a:pt x="167" y="4236"/>
                        </a:lnTo>
                        <a:cubicBezTo>
                          <a:pt x="167" y="4236"/>
                          <a:pt x="201" y="4269"/>
                          <a:pt x="201" y="4303"/>
                        </a:cubicBezTo>
                        <a:cubicBezTo>
                          <a:pt x="201" y="4303"/>
                          <a:pt x="234" y="4336"/>
                          <a:pt x="234" y="4369"/>
                        </a:cubicBezTo>
                        <a:cubicBezTo>
                          <a:pt x="267" y="4403"/>
                          <a:pt x="267" y="4403"/>
                          <a:pt x="301" y="4436"/>
                        </a:cubicBezTo>
                        <a:cubicBezTo>
                          <a:pt x="334" y="4503"/>
                          <a:pt x="367" y="4569"/>
                          <a:pt x="434" y="4636"/>
                        </a:cubicBezTo>
                        <a:lnTo>
                          <a:pt x="534" y="4770"/>
                        </a:lnTo>
                        <a:cubicBezTo>
                          <a:pt x="534" y="4770"/>
                          <a:pt x="567" y="4803"/>
                          <a:pt x="567" y="4803"/>
                        </a:cubicBezTo>
                        <a:lnTo>
                          <a:pt x="601" y="4836"/>
                        </a:lnTo>
                        <a:lnTo>
                          <a:pt x="734" y="4936"/>
                        </a:lnTo>
                        <a:cubicBezTo>
                          <a:pt x="768" y="4970"/>
                          <a:pt x="801" y="5003"/>
                          <a:pt x="834" y="5036"/>
                        </a:cubicBezTo>
                        <a:cubicBezTo>
                          <a:pt x="868" y="5036"/>
                          <a:pt x="901" y="5070"/>
                          <a:pt x="901" y="5070"/>
                        </a:cubicBezTo>
                        <a:lnTo>
                          <a:pt x="1001" y="5136"/>
                        </a:lnTo>
                        <a:cubicBezTo>
                          <a:pt x="1101" y="5203"/>
                          <a:pt x="1235" y="5237"/>
                          <a:pt x="1368" y="5303"/>
                        </a:cubicBezTo>
                        <a:cubicBezTo>
                          <a:pt x="1903" y="5471"/>
                          <a:pt x="2452" y="5555"/>
                          <a:pt x="2999" y="5555"/>
                        </a:cubicBezTo>
                        <a:cubicBezTo>
                          <a:pt x="3646" y="5555"/>
                          <a:pt x="4290" y="5438"/>
                          <a:pt x="4904" y="5203"/>
                        </a:cubicBezTo>
                        <a:cubicBezTo>
                          <a:pt x="5471" y="4970"/>
                          <a:pt x="6005" y="4636"/>
                          <a:pt x="6472" y="4236"/>
                        </a:cubicBezTo>
                        <a:lnTo>
                          <a:pt x="6939" y="3835"/>
                        </a:lnTo>
                        <a:lnTo>
                          <a:pt x="7072" y="3735"/>
                        </a:lnTo>
                        <a:cubicBezTo>
                          <a:pt x="7172" y="3635"/>
                          <a:pt x="7306" y="3502"/>
                          <a:pt x="7406" y="3368"/>
                        </a:cubicBezTo>
                        <a:cubicBezTo>
                          <a:pt x="7706" y="2901"/>
                          <a:pt x="7839" y="2334"/>
                          <a:pt x="7706" y="1801"/>
                        </a:cubicBezTo>
                        <a:cubicBezTo>
                          <a:pt x="7572" y="1067"/>
                          <a:pt x="7039" y="466"/>
                          <a:pt x="6338" y="266"/>
                        </a:cubicBezTo>
                        <a:cubicBezTo>
                          <a:pt x="6272" y="233"/>
                          <a:pt x="6205" y="200"/>
                          <a:pt x="6105" y="200"/>
                        </a:cubicBezTo>
                        <a:cubicBezTo>
                          <a:pt x="5905" y="133"/>
                          <a:pt x="5704" y="99"/>
                          <a:pt x="5504" y="66"/>
                        </a:cubicBezTo>
                        <a:cubicBezTo>
                          <a:pt x="5234" y="23"/>
                          <a:pt x="4959" y="1"/>
                          <a:pt x="4684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9" name="Google Shape;669;p19"/>
                  <p:cNvSpPr/>
                  <p:nvPr/>
                </p:nvSpPr>
                <p:spPr>
                  <a:xfrm>
                    <a:off x="3048175" y="4470300"/>
                    <a:ext cx="90925" cy="44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37" h="1769" extrusionOk="0">
                        <a:moveTo>
                          <a:pt x="3470" y="1"/>
                        </a:moveTo>
                        <a:lnTo>
                          <a:pt x="1" y="1235"/>
                        </a:lnTo>
                        <a:lnTo>
                          <a:pt x="168" y="1769"/>
                        </a:lnTo>
                        <a:lnTo>
                          <a:pt x="3637" y="535"/>
                        </a:lnTo>
                        <a:lnTo>
                          <a:pt x="3470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0" name="Google Shape;670;p19"/>
                  <p:cNvSpPr/>
                  <p:nvPr/>
                </p:nvSpPr>
                <p:spPr>
                  <a:xfrm>
                    <a:off x="3130750" y="4470300"/>
                    <a:ext cx="88400" cy="350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36" h="1402" extrusionOk="0">
                        <a:moveTo>
                          <a:pt x="134" y="1"/>
                        </a:moveTo>
                        <a:lnTo>
                          <a:pt x="67" y="301"/>
                        </a:lnTo>
                        <a:lnTo>
                          <a:pt x="0" y="535"/>
                        </a:lnTo>
                        <a:lnTo>
                          <a:pt x="167" y="601"/>
                        </a:lnTo>
                        <a:lnTo>
                          <a:pt x="1768" y="1035"/>
                        </a:lnTo>
                        <a:lnTo>
                          <a:pt x="2368" y="1202"/>
                        </a:lnTo>
                        <a:lnTo>
                          <a:pt x="3069" y="1402"/>
                        </a:lnTo>
                        <a:lnTo>
                          <a:pt x="3202" y="1302"/>
                        </a:lnTo>
                        <a:cubicBezTo>
                          <a:pt x="3302" y="1202"/>
                          <a:pt x="3436" y="1068"/>
                          <a:pt x="3536" y="935"/>
                        </a:cubicBezTo>
                        <a:lnTo>
                          <a:pt x="2469" y="635"/>
                        </a:lnTo>
                        <a:lnTo>
                          <a:pt x="2268" y="601"/>
                        </a:lnTo>
                        <a:lnTo>
                          <a:pt x="567" y="101"/>
                        </a:lnTo>
                        <a:lnTo>
                          <a:pt x="134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1" name="Google Shape;671;p19"/>
                  <p:cNvSpPr/>
                  <p:nvPr/>
                </p:nvSpPr>
                <p:spPr>
                  <a:xfrm>
                    <a:off x="3126575" y="4411100"/>
                    <a:ext cx="60075" cy="717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03" h="2870" extrusionOk="0">
                        <a:moveTo>
                          <a:pt x="1802" y="0"/>
                        </a:moveTo>
                        <a:lnTo>
                          <a:pt x="1802" y="34"/>
                        </a:lnTo>
                        <a:lnTo>
                          <a:pt x="1168" y="901"/>
                        </a:lnTo>
                        <a:lnTo>
                          <a:pt x="1034" y="1101"/>
                        </a:lnTo>
                        <a:lnTo>
                          <a:pt x="34" y="2469"/>
                        </a:lnTo>
                        <a:lnTo>
                          <a:pt x="0" y="2536"/>
                        </a:lnTo>
                        <a:lnTo>
                          <a:pt x="234" y="2669"/>
                        </a:lnTo>
                        <a:lnTo>
                          <a:pt x="467" y="2869"/>
                        </a:lnTo>
                        <a:lnTo>
                          <a:pt x="467" y="2836"/>
                        </a:lnTo>
                        <a:lnTo>
                          <a:pt x="734" y="2502"/>
                        </a:lnTo>
                        <a:lnTo>
                          <a:pt x="1668" y="1201"/>
                        </a:lnTo>
                        <a:lnTo>
                          <a:pt x="1702" y="1135"/>
                        </a:lnTo>
                        <a:lnTo>
                          <a:pt x="2402" y="134"/>
                        </a:lnTo>
                        <a:lnTo>
                          <a:pt x="1802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2" name="Google Shape;672;p19"/>
                  <p:cNvSpPr/>
                  <p:nvPr/>
                </p:nvSpPr>
                <p:spPr>
                  <a:xfrm>
                    <a:off x="2997300" y="4285775"/>
                    <a:ext cx="195175" cy="1384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807" h="5539" extrusionOk="0">
                        <a:moveTo>
                          <a:pt x="4820" y="1"/>
                        </a:moveTo>
                        <a:cubicBezTo>
                          <a:pt x="4339" y="1"/>
                          <a:pt x="3860" y="68"/>
                          <a:pt x="3403" y="210"/>
                        </a:cubicBezTo>
                        <a:lnTo>
                          <a:pt x="3337" y="143"/>
                        </a:lnTo>
                        <a:lnTo>
                          <a:pt x="3137" y="277"/>
                        </a:lnTo>
                        <a:lnTo>
                          <a:pt x="3103" y="277"/>
                        </a:lnTo>
                        <a:lnTo>
                          <a:pt x="2870" y="343"/>
                        </a:lnTo>
                        <a:cubicBezTo>
                          <a:pt x="2303" y="577"/>
                          <a:pt x="1769" y="911"/>
                          <a:pt x="1302" y="1311"/>
                        </a:cubicBezTo>
                        <a:lnTo>
                          <a:pt x="735" y="1811"/>
                        </a:lnTo>
                        <a:cubicBezTo>
                          <a:pt x="701" y="1845"/>
                          <a:pt x="701" y="1845"/>
                          <a:pt x="668" y="1878"/>
                        </a:cubicBezTo>
                        <a:lnTo>
                          <a:pt x="601" y="1945"/>
                        </a:lnTo>
                        <a:lnTo>
                          <a:pt x="568" y="1978"/>
                        </a:lnTo>
                        <a:lnTo>
                          <a:pt x="535" y="2011"/>
                        </a:lnTo>
                        <a:lnTo>
                          <a:pt x="435" y="2111"/>
                        </a:lnTo>
                        <a:cubicBezTo>
                          <a:pt x="234" y="2378"/>
                          <a:pt x="134" y="2678"/>
                          <a:pt x="68" y="2979"/>
                        </a:cubicBezTo>
                        <a:cubicBezTo>
                          <a:pt x="1" y="3246"/>
                          <a:pt x="1" y="3512"/>
                          <a:pt x="68" y="3746"/>
                        </a:cubicBezTo>
                        <a:cubicBezTo>
                          <a:pt x="134" y="4013"/>
                          <a:pt x="234" y="4280"/>
                          <a:pt x="368" y="4513"/>
                        </a:cubicBezTo>
                        <a:cubicBezTo>
                          <a:pt x="435" y="4580"/>
                          <a:pt x="468" y="4647"/>
                          <a:pt x="535" y="4713"/>
                        </a:cubicBezTo>
                        <a:cubicBezTo>
                          <a:pt x="701" y="4880"/>
                          <a:pt x="868" y="5013"/>
                          <a:pt x="1068" y="5114"/>
                        </a:cubicBezTo>
                        <a:cubicBezTo>
                          <a:pt x="1135" y="5147"/>
                          <a:pt x="1202" y="5214"/>
                          <a:pt x="1302" y="5247"/>
                        </a:cubicBezTo>
                        <a:lnTo>
                          <a:pt x="1435" y="5280"/>
                        </a:lnTo>
                        <a:cubicBezTo>
                          <a:pt x="1602" y="5347"/>
                          <a:pt x="1802" y="5380"/>
                          <a:pt x="2002" y="5447"/>
                        </a:cubicBezTo>
                        <a:cubicBezTo>
                          <a:pt x="2328" y="5508"/>
                          <a:pt x="2656" y="5538"/>
                          <a:pt x="2983" y="5538"/>
                        </a:cubicBezTo>
                        <a:cubicBezTo>
                          <a:pt x="3731" y="5538"/>
                          <a:pt x="4475" y="5382"/>
                          <a:pt x="5171" y="5080"/>
                        </a:cubicBezTo>
                        <a:lnTo>
                          <a:pt x="5205" y="5080"/>
                        </a:lnTo>
                        <a:cubicBezTo>
                          <a:pt x="5405" y="4980"/>
                          <a:pt x="5605" y="4880"/>
                          <a:pt x="5805" y="4780"/>
                        </a:cubicBezTo>
                        <a:lnTo>
                          <a:pt x="6372" y="4480"/>
                        </a:lnTo>
                        <a:lnTo>
                          <a:pt x="6339" y="4413"/>
                        </a:lnTo>
                        <a:lnTo>
                          <a:pt x="6439" y="4313"/>
                        </a:lnTo>
                        <a:lnTo>
                          <a:pt x="6539" y="4246"/>
                        </a:lnTo>
                        <a:lnTo>
                          <a:pt x="7106" y="3713"/>
                        </a:lnTo>
                        <a:cubicBezTo>
                          <a:pt x="7373" y="3479"/>
                          <a:pt x="7606" y="3179"/>
                          <a:pt x="7706" y="2845"/>
                        </a:cubicBezTo>
                        <a:cubicBezTo>
                          <a:pt x="7740" y="2745"/>
                          <a:pt x="7773" y="2678"/>
                          <a:pt x="7773" y="2578"/>
                        </a:cubicBezTo>
                        <a:lnTo>
                          <a:pt x="7773" y="2512"/>
                        </a:lnTo>
                        <a:cubicBezTo>
                          <a:pt x="7807" y="2445"/>
                          <a:pt x="7807" y="2412"/>
                          <a:pt x="7807" y="2378"/>
                        </a:cubicBezTo>
                        <a:cubicBezTo>
                          <a:pt x="7807" y="2211"/>
                          <a:pt x="7807" y="2078"/>
                          <a:pt x="7807" y="1945"/>
                        </a:cubicBezTo>
                        <a:cubicBezTo>
                          <a:pt x="7740" y="2111"/>
                          <a:pt x="7640" y="2245"/>
                          <a:pt x="7506" y="2378"/>
                        </a:cubicBezTo>
                        <a:lnTo>
                          <a:pt x="7039" y="2779"/>
                        </a:lnTo>
                        <a:cubicBezTo>
                          <a:pt x="6367" y="3382"/>
                          <a:pt x="5517" y="3694"/>
                          <a:pt x="4646" y="3694"/>
                        </a:cubicBezTo>
                        <a:cubicBezTo>
                          <a:pt x="4265" y="3694"/>
                          <a:pt x="3879" y="3634"/>
                          <a:pt x="3503" y="3512"/>
                        </a:cubicBezTo>
                        <a:cubicBezTo>
                          <a:pt x="3403" y="3479"/>
                          <a:pt x="3303" y="3412"/>
                          <a:pt x="3203" y="3346"/>
                        </a:cubicBezTo>
                        <a:cubicBezTo>
                          <a:pt x="3003" y="3179"/>
                          <a:pt x="2836" y="2945"/>
                          <a:pt x="2803" y="2678"/>
                        </a:cubicBezTo>
                        <a:cubicBezTo>
                          <a:pt x="2803" y="2612"/>
                          <a:pt x="2803" y="2545"/>
                          <a:pt x="2803" y="2478"/>
                        </a:cubicBezTo>
                        <a:cubicBezTo>
                          <a:pt x="2803" y="2245"/>
                          <a:pt x="2903" y="2045"/>
                          <a:pt x="3036" y="1845"/>
                        </a:cubicBezTo>
                        <a:cubicBezTo>
                          <a:pt x="3070" y="1811"/>
                          <a:pt x="3103" y="1778"/>
                          <a:pt x="3170" y="1744"/>
                        </a:cubicBezTo>
                        <a:lnTo>
                          <a:pt x="3637" y="1311"/>
                        </a:lnTo>
                        <a:cubicBezTo>
                          <a:pt x="3737" y="1211"/>
                          <a:pt x="3870" y="1144"/>
                          <a:pt x="3970" y="1044"/>
                        </a:cubicBezTo>
                        <a:cubicBezTo>
                          <a:pt x="4592" y="629"/>
                          <a:pt x="5309" y="406"/>
                          <a:pt x="6034" y="406"/>
                        </a:cubicBezTo>
                        <a:cubicBezTo>
                          <a:pt x="6359" y="406"/>
                          <a:pt x="6686" y="451"/>
                          <a:pt x="7006" y="544"/>
                        </a:cubicBezTo>
                        <a:lnTo>
                          <a:pt x="6973" y="510"/>
                        </a:lnTo>
                        <a:lnTo>
                          <a:pt x="6906" y="477"/>
                        </a:lnTo>
                        <a:cubicBezTo>
                          <a:pt x="6739" y="377"/>
                          <a:pt x="6606" y="310"/>
                          <a:pt x="6406" y="243"/>
                        </a:cubicBezTo>
                        <a:cubicBezTo>
                          <a:pt x="5895" y="85"/>
                          <a:pt x="5357" y="1"/>
                          <a:pt x="4820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3" name="Google Shape;673;p19"/>
                  <p:cNvSpPr/>
                  <p:nvPr/>
                </p:nvSpPr>
                <p:spPr>
                  <a:xfrm>
                    <a:off x="3035675" y="4266200"/>
                    <a:ext cx="204325" cy="1387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173" h="5549" extrusionOk="0">
                        <a:moveTo>
                          <a:pt x="4452" y="1192"/>
                        </a:moveTo>
                        <a:cubicBezTo>
                          <a:pt x="4738" y="1192"/>
                          <a:pt x="5025" y="1226"/>
                          <a:pt x="5304" y="1293"/>
                        </a:cubicBezTo>
                        <a:lnTo>
                          <a:pt x="5471" y="1327"/>
                        </a:lnTo>
                        <a:cubicBezTo>
                          <a:pt x="5504" y="1327"/>
                          <a:pt x="5571" y="1360"/>
                          <a:pt x="5604" y="1360"/>
                        </a:cubicBezTo>
                        <a:cubicBezTo>
                          <a:pt x="6171" y="1560"/>
                          <a:pt x="6472" y="2161"/>
                          <a:pt x="6272" y="2728"/>
                        </a:cubicBezTo>
                        <a:cubicBezTo>
                          <a:pt x="6238" y="2861"/>
                          <a:pt x="6138" y="2961"/>
                          <a:pt x="6071" y="3061"/>
                        </a:cubicBezTo>
                        <a:lnTo>
                          <a:pt x="5971" y="3128"/>
                        </a:lnTo>
                        <a:lnTo>
                          <a:pt x="5571" y="3528"/>
                        </a:lnTo>
                        <a:lnTo>
                          <a:pt x="5504" y="3562"/>
                        </a:lnTo>
                        <a:cubicBezTo>
                          <a:pt x="4823" y="4149"/>
                          <a:pt x="3961" y="4471"/>
                          <a:pt x="3091" y="4471"/>
                        </a:cubicBezTo>
                        <a:cubicBezTo>
                          <a:pt x="2725" y="4471"/>
                          <a:pt x="2357" y="4414"/>
                          <a:pt x="2002" y="4295"/>
                        </a:cubicBezTo>
                        <a:cubicBezTo>
                          <a:pt x="1868" y="4262"/>
                          <a:pt x="1768" y="4195"/>
                          <a:pt x="1702" y="4129"/>
                        </a:cubicBezTo>
                        <a:cubicBezTo>
                          <a:pt x="1602" y="4095"/>
                          <a:pt x="1535" y="4029"/>
                          <a:pt x="1501" y="3928"/>
                        </a:cubicBezTo>
                        <a:cubicBezTo>
                          <a:pt x="1368" y="3795"/>
                          <a:pt x="1301" y="3628"/>
                          <a:pt x="1268" y="3461"/>
                        </a:cubicBezTo>
                        <a:cubicBezTo>
                          <a:pt x="1268" y="3461"/>
                          <a:pt x="1268" y="3428"/>
                          <a:pt x="1268" y="3428"/>
                        </a:cubicBezTo>
                        <a:cubicBezTo>
                          <a:pt x="1268" y="3361"/>
                          <a:pt x="1268" y="3328"/>
                          <a:pt x="1268" y="3261"/>
                        </a:cubicBezTo>
                        <a:cubicBezTo>
                          <a:pt x="1268" y="3028"/>
                          <a:pt x="1368" y="2794"/>
                          <a:pt x="1535" y="2628"/>
                        </a:cubicBezTo>
                        <a:cubicBezTo>
                          <a:pt x="1535" y="2594"/>
                          <a:pt x="1602" y="2561"/>
                          <a:pt x="1635" y="2494"/>
                        </a:cubicBezTo>
                        <a:lnTo>
                          <a:pt x="2102" y="2094"/>
                        </a:lnTo>
                        <a:cubicBezTo>
                          <a:pt x="2202" y="1994"/>
                          <a:pt x="2335" y="1894"/>
                          <a:pt x="2469" y="1827"/>
                        </a:cubicBezTo>
                        <a:cubicBezTo>
                          <a:pt x="3039" y="1400"/>
                          <a:pt x="3744" y="1192"/>
                          <a:pt x="4452" y="1192"/>
                        </a:cubicBezTo>
                        <a:close/>
                        <a:moveTo>
                          <a:pt x="4751" y="0"/>
                        </a:moveTo>
                        <a:cubicBezTo>
                          <a:pt x="4156" y="0"/>
                          <a:pt x="3554" y="105"/>
                          <a:pt x="2969" y="293"/>
                        </a:cubicBezTo>
                        <a:lnTo>
                          <a:pt x="2702" y="426"/>
                        </a:lnTo>
                        <a:lnTo>
                          <a:pt x="2636" y="459"/>
                        </a:lnTo>
                        <a:lnTo>
                          <a:pt x="2502" y="526"/>
                        </a:lnTo>
                        <a:cubicBezTo>
                          <a:pt x="2435" y="559"/>
                          <a:pt x="2369" y="593"/>
                          <a:pt x="2302" y="626"/>
                        </a:cubicBezTo>
                        <a:cubicBezTo>
                          <a:pt x="2235" y="659"/>
                          <a:pt x="2169" y="693"/>
                          <a:pt x="2102" y="726"/>
                        </a:cubicBezTo>
                        <a:cubicBezTo>
                          <a:pt x="2102" y="726"/>
                          <a:pt x="1968" y="793"/>
                          <a:pt x="1935" y="826"/>
                        </a:cubicBezTo>
                        <a:cubicBezTo>
                          <a:pt x="1902" y="860"/>
                          <a:pt x="1868" y="860"/>
                          <a:pt x="1835" y="893"/>
                        </a:cubicBezTo>
                        <a:cubicBezTo>
                          <a:pt x="1768" y="926"/>
                          <a:pt x="1668" y="993"/>
                          <a:pt x="1602" y="1026"/>
                        </a:cubicBezTo>
                        <a:cubicBezTo>
                          <a:pt x="1468" y="1126"/>
                          <a:pt x="1335" y="1260"/>
                          <a:pt x="1235" y="1360"/>
                        </a:cubicBezTo>
                        <a:lnTo>
                          <a:pt x="634" y="1860"/>
                        </a:lnTo>
                        <a:cubicBezTo>
                          <a:pt x="534" y="1960"/>
                          <a:pt x="434" y="2060"/>
                          <a:pt x="367" y="2161"/>
                        </a:cubicBezTo>
                        <a:lnTo>
                          <a:pt x="301" y="2227"/>
                        </a:lnTo>
                        <a:cubicBezTo>
                          <a:pt x="301" y="2261"/>
                          <a:pt x="301" y="2261"/>
                          <a:pt x="267" y="2294"/>
                        </a:cubicBezTo>
                        <a:cubicBezTo>
                          <a:pt x="267" y="2294"/>
                          <a:pt x="267" y="2294"/>
                          <a:pt x="234" y="2327"/>
                        </a:cubicBezTo>
                        <a:lnTo>
                          <a:pt x="201" y="2394"/>
                        </a:lnTo>
                        <a:lnTo>
                          <a:pt x="201" y="2427"/>
                        </a:lnTo>
                        <a:lnTo>
                          <a:pt x="134" y="2527"/>
                        </a:lnTo>
                        <a:cubicBezTo>
                          <a:pt x="100" y="2594"/>
                          <a:pt x="67" y="2661"/>
                          <a:pt x="67" y="2728"/>
                        </a:cubicBezTo>
                        <a:cubicBezTo>
                          <a:pt x="34" y="2761"/>
                          <a:pt x="34" y="2794"/>
                          <a:pt x="34" y="2828"/>
                        </a:cubicBezTo>
                        <a:cubicBezTo>
                          <a:pt x="0" y="2894"/>
                          <a:pt x="0" y="2961"/>
                          <a:pt x="0" y="2994"/>
                        </a:cubicBezTo>
                        <a:lnTo>
                          <a:pt x="0" y="3095"/>
                        </a:lnTo>
                        <a:cubicBezTo>
                          <a:pt x="0" y="3095"/>
                          <a:pt x="0" y="3128"/>
                          <a:pt x="0" y="3128"/>
                        </a:cubicBezTo>
                        <a:lnTo>
                          <a:pt x="0" y="3328"/>
                        </a:lnTo>
                        <a:cubicBezTo>
                          <a:pt x="0" y="3495"/>
                          <a:pt x="0" y="3628"/>
                          <a:pt x="34" y="3795"/>
                        </a:cubicBezTo>
                        <a:cubicBezTo>
                          <a:pt x="34" y="3862"/>
                          <a:pt x="67" y="3962"/>
                          <a:pt x="100" y="4029"/>
                        </a:cubicBezTo>
                        <a:cubicBezTo>
                          <a:pt x="100" y="4062"/>
                          <a:pt x="100" y="4095"/>
                          <a:pt x="134" y="4129"/>
                        </a:cubicBezTo>
                        <a:lnTo>
                          <a:pt x="167" y="4229"/>
                        </a:lnTo>
                        <a:cubicBezTo>
                          <a:pt x="167" y="4262"/>
                          <a:pt x="201" y="4262"/>
                          <a:pt x="201" y="4295"/>
                        </a:cubicBezTo>
                        <a:cubicBezTo>
                          <a:pt x="201" y="4329"/>
                          <a:pt x="234" y="4329"/>
                          <a:pt x="234" y="4362"/>
                        </a:cubicBezTo>
                        <a:lnTo>
                          <a:pt x="301" y="4462"/>
                        </a:lnTo>
                        <a:cubicBezTo>
                          <a:pt x="334" y="4529"/>
                          <a:pt x="367" y="4596"/>
                          <a:pt x="434" y="4629"/>
                        </a:cubicBezTo>
                        <a:lnTo>
                          <a:pt x="534" y="4762"/>
                        </a:lnTo>
                        <a:cubicBezTo>
                          <a:pt x="534" y="4762"/>
                          <a:pt x="567" y="4796"/>
                          <a:pt x="567" y="4796"/>
                        </a:cubicBezTo>
                        <a:lnTo>
                          <a:pt x="601" y="4829"/>
                        </a:lnTo>
                        <a:cubicBezTo>
                          <a:pt x="634" y="4862"/>
                          <a:pt x="701" y="4896"/>
                          <a:pt x="734" y="4963"/>
                        </a:cubicBezTo>
                        <a:cubicBezTo>
                          <a:pt x="768" y="4963"/>
                          <a:pt x="801" y="4996"/>
                          <a:pt x="834" y="5029"/>
                        </a:cubicBezTo>
                        <a:lnTo>
                          <a:pt x="901" y="5096"/>
                        </a:lnTo>
                        <a:lnTo>
                          <a:pt x="1001" y="5129"/>
                        </a:lnTo>
                        <a:cubicBezTo>
                          <a:pt x="1101" y="5196"/>
                          <a:pt x="1235" y="5263"/>
                          <a:pt x="1368" y="5296"/>
                        </a:cubicBezTo>
                        <a:cubicBezTo>
                          <a:pt x="1903" y="5464"/>
                          <a:pt x="2452" y="5548"/>
                          <a:pt x="2999" y="5548"/>
                        </a:cubicBezTo>
                        <a:cubicBezTo>
                          <a:pt x="3646" y="5548"/>
                          <a:pt x="4290" y="5431"/>
                          <a:pt x="4904" y="5196"/>
                        </a:cubicBezTo>
                        <a:cubicBezTo>
                          <a:pt x="5471" y="4963"/>
                          <a:pt x="6005" y="4662"/>
                          <a:pt x="6472" y="4262"/>
                        </a:cubicBezTo>
                        <a:lnTo>
                          <a:pt x="6939" y="3828"/>
                        </a:lnTo>
                        <a:lnTo>
                          <a:pt x="7072" y="3728"/>
                        </a:lnTo>
                        <a:cubicBezTo>
                          <a:pt x="7172" y="3628"/>
                          <a:pt x="7306" y="3495"/>
                          <a:pt x="7406" y="3361"/>
                        </a:cubicBezTo>
                        <a:cubicBezTo>
                          <a:pt x="8173" y="2261"/>
                          <a:pt x="7639" y="693"/>
                          <a:pt x="6338" y="259"/>
                        </a:cubicBezTo>
                        <a:lnTo>
                          <a:pt x="6105" y="192"/>
                        </a:lnTo>
                        <a:cubicBezTo>
                          <a:pt x="5905" y="126"/>
                          <a:pt x="5704" y="92"/>
                          <a:pt x="5504" y="59"/>
                        </a:cubicBezTo>
                        <a:cubicBezTo>
                          <a:pt x="5255" y="19"/>
                          <a:pt x="5004" y="0"/>
                          <a:pt x="4751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4" name="Google Shape;674;p19"/>
                  <p:cNvSpPr/>
                  <p:nvPr/>
                </p:nvSpPr>
                <p:spPr>
                  <a:xfrm>
                    <a:off x="3048175" y="4328550"/>
                    <a:ext cx="90925" cy="433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37" h="1735" extrusionOk="0">
                        <a:moveTo>
                          <a:pt x="3470" y="0"/>
                        </a:moveTo>
                        <a:lnTo>
                          <a:pt x="1" y="1201"/>
                        </a:lnTo>
                        <a:lnTo>
                          <a:pt x="201" y="1735"/>
                        </a:lnTo>
                        <a:lnTo>
                          <a:pt x="3637" y="534"/>
                        </a:lnTo>
                        <a:lnTo>
                          <a:pt x="3470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5" name="Google Shape;675;p19"/>
                  <p:cNvSpPr/>
                  <p:nvPr/>
                </p:nvSpPr>
                <p:spPr>
                  <a:xfrm>
                    <a:off x="3130750" y="4328550"/>
                    <a:ext cx="88400" cy="350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36" h="1402" extrusionOk="0">
                        <a:moveTo>
                          <a:pt x="134" y="0"/>
                        </a:moveTo>
                        <a:lnTo>
                          <a:pt x="67" y="267"/>
                        </a:lnTo>
                        <a:lnTo>
                          <a:pt x="0" y="534"/>
                        </a:lnTo>
                        <a:lnTo>
                          <a:pt x="167" y="567"/>
                        </a:lnTo>
                        <a:lnTo>
                          <a:pt x="1768" y="1034"/>
                        </a:lnTo>
                        <a:lnTo>
                          <a:pt x="2368" y="1201"/>
                        </a:lnTo>
                        <a:lnTo>
                          <a:pt x="3069" y="1401"/>
                        </a:lnTo>
                        <a:lnTo>
                          <a:pt x="3202" y="1301"/>
                        </a:lnTo>
                        <a:cubicBezTo>
                          <a:pt x="3302" y="1168"/>
                          <a:pt x="3436" y="1068"/>
                          <a:pt x="3536" y="934"/>
                        </a:cubicBezTo>
                        <a:lnTo>
                          <a:pt x="2469" y="634"/>
                        </a:lnTo>
                        <a:lnTo>
                          <a:pt x="2268" y="567"/>
                        </a:lnTo>
                        <a:lnTo>
                          <a:pt x="567" y="100"/>
                        </a:lnTo>
                        <a:lnTo>
                          <a:pt x="134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6" name="Google Shape;676;p19"/>
                  <p:cNvSpPr/>
                  <p:nvPr/>
                </p:nvSpPr>
                <p:spPr>
                  <a:xfrm>
                    <a:off x="3126575" y="4269325"/>
                    <a:ext cx="60075" cy="709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03" h="2837" extrusionOk="0">
                        <a:moveTo>
                          <a:pt x="1802" y="1"/>
                        </a:moveTo>
                        <a:lnTo>
                          <a:pt x="1168" y="868"/>
                        </a:lnTo>
                        <a:lnTo>
                          <a:pt x="1034" y="1068"/>
                        </a:lnTo>
                        <a:lnTo>
                          <a:pt x="34" y="2436"/>
                        </a:lnTo>
                        <a:lnTo>
                          <a:pt x="0" y="2503"/>
                        </a:lnTo>
                        <a:lnTo>
                          <a:pt x="234" y="2636"/>
                        </a:lnTo>
                        <a:lnTo>
                          <a:pt x="467" y="2836"/>
                        </a:lnTo>
                        <a:lnTo>
                          <a:pt x="467" y="2803"/>
                        </a:lnTo>
                        <a:lnTo>
                          <a:pt x="734" y="2469"/>
                        </a:lnTo>
                        <a:lnTo>
                          <a:pt x="1668" y="1168"/>
                        </a:lnTo>
                        <a:lnTo>
                          <a:pt x="1702" y="1102"/>
                        </a:lnTo>
                        <a:lnTo>
                          <a:pt x="2402" y="134"/>
                        </a:lnTo>
                        <a:lnTo>
                          <a:pt x="1802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sp>
          <p:nvSpPr>
            <p:cNvPr id="677" name="Google Shape;677;p19"/>
            <p:cNvSpPr/>
            <p:nvPr/>
          </p:nvSpPr>
          <p:spPr>
            <a:xfrm>
              <a:off x="7382485" y="696728"/>
              <a:ext cx="250245" cy="250245"/>
            </a:xfrm>
            <a:custGeom>
              <a:avLst/>
              <a:gdLst/>
              <a:ahLst/>
              <a:cxnLst/>
              <a:rect l="l" t="t" r="r" b="b"/>
              <a:pathLst>
                <a:path w="12076" h="12076" extrusionOk="0">
                  <a:moveTo>
                    <a:pt x="6038" y="1"/>
                  </a:moveTo>
                  <a:lnTo>
                    <a:pt x="5504" y="2336"/>
                  </a:lnTo>
                  <a:cubicBezTo>
                    <a:pt x="5104" y="3903"/>
                    <a:pt x="3903" y="5104"/>
                    <a:pt x="2335" y="5505"/>
                  </a:cubicBezTo>
                  <a:lnTo>
                    <a:pt x="0" y="6038"/>
                  </a:lnTo>
                  <a:lnTo>
                    <a:pt x="2335" y="6605"/>
                  </a:lnTo>
                  <a:cubicBezTo>
                    <a:pt x="3903" y="6972"/>
                    <a:pt x="5104" y="8207"/>
                    <a:pt x="5504" y="9774"/>
                  </a:cubicBezTo>
                  <a:lnTo>
                    <a:pt x="6038" y="12076"/>
                  </a:lnTo>
                  <a:lnTo>
                    <a:pt x="6605" y="9774"/>
                  </a:lnTo>
                  <a:cubicBezTo>
                    <a:pt x="6972" y="8207"/>
                    <a:pt x="8206" y="6972"/>
                    <a:pt x="9774" y="6605"/>
                  </a:cubicBezTo>
                  <a:lnTo>
                    <a:pt x="12075" y="6038"/>
                  </a:lnTo>
                  <a:lnTo>
                    <a:pt x="9774" y="5505"/>
                  </a:lnTo>
                  <a:cubicBezTo>
                    <a:pt x="8206" y="5104"/>
                    <a:pt x="6972" y="3903"/>
                    <a:pt x="6605" y="2336"/>
                  </a:cubicBezTo>
                  <a:lnTo>
                    <a:pt x="6038" y="1"/>
                  </a:lnTo>
                  <a:close/>
                </a:path>
              </a:pathLst>
            </a:custGeom>
            <a:solidFill>
              <a:srgbClr val="F1EF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5_1_1"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9" name="Google Shape;679;p20"/>
          <p:cNvGrpSpPr/>
          <p:nvPr/>
        </p:nvGrpSpPr>
        <p:grpSpPr>
          <a:xfrm>
            <a:off x="188089" y="178344"/>
            <a:ext cx="8767822" cy="4786812"/>
            <a:chOff x="240700" y="905375"/>
            <a:chExt cx="7132950" cy="3894250"/>
          </a:xfrm>
        </p:grpSpPr>
        <p:sp>
          <p:nvSpPr>
            <p:cNvPr id="680" name="Google Shape;680;p20"/>
            <p:cNvSpPr/>
            <p:nvPr/>
          </p:nvSpPr>
          <p:spPr>
            <a:xfrm>
              <a:off x="327375" y="987700"/>
              <a:ext cx="6959625" cy="3729600"/>
            </a:xfrm>
            <a:custGeom>
              <a:avLst/>
              <a:gdLst/>
              <a:ahLst/>
              <a:cxnLst/>
              <a:rect l="l" t="t" r="r" b="b"/>
              <a:pathLst>
                <a:path w="278385" h="149184" fill="none" extrusionOk="0">
                  <a:moveTo>
                    <a:pt x="0" y="1"/>
                  </a:moveTo>
                  <a:lnTo>
                    <a:pt x="278385" y="1"/>
                  </a:lnTo>
                  <a:lnTo>
                    <a:pt x="278385" y="149184"/>
                  </a:lnTo>
                  <a:lnTo>
                    <a:pt x="0" y="149184"/>
                  </a:lnTo>
                  <a:close/>
                </a:path>
              </a:pathLst>
            </a:custGeom>
            <a:noFill/>
            <a:ln w="28575" cap="flat" cmpd="sng">
              <a:solidFill>
                <a:schemeClr val="dk2"/>
              </a:solidFill>
              <a:prstDash val="solid"/>
              <a:miter lim="1733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20"/>
            <p:cNvSpPr/>
            <p:nvPr/>
          </p:nvSpPr>
          <p:spPr>
            <a:xfrm>
              <a:off x="240700" y="905375"/>
              <a:ext cx="7132950" cy="3894250"/>
            </a:xfrm>
            <a:custGeom>
              <a:avLst/>
              <a:gdLst/>
              <a:ahLst/>
              <a:cxnLst/>
              <a:rect l="l" t="t" r="r" b="b"/>
              <a:pathLst>
                <a:path w="285318" h="155770" fill="none" extrusionOk="0">
                  <a:moveTo>
                    <a:pt x="278385" y="6933"/>
                  </a:moveTo>
                  <a:lnTo>
                    <a:pt x="278385" y="1"/>
                  </a:lnTo>
                  <a:lnTo>
                    <a:pt x="6933" y="1"/>
                  </a:lnTo>
                  <a:lnTo>
                    <a:pt x="6933" y="6933"/>
                  </a:lnTo>
                  <a:lnTo>
                    <a:pt x="1" y="6933"/>
                  </a:lnTo>
                  <a:lnTo>
                    <a:pt x="1" y="148837"/>
                  </a:lnTo>
                  <a:lnTo>
                    <a:pt x="6933" y="148837"/>
                  </a:lnTo>
                  <a:lnTo>
                    <a:pt x="6933" y="155769"/>
                  </a:lnTo>
                  <a:lnTo>
                    <a:pt x="278385" y="155769"/>
                  </a:lnTo>
                  <a:lnTo>
                    <a:pt x="278385" y="148837"/>
                  </a:lnTo>
                  <a:lnTo>
                    <a:pt x="285318" y="148837"/>
                  </a:lnTo>
                  <a:lnTo>
                    <a:pt x="285318" y="6933"/>
                  </a:lnTo>
                  <a:close/>
                </a:path>
              </a:pathLst>
            </a:custGeom>
            <a:noFill/>
            <a:ln w="28575" cap="flat" cmpd="sng">
              <a:solidFill>
                <a:schemeClr val="dk2"/>
              </a:solidFill>
              <a:prstDash val="solid"/>
              <a:miter lim="1733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82" name="Google Shape;682;p20"/>
          <p:cNvSpPr txBox="1">
            <a:spLocks noGrp="1"/>
          </p:cNvSpPr>
          <p:nvPr>
            <p:ph type="title" hasCustomPrompt="1"/>
          </p:nvPr>
        </p:nvSpPr>
        <p:spPr>
          <a:xfrm>
            <a:off x="1219972" y="2484602"/>
            <a:ext cx="2853300" cy="74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0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683" name="Google Shape;683;p20"/>
          <p:cNvSpPr txBox="1">
            <a:spLocks noGrp="1"/>
          </p:cNvSpPr>
          <p:nvPr>
            <p:ph type="subTitle" idx="1"/>
          </p:nvPr>
        </p:nvSpPr>
        <p:spPr>
          <a:xfrm>
            <a:off x="1219972" y="3211014"/>
            <a:ext cx="2853300" cy="90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684" name="Google Shape;684;p20"/>
          <p:cNvSpPr txBox="1">
            <a:spLocks noGrp="1"/>
          </p:cNvSpPr>
          <p:nvPr>
            <p:ph type="title" idx="2" hasCustomPrompt="1"/>
          </p:nvPr>
        </p:nvSpPr>
        <p:spPr>
          <a:xfrm>
            <a:off x="5070728" y="2484602"/>
            <a:ext cx="2853300" cy="74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85" name="Google Shape;685;p20"/>
          <p:cNvSpPr txBox="1">
            <a:spLocks noGrp="1"/>
          </p:cNvSpPr>
          <p:nvPr>
            <p:ph type="subTitle" idx="3"/>
          </p:nvPr>
        </p:nvSpPr>
        <p:spPr>
          <a:xfrm>
            <a:off x="5070728" y="3211004"/>
            <a:ext cx="2853300" cy="90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686" name="Google Shape;686;p20"/>
          <p:cNvSpPr txBox="1">
            <a:spLocks noGrp="1"/>
          </p:cNvSpPr>
          <p:nvPr>
            <p:ph type="title" idx="4"/>
          </p:nvPr>
        </p:nvSpPr>
        <p:spPr>
          <a:xfrm>
            <a:off x="720000" y="463800"/>
            <a:ext cx="5781300" cy="59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grpSp>
        <p:nvGrpSpPr>
          <p:cNvPr id="687" name="Google Shape;687;p20"/>
          <p:cNvGrpSpPr/>
          <p:nvPr/>
        </p:nvGrpSpPr>
        <p:grpSpPr>
          <a:xfrm rot="-1800044">
            <a:off x="8052937" y="-247295"/>
            <a:ext cx="1694538" cy="2388537"/>
            <a:chOff x="5564538" y="450356"/>
            <a:chExt cx="1694575" cy="2388590"/>
          </a:xfrm>
        </p:grpSpPr>
        <p:grpSp>
          <p:nvGrpSpPr>
            <p:cNvPr id="688" name="Google Shape;688;p20"/>
            <p:cNvGrpSpPr/>
            <p:nvPr/>
          </p:nvGrpSpPr>
          <p:grpSpPr>
            <a:xfrm>
              <a:off x="5564538" y="450356"/>
              <a:ext cx="1694575" cy="1194225"/>
              <a:chOff x="6675350" y="1828400"/>
              <a:chExt cx="1694575" cy="1194225"/>
            </a:xfrm>
          </p:grpSpPr>
          <p:sp>
            <p:nvSpPr>
              <p:cNvPr id="689" name="Google Shape;689;p20"/>
              <p:cNvSpPr/>
              <p:nvPr/>
            </p:nvSpPr>
            <p:spPr>
              <a:xfrm>
                <a:off x="6675350" y="1828400"/>
                <a:ext cx="1694575" cy="1194225"/>
              </a:xfrm>
              <a:custGeom>
                <a:avLst/>
                <a:gdLst/>
                <a:ahLst/>
                <a:cxnLst/>
                <a:rect l="l" t="t" r="r" b="b"/>
                <a:pathLst>
                  <a:path w="67783" h="47769" extrusionOk="0">
                    <a:moveTo>
                      <a:pt x="0" y="1"/>
                    </a:moveTo>
                    <a:lnTo>
                      <a:pt x="0" y="47768"/>
                    </a:lnTo>
                    <a:lnTo>
                      <a:pt x="67782" y="47768"/>
                    </a:lnTo>
                    <a:lnTo>
                      <a:pt x="6778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dist="76200" dir="8940000" algn="bl" rotWithShape="0">
                  <a:schemeClr val="lt2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" name="Google Shape;690;p20"/>
              <p:cNvSpPr/>
              <p:nvPr/>
            </p:nvSpPr>
            <p:spPr>
              <a:xfrm>
                <a:off x="6899675" y="1828400"/>
                <a:ext cx="468700" cy="1194225"/>
              </a:xfrm>
              <a:custGeom>
                <a:avLst/>
                <a:gdLst/>
                <a:ahLst/>
                <a:cxnLst/>
                <a:rect l="l" t="t" r="r" b="b"/>
                <a:pathLst>
                  <a:path w="18748" h="47769" extrusionOk="0">
                    <a:moveTo>
                      <a:pt x="0" y="1"/>
                    </a:moveTo>
                    <a:lnTo>
                      <a:pt x="0" y="47768"/>
                    </a:lnTo>
                    <a:lnTo>
                      <a:pt x="18747" y="47768"/>
                    </a:lnTo>
                    <a:lnTo>
                      <a:pt x="18747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1" name="Google Shape;691;p20"/>
              <p:cNvSpPr/>
              <p:nvPr/>
            </p:nvSpPr>
            <p:spPr>
              <a:xfrm>
                <a:off x="7465900" y="1828400"/>
                <a:ext cx="99275" cy="1194225"/>
              </a:xfrm>
              <a:custGeom>
                <a:avLst/>
                <a:gdLst/>
                <a:ahLst/>
                <a:cxnLst/>
                <a:rect l="l" t="t" r="r" b="b"/>
                <a:pathLst>
                  <a:path w="3971" h="47769" extrusionOk="0">
                    <a:moveTo>
                      <a:pt x="1" y="1"/>
                    </a:moveTo>
                    <a:lnTo>
                      <a:pt x="1" y="47768"/>
                    </a:lnTo>
                    <a:lnTo>
                      <a:pt x="3970" y="47768"/>
                    </a:lnTo>
                    <a:lnTo>
                      <a:pt x="3970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92" name="Google Shape;692;p20"/>
            <p:cNvGrpSpPr/>
            <p:nvPr/>
          </p:nvGrpSpPr>
          <p:grpSpPr>
            <a:xfrm>
              <a:off x="5969413" y="634821"/>
              <a:ext cx="884825" cy="2204125"/>
              <a:chOff x="7536800" y="2096925"/>
              <a:chExt cx="884825" cy="2204125"/>
            </a:xfrm>
          </p:grpSpPr>
          <p:grpSp>
            <p:nvGrpSpPr>
              <p:cNvPr id="693" name="Google Shape;693;p20"/>
              <p:cNvGrpSpPr/>
              <p:nvPr/>
            </p:nvGrpSpPr>
            <p:grpSpPr>
              <a:xfrm>
                <a:off x="7536800" y="2096925"/>
                <a:ext cx="884825" cy="2204125"/>
                <a:chOff x="7536800" y="2096925"/>
                <a:chExt cx="884825" cy="2204125"/>
              </a:xfrm>
            </p:grpSpPr>
            <p:grpSp>
              <p:nvGrpSpPr>
                <p:cNvPr id="694" name="Google Shape;694;p20"/>
                <p:cNvGrpSpPr/>
                <p:nvPr/>
              </p:nvGrpSpPr>
              <p:grpSpPr>
                <a:xfrm>
                  <a:off x="7849525" y="2704875"/>
                  <a:ext cx="572100" cy="1596175"/>
                  <a:chOff x="7849525" y="2704875"/>
                  <a:chExt cx="572100" cy="1596175"/>
                </a:xfrm>
              </p:grpSpPr>
              <p:sp>
                <p:nvSpPr>
                  <p:cNvPr id="695" name="Google Shape;695;p20"/>
                  <p:cNvSpPr/>
                  <p:nvPr/>
                </p:nvSpPr>
                <p:spPr>
                  <a:xfrm>
                    <a:off x="7849525" y="2704875"/>
                    <a:ext cx="572100" cy="15961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884" h="63847" extrusionOk="0">
                        <a:moveTo>
                          <a:pt x="11442" y="55640"/>
                        </a:moveTo>
                        <a:cubicBezTo>
                          <a:pt x="12476" y="55640"/>
                          <a:pt x="13310" y="56474"/>
                          <a:pt x="13310" y="57508"/>
                        </a:cubicBezTo>
                        <a:lnTo>
                          <a:pt x="13310" y="58943"/>
                        </a:lnTo>
                        <a:cubicBezTo>
                          <a:pt x="13310" y="59977"/>
                          <a:pt x="12476" y="60811"/>
                          <a:pt x="11442" y="60811"/>
                        </a:cubicBezTo>
                        <a:cubicBezTo>
                          <a:pt x="10408" y="60811"/>
                          <a:pt x="9607" y="59977"/>
                          <a:pt x="9607" y="58943"/>
                        </a:cubicBezTo>
                        <a:lnTo>
                          <a:pt x="9607" y="57508"/>
                        </a:lnTo>
                        <a:cubicBezTo>
                          <a:pt x="9607" y="56474"/>
                          <a:pt x="10408" y="55640"/>
                          <a:pt x="11442" y="55640"/>
                        </a:cubicBezTo>
                        <a:close/>
                        <a:moveTo>
                          <a:pt x="11442" y="0"/>
                        </a:moveTo>
                        <a:cubicBezTo>
                          <a:pt x="5137" y="0"/>
                          <a:pt x="0" y="5137"/>
                          <a:pt x="0" y="11442"/>
                        </a:cubicBezTo>
                        <a:lnTo>
                          <a:pt x="0" y="17413"/>
                        </a:lnTo>
                        <a:cubicBezTo>
                          <a:pt x="0" y="19247"/>
                          <a:pt x="434" y="21049"/>
                          <a:pt x="1268" y="22650"/>
                        </a:cubicBezTo>
                        <a:cubicBezTo>
                          <a:pt x="4603" y="29155"/>
                          <a:pt x="6672" y="36226"/>
                          <a:pt x="6905" y="43498"/>
                        </a:cubicBezTo>
                        <a:lnTo>
                          <a:pt x="7339" y="59776"/>
                        </a:lnTo>
                        <a:cubicBezTo>
                          <a:pt x="7339" y="62011"/>
                          <a:pt x="9173" y="63846"/>
                          <a:pt x="11442" y="63846"/>
                        </a:cubicBezTo>
                        <a:cubicBezTo>
                          <a:pt x="12075" y="63846"/>
                          <a:pt x="12709" y="63713"/>
                          <a:pt x="13310" y="63412"/>
                        </a:cubicBezTo>
                        <a:cubicBezTo>
                          <a:pt x="13677" y="63212"/>
                          <a:pt x="14010" y="62945"/>
                          <a:pt x="14310" y="62645"/>
                        </a:cubicBezTo>
                        <a:cubicBezTo>
                          <a:pt x="15078" y="61878"/>
                          <a:pt x="15511" y="60844"/>
                          <a:pt x="15511" y="59776"/>
                        </a:cubicBezTo>
                        <a:lnTo>
                          <a:pt x="15978" y="43498"/>
                        </a:lnTo>
                        <a:cubicBezTo>
                          <a:pt x="16178" y="36193"/>
                          <a:pt x="18280" y="29155"/>
                          <a:pt x="21616" y="22650"/>
                        </a:cubicBezTo>
                        <a:cubicBezTo>
                          <a:pt x="22450" y="21049"/>
                          <a:pt x="22883" y="19247"/>
                          <a:pt x="22883" y="17413"/>
                        </a:cubicBezTo>
                        <a:lnTo>
                          <a:pt x="22883" y="11442"/>
                        </a:lnTo>
                        <a:cubicBezTo>
                          <a:pt x="22883" y="5838"/>
                          <a:pt x="18847" y="1068"/>
                          <a:pt x="13310" y="134"/>
                        </a:cubicBezTo>
                        <a:cubicBezTo>
                          <a:pt x="12709" y="34"/>
                          <a:pt x="12075" y="0"/>
                          <a:pt x="11442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96" name="Google Shape;696;p20"/>
                  <p:cNvSpPr/>
                  <p:nvPr/>
                </p:nvSpPr>
                <p:spPr>
                  <a:xfrm>
                    <a:off x="7954600" y="2826625"/>
                    <a:ext cx="361950" cy="45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478" h="18081" extrusionOk="0">
                        <a:moveTo>
                          <a:pt x="7178" y="0"/>
                        </a:moveTo>
                        <a:cubicBezTo>
                          <a:pt x="3236" y="0"/>
                          <a:pt x="34" y="3223"/>
                          <a:pt x="34" y="7206"/>
                        </a:cubicBezTo>
                        <a:lnTo>
                          <a:pt x="34" y="10842"/>
                        </a:lnTo>
                        <a:cubicBezTo>
                          <a:pt x="0" y="14844"/>
                          <a:pt x="3269" y="18080"/>
                          <a:pt x="7239" y="18080"/>
                        </a:cubicBezTo>
                        <a:cubicBezTo>
                          <a:pt x="11242" y="18080"/>
                          <a:pt x="14444" y="14844"/>
                          <a:pt x="14477" y="10842"/>
                        </a:cubicBezTo>
                        <a:lnTo>
                          <a:pt x="14477" y="7206"/>
                        </a:lnTo>
                        <a:cubicBezTo>
                          <a:pt x="14477" y="3223"/>
                          <a:pt x="11275" y="0"/>
                          <a:pt x="7300" y="0"/>
                        </a:cubicBezTo>
                        <a:cubicBezTo>
                          <a:pt x="7280" y="0"/>
                          <a:pt x="7259" y="0"/>
                          <a:pt x="7239" y="0"/>
                        </a:cubicBezTo>
                        <a:cubicBezTo>
                          <a:pt x="7218" y="0"/>
                          <a:pt x="7198" y="0"/>
                          <a:pt x="7178" y="0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697" name="Google Shape;697;p20"/>
                <p:cNvGrpSpPr/>
                <p:nvPr/>
              </p:nvGrpSpPr>
              <p:grpSpPr>
                <a:xfrm>
                  <a:off x="7536800" y="2096925"/>
                  <a:ext cx="247700" cy="2204125"/>
                  <a:chOff x="7536800" y="2073575"/>
                  <a:chExt cx="247700" cy="2204125"/>
                </a:xfrm>
              </p:grpSpPr>
              <p:sp>
                <p:nvSpPr>
                  <p:cNvPr id="698" name="Google Shape;698;p20"/>
                  <p:cNvSpPr/>
                  <p:nvPr/>
                </p:nvSpPr>
                <p:spPr>
                  <a:xfrm>
                    <a:off x="7556800" y="2073575"/>
                    <a:ext cx="81750" cy="14419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70" h="57676" extrusionOk="0">
                        <a:moveTo>
                          <a:pt x="1535" y="1"/>
                        </a:moveTo>
                        <a:lnTo>
                          <a:pt x="1" y="57676"/>
                        </a:lnTo>
                        <a:lnTo>
                          <a:pt x="3270" y="57676"/>
                        </a:lnTo>
                        <a:lnTo>
                          <a:pt x="3270" y="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99" name="Google Shape;699;p20"/>
                  <p:cNvSpPr/>
                  <p:nvPr/>
                </p:nvSpPr>
                <p:spPr>
                  <a:xfrm>
                    <a:off x="7683575" y="2073575"/>
                    <a:ext cx="80900" cy="14419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36" h="57676" extrusionOk="0">
                        <a:moveTo>
                          <a:pt x="0" y="1"/>
                        </a:moveTo>
                        <a:lnTo>
                          <a:pt x="0" y="57676"/>
                        </a:lnTo>
                        <a:lnTo>
                          <a:pt x="3236" y="57676"/>
                        </a:lnTo>
                        <a:lnTo>
                          <a:pt x="1701" y="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0" name="Google Shape;700;p20"/>
                  <p:cNvSpPr/>
                  <p:nvPr/>
                </p:nvSpPr>
                <p:spPr>
                  <a:xfrm>
                    <a:off x="7536800" y="3515450"/>
                    <a:ext cx="101750" cy="762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070" h="30490" extrusionOk="0">
                        <a:moveTo>
                          <a:pt x="801" y="1"/>
                        </a:moveTo>
                        <a:lnTo>
                          <a:pt x="0" y="30489"/>
                        </a:lnTo>
                        <a:lnTo>
                          <a:pt x="4070" y="30489"/>
                        </a:lnTo>
                        <a:lnTo>
                          <a:pt x="4070" y="1"/>
                        </a:ln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1" name="Google Shape;701;p20"/>
                  <p:cNvSpPr/>
                  <p:nvPr/>
                </p:nvSpPr>
                <p:spPr>
                  <a:xfrm>
                    <a:off x="7683575" y="3515450"/>
                    <a:ext cx="100925" cy="762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037" h="30490" extrusionOk="0">
                        <a:moveTo>
                          <a:pt x="0" y="1"/>
                        </a:moveTo>
                        <a:lnTo>
                          <a:pt x="0" y="30489"/>
                        </a:lnTo>
                        <a:lnTo>
                          <a:pt x="4036" y="30489"/>
                        </a:lnTo>
                        <a:lnTo>
                          <a:pt x="3236" y="1"/>
                        </a:ln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702" name="Google Shape;702;p20"/>
              <p:cNvSpPr/>
              <p:nvPr/>
            </p:nvSpPr>
            <p:spPr>
              <a:xfrm>
                <a:off x="7955425" y="2825800"/>
                <a:ext cx="180150" cy="271875"/>
              </a:xfrm>
              <a:custGeom>
                <a:avLst/>
                <a:gdLst/>
                <a:ahLst/>
                <a:cxnLst/>
                <a:rect l="l" t="t" r="r" b="b"/>
                <a:pathLst>
                  <a:path w="7206" h="10875" fill="none" extrusionOk="0">
                    <a:moveTo>
                      <a:pt x="1" y="10875"/>
                    </a:moveTo>
                    <a:lnTo>
                      <a:pt x="1" y="7239"/>
                    </a:lnTo>
                    <a:cubicBezTo>
                      <a:pt x="1" y="3236"/>
                      <a:pt x="3236" y="0"/>
                      <a:pt x="7206" y="33"/>
                    </a:cubicBezTo>
                  </a:path>
                </a:pathLst>
              </a:custGeom>
              <a:noFill/>
              <a:ln w="8350" cap="flat" cmpd="sng">
                <a:solidFill>
                  <a:schemeClr val="lt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03" name="Google Shape;703;p20"/>
          <p:cNvSpPr/>
          <p:nvPr/>
        </p:nvSpPr>
        <p:spPr>
          <a:xfrm>
            <a:off x="608617" y="4381672"/>
            <a:ext cx="227528" cy="226908"/>
          </a:xfrm>
          <a:custGeom>
            <a:avLst/>
            <a:gdLst/>
            <a:ahLst/>
            <a:cxnLst/>
            <a:rect l="l" t="t" r="r" b="b"/>
            <a:pathLst>
              <a:path w="12109" h="12076" extrusionOk="0">
                <a:moveTo>
                  <a:pt x="6071" y="1"/>
                </a:moveTo>
                <a:lnTo>
                  <a:pt x="5504" y="2336"/>
                </a:lnTo>
                <a:cubicBezTo>
                  <a:pt x="5137" y="3903"/>
                  <a:pt x="3903" y="5138"/>
                  <a:pt x="2335" y="5505"/>
                </a:cubicBezTo>
                <a:lnTo>
                  <a:pt x="0" y="6038"/>
                </a:lnTo>
                <a:lnTo>
                  <a:pt x="2335" y="6605"/>
                </a:lnTo>
                <a:cubicBezTo>
                  <a:pt x="3903" y="6972"/>
                  <a:pt x="5137" y="8207"/>
                  <a:pt x="5504" y="9774"/>
                </a:cubicBezTo>
                <a:lnTo>
                  <a:pt x="6038" y="12076"/>
                </a:lnTo>
                <a:lnTo>
                  <a:pt x="6605" y="9774"/>
                </a:lnTo>
                <a:cubicBezTo>
                  <a:pt x="6972" y="8207"/>
                  <a:pt x="8206" y="6972"/>
                  <a:pt x="9774" y="6605"/>
                </a:cubicBezTo>
                <a:lnTo>
                  <a:pt x="12109" y="6038"/>
                </a:lnTo>
                <a:lnTo>
                  <a:pt x="9774" y="5505"/>
                </a:lnTo>
                <a:cubicBezTo>
                  <a:pt x="8206" y="5104"/>
                  <a:pt x="6972" y="3903"/>
                  <a:pt x="6605" y="2336"/>
                </a:cubicBezTo>
                <a:lnTo>
                  <a:pt x="6071" y="1"/>
                </a:lnTo>
                <a:close/>
              </a:path>
            </a:pathLst>
          </a:custGeom>
          <a:solidFill>
            <a:srgbClr val="F1EF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4" name="Google Shape;704;p20"/>
          <p:cNvSpPr/>
          <p:nvPr/>
        </p:nvSpPr>
        <p:spPr>
          <a:xfrm>
            <a:off x="8307855" y="4381672"/>
            <a:ext cx="227528" cy="226908"/>
          </a:xfrm>
          <a:custGeom>
            <a:avLst/>
            <a:gdLst/>
            <a:ahLst/>
            <a:cxnLst/>
            <a:rect l="l" t="t" r="r" b="b"/>
            <a:pathLst>
              <a:path w="12109" h="12076" extrusionOk="0">
                <a:moveTo>
                  <a:pt x="6071" y="1"/>
                </a:moveTo>
                <a:lnTo>
                  <a:pt x="5504" y="2336"/>
                </a:lnTo>
                <a:cubicBezTo>
                  <a:pt x="5137" y="3903"/>
                  <a:pt x="3903" y="5138"/>
                  <a:pt x="2335" y="5505"/>
                </a:cubicBezTo>
                <a:lnTo>
                  <a:pt x="0" y="6038"/>
                </a:lnTo>
                <a:lnTo>
                  <a:pt x="2335" y="6605"/>
                </a:lnTo>
                <a:cubicBezTo>
                  <a:pt x="3903" y="6972"/>
                  <a:pt x="5137" y="8207"/>
                  <a:pt x="5504" y="9774"/>
                </a:cubicBezTo>
                <a:lnTo>
                  <a:pt x="6038" y="12076"/>
                </a:lnTo>
                <a:lnTo>
                  <a:pt x="6605" y="9774"/>
                </a:lnTo>
                <a:cubicBezTo>
                  <a:pt x="6972" y="8207"/>
                  <a:pt x="8206" y="6972"/>
                  <a:pt x="9774" y="6605"/>
                </a:cubicBezTo>
                <a:lnTo>
                  <a:pt x="12109" y="6038"/>
                </a:lnTo>
                <a:lnTo>
                  <a:pt x="9774" y="5505"/>
                </a:lnTo>
                <a:cubicBezTo>
                  <a:pt x="8206" y="5104"/>
                  <a:pt x="6972" y="3903"/>
                  <a:pt x="6605" y="2336"/>
                </a:cubicBezTo>
                <a:lnTo>
                  <a:pt x="6071" y="1"/>
                </a:lnTo>
                <a:close/>
              </a:path>
            </a:pathLst>
          </a:custGeom>
          <a:solidFill>
            <a:srgbClr val="F1EF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oogle Shape;15;p3"/>
          <p:cNvGrpSpPr/>
          <p:nvPr/>
        </p:nvGrpSpPr>
        <p:grpSpPr>
          <a:xfrm>
            <a:off x="188089" y="178344"/>
            <a:ext cx="8767822" cy="4786812"/>
            <a:chOff x="240700" y="905375"/>
            <a:chExt cx="7132950" cy="3894250"/>
          </a:xfrm>
        </p:grpSpPr>
        <p:sp>
          <p:nvSpPr>
            <p:cNvPr id="16" name="Google Shape;16;p3"/>
            <p:cNvSpPr/>
            <p:nvPr/>
          </p:nvSpPr>
          <p:spPr>
            <a:xfrm>
              <a:off x="327375" y="987700"/>
              <a:ext cx="6959625" cy="3729600"/>
            </a:xfrm>
            <a:custGeom>
              <a:avLst/>
              <a:gdLst/>
              <a:ahLst/>
              <a:cxnLst/>
              <a:rect l="l" t="t" r="r" b="b"/>
              <a:pathLst>
                <a:path w="278385" h="149184" fill="none" extrusionOk="0">
                  <a:moveTo>
                    <a:pt x="0" y="1"/>
                  </a:moveTo>
                  <a:lnTo>
                    <a:pt x="278385" y="1"/>
                  </a:lnTo>
                  <a:lnTo>
                    <a:pt x="278385" y="149184"/>
                  </a:lnTo>
                  <a:lnTo>
                    <a:pt x="0" y="149184"/>
                  </a:lnTo>
                  <a:close/>
                </a:path>
              </a:pathLst>
            </a:custGeom>
            <a:noFill/>
            <a:ln w="28575" cap="flat" cmpd="sng">
              <a:solidFill>
                <a:schemeClr val="dk2"/>
              </a:solidFill>
              <a:prstDash val="solid"/>
              <a:miter lim="1733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3"/>
            <p:cNvSpPr/>
            <p:nvPr/>
          </p:nvSpPr>
          <p:spPr>
            <a:xfrm>
              <a:off x="240700" y="905375"/>
              <a:ext cx="7132950" cy="3894250"/>
            </a:xfrm>
            <a:custGeom>
              <a:avLst/>
              <a:gdLst/>
              <a:ahLst/>
              <a:cxnLst/>
              <a:rect l="l" t="t" r="r" b="b"/>
              <a:pathLst>
                <a:path w="285318" h="155770" fill="none" extrusionOk="0">
                  <a:moveTo>
                    <a:pt x="278385" y="6933"/>
                  </a:moveTo>
                  <a:lnTo>
                    <a:pt x="278385" y="1"/>
                  </a:lnTo>
                  <a:lnTo>
                    <a:pt x="6933" y="1"/>
                  </a:lnTo>
                  <a:lnTo>
                    <a:pt x="6933" y="6933"/>
                  </a:lnTo>
                  <a:lnTo>
                    <a:pt x="1" y="6933"/>
                  </a:lnTo>
                  <a:lnTo>
                    <a:pt x="1" y="148837"/>
                  </a:lnTo>
                  <a:lnTo>
                    <a:pt x="6933" y="148837"/>
                  </a:lnTo>
                  <a:lnTo>
                    <a:pt x="6933" y="155769"/>
                  </a:lnTo>
                  <a:lnTo>
                    <a:pt x="278385" y="155769"/>
                  </a:lnTo>
                  <a:lnTo>
                    <a:pt x="278385" y="148837"/>
                  </a:lnTo>
                  <a:lnTo>
                    <a:pt x="285318" y="148837"/>
                  </a:lnTo>
                  <a:lnTo>
                    <a:pt x="285318" y="6933"/>
                  </a:lnTo>
                  <a:close/>
                </a:path>
              </a:pathLst>
            </a:custGeom>
            <a:noFill/>
            <a:ln w="28575" cap="flat" cmpd="sng">
              <a:solidFill>
                <a:schemeClr val="dk2"/>
              </a:solidFill>
              <a:prstDash val="solid"/>
              <a:miter lim="1733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722375" y="2316100"/>
            <a:ext cx="4539600" cy="151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5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title" idx="2" hasCustomPrompt="1"/>
          </p:nvPr>
        </p:nvSpPr>
        <p:spPr>
          <a:xfrm>
            <a:off x="820843" y="930152"/>
            <a:ext cx="1313100" cy="92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20" name="Google Shape;20;p3"/>
          <p:cNvSpPr txBox="1">
            <a:spLocks noGrp="1"/>
          </p:cNvSpPr>
          <p:nvPr>
            <p:ph type="subTitle" idx="1"/>
          </p:nvPr>
        </p:nvSpPr>
        <p:spPr>
          <a:xfrm>
            <a:off x="722375" y="3855475"/>
            <a:ext cx="2964900" cy="69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10"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6" name="Google Shape;706;p21"/>
          <p:cNvGrpSpPr/>
          <p:nvPr/>
        </p:nvGrpSpPr>
        <p:grpSpPr>
          <a:xfrm>
            <a:off x="188089" y="178344"/>
            <a:ext cx="8767822" cy="4786812"/>
            <a:chOff x="240700" y="905375"/>
            <a:chExt cx="7132950" cy="3894250"/>
          </a:xfrm>
        </p:grpSpPr>
        <p:sp>
          <p:nvSpPr>
            <p:cNvPr id="707" name="Google Shape;707;p21"/>
            <p:cNvSpPr/>
            <p:nvPr/>
          </p:nvSpPr>
          <p:spPr>
            <a:xfrm>
              <a:off x="327375" y="987700"/>
              <a:ext cx="6959625" cy="3729600"/>
            </a:xfrm>
            <a:custGeom>
              <a:avLst/>
              <a:gdLst/>
              <a:ahLst/>
              <a:cxnLst/>
              <a:rect l="l" t="t" r="r" b="b"/>
              <a:pathLst>
                <a:path w="278385" h="149184" fill="none" extrusionOk="0">
                  <a:moveTo>
                    <a:pt x="0" y="1"/>
                  </a:moveTo>
                  <a:lnTo>
                    <a:pt x="278385" y="1"/>
                  </a:lnTo>
                  <a:lnTo>
                    <a:pt x="278385" y="149184"/>
                  </a:lnTo>
                  <a:lnTo>
                    <a:pt x="0" y="149184"/>
                  </a:lnTo>
                  <a:close/>
                </a:path>
              </a:pathLst>
            </a:custGeom>
            <a:noFill/>
            <a:ln w="28575" cap="flat" cmpd="sng">
              <a:solidFill>
                <a:schemeClr val="dk2"/>
              </a:solidFill>
              <a:prstDash val="solid"/>
              <a:miter lim="1733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21"/>
            <p:cNvSpPr/>
            <p:nvPr/>
          </p:nvSpPr>
          <p:spPr>
            <a:xfrm>
              <a:off x="240700" y="905375"/>
              <a:ext cx="7132950" cy="3894250"/>
            </a:xfrm>
            <a:custGeom>
              <a:avLst/>
              <a:gdLst/>
              <a:ahLst/>
              <a:cxnLst/>
              <a:rect l="l" t="t" r="r" b="b"/>
              <a:pathLst>
                <a:path w="285318" h="155770" fill="none" extrusionOk="0">
                  <a:moveTo>
                    <a:pt x="278385" y="6933"/>
                  </a:moveTo>
                  <a:lnTo>
                    <a:pt x="278385" y="1"/>
                  </a:lnTo>
                  <a:lnTo>
                    <a:pt x="6933" y="1"/>
                  </a:lnTo>
                  <a:lnTo>
                    <a:pt x="6933" y="6933"/>
                  </a:lnTo>
                  <a:lnTo>
                    <a:pt x="1" y="6933"/>
                  </a:lnTo>
                  <a:lnTo>
                    <a:pt x="1" y="148837"/>
                  </a:lnTo>
                  <a:lnTo>
                    <a:pt x="6933" y="148837"/>
                  </a:lnTo>
                  <a:lnTo>
                    <a:pt x="6933" y="155769"/>
                  </a:lnTo>
                  <a:lnTo>
                    <a:pt x="278385" y="155769"/>
                  </a:lnTo>
                  <a:lnTo>
                    <a:pt x="278385" y="148837"/>
                  </a:lnTo>
                  <a:lnTo>
                    <a:pt x="285318" y="148837"/>
                  </a:lnTo>
                  <a:lnTo>
                    <a:pt x="285318" y="6933"/>
                  </a:lnTo>
                  <a:close/>
                </a:path>
              </a:pathLst>
            </a:custGeom>
            <a:noFill/>
            <a:ln w="28575" cap="flat" cmpd="sng">
              <a:solidFill>
                <a:schemeClr val="dk2"/>
              </a:solidFill>
              <a:prstDash val="solid"/>
              <a:miter lim="1733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9" name="Google Shape;709;p21"/>
          <p:cNvSpPr txBox="1">
            <a:spLocks noGrp="1"/>
          </p:cNvSpPr>
          <p:nvPr>
            <p:ph type="subTitle" idx="1"/>
          </p:nvPr>
        </p:nvSpPr>
        <p:spPr>
          <a:xfrm>
            <a:off x="1056961" y="1982986"/>
            <a:ext cx="2958900" cy="174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710" name="Google Shape;710;p21"/>
          <p:cNvSpPr txBox="1">
            <a:spLocks noGrp="1"/>
          </p:cNvSpPr>
          <p:nvPr>
            <p:ph type="title"/>
          </p:nvPr>
        </p:nvSpPr>
        <p:spPr>
          <a:xfrm>
            <a:off x="1056961" y="1321236"/>
            <a:ext cx="2958900" cy="59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endParaRPr/>
          </a:p>
        </p:txBody>
      </p:sp>
      <p:grpSp>
        <p:nvGrpSpPr>
          <p:cNvPr id="711" name="Google Shape;711;p21"/>
          <p:cNvGrpSpPr/>
          <p:nvPr/>
        </p:nvGrpSpPr>
        <p:grpSpPr>
          <a:xfrm rot="10800000">
            <a:off x="-795093" y="3715750"/>
            <a:ext cx="2242852" cy="2242852"/>
            <a:chOff x="7891962" y="-397004"/>
            <a:chExt cx="2042670" cy="2042670"/>
          </a:xfrm>
        </p:grpSpPr>
        <p:grpSp>
          <p:nvGrpSpPr>
            <p:cNvPr id="712" name="Google Shape;712;p21"/>
            <p:cNvGrpSpPr/>
            <p:nvPr/>
          </p:nvGrpSpPr>
          <p:grpSpPr>
            <a:xfrm rot="2700000">
              <a:off x="8066017" y="27224"/>
              <a:ext cx="1694559" cy="1194214"/>
              <a:chOff x="6675350" y="1828400"/>
              <a:chExt cx="1694575" cy="1194225"/>
            </a:xfrm>
          </p:grpSpPr>
          <p:sp>
            <p:nvSpPr>
              <p:cNvPr id="713" name="Google Shape;713;p21"/>
              <p:cNvSpPr/>
              <p:nvPr/>
            </p:nvSpPr>
            <p:spPr>
              <a:xfrm>
                <a:off x="6675350" y="1828400"/>
                <a:ext cx="1694575" cy="1194225"/>
              </a:xfrm>
              <a:custGeom>
                <a:avLst/>
                <a:gdLst/>
                <a:ahLst/>
                <a:cxnLst/>
                <a:rect l="l" t="t" r="r" b="b"/>
                <a:pathLst>
                  <a:path w="67783" h="47769" extrusionOk="0">
                    <a:moveTo>
                      <a:pt x="0" y="1"/>
                    </a:moveTo>
                    <a:lnTo>
                      <a:pt x="0" y="47768"/>
                    </a:lnTo>
                    <a:lnTo>
                      <a:pt x="67782" y="47768"/>
                    </a:lnTo>
                    <a:lnTo>
                      <a:pt x="6778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dist="95250" dir="19140000" algn="bl" rotWithShape="0">
                  <a:schemeClr val="lt2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" name="Google Shape;714;p21"/>
              <p:cNvSpPr/>
              <p:nvPr/>
            </p:nvSpPr>
            <p:spPr>
              <a:xfrm>
                <a:off x="6899675" y="1828400"/>
                <a:ext cx="468700" cy="1194225"/>
              </a:xfrm>
              <a:custGeom>
                <a:avLst/>
                <a:gdLst/>
                <a:ahLst/>
                <a:cxnLst/>
                <a:rect l="l" t="t" r="r" b="b"/>
                <a:pathLst>
                  <a:path w="18748" h="47769" extrusionOk="0">
                    <a:moveTo>
                      <a:pt x="0" y="1"/>
                    </a:moveTo>
                    <a:lnTo>
                      <a:pt x="0" y="47768"/>
                    </a:lnTo>
                    <a:lnTo>
                      <a:pt x="18747" y="47768"/>
                    </a:lnTo>
                    <a:lnTo>
                      <a:pt x="1874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" name="Google Shape;715;p21"/>
              <p:cNvSpPr/>
              <p:nvPr/>
            </p:nvSpPr>
            <p:spPr>
              <a:xfrm>
                <a:off x="7465900" y="1828400"/>
                <a:ext cx="99275" cy="1194225"/>
              </a:xfrm>
              <a:custGeom>
                <a:avLst/>
                <a:gdLst/>
                <a:ahLst/>
                <a:cxnLst/>
                <a:rect l="l" t="t" r="r" b="b"/>
                <a:pathLst>
                  <a:path w="3971" h="47769" extrusionOk="0">
                    <a:moveTo>
                      <a:pt x="1" y="1"/>
                    </a:moveTo>
                    <a:lnTo>
                      <a:pt x="1" y="47768"/>
                    </a:lnTo>
                    <a:lnTo>
                      <a:pt x="3970" y="47768"/>
                    </a:lnTo>
                    <a:lnTo>
                      <a:pt x="397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16" name="Google Shape;716;p21"/>
            <p:cNvGrpSpPr/>
            <p:nvPr/>
          </p:nvGrpSpPr>
          <p:grpSpPr>
            <a:xfrm rot="2700000">
              <a:off x="8473682" y="292051"/>
              <a:ext cx="928702" cy="714562"/>
              <a:chOff x="2577850" y="4204275"/>
              <a:chExt cx="730550" cy="562100"/>
            </a:xfrm>
          </p:grpSpPr>
          <p:sp>
            <p:nvSpPr>
              <p:cNvPr id="717" name="Google Shape;717;p21"/>
              <p:cNvSpPr/>
              <p:nvPr/>
            </p:nvSpPr>
            <p:spPr>
              <a:xfrm>
                <a:off x="2577850" y="4204275"/>
                <a:ext cx="730550" cy="562100"/>
              </a:xfrm>
              <a:custGeom>
                <a:avLst/>
                <a:gdLst/>
                <a:ahLst/>
                <a:cxnLst/>
                <a:rect l="l" t="t" r="r" b="b"/>
                <a:pathLst>
                  <a:path w="29222" h="22484" extrusionOk="0">
                    <a:moveTo>
                      <a:pt x="4704" y="1"/>
                    </a:moveTo>
                    <a:cubicBezTo>
                      <a:pt x="2102" y="1"/>
                      <a:pt x="0" y="2102"/>
                      <a:pt x="0" y="4704"/>
                    </a:cubicBezTo>
                    <a:lnTo>
                      <a:pt x="0" y="17780"/>
                    </a:lnTo>
                    <a:cubicBezTo>
                      <a:pt x="0" y="20382"/>
                      <a:pt x="2102" y="22484"/>
                      <a:pt x="4704" y="22484"/>
                    </a:cubicBezTo>
                    <a:lnTo>
                      <a:pt x="24518" y="22484"/>
                    </a:lnTo>
                    <a:cubicBezTo>
                      <a:pt x="27120" y="22484"/>
                      <a:pt x="29221" y="20382"/>
                      <a:pt x="29221" y="17780"/>
                    </a:cubicBezTo>
                    <a:lnTo>
                      <a:pt x="29221" y="4704"/>
                    </a:lnTo>
                    <a:cubicBezTo>
                      <a:pt x="29221" y="2102"/>
                      <a:pt x="27120" y="1"/>
                      <a:pt x="2451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" name="Google Shape;718;p21"/>
              <p:cNvSpPr/>
              <p:nvPr/>
            </p:nvSpPr>
            <p:spPr>
              <a:xfrm>
                <a:off x="2577850" y="4204275"/>
                <a:ext cx="356100" cy="562100"/>
              </a:xfrm>
              <a:custGeom>
                <a:avLst/>
                <a:gdLst/>
                <a:ahLst/>
                <a:cxnLst/>
                <a:rect l="l" t="t" r="r" b="b"/>
                <a:pathLst>
                  <a:path w="14244" h="22484" fill="none" extrusionOk="0">
                    <a:moveTo>
                      <a:pt x="14244" y="22484"/>
                    </a:moveTo>
                    <a:lnTo>
                      <a:pt x="4704" y="22484"/>
                    </a:lnTo>
                    <a:cubicBezTo>
                      <a:pt x="2102" y="22484"/>
                      <a:pt x="0" y="20382"/>
                      <a:pt x="0" y="17780"/>
                    </a:cubicBezTo>
                    <a:lnTo>
                      <a:pt x="0" y="4704"/>
                    </a:lnTo>
                    <a:cubicBezTo>
                      <a:pt x="0" y="2102"/>
                      <a:pt x="2102" y="1"/>
                      <a:pt x="4704" y="1"/>
                    </a:cubicBezTo>
                  </a:path>
                </a:pathLst>
              </a:custGeom>
              <a:noFill/>
              <a:ln w="10850" cap="flat" cmpd="sng">
                <a:solidFill>
                  <a:schemeClr val="lt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" name="Google Shape;719;p21"/>
              <p:cNvSpPr/>
              <p:nvPr/>
            </p:nvSpPr>
            <p:spPr>
              <a:xfrm>
                <a:off x="2634550" y="4294400"/>
                <a:ext cx="410325" cy="377925"/>
              </a:xfrm>
              <a:custGeom>
                <a:avLst/>
                <a:gdLst/>
                <a:ahLst/>
                <a:cxnLst/>
                <a:rect l="l" t="t" r="r" b="b"/>
                <a:pathLst>
                  <a:path w="16413" h="15117" extrusionOk="0">
                    <a:moveTo>
                      <a:pt x="8229" y="0"/>
                    </a:moveTo>
                    <a:cubicBezTo>
                      <a:pt x="4663" y="0"/>
                      <a:pt x="1480" y="2507"/>
                      <a:pt x="801" y="6136"/>
                    </a:cubicBezTo>
                    <a:cubicBezTo>
                      <a:pt x="1" y="10206"/>
                      <a:pt x="2669" y="14175"/>
                      <a:pt x="6772" y="14976"/>
                    </a:cubicBezTo>
                    <a:cubicBezTo>
                      <a:pt x="7259" y="15071"/>
                      <a:pt x="7743" y="15116"/>
                      <a:pt x="8221" y="15116"/>
                    </a:cubicBezTo>
                    <a:cubicBezTo>
                      <a:pt x="11771" y="15116"/>
                      <a:pt x="14935" y="12592"/>
                      <a:pt x="15612" y="9005"/>
                    </a:cubicBezTo>
                    <a:cubicBezTo>
                      <a:pt x="16412" y="4902"/>
                      <a:pt x="13744" y="932"/>
                      <a:pt x="9641" y="132"/>
                    </a:cubicBezTo>
                    <a:cubicBezTo>
                      <a:pt x="9167" y="43"/>
                      <a:pt x="8695" y="0"/>
                      <a:pt x="822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" name="Google Shape;720;p21"/>
              <p:cNvSpPr/>
              <p:nvPr/>
            </p:nvSpPr>
            <p:spPr>
              <a:xfrm>
                <a:off x="2679575" y="4323525"/>
                <a:ext cx="320275" cy="319425"/>
              </a:xfrm>
              <a:custGeom>
                <a:avLst/>
                <a:gdLst/>
                <a:ahLst/>
                <a:cxnLst/>
                <a:rect l="l" t="t" r="r" b="b"/>
                <a:pathLst>
                  <a:path w="12811" h="12777" extrusionOk="0">
                    <a:moveTo>
                      <a:pt x="6139" y="1"/>
                    </a:moveTo>
                    <a:cubicBezTo>
                      <a:pt x="4704" y="34"/>
                      <a:pt x="3370" y="568"/>
                      <a:pt x="2269" y="1502"/>
                    </a:cubicBezTo>
                    <a:cubicBezTo>
                      <a:pt x="2136" y="1602"/>
                      <a:pt x="2002" y="1736"/>
                      <a:pt x="1869" y="1869"/>
                    </a:cubicBezTo>
                    <a:cubicBezTo>
                      <a:pt x="835" y="2903"/>
                      <a:pt x="201" y="4271"/>
                      <a:pt x="34" y="5738"/>
                    </a:cubicBezTo>
                    <a:cubicBezTo>
                      <a:pt x="1" y="5905"/>
                      <a:pt x="1" y="6072"/>
                      <a:pt x="1" y="6272"/>
                    </a:cubicBezTo>
                    <a:lnTo>
                      <a:pt x="1" y="6372"/>
                    </a:lnTo>
                    <a:cubicBezTo>
                      <a:pt x="1" y="7907"/>
                      <a:pt x="535" y="9341"/>
                      <a:pt x="1502" y="10509"/>
                    </a:cubicBezTo>
                    <a:cubicBezTo>
                      <a:pt x="1635" y="10642"/>
                      <a:pt x="1735" y="10775"/>
                      <a:pt x="1869" y="10909"/>
                    </a:cubicBezTo>
                    <a:cubicBezTo>
                      <a:pt x="3003" y="12043"/>
                      <a:pt x="4537" y="12710"/>
                      <a:pt x="6139" y="12777"/>
                    </a:cubicBezTo>
                    <a:lnTo>
                      <a:pt x="6672" y="12777"/>
                    </a:lnTo>
                    <a:cubicBezTo>
                      <a:pt x="8273" y="12710"/>
                      <a:pt x="9808" y="12043"/>
                      <a:pt x="10942" y="10909"/>
                    </a:cubicBezTo>
                    <a:cubicBezTo>
                      <a:pt x="11075" y="10775"/>
                      <a:pt x="11176" y="10642"/>
                      <a:pt x="11309" y="10509"/>
                    </a:cubicBezTo>
                    <a:cubicBezTo>
                      <a:pt x="12276" y="9341"/>
                      <a:pt x="12810" y="7907"/>
                      <a:pt x="12810" y="6372"/>
                    </a:cubicBezTo>
                    <a:cubicBezTo>
                      <a:pt x="12810" y="6339"/>
                      <a:pt x="12810" y="6305"/>
                      <a:pt x="12777" y="6239"/>
                    </a:cubicBezTo>
                    <a:cubicBezTo>
                      <a:pt x="12777" y="6072"/>
                      <a:pt x="12777" y="5905"/>
                      <a:pt x="12777" y="5738"/>
                    </a:cubicBezTo>
                    <a:cubicBezTo>
                      <a:pt x="12610" y="4271"/>
                      <a:pt x="11976" y="2903"/>
                      <a:pt x="10909" y="1836"/>
                    </a:cubicBezTo>
                    <a:cubicBezTo>
                      <a:pt x="10775" y="1736"/>
                      <a:pt x="10642" y="1602"/>
                      <a:pt x="10508" y="1502"/>
                    </a:cubicBezTo>
                    <a:cubicBezTo>
                      <a:pt x="9441" y="568"/>
                      <a:pt x="8073" y="34"/>
                      <a:pt x="667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" name="Google Shape;721;p21"/>
              <p:cNvSpPr/>
              <p:nvPr/>
            </p:nvSpPr>
            <p:spPr>
              <a:xfrm>
                <a:off x="2702925" y="4346875"/>
                <a:ext cx="273575" cy="272725"/>
              </a:xfrm>
              <a:custGeom>
                <a:avLst/>
                <a:gdLst/>
                <a:ahLst/>
                <a:cxnLst/>
                <a:rect l="l" t="t" r="r" b="b"/>
                <a:pathLst>
                  <a:path w="10943" h="10909" extrusionOk="0">
                    <a:moveTo>
                      <a:pt x="5238" y="1"/>
                    </a:moveTo>
                    <a:cubicBezTo>
                      <a:pt x="4037" y="34"/>
                      <a:pt x="2870" y="501"/>
                      <a:pt x="1936" y="1269"/>
                    </a:cubicBezTo>
                    <a:cubicBezTo>
                      <a:pt x="1836" y="1369"/>
                      <a:pt x="1702" y="1469"/>
                      <a:pt x="1602" y="1602"/>
                    </a:cubicBezTo>
                    <a:cubicBezTo>
                      <a:pt x="701" y="2469"/>
                      <a:pt x="134" y="3637"/>
                      <a:pt x="34" y="4904"/>
                    </a:cubicBezTo>
                    <a:cubicBezTo>
                      <a:pt x="1" y="5038"/>
                      <a:pt x="1" y="5205"/>
                      <a:pt x="1" y="5371"/>
                    </a:cubicBezTo>
                    <a:lnTo>
                      <a:pt x="1" y="5438"/>
                    </a:lnTo>
                    <a:cubicBezTo>
                      <a:pt x="1" y="6739"/>
                      <a:pt x="435" y="8007"/>
                      <a:pt x="1268" y="8974"/>
                    </a:cubicBezTo>
                    <a:cubicBezTo>
                      <a:pt x="1369" y="9108"/>
                      <a:pt x="1502" y="9208"/>
                      <a:pt x="1602" y="9308"/>
                    </a:cubicBezTo>
                    <a:cubicBezTo>
                      <a:pt x="2569" y="10308"/>
                      <a:pt x="3870" y="10875"/>
                      <a:pt x="5238" y="10909"/>
                    </a:cubicBezTo>
                    <a:lnTo>
                      <a:pt x="5705" y="10909"/>
                    </a:lnTo>
                    <a:cubicBezTo>
                      <a:pt x="7073" y="10875"/>
                      <a:pt x="8374" y="10308"/>
                      <a:pt x="9341" y="9308"/>
                    </a:cubicBezTo>
                    <a:cubicBezTo>
                      <a:pt x="9474" y="9208"/>
                      <a:pt x="9574" y="9108"/>
                      <a:pt x="9674" y="8974"/>
                    </a:cubicBezTo>
                    <a:cubicBezTo>
                      <a:pt x="10508" y="8007"/>
                      <a:pt x="10942" y="6739"/>
                      <a:pt x="10942" y="5438"/>
                    </a:cubicBezTo>
                    <a:lnTo>
                      <a:pt x="10942" y="5371"/>
                    </a:lnTo>
                    <a:cubicBezTo>
                      <a:pt x="10942" y="5205"/>
                      <a:pt x="10909" y="5038"/>
                      <a:pt x="10909" y="4904"/>
                    </a:cubicBezTo>
                    <a:cubicBezTo>
                      <a:pt x="10775" y="3637"/>
                      <a:pt x="10242" y="2469"/>
                      <a:pt x="9341" y="1569"/>
                    </a:cubicBezTo>
                    <a:cubicBezTo>
                      <a:pt x="9241" y="1469"/>
                      <a:pt x="9107" y="1369"/>
                      <a:pt x="9007" y="1269"/>
                    </a:cubicBezTo>
                    <a:cubicBezTo>
                      <a:pt x="8073" y="501"/>
                      <a:pt x="6906" y="34"/>
                      <a:pt x="570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" name="Google Shape;722;p21"/>
              <p:cNvSpPr/>
              <p:nvPr/>
            </p:nvSpPr>
            <p:spPr>
              <a:xfrm>
                <a:off x="2702925" y="4469475"/>
                <a:ext cx="273575" cy="11700"/>
              </a:xfrm>
              <a:custGeom>
                <a:avLst/>
                <a:gdLst/>
                <a:ahLst/>
                <a:cxnLst/>
                <a:rect l="l" t="t" r="r" b="b"/>
                <a:pathLst>
                  <a:path w="10943" h="468" extrusionOk="0">
                    <a:moveTo>
                      <a:pt x="34" y="0"/>
                    </a:moveTo>
                    <a:cubicBezTo>
                      <a:pt x="1" y="134"/>
                      <a:pt x="1" y="301"/>
                      <a:pt x="1" y="467"/>
                    </a:cubicBezTo>
                    <a:lnTo>
                      <a:pt x="10942" y="467"/>
                    </a:lnTo>
                    <a:cubicBezTo>
                      <a:pt x="10942" y="301"/>
                      <a:pt x="10942" y="134"/>
                      <a:pt x="1090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" name="Google Shape;723;p21"/>
              <p:cNvSpPr/>
              <p:nvPr/>
            </p:nvSpPr>
            <p:spPr>
              <a:xfrm>
                <a:off x="2833850" y="4346050"/>
                <a:ext cx="11700" cy="274400"/>
              </a:xfrm>
              <a:custGeom>
                <a:avLst/>
                <a:gdLst/>
                <a:ahLst/>
                <a:cxnLst/>
                <a:rect l="l" t="t" r="r" b="b"/>
                <a:pathLst>
                  <a:path w="468" h="10976" extrusionOk="0">
                    <a:moveTo>
                      <a:pt x="1" y="1"/>
                    </a:moveTo>
                    <a:lnTo>
                      <a:pt x="1" y="10975"/>
                    </a:lnTo>
                    <a:lnTo>
                      <a:pt x="468" y="10975"/>
                    </a:lnTo>
                    <a:lnTo>
                      <a:pt x="46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" name="Google Shape;724;p21"/>
              <p:cNvSpPr/>
              <p:nvPr/>
            </p:nvSpPr>
            <p:spPr>
              <a:xfrm>
                <a:off x="2734625" y="4378575"/>
                <a:ext cx="201825" cy="201000"/>
              </a:xfrm>
              <a:custGeom>
                <a:avLst/>
                <a:gdLst/>
                <a:ahLst/>
                <a:cxnLst/>
                <a:rect l="l" t="t" r="r" b="b"/>
                <a:pathLst>
                  <a:path w="8073" h="8040" extrusionOk="0">
                    <a:moveTo>
                      <a:pt x="7739" y="1"/>
                    </a:moveTo>
                    <a:lnTo>
                      <a:pt x="4437" y="3303"/>
                    </a:lnTo>
                    <a:lnTo>
                      <a:pt x="4203" y="3536"/>
                    </a:lnTo>
                    <a:lnTo>
                      <a:pt x="4103" y="3603"/>
                    </a:lnTo>
                    <a:lnTo>
                      <a:pt x="3970" y="3737"/>
                    </a:lnTo>
                    <a:lnTo>
                      <a:pt x="3870" y="3837"/>
                    </a:lnTo>
                    <a:lnTo>
                      <a:pt x="3636" y="4070"/>
                    </a:lnTo>
                    <a:lnTo>
                      <a:pt x="0" y="7706"/>
                    </a:lnTo>
                    <a:cubicBezTo>
                      <a:pt x="101" y="7840"/>
                      <a:pt x="234" y="7940"/>
                      <a:pt x="334" y="8040"/>
                    </a:cubicBezTo>
                    <a:lnTo>
                      <a:pt x="3970" y="4404"/>
                    </a:lnTo>
                    <a:lnTo>
                      <a:pt x="4203" y="4170"/>
                    </a:lnTo>
                    <a:lnTo>
                      <a:pt x="4304" y="4070"/>
                    </a:lnTo>
                    <a:lnTo>
                      <a:pt x="4437" y="3937"/>
                    </a:lnTo>
                    <a:lnTo>
                      <a:pt x="4537" y="3837"/>
                    </a:lnTo>
                    <a:lnTo>
                      <a:pt x="4771" y="3603"/>
                    </a:lnTo>
                    <a:lnTo>
                      <a:pt x="8073" y="301"/>
                    </a:lnTo>
                    <a:cubicBezTo>
                      <a:pt x="7973" y="201"/>
                      <a:pt x="7873" y="101"/>
                      <a:pt x="773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" name="Google Shape;725;p21"/>
              <p:cNvSpPr/>
              <p:nvPr/>
            </p:nvSpPr>
            <p:spPr>
              <a:xfrm>
                <a:off x="2743800" y="4378575"/>
                <a:ext cx="201000" cy="201000"/>
              </a:xfrm>
              <a:custGeom>
                <a:avLst/>
                <a:gdLst/>
                <a:ahLst/>
                <a:cxnLst/>
                <a:rect l="l" t="t" r="r" b="b"/>
                <a:pathLst>
                  <a:path w="8040" h="8040" extrusionOk="0">
                    <a:moveTo>
                      <a:pt x="334" y="1"/>
                    </a:moveTo>
                    <a:cubicBezTo>
                      <a:pt x="201" y="101"/>
                      <a:pt x="100" y="201"/>
                      <a:pt x="0" y="301"/>
                    </a:cubicBezTo>
                    <a:lnTo>
                      <a:pt x="3603" y="3970"/>
                    </a:lnTo>
                    <a:lnTo>
                      <a:pt x="3736" y="4103"/>
                    </a:lnTo>
                    <a:lnTo>
                      <a:pt x="3836" y="4170"/>
                    </a:lnTo>
                    <a:lnTo>
                      <a:pt x="4070" y="4404"/>
                    </a:lnTo>
                    <a:lnTo>
                      <a:pt x="7706" y="8040"/>
                    </a:lnTo>
                    <a:cubicBezTo>
                      <a:pt x="7839" y="7940"/>
                      <a:pt x="7939" y="7840"/>
                      <a:pt x="8039" y="7706"/>
                    </a:cubicBezTo>
                    <a:lnTo>
                      <a:pt x="4404" y="4070"/>
                    </a:lnTo>
                    <a:lnTo>
                      <a:pt x="4170" y="3837"/>
                    </a:lnTo>
                    <a:lnTo>
                      <a:pt x="3937" y="3603"/>
                    </a:lnTo>
                    <a:lnTo>
                      <a:pt x="3870" y="3536"/>
                    </a:lnTo>
                    <a:lnTo>
                      <a:pt x="3636" y="3303"/>
                    </a:lnTo>
                    <a:lnTo>
                      <a:pt x="33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" name="Google Shape;726;p21"/>
              <p:cNvSpPr/>
              <p:nvPr/>
            </p:nvSpPr>
            <p:spPr>
              <a:xfrm>
                <a:off x="3172425" y="45854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close/>
                  </a:path>
                </a:pathLst>
              </a:custGeom>
              <a:solidFill>
                <a:srgbClr val="2542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7" name="Google Shape;727;p21"/>
              <p:cNvSpPr/>
              <p:nvPr/>
            </p:nvSpPr>
            <p:spPr>
              <a:xfrm>
                <a:off x="3192450" y="4617925"/>
                <a:ext cx="25" cy="1675"/>
              </a:xfrm>
              <a:custGeom>
                <a:avLst/>
                <a:gdLst/>
                <a:ahLst/>
                <a:cxnLst/>
                <a:rect l="l" t="t" r="r" b="b"/>
                <a:pathLst>
                  <a:path w="1" h="67" extrusionOk="0">
                    <a:moveTo>
                      <a:pt x="1" y="0"/>
                    </a:moveTo>
                    <a:lnTo>
                      <a:pt x="1" y="67"/>
                    </a:lnTo>
                    <a:cubicBezTo>
                      <a:pt x="1" y="33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99CAA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8" name="Google Shape;728;p21"/>
              <p:cNvSpPr/>
              <p:nvPr/>
            </p:nvSpPr>
            <p:spPr>
              <a:xfrm>
                <a:off x="3172425" y="45845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close/>
                  </a:path>
                </a:pathLst>
              </a:custGeom>
              <a:solidFill>
                <a:srgbClr val="99CAA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9" name="Google Shape;729;p21"/>
              <p:cNvSpPr/>
              <p:nvPr/>
            </p:nvSpPr>
            <p:spPr>
              <a:xfrm>
                <a:off x="3172425" y="44419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close/>
                  </a:path>
                </a:pathLst>
              </a:custGeom>
              <a:solidFill>
                <a:srgbClr val="2542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0" name="Google Shape;730;p21"/>
              <p:cNvSpPr/>
              <p:nvPr/>
            </p:nvSpPr>
            <p:spPr>
              <a:xfrm>
                <a:off x="3192450" y="4475300"/>
                <a:ext cx="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1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1" y="68"/>
                    </a:lnTo>
                    <a:cubicBezTo>
                      <a:pt x="1" y="34"/>
                      <a:pt x="1" y="34"/>
                      <a:pt x="1" y="1"/>
                    </a:cubicBezTo>
                    <a:close/>
                  </a:path>
                </a:pathLst>
              </a:custGeom>
              <a:solidFill>
                <a:srgbClr val="99CAA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" name="Google Shape;731;p21"/>
              <p:cNvSpPr/>
              <p:nvPr/>
            </p:nvSpPr>
            <p:spPr>
              <a:xfrm>
                <a:off x="3172425" y="44419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close/>
                  </a:path>
                </a:pathLst>
              </a:custGeom>
              <a:solidFill>
                <a:srgbClr val="99CAA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" name="Google Shape;732;p21"/>
              <p:cNvSpPr/>
              <p:nvPr/>
            </p:nvSpPr>
            <p:spPr>
              <a:xfrm>
                <a:off x="3172425" y="42993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close/>
                  </a:path>
                </a:pathLst>
              </a:custGeom>
              <a:solidFill>
                <a:srgbClr val="2542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" name="Google Shape;733;p21"/>
              <p:cNvSpPr/>
              <p:nvPr/>
            </p:nvSpPr>
            <p:spPr>
              <a:xfrm>
                <a:off x="3192450" y="4332700"/>
                <a:ext cx="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1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1" y="68"/>
                    </a:lnTo>
                    <a:cubicBezTo>
                      <a:pt x="1" y="34"/>
                      <a:pt x="1" y="34"/>
                      <a:pt x="1" y="1"/>
                    </a:cubicBezTo>
                    <a:close/>
                  </a:path>
                </a:pathLst>
              </a:custGeom>
              <a:solidFill>
                <a:srgbClr val="99CAA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4" name="Google Shape;734;p21"/>
              <p:cNvSpPr/>
              <p:nvPr/>
            </p:nvSpPr>
            <p:spPr>
              <a:xfrm>
                <a:off x="3172425" y="42993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close/>
                  </a:path>
                </a:pathLst>
              </a:custGeom>
              <a:solidFill>
                <a:srgbClr val="99CAA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735" name="Google Shape;735;p21"/>
              <p:cNvGrpSpPr/>
              <p:nvPr/>
            </p:nvGrpSpPr>
            <p:grpSpPr>
              <a:xfrm>
                <a:off x="2995650" y="4266200"/>
                <a:ext cx="244350" cy="442975"/>
                <a:chOff x="2995650" y="4266200"/>
                <a:chExt cx="244350" cy="442975"/>
              </a:xfrm>
            </p:grpSpPr>
            <p:sp>
              <p:nvSpPr>
                <p:cNvPr id="736" name="Google Shape;736;p21"/>
                <p:cNvSpPr/>
                <p:nvPr/>
              </p:nvSpPr>
              <p:spPr>
                <a:xfrm>
                  <a:off x="2997300" y="4570100"/>
                  <a:ext cx="195175" cy="139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07" h="5563" extrusionOk="0">
                      <a:moveTo>
                        <a:pt x="4749" y="1"/>
                      </a:moveTo>
                      <a:cubicBezTo>
                        <a:pt x="4300" y="1"/>
                        <a:pt x="3848" y="60"/>
                        <a:pt x="3403" y="179"/>
                      </a:cubicBezTo>
                      <a:lnTo>
                        <a:pt x="3337" y="112"/>
                      </a:lnTo>
                      <a:lnTo>
                        <a:pt x="3137" y="279"/>
                      </a:lnTo>
                      <a:lnTo>
                        <a:pt x="3103" y="279"/>
                      </a:lnTo>
                      <a:lnTo>
                        <a:pt x="2870" y="345"/>
                      </a:lnTo>
                      <a:cubicBezTo>
                        <a:pt x="2303" y="579"/>
                        <a:pt x="1769" y="879"/>
                        <a:pt x="1302" y="1279"/>
                      </a:cubicBezTo>
                      <a:lnTo>
                        <a:pt x="735" y="1813"/>
                      </a:lnTo>
                      <a:cubicBezTo>
                        <a:pt x="701" y="1813"/>
                        <a:pt x="701" y="1846"/>
                        <a:pt x="701" y="1846"/>
                      </a:cubicBezTo>
                      <a:lnTo>
                        <a:pt x="601" y="1946"/>
                      </a:lnTo>
                      <a:lnTo>
                        <a:pt x="568" y="1980"/>
                      </a:lnTo>
                      <a:lnTo>
                        <a:pt x="535" y="2013"/>
                      </a:lnTo>
                      <a:lnTo>
                        <a:pt x="435" y="2147"/>
                      </a:lnTo>
                      <a:cubicBezTo>
                        <a:pt x="234" y="2380"/>
                        <a:pt x="134" y="2680"/>
                        <a:pt x="68" y="3014"/>
                      </a:cubicBezTo>
                      <a:cubicBezTo>
                        <a:pt x="1" y="3247"/>
                        <a:pt x="1" y="3514"/>
                        <a:pt x="68" y="3781"/>
                      </a:cubicBezTo>
                      <a:cubicBezTo>
                        <a:pt x="134" y="4048"/>
                        <a:pt x="234" y="4281"/>
                        <a:pt x="368" y="4515"/>
                      </a:cubicBezTo>
                      <a:cubicBezTo>
                        <a:pt x="435" y="4582"/>
                        <a:pt x="468" y="4648"/>
                        <a:pt x="535" y="4715"/>
                      </a:cubicBezTo>
                      <a:cubicBezTo>
                        <a:pt x="701" y="4882"/>
                        <a:pt x="868" y="5015"/>
                        <a:pt x="1068" y="5149"/>
                      </a:cubicBezTo>
                      <a:cubicBezTo>
                        <a:pt x="1135" y="5182"/>
                        <a:pt x="1202" y="5215"/>
                        <a:pt x="1302" y="5249"/>
                      </a:cubicBezTo>
                      <a:lnTo>
                        <a:pt x="1435" y="5316"/>
                      </a:lnTo>
                      <a:cubicBezTo>
                        <a:pt x="1602" y="5349"/>
                        <a:pt x="1802" y="5416"/>
                        <a:pt x="2002" y="5449"/>
                      </a:cubicBezTo>
                      <a:cubicBezTo>
                        <a:pt x="2352" y="5526"/>
                        <a:pt x="2706" y="5563"/>
                        <a:pt x="3059" y="5563"/>
                      </a:cubicBezTo>
                      <a:cubicBezTo>
                        <a:pt x="3781" y="5563"/>
                        <a:pt x="4499" y="5407"/>
                        <a:pt x="5171" y="5115"/>
                      </a:cubicBezTo>
                      <a:lnTo>
                        <a:pt x="5205" y="5082"/>
                      </a:lnTo>
                      <a:cubicBezTo>
                        <a:pt x="5405" y="4982"/>
                        <a:pt x="5605" y="4882"/>
                        <a:pt x="5805" y="4782"/>
                      </a:cubicBezTo>
                      <a:lnTo>
                        <a:pt x="6372" y="4482"/>
                      </a:lnTo>
                      <a:lnTo>
                        <a:pt x="6339" y="4415"/>
                      </a:lnTo>
                      <a:lnTo>
                        <a:pt x="6439" y="4348"/>
                      </a:lnTo>
                      <a:lnTo>
                        <a:pt x="6539" y="4248"/>
                      </a:lnTo>
                      <a:lnTo>
                        <a:pt x="7106" y="3714"/>
                      </a:lnTo>
                      <a:cubicBezTo>
                        <a:pt x="7406" y="3481"/>
                        <a:pt x="7606" y="3181"/>
                        <a:pt x="7706" y="2847"/>
                      </a:cubicBezTo>
                      <a:cubicBezTo>
                        <a:pt x="7740" y="2780"/>
                        <a:pt x="7773" y="2680"/>
                        <a:pt x="7773" y="2614"/>
                      </a:cubicBezTo>
                      <a:lnTo>
                        <a:pt x="7773" y="2514"/>
                      </a:lnTo>
                      <a:cubicBezTo>
                        <a:pt x="7807" y="2480"/>
                        <a:pt x="7807" y="2413"/>
                        <a:pt x="7807" y="2380"/>
                      </a:cubicBezTo>
                      <a:cubicBezTo>
                        <a:pt x="7807" y="2247"/>
                        <a:pt x="7807" y="2113"/>
                        <a:pt x="7807" y="1980"/>
                      </a:cubicBezTo>
                      <a:cubicBezTo>
                        <a:pt x="7740" y="2113"/>
                        <a:pt x="7640" y="2280"/>
                        <a:pt x="7506" y="2380"/>
                      </a:cubicBezTo>
                      <a:lnTo>
                        <a:pt x="7039" y="2814"/>
                      </a:lnTo>
                      <a:cubicBezTo>
                        <a:pt x="6369" y="3392"/>
                        <a:pt x="5523" y="3697"/>
                        <a:pt x="4655" y="3697"/>
                      </a:cubicBezTo>
                      <a:cubicBezTo>
                        <a:pt x="4271" y="3697"/>
                        <a:pt x="3882" y="3637"/>
                        <a:pt x="3503" y="3514"/>
                      </a:cubicBezTo>
                      <a:cubicBezTo>
                        <a:pt x="3403" y="3481"/>
                        <a:pt x="3303" y="3448"/>
                        <a:pt x="3203" y="3381"/>
                      </a:cubicBezTo>
                      <a:cubicBezTo>
                        <a:pt x="3003" y="3214"/>
                        <a:pt x="2836" y="2981"/>
                        <a:pt x="2803" y="2714"/>
                      </a:cubicBezTo>
                      <a:cubicBezTo>
                        <a:pt x="2803" y="2647"/>
                        <a:pt x="2803" y="2580"/>
                        <a:pt x="2803" y="2514"/>
                      </a:cubicBezTo>
                      <a:cubicBezTo>
                        <a:pt x="2803" y="2280"/>
                        <a:pt x="2903" y="2047"/>
                        <a:pt x="3036" y="1880"/>
                      </a:cubicBezTo>
                      <a:cubicBezTo>
                        <a:pt x="3070" y="1813"/>
                        <a:pt x="3103" y="1780"/>
                        <a:pt x="3170" y="1746"/>
                      </a:cubicBezTo>
                      <a:lnTo>
                        <a:pt x="3637" y="1346"/>
                      </a:lnTo>
                      <a:cubicBezTo>
                        <a:pt x="3737" y="1246"/>
                        <a:pt x="3870" y="1146"/>
                        <a:pt x="3970" y="1046"/>
                      </a:cubicBezTo>
                      <a:cubicBezTo>
                        <a:pt x="4578" y="641"/>
                        <a:pt x="5277" y="433"/>
                        <a:pt x="5985" y="433"/>
                      </a:cubicBezTo>
                      <a:cubicBezTo>
                        <a:pt x="6326" y="433"/>
                        <a:pt x="6670" y="481"/>
                        <a:pt x="7006" y="579"/>
                      </a:cubicBezTo>
                      <a:lnTo>
                        <a:pt x="6973" y="545"/>
                      </a:lnTo>
                      <a:lnTo>
                        <a:pt x="6906" y="512"/>
                      </a:lnTo>
                      <a:cubicBezTo>
                        <a:pt x="6739" y="412"/>
                        <a:pt x="6606" y="312"/>
                        <a:pt x="6406" y="279"/>
                      </a:cubicBezTo>
                      <a:cubicBezTo>
                        <a:pt x="5868" y="93"/>
                        <a:pt x="5310" y="1"/>
                        <a:pt x="4749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7" name="Google Shape;737;p21"/>
                <p:cNvSpPr/>
                <p:nvPr/>
              </p:nvSpPr>
              <p:spPr>
                <a:xfrm>
                  <a:off x="3035675" y="4550950"/>
                  <a:ext cx="196000" cy="138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40" h="5547" extrusionOk="0">
                      <a:moveTo>
                        <a:pt x="4491" y="1182"/>
                      </a:moveTo>
                      <a:cubicBezTo>
                        <a:pt x="4764" y="1182"/>
                        <a:pt x="5038" y="1214"/>
                        <a:pt x="5304" y="1278"/>
                      </a:cubicBezTo>
                      <a:lnTo>
                        <a:pt x="5471" y="1311"/>
                      </a:lnTo>
                      <a:lnTo>
                        <a:pt x="5471" y="1345"/>
                      </a:lnTo>
                      <a:cubicBezTo>
                        <a:pt x="5504" y="1345"/>
                        <a:pt x="5571" y="1345"/>
                        <a:pt x="5604" y="1378"/>
                      </a:cubicBezTo>
                      <a:cubicBezTo>
                        <a:pt x="6171" y="1545"/>
                        <a:pt x="6472" y="2179"/>
                        <a:pt x="6272" y="2712"/>
                      </a:cubicBezTo>
                      <a:cubicBezTo>
                        <a:pt x="6272" y="2712"/>
                        <a:pt x="6272" y="2712"/>
                        <a:pt x="6272" y="2746"/>
                      </a:cubicBezTo>
                      <a:cubicBezTo>
                        <a:pt x="6238" y="2846"/>
                        <a:pt x="6138" y="2979"/>
                        <a:pt x="6071" y="3079"/>
                      </a:cubicBezTo>
                      <a:lnTo>
                        <a:pt x="5971" y="3146"/>
                      </a:lnTo>
                      <a:lnTo>
                        <a:pt x="5571" y="3513"/>
                      </a:lnTo>
                      <a:lnTo>
                        <a:pt x="5504" y="3580"/>
                      </a:lnTo>
                      <a:cubicBezTo>
                        <a:pt x="4834" y="4158"/>
                        <a:pt x="3988" y="4463"/>
                        <a:pt x="3131" y="4463"/>
                      </a:cubicBezTo>
                      <a:cubicBezTo>
                        <a:pt x="2752" y="4463"/>
                        <a:pt x="2371" y="4403"/>
                        <a:pt x="2002" y="4280"/>
                      </a:cubicBezTo>
                      <a:cubicBezTo>
                        <a:pt x="1868" y="4247"/>
                        <a:pt x="1768" y="4180"/>
                        <a:pt x="1702" y="4113"/>
                      </a:cubicBezTo>
                      <a:cubicBezTo>
                        <a:pt x="1602" y="4080"/>
                        <a:pt x="1535" y="4013"/>
                        <a:pt x="1501" y="3947"/>
                      </a:cubicBezTo>
                      <a:cubicBezTo>
                        <a:pt x="1368" y="3780"/>
                        <a:pt x="1301" y="3613"/>
                        <a:pt x="1268" y="3446"/>
                      </a:cubicBezTo>
                      <a:cubicBezTo>
                        <a:pt x="1268" y="3446"/>
                        <a:pt x="1268" y="3413"/>
                        <a:pt x="1268" y="3413"/>
                      </a:cubicBezTo>
                      <a:cubicBezTo>
                        <a:pt x="1268" y="3346"/>
                        <a:pt x="1268" y="3313"/>
                        <a:pt x="1268" y="3246"/>
                      </a:cubicBezTo>
                      <a:cubicBezTo>
                        <a:pt x="1268" y="3013"/>
                        <a:pt x="1368" y="2813"/>
                        <a:pt x="1535" y="2612"/>
                      </a:cubicBezTo>
                      <a:cubicBezTo>
                        <a:pt x="1568" y="2579"/>
                        <a:pt x="1602" y="2546"/>
                        <a:pt x="1635" y="2512"/>
                      </a:cubicBezTo>
                      <a:lnTo>
                        <a:pt x="2102" y="2079"/>
                      </a:lnTo>
                      <a:cubicBezTo>
                        <a:pt x="2202" y="1979"/>
                        <a:pt x="2335" y="1912"/>
                        <a:pt x="2469" y="1812"/>
                      </a:cubicBezTo>
                      <a:cubicBezTo>
                        <a:pt x="3049" y="1401"/>
                        <a:pt x="3770" y="1182"/>
                        <a:pt x="4491" y="1182"/>
                      </a:cubicBezTo>
                      <a:close/>
                      <a:moveTo>
                        <a:pt x="4788" y="0"/>
                      </a:moveTo>
                      <a:cubicBezTo>
                        <a:pt x="4181" y="0"/>
                        <a:pt x="3566" y="96"/>
                        <a:pt x="2969" y="311"/>
                      </a:cubicBezTo>
                      <a:lnTo>
                        <a:pt x="2702" y="444"/>
                      </a:lnTo>
                      <a:lnTo>
                        <a:pt x="2636" y="478"/>
                      </a:lnTo>
                      <a:cubicBezTo>
                        <a:pt x="2569" y="478"/>
                        <a:pt x="2536" y="511"/>
                        <a:pt x="2502" y="544"/>
                      </a:cubicBezTo>
                      <a:lnTo>
                        <a:pt x="2402" y="578"/>
                      </a:lnTo>
                      <a:lnTo>
                        <a:pt x="2302" y="644"/>
                      </a:lnTo>
                      <a:cubicBezTo>
                        <a:pt x="2235" y="644"/>
                        <a:pt x="2169" y="678"/>
                        <a:pt x="2102" y="711"/>
                      </a:cubicBezTo>
                      <a:cubicBezTo>
                        <a:pt x="2035" y="744"/>
                        <a:pt x="1968" y="811"/>
                        <a:pt x="1935" y="844"/>
                      </a:cubicBezTo>
                      <a:cubicBezTo>
                        <a:pt x="1902" y="844"/>
                        <a:pt x="1868" y="878"/>
                        <a:pt x="1835" y="878"/>
                      </a:cubicBezTo>
                      <a:lnTo>
                        <a:pt x="1602" y="1045"/>
                      </a:lnTo>
                      <a:cubicBezTo>
                        <a:pt x="1468" y="1145"/>
                        <a:pt x="1335" y="1245"/>
                        <a:pt x="1235" y="1345"/>
                      </a:cubicBezTo>
                      <a:lnTo>
                        <a:pt x="634" y="1879"/>
                      </a:lnTo>
                      <a:cubicBezTo>
                        <a:pt x="534" y="1979"/>
                        <a:pt x="434" y="2045"/>
                        <a:pt x="367" y="2179"/>
                      </a:cubicBezTo>
                      <a:lnTo>
                        <a:pt x="301" y="2245"/>
                      </a:lnTo>
                      <a:cubicBezTo>
                        <a:pt x="301" y="2245"/>
                        <a:pt x="301" y="2279"/>
                        <a:pt x="267" y="2279"/>
                      </a:cubicBezTo>
                      <a:cubicBezTo>
                        <a:pt x="267" y="2279"/>
                        <a:pt x="267" y="2312"/>
                        <a:pt x="234" y="2312"/>
                      </a:cubicBezTo>
                      <a:lnTo>
                        <a:pt x="201" y="2412"/>
                      </a:lnTo>
                      <a:lnTo>
                        <a:pt x="201" y="2446"/>
                      </a:lnTo>
                      <a:lnTo>
                        <a:pt x="134" y="2546"/>
                      </a:lnTo>
                      <a:cubicBezTo>
                        <a:pt x="100" y="2612"/>
                        <a:pt x="67" y="2679"/>
                        <a:pt x="67" y="2746"/>
                      </a:cubicBezTo>
                      <a:cubicBezTo>
                        <a:pt x="34" y="2779"/>
                        <a:pt x="34" y="2813"/>
                        <a:pt x="34" y="2846"/>
                      </a:cubicBezTo>
                      <a:cubicBezTo>
                        <a:pt x="0" y="2879"/>
                        <a:pt x="0" y="2946"/>
                        <a:pt x="0" y="3013"/>
                      </a:cubicBezTo>
                      <a:lnTo>
                        <a:pt x="0" y="3113"/>
                      </a:lnTo>
                      <a:cubicBezTo>
                        <a:pt x="0" y="3113"/>
                        <a:pt x="0" y="3113"/>
                        <a:pt x="0" y="3146"/>
                      </a:cubicBezTo>
                      <a:lnTo>
                        <a:pt x="0" y="3313"/>
                      </a:lnTo>
                      <a:cubicBezTo>
                        <a:pt x="0" y="3480"/>
                        <a:pt x="0" y="3646"/>
                        <a:pt x="34" y="3780"/>
                      </a:cubicBezTo>
                      <a:cubicBezTo>
                        <a:pt x="34" y="3880"/>
                        <a:pt x="67" y="3947"/>
                        <a:pt x="100" y="4013"/>
                      </a:cubicBezTo>
                      <a:cubicBezTo>
                        <a:pt x="100" y="4047"/>
                        <a:pt x="134" y="4080"/>
                        <a:pt x="134" y="4147"/>
                      </a:cubicBezTo>
                      <a:lnTo>
                        <a:pt x="167" y="4214"/>
                      </a:lnTo>
                      <a:cubicBezTo>
                        <a:pt x="167" y="4247"/>
                        <a:pt x="201" y="4280"/>
                        <a:pt x="201" y="4280"/>
                      </a:cubicBezTo>
                      <a:cubicBezTo>
                        <a:pt x="201" y="4314"/>
                        <a:pt x="234" y="4347"/>
                        <a:pt x="234" y="4347"/>
                      </a:cubicBezTo>
                      <a:cubicBezTo>
                        <a:pt x="267" y="4380"/>
                        <a:pt x="267" y="4414"/>
                        <a:pt x="301" y="4447"/>
                      </a:cubicBezTo>
                      <a:cubicBezTo>
                        <a:pt x="334" y="4514"/>
                        <a:pt x="367" y="4580"/>
                        <a:pt x="434" y="4647"/>
                      </a:cubicBezTo>
                      <a:cubicBezTo>
                        <a:pt x="467" y="4681"/>
                        <a:pt x="501" y="4714"/>
                        <a:pt x="534" y="4747"/>
                      </a:cubicBezTo>
                      <a:lnTo>
                        <a:pt x="567" y="4814"/>
                      </a:lnTo>
                      <a:lnTo>
                        <a:pt x="601" y="4814"/>
                      </a:lnTo>
                      <a:cubicBezTo>
                        <a:pt x="634" y="4881"/>
                        <a:pt x="701" y="4914"/>
                        <a:pt x="734" y="4947"/>
                      </a:cubicBezTo>
                      <a:cubicBezTo>
                        <a:pt x="768" y="4981"/>
                        <a:pt x="801" y="5014"/>
                        <a:pt x="834" y="5014"/>
                      </a:cubicBezTo>
                      <a:cubicBezTo>
                        <a:pt x="868" y="5047"/>
                        <a:pt x="901" y="5047"/>
                        <a:pt x="901" y="5081"/>
                      </a:cubicBezTo>
                      <a:cubicBezTo>
                        <a:pt x="934" y="5081"/>
                        <a:pt x="968" y="5114"/>
                        <a:pt x="1001" y="5114"/>
                      </a:cubicBezTo>
                      <a:cubicBezTo>
                        <a:pt x="1101" y="5181"/>
                        <a:pt x="1235" y="5248"/>
                        <a:pt x="1368" y="5281"/>
                      </a:cubicBezTo>
                      <a:cubicBezTo>
                        <a:pt x="1894" y="5461"/>
                        <a:pt x="2433" y="5547"/>
                        <a:pt x="2971" y="5547"/>
                      </a:cubicBezTo>
                      <a:cubicBezTo>
                        <a:pt x="3627" y="5547"/>
                        <a:pt x="4280" y="5419"/>
                        <a:pt x="4904" y="5181"/>
                      </a:cubicBezTo>
                      <a:cubicBezTo>
                        <a:pt x="5471" y="4981"/>
                        <a:pt x="6005" y="4647"/>
                        <a:pt x="6472" y="4247"/>
                      </a:cubicBezTo>
                      <a:lnTo>
                        <a:pt x="6939" y="3847"/>
                      </a:lnTo>
                      <a:lnTo>
                        <a:pt x="7072" y="3747"/>
                      </a:lnTo>
                      <a:cubicBezTo>
                        <a:pt x="7172" y="3613"/>
                        <a:pt x="7306" y="3513"/>
                        <a:pt x="7406" y="3380"/>
                      </a:cubicBezTo>
                      <a:cubicBezTo>
                        <a:pt x="7706" y="2913"/>
                        <a:pt x="7839" y="2346"/>
                        <a:pt x="7706" y="1778"/>
                      </a:cubicBezTo>
                      <a:cubicBezTo>
                        <a:pt x="7572" y="1078"/>
                        <a:pt x="7039" y="478"/>
                        <a:pt x="6338" y="244"/>
                      </a:cubicBezTo>
                      <a:lnTo>
                        <a:pt x="6105" y="177"/>
                      </a:lnTo>
                      <a:cubicBezTo>
                        <a:pt x="5905" y="144"/>
                        <a:pt x="5704" y="77"/>
                        <a:pt x="5504" y="44"/>
                      </a:cubicBezTo>
                      <a:cubicBezTo>
                        <a:pt x="5268" y="15"/>
                        <a:pt x="5028" y="0"/>
                        <a:pt x="478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8" name="Google Shape;738;p21"/>
                <p:cNvSpPr/>
                <p:nvPr/>
              </p:nvSpPr>
              <p:spPr>
                <a:xfrm>
                  <a:off x="3048175" y="4612900"/>
                  <a:ext cx="90925" cy="44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37" h="1769" extrusionOk="0">
                      <a:moveTo>
                        <a:pt x="3470" y="1"/>
                      </a:moveTo>
                      <a:lnTo>
                        <a:pt x="1" y="1235"/>
                      </a:lnTo>
                      <a:lnTo>
                        <a:pt x="168" y="1769"/>
                      </a:lnTo>
                      <a:lnTo>
                        <a:pt x="3637" y="535"/>
                      </a:lnTo>
                      <a:lnTo>
                        <a:pt x="347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9" name="Google Shape;739;p21"/>
                <p:cNvSpPr/>
                <p:nvPr/>
              </p:nvSpPr>
              <p:spPr>
                <a:xfrm>
                  <a:off x="3130750" y="4612900"/>
                  <a:ext cx="88400" cy="35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36" h="1402" extrusionOk="0">
                      <a:moveTo>
                        <a:pt x="134" y="1"/>
                      </a:moveTo>
                      <a:lnTo>
                        <a:pt x="67" y="301"/>
                      </a:lnTo>
                      <a:lnTo>
                        <a:pt x="0" y="535"/>
                      </a:lnTo>
                      <a:lnTo>
                        <a:pt x="167" y="601"/>
                      </a:lnTo>
                      <a:lnTo>
                        <a:pt x="1768" y="1035"/>
                      </a:lnTo>
                      <a:lnTo>
                        <a:pt x="2368" y="1202"/>
                      </a:lnTo>
                      <a:lnTo>
                        <a:pt x="3069" y="1402"/>
                      </a:lnTo>
                      <a:lnTo>
                        <a:pt x="3202" y="1302"/>
                      </a:lnTo>
                      <a:cubicBezTo>
                        <a:pt x="3302" y="1202"/>
                        <a:pt x="3436" y="1068"/>
                        <a:pt x="3536" y="935"/>
                      </a:cubicBezTo>
                      <a:lnTo>
                        <a:pt x="2469" y="668"/>
                      </a:lnTo>
                      <a:lnTo>
                        <a:pt x="2268" y="601"/>
                      </a:lnTo>
                      <a:lnTo>
                        <a:pt x="567" y="134"/>
                      </a:lnTo>
                      <a:lnTo>
                        <a:pt x="13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0" name="Google Shape;740;p21"/>
                <p:cNvSpPr/>
                <p:nvPr/>
              </p:nvSpPr>
              <p:spPr>
                <a:xfrm>
                  <a:off x="3126575" y="4553700"/>
                  <a:ext cx="60075" cy="70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03" h="2836" extrusionOk="0">
                      <a:moveTo>
                        <a:pt x="1802" y="1"/>
                      </a:moveTo>
                      <a:lnTo>
                        <a:pt x="1168" y="901"/>
                      </a:lnTo>
                      <a:lnTo>
                        <a:pt x="1034" y="1101"/>
                      </a:lnTo>
                      <a:lnTo>
                        <a:pt x="34" y="2469"/>
                      </a:lnTo>
                      <a:lnTo>
                        <a:pt x="0" y="2502"/>
                      </a:lnTo>
                      <a:lnTo>
                        <a:pt x="234" y="2669"/>
                      </a:lnTo>
                      <a:lnTo>
                        <a:pt x="467" y="2836"/>
                      </a:lnTo>
                      <a:lnTo>
                        <a:pt x="734" y="2502"/>
                      </a:lnTo>
                      <a:lnTo>
                        <a:pt x="1668" y="1201"/>
                      </a:lnTo>
                      <a:lnTo>
                        <a:pt x="1702" y="1135"/>
                      </a:lnTo>
                      <a:lnTo>
                        <a:pt x="2402" y="134"/>
                      </a:lnTo>
                      <a:lnTo>
                        <a:pt x="180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1" name="Google Shape;741;p21"/>
                <p:cNvSpPr/>
                <p:nvPr/>
              </p:nvSpPr>
              <p:spPr>
                <a:xfrm>
                  <a:off x="2995650" y="4427625"/>
                  <a:ext cx="196825" cy="138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73" h="5542" extrusionOk="0">
                      <a:moveTo>
                        <a:pt x="4845" y="1"/>
                      </a:moveTo>
                      <a:cubicBezTo>
                        <a:pt x="4372" y="1"/>
                        <a:pt x="3897" y="68"/>
                        <a:pt x="3436" y="207"/>
                      </a:cubicBezTo>
                      <a:lnTo>
                        <a:pt x="3369" y="140"/>
                      </a:lnTo>
                      <a:lnTo>
                        <a:pt x="3169" y="273"/>
                      </a:lnTo>
                      <a:lnTo>
                        <a:pt x="2936" y="340"/>
                      </a:lnTo>
                      <a:cubicBezTo>
                        <a:pt x="2369" y="574"/>
                        <a:pt x="1835" y="907"/>
                        <a:pt x="1368" y="1308"/>
                      </a:cubicBezTo>
                      <a:lnTo>
                        <a:pt x="767" y="1808"/>
                      </a:lnTo>
                      <a:lnTo>
                        <a:pt x="734" y="1841"/>
                      </a:lnTo>
                      <a:lnTo>
                        <a:pt x="667" y="1941"/>
                      </a:lnTo>
                      <a:lnTo>
                        <a:pt x="634" y="1975"/>
                      </a:lnTo>
                      <a:lnTo>
                        <a:pt x="601" y="2008"/>
                      </a:lnTo>
                      <a:lnTo>
                        <a:pt x="501" y="2108"/>
                      </a:lnTo>
                      <a:cubicBezTo>
                        <a:pt x="167" y="2575"/>
                        <a:pt x="0" y="3176"/>
                        <a:pt x="134" y="3743"/>
                      </a:cubicBezTo>
                      <a:cubicBezTo>
                        <a:pt x="200" y="4010"/>
                        <a:pt x="300" y="4276"/>
                        <a:pt x="434" y="4510"/>
                      </a:cubicBezTo>
                      <a:cubicBezTo>
                        <a:pt x="501" y="4577"/>
                        <a:pt x="534" y="4643"/>
                        <a:pt x="601" y="4710"/>
                      </a:cubicBezTo>
                      <a:cubicBezTo>
                        <a:pt x="701" y="4810"/>
                        <a:pt x="801" y="4877"/>
                        <a:pt x="901" y="4977"/>
                      </a:cubicBezTo>
                      <a:cubicBezTo>
                        <a:pt x="968" y="5010"/>
                        <a:pt x="1034" y="5077"/>
                        <a:pt x="1134" y="5110"/>
                      </a:cubicBezTo>
                      <a:cubicBezTo>
                        <a:pt x="1201" y="5144"/>
                        <a:pt x="1268" y="5210"/>
                        <a:pt x="1368" y="5244"/>
                      </a:cubicBezTo>
                      <a:cubicBezTo>
                        <a:pt x="1401" y="5244"/>
                        <a:pt x="1468" y="5277"/>
                        <a:pt x="1501" y="5277"/>
                      </a:cubicBezTo>
                      <a:cubicBezTo>
                        <a:pt x="1668" y="5344"/>
                        <a:pt x="1868" y="5377"/>
                        <a:pt x="2068" y="5444"/>
                      </a:cubicBezTo>
                      <a:cubicBezTo>
                        <a:pt x="2412" y="5508"/>
                        <a:pt x="2759" y="5542"/>
                        <a:pt x="3105" y="5542"/>
                      </a:cubicBezTo>
                      <a:cubicBezTo>
                        <a:pt x="3834" y="5542"/>
                        <a:pt x="4559" y="5394"/>
                        <a:pt x="5237" y="5077"/>
                      </a:cubicBezTo>
                      <a:lnTo>
                        <a:pt x="5271" y="5077"/>
                      </a:lnTo>
                      <a:cubicBezTo>
                        <a:pt x="5471" y="5010"/>
                        <a:pt x="5671" y="4910"/>
                        <a:pt x="5871" y="4777"/>
                      </a:cubicBezTo>
                      <a:lnTo>
                        <a:pt x="6438" y="4477"/>
                      </a:lnTo>
                      <a:lnTo>
                        <a:pt x="6405" y="4410"/>
                      </a:lnTo>
                      <a:lnTo>
                        <a:pt x="6505" y="4343"/>
                      </a:lnTo>
                      <a:cubicBezTo>
                        <a:pt x="6538" y="4310"/>
                        <a:pt x="6572" y="4276"/>
                        <a:pt x="6605" y="4243"/>
                      </a:cubicBezTo>
                      <a:lnTo>
                        <a:pt x="7172" y="3709"/>
                      </a:lnTo>
                      <a:cubicBezTo>
                        <a:pt x="7439" y="3509"/>
                        <a:pt x="7639" y="3209"/>
                        <a:pt x="7772" y="2875"/>
                      </a:cubicBezTo>
                      <a:cubicBezTo>
                        <a:pt x="7806" y="2775"/>
                        <a:pt x="7839" y="2709"/>
                        <a:pt x="7839" y="2608"/>
                      </a:cubicBezTo>
                      <a:lnTo>
                        <a:pt x="7839" y="2508"/>
                      </a:lnTo>
                      <a:cubicBezTo>
                        <a:pt x="7873" y="2475"/>
                        <a:pt x="7873" y="2442"/>
                        <a:pt x="7873" y="2375"/>
                      </a:cubicBezTo>
                      <a:cubicBezTo>
                        <a:pt x="7873" y="2242"/>
                        <a:pt x="7873" y="2108"/>
                        <a:pt x="7873" y="1975"/>
                      </a:cubicBezTo>
                      <a:cubicBezTo>
                        <a:pt x="7806" y="2141"/>
                        <a:pt x="7706" y="2275"/>
                        <a:pt x="7572" y="2375"/>
                      </a:cubicBezTo>
                      <a:lnTo>
                        <a:pt x="7105" y="2809"/>
                      </a:lnTo>
                      <a:cubicBezTo>
                        <a:pt x="6424" y="3396"/>
                        <a:pt x="5562" y="3718"/>
                        <a:pt x="4680" y="3718"/>
                      </a:cubicBezTo>
                      <a:cubicBezTo>
                        <a:pt x="4309" y="3718"/>
                        <a:pt x="3935" y="3661"/>
                        <a:pt x="3569" y="3543"/>
                      </a:cubicBezTo>
                      <a:cubicBezTo>
                        <a:pt x="3469" y="3509"/>
                        <a:pt x="3369" y="3442"/>
                        <a:pt x="3269" y="3376"/>
                      </a:cubicBezTo>
                      <a:cubicBezTo>
                        <a:pt x="3069" y="3209"/>
                        <a:pt x="2902" y="2975"/>
                        <a:pt x="2869" y="2709"/>
                      </a:cubicBezTo>
                      <a:cubicBezTo>
                        <a:pt x="2869" y="2642"/>
                        <a:pt x="2869" y="2575"/>
                        <a:pt x="2869" y="2508"/>
                      </a:cubicBezTo>
                      <a:cubicBezTo>
                        <a:pt x="2869" y="2275"/>
                        <a:pt x="2969" y="2041"/>
                        <a:pt x="3102" y="1875"/>
                      </a:cubicBezTo>
                      <a:cubicBezTo>
                        <a:pt x="3136" y="1841"/>
                        <a:pt x="3169" y="1808"/>
                        <a:pt x="3236" y="1775"/>
                      </a:cubicBezTo>
                      <a:lnTo>
                        <a:pt x="3703" y="1341"/>
                      </a:lnTo>
                      <a:cubicBezTo>
                        <a:pt x="3803" y="1241"/>
                        <a:pt x="3936" y="1141"/>
                        <a:pt x="4036" y="1074"/>
                      </a:cubicBezTo>
                      <a:cubicBezTo>
                        <a:pt x="4658" y="660"/>
                        <a:pt x="5375" y="436"/>
                        <a:pt x="6100" y="436"/>
                      </a:cubicBezTo>
                      <a:cubicBezTo>
                        <a:pt x="6425" y="436"/>
                        <a:pt x="6752" y="481"/>
                        <a:pt x="7072" y="574"/>
                      </a:cubicBezTo>
                      <a:cubicBezTo>
                        <a:pt x="7072" y="574"/>
                        <a:pt x="7039" y="540"/>
                        <a:pt x="7039" y="540"/>
                      </a:cubicBezTo>
                      <a:lnTo>
                        <a:pt x="6972" y="507"/>
                      </a:lnTo>
                      <a:cubicBezTo>
                        <a:pt x="6805" y="407"/>
                        <a:pt x="6672" y="307"/>
                        <a:pt x="6472" y="273"/>
                      </a:cubicBezTo>
                      <a:cubicBezTo>
                        <a:pt x="5950" y="94"/>
                        <a:pt x="5399" y="1"/>
                        <a:pt x="4845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2" name="Google Shape;742;p21"/>
                <p:cNvSpPr/>
                <p:nvPr/>
              </p:nvSpPr>
              <p:spPr>
                <a:xfrm>
                  <a:off x="3035675" y="4408625"/>
                  <a:ext cx="196000" cy="138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40" h="5556" extrusionOk="0">
                      <a:moveTo>
                        <a:pt x="4499" y="1197"/>
                      </a:moveTo>
                      <a:cubicBezTo>
                        <a:pt x="4556" y="1197"/>
                        <a:pt x="4613" y="1198"/>
                        <a:pt x="4670" y="1200"/>
                      </a:cubicBezTo>
                      <a:cubicBezTo>
                        <a:pt x="4871" y="1200"/>
                        <a:pt x="5104" y="1234"/>
                        <a:pt x="5304" y="1300"/>
                      </a:cubicBezTo>
                      <a:cubicBezTo>
                        <a:pt x="5371" y="1300"/>
                        <a:pt x="5438" y="1300"/>
                        <a:pt x="5471" y="1334"/>
                      </a:cubicBezTo>
                      <a:lnTo>
                        <a:pt x="5604" y="1367"/>
                      </a:lnTo>
                      <a:cubicBezTo>
                        <a:pt x="6171" y="1567"/>
                        <a:pt x="6472" y="2168"/>
                        <a:pt x="6272" y="2735"/>
                      </a:cubicBezTo>
                      <a:cubicBezTo>
                        <a:pt x="6238" y="2835"/>
                        <a:pt x="6138" y="2968"/>
                        <a:pt x="6071" y="3068"/>
                      </a:cubicBezTo>
                      <a:cubicBezTo>
                        <a:pt x="6038" y="3102"/>
                        <a:pt x="6005" y="3135"/>
                        <a:pt x="5971" y="3135"/>
                      </a:cubicBezTo>
                      <a:lnTo>
                        <a:pt x="5571" y="3502"/>
                      </a:lnTo>
                      <a:lnTo>
                        <a:pt x="5504" y="3569"/>
                      </a:lnTo>
                      <a:cubicBezTo>
                        <a:pt x="4834" y="4146"/>
                        <a:pt x="3988" y="4452"/>
                        <a:pt x="3131" y="4452"/>
                      </a:cubicBezTo>
                      <a:cubicBezTo>
                        <a:pt x="2752" y="4452"/>
                        <a:pt x="2371" y="4392"/>
                        <a:pt x="2002" y="4269"/>
                      </a:cubicBezTo>
                      <a:cubicBezTo>
                        <a:pt x="1868" y="4269"/>
                        <a:pt x="1768" y="4202"/>
                        <a:pt x="1702" y="4136"/>
                      </a:cubicBezTo>
                      <a:cubicBezTo>
                        <a:pt x="1602" y="4069"/>
                        <a:pt x="1535" y="4002"/>
                        <a:pt x="1501" y="3936"/>
                      </a:cubicBezTo>
                      <a:cubicBezTo>
                        <a:pt x="1368" y="3802"/>
                        <a:pt x="1301" y="3635"/>
                        <a:pt x="1268" y="3469"/>
                      </a:cubicBezTo>
                      <a:cubicBezTo>
                        <a:pt x="1268" y="3435"/>
                        <a:pt x="1268" y="3435"/>
                        <a:pt x="1268" y="3402"/>
                      </a:cubicBezTo>
                      <a:cubicBezTo>
                        <a:pt x="1268" y="3368"/>
                        <a:pt x="1268" y="3302"/>
                        <a:pt x="1268" y="3268"/>
                      </a:cubicBezTo>
                      <a:cubicBezTo>
                        <a:pt x="1268" y="3035"/>
                        <a:pt x="1368" y="2801"/>
                        <a:pt x="1535" y="2635"/>
                      </a:cubicBezTo>
                      <a:cubicBezTo>
                        <a:pt x="1568" y="2601"/>
                        <a:pt x="1602" y="2535"/>
                        <a:pt x="1635" y="2501"/>
                      </a:cubicBezTo>
                      <a:lnTo>
                        <a:pt x="2102" y="2101"/>
                      </a:lnTo>
                      <a:cubicBezTo>
                        <a:pt x="2202" y="2001"/>
                        <a:pt x="2335" y="1901"/>
                        <a:pt x="2469" y="1801"/>
                      </a:cubicBezTo>
                      <a:cubicBezTo>
                        <a:pt x="3057" y="1398"/>
                        <a:pt x="3761" y="1197"/>
                        <a:pt x="4499" y="1197"/>
                      </a:cubicBezTo>
                      <a:close/>
                      <a:moveTo>
                        <a:pt x="4684" y="1"/>
                      </a:moveTo>
                      <a:cubicBezTo>
                        <a:pt x="4111" y="1"/>
                        <a:pt x="3532" y="97"/>
                        <a:pt x="2969" y="300"/>
                      </a:cubicBezTo>
                      <a:lnTo>
                        <a:pt x="2702" y="433"/>
                      </a:lnTo>
                      <a:lnTo>
                        <a:pt x="2636" y="466"/>
                      </a:lnTo>
                      <a:lnTo>
                        <a:pt x="2502" y="533"/>
                      </a:lnTo>
                      <a:lnTo>
                        <a:pt x="2402" y="566"/>
                      </a:lnTo>
                      <a:lnTo>
                        <a:pt x="2302" y="633"/>
                      </a:lnTo>
                      <a:lnTo>
                        <a:pt x="2102" y="733"/>
                      </a:lnTo>
                      <a:lnTo>
                        <a:pt x="1935" y="833"/>
                      </a:lnTo>
                      <a:cubicBezTo>
                        <a:pt x="1902" y="833"/>
                        <a:pt x="1868" y="867"/>
                        <a:pt x="1835" y="900"/>
                      </a:cubicBezTo>
                      <a:cubicBezTo>
                        <a:pt x="1768" y="933"/>
                        <a:pt x="1668" y="1000"/>
                        <a:pt x="1602" y="1033"/>
                      </a:cubicBezTo>
                      <a:cubicBezTo>
                        <a:pt x="1468" y="1134"/>
                        <a:pt x="1335" y="1234"/>
                        <a:pt x="1235" y="1367"/>
                      </a:cubicBezTo>
                      <a:lnTo>
                        <a:pt x="634" y="1867"/>
                      </a:lnTo>
                      <a:cubicBezTo>
                        <a:pt x="534" y="1967"/>
                        <a:pt x="434" y="2068"/>
                        <a:pt x="367" y="2168"/>
                      </a:cubicBezTo>
                      <a:lnTo>
                        <a:pt x="301" y="2234"/>
                      </a:lnTo>
                      <a:cubicBezTo>
                        <a:pt x="301" y="2234"/>
                        <a:pt x="301" y="2268"/>
                        <a:pt x="267" y="2268"/>
                      </a:cubicBezTo>
                      <a:cubicBezTo>
                        <a:pt x="267" y="2301"/>
                        <a:pt x="267" y="2301"/>
                        <a:pt x="234" y="2334"/>
                      </a:cubicBezTo>
                      <a:lnTo>
                        <a:pt x="201" y="2401"/>
                      </a:lnTo>
                      <a:lnTo>
                        <a:pt x="201" y="2434"/>
                      </a:lnTo>
                      <a:lnTo>
                        <a:pt x="134" y="2535"/>
                      </a:lnTo>
                      <a:cubicBezTo>
                        <a:pt x="100" y="2601"/>
                        <a:pt x="67" y="2668"/>
                        <a:pt x="67" y="2735"/>
                      </a:cubicBezTo>
                      <a:cubicBezTo>
                        <a:pt x="34" y="2768"/>
                        <a:pt x="34" y="2801"/>
                        <a:pt x="34" y="2835"/>
                      </a:cubicBezTo>
                      <a:cubicBezTo>
                        <a:pt x="0" y="2901"/>
                        <a:pt x="0" y="2935"/>
                        <a:pt x="0" y="3002"/>
                      </a:cubicBezTo>
                      <a:lnTo>
                        <a:pt x="0" y="3102"/>
                      </a:lnTo>
                      <a:cubicBezTo>
                        <a:pt x="0" y="3102"/>
                        <a:pt x="0" y="3135"/>
                        <a:pt x="0" y="3135"/>
                      </a:cubicBezTo>
                      <a:lnTo>
                        <a:pt x="0" y="3335"/>
                      </a:lnTo>
                      <a:cubicBezTo>
                        <a:pt x="0" y="3469"/>
                        <a:pt x="0" y="3635"/>
                        <a:pt x="34" y="3802"/>
                      </a:cubicBezTo>
                      <a:cubicBezTo>
                        <a:pt x="34" y="3869"/>
                        <a:pt x="67" y="3936"/>
                        <a:pt x="100" y="4036"/>
                      </a:cubicBezTo>
                      <a:cubicBezTo>
                        <a:pt x="100" y="4069"/>
                        <a:pt x="134" y="4102"/>
                        <a:pt x="134" y="4136"/>
                      </a:cubicBezTo>
                      <a:lnTo>
                        <a:pt x="167" y="4236"/>
                      </a:lnTo>
                      <a:cubicBezTo>
                        <a:pt x="167" y="4236"/>
                        <a:pt x="201" y="4269"/>
                        <a:pt x="201" y="4303"/>
                      </a:cubicBezTo>
                      <a:cubicBezTo>
                        <a:pt x="201" y="4303"/>
                        <a:pt x="234" y="4336"/>
                        <a:pt x="234" y="4369"/>
                      </a:cubicBezTo>
                      <a:cubicBezTo>
                        <a:pt x="267" y="4403"/>
                        <a:pt x="267" y="4403"/>
                        <a:pt x="301" y="4436"/>
                      </a:cubicBezTo>
                      <a:cubicBezTo>
                        <a:pt x="334" y="4503"/>
                        <a:pt x="367" y="4569"/>
                        <a:pt x="434" y="4636"/>
                      </a:cubicBezTo>
                      <a:lnTo>
                        <a:pt x="534" y="4770"/>
                      </a:lnTo>
                      <a:cubicBezTo>
                        <a:pt x="534" y="4770"/>
                        <a:pt x="567" y="4803"/>
                        <a:pt x="567" y="4803"/>
                      </a:cubicBezTo>
                      <a:lnTo>
                        <a:pt x="601" y="4836"/>
                      </a:lnTo>
                      <a:lnTo>
                        <a:pt x="734" y="4936"/>
                      </a:lnTo>
                      <a:cubicBezTo>
                        <a:pt x="768" y="4970"/>
                        <a:pt x="801" y="5003"/>
                        <a:pt x="834" y="5036"/>
                      </a:cubicBezTo>
                      <a:cubicBezTo>
                        <a:pt x="868" y="5036"/>
                        <a:pt x="901" y="5070"/>
                        <a:pt x="901" y="5070"/>
                      </a:cubicBezTo>
                      <a:lnTo>
                        <a:pt x="1001" y="5136"/>
                      </a:lnTo>
                      <a:cubicBezTo>
                        <a:pt x="1101" y="5203"/>
                        <a:pt x="1235" y="5237"/>
                        <a:pt x="1368" y="5303"/>
                      </a:cubicBezTo>
                      <a:cubicBezTo>
                        <a:pt x="1903" y="5471"/>
                        <a:pt x="2452" y="5555"/>
                        <a:pt x="2999" y="5555"/>
                      </a:cubicBezTo>
                      <a:cubicBezTo>
                        <a:pt x="3646" y="5555"/>
                        <a:pt x="4290" y="5438"/>
                        <a:pt x="4904" y="5203"/>
                      </a:cubicBezTo>
                      <a:cubicBezTo>
                        <a:pt x="5471" y="4970"/>
                        <a:pt x="6005" y="4636"/>
                        <a:pt x="6472" y="4236"/>
                      </a:cubicBezTo>
                      <a:lnTo>
                        <a:pt x="6939" y="3835"/>
                      </a:lnTo>
                      <a:lnTo>
                        <a:pt x="7072" y="3735"/>
                      </a:lnTo>
                      <a:cubicBezTo>
                        <a:pt x="7172" y="3635"/>
                        <a:pt x="7306" y="3502"/>
                        <a:pt x="7406" y="3368"/>
                      </a:cubicBezTo>
                      <a:cubicBezTo>
                        <a:pt x="7706" y="2901"/>
                        <a:pt x="7839" y="2334"/>
                        <a:pt x="7706" y="1801"/>
                      </a:cubicBezTo>
                      <a:cubicBezTo>
                        <a:pt x="7572" y="1067"/>
                        <a:pt x="7039" y="466"/>
                        <a:pt x="6338" y="266"/>
                      </a:cubicBezTo>
                      <a:cubicBezTo>
                        <a:pt x="6272" y="233"/>
                        <a:pt x="6205" y="200"/>
                        <a:pt x="6105" y="200"/>
                      </a:cubicBezTo>
                      <a:cubicBezTo>
                        <a:pt x="5905" y="133"/>
                        <a:pt x="5704" y="99"/>
                        <a:pt x="5504" y="66"/>
                      </a:cubicBezTo>
                      <a:cubicBezTo>
                        <a:pt x="5234" y="23"/>
                        <a:pt x="4959" y="1"/>
                        <a:pt x="468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3" name="Google Shape;743;p21"/>
                <p:cNvSpPr/>
                <p:nvPr/>
              </p:nvSpPr>
              <p:spPr>
                <a:xfrm>
                  <a:off x="3048175" y="4470300"/>
                  <a:ext cx="90925" cy="44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37" h="1769" extrusionOk="0">
                      <a:moveTo>
                        <a:pt x="3470" y="1"/>
                      </a:moveTo>
                      <a:lnTo>
                        <a:pt x="1" y="1235"/>
                      </a:lnTo>
                      <a:lnTo>
                        <a:pt x="168" y="1769"/>
                      </a:lnTo>
                      <a:lnTo>
                        <a:pt x="3637" y="535"/>
                      </a:lnTo>
                      <a:lnTo>
                        <a:pt x="347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4" name="Google Shape;744;p21"/>
                <p:cNvSpPr/>
                <p:nvPr/>
              </p:nvSpPr>
              <p:spPr>
                <a:xfrm>
                  <a:off x="3130750" y="4470300"/>
                  <a:ext cx="88400" cy="35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36" h="1402" extrusionOk="0">
                      <a:moveTo>
                        <a:pt x="134" y="1"/>
                      </a:moveTo>
                      <a:lnTo>
                        <a:pt x="67" y="301"/>
                      </a:lnTo>
                      <a:lnTo>
                        <a:pt x="0" y="535"/>
                      </a:lnTo>
                      <a:lnTo>
                        <a:pt x="167" y="601"/>
                      </a:lnTo>
                      <a:lnTo>
                        <a:pt x="1768" y="1035"/>
                      </a:lnTo>
                      <a:lnTo>
                        <a:pt x="2368" y="1202"/>
                      </a:lnTo>
                      <a:lnTo>
                        <a:pt x="3069" y="1402"/>
                      </a:lnTo>
                      <a:lnTo>
                        <a:pt x="3202" y="1302"/>
                      </a:lnTo>
                      <a:cubicBezTo>
                        <a:pt x="3302" y="1202"/>
                        <a:pt x="3436" y="1068"/>
                        <a:pt x="3536" y="935"/>
                      </a:cubicBezTo>
                      <a:lnTo>
                        <a:pt x="2469" y="635"/>
                      </a:lnTo>
                      <a:lnTo>
                        <a:pt x="2268" y="601"/>
                      </a:lnTo>
                      <a:lnTo>
                        <a:pt x="567" y="101"/>
                      </a:lnTo>
                      <a:lnTo>
                        <a:pt x="13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5" name="Google Shape;745;p21"/>
                <p:cNvSpPr/>
                <p:nvPr/>
              </p:nvSpPr>
              <p:spPr>
                <a:xfrm>
                  <a:off x="3126575" y="4411100"/>
                  <a:ext cx="60075" cy="71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03" h="2870" extrusionOk="0">
                      <a:moveTo>
                        <a:pt x="1802" y="0"/>
                      </a:moveTo>
                      <a:lnTo>
                        <a:pt x="1802" y="34"/>
                      </a:lnTo>
                      <a:lnTo>
                        <a:pt x="1168" y="901"/>
                      </a:lnTo>
                      <a:lnTo>
                        <a:pt x="1034" y="1101"/>
                      </a:lnTo>
                      <a:lnTo>
                        <a:pt x="34" y="2469"/>
                      </a:lnTo>
                      <a:lnTo>
                        <a:pt x="0" y="2536"/>
                      </a:lnTo>
                      <a:lnTo>
                        <a:pt x="234" y="2669"/>
                      </a:lnTo>
                      <a:lnTo>
                        <a:pt x="467" y="2869"/>
                      </a:lnTo>
                      <a:lnTo>
                        <a:pt x="467" y="2836"/>
                      </a:lnTo>
                      <a:lnTo>
                        <a:pt x="734" y="2502"/>
                      </a:lnTo>
                      <a:lnTo>
                        <a:pt x="1668" y="1201"/>
                      </a:lnTo>
                      <a:lnTo>
                        <a:pt x="1702" y="1135"/>
                      </a:lnTo>
                      <a:lnTo>
                        <a:pt x="2402" y="134"/>
                      </a:lnTo>
                      <a:lnTo>
                        <a:pt x="180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6" name="Google Shape;746;p21"/>
                <p:cNvSpPr/>
                <p:nvPr/>
              </p:nvSpPr>
              <p:spPr>
                <a:xfrm>
                  <a:off x="2997300" y="4285775"/>
                  <a:ext cx="195175" cy="138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07" h="5539" extrusionOk="0">
                      <a:moveTo>
                        <a:pt x="4820" y="1"/>
                      </a:moveTo>
                      <a:cubicBezTo>
                        <a:pt x="4339" y="1"/>
                        <a:pt x="3860" y="68"/>
                        <a:pt x="3403" y="210"/>
                      </a:cubicBezTo>
                      <a:lnTo>
                        <a:pt x="3337" y="143"/>
                      </a:lnTo>
                      <a:lnTo>
                        <a:pt x="3137" y="277"/>
                      </a:lnTo>
                      <a:lnTo>
                        <a:pt x="3103" y="277"/>
                      </a:lnTo>
                      <a:lnTo>
                        <a:pt x="2870" y="343"/>
                      </a:lnTo>
                      <a:cubicBezTo>
                        <a:pt x="2303" y="577"/>
                        <a:pt x="1769" y="911"/>
                        <a:pt x="1302" y="1311"/>
                      </a:cubicBezTo>
                      <a:lnTo>
                        <a:pt x="735" y="1811"/>
                      </a:lnTo>
                      <a:cubicBezTo>
                        <a:pt x="701" y="1845"/>
                        <a:pt x="701" y="1845"/>
                        <a:pt x="668" y="1878"/>
                      </a:cubicBezTo>
                      <a:lnTo>
                        <a:pt x="601" y="1945"/>
                      </a:lnTo>
                      <a:lnTo>
                        <a:pt x="568" y="1978"/>
                      </a:lnTo>
                      <a:lnTo>
                        <a:pt x="535" y="2011"/>
                      </a:lnTo>
                      <a:lnTo>
                        <a:pt x="435" y="2111"/>
                      </a:lnTo>
                      <a:cubicBezTo>
                        <a:pt x="234" y="2378"/>
                        <a:pt x="134" y="2678"/>
                        <a:pt x="68" y="2979"/>
                      </a:cubicBezTo>
                      <a:cubicBezTo>
                        <a:pt x="1" y="3246"/>
                        <a:pt x="1" y="3512"/>
                        <a:pt x="68" y="3746"/>
                      </a:cubicBezTo>
                      <a:cubicBezTo>
                        <a:pt x="134" y="4013"/>
                        <a:pt x="234" y="4280"/>
                        <a:pt x="368" y="4513"/>
                      </a:cubicBezTo>
                      <a:cubicBezTo>
                        <a:pt x="435" y="4580"/>
                        <a:pt x="468" y="4647"/>
                        <a:pt x="535" y="4713"/>
                      </a:cubicBezTo>
                      <a:cubicBezTo>
                        <a:pt x="701" y="4880"/>
                        <a:pt x="868" y="5013"/>
                        <a:pt x="1068" y="5114"/>
                      </a:cubicBezTo>
                      <a:cubicBezTo>
                        <a:pt x="1135" y="5147"/>
                        <a:pt x="1202" y="5214"/>
                        <a:pt x="1302" y="5247"/>
                      </a:cubicBezTo>
                      <a:lnTo>
                        <a:pt x="1435" y="5280"/>
                      </a:lnTo>
                      <a:cubicBezTo>
                        <a:pt x="1602" y="5347"/>
                        <a:pt x="1802" y="5380"/>
                        <a:pt x="2002" y="5447"/>
                      </a:cubicBezTo>
                      <a:cubicBezTo>
                        <a:pt x="2328" y="5508"/>
                        <a:pt x="2656" y="5538"/>
                        <a:pt x="2983" y="5538"/>
                      </a:cubicBezTo>
                      <a:cubicBezTo>
                        <a:pt x="3731" y="5538"/>
                        <a:pt x="4475" y="5382"/>
                        <a:pt x="5171" y="5080"/>
                      </a:cubicBezTo>
                      <a:lnTo>
                        <a:pt x="5205" y="5080"/>
                      </a:lnTo>
                      <a:cubicBezTo>
                        <a:pt x="5405" y="4980"/>
                        <a:pt x="5605" y="4880"/>
                        <a:pt x="5805" y="4780"/>
                      </a:cubicBezTo>
                      <a:lnTo>
                        <a:pt x="6372" y="4480"/>
                      </a:lnTo>
                      <a:lnTo>
                        <a:pt x="6339" y="4413"/>
                      </a:lnTo>
                      <a:lnTo>
                        <a:pt x="6439" y="4313"/>
                      </a:lnTo>
                      <a:lnTo>
                        <a:pt x="6539" y="4246"/>
                      </a:lnTo>
                      <a:lnTo>
                        <a:pt x="7106" y="3713"/>
                      </a:lnTo>
                      <a:cubicBezTo>
                        <a:pt x="7373" y="3479"/>
                        <a:pt x="7606" y="3179"/>
                        <a:pt x="7706" y="2845"/>
                      </a:cubicBezTo>
                      <a:cubicBezTo>
                        <a:pt x="7740" y="2745"/>
                        <a:pt x="7773" y="2678"/>
                        <a:pt x="7773" y="2578"/>
                      </a:cubicBezTo>
                      <a:lnTo>
                        <a:pt x="7773" y="2512"/>
                      </a:lnTo>
                      <a:cubicBezTo>
                        <a:pt x="7807" y="2445"/>
                        <a:pt x="7807" y="2412"/>
                        <a:pt x="7807" y="2378"/>
                      </a:cubicBezTo>
                      <a:cubicBezTo>
                        <a:pt x="7807" y="2211"/>
                        <a:pt x="7807" y="2078"/>
                        <a:pt x="7807" y="1945"/>
                      </a:cubicBezTo>
                      <a:cubicBezTo>
                        <a:pt x="7740" y="2111"/>
                        <a:pt x="7640" y="2245"/>
                        <a:pt x="7506" y="2378"/>
                      </a:cubicBezTo>
                      <a:lnTo>
                        <a:pt x="7039" y="2779"/>
                      </a:lnTo>
                      <a:cubicBezTo>
                        <a:pt x="6367" y="3382"/>
                        <a:pt x="5517" y="3694"/>
                        <a:pt x="4646" y="3694"/>
                      </a:cubicBezTo>
                      <a:cubicBezTo>
                        <a:pt x="4265" y="3694"/>
                        <a:pt x="3879" y="3634"/>
                        <a:pt x="3503" y="3512"/>
                      </a:cubicBezTo>
                      <a:cubicBezTo>
                        <a:pt x="3403" y="3479"/>
                        <a:pt x="3303" y="3412"/>
                        <a:pt x="3203" y="3346"/>
                      </a:cubicBezTo>
                      <a:cubicBezTo>
                        <a:pt x="3003" y="3179"/>
                        <a:pt x="2836" y="2945"/>
                        <a:pt x="2803" y="2678"/>
                      </a:cubicBezTo>
                      <a:cubicBezTo>
                        <a:pt x="2803" y="2612"/>
                        <a:pt x="2803" y="2545"/>
                        <a:pt x="2803" y="2478"/>
                      </a:cubicBezTo>
                      <a:cubicBezTo>
                        <a:pt x="2803" y="2245"/>
                        <a:pt x="2903" y="2045"/>
                        <a:pt x="3036" y="1845"/>
                      </a:cubicBezTo>
                      <a:cubicBezTo>
                        <a:pt x="3070" y="1811"/>
                        <a:pt x="3103" y="1778"/>
                        <a:pt x="3170" y="1744"/>
                      </a:cubicBezTo>
                      <a:lnTo>
                        <a:pt x="3637" y="1311"/>
                      </a:lnTo>
                      <a:cubicBezTo>
                        <a:pt x="3737" y="1211"/>
                        <a:pt x="3870" y="1144"/>
                        <a:pt x="3970" y="1044"/>
                      </a:cubicBezTo>
                      <a:cubicBezTo>
                        <a:pt x="4592" y="629"/>
                        <a:pt x="5309" y="406"/>
                        <a:pt x="6034" y="406"/>
                      </a:cubicBezTo>
                      <a:cubicBezTo>
                        <a:pt x="6359" y="406"/>
                        <a:pt x="6686" y="451"/>
                        <a:pt x="7006" y="544"/>
                      </a:cubicBezTo>
                      <a:lnTo>
                        <a:pt x="6973" y="510"/>
                      </a:lnTo>
                      <a:lnTo>
                        <a:pt x="6906" y="477"/>
                      </a:lnTo>
                      <a:cubicBezTo>
                        <a:pt x="6739" y="377"/>
                        <a:pt x="6606" y="310"/>
                        <a:pt x="6406" y="243"/>
                      </a:cubicBezTo>
                      <a:cubicBezTo>
                        <a:pt x="5895" y="85"/>
                        <a:pt x="5357" y="1"/>
                        <a:pt x="4820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7" name="Google Shape;747;p21"/>
                <p:cNvSpPr/>
                <p:nvPr/>
              </p:nvSpPr>
              <p:spPr>
                <a:xfrm>
                  <a:off x="3035675" y="4266200"/>
                  <a:ext cx="204325" cy="138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73" h="5549" extrusionOk="0">
                      <a:moveTo>
                        <a:pt x="4452" y="1192"/>
                      </a:moveTo>
                      <a:cubicBezTo>
                        <a:pt x="4738" y="1192"/>
                        <a:pt x="5025" y="1226"/>
                        <a:pt x="5304" y="1293"/>
                      </a:cubicBezTo>
                      <a:lnTo>
                        <a:pt x="5471" y="1327"/>
                      </a:lnTo>
                      <a:cubicBezTo>
                        <a:pt x="5504" y="1327"/>
                        <a:pt x="5571" y="1360"/>
                        <a:pt x="5604" y="1360"/>
                      </a:cubicBezTo>
                      <a:cubicBezTo>
                        <a:pt x="6171" y="1560"/>
                        <a:pt x="6472" y="2161"/>
                        <a:pt x="6272" y="2728"/>
                      </a:cubicBezTo>
                      <a:cubicBezTo>
                        <a:pt x="6238" y="2861"/>
                        <a:pt x="6138" y="2961"/>
                        <a:pt x="6071" y="3061"/>
                      </a:cubicBezTo>
                      <a:lnTo>
                        <a:pt x="5971" y="3128"/>
                      </a:lnTo>
                      <a:lnTo>
                        <a:pt x="5571" y="3528"/>
                      </a:lnTo>
                      <a:lnTo>
                        <a:pt x="5504" y="3562"/>
                      </a:lnTo>
                      <a:cubicBezTo>
                        <a:pt x="4823" y="4149"/>
                        <a:pt x="3961" y="4471"/>
                        <a:pt x="3091" y="4471"/>
                      </a:cubicBezTo>
                      <a:cubicBezTo>
                        <a:pt x="2725" y="4471"/>
                        <a:pt x="2357" y="4414"/>
                        <a:pt x="2002" y="4295"/>
                      </a:cubicBezTo>
                      <a:cubicBezTo>
                        <a:pt x="1868" y="4262"/>
                        <a:pt x="1768" y="4195"/>
                        <a:pt x="1702" y="4129"/>
                      </a:cubicBezTo>
                      <a:cubicBezTo>
                        <a:pt x="1602" y="4095"/>
                        <a:pt x="1535" y="4029"/>
                        <a:pt x="1501" y="3928"/>
                      </a:cubicBezTo>
                      <a:cubicBezTo>
                        <a:pt x="1368" y="3795"/>
                        <a:pt x="1301" y="3628"/>
                        <a:pt x="1268" y="3461"/>
                      </a:cubicBezTo>
                      <a:cubicBezTo>
                        <a:pt x="1268" y="3461"/>
                        <a:pt x="1268" y="3428"/>
                        <a:pt x="1268" y="3428"/>
                      </a:cubicBezTo>
                      <a:cubicBezTo>
                        <a:pt x="1268" y="3361"/>
                        <a:pt x="1268" y="3328"/>
                        <a:pt x="1268" y="3261"/>
                      </a:cubicBezTo>
                      <a:cubicBezTo>
                        <a:pt x="1268" y="3028"/>
                        <a:pt x="1368" y="2794"/>
                        <a:pt x="1535" y="2628"/>
                      </a:cubicBezTo>
                      <a:cubicBezTo>
                        <a:pt x="1535" y="2594"/>
                        <a:pt x="1602" y="2561"/>
                        <a:pt x="1635" y="2494"/>
                      </a:cubicBezTo>
                      <a:lnTo>
                        <a:pt x="2102" y="2094"/>
                      </a:lnTo>
                      <a:cubicBezTo>
                        <a:pt x="2202" y="1994"/>
                        <a:pt x="2335" y="1894"/>
                        <a:pt x="2469" y="1827"/>
                      </a:cubicBezTo>
                      <a:cubicBezTo>
                        <a:pt x="3039" y="1400"/>
                        <a:pt x="3744" y="1192"/>
                        <a:pt x="4452" y="1192"/>
                      </a:cubicBezTo>
                      <a:close/>
                      <a:moveTo>
                        <a:pt x="4751" y="0"/>
                      </a:moveTo>
                      <a:cubicBezTo>
                        <a:pt x="4156" y="0"/>
                        <a:pt x="3554" y="105"/>
                        <a:pt x="2969" y="293"/>
                      </a:cubicBezTo>
                      <a:lnTo>
                        <a:pt x="2702" y="426"/>
                      </a:lnTo>
                      <a:lnTo>
                        <a:pt x="2636" y="459"/>
                      </a:lnTo>
                      <a:lnTo>
                        <a:pt x="2502" y="526"/>
                      </a:lnTo>
                      <a:cubicBezTo>
                        <a:pt x="2435" y="559"/>
                        <a:pt x="2369" y="593"/>
                        <a:pt x="2302" y="626"/>
                      </a:cubicBezTo>
                      <a:cubicBezTo>
                        <a:pt x="2235" y="659"/>
                        <a:pt x="2169" y="693"/>
                        <a:pt x="2102" y="726"/>
                      </a:cubicBezTo>
                      <a:cubicBezTo>
                        <a:pt x="2102" y="726"/>
                        <a:pt x="1968" y="793"/>
                        <a:pt x="1935" y="826"/>
                      </a:cubicBezTo>
                      <a:cubicBezTo>
                        <a:pt x="1902" y="860"/>
                        <a:pt x="1868" y="860"/>
                        <a:pt x="1835" y="893"/>
                      </a:cubicBezTo>
                      <a:cubicBezTo>
                        <a:pt x="1768" y="926"/>
                        <a:pt x="1668" y="993"/>
                        <a:pt x="1602" y="1026"/>
                      </a:cubicBezTo>
                      <a:cubicBezTo>
                        <a:pt x="1468" y="1126"/>
                        <a:pt x="1335" y="1260"/>
                        <a:pt x="1235" y="1360"/>
                      </a:cubicBezTo>
                      <a:lnTo>
                        <a:pt x="634" y="1860"/>
                      </a:lnTo>
                      <a:cubicBezTo>
                        <a:pt x="534" y="1960"/>
                        <a:pt x="434" y="2060"/>
                        <a:pt x="367" y="2161"/>
                      </a:cubicBezTo>
                      <a:lnTo>
                        <a:pt x="301" y="2227"/>
                      </a:lnTo>
                      <a:cubicBezTo>
                        <a:pt x="301" y="2261"/>
                        <a:pt x="301" y="2261"/>
                        <a:pt x="267" y="2294"/>
                      </a:cubicBezTo>
                      <a:cubicBezTo>
                        <a:pt x="267" y="2294"/>
                        <a:pt x="267" y="2294"/>
                        <a:pt x="234" y="2327"/>
                      </a:cubicBezTo>
                      <a:lnTo>
                        <a:pt x="201" y="2394"/>
                      </a:lnTo>
                      <a:lnTo>
                        <a:pt x="201" y="2427"/>
                      </a:lnTo>
                      <a:lnTo>
                        <a:pt x="134" y="2527"/>
                      </a:lnTo>
                      <a:cubicBezTo>
                        <a:pt x="100" y="2594"/>
                        <a:pt x="67" y="2661"/>
                        <a:pt x="67" y="2728"/>
                      </a:cubicBezTo>
                      <a:cubicBezTo>
                        <a:pt x="34" y="2761"/>
                        <a:pt x="34" y="2794"/>
                        <a:pt x="34" y="2828"/>
                      </a:cubicBezTo>
                      <a:cubicBezTo>
                        <a:pt x="0" y="2894"/>
                        <a:pt x="0" y="2961"/>
                        <a:pt x="0" y="2994"/>
                      </a:cubicBezTo>
                      <a:lnTo>
                        <a:pt x="0" y="3095"/>
                      </a:lnTo>
                      <a:cubicBezTo>
                        <a:pt x="0" y="3095"/>
                        <a:pt x="0" y="3128"/>
                        <a:pt x="0" y="3128"/>
                      </a:cubicBezTo>
                      <a:lnTo>
                        <a:pt x="0" y="3328"/>
                      </a:lnTo>
                      <a:cubicBezTo>
                        <a:pt x="0" y="3495"/>
                        <a:pt x="0" y="3628"/>
                        <a:pt x="34" y="3795"/>
                      </a:cubicBezTo>
                      <a:cubicBezTo>
                        <a:pt x="34" y="3862"/>
                        <a:pt x="67" y="3962"/>
                        <a:pt x="100" y="4029"/>
                      </a:cubicBezTo>
                      <a:cubicBezTo>
                        <a:pt x="100" y="4062"/>
                        <a:pt x="100" y="4095"/>
                        <a:pt x="134" y="4129"/>
                      </a:cubicBezTo>
                      <a:lnTo>
                        <a:pt x="167" y="4229"/>
                      </a:lnTo>
                      <a:cubicBezTo>
                        <a:pt x="167" y="4262"/>
                        <a:pt x="201" y="4262"/>
                        <a:pt x="201" y="4295"/>
                      </a:cubicBezTo>
                      <a:cubicBezTo>
                        <a:pt x="201" y="4329"/>
                        <a:pt x="234" y="4329"/>
                        <a:pt x="234" y="4362"/>
                      </a:cubicBezTo>
                      <a:lnTo>
                        <a:pt x="301" y="4462"/>
                      </a:lnTo>
                      <a:cubicBezTo>
                        <a:pt x="334" y="4529"/>
                        <a:pt x="367" y="4596"/>
                        <a:pt x="434" y="4629"/>
                      </a:cubicBezTo>
                      <a:lnTo>
                        <a:pt x="534" y="4762"/>
                      </a:lnTo>
                      <a:cubicBezTo>
                        <a:pt x="534" y="4762"/>
                        <a:pt x="567" y="4796"/>
                        <a:pt x="567" y="4796"/>
                      </a:cubicBezTo>
                      <a:lnTo>
                        <a:pt x="601" y="4829"/>
                      </a:lnTo>
                      <a:cubicBezTo>
                        <a:pt x="634" y="4862"/>
                        <a:pt x="701" y="4896"/>
                        <a:pt x="734" y="4963"/>
                      </a:cubicBezTo>
                      <a:cubicBezTo>
                        <a:pt x="768" y="4963"/>
                        <a:pt x="801" y="4996"/>
                        <a:pt x="834" y="5029"/>
                      </a:cubicBezTo>
                      <a:lnTo>
                        <a:pt x="901" y="5096"/>
                      </a:lnTo>
                      <a:lnTo>
                        <a:pt x="1001" y="5129"/>
                      </a:lnTo>
                      <a:cubicBezTo>
                        <a:pt x="1101" y="5196"/>
                        <a:pt x="1235" y="5263"/>
                        <a:pt x="1368" y="5296"/>
                      </a:cubicBezTo>
                      <a:cubicBezTo>
                        <a:pt x="1903" y="5464"/>
                        <a:pt x="2452" y="5548"/>
                        <a:pt x="2999" y="5548"/>
                      </a:cubicBezTo>
                      <a:cubicBezTo>
                        <a:pt x="3646" y="5548"/>
                        <a:pt x="4290" y="5431"/>
                        <a:pt x="4904" y="5196"/>
                      </a:cubicBezTo>
                      <a:cubicBezTo>
                        <a:pt x="5471" y="4963"/>
                        <a:pt x="6005" y="4662"/>
                        <a:pt x="6472" y="4262"/>
                      </a:cubicBezTo>
                      <a:lnTo>
                        <a:pt x="6939" y="3828"/>
                      </a:lnTo>
                      <a:lnTo>
                        <a:pt x="7072" y="3728"/>
                      </a:lnTo>
                      <a:cubicBezTo>
                        <a:pt x="7172" y="3628"/>
                        <a:pt x="7306" y="3495"/>
                        <a:pt x="7406" y="3361"/>
                      </a:cubicBezTo>
                      <a:cubicBezTo>
                        <a:pt x="8173" y="2261"/>
                        <a:pt x="7639" y="693"/>
                        <a:pt x="6338" y="259"/>
                      </a:cubicBezTo>
                      <a:lnTo>
                        <a:pt x="6105" y="192"/>
                      </a:lnTo>
                      <a:cubicBezTo>
                        <a:pt x="5905" y="126"/>
                        <a:pt x="5704" y="92"/>
                        <a:pt x="5504" y="59"/>
                      </a:cubicBezTo>
                      <a:cubicBezTo>
                        <a:pt x="5255" y="19"/>
                        <a:pt x="5004" y="0"/>
                        <a:pt x="475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8" name="Google Shape;748;p21"/>
                <p:cNvSpPr/>
                <p:nvPr/>
              </p:nvSpPr>
              <p:spPr>
                <a:xfrm>
                  <a:off x="3048175" y="4328550"/>
                  <a:ext cx="90925" cy="43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37" h="1735" extrusionOk="0">
                      <a:moveTo>
                        <a:pt x="3470" y="0"/>
                      </a:moveTo>
                      <a:lnTo>
                        <a:pt x="1" y="1201"/>
                      </a:lnTo>
                      <a:lnTo>
                        <a:pt x="201" y="1735"/>
                      </a:lnTo>
                      <a:lnTo>
                        <a:pt x="3637" y="534"/>
                      </a:lnTo>
                      <a:lnTo>
                        <a:pt x="347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9" name="Google Shape;749;p21"/>
                <p:cNvSpPr/>
                <p:nvPr/>
              </p:nvSpPr>
              <p:spPr>
                <a:xfrm>
                  <a:off x="3130750" y="4328550"/>
                  <a:ext cx="88400" cy="35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36" h="1402" extrusionOk="0">
                      <a:moveTo>
                        <a:pt x="134" y="0"/>
                      </a:moveTo>
                      <a:lnTo>
                        <a:pt x="67" y="267"/>
                      </a:lnTo>
                      <a:lnTo>
                        <a:pt x="0" y="534"/>
                      </a:lnTo>
                      <a:lnTo>
                        <a:pt x="167" y="567"/>
                      </a:lnTo>
                      <a:lnTo>
                        <a:pt x="1768" y="1034"/>
                      </a:lnTo>
                      <a:lnTo>
                        <a:pt x="2368" y="1201"/>
                      </a:lnTo>
                      <a:lnTo>
                        <a:pt x="3069" y="1401"/>
                      </a:lnTo>
                      <a:lnTo>
                        <a:pt x="3202" y="1301"/>
                      </a:lnTo>
                      <a:cubicBezTo>
                        <a:pt x="3302" y="1168"/>
                        <a:pt x="3436" y="1068"/>
                        <a:pt x="3536" y="934"/>
                      </a:cubicBezTo>
                      <a:lnTo>
                        <a:pt x="2469" y="634"/>
                      </a:lnTo>
                      <a:lnTo>
                        <a:pt x="2268" y="567"/>
                      </a:lnTo>
                      <a:lnTo>
                        <a:pt x="567" y="100"/>
                      </a:lnTo>
                      <a:lnTo>
                        <a:pt x="13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0" name="Google Shape;750;p21"/>
                <p:cNvSpPr/>
                <p:nvPr/>
              </p:nvSpPr>
              <p:spPr>
                <a:xfrm>
                  <a:off x="3126575" y="4269325"/>
                  <a:ext cx="60075" cy="7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03" h="2837" extrusionOk="0">
                      <a:moveTo>
                        <a:pt x="1802" y="1"/>
                      </a:moveTo>
                      <a:lnTo>
                        <a:pt x="1168" y="868"/>
                      </a:lnTo>
                      <a:lnTo>
                        <a:pt x="1034" y="1068"/>
                      </a:lnTo>
                      <a:lnTo>
                        <a:pt x="34" y="2436"/>
                      </a:lnTo>
                      <a:lnTo>
                        <a:pt x="0" y="2503"/>
                      </a:lnTo>
                      <a:lnTo>
                        <a:pt x="234" y="2636"/>
                      </a:lnTo>
                      <a:lnTo>
                        <a:pt x="467" y="2836"/>
                      </a:lnTo>
                      <a:lnTo>
                        <a:pt x="467" y="2803"/>
                      </a:lnTo>
                      <a:lnTo>
                        <a:pt x="734" y="2469"/>
                      </a:lnTo>
                      <a:lnTo>
                        <a:pt x="1668" y="1168"/>
                      </a:lnTo>
                      <a:lnTo>
                        <a:pt x="1702" y="1102"/>
                      </a:lnTo>
                      <a:lnTo>
                        <a:pt x="2402" y="134"/>
                      </a:lnTo>
                      <a:lnTo>
                        <a:pt x="180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751" name="Google Shape;751;p21"/>
          <p:cNvGrpSpPr/>
          <p:nvPr/>
        </p:nvGrpSpPr>
        <p:grpSpPr>
          <a:xfrm rot="-8100000" flipH="1">
            <a:off x="7818853" y="-29084"/>
            <a:ext cx="1574243" cy="1137169"/>
            <a:chOff x="1460425" y="833750"/>
            <a:chExt cx="1176700" cy="850000"/>
          </a:xfrm>
        </p:grpSpPr>
        <p:sp>
          <p:nvSpPr>
            <p:cNvPr id="752" name="Google Shape;752;p21"/>
            <p:cNvSpPr/>
            <p:nvPr/>
          </p:nvSpPr>
          <p:spPr>
            <a:xfrm>
              <a:off x="1608050" y="833750"/>
              <a:ext cx="859800" cy="850000"/>
            </a:xfrm>
            <a:custGeom>
              <a:avLst/>
              <a:gdLst/>
              <a:ahLst/>
              <a:cxnLst/>
              <a:rect l="l" t="t" r="r" b="b"/>
              <a:pathLst>
                <a:path w="34392" h="34000" extrusionOk="0">
                  <a:moveTo>
                    <a:pt x="17208" y="1"/>
                  </a:moveTo>
                  <a:cubicBezTo>
                    <a:pt x="8001" y="1"/>
                    <a:pt x="398" y="7334"/>
                    <a:pt x="200" y="16617"/>
                  </a:cubicBezTo>
                  <a:cubicBezTo>
                    <a:pt x="0" y="25990"/>
                    <a:pt x="7405" y="33762"/>
                    <a:pt x="16812" y="33996"/>
                  </a:cubicBezTo>
                  <a:cubicBezTo>
                    <a:pt x="16936" y="33998"/>
                    <a:pt x="17059" y="34000"/>
                    <a:pt x="17181" y="34000"/>
                  </a:cubicBezTo>
                  <a:cubicBezTo>
                    <a:pt x="26389" y="34000"/>
                    <a:pt x="33961" y="26634"/>
                    <a:pt x="34191" y="17384"/>
                  </a:cubicBezTo>
                  <a:cubicBezTo>
                    <a:pt x="34391" y="8011"/>
                    <a:pt x="26953" y="205"/>
                    <a:pt x="17579" y="5"/>
                  </a:cubicBezTo>
                  <a:cubicBezTo>
                    <a:pt x="17455" y="2"/>
                    <a:pt x="17332" y="1"/>
                    <a:pt x="172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dist="76200" dir="10560000" algn="bl" rotWithShape="0">
                <a:srgbClr val="000000">
                  <a:alpha val="15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21"/>
            <p:cNvSpPr/>
            <p:nvPr/>
          </p:nvSpPr>
          <p:spPr>
            <a:xfrm>
              <a:off x="2411950" y="1164925"/>
              <a:ext cx="225175" cy="187650"/>
            </a:xfrm>
            <a:custGeom>
              <a:avLst/>
              <a:gdLst/>
              <a:ahLst/>
              <a:cxnLst/>
              <a:rect l="l" t="t" r="r" b="b"/>
              <a:pathLst>
                <a:path w="9007" h="7506" extrusionOk="0">
                  <a:moveTo>
                    <a:pt x="0" y="1"/>
                  </a:moveTo>
                  <a:lnTo>
                    <a:pt x="0" y="7506"/>
                  </a:lnTo>
                  <a:lnTo>
                    <a:pt x="5237" y="7506"/>
                  </a:lnTo>
                  <a:cubicBezTo>
                    <a:pt x="7306" y="7506"/>
                    <a:pt x="9007" y="5838"/>
                    <a:pt x="9007" y="3737"/>
                  </a:cubicBezTo>
                  <a:cubicBezTo>
                    <a:pt x="9007" y="1668"/>
                    <a:pt x="7306" y="1"/>
                    <a:pt x="52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21"/>
            <p:cNvSpPr/>
            <p:nvPr/>
          </p:nvSpPr>
          <p:spPr>
            <a:xfrm>
              <a:off x="1460425" y="1066525"/>
              <a:ext cx="246050" cy="349450"/>
            </a:xfrm>
            <a:custGeom>
              <a:avLst/>
              <a:gdLst/>
              <a:ahLst/>
              <a:cxnLst/>
              <a:rect l="l" t="t" r="r" b="b"/>
              <a:pathLst>
                <a:path w="9842" h="13978" extrusionOk="0">
                  <a:moveTo>
                    <a:pt x="9841" y="0"/>
                  </a:moveTo>
                  <a:lnTo>
                    <a:pt x="2669" y="2969"/>
                  </a:lnTo>
                  <a:cubicBezTo>
                    <a:pt x="1068" y="3636"/>
                    <a:pt x="1" y="5238"/>
                    <a:pt x="1" y="6972"/>
                  </a:cubicBezTo>
                  <a:cubicBezTo>
                    <a:pt x="1" y="8740"/>
                    <a:pt x="1068" y="10308"/>
                    <a:pt x="2669" y="10975"/>
                  </a:cubicBezTo>
                  <a:lnTo>
                    <a:pt x="9841" y="13977"/>
                  </a:lnTo>
                  <a:lnTo>
                    <a:pt x="9841" y="0"/>
                  </a:lnTo>
                  <a:close/>
                </a:path>
              </a:pathLst>
            </a:custGeom>
            <a:solidFill>
              <a:srgbClr val="EF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21"/>
            <p:cNvSpPr/>
            <p:nvPr/>
          </p:nvSpPr>
          <p:spPr>
            <a:xfrm>
              <a:off x="1522975" y="1124075"/>
              <a:ext cx="190175" cy="232675"/>
            </a:xfrm>
            <a:custGeom>
              <a:avLst/>
              <a:gdLst/>
              <a:ahLst/>
              <a:cxnLst/>
              <a:rect l="l" t="t" r="r" b="b"/>
              <a:pathLst>
                <a:path w="7607" h="9307" extrusionOk="0">
                  <a:moveTo>
                    <a:pt x="7606" y="0"/>
                  </a:moveTo>
                  <a:lnTo>
                    <a:pt x="1535" y="2535"/>
                  </a:lnTo>
                  <a:cubicBezTo>
                    <a:pt x="601" y="2902"/>
                    <a:pt x="1" y="3803"/>
                    <a:pt x="1" y="4804"/>
                  </a:cubicBezTo>
                  <a:cubicBezTo>
                    <a:pt x="1" y="5804"/>
                    <a:pt x="601" y="6705"/>
                    <a:pt x="1535" y="7072"/>
                  </a:cubicBezTo>
                  <a:lnTo>
                    <a:pt x="7606" y="9307"/>
                  </a:lnTo>
                  <a:lnTo>
                    <a:pt x="760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21"/>
            <p:cNvSpPr/>
            <p:nvPr/>
          </p:nvSpPr>
          <p:spPr>
            <a:xfrm>
              <a:off x="1684750" y="904750"/>
              <a:ext cx="707200" cy="708025"/>
            </a:xfrm>
            <a:custGeom>
              <a:avLst/>
              <a:gdLst/>
              <a:ahLst/>
              <a:cxnLst/>
              <a:rect l="l" t="t" r="r" b="b"/>
              <a:pathLst>
                <a:path w="28288" h="28321" extrusionOk="0">
                  <a:moveTo>
                    <a:pt x="13777" y="0"/>
                  </a:moveTo>
                  <a:cubicBezTo>
                    <a:pt x="12643" y="33"/>
                    <a:pt x="11543" y="200"/>
                    <a:pt x="10475" y="467"/>
                  </a:cubicBezTo>
                  <a:cubicBezTo>
                    <a:pt x="4304" y="2135"/>
                    <a:pt x="1" y="7772"/>
                    <a:pt x="1" y="14177"/>
                  </a:cubicBezTo>
                  <a:cubicBezTo>
                    <a:pt x="1" y="20548"/>
                    <a:pt x="4304" y="26186"/>
                    <a:pt x="10475" y="27853"/>
                  </a:cubicBezTo>
                  <a:cubicBezTo>
                    <a:pt x="11543" y="28120"/>
                    <a:pt x="12643" y="28287"/>
                    <a:pt x="13777" y="28320"/>
                  </a:cubicBezTo>
                  <a:lnTo>
                    <a:pt x="14144" y="28320"/>
                  </a:lnTo>
                  <a:cubicBezTo>
                    <a:pt x="14478" y="28320"/>
                    <a:pt x="14845" y="28320"/>
                    <a:pt x="15178" y="28287"/>
                  </a:cubicBezTo>
                  <a:cubicBezTo>
                    <a:pt x="15812" y="28220"/>
                    <a:pt x="16446" y="28154"/>
                    <a:pt x="17080" y="28020"/>
                  </a:cubicBezTo>
                  <a:cubicBezTo>
                    <a:pt x="17714" y="27887"/>
                    <a:pt x="18347" y="27687"/>
                    <a:pt x="18948" y="27486"/>
                  </a:cubicBezTo>
                  <a:cubicBezTo>
                    <a:pt x="19181" y="27386"/>
                    <a:pt x="19381" y="27286"/>
                    <a:pt x="19582" y="27220"/>
                  </a:cubicBezTo>
                  <a:cubicBezTo>
                    <a:pt x="19782" y="27153"/>
                    <a:pt x="19982" y="27053"/>
                    <a:pt x="20182" y="26953"/>
                  </a:cubicBezTo>
                  <a:cubicBezTo>
                    <a:pt x="21316" y="26419"/>
                    <a:pt x="22384" y="25719"/>
                    <a:pt x="23351" y="24918"/>
                  </a:cubicBezTo>
                  <a:cubicBezTo>
                    <a:pt x="23551" y="24751"/>
                    <a:pt x="23718" y="24551"/>
                    <a:pt x="23918" y="24384"/>
                  </a:cubicBezTo>
                  <a:cubicBezTo>
                    <a:pt x="26720" y="21716"/>
                    <a:pt x="28288" y="18013"/>
                    <a:pt x="28288" y="14144"/>
                  </a:cubicBezTo>
                  <a:cubicBezTo>
                    <a:pt x="28288" y="10308"/>
                    <a:pt x="26720" y="6605"/>
                    <a:pt x="23951" y="3970"/>
                  </a:cubicBezTo>
                  <a:cubicBezTo>
                    <a:pt x="23785" y="3770"/>
                    <a:pt x="23551" y="3603"/>
                    <a:pt x="23351" y="3436"/>
                  </a:cubicBezTo>
                  <a:cubicBezTo>
                    <a:pt x="22384" y="2602"/>
                    <a:pt x="21316" y="1901"/>
                    <a:pt x="20182" y="1368"/>
                  </a:cubicBezTo>
                  <a:cubicBezTo>
                    <a:pt x="19982" y="1268"/>
                    <a:pt x="19815" y="1201"/>
                    <a:pt x="19582" y="1101"/>
                  </a:cubicBezTo>
                  <a:cubicBezTo>
                    <a:pt x="19348" y="1001"/>
                    <a:pt x="19148" y="934"/>
                    <a:pt x="18948" y="834"/>
                  </a:cubicBezTo>
                  <a:cubicBezTo>
                    <a:pt x="18347" y="634"/>
                    <a:pt x="17714" y="434"/>
                    <a:pt x="17080" y="300"/>
                  </a:cubicBezTo>
                  <a:cubicBezTo>
                    <a:pt x="16446" y="167"/>
                    <a:pt x="15812" y="100"/>
                    <a:pt x="15178" y="33"/>
                  </a:cubicBezTo>
                  <a:cubicBezTo>
                    <a:pt x="14845" y="0"/>
                    <a:pt x="14478" y="0"/>
                    <a:pt x="1414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21"/>
            <p:cNvSpPr/>
            <p:nvPr/>
          </p:nvSpPr>
          <p:spPr>
            <a:xfrm>
              <a:off x="2064200" y="905575"/>
              <a:ext cx="47550" cy="706375"/>
            </a:xfrm>
            <a:custGeom>
              <a:avLst/>
              <a:gdLst/>
              <a:ahLst/>
              <a:cxnLst/>
              <a:rect l="l" t="t" r="r" b="b"/>
              <a:pathLst>
                <a:path w="1902" h="28255" extrusionOk="0">
                  <a:moveTo>
                    <a:pt x="0" y="0"/>
                  </a:moveTo>
                  <a:lnTo>
                    <a:pt x="0" y="28254"/>
                  </a:lnTo>
                  <a:cubicBezTo>
                    <a:pt x="634" y="28221"/>
                    <a:pt x="1268" y="28121"/>
                    <a:pt x="1902" y="27987"/>
                  </a:cubicBezTo>
                  <a:lnTo>
                    <a:pt x="1902" y="267"/>
                  </a:lnTo>
                  <a:cubicBezTo>
                    <a:pt x="1268" y="134"/>
                    <a:pt x="634" y="34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21"/>
            <p:cNvSpPr/>
            <p:nvPr/>
          </p:nvSpPr>
          <p:spPr>
            <a:xfrm>
              <a:off x="2175100" y="932250"/>
              <a:ext cx="93425" cy="653000"/>
            </a:xfrm>
            <a:custGeom>
              <a:avLst/>
              <a:gdLst/>
              <a:ahLst/>
              <a:cxnLst/>
              <a:rect l="l" t="t" r="r" b="b"/>
              <a:pathLst>
                <a:path w="3737" h="26120" extrusionOk="0">
                  <a:moveTo>
                    <a:pt x="1" y="1"/>
                  </a:moveTo>
                  <a:lnTo>
                    <a:pt x="1" y="26120"/>
                  </a:lnTo>
                  <a:cubicBezTo>
                    <a:pt x="201" y="26053"/>
                    <a:pt x="368" y="25953"/>
                    <a:pt x="568" y="25886"/>
                  </a:cubicBezTo>
                  <a:cubicBezTo>
                    <a:pt x="1736" y="25352"/>
                    <a:pt x="2770" y="24652"/>
                    <a:pt x="3737" y="23818"/>
                  </a:cubicBezTo>
                  <a:lnTo>
                    <a:pt x="3737" y="2336"/>
                  </a:lnTo>
                  <a:cubicBezTo>
                    <a:pt x="2770" y="1469"/>
                    <a:pt x="1736" y="801"/>
                    <a:pt x="568" y="268"/>
                  </a:cubicBezTo>
                  <a:cubicBezTo>
                    <a:pt x="368" y="168"/>
                    <a:pt x="201" y="68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21"/>
            <p:cNvSpPr/>
            <p:nvPr/>
          </p:nvSpPr>
          <p:spPr>
            <a:xfrm>
              <a:off x="1683925" y="916425"/>
              <a:ext cx="261875" cy="684675"/>
            </a:xfrm>
            <a:custGeom>
              <a:avLst/>
              <a:gdLst/>
              <a:ahLst/>
              <a:cxnLst/>
              <a:rect l="l" t="t" r="r" b="b"/>
              <a:pathLst>
                <a:path w="10475" h="27387" extrusionOk="0">
                  <a:moveTo>
                    <a:pt x="10475" y="0"/>
                  </a:moveTo>
                  <a:cubicBezTo>
                    <a:pt x="4304" y="1668"/>
                    <a:pt x="1" y="7272"/>
                    <a:pt x="1" y="13677"/>
                  </a:cubicBezTo>
                  <a:cubicBezTo>
                    <a:pt x="1" y="20081"/>
                    <a:pt x="4304" y="25685"/>
                    <a:pt x="10475" y="27386"/>
                  </a:cubicBezTo>
                  <a:lnTo>
                    <a:pt x="1047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21"/>
            <p:cNvSpPr/>
            <p:nvPr/>
          </p:nvSpPr>
          <p:spPr>
            <a:xfrm>
              <a:off x="1984150" y="1096550"/>
              <a:ext cx="128450" cy="128450"/>
            </a:xfrm>
            <a:custGeom>
              <a:avLst/>
              <a:gdLst/>
              <a:ahLst/>
              <a:cxnLst/>
              <a:rect l="l" t="t" r="r" b="b"/>
              <a:pathLst>
                <a:path w="5138" h="5138" extrusionOk="0">
                  <a:moveTo>
                    <a:pt x="2569" y="0"/>
                  </a:moveTo>
                  <a:lnTo>
                    <a:pt x="0" y="2569"/>
                  </a:lnTo>
                  <a:lnTo>
                    <a:pt x="2569" y="5137"/>
                  </a:lnTo>
                  <a:lnTo>
                    <a:pt x="5137" y="2569"/>
                  </a:lnTo>
                  <a:lnTo>
                    <a:pt x="256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21"/>
            <p:cNvSpPr/>
            <p:nvPr/>
          </p:nvSpPr>
          <p:spPr>
            <a:xfrm>
              <a:off x="1984975" y="1280000"/>
              <a:ext cx="128450" cy="128450"/>
            </a:xfrm>
            <a:custGeom>
              <a:avLst/>
              <a:gdLst/>
              <a:ahLst/>
              <a:cxnLst/>
              <a:rect l="l" t="t" r="r" b="b"/>
              <a:pathLst>
                <a:path w="5138" h="5138" extrusionOk="0">
                  <a:moveTo>
                    <a:pt x="2569" y="1"/>
                  </a:moveTo>
                  <a:lnTo>
                    <a:pt x="1" y="2569"/>
                  </a:lnTo>
                  <a:lnTo>
                    <a:pt x="2602" y="5138"/>
                  </a:lnTo>
                  <a:lnTo>
                    <a:pt x="5138" y="2536"/>
                  </a:lnTo>
                  <a:lnTo>
                    <a:pt x="256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21"/>
            <p:cNvSpPr/>
            <p:nvPr/>
          </p:nvSpPr>
          <p:spPr>
            <a:xfrm>
              <a:off x="2103400" y="1187450"/>
              <a:ext cx="127600" cy="128450"/>
            </a:xfrm>
            <a:custGeom>
              <a:avLst/>
              <a:gdLst/>
              <a:ahLst/>
              <a:cxnLst/>
              <a:rect l="l" t="t" r="r" b="b"/>
              <a:pathLst>
                <a:path w="5104" h="5138" extrusionOk="0">
                  <a:moveTo>
                    <a:pt x="2535" y="0"/>
                  </a:moveTo>
                  <a:lnTo>
                    <a:pt x="0" y="2569"/>
                  </a:lnTo>
                  <a:lnTo>
                    <a:pt x="2569" y="5137"/>
                  </a:lnTo>
                  <a:lnTo>
                    <a:pt x="5104" y="2569"/>
                  </a:lnTo>
                  <a:lnTo>
                    <a:pt x="253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21"/>
            <p:cNvSpPr/>
            <p:nvPr/>
          </p:nvSpPr>
          <p:spPr>
            <a:xfrm>
              <a:off x="1867400" y="1189100"/>
              <a:ext cx="127600" cy="127625"/>
            </a:xfrm>
            <a:custGeom>
              <a:avLst/>
              <a:gdLst/>
              <a:ahLst/>
              <a:cxnLst/>
              <a:rect l="l" t="t" r="r" b="b"/>
              <a:pathLst>
                <a:path w="5104" h="5105" extrusionOk="0">
                  <a:moveTo>
                    <a:pt x="2535" y="1"/>
                  </a:moveTo>
                  <a:lnTo>
                    <a:pt x="0" y="2569"/>
                  </a:lnTo>
                  <a:lnTo>
                    <a:pt x="2569" y="5105"/>
                  </a:lnTo>
                  <a:lnTo>
                    <a:pt x="5104" y="2536"/>
                  </a:lnTo>
                  <a:lnTo>
                    <a:pt x="253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10_1">
    <p:spTree>
      <p:nvGrpSpPr>
        <p:cNvPr id="1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5" name="Google Shape;765;p22"/>
          <p:cNvGrpSpPr/>
          <p:nvPr/>
        </p:nvGrpSpPr>
        <p:grpSpPr>
          <a:xfrm>
            <a:off x="188089" y="178344"/>
            <a:ext cx="8767822" cy="4786812"/>
            <a:chOff x="240700" y="905375"/>
            <a:chExt cx="7132950" cy="3894250"/>
          </a:xfrm>
        </p:grpSpPr>
        <p:sp>
          <p:nvSpPr>
            <p:cNvPr id="766" name="Google Shape;766;p22"/>
            <p:cNvSpPr/>
            <p:nvPr/>
          </p:nvSpPr>
          <p:spPr>
            <a:xfrm>
              <a:off x="327375" y="987700"/>
              <a:ext cx="6959625" cy="3729600"/>
            </a:xfrm>
            <a:custGeom>
              <a:avLst/>
              <a:gdLst/>
              <a:ahLst/>
              <a:cxnLst/>
              <a:rect l="l" t="t" r="r" b="b"/>
              <a:pathLst>
                <a:path w="278385" h="149184" fill="none" extrusionOk="0">
                  <a:moveTo>
                    <a:pt x="0" y="1"/>
                  </a:moveTo>
                  <a:lnTo>
                    <a:pt x="278385" y="1"/>
                  </a:lnTo>
                  <a:lnTo>
                    <a:pt x="278385" y="149184"/>
                  </a:lnTo>
                  <a:lnTo>
                    <a:pt x="0" y="149184"/>
                  </a:lnTo>
                  <a:close/>
                </a:path>
              </a:pathLst>
            </a:custGeom>
            <a:noFill/>
            <a:ln w="28575" cap="flat" cmpd="sng">
              <a:solidFill>
                <a:schemeClr val="dk2"/>
              </a:solidFill>
              <a:prstDash val="solid"/>
              <a:miter lim="1733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22"/>
            <p:cNvSpPr/>
            <p:nvPr/>
          </p:nvSpPr>
          <p:spPr>
            <a:xfrm>
              <a:off x="240700" y="905375"/>
              <a:ext cx="7132950" cy="3894250"/>
            </a:xfrm>
            <a:custGeom>
              <a:avLst/>
              <a:gdLst/>
              <a:ahLst/>
              <a:cxnLst/>
              <a:rect l="l" t="t" r="r" b="b"/>
              <a:pathLst>
                <a:path w="285318" h="155770" fill="none" extrusionOk="0">
                  <a:moveTo>
                    <a:pt x="278385" y="6933"/>
                  </a:moveTo>
                  <a:lnTo>
                    <a:pt x="278385" y="1"/>
                  </a:lnTo>
                  <a:lnTo>
                    <a:pt x="6933" y="1"/>
                  </a:lnTo>
                  <a:lnTo>
                    <a:pt x="6933" y="6933"/>
                  </a:lnTo>
                  <a:lnTo>
                    <a:pt x="1" y="6933"/>
                  </a:lnTo>
                  <a:lnTo>
                    <a:pt x="1" y="148837"/>
                  </a:lnTo>
                  <a:lnTo>
                    <a:pt x="6933" y="148837"/>
                  </a:lnTo>
                  <a:lnTo>
                    <a:pt x="6933" y="155769"/>
                  </a:lnTo>
                  <a:lnTo>
                    <a:pt x="278385" y="155769"/>
                  </a:lnTo>
                  <a:lnTo>
                    <a:pt x="278385" y="148837"/>
                  </a:lnTo>
                  <a:lnTo>
                    <a:pt x="285318" y="148837"/>
                  </a:lnTo>
                  <a:lnTo>
                    <a:pt x="285318" y="6933"/>
                  </a:lnTo>
                  <a:close/>
                </a:path>
              </a:pathLst>
            </a:custGeom>
            <a:noFill/>
            <a:ln w="28575" cap="flat" cmpd="sng">
              <a:solidFill>
                <a:schemeClr val="dk2"/>
              </a:solidFill>
              <a:prstDash val="solid"/>
              <a:miter lim="1733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8" name="Google Shape;768;p22"/>
          <p:cNvSpPr txBox="1">
            <a:spLocks noGrp="1"/>
          </p:cNvSpPr>
          <p:nvPr>
            <p:ph type="subTitle" idx="1"/>
          </p:nvPr>
        </p:nvSpPr>
        <p:spPr>
          <a:xfrm>
            <a:off x="5136012" y="1982986"/>
            <a:ext cx="2958900" cy="174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769" name="Google Shape;769;p22"/>
          <p:cNvSpPr txBox="1">
            <a:spLocks noGrp="1"/>
          </p:cNvSpPr>
          <p:nvPr>
            <p:ph type="title"/>
          </p:nvPr>
        </p:nvSpPr>
        <p:spPr>
          <a:xfrm>
            <a:off x="5136012" y="1321236"/>
            <a:ext cx="2958900" cy="59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endParaRPr/>
          </a:p>
        </p:txBody>
      </p:sp>
      <p:grpSp>
        <p:nvGrpSpPr>
          <p:cNvPr id="770" name="Google Shape;770;p22"/>
          <p:cNvGrpSpPr/>
          <p:nvPr/>
        </p:nvGrpSpPr>
        <p:grpSpPr>
          <a:xfrm rot="-1800044">
            <a:off x="8037389" y="-252933"/>
            <a:ext cx="1691593" cy="2461713"/>
            <a:chOff x="2136935" y="539427"/>
            <a:chExt cx="1691631" cy="2461767"/>
          </a:xfrm>
        </p:grpSpPr>
        <p:grpSp>
          <p:nvGrpSpPr>
            <p:cNvPr id="771" name="Google Shape;771;p22"/>
            <p:cNvGrpSpPr/>
            <p:nvPr/>
          </p:nvGrpSpPr>
          <p:grpSpPr>
            <a:xfrm>
              <a:off x="2136935" y="539427"/>
              <a:ext cx="1691631" cy="1197833"/>
              <a:chOff x="3271675" y="3002600"/>
              <a:chExt cx="2088175" cy="1559475"/>
            </a:xfrm>
          </p:grpSpPr>
          <p:sp>
            <p:nvSpPr>
              <p:cNvPr id="772" name="Google Shape;772;p22"/>
              <p:cNvSpPr/>
              <p:nvPr/>
            </p:nvSpPr>
            <p:spPr>
              <a:xfrm>
                <a:off x="3271675" y="3002600"/>
                <a:ext cx="2088175" cy="1559475"/>
              </a:xfrm>
              <a:custGeom>
                <a:avLst/>
                <a:gdLst/>
                <a:ahLst/>
                <a:cxnLst/>
                <a:rect l="l" t="t" r="r" b="b"/>
                <a:pathLst>
                  <a:path w="83527" h="62379" extrusionOk="0">
                    <a:moveTo>
                      <a:pt x="0" y="0"/>
                    </a:moveTo>
                    <a:lnTo>
                      <a:pt x="0" y="62378"/>
                    </a:lnTo>
                    <a:lnTo>
                      <a:pt x="83527" y="62378"/>
                    </a:lnTo>
                    <a:lnTo>
                      <a:pt x="8352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dist="85725" dir="8940000" algn="bl" rotWithShape="0">
                  <a:schemeClr val="lt2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" name="Google Shape;773;p22"/>
              <p:cNvSpPr/>
              <p:nvPr/>
            </p:nvSpPr>
            <p:spPr>
              <a:xfrm>
                <a:off x="3271675" y="4356050"/>
                <a:ext cx="2088175" cy="78425"/>
              </a:xfrm>
              <a:custGeom>
                <a:avLst/>
                <a:gdLst/>
                <a:ahLst/>
                <a:cxnLst/>
                <a:rect l="l" t="t" r="r" b="b"/>
                <a:pathLst>
                  <a:path w="83527" h="3137" extrusionOk="0">
                    <a:moveTo>
                      <a:pt x="0" y="1"/>
                    </a:moveTo>
                    <a:lnTo>
                      <a:pt x="0" y="3136"/>
                    </a:lnTo>
                    <a:lnTo>
                      <a:pt x="83527" y="3136"/>
                    </a:lnTo>
                    <a:lnTo>
                      <a:pt x="83527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" name="Google Shape;774;p22"/>
              <p:cNvSpPr/>
              <p:nvPr/>
            </p:nvSpPr>
            <p:spPr>
              <a:xfrm>
                <a:off x="3271675" y="4092550"/>
                <a:ext cx="2088175" cy="194325"/>
              </a:xfrm>
              <a:custGeom>
                <a:avLst/>
                <a:gdLst/>
                <a:ahLst/>
                <a:cxnLst/>
                <a:rect l="l" t="t" r="r" b="b"/>
                <a:pathLst>
                  <a:path w="83527" h="7773" extrusionOk="0">
                    <a:moveTo>
                      <a:pt x="0" y="0"/>
                    </a:moveTo>
                    <a:lnTo>
                      <a:pt x="0" y="7772"/>
                    </a:lnTo>
                    <a:lnTo>
                      <a:pt x="83527" y="7772"/>
                    </a:lnTo>
                    <a:lnTo>
                      <a:pt x="83527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75" name="Google Shape;775;p22"/>
            <p:cNvGrpSpPr/>
            <p:nvPr/>
          </p:nvGrpSpPr>
          <p:grpSpPr>
            <a:xfrm>
              <a:off x="2474900" y="797415"/>
              <a:ext cx="324425" cy="2203780"/>
              <a:chOff x="4908675" y="2468875"/>
              <a:chExt cx="324425" cy="1818000"/>
            </a:xfrm>
          </p:grpSpPr>
          <p:sp>
            <p:nvSpPr>
              <p:cNvPr id="776" name="Google Shape;776;p22"/>
              <p:cNvSpPr/>
              <p:nvPr/>
            </p:nvSpPr>
            <p:spPr>
              <a:xfrm>
                <a:off x="4908675" y="2468875"/>
                <a:ext cx="324425" cy="1195875"/>
              </a:xfrm>
              <a:custGeom>
                <a:avLst/>
                <a:gdLst/>
                <a:ahLst/>
                <a:cxnLst/>
                <a:rect l="l" t="t" r="r" b="b"/>
                <a:pathLst>
                  <a:path w="12977" h="47835" extrusionOk="0">
                    <a:moveTo>
                      <a:pt x="1" y="1"/>
                    </a:moveTo>
                    <a:lnTo>
                      <a:pt x="1" y="47835"/>
                    </a:lnTo>
                    <a:lnTo>
                      <a:pt x="12976" y="47835"/>
                    </a:lnTo>
                    <a:lnTo>
                      <a:pt x="1297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7" name="Google Shape;777;p22"/>
              <p:cNvSpPr/>
              <p:nvPr/>
            </p:nvSpPr>
            <p:spPr>
              <a:xfrm>
                <a:off x="4908675" y="2468875"/>
                <a:ext cx="324425" cy="81750"/>
              </a:xfrm>
              <a:custGeom>
                <a:avLst/>
                <a:gdLst/>
                <a:ahLst/>
                <a:cxnLst/>
                <a:rect l="l" t="t" r="r" b="b"/>
                <a:pathLst>
                  <a:path w="12977" h="3270" extrusionOk="0">
                    <a:moveTo>
                      <a:pt x="1" y="1"/>
                    </a:moveTo>
                    <a:lnTo>
                      <a:pt x="1" y="3270"/>
                    </a:lnTo>
                    <a:lnTo>
                      <a:pt x="12976" y="3270"/>
                    </a:lnTo>
                    <a:lnTo>
                      <a:pt x="1297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8" name="Google Shape;778;p22"/>
              <p:cNvSpPr/>
              <p:nvPr/>
            </p:nvSpPr>
            <p:spPr>
              <a:xfrm>
                <a:off x="4931200" y="2553925"/>
                <a:ext cx="92575" cy="92600"/>
              </a:xfrm>
              <a:custGeom>
                <a:avLst/>
                <a:gdLst/>
                <a:ahLst/>
                <a:cxnLst/>
                <a:rect l="l" t="t" r="r" b="b"/>
                <a:pathLst>
                  <a:path w="3703" h="3704" fill="none" extrusionOk="0">
                    <a:moveTo>
                      <a:pt x="1835" y="1"/>
                    </a:moveTo>
                    <a:lnTo>
                      <a:pt x="3703" y="1836"/>
                    </a:lnTo>
                    <a:lnTo>
                      <a:pt x="1835" y="3704"/>
                    </a:lnTo>
                    <a:lnTo>
                      <a:pt x="0" y="1836"/>
                    </a:lnTo>
                    <a:close/>
                  </a:path>
                </a:pathLst>
              </a:custGeom>
              <a:solidFill>
                <a:schemeClr val="accent3"/>
              </a:solidFill>
              <a:ln w="7500" cap="flat" cmpd="sng">
                <a:solidFill>
                  <a:srgbClr val="E9AD42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9" name="Google Shape;779;p22"/>
              <p:cNvSpPr/>
              <p:nvPr/>
            </p:nvSpPr>
            <p:spPr>
              <a:xfrm>
                <a:off x="5022925" y="2553925"/>
                <a:ext cx="92600" cy="91775"/>
              </a:xfrm>
              <a:custGeom>
                <a:avLst/>
                <a:gdLst/>
                <a:ahLst/>
                <a:cxnLst/>
                <a:rect l="l" t="t" r="r" b="b"/>
                <a:pathLst>
                  <a:path w="3704" h="3671" fill="none" extrusionOk="0">
                    <a:moveTo>
                      <a:pt x="1835" y="1"/>
                    </a:moveTo>
                    <a:lnTo>
                      <a:pt x="3703" y="1836"/>
                    </a:lnTo>
                    <a:lnTo>
                      <a:pt x="1835" y="3670"/>
                    </a:lnTo>
                    <a:lnTo>
                      <a:pt x="0" y="1836"/>
                    </a:lnTo>
                    <a:close/>
                  </a:path>
                </a:pathLst>
              </a:custGeom>
              <a:solidFill>
                <a:schemeClr val="accent3"/>
              </a:solidFill>
              <a:ln w="7500" cap="flat" cmpd="sng">
                <a:solidFill>
                  <a:srgbClr val="E9AD42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0" name="Google Shape;780;p22"/>
              <p:cNvSpPr/>
              <p:nvPr/>
            </p:nvSpPr>
            <p:spPr>
              <a:xfrm>
                <a:off x="5114650" y="2553925"/>
                <a:ext cx="92600" cy="91775"/>
              </a:xfrm>
              <a:custGeom>
                <a:avLst/>
                <a:gdLst/>
                <a:ahLst/>
                <a:cxnLst/>
                <a:rect l="l" t="t" r="r" b="b"/>
                <a:pathLst>
                  <a:path w="3704" h="3671" fill="none" extrusionOk="0">
                    <a:moveTo>
                      <a:pt x="1835" y="1"/>
                    </a:moveTo>
                    <a:lnTo>
                      <a:pt x="3703" y="1836"/>
                    </a:lnTo>
                    <a:lnTo>
                      <a:pt x="1835" y="3670"/>
                    </a:lnTo>
                    <a:lnTo>
                      <a:pt x="1" y="1836"/>
                    </a:lnTo>
                    <a:close/>
                  </a:path>
                </a:pathLst>
              </a:custGeom>
              <a:solidFill>
                <a:schemeClr val="accent3"/>
              </a:solidFill>
              <a:ln w="7500" cap="flat" cmpd="sng">
                <a:solidFill>
                  <a:srgbClr val="E9AD42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1" name="Google Shape;781;p22"/>
              <p:cNvSpPr/>
              <p:nvPr/>
            </p:nvSpPr>
            <p:spPr>
              <a:xfrm>
                <a:off x="4997075" y="2868325"/>
                <a:ext cx="57575" cy="928200"/>
              </a:xfrm>
              <a:custGeom>
                <a:avLst/>
                <a:gdLst/>
                <a:ahLst/>
                <a:cxnLst/>
                <a:rect l="l" t="t" r="r" b="b"/>
                <a:pathLst>
                  <a:path w="2303" h="37128" extrusionOk="0">
                    <a:moveTo>
                      <a:pt x="1068" y="1"/>
                    </a:moveTo>
                    <a:lnTo>
                      <a:pt x="0" y="37127"/>
                    </a:lnTo>
                    <a:lnTo>
                      <a:pt x="2302" y="37127"/>
                    </a:lnTo>
                    <a:lnTo>
                      <a:pt x="230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" name="Google Shape;782;p22"/>
              <p:cNvSpPr/>
              <p:nvPr/>
            </p:nvSpPr>
            <p:spPr>
              <a:xfrm>
                <a:off x="5086300" y="2868325"/>
                <a:ext cx="58400" cy="928200"/>
              </a:xfrm>
              <a:custGeom>
                <a:avLst/>
                <a:gdLst/>
                <a:ahLst/>
                <a:cxnLst/>
                <a:rect l="l" t="t" r="r" b="b"/>
                <a:pathLst>
                  <a:path w="2336" h="37128" extrusionOk="0">
                    <a:moveTo>
                      <a:pt x="1" y="1"/>
                    </a:moveTo>
                    <a:lnTo>
                      <a:pt x="1" y="37127"/>
                    </a:lnTo>
                    <a:lnTo>
                      <a:pt x="2336" y="37127"/>
                    </a:lnTo>
                    <a:lnTo>
                      <a:pt x="123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" name="Google Shape;783;p22"/>
              <p:cNvSpPr/>
              <p:nvPr/>
            </p:nvSpPr>
            <p:spPr>
              <a:xfrm>
                <a:off x="4982050" y="3796500"/>
                <a:ext cx="72600" cy="490375"/>
              </a:xfrm>
              <a:custGeom>
                <a:avLst/>
                <a:gdLst/>
                <a:ahLst/>
                <a:cxnLst/>
                <a:rect l="l" t="t" r="r" b="b"/>
                <a:pathLst>
                  <a:path w="2904" h="19615" extrusionOk="0">
                    <a:moveTo>
                      <a:pt x="601" y="0"/>
                    </a:moveTo>
                    <a:lnTo>
                      <a:pt x="1" y="19614"/>
                    </a:lnTo>
                    <a:lnTo>
                      <a:pt x="2903" y="19614"/>
                    </a:lnTo>
                    <a:lnTo>
                      <a:pt x="290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" name="Google Shape;784;p22"/>
              <p:cNvSpPr/>
              <p:nvPr/>
            </p:nvSpPr>
            <p:spPr>
              <a:xfrm>
                <a:off x="5086300" y="3796500"/>
                <a:ext cx="72575" cy="490375"/>
              </a:xfrm>
              <a:custGeom>
                <a:avLst/>
                <a:gdLst/>
                <a:ahLst/>
                <a:cxnLst/>
                <a:rect l="l" t="t" r="r" b="b"/>
                <a:pathLst>
                  <a:path w="2903" h="19615" extrusionOk="0">
                    <a:moveTo>
                      <a:pt x="1" y="0"/>
                    </a:moveTo>
                    <a:lnTo>
                      <a:pt x="1" y="19614"/>
                    </a:lnTo>
                    <a:lnTo>
                      <a:pt x="2903" y="19614"/>
                    </a:lnTo>
                    <a:lnTo>
                      <a:pt x="233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" name="Google Shape;785;p22"/>
              <p:cNvSpPr/>
              <p:nvPr/>
            </p:nvSpPr>
            <p:spPr>
              <a:xfrm>
                <a:off x="4997900" y="3757300"/>
                <a:ext cx="567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2270" h="1" fill="none" extrusionOk="0">
                    <a:moveTo>
                      <a:pt x="1" y="0"/>
                    </a:moveTo>
                    <a:lnTo>
                      <a:pt x="2269" y="0"/>
                    </a:lnTo>
                  </a:path>
                </a:pathLst>
              </a:custGeom>
              <a:noFill/>
              <a:ln w="7500" cap="flat" cmpd="sng">
                <a:solidFill>
                  <a:schemeClr val="accent3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6" name="Google Shape;786;p22"/>
              <p:cNvSpPr/>
              <p:nvPr/>
            </p:nvSpPr>
            <p:spPr>
              <a:xfrm>
                <a:off x="5086300" y="3757300"/>
                <a:ext cx="567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2269" h="1" fill="none" extrusionOk="0">
                    <a:moveTo>
                      <a:pt x="1" y="0"/>
                    </a:moveTo>
                    <a:lnTo>
                      <a:pt x="2269" y="0"/>
                    </a:lnTo>
                  </a:path>
                </a:pathLst>
              </a:custGeom>
              <a:noFill/>
              <a:ln w="7500" cap="flat" cmpd="sng">
                <a:solidFill>
                  <a:schemeClr val="accent3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7" name="Google Shape;787;p22"/>
              <p:cNvSpPr/>
              <p:nvPr/>
            </p:nvSpPr>
            <p:spPr>
              <a:xfrm>
                <a:off x="5018750" y="3796500"/>
                <a:ext cx="25" cy="4903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9615" fill="none" extrusionOk="0">
                    <a:moveTo>
                      <a:pt x="1" y="0"/>
                    </a:moveTo>
                    <a:lnTo>
                      <a:pt x="1" y="19614"/>
                    </a:lnTo>
                  </a:path>
                </a:pathLst>
              </a:custGeom>
              <a:noFill/>
              <a:ln w="5000" cap="flat" cmpd="sng">
                <a:solidFill>
                  <a:schemeClr val="lt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8" name="Google Shape;788;p22"/>
              <p:cNvSpPr/>
              <p:nvPr/>
            </p:nvSpPr>
            <p:spPr>
              <a:xfrm>
                <a:off x="5123000" y="3796500"/>
                <a:ext cx="25" cy="4903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9615" fill="none" extrusionOk="0">
                    <a:moveTo>
                      <a:pt x="0" y="0"/>
                    </a:moveTo>
                    <a:lnTo>
                      <a:pt x="0" y="19614"/>
                    </a:lnTo>
                  </a:path>
                </a:pathLst>
              </a:custGeom>
              <a:noFill/>
              <a:ln w="5000" cap="flat" cmpd="sng">
                <a:solidFill>
                  <a:schemeClr val="lt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9" name="Google Shape;789;p22"/>
              <p:cNvSpPr/>
              <p:nvPr/>
            </p:nvSpPr>
            <p:spPr>
              <a:xfrm>
                <a:off x="4908675" y="2506400"/>
                <a:ext cx="3244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2977" h="1" fill="none" extrusionOk="0">
                    <a:moveTo>
                      <a:pt x="1" y="1"/>
                    </a:moveTo>
                    <a:lnTo>
                      <a:pt x="12976" y="1"/>
                    </a:lnTo>
                  </a:path>
                </a:pathLst>
              </a:custGeom>
              <a:noFill/>
              <a:ln w="5000" cap="flat" cmpd="sng">
                <a:solidFill>
                  <a:schemeClr val="lt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90" name="Google Shape;790;p22"/>
          <p:cNvGrpSpPr/>
          <p:nvPr/>
        </p:nvGrpSpPr>
        <p:grpSpPr>
          <a:xfrm>
            <a:off x="-302498" y="4085706"/>
            <a:ext cx="1314078" cy="1198149"/>
            <a:chOff x="7252250" y="1395950"/>
            <a:chExt cx="919000" cy="837925"/>
          </a:xfrm>
        </p:grpSpPr>
        <p:sp>
          <p:nvSpPr>
            <p:cNvPr id="791" name="Google Shape;791;p22"/>
            <p:cNvSpPr/>
            <p:nvPr/>
          </p:nvSpPr>
          <p:spPr>
            <a:xfrm>
              <a:off x="7252250" y="1395950"/>
              <a:ext cx="919000" cy="837925"/>
            </a:xfrm>
            <a:custGeom>
              <a:avLst/>
              <a:gdLst/>
              <a:ahLst/>
              <a:cxnLst/>
              <a:rect l="l" t="t" r="r" b="b"/>
              <a:pathLst>
                <a:path w="36760" h="33517" extrusionOk="0">
                  <a:moveTo>
                    <a:pt x="18380" y="1"/>
                  </a:moveTo>
                  <a:cubicBezTo>
                    <a:pt x="14094" y="1"/>
                    <a:pt x="9807" y="1635"/>
                    <a:pt x="6538" y="4904"/>
                  </a:cubicBezTo>
                  <a:cubicBezTo>
                    <a:pt x="0" y="11442"/>
                    <a:pt x="0" y="22050"/>
                    <a:pt x="6538" y="28588"/>
                  </a:cubicBezTo>
                  <a:cubicBezTo>
                    <a:pt x="9807" y="31873"/>
                    <a:pt x="14094" y="33516"/>
                    <a:pt x="18380" y="33516"/>
                  </a:cubicBezTo>
                  <a:cubicBezTo>
                    <a:pt x="22666" y="33516"/>
                    <a:pt x="26953" y="31873"/>
                    <a:pt x="30222" y="28588"/>
                  </a:cubicBezTo>
                  <a:cubicBezTo>
                    <a:pt x="36760" y="22050"/>
                    <a:pt x="36760" y="11442"/>
                    <a:pt x="30222" y="4904"/>
                  </a:cubicBezTo>
                  <a:cubicBezTo>
                    <a:pt x="26953" y="1635"/>
                    <a:pt x="22666" y="1"/>
                    <a:pt x="183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dist="85725" dir="21540000" algn="bl" rotWithShape="0">
                <a:schemeClr val="lt2">
                  <a:alpha val="1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22"/>
            <p:cNvSpPr/>
            <p:nvPr/>
          </p:nvSpPr>
          <p:spPr>
            <a:xfrm>
              <a:off x="7364000" y="1466825"/>
              <a:ext cx="697175" cy="698025"/>
            </a:xfrm>
            <a:custGeom>
              <a:avLst/>
              <a:gdLst/>
              <a:ahLst/>
              <a:cxnLst/>
              <a:rect l="l" t="t" r="r" b="b"/>
              <a:pathLst>
                <a:path w="27887" h="27921" extrusionOk="0">
                  <a:moveTo>
                    <a:pt x="13543" y="1"/>
                  </a:moveTo>
                  <a:cubicBezTo>
                    <a:pt x="6004" y="234"/>
                    <a:pt x="0" y="6406"/>
                    <a:pt x="0" y="13944"/>
                  </a:cubicBezTo>
                  <a:cubicBezTo>
                    <a:pt x="0" y="21516"/>
                    <a:pt x="6004" y="27687"/>
                    <a:pt x="13543" y="27921"/>
                  </a:cubicBezTo>
                  <a:lnTo>
                    <a:pt x="13910" y="27921"/>
                  </a:lnTo>
                  <a:cubicBezTo>
                    <a:pt x="14877" y="27921"/>
                    <a:pt x="15845" y="27821"/>
                    <a:pt x="16812" y="27621"/>
                  </a:cubicBezTo>
                  <a:cubicBezTo>
                    <a:pt x="17446" y="27487"/>
                    <a:pt x="18046" y="27287"/>
                    <a:pt x="18680" y="27087"/>
                  </a:cubicBezTo>
                  <a:cubicBezTo>
                    <a:pt x="19080" y="26920"/>
                    <a:pt x="19481" y="26753"/>
                    <a:pt x="19881" y="26553"/>
                  </a:cubicBezTo>
                  <a:cubicBezTo>
                    <a:pt x="22850" y="25152"/>
                    <a:pt x="25218" y="22751"/>
                    <a:pt x="26619" y="19782"/>
                  </a:cubicBezTo>
                  <a:cubicBezTo>
                    <a:pt x="27453" y="17947"/>
                    <a:pt x="27887" y="15946"/>
                    <a:pt x="27887" y="13944"/>
                  </a:cubicBezTo>
                  <a:cubicBezTo>
                    <a:pt x="27887" y="10142"/>
                    <a:pt x="26319" y="6506"/>
                    <a:pt x="23584" y="3870"/>
                  </a:cubicBezTo>
                  <a:cubicBezTo>
                    <a:pt x="22483" y="2836"/>
                    <a:pt x="21249" y="1969"/>
                    <a:pt x="19881" y="1335"/>
                  </a:cubicBezTo>
                  <a:cubicBezTo>
                    <a:pt x="19514" y="1135"/>
                    <a:pt x="19080" y="968"/>
                    <a:pt x="18680" y="835"/>
                  </a:cubicBezTo>
                  <a:cubicBezTo>
                    <a:pt x="18046" y="601"/>
                    <a:pt x="17446" y="435"/>
                    <a:pt x="16812" y="301"/>
                  </a:cubicBezTo>
                  <a:cubicBezTo>
                    <a:pt x="15845" y="101"/>
                    <a:pt x="14877" y="1"/>
                    <a:pt x="1391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22"/>
            <p:cNvSpPr/>
            <p:nvPr/>
          </p:nvSpPr>
          <p:spPr>
            <a:xfrm>
              <a:off x="7784300" y="1473500"/>
              <a:ext cx="46725" cy="683850"/>
            </a:xfrm>
            <a:custGeom>
              <a:avLst/>
              <a:gdLst/>
              <a:ahLst/>
              <a:cxnLst/>
              <a:rect l="l" t="t" r="r" b="b"/>
              <a:pathLst>
                <a:path w="1869" h="27354" extrusionOk="0">
                  <a:moveTo>
                    <a:pt x="0" y="1"/>
                  </a:moveTo>
                  <a:lnTo>
                    <a:pt x="0" y="27354"/>
                  </a:lnTo>
                  <a:cubicBezTo>
                    <a:pt x="634" y="27220"/>
                    <a:pt x="1234" y="27020"/>
                    <a:pt x="1868" y="26787"/>
                  </a:cubicBezTo>
                  <a:lnTo>
                    <a:pt x="1868" y="535"/>
                  </a:lnTo>
                  <a:cubicBezTo>
                    <a:pt x="1234" y="301"/>
                    <a:pt x="634" y="134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22"/>
            <p:cNvSpPr/>
            <p:nvPr/>
          </p:nvSpPr>
          <p:spPr>
            <a:xfrm>
              <a:off x="7861000" y="1499350"/>
              <a:ext cx="92600" cy="631325"/>
            </a:xfrm>
            <a:custGeom>
              <a:avLst/>
              <a:gdLst/>
              <a:ahLst/>
              <a:cxnLst/>
              <a:rect l="l" t="t" r="r" b="b"/>
              <a:pathLst>
                <a:path w="3704" h="25253" extrusionOk="0">
                  <a:moveTo>
                    <a:pt x="1" y="1"/>
                  </a:moveTo>
                  <a:lnTo>
                    <a:pt x="1" y="25252"/>
                  </a:lnTo>
                  <a:cubicBezTo>
                    <a:pt x="1369" y="24619"/>
                    <a:pt x="2603" y="23751"/>
                    <a:pt x="3704" y="22717"/>
                  </a:cubicBezTo>
                  <a:lnTo>
                    <a:pt x="3704" y="2569"/>
                  </a:lnTo>
                  <a:cubicBezTo>
                    <a:pt x="2603" y="1502"/>
                    <a:pt x="1369" y="635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22"/>
            <p:cNvSpPr/>
            <p:nvPr/>
          </p:nvSpPr>
          <p:spPr>
            <a:xfrm>
              <a:off x="7486575" y="1928825"/>
              <a:ext cx="85925" cy="85100"/>
            </a:xfrm>
            <a:custGeom>
              <a:avLst/>
              <a:gdLst/>
              <a:ahLst/>
              <a:cxnLst/>
              <a:rect l="l" t="t" r="r" b="b"/>
              <a:pathLst>
                <a:path w="3437" h="3404" extrusionOk="0">
                  <a:moveTo>
                    <a:pt x="1735" y="1"/>
                  </a:moveTo>
                  <a:lnTo>
                    <a:pt x="1" y="1702"/>
                  </a:lnTo>
                  <a:lnTo>
                    <a:pt x="1735" y="3403"/>
                  </a:lnTo>
                  <a:lnTo>
                    <a:pt x="3436" y="1702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22"/>
            <p:cNvSpPr/>
            <p:nvPr/>
          </p:nvSpPr>
          <p:spPr>
            <a:xfrm>
              <a:off x="7486575" y="1626950"/>
              <a:ext cx="85925" cy="85100"/>
            </a:xfrm>
            <a:custGeom>
              <a:avLst/>
              <a:gdLst/>
              <a:ahLst/>
              <a:cxnLst/>
              <a:rect l="l" t="t" r="r" b="b"/>
              <a:pathLst>
                <a:path w="3437" h="3404" extrusionOk="0">
                  <a:moveTo>
                    <a:pt x="1702" y="1"/>
                  </a:moveTo>
                  <a:lnTo>
                    <a:pt x="1" y="1702"/>
                  </a:lnTo>
                  <a:lnTo>
                    <a:pt x="1702" y="3403"/>
                  </a:lnTo>
                  <a:lnTo>
                    <a:pt x="3436" y="1702"/>
                  </a:lnTo>
                  <a:lnTo>
                    <a:pt x="170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22"/>
            <p:cNvSpPr/>
            <p:nvPr/>
          </p:nvSpPr>
          <p:spPr>
            <a:xfrm>
              <a:off x="7855175" y="1928825"/>
              <a:ext cx="85925" cy="85100"/>
            </a:xfrm>
            <a:custGeom>
              <a:avLst/>
              <a:gdLst/>
              <a:ahLst/>
              <a:cxnLst/>
              <a:rect l="l" t="t" r="r" b="b"/>
              <a:pathLst>
                <a:path w="3437" h="3404" extrusionOk="0">
                  <a:moveTo>
                    <a:pt x="1702" y="1"/>
                  </a:moveTo>
                  <a:lnTo>
                    <a:pt x="0" y="1702"/>
                  </a:lnTo>
                  <a:lnTo>
                    <a:pt x="1702" y="3403"/>
                  </a:lnTo>
                  <a:lnTo>
                    <a:pt x="3436" y="1702"/>
                  </a:lnTo>
                  <a:lnTo>
                    <a:pt x="170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22"/>
            <p:cNvSpPr/>
            <p:nvPr/>
          </p:nvSpPr>
          <p:spPr>
            <a:xfrm>
              <a:off x="7855175" y="1626950"/>
              <a:ext cx="85925" cy="85100"/>
            </a:xfrm>
            <a:custGeom>
              <a:avLst/>
              <a:gdLst/>
              <a:ahLst/>
              <a:cxnLst/>
              <a:rect l="l" t="t" r="r" b="b"/>
              <a:pathLst>
                <a:path w="3437" h="3404" extrusionOk="0">
                  <a:moveTo>
                    <a:pt x="1735" y="1"/>
                  </a:moveTo>
                  <a:lnTo>
                    <a:pt x="0" y="1702"/>
                  </a:lnTo>
                  <a:lnTo>
                    <a:pt x="1735" y="3403"/>
                  </a:lnTo>
                  <a:lnTo>
                    <a:pt x="3436" y="1702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22"/>
            <p:cNvSpPr/>
            <p:nvPr/>
          </p:nvSpPr>
          <p:spPr>
            <a:xfrm>
              <a:off x="7855175" y="1777900"/>
              <a:ext cx="85925" cy="85075"/>
            </a:xfrm>
            <a:custGeom>
              <a:avLst/>
              <a:gdLst/>
              <a:ahLst/>
              <a:cxnLst/>
              <a:rect l="l" t="t" r="r" b="b"/>
              <a:pathLst>
                <a:path w="3437" h="3403" extrusionOk="0">
                  <a:moveTo>
                    <a:pt x="1702" y="0"/>
                  </a:moveTo>
                  <a:lnTo>
                    <a:pt x="0" y="1701"/>
                  </a:lnTo>
                  <a:lnTo>
                    <a:pt x="1702" y="3403"/>
                  </a:lnTo>
                  <a:lnTo>
                    <a:pt x="3436" y="1701"/>
                  </a:lnTo>
                  <a:lnTo>
                    <a:pt x="170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22"/>
            <p:cNvSpPr/>
            <p:nvPr/>
          </p:nvSpPr>
          <p:spPr>
            <a:xfrm>
              <a:off x="7486575" y="1777900"/>
              <a:ext cx="85925" cy="85075"/>
            </a:xfrm>
            <a:custGeom>
              <a:avLst/>
              <a:gdLst/>
              <a:ahLst/>
              <a:cxnLst/>
              <a:rect l="l" t="t" r="r" b="b"/>
              <a:pathLst>
                <a:path w="3437" h="3403" extrusionOk="0">
                  <a:moveTo>
                    <a:pt x="1735" y="0"/>
                  </a:moveTo>
                  <a:lnTo>
                    <a:pt x="1" y="1701"/>
                  </a:lnTo>
                  <a:lnTo>
                    <a:pt x="1735" y="3403"/>
                  </a:lnTo>
                  <a:lnTo>
                    <a:pt x="3436" y="1701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22"/>
            <p:cNvSpPr/>
            <p:nvPr/>
          </p:nvSpPr>
          <p:spPr>
            <a:xfrm>
              <a:off x="7635025" y="1920700"/>
              <a:ext cx="144275" cy="133250"/>
            </a:xfrm>
            <a:custGeom>
              <a:avLst/>
              <a:gdLst/>
              <a:ahLst/>
              <a:cxnLst/>
              <a:rect l="l" t="t" r="r" b="b"/>
              <a:pathLst>
                <a:path w="5771" h="5330" extrusionOk="0">
                  <a:moveTo>
                    <a:pt x="4153" y="1"/>
                  </a:moveTo>
                  <a:cubicBezTo>
                    <a:pt x="4078" y="1"/>
                    <a:pt x="4003" y="9"/>
                    <a:pt x="3936" y="26"/>
                  </a:cubicBezTo>
                  <a:cubicBezTo>
                    <a:pt x="3069" y="92"/>
                    <a:pt x="2268" y="393"/>
                    <a:pt x="1601" y="926"/>
                  </a:cubicBezTo>
                  <a:lnTo>
                    <a:pt x="1535" y="893"/>
                  </a:lnTo>
                  <a:lnTo>
                    <a:pt x="1435" y="1060"/>
                  </a:lnTo>
                  <a:cubicBezTo>
                    <a:pt x="1368" y="1126"/>
                    <a:pt x="1334" y="1160"/>
                    <a:pt x="1268" y="1193"/>
                  </a:cubicBezTo>
                  <a:cubicBezTo>
                    <a:pt x="934" y="1560"/>
                    <a:pt x="634" y="1960"/>
                    <a:pt x="434" y="2427"/>
                  </a:cubicBezTo>
                  <a:lnTo>
                    <a:pt x="167" y="3028"/>
                  </a:lnTo>
                  <a:cubicBezTo>
                    <a:pt x="167" y="3028"/>
                    <a:pt x="167" y="3028"/>
                    <a:pt x="167" y="3061"/>
                  </a:cubicBezTo>
                  <a:cubicBezTo>
                    <a:pt x="134" y="3095"/>
                    <a:pt x="134" y="3095"/>
                    <a:pt x="134" y="3128"/>
                  </a:cubicBezTo>
                  <a:lnTo>
                    <a:pt x="134" y="3161"/>
                  </a:lnTo>
                  <a:lnTo>
                    <a:pt x="134" y="3195"/>
                  </a:lnTo>
                  <a:lnTo>
                    <a:pt x="100" y="3328"/>
                  </a:lnTo>
                  <a:cubicBezTo>
                    <a:pt x="0" y="3795"/>
                    <a:pt x="100" y="4262"/>
                    <a:pt x="367" y="4662"/>
                  </a:cubicBezTo>
                  <a:cubicBezTo>
                    <a:pt x="501" y="4829"/>
                    <a:pt x="667" y="4996"/>
                    <a:pt x="867" y="5096"/>
                  </a:cubicBezTo>
                  <a:cubicBezTo>
                    <a:pt x="901" y="5129"/>
                    <a:pt x="968" y="5163"/>
                    <a:pt x="1034" y="5196"/>
                  </a:cubicBezTo>
                  <a:cubicBezTo>
                    <a:pt x="1134" y="5229"/>
                    <a:pt x="1234" y="5296"/>
                    <a:pt x="1334" y="5296"/>
                  </a:cubicBezTo>
                  <a:cubicBezTo>
                    <a:pt x="1435" y="5329"/>
                    <a:pt x="1501" y="5329"/>
                    <a:pt x="1568" y="5329"/>
                  </a:cubicBezTo>
                  <a:lnTo>
                    <a:pt x="1902" y="5329"/>
                  </a:lnTo>
                  <a:cubicBezTo>
                    <a:pt x="2068" y="5329"/>
                    <a:pt x="2202" y="5296"/>
                    <a:pt x="2369" y="5263"/>
                  </a:cubicBezTo>
                  <a:cubicBezTo>
                    <a:pt x="3236" y="5063"/>
                    <a:pt x="4003" y="4629"/>
                    <a:pt x="4603" y="3962"/>
                  </a:cubicBezTo>
                  <a:lnTo>
                    <a:pt x="4637" y="3928"/>
                  </a:lnTo>
                  <a:cubicBezTo>
                    <a:pt x="4737" y="3795"/>
                    <a:pt x="4870" y="3662"/>
                    <a:pt x="4970" y="3528"/>
                  </a:cubicBezTo>
                  <a:lnTo>
                    <a:pt x="5304" y="3095"/>
                  </a:lnTo>
                  <a:lnTo>
                    <a:pt x="5237" y="3061"/>
                  </a:lnTo>
                  <a:cubicBezTo>
                    <a:pt x="5271" y="2994"/>
                    <a:pt x="5304" y="2928"/>
                    <a:pt x="5337" y="2861"/>
                  </a:cubicBezTo>
                  <a:lnTo>
                    <a:pt x="5604" y="2294"/>
                  </a:lnTo>
                  <a:cubicBezTo>
                    <a:pt x="5704" y="2027"/>
                    <a:pt x="5771" y="1760"/>
                    <a:pt x="5738" y="1460"/>
                  </a:cubicBezTo>
                  <a:cubicBezTo>
                    <a:pt x="5738" y="1393"/>
                    <a:pt x="5738" y="1327"/>
                    <a:pt x="5704" y="1260"/>
                  </a:cubicBezTo>
                  <a:cubicBezTo>
                    <a:pt x="5704" y="1227"/>
                    <a:pt x="5704" y="1193"/>
                    <a:pt x="5704" y="1193"/>
                  </a:cubicBezTo>
                  <a:cubicBezTo>
                    <a:pt x="5704" y="1160"/>
                    <a:pt x="5704" y="1126"/>
                    <a:pt x="5671" y="1093"/>
                  </a:cubicBezTo>
                  <a:cubicBezTo>
                    <a:pt x="5638" y="960"/>
                    <a:pt x="5571" y="860"/>
                    <a:pt x="5537" y="760"/>
                  </a:cubicBezTo>
                  <a:cubicBezTo>
                    <a:pt x="5537" y="893"/>
                    <a:pt x="5504" y="1060"/>
                    <a:pt x="5437" y="1193"/>
                  </a:cubicBezTo>
                  <a:lnTo>
                    <a:pt x="5237" y="1660"/>
                  </a:lnTo>
                  <a:cubicBezTo>
                    <a:pt x="4804" y="2594"/>
                    <a:pt x="3903" y="3228"/>
                    <a:pt x="2869" y="3361"/>
                  </a:cubicBezTo>
                  <a:lnTo>
                    <a:pt x="2602" y="3361"/>
                  </a:lnTo>
                  <a:cubicBezTo>
                    <a:pt x="2369" y="3295"/>
                    <a:pt x="2202" y="3161"/>
                    <a:pt x="2068" y="2994"/>
                  </a:cubicBezTo>
                  <a:cubicBezTo>
                    <a:pt x="2035" y="2961"/>
                    <a:pt x="2002" y="2894"/>
                    <a:pt x="2002" y="2861"/>
                  </a:cubicBezTo>
                  <a:cubicBezTo>
                    <a:pt x="1902" y="2661"/>
                    <a:pt x="1902" y="2461"/>
                    <a:pt x="1968" y="2294"/>
                  </a:cubicBezTo>
                  <a:cubicBezTo>
                    <a:pt x="1968" y="2261"/>
                    <a:pt x="1968" y="2227"/>
                    <a:pt x="2002" y="2161"/>
                  </a:cubicBezTo>
                  <a:lnTo>
                    <a:pt x="2202" y="1694"/>
                  </a:lnTo>
                  <a:cubicBezTo>
                    <a:pt x="2268" y="1593"/>
                    <a:pt x="2335" y="1493"/>
                    <a:pt x="2402" y="1393"/>
                  </a:cubicBezTo>
                  <a:cubicBezTo>
                    <a:pt x="2836" y="626"/>
                    <a:pt x="3603" y="126"/>
                    <a:pt x="4470" y="26"/>
                  </a:cubicBezTo>
                  <a:lnTo>
                    <a:pt x="4370" y="26"/>
                  </a:lnTo>
                  <a:cubicBezTo>
                    <a:pt x="4303" y="9"/>
                    <a:pt x="4228" y="1"/>
                    <a:pt x="41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22"/>
            <p:cNvSpPr/>
            <p:nvPr/>
          </p:nvSpPr>
          <p:spPr>
            <a:xfrm>
              <a:off x="7746775" y="19221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2542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22"/>
            <p:cNvSpPr/>
            <p:nvPr/>
          </p:nvSpPr>
          <p:spPr>
            <a:xfrm>
              <a:off x="7658375" y="1893625"/>
              <a:ext cx="144075" cy="135300"/>
            </a:xfrm>
            <a:custGeom>
              <a:avLst/>
              <a:gdLst/>
              <a:ahLst/>
              <a:cxnLst/>
              <a:rect l="l" t="t" r="r" b="b"/>
              <a:pathLst>
                <a:path w="5763" h="5412" extrusionOk="0">
                  <a:moveTo>
                    <a:pt x="3754" y="1134"/>
                  </a:moveTo>
                  <a:cubicBezTo>
                    <a:pt x="4203" y="1134"/>
                    <a:pt x="4570" y="1479"/>
                    <a:pt x="4570" y="1909"/>
                  </a:cubicBezTo>
                  <a:cubicBezTo>
                    <a:pt x="4603" y="2009"/>
                    <a:pt x="4570" y="2143"/>
                    <a:pt x="4537" y="2243"/>
                  </a:cubicBezTo>
                  <a:cubicBezTo>
                    <a:pt x="4537" y="2276"/>
                    <a:pt x="4503" y="2276"/>
                    <a:pt x="4503" y="2310"/>
                  </a:cubicBezTo>
                  <a:lnTo>
                    <a:pt x="4303" y="2743"/>
                  </a:lnTo>
                  <a:lnTo>
                    <a:pt x="4303" y="2777"/>
                  </a:lnTo>
                  <a:cubicBezTo>
                    <a:pt x="3870" y="3744"/>
                    <a:pt x="2969" y="4378"/>
                    <a:pt x="1935" y="4478"/>
                  </a:cubicBezTo>
                  <a:cubicBezTo>
                    <a:pt x="1885" y="4494"/>
                    <a:pt x="1835" y="4503"/>
                    <a:pt x="1789" y="4503"/>
                  </a:cubicBezTo>
                  <a:cubicBezTo>
                    <a:pt x="1743" y="4503"/>
                    <a:pt x="1701" y="4494"/>
                    <a:pt x="1668" y="4478"/>
                  </a:cubicBezTo>
                  <a:cubicBezTo>
                    <a:pt x="1568" y="4478"/>
                    <a:pt x="1501" y="4444"/>
                    <a:pt x="1435" y="4411"/>
                  </a:cubicBezTo>
                  <a:cubicBezTo>
                    <a:pt x="1301" y="4344"/>
                    <a:pt x="1201" y="4244"/>
                    <a:pt x="1134" y="4144"/>
                  </a:cubicBezTo>
                  <a:cubicBezTo>
                    <a:pt x="1134" y="4111"/>
                    <a:pt x="1134" y="4111"/>
                    <a:pt x="1134" y="4111"/>
                  </a:cubicBezTo>
                  <a:cubicBezTo>
                    <a:pt x="1101" y="4077"/>
                    <a:pt x="1068" y="4011"/>
                    <a:pt x="1068" y="3977"/>
                  </a:cubicBezTo>
                  <a:cubicBezTo>
                    <a:pt x="1001" y="3811"/>
                    <a:pt x="968" y="3610"/>
                    <a:pt x="1034" y="3444"/>
                  </a:cubicBezTo>
                  <a:cubicBezTo>
                    <a:pt x="1034" y="3377"/>
                    <a:pt x="1068" y="3344"/>
                    <a:pt x="1068" y="3310"/>
                  </a:cubicBezTo>
                  <a:lnTo>
                    <a:pt x="1301" y="2843"/>
                  </a:lnTo>
                  <a:cubicBezTo>
                    <a:pt x="1334" y="2743"/>
                    <a:pt x="1401" y="2643"/>
                    <a:pt x="1468" y="2510"/>
                  </a:cubicBezTo>
                  <a:cubicBezTo>
                    <a:pt x="1801" y="1976"/>
                    <a:pt x="2302" y="1576"/>
                    <a:pt x="2902" y="1309"/>
                  </a:cubicBezTo>
                  <a:cubicBezTo>
                    <a:pt x="3069" y="1275"/>
                    <a:pt x="3236" y="1209"/>
                    <a:pt x="3403" y="1175"/>
                  </a:cubicBezTo>
                  <a:lnTo>
                    <a:pt x="3536" y="1142"/>
                  </a:lnTo>
                  <a:lnTo>
                    <a:pt x="3636" y="1142"/>
                  </a:lnTo>
                  <a:cubicBezTo>
                    <a:pt x="3676" y="1137"/>
                    <a:pt x="3715" y="1134"/>
                    <a:pt x="3754" y="1134"/>
                  </a:cubicBezTo>
                  <a:close/>
                  <a:moveTo>
                    <a:pt x="3955" y="1"/>
                  </a:moveTo>
                  <a:cubicBezTo>
                    <a:pt x="3905" y="1"/>
                    <a:pt x="3854" y="3"/>
                    <a:pt x="3803" y="8"/>
                  </a:cubicBezTo>
                  <a:lnTo>
                    <a:pt x="3603" y="41"/>
                  </a:lnTo>
                  <a:cubicBezTo>
                    <a:pt x="3436" y="75"/>
                    <a:pt x="3269" y="108"/>
                    <a:pt x="3102" y="141"/>
                  </a:cubicBezTo>
                  <a:cubicBezTo>
                    <a:pt x="2435" y="341"/>
                    <a:pt x="1801" y="675"/>
                    <a:pt x="1301" y="1175"/>
                  </a:cubicBezTo>
                  <a:cubicBezTo>
                    <a:pt x="1268" y="1309"/>
                    <a:pt x="1234" y="1376"/>
                    <a:pt x="1201" y="1376"/>
                  </a:cubicBezTo>
                  <a:lnTo>
                    <a:pt x="1134" y="1442"/>
                  </a:lnTo>
                  <a:cubicBezTo>
                    <a:pt x="1101" y="1442"/>
                    <a:pt x="1068" y="1476"/>
                    <a:pt x="1068" y="1509"/>
                  </a:cubicBezTo>
                  <a:lnTo>
                    <a:pt x="1001" y="1576"/>
                  </a:lnTo>
                  <a:lnTo>
                    <a:pt x="934" y="1642"/>
                  </a:lnTo>
                  <a:cubicBezTo>
                    <a:pt x="901" y="1709"/>
                    <a:pt x="867" y="1742"/>
                    <a:pt x="834" y="1809"/>
                  </a:cubicBezTo>
                  <a:cubicBezTo>
                    <a:pt x="801" y="1843"/>
                    <a:pt x="767" y="1876"/>
                    <a:pt x="734" y="1943"/>
                  </a:cubicBezTo>
                  <a:cubicBezTo>
                    <a:pt x="701" y="1943"/>
                    <a:pt x="701" y="1976"/>
                    <a:pt x="701" y="2009"/>
                  </a:cubicBezTo>
                  <a:cubicBezTo>
                    <a:pt x="667" y="2076"/>
                    <a:pt x="601" y="2143"/>
                    <a:pt x="567" y="2209"/>
                  </a:cubicBezTo>
                  <a:cubicBezTo>
                    <a:pt x="501" y="2310"/>
                    <a:pt x="434" y="2443"/>
                    <a:pt x="400" y="2576"/>
                  </a:cubicBezTo>
                  <a:lnTo>
                    <a:pt x="134" y="3143"/>
                  </a:lnTo>
                  <a:cubicBezTo>
                    <a:pt x="67" y="3244"/>
                    <a:pt x="34" y="3344"/>
                    <a:pt x="34" y="3444"/>
                  </a:cubicBezTo>
                  <a:cubicBezTo>
                    <a:pt x="34" y="3477"/>
                    <a:pt x="34" y="3477"/>
                    <a:pt x="34" y="3510"/>
                  </a:cubicBezTo>
                  <a:lnTo>
                    <a:pt x="34" y="3544"/>
                  </a:lnTo>
                  <a:cubicBezTo>
                    <a:pt x="0" y="3577"/>
                    <a:pt x="0" y="3577"/>
                    <a:pt x="34" y="3610"/>
                  </a:cubicBezTo>
                  <a:cubicBezTo>
                    <a:pt x="34" y="3610"/>
                    <a:pt x="34" y="3644"/>
                    <a:pt x="34" y="3677"/>
                  </a:cubicBezTo>
                  <a:cubicBezTo>
                    <a:pt x="34" y="3677"/>
                    <a:pt x="34" y="3677"/>
                    <a:pt x="34" y="3711"/>
                  </a:cubicBezTo>
                  <a:cubicBezTo>
                    <a:pt x="34" y="3744"/>
                    <a:pt x="34" y="3777"/>
                    <a:pt x="34" y="3811"/>
                  </a:cubicBezTo>
                  <a:cubicBezTo>
                    <a:pt x="34" y="3844"/>
                    <a:pt x="34" y="3911"/>
                    <a:pt x="34" y="3977"/>
                  </a:cubicBezTo>
                  <a:cubicBezTo>
                    <a:pt x="0" y="4011"/>
                    <a:pt x="0" y="4044"/>
                    <a:pt x="34" y="4077"/>
                  </a:cubicBezTo>
                  <a:cubicBezTo>
                    <a:pt x="34" y="4111"/>
                    <a:pt x="34" y="4144"/>
                    <a:pt x="34" y="4211"/>
                  </a:cubicBezTo>
                  <a:cubicBezTo>
                    <a:pt x="34" y="4211"/>
                    <a:pt x="34" y="4244"/>
                    <a:pt x="67" y="4278"/>
                  </a:cubicBezTo>
                  <a:cubicBezTo>
                    <a:pt x="67" y="4278"/>
                    <a:pt x="67" y="4278"/>
                    <a:pt x="67" y="4311"/>
                  </a:cubicBezTo>
                  <a:cubicBezTo>
                    <a:pt x="67" y="4344"/>
                    <a:pt x="100" y="4411"/>
                    <a:pt x="134" y="4444"/>
                  </a:cubicBezTo>
                  <a:cubicBezTo>
                    <a:pt x="167" y="4578"/>
                    <a:pt x="234" y="4678"/>
                    <a:pt x="300" y="4778"/>
                  </a:cubicBezTo>
                  <a:cubicBezTo>
                    <a:pt x="334" y="4845"/>
                    <a:pt x="367" y="4878"/>
                    <a:pt x="434" y="4945"/>
                  </a:cubicBezTo>
                  <a:cubicBezTo>
                    <a:pt x="434" y="4945"/>
                    <a:pt x="467" y="4978"/>
                    <a:pt x="501" y="5011"/>
                  </a:cubicBezTo>
                  <a:lnTo>
                    <a:pt x="567" y="5045"/>
                  </a:lnTo>
                  <a:cubicBezTo>
                    <a:pt x="567" y="5078"/>
                    <a:pt x="567" y="5078"/>
                    <a:pt x="601" y="5078"/>
                  </a:cubicBezTo>
                  <a:lnTo>
                    <a:pt x="634" y="5145"/>
                  </a:lnTo>
                  <a:cubicBezTo>
                    <a:pt x="667" y="5145"/>
                    <a:pt x="701" y="5145"/>
                    <a:pt x="701" y="5178"/>
                  </a:cubicBezTo>
                  <a:cubicBezTo>
                    <a:pt x="767" y="5212"/>
                    <a:pt x="834" y="5245"/>
                    <a:pt x="867" y="5278"/>
                  </a:cubicBezTo>
                  <a:lnTo>
                    <a:pt x="1001" y="5345"/>
                  </a:lnTo>
                  <a:lnTo>
                    <a:pt x="1034" y="5345"/>
                  </a:lnTo>
                  <a:lnTo>
                    <a:pt x="1201" y="5378"/>
                  </a:lnTo>
                  <a:cubicBezTo>
                    <a:pt x="1234" y="5378"/>
                    <a:pt x="1268" y="5378"/>
                    <a:pt x="1301" y="5412"/>
                  </a:cubicBezTo>
                  <a:lnTo>
                    <a:pt x="1768" y="5412"/>
                  </a:lnTo>
                  <a:cubicBezTo>
                    <a:pt x="2769" y="5278"/>
                    <a:pt x="3669" y="4845"/>
                    <a:pt x="4370" y="4144"/>
                  </a:cubicBezTo>
                  <a:cubicBezTo>
                    <a:pt x="4704" y="3777"/>
                    <a:pt x="5004" y="3377"/>
                    <a:pt x="5204" y="2943"/>
                  </a:cubicBezTo>
                  <a:lnTo>
                    <a:pt x="5404" y="2476"/>
                  </a:lnTo>
                  <a:lnTo>
                    <a:pt x="5471" y="2343"/>
                  </a:lnTo>
                  <a:cubicBezTo>
                    <a:pt x="5537" y="2243"/>
                    <a:pt x="5571" y="2109"/>
                    <a:pt x="5604" y="1976"/>
                  </a:cubicBezTo>
                  <a:cubicBezTo>
                    <a:pt x="5763" y="928"/>
                    <a:pt x="4954" y="1"/>
                    <a:pt x="39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22"/>
            <p:cNvSpPr/>
            <p:nvPr/>
          </p:nvSpPr>
          <p:spPr>
            <a:xfrm>
              <a:off x="7772625" y="1940500"/>
              <a:ext cx="850" cy="875"/>
            </a:xfrm>
            <a:custGeom>
              <a:avLst/>
              <a:gdLst/>
              <a:ahLst/>
              <a:cxnLst/>
              <a:rect l="l" t="t" r="r" b="b"/>
              <a:pathLst>
                <a:path w="34" h="35" extrusionOk="0">
                  <a:moveTo>
                    <a:pt x="0" y="1"/>
                  </a:moveTo>
                  <a:lnTo>
                    <a:pt x="33" y="34"/>
                  </a:lnTo>
                  <a:lnTo>
                    <a:pt x="33" y="34"/>
                  </a:lnTo>
                  <a:close/>
                </a:path>
              </a:pathLst>
            </a:custGeom>
            <a:solidFill>
              <a:srgbClr val="96C6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22"/>
            <p:cNvSpPr/>
            <p:nvPr/>
          </p:nvSpPr>
          <p:spPr>
            <a:xfrm>
              <a:off x="7746775" y="19221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96C6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22"/>
            <p:cNvSpPr/>
            <p:nvPr/>
          </p:nvSpPr>
          <p:spPr>
            <a:xfrm>
              <a:off x="7674200" y="1955525"/>
              <a:ext cx="61750" cy="60075"/>
            </a:xfrm>
            <a:custGeom>
              <a:avLst/>
              <a:gdLst/>
              <a:ahLst/>
              <a:cxnLst/>
              <a:rect l="l" t="t" r="r" b="b"/>
              <a:pathLst>
                <a:path w="2470" h="2403" extrusionOk="0">
                  <a:moveTo>
                    <a:pt x="2136" y="0"/>
                  </a:moveTo>
                  <a:lnTo>
                    <a:pt x="1" y="2068"/>
                  </a:lnTo>
                  <a:lnTo>
                    <a:pt x="301" y="2402"/>
                  </a:lnTo>
                  <a:lnTo>
                    <a:pt x="2469" y="334"/>
                  </a:lnTo>
                  <a:lnTo>
                    <a:pt x="213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22"/>
            <p:cNvSpPr/>
            <p:nvPr/>
          </p:nvSpPr>
          <p:spPr>
            <a:xfrm>
              <a:off x="7727575" y="1945525"/>
              <a:ext cx="70925" cy="21700"/>
            </a:xfrm>
            <a:custGeom>
              <a:avLst/>
              <a:gdLst/>
              <a:ahLst/>
              <a:cxnLst/>
              <a:rect l="l" t="t" r="r" b="b"/>
              <a:pathLst>
                <a:path w="2837" h="868" extrusionOk="0">
                  <a:moveTo>
                    <a:pt x="2836" y="0"/>
                  </a:moveTo>
                  <a:lnTo>
                    <a:pt x="1969" y="133"/>
                  </a:lnTo>
                  <a:lnTo>
                    <a:pt x="1769" y="133"/>
                  </a:lnTo>
                  <a:lnTo>
                    <a:pt x="334" y="367"/>
                  </a:lnTo>
                  <a:lnTo>
                    <a:pt x="1" y="400"/>
                  </a:lnTo>
                  <a:lnTo>
                    <a:pt x="34" y="667"/>
                  </a:lnTo>
                  <a:lnTo>
                    <a:pt x="68" y="867"/>
                  </a:lnTo>
                  <a:lnTo>
                    <a:pt x="201" y="834"/>
                  </a:lnTo>
                  <a:lnTo>
                    <a:pt x="1535" y="634"/>
                  </a:lnTo>
                  <a:lnTo>
                    <a:pt x="2036" y="567"/>
                  </a:lnTo>
                  <a:lnTo>
                    <a:pt x="2636" y="467"/>
                  </a:lnTo>
                  <a:lnTo>
                    <a:pt x="2703" y="367"/>
                  </a:lnTo>
                  <a:cubicBezTo>
                    <a:pt x="2769" y="234"/>
                    <a:pt x="2803" y="100"/>
                    <a:pt x="28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22"/>
            <p:cNvSpPr/>
            <p:nvPr/>
          </p:nvSpPr>
          <p:spPr>
            <a:xfrm>
              <a:off x="7723425" y="1897150"/>
              <a:ext cx="25025" cy="65900"/>
            </a:xfrm>
            <a:custGeom>
              <a:avLst/>
              <a:gdLst/>
              <a:ahLst/>
              <a:cxnLst/>
              <a:rect l="l" t="t" r="r" b="b"/>
              <a:pathLst>
                <a:path w="1001" h="2636" extrusionOk="0">
                  <a:moveTo>
                    <a:pt x="1001" y="0"/>
                  </a:moveTo>
                  <a:lnTo>
                    <a:pt x="500" y="100"/>
                  </a:lnTo>
                  <a:lnTo>
                    <a:pt x="334" y="968"/>
                  </a:lnTo>
                  <a:lnTo>
                    <a:pt x="300" y="1168"/>
                  </a:lnTo>
                  <a:lnTo>
                    <a:pt x="0" y="2502"/>
                  </a:lnTo>
                  <a:lnTo>
                    <a:pt x="0" y="2535"/>
                  </a:lnTo>
                  <a:lnTo>
                    <a:pt x="200" y="2602"/>
                  </a:lnTo>
                  <a:lnTo>
                    <a:pt x="467" y="2636"/>
                  </a:lnTo>
                  <a:lnTo>
                    <a:pt x="534" y="2302"/>
                  </a:lnTo>
                  <a:lnTo>
                    <a:pt x="801" y="1001"/>
                  </a:lnTo>
                  <a:lnTo>
                    <a:pt x="801" y="968"/>
                  </a:lnTo>
                  <a:lnTo>
                    <a:pt x="100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22"/>
            <p:cNvSpPr/>
            <p:nvPr/>
          </p:nvSpPr>
          <p:spPr>
            <a:xfrm>
              <a:off x="7635025" y="1755575"/>
              <a:ext cx="144275" cy="134100"/>
            </a:xfrm>
            <a:custGeom>
              <a:avLst/>
              <a:gdLst/>
              <a:ahLst/>
              <a:cxnLst/>
              <a:rect l="l" t="t" r="r" b="b"/>
              <a:pathLst>
                <a:path w="5771" h="5364" extrusionOk="0">
                  <a:moveTo>
                    <a:pt x="5504" y="726"/>
                  </a:moveTo>
                  <a:cubicBezTo>
                    <a:pt x="5504" y="726"/>
                    <a:pt x="5504" y="760"/>
                    <a:pt x="5537" y="760"/>
                  </a:cubicBezTo>
                  <a:lnTo>
                    <a:pt x="5504" y="726"/>
                  </a:lnTo>
                  <a:close/>
                  <a:moveTo>
                    <a:pt x="4153" y="1"/>
                  </a:moveTo>
                  <a:cubicBezTo>
                    <a:pt x="4078" y="1"/>
                    <a:pt x="4003" y="9"/>
                    <a:pt x="3936" y="26"/>
                  </a:cubicBezTo>
                  <a:cubicBezTo>
                    <a:pt x="3069" y="93"/>
                    <a:pt x="2268" y="426"/>
                    <a:pt x="1601" y="960"/>
                  </a:cubicBezTo>
                  <a:lnTo>
                    <a:pt x="1535" y="893"/>
                  </a:lnTo>
                  <a:lnTo>
                    <a:pt x="1435" y="1093"/>
                  </a:lnTo>
                  <a:cubicBezTo>
                    <a:pt x="1368" y="1127"/>
                    <a:pt x="1334" y="1160"/>
                    <a:pt x="1268" y="1227"/>
                  </a:cubicBezTo>
                  <a:cubicBezTo>
                    <a:pt x="934" y="1560"/>
                    <a:pt x="634" y="1994"/>
                    <a:pt x="434" y="2461"/>
                  </a:cubicBezTo>
                  <a:lnTo>
                    <a:pt x="167" y="3028"/>
                  </a:lnTo>
                  <a:cubicBezTo>
                    <a:pt x="167" y="3028"/>
                    <a:pt x="167" y="3061"/>
                    <a:pt x="167" y="3061"/>
                  </a:cubicBezTo>
                  <a:cubicBezTo>
                    <a:pt x="167" y="3095"/>
                    <a:pt x="167" y="3128"/>
                    <a:pt x="134" y="3128"/>
                  </a:cubicBezTo>
                  <a:lnTo>
                    <a:pt x="134" y="3195"/>
                  </a:lnTo>
                  <a:lnTo>
                    <a:pt x="100" y="3328"/>
                  </a:lnTo>
                  <a:cubicBezTo>
                    <a:pt x="0" y="3795"/>
                    <a:pt x="100" y="4296"/>
                    <a:pt x="367" y="4663"/>
                  </a:cubicBezTo>
                  <a:cubicBezTo>
                    <a:pt x="501" y="4863"/>
                    <a:pt x="667" y="4996"/>
                    <a:pt x="867" y="5096"/>
                  </a:cubicBezTo>
                  <a:cubicBezTo>
                    <a:pt x="901" y="5163"/>
                    <a:pt x="968" y="5196"/>
                    <a:pt x="1034" y="5196"/>
                  </a:cubicBezTo>
                  <a:cubicBezTo>
                    <a:pt x="1134" y="5263"/>
                    <a:pt x="1234" y="5296"/>
                    <a:pt x="1368" y="5330"/>
                  </a:cubicBezTo>
                  <a:cubicBezTo>
                    <a:pt x="1435" y="5330"/>
                    <a:pt x="1501" y="5330"/>
                    <a:pt x="1568" y="5363"/>
                  </a:cubicBezTo>
                  <a:lnTo>
                    <a:pt x="1902" y="5363"/>
                  </a:lnTo>
                  <a:cubicBezTo>
                    <a:pt x="2068" y="5330"/>
                    <a:pt x="2202" y="5296"/>
                    <a:pt x="2369" y="5263"/>
                  </a:cubicBezTo>
                  <a:cubicBezTo>
                    <a:pt x="3236" y="5063"/>
                    <a:pt x="4003" y="4629"/>
                    <a:pt x="4603" y="3962"/>
                  </a:cubicBezTo>
                  <a:lnTo>
                    <a:pt x="4637" y="3929"/>
                  </a:lnTo>
                  <a:cubicBezTo>
                    <a:pt x="4737" y="3795"/>
                    <a:pt x="4870" y="3662"/>
                    <a:pt x="4970" y="3528"/>
                  </a:cubicBezTo>
                  <a:lnTo>
                    <a:pt x="5304" y="3095"/>
                  </a:lnTo>
                  <a:lnTo>
                    <a:pt x="5237" y="3061"/>
                  </a:lnTo>
                  <a:lnTo>
                    <a:pt x="5271" y="2995"/>
                  </a:lnTo>
                  <a:cubicBezTo>
                    <a:pt x="5304" y="2961"/>
                    <a:pt x="5304" y="2928"/>
                    <a:pt x="5337" y="2895"/>
                  </a:cubicBezTo>
                  <a:lnTo>
                    <a:pt x="5604" y="2294"/>
                  </a:lnTo>
                  <a:cubicBezTo>
                    <a:pt x="5704" y="2027"/>
                    <a:pt x="5771" y="1761"/>
                    <a:pt x="5738" y="1460"/>
                  </a:cubicBezTo>
                  <a:cubicBezTo>
                    <a:pt x="5738" y="1394"/>
                    <a:pt x="5738" y="1327"/>
                    <a:pt x="5704" y="1260"/>
                  </a:cubicBezTo>
                  <a:cubicBezTo>
                    <a:pt x="5704" y="1227"/>
                    <a:pt x="5704" y="1227"/>
                    <a:pt x="5704" y="1193"/>
                  </a:cubicBezTo>
                  <a:cubicBezTo>
                    <a:pt x="5704" y="1160"/>
                    <a:pt x="5704" y="1127"/>
                    <a:pt x="5671" y="1093"/>
                  </a:cubicBezTo>
                  <a:cubicBezTo>
                    <a:pt x="5638" y="960"/>
                    <a:pt x="5571" y="860"/>
                    <a:pt x="5537" y="760"/>
                  </a:cubicBezTo>
                  <a:cubicBezTo>
                    <a:pt x="5537" y="927"/>
                    <a:pt x="5504" y="1060"/>
                    <a:pt x="5437" y="1193"/>
                  </a:cubicBezTo>
                  <a:lnTo>
                    <a:pt x="5237" y="1660"/>
                  </a:lnTo>
                  <a:cubicBezTo>
                    <a:pt x="4804" y="2594"/>
                    <a:pt x="3903" y="3262"/>
                    <a:pt x="2869" y="3362"/>
                  </a:cubicBezTo>
                  <a:lnTo>
                    <a:pt x="2602" y="3362"/>
                  </a:lnTo>
                  <a:cubicBezTo>
                    <a:pt x="2369" y="3328"/>
                    <a:pt x="2202" y="3195"/>
                    <a:pt x="2068" y="2995"/>
                  </a:cubicBezTo>
                  <a:cubicBezTo>
                    <a:pt x="2035" y="2961"/>
                    <a:pt x="2002" y="2895"/>
                    <a:pt x="2002" y="2861"/>
                  </a:cubicBezTo>
                  <a:cubicBezTo>
                    <a:pt x="1902" y="2695"/>
                    <a:pt x="1902" y="2494"/>
                    <a:pt x="1968" y="2294"/>
                  </a:cubicBezTo>
                  <a:cubicBezTo>
                    <a:pt x="1968" y="2261"/>
                    <a:pt x="1968" y="2228"/>
                    <a:pt x="2002" y="2194"/>
                  </a:cubicBezTo>
                  <a:lnTo>
                    <a:pt x="2202" y="1727"/>
                  </a:lnTo>
                  <a:cubicBezTo>
                    <a:pt x="2268" y="1594"/>
                    <a:pt x="2335" y="1494"/>
                    <a:pt x="2402" y="1394"/>
                  </a:cubicBezTo>
                  <a:cubicBezTo>
                    <a:pt x="2836" y="660"/>
                    <a:pt x="3603" y="159"/>
                    <a:pt x="4470" y="26"/>
                  </a:cubicBezTo>
                  <a:lnTo>
                    <a:pt x="4370" y="26"/>
                  </a:lnTo>
                  <a:cubicBezTo>
                    <a:pt x="4303" y="9"/>
                    <a:pt x="4228" y="1"/>
                    <a:pt x="41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22"/>
            <p:cNvSpPr/>
            <p:nvPr/>
          </p:nvSpPr>
          <p:spPr>
            <a:xfrm>
              <a:off x="7746775" y="17570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2542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22"/>
            <p:cNvSpPr/>
            <p:nvPr/>
          </p:nvSpPr>
          <p:spPr>
            <a:xfrm>
              <a:off x="7658375" y="1728550"/>
              <a:ext cx="148825" cy="135050"/>
            </a:xfrm>
            <a:custGeom>
              <a:avLst/>
              <a:gdLst/>
              <a:ahLst/>
              <a:cxnLst/>
              <a:rect l="l" t="t" r="r" b="b"/>
              <a:pathLst>
                <a:path w="5953" h="5402" extrusionOk="0">
                  <a:moveTo>
                    <a:pt x="3754" y="1132"/>
                  </a:moveTo>
                  <a:cubicBezTo>
                    <a:pt x="4203" y="1132"/>
                    <a:pt x="4570" y="1478"/>
                    <a:pt x="4570" y="1908"/>
                  </a:cubicBezTo>
                  <a:cubicBezTo>
                    <a:pt x="4603" y="2041"/>
                    <a:pt x="4570" y="2141"/>
                    <a:pt x="4537" y="2241"/>
                  </a:cubicBezTo>
                  <a:cubicBezTo>
                    <a:pt x="4537" y="2274"/>
                    <a:pt x="4503" y="2308"/>
                    <a:pt x="4503" y="2341"/>
                  </a:cubicBezTo>
                  <a:lnTo>
                    <a:pt x="4303" y="2741"/>
                  </a:lnTo>
                  <a:lnTo>
                    <a:pt x="4303" y="2808"/>
                  </a:lnTo>
                  <a:cubicBezTo>
                    <a:pt x="3870" y="3742"/>
                    <a:pt x="2969" y="4409"/>
                    <a:pt x="1935" y="4509"/>
                  </a:cubicBezTo>
                  <a:lnTo>
                    <a:pt x="1668" y="4509"/>
                  </a:lnTo>
                  <a:cubicBezTo>
                    <a:pt x="1568" y="4476"/>
                    <a:pt x="1501" y="4476"/>
                    <a:pt x="1435" y="4443"/>
                  </a:cubicBezTo>
                  <a:cubicBezTo>
                    <a:pt x="1301" y="4376"/>
                    <a:pt x="1201" y="4276"/>
                    <a:pt x="1134" y="4142"/>
                  </a:cubicBezTo>
                  <a:lnTo>
                    <a:pt x="1134" y="4109"/>
                  </a:lnTo>
                  <a:cubicBezTo>
                    <a:pt x="1101" y="4076"/>
                    <a:pt x="1068" y="4042"/>
                    <a:pt x="1068" y="4009"/>
                  </a:cubicBezTo>
                  <a:cubicBezTo>
                    <a:pt x="1001" y="3842"/>
                    <a:pt x="968" y="3642"/>
                    <a:pt x="1034" y="3442"/>
                  </a:cubicBezTo>
                  <a:cubicBezTo>
                    <a:pt x="1034" y="3409"/>
                    <a:pt x="1068" y="3375"/>
                    <a:pt x="1068" y="3342"/>
                  </a:cubicBezTo>
                  <a:lnTo>
                    <a:pt x="1301" y="2875"/>
                  </a:lnTo>
                  <a:cubicBezTo>
                    <a:pt x="1334" y="2741"/>
                    <a:pt x="1401" y="2641"/>
                    <a:pt x="1468" y="2541"/>
                  </a:cubicBezTo>
                  <a:cubicBezTo>
                    <a:pt x="1801" y="2008"/>
                    <a:pt x="2302" y="1574"/>
                    <a:pt x="2902" y="1340"/>
                  </a:cubicBezTo>
                  <a:cubicBezTo>
                    <a:pt x="3069" y="1274"/>
                    <a:pt x="3236" y="1240"/>
                    <a:pt x="3403" y="1207"/>
                  </a:cubicBezTo>
                  <a:lnTo>
                    <a:pt x="3536" y="1174"/>
                  </a:lnTo>
                  <a:lnTo>
                    <a:pt x="3536" y="1140"/>
                  </a:lnTo>
                  <a:lnTo>
                    <a:pt x="3636" y="1140"/>
                  </a:lnTo>
                  <a:cubicBezTo>
                    <a:pt x="3676" y="1135"/>
                    <a:pt x="3715" y="1132"/>
                    <a:pt x="3754" y="1132"/>
                  </a:cubicBezTo>
                  <a:close/>
                  <a:moveTo>
                    <a:pt x="3943" y="1"/>
                  </a:moveTo>
                  <a:cubicBezTo>
                    <a:pt x="3897" y="1"/>
                    <a:pt x="3850" y="2"/>
                    <a:pt x="3803" y="6"/>
                  </a:cubicBezTo>
                  <a:lnTo>
                    <a:pt x="3603" y="40"/>
                  </a:lnTo>
                  <a:cubicBezTo>
                    <a:pt x="3436" y="73"/>
                    <a:pt x="3269" y="106"/>
                    <a:pt x="3102" y="140"/>
                  </a:cubicBezTo>
                  <a:cubicBezTo>
                    <a:pt x="2435" y="340"/>
                    <a:pt x="1835" y="673"/>
                    <a:pt x="1301" y="1174"/>
                  </a:cubicBezTo>
                  <a:cubicBezTo>
                    <a:pt x="1268" y="1307"/>
                    <a:pt x="1234" y="1340"/>
                    <a:pt x="1201" y="1407"/>
                  </a:cubicBezTo>
                  <a:lnTo>
                    <a:pt x="1134" y="1441"/>
                  </a:lnTo>
                  <a:cubicBezTo>
                    <a:pt x="1101" y="1474"/>
                    <a:pt x="1068" y="1507"/>
                    <a:pt x="1068" y="1541"/>
                  </a:cubicBezTo>
                  <a:lnTo>
                    <a:pt x="1001" y="1574"/>
                  </a:lnTo>
                  <a:lnTo>
                    <a:pt x="934" y="1674"/>
                  </a:lnTo>
                  <a:lnTo>
                    <a:pt x="834" y="1807"/>
                  </a:lnTo>
                  <a:cubicBezTo>
                    <a:pt x="801" y="1841"/>
                    <a:pt x="767" y="1908"/>
                    <a:pt x="734" y="1941"/>
                  </a:cubicBezTo>
                  <a:cubicBezTo>
                    <a:pt x="701" y="1974"/>
                    <a:pt x="701" y="1974"/>
                    <a:pt x="701" y="2008"/>
                  </a:cubicBezTo>
                  <a:cubicBezTo>
                    <a:pt x="667" y="2074"/>
                    <a:pt x="601" y="2141"/>
                    <a:pt x="567" y="2208"/>
                  </a:cubicBezTo>
                  <a:cubicBezTo>
                    <a:pt x="501" y="2308"/>
                    <a:pt x="434" y="2441"/>
                    <a:pt x="400" y="2575"/>
                  </a:cubicBezTo>
                  <a:lnTo>
                    <a:pt x="134" y="3142"/>
                  </a:lnTo>
                  <a:cubicBezTo>
                    <a:pt x="67" y="3242"/>
                    <a:pt x="34" y="3342"/>
                    <a:pt x="34" y="3442"/>
                  </a:cubicBezTo>
                  <a:cubicBezTo>
                    <a:pt x="34" y="3475"/>
                    <a:pt x="34" y="3475"/>
                    <a:pt x="34" y="3509"/>
                  </a:cubicBezTo>
                  <a:lnTo>
                    <a:pt x="34" y="3542"/>
                  </a:lnTo>
                  <a:cubicBezTo>
                    <a:pt x="0" y="3575"/>
                    <a:pt x="0" y="3575"/>
                    <a:pt x="34" y="3609"/>
                  </a:cubicBezTo>
                  <a:cubicBezTo>
                    <a:pt x="34" y="3609"/>
                    <a:pt x="34" y="3642"/>
                    <a:pt x="34" y="3675"/>
                  </a:cubicBezTo>
                  <a:cubicBezTo>
                    <a:pt x="34" y="3675"/>
                    <a:pt x="34" y="3675"/>
                    <a:pt x="34" y="3709"/>
                  </a:cubicBezTo>
                  <a:cubicBezTo>
                    <a:pt x="34" y="3742"/>
                    <a:pt x="34" y="3776"/>
                    <a:pt x="34" y="3809"/>
                  </a:cubicBezTo>
                  <a:cubicBezTo>
                    <a:pt x="34" y="3876"/>
                    <a:pt x="34" y="3909"/>
                    <a:pt x="34" y="3976"/>
                  </a:cubicBezTo>
                  <a:cubicBezTo>
                    <a:pt x="0" y="4009"/>
                    <a:pt x="0" y="4042"/>
                    <a:pt x="34" y="4076"/>
                  </a:cubicBezTo>
                  <a:cubicBezTo>
                    <a:pt x="34" y="4109"/>
                    <a:pt x="34" y="4142"/>
                    <a:pt x="34" y="4209"/>
                  </a:cubicBezTo>
                  <a:cubicBezTo>
                    <a:pt x="34" y="4209"/>
                    <a:pt x="34" y="4243"/>
                    <a:pt x="67" y="4276"/>
                  </a:cubicBezTo>
                  <a:cubicBezTo>
                    <a:pt x="67" y="4276"/>
                    <a:pt x="67" y="4276"/>
                    <a:pt x="67" y="4309"/>
                  </a:cubicBezTo>
                  <a:cubicBezTo>
                    <a:pt x="67" y="4343"/>
                    <a:pt x="100" y="4409"/>
                    <a:pt x="134" y="4443"/>
                  </a:cubicBezTo>
                  <a:cubicBezTo>
                    <a:pt x="167" y="4576"/>
                    <a:pt x="234" y="4676"/>
                    <a:pt x="300" y="4776"/>
                  </a:cubicBezTo>
                  <a:lnTo>
                    <a:pt x="434" y="4943"/>
                  </a:lnTo>
                  <a:lnTo>
                    <a:pt x="501" y="5010"/>
                  </a:lnTo>
                  <a:lnTo>
                    <a:pt x="567" y="5043"/>
                  </a:lnTo>
                  <a:lnTo>
                    <a:pt x="601" y="5076"/>
                  </a:lnTo>
                  <a:lnTo>
                    <a:pt x="634" y="5143"/>
                  </a:lnTo>
                  <a:cubicBezTo>
                    <a:pt x="667" y="5143"/>
                    <a:pt x="701" y="5143"/>
                    <a:pt x="701" y="5177"/>
                  </a:cubicBezTo>
                  <a:cubicBezTo>
                    <a:pt x="767" y="5210"/>
                    <a:pt x="834" y="5243"/>
                    <a:pt x="867" y="5277"/>
                  </a:cubicBezTo>
                  <a:cubicBezTo>
                    <a:pt x="901" y="5310"/>
                    <a:pt x="968" y="5310"/>
                    <a:pt x="1001" y="5310"/>
                  </a:cubicBezTo>
                  <a:lnTo>
                    <a:pt x="1034" y="5310"/>
                  </a:lnTo>
                  <a:cubicBezTo>
                    <a:pt x="1101" y="5343"/>
                    <a:pt x="1134" y="5343"/>
                    <a:pt x="1201" y="5377"/>
                  </a:cubicBezTo>
                  <a:lnTo>
                    <a:pt x="1435" y="5377"/>
                  </a:lnTo>
                  <a:cubicBezTo>
                    <a:pt x="1485" y="5393"/>
                    <a:pt x="1543" y="5402"/>
                    <a:pt x="1601" y="5402"/>
                  </a:cubicBezTo>
                  <a:cubicBezTo>
                    <a:pt x="1660" y="5402"/>
                    <a:pt x="1718" y="5393"/>
                    <a:pt x="1768" y="5377"/>
                  </a:cubicBezTo>
                  <a:cubicBezTo>
                    <a:pt x="2769" y="5277"/>
                    <a:pt x="3669" y="4843"/>
                    <a:pt x="4370" y="4142"/>
                  </a:cubicBezTo>
                  <a:cubicBezTo>
                    <a:pt x="4704" y="3776"/>
                    <a:pt x="5004" y="3375"/>
                    <a:pt x="5204" y="2942"/>
                  </a:cubicBezTo>
                  <a:lnTo>
                    <a:pt x="5404" y="2475"/>
                  </a:lnTo>
                  <a:lnTo>
                    <a:pt x="5471" y="2341"/>
                  </a:lnTo>
                  <a:cubicBezTo>
                    <a:pt x="5952" y="1217"/>
                    <a:pt x="5136" y="1"/>
                    <a:pt x="39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22"/>
            <p:cNvSpPr/>
            <p:nvPr/>
          </p:nvSpPr>
          <p:spPr>
            <a:xfrm>
              <a:off x="7772625" y="1775400"/>
              <a:ext cx="850" cy="850"/>
            </a:xfrm>
            <a:custGeom>
              <a:avLst/>
              <a:gdLst/>
              <a:ahLst/>
              <a:cxnLst/>
              <a:rect l="l" t="t" r="r" b="b"/>
              <a:pathLst>
                <a:path w="34" h="34" extrusionOk="0">
                  <a:moveTo>
                    <a:pt x="0" y="0"/>
                  </a:moveTo>
                  <a:cubicBezTo>
                    <a:pt x="0" y="0"/>
                    <a:pt x="0" y="34"/>
                    <a:pt x="33" y="3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96C6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22"/>
            <p:cNvSpPr/>
            <p:nvPr/>
          </p:nvSpPr>
          <p:spPr>
            <a:xfrm>
              <a:off x="7746775" y="17570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96C6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22"/>
            <p:cNvSpPr/>
            <p:nvPr/>
          </p:nvSpPr>
          <p:spPr>
            <a:xfrm>
              <a:off x="7674200" y="1790400"/>
              <a:ext cx="61750" cy="60075"/>
            </a:xfrm>
            <a:custGeom>
              <a:avLst/>
              <a:gdLst/>
              <a:ahLst/>
              <a:cxnLst/>
              <a:rect l="l" t="t" r="r" b="b"/>
              <a:pathLst>
                <a:path w="2470" h="2403" extrusionOk="0">
                  <a:moveTo>
                    <a:pt x="2136" y="1"/>
                  </a:moveTo>
                  <a:lnTo>
                    <a:pt x="1" y="2069"/>
                  </a:lnTo>
                  <a:lnTo>
                    <a:pt x="301" y="2402"/>
                  </a:lnTo>
                  <a:lnTo>
                    <a:pt x="2469" y="368"/>
                  </a:lnTo>
                  <a:lnTo>
                    <a:pt x="213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22"/>
            <p:cNvSpPr/>
            <p:nvPr/>
          </p:nvSpPr>
          <p:spPr>
            <a:xfrm>
              <a:off x="7727575" y="1780400"/>
              <a:ext cx="70925" cy="22525"/>
            </a:xfrm>
            <a:custGeom>
              <a:avLst/>
              <a:gdLst/>
              <a:ahLst/>
              <a:cxnLst/>
              <a:rect l="l" t="t" r="r" b="b"/>
              <a:pathLst>
                <a:path w="2837" h="901" extrusionOk="0">
                  <a:moveTo>
                    <a:pt x="2836" y="0"/>
                  </a:moveTo>
                  <a:lnTo>
                    <a:pt x="1969" y="134"/>
                  </a:lnTo>
                  <a:lnTo>
                    <a:pt x="1769" y="167"/>
                  </a:lnTo>
                  <a:lnTo>
                    <a:pt x="334" y="367"/>
                  </a:lnTo>
                  <a:lnTo>
                    <a:pt x="1" y="434"/>
                  </a:lnTo>
                  <a:lnTo>
                    <a:pt x="34" y="667"/>
                  </a:lnTo>
                  <a:lnTo>
                    <a:pt x="68" y="901"/>
                  </a:lnTo>
                  <a:lnTo>
                    <a:pt x="201" y="868"/>
                  </a:lnTo>
                  <a:lnTo>
                    <a:pt x="1535" y="667"/>
                  </a:lnTo>
                  <a:lnTo>
                    <a:pt x="2036" y="601"/>
                  </a:lnTo>
                  <a:lnTo>
                    <a:pt x="2636" y="501"/>
                  </a:lnTo>
                  <a:lnTo>
                    <a:pt x="2703" y="401"/>
                  </a:lnTo>
                  <a:cubicBezTo>
                    <a:pt x="2769" y="267"/>
                    <a:pt x="2803" y="134"/>
                    <a:pt x="28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22"/>
            <p:cNvSpPr/>
            <p:nvPr/>
          </p:nvSpPr>
          <p:spPr>
            <a:xfrm>
              <a:off x="7723425" y="1732025"/>
              <a:ext cx="25025" cy="66750"/>
            </a:xfrm>
            <a:custGeom>
              <a:avLst/>
              <a:gdLst/>
              <a:ahLst/>
              <a:cxnLst/>
              <a:rect l="l" t="t" r="r" b="b"/>
              <a:pathLst>
                <a:path w="1001" h="2670" extrusionOk="0">
                  <a:moveTo>
                    <a:pt x="1001" y="1"/>
                  </a:moveTo>
                  <a:lnTo>
                    <a:pt x="500" y="101"/>
                  </a:lnTo>
                  <a:lnTo>
                    <a:pt x="334" y="968"/>
                  </a:lnTo>
                  <a:lnTo>
                    <a:pt x="300" y="1168"/>
                  </a:lnTo>
                  <a:lnTo>
                    <a:pt x="0" y="2502"/>
                  </a:lnTo>
                  <a:lnTo>
                    <a:pt x="0" y="2569"/>
                  </a:lnTo>
                  <a:lnTo>
                    <a:pt x="200" y="2602"/>
                  </a:lnTo>
                  <a:lnTo>
                    <a:pt x="467" y="2669"/>
                  </a:lnTo>
                  <a:lnTo>
                    <a:pt x="467" y="2636"/>
                  </a:lnTo>
                  <a:lnTo>
                    <a:pt x="534" y="2302"/>
                  </a:lnTo>
                  <a:lnTo>
                    <a:pt x="801" y="1035"/>
                  </a:lnTo>
                  <a:lnTo>
                    <a:pt x="801" y="968"/>
                  </a:lnTo>
                  <a:lnTo>
                    <a:pt x="100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22"/>
            <p:cNvSpPr/>
            <p:nvPr/>
          </p:nvSpPr>
          <p:spPr>
            <a:xfrm>
              <a:off x="7636675" y="1591100"/>
              <a:ext cx="142625" cy="133450"/>
            </a:xfrm>
            <a:custGeom>
              <a:avLst/>
              <a:gdLst/>
              <a:ahLst/>
              <a:cxnLst/>
              <a:rect l="l" t="t" r="r" b="b"/>
              <a:pathLst>
                <a:path w="5705" h="5338" extrusionOk="0">
                  <a:moveTo>
                    <a:pt x="3870" y="0"/>
                  </a:moveTo>
                  <a:cubicBezTo>
                    <a:pt x="3003" y="67"/>
                    <a:pt x="2202" y="401"/>
                    <a:pt x="1535" y="934"/>
                  </a:cubicBezTo>
                  <a:lnTo>
                    <a:pt x="1469" y="901"/>
                  </a:lnTo>
                  <a:lnTo>
                    <a:pt x="1369" y="1068"/>
                  </a:lnTo>
                  <a:lnTo>
                    <a:pt x="1202" y="1201"/>
                  </a:lnTo>
                  <a:cubicBezTo>
                    <a:pt x="868" y="1568"/>
                    <a:pt x="601" y="1968"/>
                    <a:pt x="368" y="2435"/>
                  </a:cubicBezTo>
                  <a:lnTo>
                    <a:pt x="101" y="3002"/>
                  </a:lnTo>
                  <a:cubicBezTo>
                    <a:pt x="101" y="3002"/>
                    <a:pt x="101" y="3036"/>
                    <a:pt x="101" y="3036"/>
                  </a:cubicBezTo>
                  <a:cubicBezTo>
                    <a:pt x="101" y="3069"/>
                    <a:pt x="101" y="3102"/>
                    <a:pt x="68" y="3136"/>
                  </a:cubicBezTo>
                  <a:lnTo>
                    <a:pt x="68" y="3169"/>
                  </a:lnTo>
                  <a:lnTo>
                    <a:pt x="68" y="3203"/>
                  </a:lnTo>
                  <a:lnTo>
                    <a:pt x="34" y="3303"/>
                  </a:lnTo>
                  <a:cubicBezTo>
                    <a:pt x="1" y="3569"/>
                    <a:pt x="1" y="3836"/>
                    <a:pt x="34" y="4070"/>
                  </a:cubicBezTo>
                  <a:cubicBezTo>
                    <a:pt x="101" y="4303"/>
                    <a:pt x="201" y="4470"/>
                    <a:pt x="301" y="4637"/>
                  </a:cubicBezTo>
                  <a:cubicBezTo>
                    <a:pt x="435" y="4837"/>
                    <a:pt x="601" y="4970"/>
                    <a:pt x="801" y="5104"/>
                  </a:cubicBezTo>
                  <a:cubicBezTo>
                    <a:pt x="835" y="5137"/>
                    <a:pt x="902" y="5171"/>
                    <a:pt x="968" y="5204"/>
                  </a:cubicBezTo>
                  <a:cubicBezTo>
                    <a:pt x="1068" y="5237"/>
                    <a:pt x="1168" y="5271"/>
                    <a:pt x="1268" y="5304"/>
                  </a:cubicBezTo>
                  <a:cubicBezTo>
                    <a:pt x="1369" y="5304"/>
                    <a:pt x="1435" y="5337"/>
                    <a:pt x="1502" y="5337"/>
                  </a:cubicBezTo>
                  <a:lnTo>
                    <a:pt x="1836" y="5337"/>
                  </a:lnTo>
                  <a:cubicBezTo>
                    <a:pt x="2002" y="5337"/>
                    <a:pt x="2136" y="5304"/>
                    <a:pt x="2303" y="5271"/>
                  </a:cubicBezTo>
                  <a:cubicBezTo>
                    <a:pt x="3170" y="5071"/>
                    <a:pt x="3937" y="4604"/>
                    <a:pt x="4537" y="3970"/>
                  </a:cubicBezTo>
                  <a:lnTo>
                    <a:pt x="4571" y="3936"/>
                  </a:lnTo>
                  <a:cubicBezTo>
                    <a:pt x="4671" y="3803"/>
                    <a:pt x="4804" y="3670"/>
                    <a:pt x="4904" y="3503"/>
                  </a:cubicBezTo>
                  <a:lnTo>
                    <a:pt x="5238" y="3102"/>
                  </a:lnTo>
                  <a:lnTo>
                    <a:pt x="5171" y="3069"/>
                  </a:lnTo>
                  <a:cubicBezTo>
                    <a:pt x="5205" y="3036"/>
                    <a:pt x="5205" y="3002"/>
                    <a:pt x="5205" y="2969"/>
                  </a:cubicBezTo>
                  <a:cubicBezTo>
                    <a:pt x="5238" y="2936"/>
                    <a:pt x="5238" y="2902"/>
                    <a:pt x="5271" y="2869"/>
                  </a:cubicBezTo>
                  <a:lnTo>
                    <a:pt x="5538" y="2302"/>
                  </a:lnTo>
                  <a:cubicBezTo>
                    <a:pt x="5638" y="2035"/>
                    <a:pt x="5705" y="1735"/>
                    <a:pt x="5672" y="1468"/>
                  </a:cubicBezTo>
                  <a:cubicBezTo>
                    <a:pt x="5672" y="1401"/>
                    <a:pt x="5672" y="1301"/>
                    <a:pt x="5638" y="1234"/>
                  </a:cubicBezTo>
                  <a:cubicBezTo>
                    <a:pt x="5638" y="1234"/>
                    <a:pt x="5638" y="1201"/>
                    <a:pt x="5638" y="1168"/>
                  </a:cubicBezTo>
                  <a:cubicBezTo>
                    <a:pt x="5638" y="1134"/>
                    <a:pt x="5605" y="1101"/>
                    <a:pt x="5605" y="1068"/>
                  </a:cubicBezTo>
                  <a:cubicBezTo>
                    <a:pt x="5572" y="968"/>
                    <a:pt x="5505" y="868"/>
                    <a:pt x="5471" y="767"/>
                  </a:cubicBezTo>
                  <a:cubicBezTo>
                    <a:pt x="5471" y="901"/>
                    <a:pt x="5438" y="1034"/>
                    <a:pt x="5371" y="1168"/>
                  </a:cubicBezTo>
                  <a:lnTo>
                    <a:pt x="5171" y="1635"/>
                  </a:lnTo>
                  <a:cubicBezTo>
                    <a:pt x="4738" y="2602"/>
                    <a:pt x="3837" y="3236"/>
                    <a:pt x="2803" y="3336"/>
                  </a:cubicBezTo>
                  <a:cubicBezTo>
                    <a:pt x="2753" y="3353"/>
                    <a:pt x="2703" y="3361"/>
                    <a:pt x="2657" y="3361"/>
                  </a:cubicBezTo>
                  <a:cubicBezTo>
                    <a:pt x="2611" y="3361"/>
                    <a:pt x="2569" y="3353"/>
                    <a:pt x="2536" y="3336"/>
                  </a:cubicBezTo>
                  <a:cubicBezTo>
                    <a:pt x="2303" y="3303"/>
                    <a:pt x="2136" y="3169"/>
                    <a:pt x="2002" y="2969"/>
                  </a:cubicBezTo>
                  <a:cubicBezTo>
                    <a:pt x="1969" y="2936"/>
                    <a:pt x="1936" y="2902"/>
                    <a:pt x="1936" y="2836"/>
                  </a:cubicBezTo>
                  <a:cubicBezTo>
                    <a:pt x="1836" y="2669"/>
                    <a:pt x="1836" y="2469"/>
                    <a:pt x="1902" y="2302"/>
                  </a:cubicBezTo>
                  <a:cubicBezTo>
                    <a:pt x="1902" y="2235"/>
                    <a:pt x="1902" y="2202"/>
                    <a:pt x="1936" y="2168"/>
                  </a:cubicBezTo>
                  <a:lnTo>
                    <a:pt x="2136" y="1701"/>
                  </a:lnTo>
                  <a:cubicBezTo>
                    <a:pt x="2202" y="1601"/>
                    <a:pt x="2269" y="1468"/>
                    <a:pt x="2336" y="1368"/>
                  </a:cubicBezTo>
                  <a:cubicBezTo>
                    <a:pt x="2770" y="634"/>
                    <a:pt x="3537" y="134"/>
                    <a:pt x="44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22"/>
            <p:cNvSpPr/>
            <p:nvPr/>
          </p:nvSpPr>
          <p:spPr>
            <a:xfrm>
              <a:off x="7746775" y="15919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solidFill>
              <a:srgbClr val="2542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22"/>
            <p:cNvSpPr/>
            <p:nvPr/>
          </p:nvSpPr>
          <p:spPr>
            <a:xfrm>
              <a:off x="7658375" y="1563400"/>
              <a:ext cx="144075" cy="135300"/>
            </a:xfrm>
            <a:custGeom>
              <a:avLst/>
              <a:gdLst/>
              <a:ahLst/>
              <a:cxnLst/>
              <a:rect l="l" t="t" r="r" b="b"/>
              <a:pathLst>
                <a:path w="5763" h="5412" extrusionOk="0">
                  <a:moveTo>
                    <a:pt x="3753" y="1134"/>
                  </a:moveTo>
                  <a:cubicBezTo>
                    <a:pt x="4202" y="1134"/>
                    <a:pt x="4570" y="1481"/>
                    <a:pt x="4570" y="1942"/>
                  </a:cubicBezTo>
                  <a:cubicBezTo>
                    <a:pt x="4603" y="2042"/>
                    <a:pt x="4570" y="2142"/>
                    <a:pt x="4537" y="2276"/>
                  </a:cubicBezTo>
                  <a:cubicBezTo>
                    <a:pt x="4537" y="2276"/>
                    <a:pt x="4503" y="2309"/>
                    <a:pt x="4503" y="2342"/>
                  </a:cubicBezTo>
                  <a:lnTo>
                    <a:pt x="4303" y="2743"/>
                  </a:lnTo>
                  <a:lnTo>
                    <a:pt x="4303" y="2809"/>
                  </a:lnTo>
                  <a:cubicBezTo>
                    <a:pt x="3870" y="3743"/>
                    <a:pt x="2969" y="4411"/>
                    <a:pt x="1935" y="4511"/>
                  </a:cubicBezTo>
                  <a:cubicBezTo>
                    <a:pt x="1885" y="4527"/>
                    <a:pt x="1835" y="4536"/>
                    <a:pt x="1789" y="4536"/>
                  </a:cubicBezTo>
                  <a:cubicBezTo>
                    <a:pt x="1743" y="4536"/>
                    <a:pt x="1701" y="4527"/>
                    <a:pt x="1668" y="4511"/>
                  </a:cubicBezTo>
                  <a:cubicBezTo>
                    <a:pt x="1568" y="4511"/>
                    <a:pt x="1501" y="4477"/>
                    <a:pt x="1435" y="4444"/>
                  </a:cubicBezTo>
                  <a:cubicBezTo>
                    <a:pt x="1301" y="4377"/>
                    <a:pt x="1201" y="4277"/>
                    <a:pt x="1134" y="4144"/>
                  </a:cubicBezTo>
                  <a:cubicBezTo>
                    <a:pt x="1134" y="4144"/>
                    <a:pt x="1134" y="4144"/>
                    <a:pt x="1134" y="4110"/>
                  </a:cubicBezTo>
                  <a:cubicBezTo>
                    <a:pt x="1101" y="4077"/>
                    <a:pt x="1068" y="4044"/>
                    <a:pt x="1068" y="4010"/>
                  </a:cubicBezTo>
                  <a:cubicBezTo>
                    <a:pt x="1001" y="3844"/>
                    <a:pt x="968" y="3643"/>
                    <a:pt x="1034" y="3477"/>
                  </a:cubicBezTo>
                  <a:cubicBezTo>
                    <a:pt x="1034" y="3410"/>
                    <a:pt x="1068" y="3377"/>
                    <a:pt x="1068" y="3343"/>
                  </a:cubicBezTo>
                  <a:lnTo>
                    <a:pt x="1301" y="2876"/>
                  </a:lnTo>
                  <a:cubicBezTo>
                    <a:pt x="1334" y="2743"/>
                    <a:pt x="1401" y="2643"/>
                    <a:pt x="1468" y="2543"/>
                  </a:cubicBezTo>
                  <a:cubicBezTo>
                    <a:pt x="1801" y="2009"/>
                    <a:pt x="2302" y="1575"/>
                    <a:pt x="2902" y="1342"/>
                  </a:cubicBezTo>
                  <a:cubicBezTo>
                    <a:pt x="3069" y="1275"/>
                    <a:pt x="3236" y="1242"/>
                    <a:pt x="3403" y="1208"/>
                  </a:cubicBezTo>
                  <a:lnTo>
                    <a:pt x="3536" y="1175"/>
                  </a:lnTo>
                  <a:lnTo>
                    <a:pt x="3536" y="1142"/>
                  </a:lnTo>
                  <a:lnTo>
                    <a:pt x="3636" y="1142"/>
                  </a:lnTo>
                  <a:cubicBezTo>
                    <a:pt x="3676" y="1136"/>
                    <a:pt x="3715" y="1134"/>
                    <a:pt x="3753" y="1134"/>
                  </a:cubicBezTo>
                  <a:close/>
                  <a:moveTo>
                    <a:pt x="3959" y="0"/>
                  </a:moveTo>
                  <a:cubicBezTo>
                    <a:pt x="3908" y="0"/>
                    <a:pt x="3856" y="3"/>
                    <a:pt x="3803" y="7"/>
                  </a:cubicBezTo>
                  <a:lnTo>
                    <a:pt x="3603" y="41"/>
                  </a:lnTo>
                  <a:cubicBezTo>
                    <a:pt x="3436" y="74"/>
                    <a:pt x="3269" y="108"/>
                    <a:pt x="3102" y="141"/>
                  </a:cubicBezTo>
                  <a:cubicBezTo>
                    <a:pt x="2435" y="341"/>
                    <a:pt x="1801" y="675"/>
                    <a:pt x="1301" y="1175"/>
                  </a:cubicBezTo>
                  <a:cubicBezTo>
                    <a:pt x="1268" y="1242"/>
                    <a:pt x="1201" y="1308"/>
                    <a:pt x="1201" y="1408"/>
                  </a:cubicBezTo>
                  <a:lnTo>
                    <a:pt x="1134" y="1442"/>
                  </a:lnTo>
                  <a:lnTo>
                    <a:pt x="1068" y="1542"/>
                  </a:lnTo>
                  <a:cubicBezTo>
                    <a:pt x="1034" y="1542"/>
                    <a:pt x="1034" y="1575"/>
                    <a:pt x="1001" y="1609"/>
                  </a:cubicBezTo>
                  <a:lnTo>
                    <a:pt x="934" y="1675"/>
                  </a:lnTo>
                  <a:lnTo>
                    <a:pt x="834" y="1809"/>
                  </a:lnTo>
                  <a:cubicBezTo>
                    <a:pt x="801" y="1842"/>
                    <a:pt x="767" y="1909"/>
                    <a:pt x="734" y="1942"/>
                  </a:cubicBezTo>
                  <a:cubicBezTo>
                    <a:pt x="701" y="1976"/>
                    <a:pt x="701" y="2009"/>
                    <a:pt x="701" y="2009"/>
                  </a:cubicBezTo>
                  <a:cubicBezTo>
                    <a:pt x="667" y="2076"/>
                    <a:pt x="601" y="2142"/>
                    <a:pt x="567" y="2209"/>
                  </a:cubicBezTo>
                  <a:cubicBezTo>
                    <a:pt x="501" y="2342"/>
                    <a:pt x="434" y="2443"/>
                    <a:pt x="400" y="2576"/>
                  </a:cubicBezTo>
                  <a:lnTo>
                    <a:pt x="134" y="3143"/>
                  </a:lnTo>
                  <a:cubicBezTo>
                    <a:pt x="67" y="3243"/>
                    <a:pt x="34" y="3343"/>
                    <a:pt x="34" y="3443"/>
                  </a:cubicBezTo>
                  <a:cubicBezTo>
                    <a:pt x="34" y="3477"/>
                    <a:pt x="34" y="3510"/>
                    <a:pt x="34" y="3510"/>
                  </a:cubicBezTo>
                  <a:lnTo>
                    <a:pt x="34" y="3577"/>
                  </a:lnTo>
                  <a:cubicBezTo>
                    <a:pt x="0" y="3577"/>
                    <a:pt x="0" y="3610"/>
                    <a:pt x="34" y="3610"/>
                  </a:cubicBezTo>
                  <a:cubicBezTo>
                    <a:pt x="34" y="3643"/>
                    <a:pt x="34" y="3677"/>
                    <a:pt x="34" y="3677"/>
                  </a:cubicBezTo>
                  <a:cubicBezTo>
                    <a:pt x="34" y="3710"/>
                    <a:pt x="34" y="3710"/>
                    <a:pt x="34" y="3710"/>
                  </a:cubicBezTo>
                  <a:cubicBezTo>
                    <a:pt x="34" y="3743"/>
                    <a:pt x="34" y="3777"/>
                    <a:pt x="34" y="3810"/>
                  </a:cubicBezTo>
                  <a:cubicBezTo>
                    <a:pt x="34" y="3877"/>
                    <a:pt x="34" y="3944"/>
                    <a:pt x="34" y="3977"/>
                  </a:cubicBezTo>
                  <a:cubicBezTo>
                    <a:pt x="0" y="4010"/>
                    <a:pt x="0" y="4044"/>
                    <a:pt x="34" y="4077"/>
                  </a:cubicBezTo>
                  <a:cubicBezTo>
                    <a:pt x="34" y="4110"/>
                    <a:pt x="34" y="4177"/>
                    <a:pt x="34" y="4210"/>
                  </a:cubicBezTo>
                  <a:cubicBezTo>
                    <a:pt x="34" y="4244"/>
                    <a:pt x="34" y="4244"/>
                    <a:pt x="67" y="4277"/>
                  </a:cubicBezTo>
                  <a:cubicBezTo>
                    <a:pt x="67" y="4277"/>
                    <a:pt x="67" y="4311"/>
                    <a:pt x="67" y="4311"/>
                  </a:cubicBezTo>
                  <a:cubicBezTo>
                    <a:pt x="67" y="4344"/>
                    <a:pt x="100" y="4411"/>
                    <a:pt x="134" y="4444"/>
                  </a:cubicBezTo>
                  <a:cubicBezTo>
                    <a:pt x="167" y="4577"/>
                    <a:pt x="234" y="4677"/>
                    <a:pt x="300" y="4778"/>
                  </a:cubicBezTo>
                  <a:cubicBezTo>
                    <a:pt x="334" y="4844"/>
                    <a:pt x="400" y="4878"/>
                    <a:pt x="434" y="4944"/>
                  </a:cubicBezTo>
                  <a:cubicBezTo>
                    <a:pt x="434" y="4978"/>
                    <a:pt x="467" y="4978"/>
                    <a:pt x="501" y="5011"/>
                  </a:cubicBezTo>
                  <a:lnTo>
                    <a:pt x="567" y="5078"/>
                  </a:lnTo>
                  <a:cubicBezTo>
                    <a:pt x="567" y="5078"/>
                    <a:pt x="567" y="5078"/>
                    <a:pt x="601" y="5111"/>
                  </a:cubicBezTo>
                  <a:lnTo>
                    <a:pt x="634" y="5144"/>
                  </a:lnTo>
                  <a:lnTo>
                    <a:pt x="701" y="5178"/>
                  </a:lnTo>
                  <a:cubicBezTo>
                    <a:pt x="767" y="5211"/>
                    <a:pt x="834" y="5245"/>
                    <a:pt x="867" y="5278"/>
                  </a:cubicBezTo>
                  <a:lnTo>
                    <a:pt x="1001" y="5345"/>
                  </a:lnTo>
                  <a:lnTo>
                    <a:pt x="1034" y="5345"/>
                  </a:lnTo>
                  <a:lnTo>
                    <a:pt x="1201" y="5378"/>
                  </a:lnTo>
                  <a:lnTo>
                    <a:pt x="1301" y="5411"/>
                  </a:lnTo>
                  <a:lnTo>
                    <a:pt x="1768" y="5411"/>
                  </a:lnTo>
                  <a:cubicBezTo>
                    <a:pt x="2769" y="5311"/>
                    <a:pt x="3669" y="4844"/>
                    <a:pt x="4370" y="4144"/>
                  </a:cubicBezTo>
                  <a:cubicBezTo>
                    <a:pt x="4704" y="3810"/>
                    <a:pt x="5004" y="3377"/>
                    <a:pt x="5204" y="2943"/>
                  </a:cubicBezTo>
                  <a:lnTo>
                    <a:pt x="5404" y="2476"/>
                  </a:lnTo>
                  <a:lnTo>
                    <a:pt x="5471" y="2376"/>
                  </a:lnTo>
                  <a:cubicBezTo>
                    <a:pt x="5537" y="2242"/>
                    <a:pt x="5571" y="2109"/>
                    <a:pt x="5604" y="1976"/>
                  </a:cubicBezTo>
                  <a:cubicBezTo>
                    <a:pt x="5763" y="927"/>
                    <a:pt x="4984" y="0"/>
                    <a:pt x="39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22"/>
            <p:cNvSpPr/>
            <p:nvPr/>
          </p:nvSpPr>
          <p:spPr>
            <a:xfrm>
              <a:off x="7772625" y="1610275"/>
              <a:ext cx="850" cy="850"/>
            </a:xfrm>
            <a:custGeom>
              <a:avLst/>
              <a:gdLst/>
              <a:ahLst/>
              <a:cxnLst/>
              <a:rect l="l" t="t" r="r" b="b"/>
              <a:pathLst>
                <a:path w="34" h="34" extrusionOk="0">
                  <a:moveTo>
                    <a:pt x="0" y="0"/>
                  </a:moveTo>
                  <a:cubicBezTo>
                    <a:pt x="0" y="34"/>
                    <a:pt x="0" y="34"/>
                    <a:pt x="33" y="3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96C6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22"/>
            <p:cNvSpPr/>
            <p:nvPr/>
          </p:nvSpPr>
          <p:spPr>
            <a:xfrm>
              <a:off x="7746775" y="15919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solidFill>
              <a:srgbClr val="96C6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22"/>
            <p:cNvSpPr/>
            <p:nvPr/>
          </p:nvSpPr>
          <p:spPr>
            <a:xfrm>
              <a:off x="7674200" y="1626125"/>
              <a:ext cx="61750" cy="59225"/>
            </a:xfrm>
            <a:custGeom>
              <a:avLst/>
              <a:gdLst/>
              <a:ahLst/>
              <a:cxnLst/>
              <a:rect l="l" t="t" r="r" b="b"/>
              <a:pathLst>
                <a:path w="2470" h="2369" extrusionOk="0">
                  <a:moveTo>
                    <a:pt x="2136" y="0"/>
                  </a:moveTo>
                  <a:lnTo>
                    <a:pt x="1" y="2035"/>
                  </a:lnTo>
                  <a:lnTo>
                    <a:pt x="301" y="2369"/>
                  </a:lnTo>
                  <a:lnTo>
                    <a:pt x="2469" y="334"/>
                  </a:lnTo>
                  <a:lnTo>
                    <a:pt x="213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22"/>
            <p:cNvSpPr/>
            <p:nvPr/>
          </p:nvSpPr>
          <p:spPr>
            <a:xfrm>
              <a:off x="7727575" y="1615275"/>
              <a:ext cx="70925" cy="22550"/>
            </a:xfrm>
            <a:custGeom>
              <a:avLst/>
              <a:gdLst/>
              <a:ahLst/>
              <a:cxnLst/>
              <a:rect l="l" t="t" r="r" b="b"/>
              <a:pathLst>
                <a:path w="2837" h="902" extrusionOk="0">
                  <a:moveTo>
                    <a:pt x="2836" y="1"/>
                  </a:moveTo>
                  <a:lnTo>
                    <a:pt x="1969" y="134"/>
                  </a:lnTo>
                  <a:lnTo>
                    <a:pt x="1769" y="167"/>
                  </a:lnTo>
                  <a:lnTo>
                    <a:pt x="334" y="401"/>
                  </a:lnTo>
                  <a:lnTo>
                    <a:pt x="1" y="434"/>
                  </a:lnTo>
                  <a:lnTo>
                    <a:pt x="34" y="668"/>
                  </a:lnTo>
                  <a:lnTo>
                    <a:pt x="68" y="901"/>
                  </a:lnTo>
                  <a:lnTo>
                    <a:pt x="201" y="868"/>
                  </a:lnTo>
                  <a:lnTo>
                    <a:pt x="1535" y="668"/>
                  </a:lnTo>
                  <a:lnTo>
                    <a:pt x="2036" y="601"/>
                  </a:lnTo>
                  <a:lnTo>
                    <a:pt x="2636" y="501"/>
                  </a:lnTo>
                  <a:lnTo>
                    <a:pt x="2703" y="401"/>
                  </a:lnTo>
                  <a:cubicBezTo>
                    <a:pt x="2769" y="267"/>
                    <a:pt x="2803" y="134"/>
                    <a:pt x="28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22"/>
            <p:cNvSpPr/>
            <p:nvPr/>
          </p:nvSpPr>
          <p:spPr>
            <a:xfrm>
              <a:off x="7723425" y="1566900"/>
              <a:ext cx="25025" cy="66750"/>
            </a:xfrm>
            <a:custGeom>
              <a:avLst/>
              <a:gdLst/>
              <a:ahLst/>
              <a:cxnLst/>
              <a:rect l="l" t="t" r="r" b="b"/>
              <a:pathLst>
                <a:path w="1001" h="2670" extrusionOk="0">
                  <a:moveTo>
                    <a:pt x="1001" y="1"/>
                  </a:moveTo>
                  <a:lnTo>
                    <a:pt x="500" y="134"/>
                  </a:lnTo>
                  <a:lnTo>
                    <a:pt x="334" y="1002"/>
                  </a:lnTo>
                  <a:lnTo>
                    <a:pt x="300" y="1168"/>
                  </a:lnTo>
                  <a:lnTo>
                    <a:pt x="0" y="2536"/>
                  </a:lnTo>
                  <a:lnTo>
                    <a:pt x="0" y="2569"/>
                  </a:lnTo>
                  <a:lnTo>
                    <a:pt x="200" y="2603"/>
                  </a:lnTo>
                  <a:lnTo>
                    <a:pt x="467" y="2669"/>
                  </a:lnTo>
                  <a:lnTo>
                    <a:pt x="534" y="2336"/>
                  </a:lnTo>
                  <a:lnTo>
                    <a:pt x="801" y="1035"/>
                  </a:lnTo>
                  <a:lnTo>
                    <a:pt x="801" y="968"/>
                  </a:lnTo>
                  <a:lnTo>
                    <a:pt x="100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20">
    <p:spTree>
      <p:nvGrpSpPr>
        <p:cNvPr id="1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3" name="Google Shape;833;p24"/>
          <p:cNvGrpSpPr/>
          <p:nvPr/>
        </p:nvGrpSpPr>
        <p:grpSpPr>
          <a:xfrm>
            <a:off x="188089" y="178344"/>
            <a:ext cx="8767822" cy="4786812"/>
            <a:chOff x="240700" y="905375"/>
            <a:chExt cx="7132950" cy="3894250"/>
          </a:xfrm>
        </p:grpSpPr>
        <p:sp>
          <p:nvSpPr>
            <p:cNvPr id="834" name="Google Shape;834;p24"/>
            <p:cNvSpPr/>
            <p:nvPr/>
          </p:nvSpPr>
          <p:spPr>
            <a:xfrm>
              <a:off x="327375" y="987700"/>
              <a:ext cx="6959625" cy="3729600"/>
            </a:xfrm>
            <a:custGeom>
              <a:avLst/>
              <a:gdLst/>
              <a:ahLst/>
              <a:cxnLst/>
              <a:rect l="l" t="t" r="r" b="b"/>
              <a:pathLst>
                <a:path w="278385" h="149184" fill="none" extrusionOk="0">
                  <a:moveTo>
                    <a:pt x="0" y="1"/>
                  </a:moveTo>
                  <a:lnTo>
                    <a:pt x="278385" y="1"/>
                  </a:lnTo>
                  <a:lnTo>
                    <a:pt x="278385" y="149184"/>
                  </a:lnTo>
                  <a:lnTo>
                    <a:pt x="0" y="149184"/>
                  </a:lnTo>
                  <a:close/>
                </a:path>
              </a:pathLst>
            </a:custGeom>
            <a:noFill/>
            <a:ln w="28575" cap="flat" cmpd="sng">
              <a:solidFill>
                <a:schemeClr val="dk2"/>
              </a:solidFill>
              <a:prstDash val="solid"/>
              <a:miter lim="1733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24"/>
            <p:cNvSpPr/>
            <p:nvPr/>
          </p:nvSpPr>
          <p:spPr>
            <a:xfrm>
              <a:off x="240700" y="905375"/>
              <a:ext cx="7132950" cy="3894250"/>
            </a:xfrm>
            <a:custGeom>
              <a:avLst/>
              <a:gdLst/>
              <a:ahLst/>
              <a:cxnLst/>
              <a:rect l="l" t="t" r="r" b="b"/>
              <a:pathLst>
                <a:path w="285318" h="155770" fill="none" extrusionOk="0">
                  <a:moveTo>
                    <a:pt x="278385" y="6933"/>
                  </a:moveTo>
                  <a:lnTo>
                    <a:pt x="278385" y="1"/>
                  </a:lnTo>
                  <a:lnTo>
                    <a:pt x="6933" y="1"/>
                  </a:lnTo>
                  <a:lnTo>
                    <a:pt x="6933" y="6933"/>
                  </a:lnTo>
                  <a:lnTo>
                    <a:pt x="1" y="6933"/>
                  </a:lnTo>
                  <a:lnTo>
                    <a:pt x="1" y="148837"/>
                  </a:lnTo>
                  <a:lnTo>
                    <a:pt x="6933" y="148837"/>
                  </a:lnTo>
                  <a:lnTo>
                    <a:pt x="6933" y="155769"/>
                  </a:lnTo>
                  <a:lnTo>
                    <a:pt x="278385" y="155769"/>
                  </a:lnTo>
                  <a:lnTo>
                    <a:pt x="278385" y="148837"/>
                  </a:lnTo>
                  <a:lnTo>
                    <a:pt x="285318" y="148837"/>
                  </a:lnTo>
                  <a:lnTo>
                    <a:pt x="285318" y="6933"/>
                  </a:lnTo>
                  <a:close/>
                </a:path>
              </a:pathLst>
            </a:custGeom>
            <a:noFill/>
            <a:ln w="28575" cap="flat" cmpd="sng">
              <a:solidFill>
                <a:schemeClr val="dk2"/>
              </a:solidFill>
              <a:prstDash val="solid"/>
              <a:miter lim="1733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36" name="Google Shape;836;p24"/>
          <p:cNvSpPr txBox="1">
            <a:spLocks noGrp="1"/>
          </p:cNvSpPr>
          <p:nvPr>
            <p:ph type="title"/>
          </p:nvPr>
        </p:nvSpPr>
        <p:spPr>
          <a:xfrm>
            <a:off x="720000" y="463800"/>
            <a:ext cx="5781300" cy="59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sp>
        <p:nvSpPr>
          <p:cNvPr id="837" name="Google Shape;837;p24"/>
          <p:cNvSpPr/>
          <p:nvPr/>
        </p:nvSpPr>
        <p:spPr>
          <a:xfrm>
            <a:off x="6866285" y="480553"/>
            <a:ext cx="250245" cy="250245"/>
          </a:xfrm>
          <a:custGeom>
            <a:avLst/>
            <a:gdLst/>
            <a:ahLst/>
            <a:cxnLst/>
            <a:rect l="l" t="t" r="r" b="b"/>
            <a:pathLst>
              <a:path w="12076" h="12076" extrusionOk="0">
                <a:moveTo>
                  <a:pt x="6038" y="1"/>
                </a:moveTo>
                <a:lnTo>
                  <a:pt x="5504" y="2336"/>
                </a:lnTo>
                <a:cubicBezTo>
                  <a:pt x="5104" y="3903"/>
                  <a:pt x="3903" y="5104"/>
                  <a:pt x="2335" y="5505"/>
                </a:cubicBezTo>
                <a:lnTo>
                  <a:pt x="0" y="6038"/>
                </a:lnTo>
                <a:lnTo>
                  <a:pt x="2335" y="6605"/>
                </a:lnTo>
                <a:cubicBezTo>
                  <a:pt x="3903" y="6972"/>
                  <a:pt x="5104" y="8207"/>
                  <a:pt x="5504" y="9774"/>
                </a:cubicBezTo>
                <a:lnTo>
                  <a:pt x="6038" y="12076"/>
                </a:lnTo>
                <a:lnTo>
                  <a:pt x="6605" y="9774"/>
                </a:lnTo>
                <a:cubicBezTo>
                  <a:pt x="6972" y="8207"/>
                  <a:pt x="8206" y="6972"/>
                  <a:pt x="9774" y="6605"/>
                </a:cubicBezTo>
                <a:lnTo>
                  <a:pt x="12075" y="6038"/>
                </a:lnTo>
                <a:lnTo>
                  <a:pt x="9774" y="5505"/>
                </a:lnTo>
                <a:cubicBezTo>
                  <a:pt x="8206" y="5104"/>
                  <a:pt x="6972" y="3903"/>
                  <a:pt x="6605" y="2336"/>
                </a:cubicBezTo>
                <a:lnTo>
                  <a:pt x="6038" y="1"/>
                </a:lnTo>
                <a:close/>
              </a:path>
            </a:pathLst>
          </a:custGeom>
          <a:solidFill>
            <a:srgbClr val="F1EF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38" name="Google Shape;838;p24"/>
          <p:cNvGrpSpPr/>
          <p:nvPr/>
        </p:nvGrpSpPr>
        <p:grpSpPr>
          <a:xfrm rot="2699095">
            <a:off x="7631831" y="-11936"/>
            <a:ext cx="2081411" cy="1257316"/>
            <a:chOff x="4980700" y="1800625"/>
            <a:chExt cx="2581843" cy="1559475"/>
          </a:xfrm>
        </p:grpSpPr>
        <p:sp>
          <p:nvSpPr>
            <p:cNvPr id="839" name="Google Shape;839;p24"/>
            <p:cNvSpPr/>
            <p:nvPr/>
          </p:nvSpPr>
          <p:spPr>
            <a:xfrm>
              <a:off x="4980700" y="1800625"/>
              <a:ext cx="2581843" cy="1559475"/>
            </a:xfrm>
            <a:custGeom>
              <a:avLst/>
              <a:gdLst/>
              <a:ahLst/>
              <a:cxnLst/>
              <a:rect l="l" t="t" r="r" b="b"/>
              <a:pathLst>
                <a:path w="83494" h="62379" extrusionOk="0">
                  <a:moveTo>
                    <a:pt x="0" y="0"/>
                  </a:moveTo>
                  <a:lnTo>
                    <a:pt x="0" y="62378"/>
                  </a:lnTo>
                  <a:lnTo>
                    <a:pt x="83493" y="62378"/>
                  </a:lnTo>
                  <a:lnTo>
                    <a:pt x="8349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dist="95250" dir="8280000" algn="bl" rotWithShape="0">
                <a:schemeClr val="lt2">
                  <a:alpha val="1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24"/>
            <p:cNvSpPr/>
            <p:nvPr/>
          </p:nvSpPr>
          <p:spPr>
            <a:xfrm>
              <a:off x="7068025" y="1800625"/>
              <a:ext cx="157605" cy="1559475"/>
            </a:xfrm>
            <a:custGeom>
              <a:avLst/>
              <a:gdLst/>
              <a:ahLst/>
              <a:cxnLst/>
              <a:rect l="l" t="t" r="r" b="b"/>
              <a:pathLst>
                <a:path w="19781" h="62379" extrusionOk="0">
                  <a:moveTo>
                    <a:pt x="0" y="0"/>
                  </a:moveTo>
                  <a:lnTo>
                    <a:pt x="0" y="62378"/>
                  </a:lnTo>
                  <a:lnTo>
                    <a:pt x="19781" y="62378"/>
                  </a:lnTo>
                  <a:lnTo>
                    <a:pt x="1978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24"/>
            <p:cNvSpPr/>
            <p:nvPr/>
          </p:nvSpPr>
          <p:spPr>
            <a:xfrm>
              <a:off x="6611025" y="2321825"/>
              <a:ext cx="457850" cy="201000"/>
            </a:xfrm>
            <a:custGeom>
              <a:avLst/>
              <a:gdLst/>
              <a:ahLst/>
              <a:cxnLst/>
              <a:rect l="l" t="t" r="r" b="b"/>
              <a:pathLst>
                <a:path w="18314" h="8040" extrusionOk="0">
                  <a:moveTo>
                    <a:pt x="0" y="0"/>
                  </a:moveTo>
                  <a:lnTo>
                    <a:pt x="0" y="8039"/>
                  </a:lnTo>
                  <a:lnTo>
                    <a:pt x="18313" y="8039"/>
                  </a:lnTo>
                  <a:lnTo>
                    <a:pt x="1831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24"/>
            <p:cNvSpPr/>
            <p:nvPr/>
          </p:nvSpPr>
          <p:spPr>
            <a:xfrm>
              <a:off x="6778262" y="1994009"/>
              <a:ext cx="66750" cy="1190025"/>
            </a:xfrm>
            <a:custGeom>
              <a:avLst/>
              <a:gdLst/>
              <a:ahLst/>
              <a:cxnLst/>
              <a:rect l="l" t="t" r="r" b="b"/>
              <a:pathLst>
                <a:path w="2670" h="47601" extrusionOk="0">
                  <a:moveTo>
                    <a:pt x="1268" y="0"/>
                  </a:moveTo>
                  <a:lnTo>
                    <a:pt x="1" y="47601"/>
                  </a:lnTo>
                  <a:lnTo>
                    <a:pt x="2669" y="47601"/>
                  </a:lnTo>
                  <a:lnTo>
                    <a:pt x="26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24"/>
            <p:cNvSpPr/>
            <p:nvPr/>
          </p:nvSpPr>
          <p:spPr>
            <a:xfrm>
              <a:off x="6882512" y="1994009"/>
              <a:ext cx="66725" cy="1190025"/>
            </a:xfrm>
            <a:custGeom>
              <a:avLst/>
              <a:gdLst/>
              <a:ahLst/>
              <a:cxnLst/>
              <a:rect l="l" t="t" r="r" b="b"/>
              <a:pathLst>
                <a:path w="2669" h="47601" extrusionOk="0">
                  <a:moveTo>
                    <a:pt x="0" y="0"/>
                  </a:moveTo>
                  <a:lnTo>
                    <a:pt x="0" y="47601"/>
                  </a:lnTo>
                  <a:lnTo>
                    <a:pt x="2669" y="47601"/>
                  </a:lnTo>
                  <a:lnTo>
                    <a:pt x="140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44" name="Google Shape;844;p24"/>
            <p:cNvGrpSpPr/>
            <p:nvPr/>
          </p:nvGrpSpPr>
          <p:grpSpPr>
            <a:xfrm>
              <a:off x="5958932" y="2129259"/>
              <a:ext cx="500416" cy="902208"/>
              <a:chOff x="1979925" y="2295425"/>
              <a:chExt cx="977375" cy="1762125"/>
            </a:xfrm>
          </p:grpSpPr>
          <p:sp>
            <p:nvSpPr>
              <p:cNvPr id="845" name="Google Shape;845;p24"/>
              <p:cNvSpPr/>
              <p:nvPr/>
            </p:nvSpPr>
            <p:spPr>
              <a:xfrm>
                <a:off x="1979925" y="2295425"/>
                <a:ext cx="977375" cy="1762125"/>
              </a:xfrm>
              <a:custGeom>
                <a:avLst/>
                <a:gdLst/>
                <a:ahLst/>
                <a:cxnLst/>
                <a:rect l="l" t="t" r="r" b="b"/>
                <a:pathLst>
                  <a:path w="39095" h="70485" extrusionOk="0">
                    <a:moveTo>
                      <a:pt x="19548" y="0"/>
                    </a:moveTo>
                    <a:cubicBezTo>
                      <a:pt x="8740" y="0"/>
                      <a:pt x="0" y="8773"/>
                      <a:pt x="0" y="19548"/>
                    </a:cubicBezTo>
                    <a:lnTo>
                      <a:pt x="0" y="50903"/>
                    </a:lnTo>
                    <a:cubicBezTo>
                      <a:pt x="0" y="51337"/>
                      <a:pt x="0" y="51771"/>
                      <a:pt x="34" y="52238"/>
                    </a:cubicBezTo>
                    <a:cubicBezTo>
                      <a:pt x="701" y="62512"/>
                      <a:pt x="9240" y="70484"/>
                      <a:pt x="19548" y="70484"/>
                    </a:cubicBezTo>
                    <a:cubicBezTo>
                      <a:pt x="29855" y="70484"/>
                      <a:pt x="38361" y="62512"/>
                      <a:pt x="39028" y="52238"/>
                    </a:cubicBezTo>
                    <a:cubicBezTo>
                      <a:pt x="39095" y="51771"/>
                      <a:pt x="39095" y="51337"/>
                      <a:pt x="39095" y="50903"/>
                    </a:cubicBezTo>
                    <a:lnTo>
                      <a:pt x="39095" y="19548"/>
                    </a:lnTo>
                    <a:cubicBezTo>
                      <a:pt x="39095" y="8773"/>
                      <a:pt x="30355" y="0"/>
                      <a:pt x="1954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6" name="Google Shape;846;p24"/>
              <p:cNvSpPr/>
              <p:nvPr/>
            </p:nvSpPr>
            <p:spPr>
              <a:xfrm>
                <a:off x="1998275" y="3701425"/>
                <a:ext cx="940675" cy="355275"/>
              </a:xfrm>
              <a:custGeom>
                <a:avLst/>
                <a:gdLst/>
                <a:ahLst/>
                <a:cxnLst/>
                <a:rect l="l" t="t" r="r" b="b"/>
                <a:pathLst>
                  <a:path w="37627" h="14211" extrusionOk="0">
                    <a:moveTo>
                      <a:pt x="0" y="1"/>
                    </a:moveTo>
                    <a:cubicBezTo>
                      <a:pt x="2402" y="8407"/>
                      <a:pt x="10074" y="14211"/>
                      <a:pt x="18814" y="14211"/>
                    </a:cubicBezTo>
                    <a:cubicBezTo>
                      <a:pt x="27553" y="14211"/>
                      <a:pt x="35225" y="8407"/>
                      <a:pt x="3762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7" name="Google Shape;847;p24"/>
              <p:cNvSpPr/>
              <p:nvPr/>
            </p:nvSpPr>
            <p:spPr>
              <a:xfrm>
                <a:off x="1979925" y="3457925"/>
                <a:ext cx="977375" cy="143450"/>
              </a:xfrm>
              <a:custGeom>
                <a:avLst/>
                <a:gdLst/>
                <a:ahLst/>
                <a:cxnLst/>
                <a:rect l="l" t="t" r="r" b="b"/>
                <a:pathLst>
                  <a:path w="39095" h="5738" extrusionOk="0">
                    <a:moveTo>
                      <a:pt x="0" y="0"/>
                    </a:moveTo>
                    <a:lnTo>
                      <a:pt x="0" y="4403"/>
                    </a:lnTo>
                    <a:cubicBezTo>
                      <a:pt x="0" y="4837"/>
                      <a:pt x="0" y="5271"/>
                      <a:pt x="34" y="5738"/>
                    </a:cubicBezTo>
                    <a:lnTo>
                      <a:pt x="39028" y="5738"/>
                    </a:lnTo>
                    <a:cubicBezTo>
                      <a:pt x="39095" y="5271"/>
                      <a:pt x="39095" y="4837"/>
                      <a:pt x="39095" y="4403"/>
                    </a:cubicBezTo>
                    <a:lnTo>
                      <a:pt x="3909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8" name="Google Shape;848;p24"/>
              <p:cNvSpPr/>
              <p:nvPr/>
            </p:nvSpPr>
            <p:spPr>
              <a:xfrm>
                <a:off x="2077500" y="3046500"/>
                <a:ext cx="761400" cy="273025"/>
              </a:xfrm>
              <a:custGeom>
                <a:avLst/>
                <a:gdLst/>
                <a:ahLst/>
                <a:cxnLst/>
                <a:rect l="l" t="t" r="r" b="b"/>
                <a:pathLst>
                  <a:path w="30456" h="10921" extrusionOk="0">
                    <a:moveTo>
                      <a:pt x="4553" y="1"/>
                    </a:moveTo>
                    <a:cubicBezTo>
                      <a:pt x="2273" y="1"/>
                      <a:pt x="783" y="411"/>
                      <a:pt x="534" y="1246"/>
                    </a:cubicBezTo>
                    <a:cubicBezTo>
                      <a:pt x="0" y="3181"/>
                      <a:pt x="6104" y="6617"/>
                      <a:pt x="14210" y="8952"/>
                    </a:cubicBezTo>
                    <a:cubicBezTo>
                      <a:pt x="18776" y="10248"/>
                      <a:pt x="23003" y="10920"/>
                      <a:pt x="25919" y="10920"/>
                    </a:cubicBezTo>
                    <a:cubicBezTo>
                      <a:pt x="28181" y="10920"/>
                      <a:pt x="29655" y="10516"/>
                      <a:pt x="29888" y="9686"/>
                    </a:cubicBezTo>
                    <a:cubicBezTo>
                      <a:pt x="30455" y="7751"/>
                      <a:pt x="24317" y="4315"/>
                      <a:pt x="16212" y="1980"/>
                    </a:cubicBezTo>
                    <a:cubicBezTo>
                      <a:pt x="11665" y="671"/>
                      <a:pt x="7465" y="1"/>
                      <a:pt x="45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9" name="Google Shape;849;p24"/>
              <p:cNvSpPr/>
              <p:nvPr/>
            </p:nvSpPr>
            <p:spPr>
              <a:xfrm>
                <a:off x="2090825" y="3046500"/>
                <a:ext cx="748075" cy="242150"/>
              </a:xfrm>
              <a:custGeom>
                <a:avLst/>
                <a:gdLst/>
                <a:ahLst/>
                <a:cxnLst/>
                <a:rect l="l" t="t" r="r" b="b"/>
                <a:pathLst>
                  <a:path w="29923" h="9686" extrusionOk="0">
                    <a:moveTo>
                      <a:pt x="4020" y="1"/>
                    </a:moveTo>
                    <a:cubicBezTo>
                      <a:pt x="1740" y="1"/>
                      <a:pt x="250" y="411"/>
                      <a:pt x="1" y="1246"/>
                    </a:cubicBezTo>
                    <a:lnTo>
                      <a:pt x="29355" y="9686"/>
                    </a:lnTo>
                    <a:cubicBezTo>
                      <a:pt x="29922" y="7751"/>
                      <a:pt x="23784" y="4315"/>
                      <a:pt x="15679" y="1980"/>
                    </a:cubicBezTo>
                    <a:cubicBezTo>
                      <a:pt x="11132" y="671"/>
                      <a:pt x="6932" y="1"/>
                      <a:pt x="4020" y="1"/>
                    </a:cubicBezTo>
                    <a:close/>
                  </a:path>
                </a:pathLst>
              </a:custGeom>
              <a:solidFill>
                <a:srgbClr val="E38C45">
                  <a:alpha val="328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0" name="Google Shape;850;p24"/>
              <p:cNvSpPr/>
              <p:nvPr/>
            </p:nvSpPr>
            <p:spPr>
              <a:xfrm>
                <a:off x="2053300" y="3066800"/>
                <a:ext cx="809775" cy="232700"/>
              </a:xfrm>
              <a:custGeom>
                <a:avLst/>
                <a:gdLst/>
                <a:ahLst/>
                <a:cxnLst/>
                <a:rect l="l" t="t" r="r" b="b"/>
                <a:pathLst>
                  <a:path w="32391" h="9308" fill="none" extrusionOk="0">
                    <a:moveTo>
                      <a:pt x="1" y="1"/>
                    </a:moveTo>
                    <a:lnTo>
                      <a:pt x="32390" y="9307"/>
                    </a:lnTo>
                  </a:path>
                </a:pathLst>
              </a:custGeom>
              <a:noFill/>
              <a:ln w="5000" cap="flat" cmpd="sng">
                <a:solidFill>
                  <a:srgbClr val="F1EFF2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1" name="Google Shape;851;p24"/>
              <p:cNvSpPr/>
              <p:nvPr/>
            </p:nvSpPr>
            <p:spPr>
              <a:xfrm>
                <a:off x="2029950" y="3060125"/>
                <a:ext cx="856475" cy="246050"/>
              </a:xfrm>
              <a:custGeom>
                <a:avLst/>
                <a:gdLst/>
                <a:ahLst/>
                <a:cxnLst/>
                <a:rect l="l" t="t" r="r" b="b"/>
                <a:pathLst>
                  <a:path w="34259" h="9842" fill="none" extrusionOk="0">
                    <a:moveTo>
                      <a:pt x="1" y="1"/>
                    </a:moveTo>
                    <a:lnTo>
                      <a:pt x="34258" y="9841"/>
                    </a:lnTo>
                  </a:path>
                </a:pathLst>
              </a:custGeom>
              <a:noFill/>
              <a:ln w="5000" cap="flat" cmpd="sng">
                <a:solidFill>
                  <a:schemeClr val="lt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2" name="Google Shape;852;p24"/>
              <p:cNvSpPr/>
              <p:nvPr/>
            </p:nvSpPr>
            <p:spPr>
              <a:xfrm>
                <a:off x="2100850" y="2604525"/>
                <a:ext cx="761400" cy="272800"/>
              </a:xfrm>
              <a:custGeom>
                <a:avLst/>
                <a:gdLst/>
                <a:ahLst/>
                <a:cxnLst/>
                <a:rect l="l" t="t" r="r" b="b"/>
                <a:pathLst>
                  <a:path w="30456" h="10912" extrusionOk="0">
                    <a:moveTo>
                      <a:pt x="4573" y="1"/>
                    </a:moveTo>
                    <a:cubicBezTo>
                      <a:pt x="2290" y="1"/>
                      <a:pt x="801" y="411"/>
                      <a:pt x="567" y="1246"/>
                    </a:cubicBezTo>
                    <a:cubicBezTo>
                      <a:pt x="0" y="3147"/>
                      <a:pt x="6138" y="6616"/>
                      <a:pt x="14244" y="8918"/>
                    </a:cubicBezTo>
                    <a:cubicBezTo>
                      <a:pt x="18801" y="10231"/>
                      <a:pt x="23011" y="10911"/>
                      <a:pt x="25923" y="10911"/>
                    </a:cubicBezTo>
                    <a:cubicBezTo>
                      <a:pt x="28191" y="10911"/>
                      <a:pt x="29673" y="10499"/>
                      <a:pt x="29921" y="9652"/>
                    </a:cubicBezTo>
                    <a:cubicBezTo>
                      <a:pt x="30455" y="7751"/>
                      <a:pt x="24317" y="4315"/>
                      <a:pt x="16245" y="1980"/>
                    </a:cubicBezTo>
                    <a:cubicBezTo>
                      <a:pt x="11699" y="670"/>
                      <a:pt x="7488" y="1"/>
                      <a:pt x="457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3" name="Google Shape;853;p24"/>
              <p:cNvSpPr/>
              <p:nvPr/>
            </p:nvSpPr>
            <p:spPr>
              <a:xfrm>
                <a:off x="2115025" y="2604175"/>
                <a:ext cx="747225" cy="241650"/>
              </a:xfrm>
              <a:custGeom>
                <a:avLst/>
                <a:gdLst/>
                <a:ahLst/>
                <a:cxnLst/>
                <a:rect l="l" t="t" r="r" b="b"/>
                <a:pathLst>
                  <a:path w="29889" h="9666" extrusionOk="0">
                    <a:moveTo>
                      <a:pt x="3984" y="1"/>
                    </a:moveTo>
                    <a:cubicBezTo>
                      <a:pt x="1714" y="1"/>
                      <a:pt x="234" y="413"/>
                      <a:pt x="0" y="1260"/>
                    </a:cubicBezTo>
                    <a:lnTo>
                      <a:pt x="29354" y="9666"/>
                    </a:lnTo>
                    <a:cubicBezTo>
                      <a:pt x="29888" y="7765"/>
                      <a:pt x="23750" y="4329"/>
                      <a:pt x="15678" y="1994"/>
                    </a:cubicBezTo>
                    <a:cubicBezTo>
                      <a:pt x="11120" y="681"/>
                      <a:pt x="6900" y="1"/>
                      <a:pt x="3984" y="1"/>
                    </a:cubicBezTo>
                    <a:close/>
                  </a:path>
                </a:pathLst>
              </a:custGeom>
              <a:solidFill>
                <a:srgbClr val="E38C45">
                  <a:alpha val="328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4" name="Google Shape;854;p24"/>
              <p:cNvSpPr/>
              <p:nvPr/>
            </p:nvSpPr>
            <p:spPr>
              <a:xfrm>
                <a:off x="2076650" y="2624825"/>
                <a:ext cx="809775" cy="231850"/>
              </a:xfrm>
              <a:custGeom>
                <a:avLst/>
                <a:gdLst/>
                <a:ahLst/>
                <a:cxnLst/>
                <a:rect l="l" t="t" r="r" b="b"/>
                <a:pathLst>
                  <a:path w="32391" h="9274" fill="none" extrusionOk="0">
                    <a:moveTo>
                      <a:pt x="1" y="0"/>
                    </a:moveTo>
                    <a:lnTo>
                      <a:pt x="32390" y="9274"/>
                    </a:lnTo>
                  </a:path>
                </a:pathLst>
              </a:custGeom>
              <a:noFill/>
              <a:ln w="5000" cap="flat" cmpd="sng">
                <a:solidFill>
                  <a:srgbClr val="F1EFF2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5" name="Google Shape;855;p24"/>
              <p:cNvSpPr/>
              <p:nvPr/>
            </p:nvSpPr>
            <p:spPr>
              <a:xfrm>
                <a:off x="2053300" y="2618150"/>
                <a:ext cx="856475" cy="245200"/>
              </a:xfrm>
              <a:custGeom>
                <a:avLst/>
                <a:gdLst/>
                <a:ahLst/>
                <a:cxnLst/>
                <a:rect l="l" t="t" r="r" b="b"/>
                <a:pathLst>
                  <a:path w="34259" h="9808" fill="none" extrusionOk="0">
                    <a:moveTo>
                      <a:pt x="1" y="0"/>
                    </a:moveTo>
                    <a:lnTo>
                      <a:pt x="34258" y="9808"/>
                    </a:lnTo>
                  </a:path>
                </a:pathLst>
              </a:custGeom>
              <a:noFill/>
              <a:ln w="5000" cap="flat" cmpd="sng">
                <a:solidFill>
                  <a:schemeClr val="lt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6" name="Google Shape;856;p24"/>
              <p:cNvSpPr/>
              <p:nvPr/>
            </p:nvSpPr>
            <p:spPr>
              <a:xfrm>
                <a:off x="2077500" y="3488150"/>
                <a:ext cx="761400" cy="273350"/>
              </a:xfrm>
              <a:custGeom>
                <a:avLst/>
                <a:gdLst/>
                <a:ahLst/>
                <a:cxnLst/>
                <a:rect l="l" t="t" r="r" b="b"/>
                <a:pathLst>
                  <a:path w="30456" h="10934" extrusionOk="0">
                    <a:moveTo>
                      <a:pt x="4551" y="0"/>
                    </a:moveTo>
                    <a:cubicBezTo>
                      <a:pt x="2281" y="0"/>
                      <a:pt x="801" y="413"/>
                      <a:pt x="567" y="1260"/>
                    </a:cubicBezTo>
                    <a:cubicBezTo>
                      <a:pt x="0" y="3194"/>
                      <a:pt x="6138" y="6630"/>
                      <a:pt x="14244" y="8965"/>
                    </a:cubicBezTo>
                    <a:cubicBezTo>
                      <a:pt x="18809" y="10262"/>
                      <a:pt x="23025" y="10934"/>
                      <a:pt x="25939" y="10934"/>
                    </a:cubicBezTo>
                    <a:cubicBezTo>
                      <a:pt x="28198" y="10934"/>
                      <a:pt x="29674" y="10529"/>
                      <a:pt x="29921" y="9699"/>
                    </a:cubicBezTo>
                    <a:cubicBezTo>
                      <a:pt x="30455" y="7764"/>
                      <a:pt x="24351" y="4328"/>
                      <a:pt x="16245" y="1993"/>
                    </a:cubicBezTo>
                    <a:cubicBezTo>
                      <a:pt x="11687" y="681"/>
                      <a:pt x="7467" y="0"/>
                      <a:pt x="455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7" name="Google Shape;857;p24"/>
              <p:cNvSpPr/>
              <p:nvPr/>
            </p:nvSpPr>
            <p:spPr>
              <a:xfrm>
                <a:off x="2091675" y="3488500"/>
                <a:ext cx="747225" cy="242125"/>
              </a:xfrm>
              <a:custGeom>
                <a:avLst/>
                <a:gdLst/>
                <a:ahLst/>
                <a:cxnLst/>
                <a:rect l="l" t="t" r="r" b="b"/>
                <a:pathLst>
                  <a:path w="29889" h="9685" extrusionOk="0">
                    <a:moveTo>
                      <a:pt x="4006" y="0"/>
                    </a:moveTo>
                    <a:cubicBezTo>
                      <a:pt x="1723" y="0"/>
                      <a:pt x="234" y="411"/>
                      <a:pt x="0" y="1246"/>
                    </a:cubicBezTo>
                    <a:lnTo>
                      <a:pt x="29354" y="9685"/>
                    </a:lnTo>
                    <a:cubicBezTo>
                      <a:pt x="29888" y="7750"/>
                      <a:pt x="23784" y="4314"/>
                      <a:pt x="15678" y="1979"/>
                    </a:cubicBezTo>
                    <a:cubicBezTo>
                      <a:pt x="11132" y="670"/>
                      <a:pt x="6921" y="0"/>
                      <a:pt x="4006" y="0"/>
                    </a:cubicBezTo>
                    <a:close/>
                  </a:path>
                </a:pathLst>
              </a:custGeom>
              <a:solidFill>
                <a:srgbClr val="E38C45">
                  <a:alpha val="328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8" name="Google Shape;858;p24"/>
              <p:cNvSpPr/>
              <p:nvPr/>
            </p:nvSpPr>
            <p:spPr>
              <a:xfrm>
                <a:off x="2053300" y="3508775"/>
                <a:ext cx="809775" cy="232700"/>
              </a:xfrm>
              <a:custGeom>
                <a:avLst/>
                <a:gdLst/>
                <a:ahLst/>
                <a:cxnLst/>
                <a:rect l="l" t="t" r="r" b="b"/>
                <a:pathLst>
                  <a:path w="32391" h="9308" fill="none" extrusionOk="0">
                    <a:moveTo>
                      <a:pt x="1" y="1"/>
                    </a:moveTo>
                    <a:lnTo>
                      <a:pt x="32390" y="9308"/>
                    </a:lnTo>
                  </a:path>
                </a:pathLst>
              </a:custGeom>
              <a:noFill/>
              <a:ln w="5000" cap="flat" cmpd="sng">
                <a:solidFill>
                  <a:srgbClr val="F1EFF2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9" name="Google Shape;859;p24"/>
              <p:cNvSpPr/>
              <p:nvPr/>
            </p:nvSpPr>
            <p:spPr>
              <a:xfrm>
                <a:off x="2029950" y="3502125"/>
                <a:ext cx="856475" cy="246025"/>
              </a:xfrm>
              <a:custGeom>
                <a:avLst/>
                <a:gdLst/>
                <a:ahLst/>
                <a:cxnLst/>
                <a:rect l="l" t="t" r="r" b="b"/>
                <a:pathLst>
                  <a:path w="34259" h="9841" fill="none" extrusionOk="0">
                    <a:moveTo>
                      <a:pt x="1" y="0"/>
                    </a:moveTo>
                    <a:lnTo>
                      <a:pt x="34258" y="9841"/>
                    </a:lnTo>
                  </a:path>
                </a:pathLst>
              </a:custGeom>
              <a:noFill/>
              <a:ln w="5000" cap="flat" cmpd="sng">
                <a:solidFill>
                  <a:schemeClr val="lt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60" name="Google Shape;860;p24"/>
            <p:cNvGrpSpPr/>
            <p:nvPr/>
          </p:nvGrpSpPr>
          <p:grpSpPr>
            <a:xfrm>
              <a:off x="5263307" y="2129259"/>
              <a:ext cx="500416" cy="902208"/>
              <a:chOff x="1979925" y="2295425"/>
              <a:chExt cx="977375" cy="1762125"/>
            </a:xfrm>
          </p:grpSpPr>
          <p:sp>
            <p:nvSpPr>
              <p:cNvPr id="861" name="Google Shape;861;p24"/>
              <p:cNvSpPr/>
              <p:nvPr/>
            </p:nvSpPr>
            <p:spPr>
              <a:xfrm>
                <a:off x="1979925" y="2295425"/>
                <a:ext cx="977375" cy="1762125"/>
              </a:xfrm>
              <a:custGeom>
                <a:avLst/>
                <a:gdLst/>
                <a:ahLst/>
                <a:cxnLst/>
                <a:rect l="l" t="t" r="r" b="b"/>
                <a:pathLst>
                  <a:path w="39095" h="70485" extrusionOk="0">
                    <a:moveTo>
                      <a:pt x="19548" y="0"/>
                    </a:moveTo>
                    <a:cubicBezTo>
                      <a:pt x="8740" y="0"/>
                      <a:pt x="0" y="8773"/>
                      <a:pt x="0" y="19548"/>
                    </a:cubicBezTo>
                    <a:lnTo>
                      <a:pt x="0" y="50903"/>
                    </a:lnTo>
                    <a:cubicBezTo>
                      <a:pt x="0" y="51337"/>
                      <a:pt x="0" y="51771"/>
                      <a:pt x="34" y="52238"/>
                    </a:cubicBezTo>
                    <a:cubicBezTo>
                      <a:pt x="701" y="62512"/>
                      <a:pt x="9240" y="70484"/>
                      <a:pt x="19548" y="70484"/>
                    </a:cubicBezTo>
                    <a:cubicBezTo>
                      <a:pt x="29855" y="70484"/>
                      <a:pt x="38361" y="62512"/>
                      <a:pt x="39028" y="52238"/>
                    </a:cubicBezTo>
                    <a:cubicBezTo>
                      <a:pt x="39095" y="51771"/>
                      <a:pt x="39095" y="51337"/>
                      <a:pt x="39095" y="50903"/>
                    </a:cubicBezTo>
                    <a:lnTo>
                      <a:pt x="39095" y="19548"/>
                    </a:lnTo>
                    <a:cubicBezTo>
                      <a:pt x="39095" y="8773"/>
                      <a:pt x="30355" y="0"/>
                      <a:pt x="1954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2" name="Google Shape;862;p24"/>
              <p:cNvSpPr/>
              <p:nvPr/>
            </p:nvSpPr>
            <p:spPr>
              <a:xfrm>
                <a:off x="1998275" y="3701425"/>
                <a:ext cx="940675" cy="355275"/>
              </a:xfrm>
              <a:custGeom>
                <a:avLst/>
                <a:gdLst/>
                <a:ahLst/>
                <a:cxnLst/>
                <a:rect l="l" t="t" r="r" b="b"/>
                <a:pathLst>
                  <a:path w="37627" h="14211" extrusionOk="0">
                    <a:moveTo>
                      <a:pt x="0" y="1"/>
                    </a:moveTo>
                    <a:cubicBezTo>
                      <a:pt x="2402" y="8407"/>
                      <a:pt x="10074" y="14211"/>
                      <a:pt x="18814" y="14211"/>
                    </a:cubicBezTo>
                    <a:cubicBezTo>
                      <a:pt x="27553" y="14211"/>
                      <a:pt x="35225" y="8407"/>
                      <a:pt x="3762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3" name="Google Shape;863;p24"/>
              <p:cNvSpPr/>
              <p:nvPr/>
            </p:nvSpPr>
            <p:spPr>
              <a:xfrm>
                <a:off x="1979925" y="3457925"/>
                <a:ext cx="977375" cy="143450"/>
              </a:xfrm>
              <a:custGeom>
                <a:avLst/>
                <a:gdLst/>
                <a:ahLst/>
                <a:cxnLst/>
                <a:rect l="l" t="t" r="r" b="b"/>
                <a:pathLst>
                  <a:path w="39095" h="5738" extrusionOk="0">
                    <a:moveTo>
                      <a:pt x="0" y="0"/>
                    </a:moveTo>
                    <a:lnTo>
                      <a:pt x="0" y="4403"/>
                    </a:lnTo>
                    <a:cubicBezTo>
                      <a:pt x="0" y="4837"/>
                      <a:pt x="0" y="5271"/>
                      <a:pt x="34" y="5738"/>
                    </a:cubicBezTo>
                    <a:lnTo>
                      <a:pt x="39028" y="5738"/>
                    </a:lnTo>
                    <a:cubicBezTo>
                      <a:pt x="39095" y="5271"/>
                      <a:pt x="39095" y="4837"/>
                      <a:pt x="39095" y="4403"/>
                    </a:cubicBezTo>
                    <a:lnTo>
                      <a:pt x="3909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4" name="Google Shape;864;p24"/>
              <p:cNvSpPr/>
              <p:nvPr/>
            </p:nvSpPr>
            <p:spPr>
              <a:xfrm>
                <a:off x="2077500" y="3046500"/>
                <a:ext cx="761400" cy="273025"/>
              </a:xfrm>
              <a:custGeom>
                <a:avLst/>
                <a:gdLst/>
                <a:ahLst/>
                <a:cxnLst/>
                <a:rect l="l" t="t" r="r" b="b"/>
                <a:pathLst>
                  <a:path w="30456" h="10921" extrusionOk="0">
                    <a:moveTo>
                      <a:pt x="4553" y="1"/>
                    </a:moveTo>
                    <a:cubicBezTo>
                      <a:pt x="2273" y="1"/>
                      <a:pt x="783" y="411"/>
                      <a:pt x="534" y="1246"/>
                    </a:cubicBezTo>
                    <a:cubicBezTo>
                      <a:pt x="0" y="3181"/>
                      <a:pt x="6104" y="6617"/>
                      <a:pt x="14210" y="8952"/>
                    </a:cubicBezTo>
                    <a:cubicBezTo>
                      <a:pt x="18776" y="10248"/>
                      <a:pt x="23003" y="10920"/>
                      <a:pt x="25919" y="10920"/>
                    </a:cubicBezTo>
                    <a:cubicBezTo>
                      <a:pt x="28181" y="10920"/>
                      <a:pt x="29655" y="10516"/>
                      <a:pt x="29888" y="9686"/>
                    </a:cubicBezTo>
                    <a:cubicBezTo>
                      <a:pt x="30455" y="7751"/>
                      <a:pt x="24317" y="4315"/>
                      <a:pt x="16212" y="1980"/>
                    </a:cubicBezTo>
                    <a:cubicBezTo>
                      <a:pt x="11665" y="671"/>
                      <a:pt x="7465" y="1"/>
                      <a:pt x="45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5" name="Google Shape;865;p24"/>
              <p:cNvSpPr/>
              <p:nvPr/>
            </p:nvSpPr>
            <p:spPr>
              <a:xfrm>
                <a:off x="2090825" y="3046500"/>
                <a:ext cx="748075" cy="242150"/>
              </a:xfrm>
              <a:custGeom>
                <a:avLst/>
                <a:gdLst/>
                <a:ahLst/>
                <a:cxnLst/>
                <a:rect l="l" t="t" r="r" b="b"/>
                <a:pathLst>
                  <a:path w="29923" h="9686" extrusionOk="0">
                    <a:moveTo>
                      <a:pt x="4020" y="1"/>
                    </a:moveTo>
                    <a:cubicBezTo>
                      <a:pt x="1740" y="1"/>
                      <a:pt x="250" y="411"/>
                      <a:pt x="1" y="1246"/>
                    </a:cubicBezTo>
                    <a:lnTo>
                      <a:pt x="29355" y="9686"/>
                    </a:lnTo>
                    <a:cubicBezTo>
                      <a:pt x="29922" y="7751"/>
                      <a:pt x="23784" y="4315"/>
                      <a:pt x="15679" y="1980"/>
                    </a:cubicBezTo>
                    <a:cubicBezTo>
                      <a:pt x="11132" y="671"/>
                      <a:pt x="6932" y="1"/>
                      <a:pt x="4020" y="1"/>
                    </a:cubicBezTo>
                    <a:close/>
                  </a:path>
                </a:pathLst>
              </a:custGeom>
              <a:solidFill>
                <a:srgbClr val="E38C45">
                  <a:alpha val="328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6" name="Google Shape;866;p24"/>
              <p:cNvSpPr/>
              <p:nvPr/>
            </p:nvSpPr>
            <p:spPr>
              <a:xfrm>
                <a:off x="2053300" y="3066800"/>
                <a:ext cx="809775" cy="232700"/>
              </a:xfrm>
              <a:custGeom>
                <a:avLst/>
                <a:gdLst/>
                <a:ahLst/>
                <a:cxnLst/>
                <a:rect l="l" t="t" r="r" b="b"/>
                <a:pathLst>
                  <a:path w="32391" h="9308" fill="none" extrusionOk="0">
                    <a:moveTo>
                      <a:pt x="1" y="1"/>
                    </a:moveTo>
                    <a:lnTo>
                      <a:pt x="32390" y="9307"/>
                    </a:lnTo>
                  </a:path>
                </a:pathLst>
              </a:custGeom>
              <a:noFill/>
              <a:ln w="5000" cap="flat" cmpd="sng">
                <a:solidFill>
                  <a:srgbClr val="F1EFF2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7" name="Google Shape;867;p24"/>
              <p:cNvSpPr/>
              <p:nvPr/>
            </p:nvSpPr>
            <p:spPr>
              <a:xfrm>
                <a:off x="2029950" y="3060125"/>
                <a:ext cx="856475" cy="246050"/>
              </a:xfrm>
              <a:custGeom>
                <a:avLst/>
                <a:gdLst/>
                <a:ahLst/>
                <a:cxnLst/>
                <a:rect l="l" t="t" r="r" b="b"/>
                <a:pathLst>
                  <a:path w="34259" h="9842" fill="none" extrusionOk="0">
                    <a:moveTo>
                      <a:pt x="1" y="1"/>
                    </a:moveTo>
                    <a:lnTo>
                      <a:pt x="34258" y="9841"/>
                    </a:lnTo>
                  </a:path>
                </a:pathLst>
              </a:custGeom>
              <a:noFill/>
              <a:ln w="5000" cap="flat" cmpd="sng">
                <a:solidFill>
                  <a:schemeClr val="lt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8" name="Google Shape;868;p24"/>
              <p:cNvSpPr/>
              <p:nvPr/>
            </p:nvSpPr>
            <p:spPr>
              <a:xfrm>
                <a:off x="2100850" y="2604525"/>
                <a:ext cx="761400" cy="272800"/>
              </a:xfrm>
              <a:custGeom>
                <a:avLst/>
                <a:gdLst/>
                <a:ahLst/>
                <a:cxnLst/>
                <a:rect l="l" t="t" r="r" b="b"/>
                <a:pathLst>
                  <a:path w="30456" h="10912" extrusionOk="0">
                    <a:moveTo>
                      <a:pt x="4573" y="1"/>
                    </a:moveTo>
                    <a:cubicBezTo>
                      <a:pt x="2290" y="1"/>
                      <a:pt x="801" y="411"/>
                      <a:pt x="567" y="1246"/>
                    </a:cubicBezTo>
                    <a:cubicBezTo>
                      <a:pt x="0" y="3147"/>
                      <a:pt x="6138" y="6616"/>
                      <a:pt x="14244" y="8918"/>
                    </a:cubicBezTo>
                    <a:cubicBezTo>
                      <a:pt x="18801" y="10231"/>
                      <a:pt x="23011" y="10911"/>
                      <a:pt x="25923" y="10911"/>
                    </a:cubicBezTo>
                    <a:cubicBezTo>
                      <a:pt x="28191" y="10911"/>
                      <a:pt x="29673" y="10499"/>
                      <a:pt x="29921" y="9652"/>
                    </a:cubicBezTo>
                    <a:cubicBezTo>
                      <a:pt x="30455" y="7751"/>
                      <a:pt x="24317" y="4315"/>
                      <a:pt x="16245" y="1980"/>
                    </a:cubicBezTo>
                    <a:cubicBezTo>
                      <a:pt x="11699" y="670"/>
                      <a:pt x="7488" y="1"/>
                      <a:pt x="457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9" name="Google Shape;869;p24"/>
              <p:cNvSpPr/>
              <p:nvPr/>
            </p:nvSpPr>
            <p:spPr>
              <a:xfrm>
                <a:off x="2115025" y="2604175"/>
                <a:ext cx="747225" cy="241650"/>
              </a:xfrm>
              <a:custGeom>
                <a:avLst/>
                <a:gdLst/>
                <a:ahLst/>
                <a:cxnLst/>
                <a:rect l="l" t="t" r="r" b="b"/>
                <a:pathLst>
                  <a:path w="29889" h="9666" extrusionOk="0">
                    <a:moveTo>
                      <a:pt x="3984" y="1"/>
                    </a:moveTo>
                    <a:cubicBezTo>
                      <a:pt x="1714" y="1"/>
                      <a:pt x="234" y="413"/>
                      <a:pt x="0" y="1260"/>
                    </a:cubicBezTo>
                    <a:lnTo>
                      <a:pt x="29354" y="9666"/>
                    </a:lnTo>
                    <a:cubicBezTo>
                      <a:pt x="29888" y="7765"/>
                      <a:pt x="23750" y="4329"/>
                      <a:pt x="15678" y="1994"/>
                    </a:cubicBezTo>
                    <a:cubicBezTo>
                      <a:pt x="11120" y="681"/>
                      <a:pt x="6900" y="1"/>
                      <a:pt x="3984" y="1"/>
                    </a:cubicBezTo>
                    <a:close/>
                  </a:path>
                </a:pathLst>
              </a:custGeom>
              <a:solidFill>
                <a:srgbClr val="E38C45">
                  <a:alpha val="328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0" name="Google Shape;870;p24"/>
              <p:cNvSpPr/>
              <p:nvPr/>
            </p:nvSpPr>
            <p:spPr>
              <a:xfrm>
                <a:off x="2076650" y="2624825"/>
                <a:ext cx="809775" cy="231850"/>
              </a:xfrm>
              <a:custGeom>
                <a:avLst/>
                <a:gdLst/>
                <a:ahLst/>
                <a:cxnLst/>
                <a:rect l="l" t="t" r="r" b="b"/>
                <a:pathLst>
                  <a:path w="32391" h="9274" fill="none" extrusionOk="0">
                    <a:moveTo>
                      <a:pt x="1" y="0"/>
                    </a:moveTo>
                    <a:lnTo>
                      <a:pt x="32390" y="9274"/>
                    </a:lnTo>
                  </a:path>
                </a:pathLst>
              </a:custGeom>
              <a:noFill/>
              <a:ln w="5000" cap="flat" cmpd="sng">
                <a:solidFill>
                  <a:srgbClr val="F1EFF2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1" name="Google Shape;871;p24"/>
              <p:cNvSpPr/>
              <p:nvPr/>
            </p:nvSpPr>
            <p:spPr>
              <a:xfrm>
                <a:off x="2053300" y="2618150"/>
                <a:ext cx="856475" cy="245200"/>
              </a:xfrm>
              <a:custGeom>
                <a:avLst/>
                <a:gdLst/>
                <a:ahLst/>
                <a:cxnLst/>
                <a:rect l="l" t="t" r="r" b="b"/>
                <a:pathLst>
                  <a:path w="34259" h="9808" fill="none" extrusionOk="0">
                    <a:moveTo>
                      <a:pt x="1" y="0"/>
                    </a:moveTo>
                    <a:lnTo>
                      <a:pt x="34258" y="9808"/>
                    </a:lnTo>
                  </a:path>
                </a:pathLst>
              </a:custGeom>
              <a:noFill/>
              <a:ln w="5000" cap="flat" cmpd="sng">
                <a:solidFill>
                  <a:schemeClr val="lt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2" name="Google Shape;872;p24"/>
              <p:cNvSpPr/>
              <p:nvPr/>
            </p:nvSpPr>
            <p:spPr>
              <a:xfrm>
                <a:off x="2077500" y="3488150"/>
                <a:ext cx="761400" cy="273350"/>
              </a:xfrm>
              <a:custGeom>
                <a:avLst/>
                <a:gdLst/>
                <a:ahLst/>
                <a:cxnLst/>
                <a:rect l="l" t="t" r="r" b="b"/>
                <a:pathLst>
                  <a:path w="30456" h="10934" extrusionOk="0">
                    <a:moveTo>
                      <a:pt x="4551" y="0"/>
                    </a:moveTo>
                    <a:cubicBezTo>
                      <a:pt x="2281" y="0"/>
                      <a:pt x="801" y="413"/>
                      <a:pt x="567" y="1260"/>
                    </a:cubicBezTo>
                    <a:cubicBezTo>
                      <a:pt x="0" y="3194"/>
                      <a:pt x="6138" y="6630"/>
                      <a:pt x="14244" y="8965"/>
                    </a:cubicBezTo>
                    <a:cubicBezTo>
                      <a:pt x="18809" y="10262"/>
                      <a:pt x="23025" y="10934"/>
                      <a:pt x="25939" y="10934"/>
                    </a:cubicBezTo>
                    <a:cubicBezTo>
                      <a:pt x="28198" y="10934"/>
                      <a:pt x="29674" y="10529"/>
                      <a:pt x="29921" y="9699"/>
                    </a:cubicBezTo>
                    <a:cubicBezTo>
                      <a:pt x="30455" y="7764"/>
                      <a:pt x="24351" y="4328"/>
                      <a:pt x="16245" y="1993"/>
                    </a:cubicBezTo>
                    <a:cubicBezTo>
                      <a:pt x="11687" y="681"/>
                      <a:pt x="7467" y="0"/>
                      <a:pt x="455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3" name="Google Shape;873;p24"/>
              <p:cNvSpPr/>
              <p:nvPr/>
            </p:nvSpPr>
            <p:spPr>
              <a:xfrm>
                <a:off x="2091675" y="3488500"/>
                <a:ext cx="747225" cy="242125"/>
              </a:xfrm>
              <a:custGeom>
                <a:avLst/>
                <a:gdLst/>
                <a:ahLst/>
                <a:cxnLst/>
                <a:rect l="l" t="t" r="r" b="b"/>
                <a:pathLst>
                  <a:path w="29889" h="9685" extrusionOk="0">
                    <a:moveTo>
                      <a:pt x="4006" y="0"/>
                    </a:moveTo>
                    <a:cubicBezTo>
                      <a:pt x="1723" y="0"/>
                      <a:pt x="234" y="411"/>
                      <a:pt x="0" y="1246"/>
                    </a:cubicBezTo>
                    <a:lnTo>
                      <a:pt x="29354" y="9685"/>
                    </a:lnTo>
                    <a:cubicBezTo>
                      <a:pt x="29888" y="7750"/>
                      <a:pt x="23784" y="4314"/>
                      <a:pt x="15678" y="1979"/>
                    </a:cubicBezTo>
                    <a:cubicBezTo>
                      <a:pt x="11132" y="670"/>
                      <a:pt x="6921" y="0"/>
                      <a:pt x="4006" y="0"/>
                    </a:cubicBezTo>
                    <a:close/>
                  </a:path>
                </a:pathLst>
              </a:custGeom>
              <a:solidFill>
                <a:srgbClr val="E38C45">
                  <a:alpha val="328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4" name="Google Shape;874;p24"/>
              <p:cNvSpPr/>
              <p:nvPr/>
            </p:nvSpPr>
            <p:spPr>
              <a:xfrm>
                <a:off x="2053300" y="3508775"/>
                <a:ext cx="809775" cy="232700"/>
              </a:xfrm>
              <a:custGeom>
                <a:avLst/>
                <a:gdLst/>
                <a:ahLst/>
                <a:cxnLst/>
                <a:rect l="l" t="t" r="r" b="b"/>
                <a:pathLst>
                  <a:path w="32391" h="9308" fill="none" extrusionOk="0">
                    <a:moveTo>
                      <a:pt x="1" y="1"/>
                    </a:moveTo>
                    <a:lnTo>
                      <a:pt x="32390" y="9308"/>
                    </a:lnTo>
                  </a:path>
                </a:pathLst>
              </a:custGeom>
              <a:noFill/>
              <a:ln w="5000" cap="flat" cmpd="sng">
                <a:solidFill>
                  <a:srgbClr val="F1EFF2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5" name="Google Shape;875;p24"/>
              <p:cNvSpPr/>
              <p:nvPr/>
            </p:nvSpPr>
            <p:spPr>
              <a:xfrm>
                <a:off x="2029950" y="3502125"/>
                <a:ext cx="856475" cy="246025"/>
              </a:xfrm>
              <a:custGeom>
                <a:avLst/>
                <a:gdLst/>
                <a:ahLst/>
                <a:cxnLst/>
                <a:rect l="l" t="t" r="r" b="b"/>
                <a:pathLst>
                  <a:path w="34259" h="9841" fill="none" extrusionOk="0">
                    <a:moveTo>
                      <a:pt x="1" y="0"/>
                    </a:moveTo>
                    <a:lnTo>
                      <a:pt x="34258" y="9841"/>
                    </a:lnTo>
                  </a:path>
                </a:pathLst>
              </a:custGeom>
              <a:noFill/>
              <a:ln w="5000" cap="flat" cmpd="sng">
                <a:solidFill>
                  <a:schemeClr val="lt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76" name="Google Shape;876;p24"/>
            <p:cNvSpPr/>
            <p:nvPr/>
          </p:nvSpPr>
          <p:spPr>
            <a:xfrm>
              <a:off x="7404938" y="1800625"/>
              <a:ext cx="157605" cy="1559475"/>
            </a:xfrm>
            <a:custGeom>
              <a:avLst/>
              <a:gdLst/>
              <a:ahLst/>
              <a:cxnLst/>
              <a:rect l="l" t="t" r="r" b="b"/>
              <a:pathLst>
                <a:path w="19781" h="62379" extrusionOk="0">
                  <a:moveTo>
                    <a:pt x="0" y="0"/>
                  </a:moveTo>
                  <a:lnTo>
                    <a:pt x="0" y="62378"/>
                  </a:lnTo>
                  <a:lnTo>
                    <a:pt x="19781" y="62378"/>
                  </a:lnTo>
                  <a:lnTo>
                    <a:pt x="1978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20_1">
    <p:spTree>
      <p:nvGrpSpPr>
        <p:cNvPr id="1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8" name="Google Shape;878;p25"/>
          <p:cNvGrpSpPr/>
          <p:nvPr/>
        </p:nvGrpSpPr>
        <p:grpSpPr>
          <a:xfrm>
            <a:off x="188089" y="178344"/>
            <a:ext cx="8767822" cy="4786812"/>
            <a:chOff x="240700" y="905375"/>
            <a:chExt cx="7132950" cy="3894250"/>
          </a:xfrm>
        </p:grpSpPr>
        <p:sp>
          <p:nvSpPr>
            <p:cNvPr id="879" name="Google Shape;879;p25"/>
            <p:cNvSpPr/>
            <p:nvPr/>
          </p:nvSpPr>
          <p:spPr>
            <a:xfrm>
              <a:off x="327375" y="987700"/>
              <a:ext cx="6959625" cy="3729600"/>
            </a:xfrm>
            <a:custGeom>
              <a:avLst/>
              <a:gdLst/>
              <a:ahLst/>
              <a:cxnLst/>
              <a:rect l="l" t="t" r="r" b="b"/>
              <a:pathLst>
                <a:path w="278385" h="149184" fill="none" extrusionOk="0">
                  <a:moveTo>
                    <a:pt x="0" y="1"/>
                  </a:moveTo>
                  <a:lnTo>
                    <a:pt x="278385" y="1"/>
                  </a:lnTo>
                  <a:lnTo>
                    <a:pt x="278385" y="149184"/>
                  </a:lnTo>
                  <a:lnTo>
                    <a:pt x="0" y="149184"/>
                  </a:lnTo>
                  <a:close/>
                </a:path>
              </a:pathLst>
            </a:custGeom>
            <a:noFill/>
            <a:ln w="28575" cap="flat" cmpd="sng">
              <a:solidFill>
                <a:schemeClr val="dk2"/>
              </a:solidFill>
              <a:prstDash val="solid"/>
              <a:miter lim="1733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25"/>
            <p:cNvSpPr/>
            <p:nvPr/>
          </p:nvSpPr>
          <p:spPr>
            <a:xfrm>
              <a:off x="240700" y="905375"/>
              <a:ext cx="7132950" cy="3894250"/>
            </a:xfrm>
            <a:custGeom>
              <a:avLst/>
              <a:gdLst/>
              <a:ahLst/>
              <a:cxnLst/>
              <a:rect l="l" t="t" r="r" b="b"/>
              <a:pathLst>
                <a:path w="285318" h="155770" fill="none" extrusionOk="0">
                  <a:moveTo>
                    <a:pt x="278385" y="6933"/>
                  </a:moveTo>
                  <a:lnTo>
                    <a:pt x="278385" y="1"/>
                  </a:lnTo>
                  <a:lnTo>
                    <a:pt x="6933" y="1"/>
                  </a:lnTo>
                  <a:lnTo>
                    <a:pt x="6933" y="6933"/>
                  </a:lnTo>
                  <a:lnTo>
                    <a:pt x="1" y="6933"/>
                  </a:lnTo>
                  <a:lnTo>
                    <a:pt x="1" y="148837"/>
                  </a:lnTo>
                  <a:lnTo>
                    <a:pt x="6933" y="148837"/>
                  </a:lnTo>
                  <a:lnTo>
                    <a:pt x="6933" y="155769"/>
                  </a:lnTo>
                  <a:lnTo>
                    <a:pt x="278385" y="155769"/>
                  </a:lnTo>
                  <a:lnTo>
                    <a:pt x="278385" y="148837"/>
                  </a:lnTo>
                  <a:lnTo>
                    <a:pt x="285318" y="148837"/>
                  </a:lnTo>
                  <a:lnTo>
                    <a:pt x="285318" y="6933"/>
                  </a:lnTo>
                  <a:close/>
                </a:path>
              </a:pathLst>
            </a:custGeom>
            <a:noFill/>
            <a:ln w="28575" cap="flat" cmpd="sng">
              <a:solidFill>
                <a:schemeClr val="dk2"/>
              </a:solidFill>
              <a:prstDash val="solid"/>
              <a:miter lim="1733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1" name="Google Shape;881;p25"/>
          <p:cNvSpPr txBox="1">
            <a:spLocks noGrp="1"/>
          </p:cNvSpPr>
          <p:nvPr>
            <p:ph type="title"/>
          </p:nvPr>
        </p:nvSpPr>
        <p:spPr>
          <a:xfrm>
            <a:off x="720000" y="463800"/>
            <a:ext cx="5781300" cy="59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grpSp>
        <p:nvGrpSpPr>
          <p:cNvPr id="882" name="Google Shape;882;p25"/>
          <p:cNvGrpSpPr/>
          <p:nvPr/>
        </p:nvGrpSpPr>
        <p:grpSpPr>
          <a:xfrm>
            <a:off x="7887675" y="-285667"/>
            <a:ext cx="1523794" cy="1389363"/>
            <a:chOff x="7252250" y="1395950"/>
            <a:chExt cx="919000" cy="837925"/>
          </a:xfrm>
        </p:grpSpPr>
        <p:sp>
          <p:nvSpPr>
            <p:cNvPr id="883" name="Google Shape;883;p25"/>
            <p:cNvSpPr/>
            <p:nvPr/>
          </p:nvSpPr>
          <p:spPr>
            <a:xfrm>
              <a:off x="7252250" y="1395950"/>
              <a:ext cx="919000" cy="837925"/>
            </a:xfrm>
            <a:custGeom>
              <a:avLst/>
              <a:gdLst/>
              <a:ahLst/>
              <a:cxnLst/>
              <a:rect l="l" t="t" r="r" b="b"/>
              <a:pathLst>
                <a:path w="36760" h="33517" extrusionOk="0">
                  <a:moveTo>
                    <a:pt x="18380" y="1"/>
                  </a:moveTo>
                  <a:cubicBezTo>
                    <a:pt x="14094" y="1"/>
                    <a:pt x="9807" y="1635"/>
                    <a:pt x="6538" y="4904"/>
                  </a:cubicBezTo>
                  <a:cubicBezTo>
                    <a:pt x="0" y="11442"/>
                    <a:pt x="0" y="22050"/>
                    <a:pt x="6538" y="28588"/>
                  </a:cubicBezTo>
                  <a:cubicBezTo>
                    <a:pt x="9807" y="31873"/>
                    <a:pt x="14094" y="33516"/>
                    <a:pt x="18380" y="33516"/>
                  </a:cubicBezTo>
                  <a:cubicBezTo>
                    <a:pt x="22666" y="33516"/>
                    <a:pt x="26953" y="31873"/>
                    <a:pt x="30222" y="28588"/>
                  </a:cubicBezTo>
                  <a:cubicBezTo>
                    <a:pt x="36760" y="22050"/>
                    <a:pt x="36760" y="11442"/>
                    <a:pt x="30222" y="4904"/>
                  </a:cubicBezTo>
                  <a:cubicBezTo>
                    <a:pt x="26953" y="1635"/>
                    <a:pt x="22666" y="1"/>
                    <a:pt x="183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dist="85725" dir="10800000" algn="bl" rotWithShape="0">
                <a:schemeClr val="lt2">
                  <a:alpha val="1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25"/>
            <p:cNvSpPr/>
            <p:nvPr/>
          </p:nvSpPr>
          <p:spPr>
            <a:xfrm>
              <a:off x="7364000" y="1466825"/>
              <a:ext cx="697175" cy="698025"/>
            </a:xfrm>
            <a:custGeom>
              <a:avLst/>
              <a:gdLst/>
              <a:ahLst/>
              <a:cxnLst/>
              <a:rect l="l" t="t" r="r" b="b"/>
              <a:pathLst>
                <a:path w="27887" h="27921" extrusionOk="0">
                  <a:moveTo>
                    <a:pt x="13543" y="1"/>
                  </a:moveTo>
                  <a:cubicBezTo>
                    <a:pt x="6004" y="234"/>
                    <a:pt x="0" y="6406"/>
                    <a:pt x="0" y="13944"/>
                  </a:cubicBezTo>
                  <a:cubicBezTo>
                    <a:pt x="0" y="21516"/>
                    <a:pt x="6004" y="27687"/>
                    <a:pt x="13543" y="27921"/>
                  </a:cubicBezTo>
                  <a:lnTo>
                    <a:pt x="13910" y="27921"/>
                  </a:lnTo>
                  <a:cubicBezTo>
                    <a:pt x="14877" y="27921"/>
                    <a:pt x="15845" y="27821"/>
                    <a:pt x="16812" y="27621"/>
                  </a:cubicBezTo>
                  <a:cubicBezTo>
                    <a:pt x="17446" y="27487"/>
                    <a:pt x="18046" y="27287"/>
                    <a:pt x="18680" y="27087"/>
                  </a:cubicBezTo>
                  <a:cubicBezTo>
                    <a:pt x="19080" y="26920"/>
                    <a:pt x="19481" y="26753"/>
                    <a:pt x="19881" y="26553"/>
                  </a:cubicBezTo>
                  <a:cubicBezTo>
                    <a:pt x="22850" y="25152"/>
                    <a:pt x="25218" y="22751"/>
                    <a:pt x="26619" y="19782"/>
                  </a:cubicBezTo>
                  <a:cubicBezTo>
                    <a:pt x="27453" y="17947"/>
                    <a:pt x="27887" y="15946"/>
                    <a:pt x="27887" y="13944"/>
                  </a:cubicBezTo>
                  <a:cubicBezTo>
                    <a:pt x="27887" y="10142"/>
                    <a:pt x="26319" y="6506"/>
                    <a:pt x="23584" y="3870"/>
                  </a:cubicBezTo>
                  <a:cubicBezTo>
                    <a:pt x="22483" y="2836"/>
                    <a:pt x="21249" y="1969"/>
                    <a:pt x="19881" y="1335"/>
                  </a:cubicBezTo>
                  <a:cubicBezTo>
                    <a:pt x="19514" y="1135"/>
                    <a:pt x="19080" y="968"/>
                    <a:pt x="18680" y="835"/>
                  </a:cubicBezTo>
                  <a:cubicBezTo>
                    <a:pt x="18046" y="601"/>
                    <a:pt x="17446" y="435"/>
                    <a:pt x="16812" y="301"/>
                  </a:cubicBezTo>
                  <a:cubicBezTo>
                    <a:pt x="15845" y="101"/>
                    <a:pt x="14877" y="1"/>
                    <a:pt x="1391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25"/>
            <p:cNvSpPr/>
            <p:nvPr/>
          </p:nvSpPr>
          <p:spPr>
            <a:xfrm>
              <a:off x="7784300" y="1473500"/>
              <a:ext cx="46725" cy="683850"/>
            </a:xfrm>
            <a:custGeom>
              <a:avLst/>
              <a:gdLst/>
              <a:ahLst/>
              <a:cxnLst/>
              <a:rect l="l" t="t" r="r" b="b"/>
              <a:pathLst>
                <a:path w="1869" h="27354" extrusionOk="0">
                  <a:moveTo>
                    <a:pt x="0" y="1"/>
                  </a:moveTo>
                  <a:lnTo>
                    <a:pt x="0" y="27354"/>
                  </a:lnTo>
                  <a:cubicBezTo>
                    <a:pt x="634" y="27220"/>
                    <a:pt x="1234" y="27020"/>
                    <a:pt x="1868" y="26787"/>
                  </a:cubicBezTo>
                  <a:lnTo>
                    <a:pt x="1868" y="535"/>
                  </a:lnTo>
                  <a:cubicBezTo>
                    <a:pt x="1234" y="301"/>
                    <a:pt x="634" y="134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25"/>
            <p:cNvSpPr/>
            <p:nvPr/>
          </p:nvSpPr>
          <p:spPr>
            <a:xfrm>
              <a:off x="7861000" y="1499350"/>
              <a:ext cx="92600" cy="631325"/>
            </a:xfrm>
            <a:custGeom>
              <a:avLst/>
              <a:gdLst/>
              <a:ahLst/>
              <a:cxnLst/>
              <a:rect l="l" t="t" r="r" b="b"/>
              <a:pathLst>
                <a:path w="3704" h="25253" extrusionOk="0">
                  <a:moveTo>
                    <a:pt x="1" y="1"/>
                  </a:moveTo>
                  <a:lnTo>
                    <a:pt x="1" y="25252"/>
                  </a:lnTo>
                  <a:cubicBezTo>
                    <a:pt x="1369" y="24619"/>
                    <a:pt x="2603" y="23751"/>
                    <a:pt x="3704" y="22717"/>
                  </a:cubicBezTo>
                  <a:lnTo>
                    <a:pt x="3704" y="2569"/>
                  </a:lnTo>
                  <a:cubicBezTo>
                    <a:pt x="2603" y="1502"/>
                    <a:pt x="1369" y="635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25"/>
            <p:cNvSpPr/>
            <p:nvPr/>
          </p:nvSpPr>
          <p:spPr>
            <a:xfrm>
              <a:off x="7486575" y="1928825"/>
              <a:ext cx="85925" cy="85100"/>
            </a:xfrm>
            <a:custGeom>
              <a:avLst/>
              <a:gdLst/>
              <a:ahLst/>
              <a:cxnLst/>
              <a:rect l="l" t="t" r="r" b="b"/>
              <a:pathLst>
                <a:path w="3437" h="3404" extrusionOk="0">
                  <a:moveTo>
                    <a:pt x="1735" y="1"/>
                  </a:moveTo>
                  <a:lnTo>
                    <a:pt x="1" y="1702"/>
                  </a:lnTo>
                  <a:lnTo>
                    <a:pt x="1735" y="3403"/>
                  </a:lnTo>
                  <a:lnTo>
                    <a:pt x="3436" y="1702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25"/>
            <p:cNvSpPr/>
            <p:nvPr/>
          </p:nvSpPr>
          <p:spPr>
            <a:xfrm>
              <a:off x="7486575" y="1626950"/>
              <a:ext cx="85925" cy="85100"/>
            </a:xfrm>
            <a:custGeom>
              <a:avLst/>
              <a:gdLst/>
              <a:ahLst/>
              <a:cxnLst/>
              <a:rect l="l" t="t" r="r" b="b"/>
              <a:pathLst>
                <a:path w="3437" h="3404" extrusionOk="0">
                  <a:moveTo>
                    <a:pt x="1702" y="1"/>
                  </a:moveTo>
                  <a:lnTo>
                    <a:pt x="1" y="1702"/>
                  </a:lnTo>
                  <a:lnTo>
                    <a:pt x="1702" y="3403"/>
                  </a:lnTo>
                  <a:lnTo>
                    <a:pt x="3436" y="1702"/>
                  </a:lnTo>
                  <a:lnTo>
                    <a:pt x="170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25"/>
            <p:cNvSpPr/>
            <p:nvPr/>
          </p:nvSpPr>
          <p:spPr>
            <a:xfrm>
              <a:off x="7855175" y="1928825"/>
              <a:ext cx="85925" cy="85100"/>
            </a:xfrm>
            <a:custGeom>
              <a:avLst/>
              <a:gdLst/>
              <a:ahLst/>
              <a:cxnLst/>
              <a:rect l="l" t="t" r="r" b="b"/>
              <a:pathLst>
                <a:path w="3437" h="3404" extrusionOk="0">
                  <a:moveTo>
                    <a:pt x="1702" y="1"/>
                  </a:moveTo>
                  <a:lnTo>
                    <a:pt x="0" y="1702"/>
                  </a:lnTo>
                  <a:lnTo>
                    <a:pt x="1702" y="3403"/>
                  </a:lnTo>
                  <a:lnTo>
                    <a:pt x="3436" y="1702"/>
                  </a:lnTo>
                  <a:lnTo>
                    <a:pt x="170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25"/>
            <p:cNvSpPr/>
            <p:nvPr/>
          </p:nvSpPr>
          <p:spPr>
            <a:xfrm>
              <a:off x="7855175" y="1626950"/>
              <a:ext cx="85925" cy="85100"/>
            </a:xfrm>
            <a:custGeom>
              <a:avLst/>
              <a:gdLst/>
              <a:ahLst/>
              <a:cxnLst/>
              <a:rect l="l" t="t" r="r" b="b"/>
              <a:pathLst>
                <a:path w="3437" h="3404" extrusionOk="0">
                  <a:moveTo>
                    <a:pt x="1735" y="1"/>
                  </a:moveTo>
                  <a:lnTo>
                    <a:pt x="0" y="1702"/>
                  </a:lnTo>
                  <a:lnTo>
                    <a:pt x="1735" y="3403"/>
                  </a:lnTo>
                  <a:lnTo>
                    <a:pt x="3436" y="1702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25"/>
            <p:cNvSpPr/>
            <p:nvPr/>
          </p:nvSpPr>
          <p:spPr>
            <a:xfrm>
              <a:off x="7855175" y="1777900"/>
              <a:ext cx="85925" cy="85075"/>
            </a:xfrm>
            <a:custGeom>
              <a:avLst/>
              <a:gdLst/>
              <a:ahLst/>
              <a:cxnLst/>
              <a:rect l="l" t="t" r="r" b="b"/>
              <a:pathLst>
                <a:path w="3437" h="3403" extrusionOk="0">
                  <a:moveTo>
                    <a:pt x="1702" y="0"/>
                  </a:moveTo>
                  <a:lnTo>
                    <a:pt x="0" y="1701"/>
                  </a:lnTo>
                  <a:lnTo>
                    <a:pt x="1702" y="3403"/>
                  </a:lnTo>
                  <a:lnTo>
                    <a:pt x="3436" y="1701"/>
                  </a:lnTo>
                  <a:lnTo>
                    <a:pt x="170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25"/>
            <p:cNvSpPr/>
            <p:nvPr/>
          </p:nvSpPr>
          <p:spPr>
            <a:xfrm>
              <a:off x="7486575" y="1777900"/>
              <a:ext cx="85925" cy="85075"/>
            </a:xfrm>
            <a:custGeom>
              <a:avLst/>
              <a:gdLst/>
              <a:ahLst/>
              <a:cxnLst/>
              <a:rect l="l" t="t" r="r" b="b"/>
              <a:pathLst>
                <a:path w="3437" h="3403" extrusionOk="0">
                  <a:moveTo>
                    <a:pt x="1735" y="0"/>
                  </a:moveTo>
                  <a:lnTo>
                    <a:pt x="1" y="1701"/>
                  </a:lnTo>
                  <a:lnTo>
                    <a:pt x="1735" y="3403"/>
                  </a:lnTo>
                  <a:lnTo>
                    <a:pt x="3436" y="1701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25"/>
            <p:cNvSpPr/>
            <p:nvPr/>
          </p:nvSpPr>
          <p:spPr>
            <a:xfrm>
              <a:off x="7635025" y="1920700"/>
              <a:ext cx="144275" cy="133250"/>
            </a:xfrm>
            <a:custGeom>
              <a:avLst/>
              <a:gdLst/>
              <a:ahLst/>
              <a:cxnLst/>
              <a:rect l="l" t="t" r="r" b="b"/>
              <a:pathLst>
                <a:path w="5771" h="5330" extrusionOk="0">
                  <a:moveTo>
                    <a:pt x="4153" y="1"/>
                  </a:moveTo>
                  <a:cubicBezTo>
                    <a:pt x="4078" y="1"/>
                    <a:pt x="4003" y="9"/>
                    <a:pt x="3936" y="26"/>
                  </a:cubicBezTo>
                  <a:cubicBezTo>
                    <a:pt x="3069" y="92"/>
                    <a:pt x="2268" y="393"/>
                    <a:pt x="1601" y="926"/>
                  </a:cubicBezTo>
                  <a:lnTo>
                    <a:pt x="1535" y="893"/>
                  </a:lnTo>
                  <a:lnTo>
                    <a:pt x="1435" y="1060"/>
                  </a:lnTo>
                  <a:cubicBezTo>
                    <a:pt x="1368" y="1126"/>
                    <a:pt x="1334" y="1160"/>
                    <a:pt x="1268" y="1193"/>
                  </a:cubicBezTo>
                  <a:cubicBezTo>
                    <a:pt x="934" y="1560"/>
                    <a:pt x="634" y="1960"/>
                    <a:pt x="434" y="2427"/>
                  </a:cubicBezTo>
                  <a:lnTo>
                    <a:pt x="167" y="3028"/>
                  </a:lnTo>
                  <a:cubicBezTo>
                    <a:pt x="167" y="3028"/>
                    <a:pt x="167" y="3028"/>
                    <a:pt x="167" y="3061"/>
                  </a:cubicBezTo>
                  <a:cubicBezTo>
                    <a:pt x="134" y="3095"/>
                    <a:pt x="134" y="3095"/>
                    <a:pt x="134" y="3128"/>
                  </a:cubicBezTo>
                  <a:lnTo>
                    <a:pt x="134" y="3161"/>
                  </a:lnTo>
                  <a:lnTo>
                    <a:pt x="134" y="3195"/>
                  </a:lnTo>
                  <a:lnTo>
                    <a:pt x="100" y="3328"/>
                  </a:lnTo>
                  <a:cubicBezTo>
                    <a:pt x="0" y="3795"/>
                    <a:pt x="100" y="4262"/>
                    <a:pt x="367" y="4662"/>
                  </a:cubicBezTo>
                  <a:cubicBezTo>
                    <a:pt x="501" y="4829"/>
                    <a:pt x="667" y="4996"/>
                    <a:pt x="867" y="5096"/>
                  </a:cubicBezTo>
                  <a:cubicBezTo>
                    <a:pt x="901" y="5129"/>
                    <a:pt x="968" y="5163"/>
                    <a:pt x="1034" y="5196"/>
                  </a:cubicBezTo>
                  <a:cubicBezTo>
                    <a:pt x="1134" y="5229"/>
                    <a:pt x="1234" y="5296"/>
                    <a:pt x="1334" y="5296"/>
                  </a:cubicBezTo>
                  <a:cubicBezTo>
                    <a:pt x="1435" y="5329"/>
                    <a:pt x="1501" y="5329"/>
                    <a:pt x="1568" y="5329"/>
                  </a:cubicBezTo>
                  <a:lnTo>
                    <a:pt x="1902" y="5329"/>
                  </a:lnTo>
                  <a:cubicBezTo>
                    <a:pt x="2068" y="5329"/>
                    <a:pt x="2202" y="5296"/>
                    <a:pt x="2369" y="5263"/>
                  </a:cubicBezTo>
                  <a:cubicBezTo>
                    <a:pt x="3236" y="5063"/>
                    <a:pt x="4003" y="4629"/>
                    <a:pt x="4603" y="3962"/>
                  </a:cubicBezTo>
                  <a:lnTo>
                    <a:pt x="4637" y="3928"/>
                  </a:lnTo>
                  <a:cubicBezTo>
                    <a:pt x="4737" y="3795"/>
                    <a:pt x="4870" y="3662"/>
                    <a:pt x="4970" y="3528"/>
                  </a:cubicBezTo>
                  <a:lnTo>
                    <a:pt x="5304" y="3095"/>
                  </a:lnTo>
                  <a:lnTo>
                    <a:pt x="5237" y="3061"/>
                  </a:lnTo>
                  <a:cubicBezTo>
                    <a:pt x="5271" y="2994"/>
                    <a:pt x="5304" y="2928"/>
                    <a:pt x="5337" y="2861"/>
                  </a:cubicBezTo>
                  <a:lnTo>
                    <a:pt x="5604" y="2294"/>
                  </a:lnTo>
                  <a:cubicBezTo>
                    <a:pt x="5704" y="2027"/>
                    <a:pt x="5771" y="1760"/>
                    <a:pt x="5738" y="1460"/>
                  </a:cubicBezTo>
                  <a:cubicBezTo>
                    <a:pt x="5738" y="1393"/>
                    <a:pt x="5738" y="1327"/>
                    <a:pt x="5704" y="1260"/>
                  </a:cubicBezTo>
                  <a:cubicBezTo>
                    <a:pt x="5704" y="1227"/>
                    <a:pt x="5704" y="1193"/>
                    <a:pt x="5704" y="1193"/>
                  </a:cubicBezTo>
                  <a:cubicBezTo>
                    <a:pt x="5704" y="1160"/>
                    <a:pt x="5704" y="1126"/>
                    <a:pt x="5671" y="1093"/>
                  </a:cubicBezTo>
                  <a:cubicBezTo>
                    <a:pt x="5638" y="960"/>
                    <a:pt x="5571" y="860"/>
                    <a:pt x="5537" y="760"/>
                  </a:cubicBezTo>
                  <a:cubicBezTo>
                    <a:pt x="5537" y="893"/>
                    <a:pt x="5504" y="1060"/>
                    <a:pt x="5437" y="1193"/>
                  </a:cubicBezTo>
                  <a:lnTo>
                    <a:pt x="5237" y="1660"/>
                  </a:lnTo>
                  <a:cubicBezTo>
                    <a:pt x="4804" y="2594"/>
                    <a:pt x="3903" y="3228"/>
                    <a:pt x="2869" y="3361"/>
                  </a:cubicBezTo>
                  <a:lnTo>
                    <a:pt x="2602" y="3361"/>
                  </a:lnTo>
                  <a:cubicBezTo>
                    <a:pt x="2369" y="3295"/>
                    <a:pt x="2202" y="3161"/>
                    <a:pt x="2068" y="2994"/>
                  </a:cubicBezTo>
                  <a:cubicBezTo>
                    <a:pt x="2035" y="2961"/>
                    <a:pt x="2002" y="2894"/>
                    <a:pt x="2002" y="2861"/>
                  </a:cubicBezTo>
                  <a:cubicBezTo>
                    <a:pt x="1902" y="2661"/>
                    <a:pt x="1902" y="2461"/>
                    <a:pt x="1968" y="2294"/>
                  </a:cubicBezTo>
                  <a:cubicBezTo>
                    <a:pt x="1968" y="2261"/>
                    <a:pt x="1968" y="2227"/>
                    <a:pt x="2002" y="2161"/>
                  </a:cubicBezTo>
                  <a:lnTo>
                    <a:pt x="2202" y="1694"/>
                  </a:lnTo>
                  <a:cubicBezTo>
                    <a:pt x="2268" y="1593"/>
                    <a:pt x="2335" y="1493"/>
                    <a:pt x="2402" y="1393"/>
                  </a:cubicBezTo>
                  <a:cubicBezTo>
                    <a:pt x="2836" y="626"/>
                    <a:pt x="3603" y="126"/>
                    <a:pt x="4470" y="26"/>
                  </a:cubicBezTo>
                  <a:lnTo>
                    <a:pt x="4370" y="26"/>
                  </a:lnTo>
                  <a:cubicBezTo>
                    <a:pt x="4303" y="9"/>
                    <a:pt x="4228" y="1"/>
                    <a:pt x="41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25"/>
            <p:cNvSpPr/>
            <p:nvPr/>
          </p:nvSpPr>
          <p:spPr>
            <a:xfrm>
              <a:off x="7746775" y="19221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2542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25"/>
            <p:cNvSpPr/>
            <p:nvPr/>
          </p:nvSpPr>
          <p:spPr>
            <a:xfrm>
              <a:off x="7658375" y="1893625"/>
              <a:ext cx="144075" cy="135300"/>
            </a:xfrm>
            <a:custGeom>
              <a:avLst/>
              <a:gdLst/>
              <a:ahLst/>
              <a:cxnLst/>
              <a:rect l="l" t="t" r="r" b="b"/>
              <a:pathLst>
                <a:path w="5763" h="5412" extrusionOk="0">
                  <a:moveTo>
                    <a:pt x="3754" y="1134"/>
                  </a:moveTo>
                  <a:cubicBezTo>
                    <a:pt x="4203" y="1134"/>
                    <a:pt x="4570" y="1479"/>
                    <a:pt x="4570" y="1909"/>
                  </a:cubicBezTo>
                  <a:cubicBezTo>
                    <a:pt x="4603" y="2009"/>
                    <a:pt x="4570" y="2143"/>
                    <a:pt x="4537" y="2243"/>
                  </a:cubicBezTo>
                  <a:cubicBezTo>
                    <a:pt x="4537" y="2276"/>
                    <a:pt x="4503" y="2276"/>
                    <a:pt x="4503" y="2310"/>
                  </a:cubicBezTo>
                  <a:lnTo>
                    <a:pt x="4303" y="2743"/>
                  </a:lnTo>
                  <a:lnTo>
                    <a:pt x="4303" y="2777"/>
                  </a:lnTo>
                  <a:cubicBezTo>
                    <a:pt x="3870" y="3744"/>
                    <a:pt x="2969" y="4378"/>
                    <a:pt x="1935" y="4478"/>
                  </a:cubicBezTo>
                  <a:cubicBezTo>
                    <a:pt x="1885" y="4494"/>
                    <a:pt x="1835" y="4503"/>
                    <a:pt x="1789" y="4503"/>
                  </a:cubicBezTo>
                  <a:cubicBezTo>
                    <a:pt x="1743" y="4503"/>
                    <a:pt x="1701" y="4494"/>
                    <a:pt x="1668" y="4478"/>
                  </a:cubicBezTo>
                  <a:cubicBezTo>
                    <a:pt x="1568" y="4478"/>
                    <a:pt x="1501" y="4444"/>
                    <a:pt x="1435" y="4411"/>
                  </a:cubicBezTo>
                  <a:cubicBezTo>
                    <a:pt x="1301" y="4344"/>
                    <a:pt x="1201" y="4244"/>
                    <a:pt x="1134" y="4144"/>
                  </a:cubicBezTo>
                  <a:cubicBezTo>
                    <a:pt x="1134" y="4111"/>
                    <a:pt x="1134" y="4111"/>
                    <a:pt x="1134" y="4111"/>
                  </a:cubicBezTo>
                  <a:cubicBezTo>
                    <a:pt x="1101" y="4077"/>
                    <a:pt x="1068" y="4011"/>
                    <a:pt x="1068" y="3977"/>
                  </a:cubicBezTo>
                  <a:cubicBezTo>
                    <a:pt x="1001" y="3811"/>
                    <a:pt x="968" y="3610"/>
                    <a:pt x="1034" y="3444"/>
                  </a:cubicBezTo>
                  <a:cubicBezTo>
                    <a:pt x="1034" y="3377"/>
                    <a:pt x="1068" y="3344"/>
                    <a:pt x="1068" y="3310"/>
                  </a:cubicBezTo>
                  <a:lnTo>
                    <a:pt x="1301" y="2843"/>
                  </a:lnTo>
                  <a:cubicBezTo>
                    <a:pt x="1334" y="2743"/>
                    <a:pt x="1401" y="2643"/>
                    <a:pt x="1468" y="2510"/>
                  </a:cubicBezTo>
                  <a:cubicBezTo>
                    <a:pt x="1801" y="1976"/>
                    <a:pt x="2302" y="1576"/>
                    <a:pt x="2902" y="1309"/>
                  </a:cubicBezTo>
                  <a:cubicBezTo>
                    <a:pt x="3069" y="1275"/>
                    <a:pt x="3236" y="1209"/>
                    <a:pt x="3403" y="1175"/>
                  </a:cubicBezTo>
                  <a:lnTo>
                    <a:pt x="3536" y="1142"/>
                  </a:lnTo>
                  <a:lnTo>
                    <a:pt x="3636" y="1142"/>
                  </a:lnTo>
                  <a:cubicBezTo>
                    <a:pt x="3676" y="1137"/>
                    <a:pt x="3715" y="1134"/>
                    <a:pt x="3754" y="1134"/>
                  </a:cubicBezTo>
                  <a:close/>
                  <a:moveTo>
                    <a:pt x="3955" y="1"/>
                  </a:moveTo>
                  <a:cubicBezTo>
                    <a:pt x="3905" y="1"/>
                    <a:pt x="3854" y="3"/>
                    <a:pt x="3803" y="8"/>
                  </a:cubicBezTo>
                  <a:lnTo>
                    <a:pt x="3603" y="41"/>
                  </a:lnTo>
                  <a:cubicBezTo>
                    <a:pt x="3436" y="75"/>
                    <a:pt x="3269" y="108"/>
                    <a:pt x="3102" y="141"/>
                  </a:cubicBezTo>
                  <a:cubicBezTo>
                    <a:pt x="2435" y="341"/>
                    <a:pt x="1801" y="675"/>
                    <a:pt x="1301" y="1175"/>
                  </a:cubicBezTo>
                  <a:cubicBezTo>
                    <a:pt x="1268" y="1309"/>
                    <a:pt x="1234" y="1376"/>
                    <a:pt x="1201" y="1376"/>
                  </a:cubicBezTo>
                  <a:lnTo>
                    <a:pt x="1134" y="1442"/>
                  </a:lnTo>
                  <a:cubicBezTo>
                    <a:pt x="1101" y="1442"/>
                    <a:pt x="1068" y="1476"/>
                    <a:pt x="1068" y="1509"/>
                  </a:cubicBezTo>
                  <a:lnTo>
                    <a:pt x="1001" y="1576"/>
                  </a:lnTo>
                  <a:lnTo>
                    <a:pt x="934" y="1642"/>
                  </a:lnTo>
                  <a:cubicBezTo>
                    <a:pt x="901" y="1709"/>
                    <a:pt x="867" y="1742"/>
                    <a:pt x="834" y="1809"/>
                  </a:cubicBezTo>
                  <a:cubicBezTo>
                    <a:pt x="801" y="1843"/>
                    <a:pt x="767" y="1876"/>
                    <a:pt x="734" y="1943"/>
                  </a:cubicBezTo>
                  <a:cubicBezTo>
                    <a:pt x="701" y="1943"/>
                    <a:pt x="701" y="1976"/>
                    <a:pt x="701" y="2009"/>
                  </a:cubicBezTo>
                  <a:cubicBezTo>
                    <a:pt x="667" y="2076"/>
                    <a:pt x="601" y="2143"/>
                    <a:pt x="567" y="2209"/>
                  </a:cubicBezTo>
                  <a:cubicBezTo>
                    <a:pt x="501" y="2310"/>
                    <a:pt x="434" y="2443"/>
                    <a:pt x="400" y="2576"/>
                  </a:cubicBezTo>
                  <a:lnTo>
                    <a:pt x="134" y="3143"/>
                  </a:lnTo>
                  <a:cubicBezTo>
                    <a:pt x="67" y="3244"/>
                    <a:pt x="34" y="3344"/>
                    <a:pt x="34" y="3444"/>
                  </a:cubicBezTo>
                  <a:cubicBezTo>
                    <a:pt x="34" y="3477"/>
                    <a:pt x="34" y="3477"/>
                    <a:pt x="34" y="3510"/>
                  </a:cubicBezTo>
                  <a:lnTo>
                    <a:pt x="34" y="3544"/>
                  </a:lnTo>
                  <a:cubicBezTo>
                    <a:pt x="0" y="3577"/>
                    <a:pt x="0" y="3577"/>
                    <a:pt x="34" y="3610"/>
                  </a:cubicBezTo>
                  <a:cubicBezTo>
                    <a:pt x="34" y="3610"/>
                    <a:pt x="34" y="3644"/>
                    <a:pt x="34" y="3677"/>
                  </a:cubicBezTo>
                  <a:cubicBezTo>
                    <a:pt x="34" y="3677"/>
                    <a:pt x="34" y="3677"/>
                    <a:pt x="34" y="3711"/>
                  </a:cubicBezTo>
                  <a:cubicBezTo>
                    <a:pt x="34" y="3744"/>
                    <a:pt x="34" y="3777"/>
                    <a:pt x="34" y="3811"/>
                  </a:cubicBezTo>
                  <a:cubicBezTo>
                    <a:pt x="34" y="3844"/>
                    <a:pt x="34" y="3911"/>
                    <a:pt x="34" y="3977"/>
                  </a:cubicBezTo>
                  <a:cubicBezTo>
                    <a:pt x="0" y="4011"/>
                    <a:pt x="0" y="4044"/>
                    <a:pt x="34" y="4077"/>
                  </a:cubicBezTo>
                  <a:cubicBezTo>
                    <a:pt x="34" y="4111"/>
                    <a:pt x="34" y="4144"/>
                    <a:pt x="34" y="4211"/>
                  </a:cubicBezTo>
                  <a:cubicBezTo>
                    <a:pt x="34" y="4211"/>
                    <a:pt x="34" y="4244"/>
                    <a:pt x="67" y="4278"/>
                  </a:cubicBezTo>
                  <a:cubicBezTo>
                    <a:pt x="67" y="4278"/>
                    <a:pt x="67" y="4278"/>
                    <a:pt x="67" y="4311"/>
                  </a:cubicBezTo>
                  <a:cubicBezTo>
                    <a:pt x="67" y="4344"/>
                    <a:pt x="100" y="4411"/>
                    <a:pt x="134" y="4444"/>
                  </a:cubicBezTo>
                  <a:cubicBezTo>
                    <a:pt x="167" y="4578"/>
                    <a:pt x="234" y="4678"/>
                    <a:pt x="300" y="4778"/>
                  </a:cubicBezTo>
                  <a:cubicBezTo>
                    <a:pt x="334" y="4845"/>
                    <a:pt x="367" y="4878"/>
                    <a:pt x="434" y="4945"/>
                  </a:cubicBezTo>
                  <a:cubicBezTo>
                    <a:pt x="434" y="4945"/>
                    <a:pt x="467" y="4978"/>
                    <a:pt x="501" y="5011"/>
                  </a:cubicBezTo>
                  <a:lnTo>
                    <a:pt x="567" y="5045"/>
                  </a:lnTo>
                  <a:cubicBezTo>
                    <a:pt x="567" y="5078"/>
                    <a:pt x="567" y="5078"/>
                    <a:pt x="601" y="5078"/>
                  </a:cubicBezTo>
                  <a:lnTo>
                    <a:pt x="634" y="5145"/>
                  </a:lnTo>
                  <a:cubicBezTo>
                    <a:pt x="667" y="5145"/>
                    <a:pt x="701" y="5145"/>
                    <a:pt x="701" y="5178"/>
                  </a:cubicBezTo>
                  <a:cubicBezTo>
                    <a:pt x="767" y="5212"/>
                    <a:pt x="834" y="5245"/>
                    <a:pt x="867" y="5278"/>
                  </a:cubicBezTo>
                  <a:lnTo>
                    <a:pt x="1001" y="5345"/>
                  </a:lnTo>
                  <a:lnTo>
                    <a:pt x="1034" y="5345"/>
                  </a:lnTo>
                  <a:lnTo>
                    <a:pt x="1201" y="5378"/>
                  </a:lnTo>
                  <a:cubicBezTo>
                    <a:pt x="1234" y="5378"/>
                    <a:pt x="1268" y="5378"/>
                    <a:pt x="1301" y="5412"/>
                  </a:cubicBezTo>
                  <a:lnTo>
                    <a:pt x="1768" y="5412"/>
                  </a:lnTo>
                  <a:cubicBezTo>
                    <a:pt x="2769" y="5278"/>
                    <a:pt x="3669" y="4845"/>
                    <a:pt x="4370" y="4144"/>
                  </a:cubicBezTo>
                  <a:cubicBezTo>
                    <a:pt x="4704" y="3777"/>
                    <a:pt x="5004" y="3377"/>
                    <a:pt x="5204" y="2943"/>
                  </a:cubicBezTo>
                  <a:lnTo>
                    <a:pt x="5404" y="2476"/>
                  </a:lnTo>
                  <a:lnTo>
                    <a:pt x="5471" y="2343"/>
                  </a:lnTo>
                  <a:cubicBezTo>
                    <a:pt x="5537" y="2243"/>
                    <a:pt x="5571" y="2109"/>
                    <a:pt x="5604" y="1976"/>
                  </a:cubicBezTo>
                  <a:cubicBezTo>
                    <a:pt x="5763" y="928"/>
                    <a:pt x="4954" y="1"/>
                    <a:pt x="39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25"/>
            <p:cNvSpPr/>
            <p:nvPr/>
          </p:nvSpPr>
          <p:spPr>
            <a:xfrm>
              <a:off x="7772625" y="1940500"/>
              <a:ext cx="850" cy="875"/>
            </a:xfrm>
            <a:custGeom>
              <a:avLst/>
              <a:gdLst/>
              <a:ahLst/>
              <a:cxnLst/>
              <a:rect l="l" t="t" r="r" b="b"/>
              <a:pathLst>
                <a:path w="34" h="35" extrusionOk="0">
                  <a:moveTo>
                    <a:pt x="0" y="1"/>
                  </a:moveTo>
                  <a:lnTo>
                    <a:pt x="33" y="34"/>
                  </a:lnTo>
                  <a:lnTo>
                    <a:pt x="33" y="34"/>
                  </a:lnTo>
                  <a:close/>
                </a:path>
              </a:pathLst>
            </a:custGeom>
            <a:solidFill>
              <a:srgbClr val="96C6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25"/>
            <p:cNvSpPr/>
            <p:nvPr/>
          </p:nvSpPr>
          <p:spPr>
            <a:xfrm>
              <a:off x="7746775" y="19221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96C6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25"/>
            <p:cNvSpPr/>
            <p:nvPr/>
          </p:nvSpPr>
          <p:spPr>
            <a:xfrm>
              <a:off x="7674200" y="1955525"/>
              <a:ext cx="61750" cy="60075"/>
            </a:xfrm>
            <a:custGeom>
              <a:avLst/>
              <a:gdLst/>
              <a:ahLst/>
              <a:cxnLst/>
              <a:rect l="l" t="t" r="r" b="b"/>
              <a:pathLst>
                <a:path w="2470" h="2403" extrusionOk="0">
                  <a:moveTo>
                    <a:pt x="2136" y="0"/>
                  </a:moveTo>
                  <a:lnTo>
                    <a:pt x="1" y="2068"/>
                  </a:lnTo>
                  <a:lnTo>
                    <a:pt x="301" y="2402"/>
                  </a:lnTo>
                  <a:lnTo>
                    <a:pt x="2469" y="334"/>
                  </a:lnTo>
                  <a:lnTo>
                    <a:pt x="213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25"/>
            <p:cNvSpPr/>
            <p:nvPr/>
          </p:nvSpPr>
          <p:spPr>
            <a:xfrm>
              <a:off x="7727575" y="1945525"/>
              <a:ext cx="70925" cy="21700"/>
            </a:xfrm>
            <a:custGeom>
              <a:avLst/>
              <a:gdLst/>
              <a:ahLst/>
              <a:cxnLst/>
              <a:rect l="l" t="t" r="r" b="b"/>
              <a:pathLst>
                <a:path w="2837" h="868" extrusionOk="0">
                  <a:moveTo>
                    <a:pt x="2836" y="0"/>
                  </a:moveTo>
                  <a:lnTo>
                    <a:pt x="1969" y="133"/>
                  </a:lnTo>
                  <a:lnTo>
                    <a:pt x="1769" y="133"/>
                  </a:lnTo>
                  <a:lnTo>
                    <a:pt x="334" y="367"/>
                  </a:lnTo>
                  <a:lnTo>
                    <a:pt x="1" y="400"/>
                  </a:lnTo>
                  <a:lnTo>
                    <a:pt x="34" y="667"/>
                  </a:lnTo>
                  <a:lnTo>
                    <a:pt x="68" y="867"/>
                  </a:lnTo>
                  <a:lnTo>
                    <a:pt x="201" y="834"/>
                  </a:lnTo>
                  <a:lnTo>
                    <a:pt x="1535" y="634"/>
                  </a:lnTo>
                  <a:lnTo>
                    <a:pt x="2036" y="567"/>
                  </a:lnTo>
                  <a:lnTo>
                    <a:pt x="2636" y="467"/>
                  </a:lnTo>
                  <a:lnTo>
                    <a:pt x="2703" y="367"/>
                  </a:lnTo>
                  <a:cubicBezTo>
                    <a:pt x="2769" y="234"/>
                    <a:pt x="2803" y="100"/>
                    <a:pt x="28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25"/>
            <p:cNvSpPr/>
            <p:nvPr/>
          </p:nvSpPr>
          <p:spPr>
            <a:xfrm>
              <a:off x="7723425" y="1897150"/>
              <a:ext cx="25025" cy="65900"/>
            </a:xfrm>
            <a:custGeom>
              <a:avLst/>
              <a:gdLst/>
              <a:ahLst/>
              <a:cxnLst/>
              <a:rect l="l" t="t" r="r" b="b"/>
              <a:pathLst>
                <a:path w="1001" h="2636" extrusionOk="0">
                  <a:moveTo>
                    <a:pt x="1001" y="0"/>
                  </a:moveTo>
                  <a:lnTo>
                    <a:pt x="500" y="100"/>
                  </a:lnTo>
                  <a:lnTo>
                    <a:pt x="334" y="968"/>
                  </a:lnTo>
                  <a:lnTo>
                    <a:pt x="300" y="1168"/>
                  </a:lnTo>
                  <a:lnTo>
                    <a:pt x="0" y="2502"/>
                  </a:lnTo>
                  <a:lnTo>
                    <a:pt x="0" y="2535"/>
                  </a:lnTo>
                  <a:lnTo>
                    <a:pt x="200" y="2602"/>
                  </a:lnTo>
                  <a:lnTo>
                    <a:pt x="467" y="2636"/>
                  </a:lnTo>
                  <a:lnTo>
                    <a:pt x="534" y="2302"/>
                  </a:lnTo>
                  <a:lnTo>
                    <a:pt x="801" y="1001"/>
                  </a:lnTo>
                  <a:lnTo>
                    <a:pt x="801" y="968"/>
                  </a:lnTo>
                  <a:lnTo>
                    <a:pt x="100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25"/>
            <p:cNvSpPr/>
            <p:nvPr/>
          </p:nvSpPr>
          <p:spPr>
            <a:xfrm>
              <a:off x="7635025" y="1755575"/>
              <a:ext cx="144275" cy="134100"/>
            </a:xfrm>
            <a:custGeom>
              <a:avLst/>
              <a:gdLst/>
              <a:ahLst/>
              <a:cxnLst/>
              <a:rect l="l" t="t" r="r" b="b"/>
              <a:pathLst>
                <a:path w="5771" h="5364" extrusionOk="0">
                  <a:moveTo>
                    <a:pt x="5504" y="726"/>
                  </a:moveTo>
                  <a:cubicBezTo>
                    <a:pt x="5504" y="726"/>
                    <a:pt x="5504" y="760"/>
                    <a:pt x="5537" y="760"/>
                  </a:cubicBezTo>
                  <a:lnTo>
                    <a:pt x="5504" y="726"/>
                  </a:lnTo>
                  <a:close/>
                  <a:moveTo>
                    <a:pt x="4153" y="1"/>
                  </a:moveTo>
                  <a:cubicBezTo>
                    <a:pt x="4078" y="1"/>
                    <a:pt x="4003" y="9"/>
                    <a:pt x="3936" y="26"/>
                  </a:cubicBezTo>
                  <a:cubicBezTo>
                    <a:pt x="3069" y="93"/>
                    <a:pt x="2268" y="426"/>
                    <a:pt x="1601" y="960"/>
                  </a:cubicBezTo>
                  <a:lnTo>
                    <a:pt x="1535" y="893"/>
                  </a:lnTo>
                  <a:lnTo>
                    <a:pt x="1435" y="1093"/>
                  </a:lnTo>
                  <a:cubicBezTo>
                    <a:pt x="1368" y="1127"/>
                    <a:pt x="1334" y="1160"/>
                    <a:pt x="1268" y="1227"/>
                  </a:cubicBezTo>
                  <a:cubicBezTo>
                    <a:pt x="934" y="1560"/>
                    <a:pt x="634" y="1994"/>
                    <a:pt x="434" y="2461"/>
                  </a:cubicBezTo>
                  <a:lnTo>
                    <a:pt x="167" y="3028"/>
                  </a:lnTo>
                  <a:cubicBezTo>
                    <a:pt x="167" y="3028"/>
                    <a:pt x="167" y="3061"/>
                    <a:pt x="167" y="3061"/>
                  </a:cubicBezTo>
                  <a:cubicBezTo>
                    <a:pt x="167" y="3095"/>
                    <a:pt x="167" y="3128"/>
                    <a:pt x="134" y="3128"/>
                  </a:cubicBezTo>
                  <a:lnTo>
                    <a:pt x="134" y="3195"/>
                  </a:lnTo>
                  <a:lnTo>
                    <a:pt x="100" y="3328"/>
                  </a:lnTo>
                  <a:cubicBezTo>
                    <a:pt x="0" y="3795"/>
                    <a:pt x="100" y="4296"/>
                    <a:pt x="367" y="4663"/>
                  </a:cubicBezTo>
                  <a:cubicBezTo>
                    <a:pt x="501" y="4863"/>
                    <a:pt x="667" y="4996"/>
                    <a:pt x="867" y="5096"/>
                  </a:cubicBezTo>
                  <a:cubicBezTo>
                    <a:pt x="901" y="5163"/>
                    <a:pt x="968" y="5196"/>
                    <a:pt x="1034" y="5196"/>
                  </a:cubicBezTo>
                  <a:cubicBezTo>
                    <a:pt x="1134" y="5263"/>
                    <a:pt x="1234" y="5296"/>
                    <a:pt x="1368" y="5330"/>
                  </a:cubicBezTo>
                  <a:cubicBezTo>
                    <a:pt x="1435" y="5330"/>
                    <a:pt x="1501" y="5330"/>
                    <a:pt x="1568" y="5363"/>
                  </a:cubicBezTo>
                  <a:lnTo>
                    <a:pt x="1902" y="5363"/>
                  </a:lnTo>
                  <a:cubicBezTo>
                    <a:pt x="2068" y="5330"/>
                    <a:pt x="2202" y="5296"/>
                    <a:pt x="2369" y="5263"/>
                  </a:cubicBezTo>
                  <a:cubicBezTo>
                    <a:pt x="3236" y="5063"/>
                    <a:pt x="4003" y="4629"/>
                    <a:pt x="4603" y="3962"/>
                  </a:cubicBezTo>
                  <a:lnTo>
                    <a:pt x="4637" y="3929"/>
                  </a:lnTo>
                  <a:cubicBezTo>
                    <a:pt x="4737" y="3795"/>
                    <a:pt x="4870" y="3662"/>
                    <a:pt x="4970" y="3528"/>
                  </a:cubicBezTo>
                  <a:lnTo>
                    <a:pt x="5304" y="3095"/>
                  </a:lnTo>
                  <a:lnTo>
                    <a:pt x="5237" y="3061"/>
                  </a:lnTo>
                  <a:lnTo>
                    <a:pt x="5271" y="2995"/>
                  </a:lnTo>
                  <a:cubicBezTo>
                    <a:pt x="5304" y="2961"/>
                    <a:pt x="5304" y="2928"/>
                    <a:pt x="5337" y="2895"/>
                  </a:cubicBezTo>
                  <a:lnTo>
                    <a:pt x="5604" y="2294"/>
                  </a:lnTo>
                  <a:cubicBezTo>
                    <a:pt x="5704" y="2027"/>
                    <a:pt x="5771" y="1761"/>
                    <a:pt x="5738" y="1460"/>
                  </a:cubicBezTo>
                  <a:cubicBezTo>
                    <a:pt x="5738" y="1394"/>
                    <a:pt x="5738" y="1327"/>
                    <a:pt x="5704" y="1260"/>
                  </a:cubicBezTo>
                  <a:cubicBezTo>
                    <a:pt x="5704" y="1227"/>
                    <a:pt x="5704" y="1227"/>
                    <a:pt x="5704" y="1193"/>
                  </a:cubicBezTo>
                  <a:cubicBezTo>
                    <a:pt x="5704" y="1160"/>
                    <a:pt x="5704" y="1127"/>
                    <a:pt x="5671" y="1093"/>
                  </a:cubicBezTo>
                  <a:cubicBezTo>
                    <a:pt x="5638" y="960"/>
                    <a:pt x="5571" y="860"/>
                    <a:pt x="5537" y="760"/>
                  </a:cubicBezTo>
                  <a:cubicBezTo>
                    <a:pt x="5537" y="927"/>
                    <a:pt x="5504" y="1060"/>
                    <a:pt x="5437" y="1193"/>
                  </a:cubicBezTo>
                  <a:lnTo>
                    <a:pt x="5237" y="1660"/>
                  </a:lnTo>
                  <a:cubicBezTo>
                    <a:pt x="4804" y="2594"/>
                    <a:pt x="3903" y="3262"/>
                    <a:pt x="2869" y="3362"/>
                  </a:cubicBezTo>
                  <a:lnTo>
                    <a:pt x="2602" y="3362"/>
                  </a:lnTo>
                  <a:cubicBezTo>
                    <a:pt x="2369" y="3328"/>
                    <a:pt x="2202" y="3195"/>
                    <a:pt x="2068" y="2995"/>
                  </a:cubicBezTo>
                  <a:cubicBezTo>
                    <a:pt x="2035" y="2961"/>
                    <a:pt x="2002" y="2895"/>
                    <a:pt x="2002" y="2861"/>
                  </a:cubicBezTo>
                  <a:cubicBezTo>
                    <a:pt x="1902" y="2695"/>
                    <a:pt x="1902" y="2494"/>
                    <a:pt x="1968" y="2294"/>
                  </a:cubicBezTo>
                  <a:cubicBezTo>
                    <a:pt x="1968" y="2261"/>
                    <a:pt x="1968" y="2228"/>
                    <a:pt x="2002" y="2194"/>
                  </a:cubicBezTo>
                  <a:lnTo>
                    <a:pt x="2202" y="1727"/>
                  </a:lnTo>
                  <a:cubicBezTo>
                    <a:pt x="2268" y="1594"/>
                    <a:pt x="2335" y="1494"/>
                    <a:pt x="2402" y="1394"/>
                  </a:cubicBezTo>
                  <a:cubicBezTo>
                    <a:pt x="2836" y="660"/>
                    <a:pt x="3603" y="159"/>
                    <a:pt x="4470" y="26"/>
                  </a:cubicBezTo>
                  <a:lnTo>
                    <a:pt x="4370" y="26"/>
                  </a:lnTo>
                  <a:cubicBezTo>
                    <a:pt x="4303" y="9"/>
                    <a:pt x="4228" y="1"/>
                    <a:pt x="41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25"/>
            <p:cNvSpPr/>
            <p:nvPr/>
          </p:nvSpPr>
          <p:spPr>
            <a:xfrm>
              <a:off x="7746775" y="17570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2542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25"/>
            <p:cNvSpPr/>
            <p:nvPr/>
          </p:nvSpPr>
          <p:spPr>
            <a:xfrm>
              <a:off x="7658375" y="1728550"/>
              <a:ext cx="148825" cy="135050"/>
            </a:xfrm>
            <a:custGeom>
              <a:avLst/>
              <a:gdLst/>
              <a:ahLst/>
              <a:cxnLst/>
              <a:rect l="l" t="t" r="r" b="b"/>
              <a:pathLst>
                <a:path w="5953" h="5402" extrusionOk="0">
                  <a:moveTo>
                    <a:pt x="3754" y="1132"/>
                  </a:moveTo>
                  <a:cubicBezTo>
                    <a:pt x="4203" y="1132"/>
                    <a:pt x="4570" y="1478"/>
                    <a:pt x="4570" y="1908"/>
                  </a:cubicBezTo>
                  <a:cubicBezTo>
                    <a:pt x="4603" y="2041"/>
                    <a:pt x="4570" y="2141"/>
                    <a:pt x="4537" y="2241"/>
                  </a:cubicBezTo>
                  <a:cubicBezTo>
                    <a:pt x="4537" y="2274"/>
                    <a:pt x="4503" y="2308"/>
                    <a:pt x="4503" y="2341"/>
                  </a:cubicBezTo>
                  <a:lnTo>
                    <a:pt x="4303" y="2741"/>
                  </a:lnTo>
                  <a:lnTo>
                    <a:pt x="4303" y="2808"/>
                  </a:lnTo>
                  <a:cubicBezTo>
                    <a:pt x="3870" y="3742"/>
                    <a:pt x="2969" y="4409"/>
                    <a:pt x="1935" y="4509"/>
                  </a:cubicBezTo>
                  <a:lnTo>
                    <a:pt x="1668" y="4509"/>
                  </a:lnTo>
                  <a:cubicBezTo>
                    <a:pt x="1568" y="4476"/>
                    <a:pt x="1501" y="4476"/>
                    <a:pt x="1435" y="4443"/>
                  </a:cubicBezTo>
                  <a:cubicBezTo>
                    <a:pt x="1301" y="4376"/>
                    <a:pt x="1201" y="4276"/>
                    <a:pt x="1134" y="4142"/>
                  </a:cubicBezTo>
                  <a:lnTo>
                    <a:pt x="1134" y="4109"/>
                  </a:lnTo>
                  <a:cubicBezTo>
                    <a:pt x="1101" y="4076"/>
                    <a:pt x="1068" y="4042"/>
                    <a:pt x="1068" y="4009"/>
                  </a:cubicBezTo>
                  <a:cubicBezTo>
                    <a:pt x="1001" y="3842"/>
                    <a:pt x="968" y="3642"/>
                    <a:pt x="1034" y="3442"/>
                  </a:cubicBezTo>
                  <a:cubicBezTo>
                    <a:pt x="1034" y="3409"/>
                    <a:pt x="1068" y="3375"/>
                    <a:pt x="1068" y="3342"/>
                  </a:cubicBezTo>
                  <a:lnTo>
                    <a:pt x="1301" y="2875"/>
                  </a:lnTo>
                  <a:cubicBezTo>
                    <a:pt x="1334" y="2741"/>
                    <a:pt x="1401" y="2641"/>
                    <a:pt x="1468" y="2541"/>
                  </a:cubicBezTo>
                  <a:cubicBezTo>
                    <a:pt x="1801" y="2008"/>
                    <a:pt x="2302" y="1574"/>
                    <a:pt x="2902" y="1340"/>
                  </a:cubicBezTo>
                  <a:cubicBezTo>
                    <a:pt x="3069" y="1274"/>
                    <a:pt x="3236" y="1240"/>
                    <a:pt x="3403" y="1207"/>
                  </a:cubicBezTo>
                  <a:lnTo>
                    <a:pt x="3536" y="1174"/>
                  </a:lnTo>
                  <a:lnTo>
                    <a:pt x="3536" y="1140"/>
                  </a:lnTo>
                  <a:lnTo>
                    <a:pt x="3636" y="1140"/>
                  </a:lnTo>
                  <a:cubicBezTo>
                    <a:pt x="3676" y="1135"/>
                    <a:pt x="3715" y="1132"/>
                    <a:pt x="3754" y="1132"/>
                  </a:cubicBezTo>
                  <a:close/>
                  <a:moveTo>
                    <a:pt x="3943" y="1"/>
                  </a:moveTo>
                  <a:cubicBezTo>
                    <a:pt x="3897" y="1"/>
                    <a:pt x="3850" y="2"/>
                    <a:pt x="3803" y="6"/>
                  </a:cubicBezTo>
                  <a:lnTo>
                    <a:pt x="3603" y="40"/>
                  </a:lnTo>
                  <a:cubicBezTo>
                    <a:pt x="3436" y="73"/>
                    <a:pt x="3269" y="106"/>
                    <a:pt x="3102" y="140"/>
                  </a:cubicBezTo>
                  <a:cubicBezTo>
                    <a:pt x="2435" y="340"/>
                    <a:pt x="1835" y="673"/>
                    <a:pt x="1301" y="1174"/>
                  </a:cubicBezTo>
                  <a:cubicBezTo>
                    <a:pt x="1268" y="1307"/>
                    <a:pt x="1234" y="1340"/>
                    <a:pt x="1201" y="1407"/>
                  </a:cubicBezTo>
                  <a:lnTo>
                    <a:pt x="1134" y="1441"/>
                  </a:lnTo>
                  <a:cubicBezTo>
                    <a:pt x="1101" y="1474"/>
                    <a:pt x="1068" y="1507"/>
                    <a:pt x="1068" y="1541"/>
                  </a:cubicBezTo>
                  <a:lnTo>
                    <a:pt x="1001" y="1574"/>
                  </a:lnTo>
                  <a:lnTo>
                    <a:pt x="934" y="1674"/>
                  </a:lnTo>
                  <a:lnTo>
                    <a:pt x="834" y="1807"/>
                  </a:lnTo>
                  <a:cubicBezTo>
                    <a:pt x="801" y="1841"/>
                    <a:pt x="767" y="1908"/>
                    <a:pt x="734" y="1941"/>
                  </a:cubicBezTo>
                  <a:cubicBezTo>
                    <a:pt x="701" y="1974"/>
                    <a:pt x="701" y="1974"/>
                    <a:pt x="701" y="2008"/>
                  </a:cubicBezTo>
                  <a:cubicBezTo>
                    <a:pt x="667" y="2074"/>
                    <a:pt x="601" y="2141"/>
                    <a:pt x="567" y="2208"/>
                  </a:cubicBezTo>
                  <a:cubicBezTo>
                    <a:pt x="501" y="2308"/>
                    <a:pt x="434" y="2441"/>
                    <a:pt x="400" y="2575"/>
                  </a:cubicBezTo>
                  <a:lnTo>
                    <a:pt x="134" y="3142"/>
                  </a:lnTo>
                  <a:cubicBezTo>
                    <a:pt x="67" y="3242"/>
                    <a:pt x="34" y="3342"/>
                    <a:pt x="34" y="3442"/>
                  </a:cubicBezTo>
                  <a:cubicBezTo>
                    <a:pt x="34" y="3475"/>
                    <a:pt x="34" y="3475"/>
                    <a:pt x="34" y="3509"/>
                  </a:cubicBezTo>
                  <a:lnTo>
                    <a:pt x="34" y="3542"/>
                  </a:lnTo>
                  <a:cubicBezTo>
                    <a:pt x="0" y="3575"/>
                    <a:pt x="0" y="3575"/>
                    <a:pt x="34" y="3609"/>
                  </a:cubicBezTo>
                  <a:cubicBezTo>
                    <a:pt x="34" y="3609"/>
                    <a:pt x="34" y="3642"/>
                    <a:pt x="34" y="3675"/>
                  </a:cubicBezTo>
                  <a:cubicBezTo>
                    <a:pt x="34" y="3675"/>
                    <a:pt x="34" y="3675"/>
                    <a:pt x="34" y="3709"/>
                  </a:cubicBezTo>
                  <a:cubicBezTo>
                    <a:pt x="34" y="3742"/>
                    <a:pt x="34" y="3776"/>
                    <a:pt x="34" y="3809"/>
                  </a:cubicBezTo>
                  <a:cubicBezTo>
                    <a:pt x="34" y="3876"/>
                    <a:pt x="34" y="3909"/>
                    <a:pt x="34" y="3976"/>
                  </a:cubicBezTo>
                  <a:cubicBezTo>
                    <a:pt x="0" y="4009"/>
                    <a:pt x="0" y="4042"/>
                    <a:pt x="34" y="4076"/>
                  </a:cubicBezTo>
                  <a:cubicBezTo>
                    <a:pt x="34" y="4109"/>
                    <a:pt x="34" y="4142"/>
                    <a:pt x="34" y="4209"/>
                  </a:cubicBezTo>
                  <a:cubicBezTo>
                    <a:pt x="34" y="4209"/>
                    <a:pt x="34" y="4243"/>
                    <a:pt x="67" y="4276"/>
                  </a:cubicBezTo>
                  <a:cubicBezTo>
                    <a:pt x="67" y="4276"/>
                    <a:pt x="67" y="4276"/>
                    <a:pt x="67" y="4309"/>
                  </a:cubicBezTo>
                  <a:cubicBezTo>
                    <a:pt x="67" y="4343"/>
                    <a:pt x="100" y="4409"/>
                    <a:pt x="134" y="4443"/>
                  </a:cubicBezTo>
                  <a:cubicBezTo>
                    <a:pt x="167" y="4576"/>
                    <a:pt x="234" y="4676"/>
                    <a:pt x="300" y="4776"/>
                  </a:cubicBezTo>
                  <a:lnTo>
                    <a:pt x="434" y="4943"/>
                  </a:lnTo>
                  <a:lnTo>
                    <a:pt x="501" y="5010"/>
                  </a:lnTo>
                  <a:lnTo>
                    <a:pt x="567" y="5043"/>
                  </a:lnTo>
                  <a:lnTo>
                    <a:pt x="601" y="5076"/>
                  </a:lnTo>
                  <a:lnTo>
                    <a:pt x="634" y="5143"/>
                  </a:lnTo>
                  <a:cubicBezTo>
                    <a:pt x="667" y="5143"/>
                    <a:pt x="701" y="5143"/>
                    <a:pt x="701" y="5177"/>
                  </a:cubicBezTo>
                  <a:cubicBezTo>
                    <a:pt x="767" y="5210"/>
                    <a:pt x="834" y="5243"/>
                    <a:pt x="867" y="5277"/>
                  </a:cubicBezTo>
                  <a:cubicBezTo>
                    <a:pt x="901" y="5310"/>
                    <a:pt x="968" y="5310"/>
                    <a:pt x="1001" y="5310"/>
                  </a:cubicBezTo>
                  <a:lnTo>
                    <a:pt x="1034" y="5310"/>
                  </a:lnTo>
                  <a:cubicBezTo>
                    <a:pt x="1101" y="5343"/>
                    <a:pt x="1134" y="5343"/>
                    <a:pt x="1201" y="5377"/>
                  </a:cubicBezTo>
                  <a:lnTo>
                    <a:pt x="1435" y="5377"/>
                  </a:lnTo>
                  <a:cubicBezTo>
                    <a:pt x="1485" y="5393"/>
                    <a:pt x="1543" y="5402"/>
                    <a:pt x="1601" y="5402"/>
                  </a:cubicBezTo>
                  <a:cubicBezTo>
                    <a:pt x="1660" y="5402"/>
                    <a:pt x="1718" y="5393"/>
                    <a:pt x="1768" y="5377"/>
                  </a:cubicBezTo>
                  <a:cubicBezTo>
                    <a:pt x="2769" y="5277"/>
                    <a:pt x="3669" y="4843"/>
                    <a:pt x="4370" y="4142"/>
                  </a:cubicBezTo>
                  <a:cubicBezTo>
                    <a:pt x="4704" y="3776"/>
                    <a:pt x="5004" y="3375"/>
                    <a:pt x="5204" y="2942"/>
                  </a:cubicBezTo>
                  <a:lnTo>
                    <a:pt x="5404" y="2475"/>
                  </a:lnTo>
                  <a:lnTo>
                    <a:pt x="5471" y="2341"/>
                  </a:lnTo>
                  <a:cubicBezTo>
                    <a:pt x="5952" y="1217"/>
                    <a:pt x="5136" y="1"/>
                    <a:pt x="39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25"/>
            <p:cNvSpPr/>
            <p:nvPr/>
          </p:nvSpPr>
          <p:spPr>
            <a:xfrm>
              <a:off x="7772625" y="1775400"/>
              <a:ext cx="850" cy="850"/>
            </a:xfrm>
            <a:custGeom>
              <a:avLst/>
              <a:gdLst/>
              <a:ahLst/>
              <a:cxnLst/>
              <a:rect l="l" t="t" r="r" b="b"/>
              <a:pathLst>
                <a:path w="34" h="34" extrusionOk="0">
                  <a:moveTo>
                    <a:pt x="0" y="0"/>
                  </a:moveTo>
                  <a:cubicBezTo>
                    <a:pt x="0" y="0"/>
                    <a:pt x="0" y="34"/>
                    <a:pt x="33" y="3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96C6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25"/>
            <p:cNvSpPr/>
            <p:nvPr/>
          </p:nvSpPr>
          <p:spPr>
            <a:xfrm>
              <a:off x="7746775" y="17570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96C6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25"/>
            <p:cNvSpPr/>
            <p:nvPr/>
          </p:nvSpPr>
          <p:spPr>
            <a:xfrm>
              <a:off x="7674200" y="1790400"/>
              <a:ext cx="61750" cy="60075"/>
            </a:xfrm>
            <a:custGeom>
              <a:avLst/>
              <a:gdLst/>
              <a:ahLst/>
              <a:cxnLst/>
              <a:rect l="l" t="t" r="r" b="b"/>
              <a:pathLst>
                <a:path w="2470" h="2403" extrusionOk="0">
                  <a:moveTo>
                    <a:pt x="2136" y="1"/>
                  </a:moveTo>
                  <a:lnTo>
                    <a:pt x="1" y="2069"/>
                  </a:lnTo>
                  <a:lnTo>
                    <a:pt x="301" y="2402"/>
                  </a:lnTo>
                  <a:lnTo>
                    <a:pt x="2469" y="368"/>
                  </a:lnTo>
                  <a:lnTo>
                    <a:pt x="213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25"/>
            <p:cNvSpPr/>
            <p:nvPr/>
          </p:nvSpPr>
          <p:spPr>
            <a:xfrm>
              <a:off x="7727575" y="1780400"/>
              <a:ext cx="70925" cy="22525"/>
            </a:xfrm>
            <a:custGeom>
              <a:avLst/>
              <a:gdLst/>
              <a:ahLst/>
              <a:cxnLst/>
              <a:rect l="l" t="t" r="r" b="b"/>
              <a:pathLst>
                <a:path w="2837" h="901" extrusionOk="0">
                  <a:moveTo>
                    <a:pt x="2836" y="0"/>
                  </a:moveTo>
                  <a:lnTo>
                    <a:pt x="1969" y="134"/>
                  </a:lnTo>
                  <a:lnTo>
                    <a:pt x="1769" y="167"/>
                  </a:lnTo>
                  <a:lnTo>
                    <a:pt x="334" y="367"/>
                  </a:lnTo>
                  <a:lnTo>
                    <a:pt x="1" y="434"/>
                  </a:lnTo>
                  <a:lnTo>
                    <a:pt x="34" y="667"/>
                  </a:lnTo>
                  <a:lnTo>
                    <a:pt x="68" y="901"/>
                  </a:lnTo>
                  <a:lnTo>
                    <a:pt x="201" y="868"/>
                  </a:lnTo>
                  <a:lnTo>
                    <a:pt x="1535" y="667"/>
                  </a:lnTo>
                  <a:lnTo>
                    <a:pt x="2036" y="601"/>
                  </a:lnTo>
                  <a:lnTo>
                    <a:pt x="2636" y="501"/>
                  </a:lnTo>
                  <a:lnTo>
                    <a:pt x="2703" y="401"/>
                  </a:lnTo>
                  <a:cubicBezTo>
                    <a:pt x="2769" y="267"/>
                    <a:pt x="2803" y="134"/>
                    <a:pt x="28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25"/>
            <p:cNvSpPr/>
            <p:nvPr/>
          </p:nvSpPr>
          <p:spPr>
            <a:xfrm>
              <a:off x="7723425" y="1732025"/>
              <a:ext cx="25025" cy="66750"/>
            </a:xfrm>
            <a:custGeom>
              <a:avLst/>
              <a:gdLst/>
              <a:ahLst/>
              <a:cxnLst/>
              <a:rect l="l" t="t" r="r" b="b"/>
              <a:pathLst>
                <a:path w="1001" h="2670" extrusionOk="0">
                  <a:moveTo>
                    <a:pt x="1001" y="1"/>
                  </a:moveTo>
                  <a:lnTo>
                    <a:pt x="500" y="101"/>
                  </a:lnTo>
                  <a:lnTo>
                    <a:pt x="334" y="968"/>
                  </a:lnTo>
                  <a:lnTo>
                    <a:pt x="300" y="1168"/>
                  </a:lnTo>
                  <a:lnTo>
                    <a:pt x="0" y="2502"/>
                  </a:lnTo>
                  <a:lnTo>
                    <a:pt x="0" y="2569"/>
                  </a:lnTo>
                  <a:lnTo>
                    <a:pt x="200" y="2602"/>
                  </a:lnTo>
                  <a:lnTo>
                    <a:pt x="467" y="2669"/>
                  </a:lnTo>
                  <a:lnTo>
                    <a:pt x="467" y="2636"/>
                  </a:lnTo>
                  <a:lnTo>
                    <a:pt x="534" y="2302"/>
                  </a:lnTo>
                  <a:lnTo>
                    <a:pt x="801" y="1035"/>
                  </a:lnTo>
                  <a:lnTo>
                    <a:pt x="801" y="968"/>
                  </a:lnTo>
                  <a:lnTo>
                    <a:pt x="100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25"/>
            <p:cNvSpPr/>
            <p:nvPr/>
          </p:nvSpPr>
          <p:spPr>
            <a:xfrm>
              <a:off x="7636675" y="1591100"/>
              <a:ext cx="142625" cy="133450"/>
            </a:xfrm>
            <a:custGeom>
              <a:avLst/>
              <a:gdLst/>
              <a:ahLst/>
              <a:cxnLst/>
              <a:rect l="l" t="t" r="r" b="b"/>
              <a:pathLst>
                <a:path w="5705" h="5338" extrusionOk="0">
                  <a:moveTo>
                    <a:pt x="3870" y="0"/>
                  </a:moveTo>
                  <a:cubicBezTo>
                    <a:pt x="3003" y="67"/>
                    <a:pt x="2202" y="401"/>
                    <a:pt x="1535" y="934"/>
                  </a:cubicBezTo>
                  <a:lnTo>
                    <a:pt x="1469" y="901"/>
                  </a:lnTo>
                  <a:lnTo>
                    <a:pt x="1369" y="1068"/>
                  </a:lnTo>
                  <a:lnTo>
                    <a:pt x="1202" y="1201"/>
                  </a:lnTo>
                  <a:cubicBezTo>
                    <a:pt x="868" y="1568"/>
                    <a:pt x="601" y="1968"/>
                    <a:pt x="368" y="2435"/>
                  </a:cubicBezTo>
                  <a:lnTo>
                    <a:pt x="101" y="3002"/>
                  </a:lnTo>
                  <a:cubicBezTo>
                    <a:pt x="101" y="3002"/>
                    <a:pt x="101" y="3036"/>
                    <a:pt x="101" y="3036"/>
                  </a:cubicBezTo>
                  <a:cubicBezTo>
                    <a:pt x="101" y="3069"/>
                    <a:pt x="101" y="3102"/>
                    <a:pt x="68" y="3136"/>
                  </a:cubicBezTo>
                  <a:lnTo>
                    <a:pt x="68" y="3169"/>
                  </a:lnTo>
                  <a:lnTo>
                    <a:pt x="68" y="3203"/>
                  </a:lnTo>
                  <a:lnTo>
                    <a:pt x="34" y="3303"/>
                  </a:lnTo>
                  <a:cubicBezTo>
                    <a:pt x="1" y="3569"/>
                    <a:pt x="1" y="3836"/>
                    <a:pt x="34" y="4070"/>
                  </a:cubicBezTo>
                  <a:cubicBezTo>
                    <a:pt x="101" y="4303"/>
                    <a:pt x="201" y="4470"/>
                    <a:pt x="301" y="4637"/>
                  </a:cubicBezTo>
                  <a:cubicBezTo>
                    <a:pt x="435" y="4837"/>
                    <a:pt x="601" y="4970"/>
                    <a:pt x="801" y="5104"/>
                  </a:cubicBezTo>
                  <a:cubicBezTo>
                    <a:pt x="835" y="5137"/>
                    <a:pt x="902" y="5171"/>
                    <a:pt x="968" y="5204"/>
                  </a:cubicBezTo>
                  <a:cubicBezTo>
                    <a:pt x="1068" y="5237"/>
                    <a:pt x="1168" y="5271"/>
                    <a:pt x="1268" y="5304"/>
                  </a:cubicBezTo>
                  <a:cubicBezTo>
                    <a:pt x="1369" y="5304"/>
                    <a:pt x="1435" y="5337"/>
                    <a:pt x="1502" y="5337"/>
                  </a:cubicBezTo>
                  <a:lnTo>
                    <a:pt x="1836" y="5337"/>
                  </a:lnTo>
                  <a:cubicBezTo>
                    <a:pt x="2002" y="5337"/>
                    <a:pt x="2136" y="5304"/>
                    <a:pt x="2303" y="5271"/>
                  </a:cubicBezTo>
                  <a:cubicBezTo>
                    <a:pt x="3170" y="5071"/>
                    <a:pt x="3937" y="4604"/>
                    <a:pt x="4537" y="3970"/>
                  </a:cubicBezTo>
                  <a:lnTo>
                    <a:pt x="4571" y="3936"/>
                  </a:lnTo>
                  <a:cubicBezTo>
                    <a:pt x="4671" y="3803"/>
                    <a:pt x="4804" y="3670"/>
                    <a:pt x="4904" y="3503"/>
                  </a:cubicBezTo>
                  <a:lnTo>
                    <a:pt x="5238" y="3102"/>
                  </a:lnTo>
                  <a:lnTo>
                    <a:pt x="5171" y="3069"/>
                  </a:lnTo>
                  <a:cubicBezTo>
                    <a:pt x="5205" y="3036"/>
                    <a:pt x="5205" y="3002"/>
                    <a:pt x="5205" y="2969"/>
                  </a:cubicBezTo>
                  <a:cubicBezTo>
                    <a:pt x="5238" y="2936"/>
                    <a:pt x="5238" y="2902"/>
                    <a:pt x="5271" y="2869"/>
                  </a:cubicBezTo>
                  <a:lnTo>
                    <a:pt x="5538" y="2302"/>
                  </a:lnTo>
                  <a:cubicBezTo>
                    <a:pt x="5638" y="2035"/>
                    <a:pt x="5705" y="1735"/>
                    <a:pt x="5672" y="1468"/>
                  </a:cubicBezTo>
                  <a:cubicBezTo>
                    <a:pt x="5672" y="1401"/>
                    <a:pt x="5672" y="1301"/>
                    <a:pt x="5638" y="1234"/>
                  </a:cubicBezTo>
                  <a:cubicBezTo>
                    <a:pt x="5638" y="1234"/>
                    <a:pt x="5638" y="1201"/>
                    <a:pt x="5638" y="1168"/>
                  </a:cubicBezTo>
                  <a:cubicBezTo>
                    <a:pt x="5638" y="1134"/>
                    <a:pt x="5605" y="1101"/>
                    <a:pt x="5605" y="1068"/>
                  </a:cubicBezTo>
                  <a:cubicBezTo>
                    <a:pt x="5572" y="968"/>
                    <a:pt x="5505" y="868"/>
                    <a:pt x="5471" y="767"/>
                  </a:cubicBezTo>
                  <a:cubicBezTo>
                    <a:pt x="5471" y="901"/>
                    <a:pt x="5438" y="1034"/>
                    <a:pt x="5371" y="1168"/>
                  </a:cubicBezTo>
                  <a:lnTo>
                    <a:pt x="5171" y="1635"/>
                  </a:lnTo>
                  <a:cubicBezTo>
                    <a:pt x="4738" y="2602"/>
                    <a:pt x="3837" y="3236"/>
                    <a:pt x="2803" y="3336"/>
                  </a:cubicBezTo>
                  <a:cubicBezTo>
                    <a:pt x="2753" y="3353"/>
                    <a:pt x="2703" y="3361"/>
                    <a:pt x="2657" y="3361"/>
                  </a:cubicBezTo>
                  <a:cubicBezTo>
                    <a:pt x="2611" y="3361"/>
                    <a:pt x="2569" y="3353"/>
                    <a:pt x="2536" y="3336"/>
                  </a:cubicBezTo>
                  <a:cubicBezTo>
                    <a:pt x="2303" y="3303"/>
                    <a:pt x="2136" y="3169"/>
                    <a:pt x="2002" y="2969"/>
                  </a:cubicBezTo>
                  <a:cubicBezTo>
                    <a:pt x="1969" y="2936"/>
                    <a:pt x="1936" y="2902"/>
                    <a:pt x="1936" y="2836"/>
                  </a:cubicBezTo>
                  <a:cubicBezTo>
                    <a:pt x="1836" y="2669"/>
                    <a:pt x="1836" y="2469"/>
                    <a:pt x="1902" y="2302"/>
                  </a:cubicBezTo>
                  <a:cubicBezTo>
                    <a:pt x="1902" y="2235"/>
                    <a:pt x="1902" y="2202"/>
                    <a:pt x="1936" y="2168"/>
                  </a:cubicBezTo>
                  <a:lnTo>
                    <a:pt x="2136" y="1701"/>
                  </a:lnTo>
                  <a:cubicBezTo>
                    <a:pt x="2202" y="1601"/>
                    <a:pt x="2269" y="1468"/>
                    <a:pt x="2336" y="1368"/>
                  </a:cubicBezTo>
                  <a:cubicBezTo>
                    <a:pt x="2770" y="634"/>
                    <a:pt x="3537" y="134"/>
                    <a:pt x="44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25"/>
            <p:cNvSpPr/>
            <p:nvPr/>
          </p:nvSpPr>
          <p:spPr>
            <a:xfrm>
              <a:off x="7746775" y="15919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solidFill>
              <a:srgbClr val="2542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25"/>
            <p:cNvSpPr/>
            <p:nvPr/>
          </p:nvSpPr>
          <p:spPr>
            <a:xfrm>
              <a:off x="7658375" y="1563400"/>
              <a:ext cx="144075" cy="135300"/>
            </a:xfrm>
            <a:custGeom>
              <a:avLst/>
              <a:gdLst/>
              <a:ahLst/>
              <a:cxnLst/>
              <a:rect l="l" t="t" r="r" b="b"/>
              <a:pathLst>
                <a:path w="5763" h="5412" extrusionOk="0">
                  <a:moveTo>
                    <a:pt x="3753" y="1134"/>
                  </a:moveTo>
                  <a:cubicBezTo>
                    <a:pt x="4202" y="1134"/>
                    <a:pt x="4570" y="1481"/>
                    <a:pt x="4570" y="1942"/>
                  </a:cubicBezTo>
                  <a:cubicBezTo>
                    <a:pt x="4603" y="2042"/>
                    <a:pt x="4570" y="2142"/>
                    <a:pt x="4537" y="2276"/>
                  </a:cubicBezTo>
                  <a:cubicBezTo>
                    <a:pt x="4537" y="2276"/>
                    <a:pt x="4503" y="2309"/>
                    <a:pt x="4503" y="2342"/>
                  </a:cubicBezTo>
                  <a:lnTo>
                    <a:pt x="4303" y="2743"/>
                  </a:lnTo>
                  <a:lnTo>
                    <a:pt x="4303" y="2809"/>
                  </a:lnTo>
                  <a:cubicBezTo>
                    <a:pt x="3870" y="3743"/>
                    <a:pt x="2969" y="4411"/>
                    <a:pt x="1935" y="4511"/>
                  </a:cubicBezTo>
                  <a:cubicBezTo>
                    <a:pt x="1885" y="4527"/>
                    <a:pt x="1835" y="4536"/>
                    <a:pt x="1789" y="4536"/>
                  </a:cubicBezTo>
                  <a:cubicBezTo>
                    <a:pt x="1743" y="4536"/>
                    <a:pt x="1701" y="4527"/>
                    <a:pt x="1668" y="4511"/>
                  </a:cubicBezTo>
                  <a:cubicBezTo>
                    <a:pt x="1568" y="4511"/>
                    <a:pt x="1501" y="4477"/>
                    <a:pt x="1435" y="4444"/>
                  </a:cubicBezTo>
                  <a:cubicBezTo>
                    <a:pt x="1301" y="4377"/>
                    <a:pt x="1201" y="4277"/>
                    <a:pt x="1134" y="4144"/>
                  </a:cubicBezTo>
                  <a:cubicBezTo>
                    <a:pt x="1134" y="4144"/>
                    <a:pt x="1134" y="4144"/>
                    <a:pt x="1134" y="4110"/>
                  </a:cubicBezTo>
                  <a:cubicBezTo>
                    <a:pt x="1101" y="4077"/>
                    <a:pt x="1068" y="4044"/>
                    <a:pt x="1068" y="4010"/>
                  </a:cubicBezTo>
                  <a:cubicBezTo>
                    <a:pt x="1001" y="3844"/>
                    <a:pt x="968" y="3643"/>
                    <a:pt x="1034" y="3477"/>
                  </a:cubicBezTo>
                  <a:cubicBezTo>
                    <a:pt x="1034" y="3410"/>
                    <a:pt x="1068" y="3377"/>
                    <a:pt x="1068" y="3343"/>
                  </a:cubicBezTo>
                  <a:lnTo>
                    <a:pt x="1301" y="2876"/>
                  </a:lnTo>
                  <a:cubicBezTo>
                    <a:pt x="1334" y="2743"/>
                    <a:pt x="1401" y="2643"/>
                    <a:pt x="1468" y="2543"/>
                  </a:cubicBezTo>
                  <a:cubicBezTo>
                    <a:pt x="1801" y="2009"/>
                    <a:pt x="2302" y="1575"/>
                    <a:pt x="2902" y="1342"/>
                  </a:cubicBezTo>
                  <a:cubicBezTo>
                    <a:pt x="3069" y="1275"/>
                    <a:pt x="3236" y="1242"/>
                    <a:pt x="3403" y="1208"/>
                  </a:cubicBezTo>
                  <a:lnTo>
                    <a:pt x="3536" y="1175"/>
                  </a:lnTo>
                  <a:lnTo>
                    <a:pt x="3536" y="1142"/>
                  </a:lnTo>
                  <a:lnTo>
                    <a:pt x="3636" y="1142"/>
                  </a:lnTo>
                  <a:cubicBezTo>
                    <a:pt x="3676" y="1136"/>
                    <a:pt x="3715" y="1134"/>
                    <a:pt x="3753" y="1134"/>
                  </a:cubicBezTo>
                  <a:close/>
                  <a:moveTo>
                    <a:pt x="3959" y="0"/>
                  </a:moveTo>
                  <a:cubicBezTo>
                    <a:pt x="3908" y="0"/>
                    <a:pt x="3856" y="3"/>
                    <a:pt x="3803" y="7"/>
                  </a:cubicBezTo>
                  <a:lnTo>
                    <a:pt x="3603" y="41"/>
                  </a:lnTo>
                  <a:cubicBezTo>
                    <a:pt x="3436" y="74"/>
                    <a:pt x="3269" y="108"/>
                    <a:pt x="3102" y="141"/>
                  </a:cubicBezTo>
                  <a:cubicBezTo>
                    <a:pt x="2435" y="341"/>
                    <a:pt x="1801" y="675"/>
                    <a:pt x="1301" y="1175"/>
                  </a:cubicBezTo>
                  <a:cubicBezTo>
                    <a:pt x="1268" y="1242"/>
                    <a:pt x="1201" y="1308"/>
                    <a:pt x="1201" y="1408"/>
                  </a:cubicBezTo>
                  <a:lnTo>
                    <a:pt x="1134" y="1442"/>
                  </a:lnTo>
                  <a:lnTo>
                    <a:pt x="1068" y="1542"/>
                  </a:lnTo>
                  <a:cubicBezTo>
                    <a:pt x="1034" y="1542"/>
                    <a:pt x="1034" y="1575"/>
                    <a:pt x="1001" y="1609"/>
                  </a:cubicBezTo>
                  <a:lnTo>
                    <a:pt x="934" y="1675"/>
                  </a:lnTo>
                  <a:lnTo>
                    <a:pt x="834" y="1809"/>
                  </a:lnTo>
                  <a:cubicBezTo>
                    <a:pt x="801" y="1842"/>
                    <a:pt x="767" y="1909"/>
                    <a:pt x="734" y="1942"/>
                  </a:cubicBezTo>
                  <a:cubicBezTo>
                    <a:pt x="701" y="1976"/>
                    <a:pt x="701" y="2009"/>
                    <a:pt x="701" y="2009"/>
                  </a:cubicBezTo>
                  <a:cubicBezTo>
                    <a:pt x="667" y="2076"/>
                    <a:pt x="601" y="2142"/>
                    <a:pt x="567" y="2209"/>
                  </a:cubicBezTo>
                  <a:cubicBezTo>
                    <a:pt x="501" y="2342"/>
                    <a:pt x="434" y="2443"/>
                    <a:pt x="400" y="2576"/>
                  </a:cubicBezTo>
                  <a:lnTo>
                    <a:pt x="134" y="3143"/>
                  </a:lnTo>
                  <a:cubicBezTo>
                    <a:pt x="67" y="3243"/>
                    <a:pt x="34" y="3343"/>
                    <a:pt x="34" y="3443"/>
                  </a:cubicBezTo>
                  <a:cubicBezTo>
                    <a:pt x="34" y="3477"/>
                    <a:pt x="34" y="3510"/>
                    <a:pt x="34" y="3510"/>
                  </a:cubicBezTo>
                  <a:lnTo>
                    <a:pt x="34" y="3577"/>
                  </a:lnTo>
                  <a:cubicBezTo>
                    <a:pt x="0" y="3577"/>
                    <a:pt x="0" y="3610"/>
                    <a:pt x="34" y="3610"/>
                  </a:cubicBezTo>
                  <a:cubicBezTo>
                    <a:pt x="34" y="3643"/>
                    <a:pt x="34" y="3677"/>
                    <a:pt x="34" y="3677"/>
                  </a:cubicBezTo>
                  <a:cubicBezTo>
                    <a:pt x="34" y="3710"/>
                    <a:pt x="34" y="3710"/>
                    <a:pt x="34" y="3710"/>
                  </a:cubicBezTo>
                  <a:cubicBezTo>
                    <a:pt x="34" y="3743"/>
                    <a:pt x="34" y="3777"/>
                    <a:pt x="34" y="3810"/>
                  </a:cubicBezTo>
                  <a:cubicBezTo>
                    <a:pt x="34" y="3877"/>
                    <a:pt x="34" y="3944"/>
                    <a:pt x="34" y="3977"/>
                  </a:cubicBezTo>
                  <a:cubicBezTo>
                    <a:pt x="0" y="4010"/>
                    <a:pt x="0" y="4044"/>
                    <a:pt x="34" y="4077"/>
                  </a:cubicBezTo>
                  <a:cubicBezTo>
                    <a:pt x="34" y="4110"/>
                    <a:pt x="34" y="4177"/>
                    <a:pt x="34" y="4210"/>
                  </a:cubicBezTo>
                  <a:cubicBezTo>
                    <a:pt x="34" y="4244"/>
                    <a:pt x="34" y="4244"/>
                    <a:pt x="67" y="4277"/>
                  </a:cubicBezTo>
                  <a:cubicBezTo>
                    <a:pt x="67" y="4277"/>
                    <a:pt x="67" y="4311"/>
                    <a:pt x="67" y="4311"/>
                  </a:cubicBezTo>
                  <a:cubicBezTo>
                    <a:pt x="67" y="4344"/>
                    <a:pt x="100" y="4411"/>
                    <a:pt x="134" y="4444"/>
                  </a:cubicBezTo>
                  <a:cubicBezTo>
                    <a:pt x="167" y="4577"/>
                    <a:pt x="234" y="4677"/>
                    <a:pt x="300" y="4778"/>
                  </a:cubicBezTo>
                  <a:cubicBezTo>
                    <a:pt x="334" y="4844"/>
                    <a:pt x="400" y="4878"/>
                    <a:pt x="434" y="4944"/>
                  </a:cubicBezTo>
                  <a:cubicBezTo>
                    <a:pt x="434" y="4978"/>
                    <a:pt x="467" y="4978"/>
                    <a:pt x="501" y="5011"/>
                  </a:cubicBezTo>
                  <a:lnTo>
                    <a:pt x="567" y="5078"/>
                  </a:lnTo>
                  <a:cubicBezTo>
                    <a:pt x="567" y="5078"/>
                    <a:pt x="567" y="5078"/>
                    <a:pt x="601" y="5111"/>
                  </a:cubicBezTo>
                  <a:lnTo>
                    <a:pt x="634" y="5144"/>
                  </a:lnTo>
                  <a:lnTo>
                    <a:pt x="701" y="5178"/>
                  </a:lnTo>
                  <a:cubicBezTo>
                    <a:pt x="767" y="5211"/>
                    <a:pt x="834" y="5245"/>
                    <a:pt x="867" y="5278"/>
                  </a:cubicBezTo>
                  <a:lnTo>
                    <a:pt x="1001" y="5345"/>
                  </a:lnTo>
                  <a:lnTo>
                    <a:pt x="1034" y="5345"/>
                  </a:lnTo>
                  <a:lnTo>
                    <a:pt x="1201" y="5378"/>
                  </a:lnTo>
                  <a:lnTo>
                    <a:pt x="1301" y="5411"/>
                  </a:lnTo>
                  <a:lnTo>
                    <a:pt x="1768" y="5411"/>
                  </a:lnTo>
                  <a:cubicBezTo>
                    <a:pt x="2769" y="5311"/>
                    <a:pt x="3669" y="4844"/>
                    <a:pt x="4370" y="4144"/>
                  </a:cubicBezTo>
                  <a:cubicBezTo>
                    <a:pt x="4704" y="3810"/>
                    <a:pt x="5004" y="3377"/>
                    <a:pt x="5204" y="2943"/>
                  </a:cubicBezTo>
                  <a:lnTo>
                    <a:pt x="5404" y="2476"/>
                  </a:lnTo>
                  <a:lnTo>
                    <a:pt x="5471" y="2376"/>
                  </a:lnTo>
                  <a:cubicBezTo>
                    <a:pt x="5537" y="2242"/>
                    <a:pt x="5571" y="2109"/>
                    <a:pt x="5604" y="1976"/>
                  </a:cubicBezTo>
                  <a:cubicBezTo>
                    <a:pt x="5763" y="927"/>
                    <a:pt x="4984" y="0"/>
                    <a:pt x="39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25"/>
            <p:cNvSpPr/>
            <p:nvPr/>
          </p:nvSpPr>
          <p:spPr>
            <a:xfrm>
              <a:off x="7772625" y="1610275"/>
              <a:ext cx="850" cy="850"/>
            </a:xfrm>
            <a:custGeom>
              <a:avLst/>
              <a:gdLst/>
              <a:ahLst/>
              <a:cxnLst/>
              <a:rect l="l" t="t" r="r" b="b"/>
              <a:pathLst>
                <a:path w="34" h="34" extrusionOk="0">
                  <a:moveTo>
                    <a:pt x="0" y="0"/>
                  </a:moveTo>
                  <a:cubicBezTo>
                    <a:pt x="0" y="34"/>
                    <a:pt x="0" y="34"/>
                    <a:pt x="33" y="3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96C6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25"/>
            <p:cNvSpPr/>
            <p:nvPr/>
          </p:nvSpPr>
          <p:spPr>
            <a:xfrm>
              <a:off x="7746775" y="15919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solidFill>
              <a:srgbClr val="96C6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25"/>
            <p:cNvSpPr/>
            <p:nvPr/>
          </p:nvSpPr>
          <p:spPr>
            <a:xfrm>
              <a:off x="7674200" y="1626125"/>
              <a:ext cx="61750" cy="59225"/>
            </a:xfrm>
            <a:custGeom>
              <a:avLst/>
              <a:gdLst/>
              <a:ahLst/>
              <a:cxnLst/>
              <a:rect l="l" t="t" r="r" b="b"/>
              <a:pathLst>
                <a:path w="2470" h="2369" extrusionOk="0">
                  <a:moveTo>
                    <a:pt x="2136" y="0"/>
                  </a:moveTo>
                  <a:lnTo>
                    <a:pt x="1" y="2035"/>
                  </a:lnTo>
                  <a:lnTo>
                    <a:pt x="301" y="2369"/>
                  </a:lnTo>
                  <a:lnTo>
                    <a:pt x="2469" y="334"/>
                  </a:lnTo>
                  <a:lnTo>
                    <a:pt x="213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25"/>
            <p:cNvSpPr/>
            <p:nvPr/>
          </p:nvSpPr>
          <p:spPr>
            <a:xfrm>
              <a:off x="7727575" y="1615275"/>
              <a:ext cx="70925" cy="22550"/>
            </a:xfrm>
            <a:custGeom>
              <a:avLst/>
              <a:gdLst/>
              <a:ahLst/>
              <a:cxnLst/>
              <a:rect l="l" t="t" r="r" b="b"/>
              <a:pathLst>
                <a:path w="2837" h="902" extrusionOk="0">
                  <a:moveTo>
                    <a:pt x="2836" y="1"/>
                  </a:moveTo>
                  <a:lnTo>
                    <a:pt x="1969" y="134"/>
                  </a:lnTo>
                  <a:lnTo>
                    <a:pt x="1769" y="167"/>
                  </a:lnTo>
                  <a:lnTo>
                    <a:pt x="334" y="401"/>
                  </a:lnTo>
                  <a:lnTo>
                    <a:pt x="1" y="434"/>
                  </a:lnTo>
                  <a:lnTo>
                    <a:pt x="34" y="668"/>
                  </a:lnTo>
                  <a:lnTo>
                    <a:pt x="68" y="901"/>
                  </a:lnTo>
                  <a:lnTo>
                    <a:pt x="201" y="868"/>
                  </a:lnTo>
                  <a:lnTo>
                    <a:pt x="1535" y="668"/>
                  </a:lnTo>
                  <a:lnTo>
                    <a:pt x="2036" y="601"/>
                  </a:lnTo>
                  <a:lnTo>
                    <a:pt x="2636" y="501"/>
                  </a:lnTo>
                  <a:lnTo>
                    <a:pt x="2703" y="401"/>
                  </a:lnTo>
                  <a:cubicBezTo>
                    <a:pt x="2769" y="267"/>
                    <a:pt x="2803" y="134"/>
                    <a:pt x="28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25"/>
            <p:cNvSpPr/>
            <p:nvPr/>
          </p:nvSpPr>
          <p:spPr>
            <a:xfrm>
              <a:off x="7723425" y="1566900"/>
              <a:ext cx="25025" cy="66750"/>
            </a:xfrm>
            <a:custGeom>
              <a:avLst/>
              <a:gdLst/>
              <a:ahLst/>
              <a:cxnLst/>
              <a:rect l="l" t="t" r="r" b="b"/>
              <a:pathLst>
                <a:path w="1001" h="2670" extrusionOk="0">
                  <a:moveTo>
                    <a:pt x="1001" y="1"/>
                  </a:moveTo>
                  <a:lnTo>
                    <a:pt x="500" y="134"/>
                  </a:lnTo>
                  <a:lnTo>
                    <a:pt x="334" y="1002"/>
                  </a:lnTo>
                  <a:lnTo>
                    <a:pt x="300" y="1168"/>
                  </a:lnTo>
                  <a:lnTo>
                    <a:pt x="0" y="2536"/>
                  </a:lnTo>
                  <a:lnTo>
                    <a:pt x="0" y="2569"/>
                  </a:lnTo>
                  <a:lnTo>
                    <a:pt x="200" y="2603"/>
                  </a:lnTo>
                  <a:lnTo>
                    <a:pt x="467" y="2669"/>
                  </a:lnTo>
                  <a:lnTo>
                    <a:pt x="534" y="2336"/>
                  </a:lnTo>
                  <a:lnTo>
                    <a:pt x="801" y="1035"/>
                  </a:lnTo>
                  <a:lnTo>
                    <a:pt x="801" y="968"/>
                  </a:lnTo>
                  <a:lnTo>
                    <a:pt x="100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17" name="Google Shape;917;p25"/>
          <p:cNvSpPr/>
          <p:nvPr/>
        </p:nvSpPr>
        <p:spPr>
          <a:xfrm>
            <a:off x="7552060" y="821853"/>
            <a:ext cx="250245" cy="250245"/>
          </a:xfrm>
          <a:custGeom>
            <a:avLst/>
            <a:gdLst/>
            <a:ahLst/>
            <a:cxnLst/>
            <a:rect l="l" t="t" r="r" b="b"/>
            <a:pathLst>
              <a:path w="12076" h="12076" extrusionOk="0">
                <a:moveTo>
                  <a:pt x="6038" y="1"/>
                </a:moveTo>
                <a:lnTo>
                  <a:pt x="5504" y="2336"/>
                </a:lnTo>
                <a:cubicBezTo>
                  <a:pt x="5104" y="3903"/>
                  <a:pt x="3903" y="5104"/>
                  <a:pt x="2335" y="5505"/>
                </a:cubicBezTo>
                <a:lnTo>
                  <a:pt x="0" y="6038"/>
                </a:lnTo>
                <a:lnTo>
                  <a:pt x="2335" y="6605"/>
                </a:lnTo>
                <a:cubicBezTo>
                  <a:pt x="3903" y="6972"/>
                  <a:pt x="5104" y="8207"/>
                  <a:pt x="5504" y="9774"/>
                </a:cubicBezTo>
                <a:lnTo>
                  <a:pt x="6038" y="12076"/>
                </a:lnTo>
                <a:lnTo>
                  <a:pt x="6605" y="9774"/>
                </a:lnTo>
                <a:cubicBezTo>
                  <a:pt x="6972" y="8207"/>
                  <a:pt x="8206" y="6972"/>
                  <a:pt x="9774" y="6605"/>
                </a:cubicBezTo>
                <a:lnTo>
                  <a:pt x="12075" y="6038"/>
                </a:lnTo>
                <a:lnTo>
                  <a:pt x="9774" y="5505"/>
                </a:lnTo>
                <a:cubicBezTo>
                  <a:pt x="8206" y="5104"/>
                  <a:pt x="6972" y="3903"/>
                  <a:pt x="6605" y="2336"/>
                </a:cubicBezTo>
                <a:lnTo>
                  <a:pt x="6038" y="1"/>
                </a:lnTo>
                <a:close/>
              </a:path>
            </a:pathLst>
          </a:custGeom>
          <a:solidFill>
            <a:srgbClr val="F1EF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12_3">
    <p:spTree>
      <p:nvGrpSpPr>
        <p:cNvPr id="1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9" name="Google Shape;919;p26"/>
          <p:cNvGrpSpPr/>
          <p:nvPr/>
        </p:nvGrpSpPr>
        <p:grpSpPr>
          <a:xfrm>
            <a:off x="188089" y="178344"/>
            <a:ext cx="8767822" cy="4786812"/>
            <a:chOff x="240700" y="905375"/>
            <a:chExt cx="7132950" cy="3894250"/>
          </a:xfrm>
        </p:grpSpPr>
        <p:sp>
          <p:nvSpPr>
            <p:cNvPr id="920" name="Google Shape;920;p26"/>
            <p:cNvSpPr/>
            <p:nvPr/>
          </p:nvSpPr>
          <p:spPr>
            <a:xfrm>
              <a:off x="327375" y="987700"/>
              <a:ext cx="6959625" cy="3729600"/>
            </a:xfrm>
            <a:custGeom>
              <a:avLst/>
              <a:gdLst/>
              <a:ahLst/>
              <a:cxnLst/>
              <a:rect l="l" t="t" r="r" b="b"/>
              <a:pathLst>
                <a:path w="278385" h="149184" fill="none" extrusionOk="0">
                  <a:moveTo>
                    <a:pt x="0" y="1"/>
                  </a:moveTo>
                  <a:lnTo>
                    <a:pt x="278385" y="1"/>
                  </a:lnTo>
                  <a:lnTo>
                    <a:pt x="278385" y="149184"/>
                  </a:lnTo>
                  <a:lnTo>
                    <a:pt x="0" y="149184"/>
                  </a:lnTo>
                  <a:close/>
                </a:path>
              </a:pathLst>
            </a:custGeom>
            <a:noFill/>
            <a:ln w="28575" cap="flat" cmpd="sng">
              <a:solidFill>
                <a:schemeClr val="dk2"/>
              </a:solidFill>
              <a:prstDash val="solid"/>
              <a:miter lim="1733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26"/>
            <p:cNvSpPr/>
            <p:nvPr/>
          </p:nvSpPr>
          <p:spPr>
            <a:xfrm>
              <a:off x="240700" y="905375"/>
              <a:ext cx="7132950" cy="3894250"/>
            </a:xfrm>
            <a:custGeom>
              <a:avLst/>
              <a:gdLst/>
              <a:ahLst/>
              <a:cxnLst/>
              <a:rect l="l" t="t" r="r" b="b"/>
              <a:pathLst>
                <a:path w="285318" h="155770" fill="none" extrusionOk="0">
                  <a:moveTo>
                    <a:pt x="278385" y="6933"/>
                  </a:moveTo>
                  <a:lnTo>
                    <a:pt x="278385" y="1"/>
                  </a:lnTo>
                  <a:lnTo>
                    <a:pt x="6933" y="1"/>
                  </a:lnTo>
                  <a:lnTo>
                    <a:pt x="6933" y="6933"/>
                  </a:lnTo>
                  <a:lnTo>
                    <a:pt x="1" y="6933"/>
                  </a:lnTo>
                  <a:lnTo>
                    <a:pt x="1" y="148837"/>
                  </a:lnTo>
                  <a:lnTo>
                    <a:pt x="6933" y="148837"/>
                  </a:lnTo>
                  <a:lnTo>
                    <a:pt x="6933" y="155769"/>
                  </a:lnTo>
                  <a:lnTo>
                    <a:pt x="278385" y="155769"/>
                  </a:lnTo>
                  <a:lnTo>
                    <a:pt x="278385" y="148837"/>
                  </a:lnTo>
                  <a:lnTo>
                    <a:pt x="285318" y="148837"/>
                  </a:lnTo>
                  <a:lnTo>
                    <a:pt x="285318" y="6933"/>
                  </a:lnTo>
                  <a:close/>
                </a:path>
              </a:pathLst>
            </a:custGeom>
            <a:noFill/>
            <a:ln w="28575" cap="flat" cmpd="sng">
              <a:solidFill>
                <a:schemeClr val="dk2"/>
              </a:solidFill>
              <a:prstDash val="solid"/>
              <a:miter lim="1733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22" name="Google Shape;922;p26"/>
          <p:cNvSpPr txBox="1">
            <a:spLocks noGrp="1"/>
          </p:cNvSpPr>
          <p:nvPr>
            <p:ph type="title"/>
          </p:nvPr>
        </p:nvSpPr>
        <p:spPr>
          <a:xfrm>
            <a:off x="722375" y="1410625"/>
            <a:ext cx="3849600" cy="9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000"/>
              <a:buNone/>
              <a:defRPr sz="55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923" name="Google Shape;923;p26"/>
          <p:cNvSpPr txBox="1">
            <a:spLocks noGrp="1"/>
          </p:cNvSpPr>
          <p:nvPr>
            <p:ph type="subTitle" idx="1"/>
          </p:nvPr>
        </p:nvSpPr>
        <p:spPr>
          <a:xfrm>
            <a:off x="722375" y="2397872"/>
            <a:ext cx="3849600" cy="101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924" name="Google Shape;924;p26"/>
          <p:cNvSpPr txBox="1"/>
          <p:nvPr/>
        </p:nvSpPr>
        <p:spPr>
          <a:xfrm>
            <a:off x="722375" y="3579175"/>
            <a:ext cx="3849600" cy="65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Chivo"/>
                <a:ea typeface="Chivo"/>
                <a:cs typeface="Chivo"/>
                <a:sym typeface="Chivo"/>
              </a:rPr>
              <a:t>CREDITS: This presentation template was created by </a:t>
            </a:r>
            <a:r>
              <a:rPr lang="en" sz="1200" b="1">
                <a:solidFill>
                  <a:schemeClr val="lt1"/>
                </a:solidFill>
                <a:uFill>
                  <a:noFill/>
                </a:uFill>
                <a:latin typeface="Chivo"/>
                <a:ea typeface="Chivo"/>
                <a:cs typeface="Chivo"/>
                <a:sym typeface="Chivo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lt1"/>
                </a:solidFill>
                <a:latin typeface="Chivo"/>
                <a:ea typeface="Chivo"/>
                <a:cs typeface="Chivo"/>
                <a:sym typeface="Chivo"/>
              </a:rPr>
              <a:t>, including icons by </a:t>
            </a:r>
            <a:r>
              <a:rPr lang="en" sz="1200" b="1">
                <a:solidFill>
                  <a:schemeClr val="lt1"/>
                </a:solidFill>
                <a:uFill>
                  <a:noFill/>
                </a:uFill>
                <a:latin typeface="Chivo"/>
                <a:ea typeface="Chivo"/>
                <a:cs typeface="Chivo"/>
                <a:sym typeface="Chiv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lt1"/>
                </a:solidFill>
                <a:latin typeface="Chivo"/>
                <a:ea typeface="Chivo"/>
                <a:cs typeface="Chivo"/>
                <a:sym typeface="Chivo"/>
              </a:rPr>
              <a:t>, and infographics &amp; images by </a:t>
            </a:r>
            <a:r>
              <a:rPr lang="en" sz="1200" b="1">
                <a:solidFill>
                  <a:schemeClr val="lt1"/>
                </a:solidFill>
                <a:uFill>
                  <a:noFill/>
                </a:uFill>
                <a:latin typeface="Chivo"/>
                <a:ea typeface="Chivo"/>
                <a:cs typeface="Chivo"/>
                <a:sym typeface="Chiv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200" b="1">
              <a:solidFill>
                <a:schemeClr val="lt1"/>
              </a:solidFill>
              <a:latin typeface="Chivo"/>
              <a:ea typeface="Chivo"/>
              <a:cs typeface="Chivo"/>
              <a:sym typeface="Chivo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24">
    <p:spTree>
      <p:nvGrpSpPr>
        <p:cNvPr id="1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6" name="Google Shape;926;p27"/>
          <p:cNvGrpSpPr/>
          <p:nvPr/>
        </p:nvGrpSpPr>
        <p:grpSpPr>
          <a:xfrm>
            <a:off x="188089" y="178344"/>
            <a:ext cx="8767822" cy="4786812"/>
            <a:chOff x="240700" y="905375"/>
            <a:chExt cx="7132950" cy="3894250"/>
          </a:xfrm>
        </p:grpSpPr>
        <p:sp>
          <p:nvSpPr>
            <p:cNvPr id="927" name="Google Shape;927;p27"/>
            <p:cNvSpPr/>
            <p:nvPr/>
          </p:nvSpPr>
          <p:spPr>
            <a:xfrm>
              <a:off x="327375" y="987700"/>
              <a:ext cx="6959625" cy="3729600"/>
            </a:xfrm>
            <a:custGeom>
              <a:avLst/>
              <a:gdLst/>
              <a:ahLst/>
              <a:cxnLst/>
              <a:rect l="l" t="t" r="r" b="b"/>
              <a:pathLst>
                <a:path w="278385" h="149184" fill="none" extrusionOk="0">
                  <a:moveTo>
                    <a:pt x="0" y="1"/>
                  </a:moveTo>
                  <a:lnTo>
                    <a:pt x="278385" y="1"/>
                  </a:lnTo>
                  <a:lnTo>
                    <a:pt x="278385" y="149184"/>
                  </a:lnTo>
                  <a:lnTo>
                    <a:pt x="0" y="149184"/>
                  </a:lnTo>
                  <a:close/>
                </a:path>
              </a:pathLst>
            </a:custGeom>
            <a:noFill/>
            <a:ln w="28575" cap="flat" cmpd="sng">
              <a:solidFill>
                <a:schemeClr val="dk2"/>
              </a:solidFill>
              <a:prstDash val="solid"/>
              <a:miter lim="1733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27"/>
            <p:cNvSpPr/>
            <p:nvPr/>
          </p:nvSpPr>
          <p:spPr>
            <a:xfrm>
              <a:off x="240700" y="905375"/>
              <a:ext cx="7132950" cy="3894250"/>
            </a:xfrm>
            <a:custGeom>
              <a:avLst/>
              <a:gdLst/>
              <a:ahLst/>
              <a:cxnLst/>
              <a:rect l="l" t="t" r="r" b="b"/>
              <a:pathLst>
                <a:path w="285318" h="155770" fill="none" extrusionOk="0">
                  <a:moveTo>
                    <a:pt x="278385" y="6933"/>
                  </a:moveTo>
                  <a:lnTo>
                    <a:pt x="278385" y="1"/>
                  </a:lnTo>
                  <a:lnTo>
                    <a:pt x="6933" y="1"/>
                  </a:lnTo>
                  <a:lnTo>
                    <a:pt x="6933" y="6933"/>
                  </a:lnTo>
                  <a:lnTo>
                    <a:pt x="1" y="6933"/>
                  </a:lnTo>
                  <a:lnTo>
                    <a:pt x="1" y="148837"/>
                  </a:lnTo>
                  <a:lnTo>
                    <a:pt x="6933" y="148837"/>
                  </a:lnTo>
                  <a:lnTo>
                    <a:pt x="6933" y="155769"/>
                  </a:lnTo>
                  <a:lnTo>
                    <a:pt x="278385" y="155769"/>
                  </a:lnTo>
                  <a:lnTo>
                    <a:pt x="278385" y="148837"/>
                  </a:lnTo>
                  <a:lnTo>
                    <a:pt x="285318" y="148837"/>
                  </a:lnTo>
                  <a:lnTo>
                    <a:pt x="285318" y="6933"/>
                  </a:lnTo>
                  <a:close/>
                </a:path>
              </a:pathLst>
            </a:custGeom>
            <a:noFill/>
            <a:ln w="28575" cap="flat" cmpd="sng">
              <a:solidFill>
                <a:schemeClr val="dk2"/>
              </a:solidFill>
              <a:prstDash val="solid"/>
              <a:miter lim="1733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9" name="Google Shape;929;p27"/>
          <p:cNvGrpSpPr/>
          <p:nvPr/>
        </p:nvGrpSpPr>
        <p:grpSpPr>
          <a:xfrm rot="-1800044">
            <a:off x="8037389" y="-252933"/>
            <a:ext cx="1691593" cy="2461713"/>
            <a:chOff x="2136935" y="539427"/>
            <a:chExt cx="1691631" cy="2461767"/>
          </a:xfrm>
        </p:grpSpPr>
        <p:grpSp>
          <p:nvGrpSpPr>
            <p:cNvPr id="930" name="Google Shape;930;p27"/>
            <p:cNvGrpSpPr/>
            <p:nvPr/>
          </p:nvGrpSpPr>
          <p:grpSpPr>
            <a:xfrm>
              <a:off x="2136935" y="539427"/>
              <a:ext cx="1691631" cy="1197833"/>
              <a:chOff x="3271675" y="3002600"/>
              <a:chExt cx="2088175" cy="1559475"/>
            </a:xfrm>
          </p:grpSpPr>
          <p:sp>
            <p:nvSpPr>
              <p:cNvPr id="931" name="Google Shape;931;p27"/>
              <p:cNvSpPr/>
              <p:nvPr/>
            </p:nvSpPr>
            <p:spPr>
              <a:xfrm>
                <a:off x="3271675" y="3002600"/>
                <a:ext cx="2088175" cy="1559475"/>
              </a:xfrm>
              <a:custGeom>
                <a:avLst/>
                <a:gdLst/>
                <a:ahLst/>
                <a:cxnLst/>
                <a:rect l="l" t="t" r="r" b="b"/>
                <a:pathLst>
                  <a:path w="83527" h="62379" extrusionOk="0">
                    <a:moveTo>
                      <a:pt x="0" y="0"/>
                    </a:moveTo>
                    <a:lnTo>
                      <a:pt x="0" y="62378"/>
                    </a:lnTo>
                    <a:lnTo>
                      <a:pt x="83527" y="62378"/>
                    </a:lnTo>
                    <a:lnTo>
                      <a:pt x="8352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dist="85725" dir="8940000" algn="bl" rotWithShape="0">
                  <a:schemeClr val="lt2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2" name="Google Shape;932;p27"/>
              <p:cNvSpPr/>
              <p:nvPr/>
            </p:nvSpPr>
            <p:spPr>
              <a:xfrm>
                <a:off x="3271675" y="4356050"/>
                <a:ext cx="2088175" cy="78425"/>
              </a:xfrm>
              <a:custGeom>
                <a:avLst/>
                <a:gdLst/>
                <a:ahLst/>
                <a:cxnLst/>
                <a:rect l="l" t="t" r="r" b="b"/>
                <a:pathLst>
                  <a:path w="83527" h="3137" extrusionOk="0">
                    <a:moveTo>
                      <a:pt x="0" y="1"/>
                    </a:moveTo>
                    <a:lnTo>
                      <a:pt x="0" y="3136"/>
                    </a:lnTo>
                    <a:lnTo>
                      <a:pt x="83527" y="3136"/>
                    </a:lnTo>
                    <a:lnTo>
                      <a:pt x="83527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3" name="Google Shape;933;p27"/>
              <p:cNvSpPr/>
              <p:nvPr/>
            </p:nvSpPr>
            <p:spPr>
              <a:xfrm>
                <a:off x="3271675" y="4092550"/>
                <a:ext cx="2088175" cy="194325"/>
              </a:xfrm>
              <a:custGeom>
                <a:avLst/>
                <a:gdLst/>
                <a:ahLst/>
                <a:cxnLst/>
                <a:rect l="l" t="t" r="r" b="b"/>
                <a:pathLst>
                  <a:path w="83527" h="7773" extrusionOk="0">
                    <a:moveTo>
                      <a:pt x="0" y="0"/>
                    </a:moveTo>
                    <a:lnTo>
                      <a:pt x="0" y="7772"/>
                    </a:lnTo>
                    <a:lnTo>
                      <a:pt x="83527" y="7772"/>
                    </a:lnTo>
                    <a:lnTo>
                      <a:pt x="83527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34" name="Google Shape;934;p27"/>
            <p:cNvGrpSpPr/>
            <p:nvPr/>
          </p:nvGrpSpPr>
          <p:grpSpPr>
            <a:xfrm>
              <a:off x="2474900" y="797415"/>
              <a:ext cx="324425" cy="2203780"/>
              <a:chOff x="4908675" y="2468875"/>
              <a:chExt cx="324425" cy="1818000"/>
            </a:xfrm>
          </p:grpSpPr>
          <p:sp>
            <p:nvSpPr>
              <p:cNvPr id="935" name="Google Shape;935;p27"/>
              <p:cNvSpPr/>
              <p:nvPr/>
            </p:nvSpPr>
            <p:spPr>
              <a:xfrm>
                <a:off x="4908675" y="2468875"/>
                <a:ext cx="324425" cy="1195875"/>
              </a:xfrm>
              <a:custGeom>
                <a:avLst/>
                <a:gdLst/>
                <a:ahLst/>
                <a:cxnLst/>
                <a:rect l="l" t="t" r="r" b="b"/>
                <a:pathLst>
                  <a:path w="12977" h="47835" extrusionOk="0">
                    <a:moveTo>
                      <a:pt x="1" y="1"/>
                    </a:moveTo>
                    <a:lnTo>
                      <a:pt x="1" y="47835"/>
                    </a:lnTo>
                    <a:lnTo>
                      <a:pt x="12976" y="47835"/>
                    </a:lnTo>
                    <a:lnTo>
                      <a:pt x="1297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6" name="Google Shape;936;p27"/>
              <p:cNvSpPr/>
              <p:nvPr/>
            </p:nvSpPr>
            <p:spPr>
              <a:xfrm>
                <a:off x="4908675" y="2468875"/>
                <a:ext cx="324425" cy="81750"/>
              </a:xfrm>
              <a:custGeom>
                <a:avLst/>
                <a:gdLst/>
                <a:ahLst/>
                <a:cxnLst/>
                <a:rect l="l" t="t" r="r" b="b"/>
                <a:pathLst>
                  <a:path w="12977" h="3270" extrusionOk="0">
                    <a:moveTo>
                      <a:pt x="1" y="1"/>
                    </a:moveTo>
                    <a:lnTo>
                      <a:pt x="1" y="3270"/>
                    </a:lnTo>
                    <a:lnTo>
                      <a:pt x="12976" y="3270"/>
                    </a:lnTo>
                    <a:lnTo>
                      <a:pt x="1297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7" name="Google Shape;937;p27"/>
              <p:cNvSpPr/>
              <p:nvPr/>
            </p:nvSpPr>
            <p:spPr>
              <a:xfrm>
                <a:off x="4931200" y="2553925"/>
                <a:ext cx="92575" cy="92600"/>
              </a:xfrm>
              <a:custGeom>
                <a:avLst/>
                <a:gdLst/>
                <a:ahLst/>
                <a:cxnLst/>
                <a:rect l="l" t="t" r="r" b="b"/>
                <a:pathLst>
                  <a:path w="3703" h="3704" fill="none" extrusionOk="0">
                    <a:moveTo>
                      <a:pt x="1835" y="1"/>
                    </a:moveTo>
                    <a:lnTo>
                      <a:pt x="3703" y="1836"/>
                    </a:lnTo>
                    <a:lnTo>
                      <a:pt x="1835" y="3704"/>
                    </a:lnTo>
                    <a:lnTo>
                      <a:pt x="0" y="1836"/>
                    </a:lnTo>
                    <a:close/>
                  </a:path>
                </a:pathLst>
              </a:custGeom>
              <a:solidFill>
                <a:schemeClr val="accent3"/>
              </a:solidFill>
              <a:ln w="7500" cap="flat" cmpd="sng">
                <a:solidFill>
                  <a:srgbClr val="E9AD42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8" name="Google Shape;938;p27"/>
              <p:cNvSpPr/>
              <p:nvPr/>
            </p:nvSpPr>
            <p:spPr>
              <a:xfrm>
                <a:off x="5022925" y="2553925"/>
                <a:ext cx="92600" cy="91775"/>
              </a:xfrm>
              <a:custGeom>
                <a:avLst/>
                <a:gdLst/>
                <a:ahLst/>
                <a:cxnLst/>
                <a:rect l="l" t="t" r="r" b="b"/>
                <a:pathLst>
                  <a:path w="3704" h="3671" fill="none" extrusionOk="0">
                    <a:moveTo>
                      <a:pt x="1835" y="1"/>
                    </a:moveTo>
                    <a:lnTo>
                      <a:pt x="3703" y="1836"/>
                    </a:lnTo>
                    <a:lnTo>
                      <a:pt x="1835" y="3670"/>
                    </a:lnTo>
                    <a:lnTo>
                      <a:pt x="0" y="1836"/>
                    </a:lnTo>
                    <a:close/>
                  </a:path>
                </a:pathLst>
              </a:custGeom>
              <a:solidFill>
                <a:schemeClr val="accent3"/>
              </a:solidFill>
              <a:ln w="7500" cap="flat" cmpd="sng">
                <a:solidFill>
                  <a:srgbClr val="E9AD42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9" name="Google Shape;939;p27"/>
              <p:cNvSpPr/>
              <p:nvPr/>
            </p:nvSpPr>
            <p:spPr>
              <a:xfrm>
                <a:off x="5114650" y="2553925"/>
                <a:ext cx="92600" cy="91775"/>
              </a:xfrm>
              <a:custGeom>
                <a:avLst/>
                <a:gdLst/>
                <a:ahLst/>
                <a:cxnLst/>
                <a:rect l="l" t="t" r="r" b="b"/>
                <a:pathLst>
                  <a:path w="3704" h="3671" fill="none" extrusionOk="0">
                    <a:moveTo>
                      <a:pt x="1835" y="1"/>
                    </a:moveTo>
                    <a:lnTo>
                      <a:pt x="3703" y="1836"/>
                    </a:lnTo>
                    <a:lnTo>
                      <a:pt x="1835" y="3670"/>
                    </a:lnTo>
                    <a:lnTo>
                      <a:pt x="1" y="1836"/>
                    </a:lnTo>
                    <a:close/>
                  </a:path>
                </a:pathLst>
              </a:custGeom>
              <a:solidFill>
                <a:schemeClr val="accent3"/>
              </a:solidFill>
              <a:ln w="7500" cap="flat" cmpd="sng">
                <a:solidFill>
                  <a:srgbClr val="E9AD42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0" name="Google Shape;940;p27"/>
              <p:cNvSpPr/>
              <p:nvPr/>
            </p:nvSpPr>
            <p:spPr>
              <a:xfrm>
                <a:off x="4997075" y="2868325"/>
                <a:ext cx="57575" cy="928200"/>
              </a:xfrm>
              <a:custGeom>
                <a:avLst/>
                <a:gdLst/>
                <a:ahLst/>
                <a:cxnLst/>
                <a:rect l="l" t="t" r="r" b="b"/>
                <a:pathLst>
                  <a:path w="2303" h="37128" extrusionOk="0">
                    <a:moveTo>
                      <a:pt x="1068" y="1"/>
                    </a:moveTo>
                    <a:lnTo>
                      <a:pt x="0" y="37127"/>
                    </a:lnTo>
                    <a:lnTo>
                      <a:pt x="2302" y="37127"/>
                    </a:lnTo>
                    <a:lnTo>
                      <a:pt x="230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1" name="Google Shape;941;p27"/>
              <p:cNvSpPr/>
              <p:nvPr/>
            </p:nvSpPr>
            <p:spPr>
              <a:xfrm>
                <a:off x="5086300" y="2868325"/>
                <a:ext cx="58400" cy="928200"/>
              </a:xfrm>
              <a:custGeom>
                <a:avLst/>
                <a:gdLst/>
                <a:ahLst/>
                <a:cxnLst/>
                <a:rect l="l" t="t" r="r" b="b"/>
                <a:pathLst>
                  <a:path w="2336" h="37128" extrusionOk="0">
                    <a:moveTo>
                      <a:pt x="1" y="1"/>
                    </a:moveTo>
                    <a:lnTo>
                      <a:pt x="1" y="37127"/>
                    </a:lnTo>
                    <a:lnTo>
                      <a:pt x="2336" y="37127"/>
                    </a:lnTo>
                    <a:lnTo>
                      <a:pt x="123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2" name="Google Shape;942;p27"/>
              <p:cNvSpPr/>
              <p:nvPr/>
            </p:nvSpPr>
            <p:spPr>
              <a:xfrm>
                <a:off x="4982050" y="3796500"/>
                <a:ext cx="72600" cy="490375"/>
              </a:xfrm>
              <a:custGeom>
                <a:avLst/>
                <a:gdLst/>
                <a:ahLst/>
                <a:cxnLst/>
                <a:rect l="l" t="t" r="r" b="b"/>
                <a:pathLst>
                  <a:path w="2904" h="19615" extrusionOk="0">
                    <a:moveTo>
                      <a:pt x="601" y="0"/>
                    </a:moveTo>
                    <a:lnTo>
                      <a:pt x="1" y="19614"/>
                    </a:lnTo>
                    <a:lnTo>
                      <a:pt x="2903" y="19614"/>
                    </a:lnTo>
                    <a:lnTo>
                      <a:pt x="290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3" name="Google Shape;943;p27"/>
              <p:cNvSpPr/>
              <p:nvPr/>
            </p:nvSpPr>
            <p:spPr>
              <a:xfrm>
                <a:off x="5086300" y="3796500"/>
                <a:ext cx="72575" cy="490375"/>
              </a:xfrm>
              <a:custGeom>
                <a:avLst/>
                <a:gdLst/>
                <a:ahLst/>
                <a:cxnLst/>
                <a:rect l="l" t="t" r="r" b="b"/>
                <a:pathLst>
                  <a:path w="2903" h="19615" extrusionOk="0">
                    <a:moveTo>
                      <a:pt x="1" y="0"/>
                    </a:moveTo>
                    <a:lnTo>
                      <a:pt x="1" y="19614"/>
                    </a:lnTo>
                    <a:lnTo>
                      <a:pt x="2903" y="19614"/>
                    </a:lnTo>
                    <a:lnTo>
                      <a:pt x="233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4" name="Google Shape;944;p27"/>
              <p:cNvSpPr/>
              <p:nvPr/>
            </p:nvSpPr>
            <p:spPr>
              <a:xfrm>
                <a:off x="4997900" y="3757300"/>
                <a:ext cx="567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2270" h="1" fill="none" extrusionOk="0">
                    <a:moveTo>
                      <a:pt x="1" y="0"/>
                    </a:moveTo>
                    <a:lnTo>
                      <a:pt x="2269" y="0"/>
                    </a:lnTo>
                  </a:path>
                </a:pathLst>
              </a:custGeom>
              <a:noFill/>
              <a:ln w="7500" cap="flat" cmpd="sng">
                <a:solidFill>
                  <a:schemeClr val="accent3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5" name="Google Shape;945;p27"/>
              <p:cNvSpPr/>
              <p:nvPr/>
            </p:nvSpPr>
            <p:spPr>
              <a:xfrm>
                <a:off x="5086300" y="3757300"/>
                <a:ext cx="567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2269" h="1" fill="none" extrusionOk="0">
                    <a:moveTo>
                      <a:pt x="1" y="0"/>
                    </a:moveTo>
                    <a:lnTo>
                      <a:pt x="2269" y="0"/>
                    </a:lnTo>
                  </a:path>
                </a:pathLst>
              </a:custGeom>
              <a:noFill/>
              <a:ln w="7500" cap="flat" cmpd="sng">
                <a:solidFill>
                  <a:schemeClr val="accent3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6" name="Google Shape;946;p27"/>
              <p:cNvSpPr/>
              <p:nvPr/>
            </p:nvSpPr>
            <p:spPr>
              <a:xfrm>
                <a:off x="5018750" y="3796500"/>
                <a:ext cx="25" cy="4903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9615" fill="none" extrusionOk="0">
                    <a:moveTo>
                      <a:pt x="1" y="0"/>
                    </a:moveTo>
                    <a:lnTo>
                      <a:pt x="1" y="19614"/>
                    </a:lnTo>
                  </a:path>
                </a:pathLst>
              </a:custGeom>
              <a:noFill/>
              <a:ln w="5000" cap="flat" cmpd="sng">
                <a:solidFill>
                  <a:schemeClr val="lt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7" name="Google Shape;947;p27"/>
              <p:cNvSpPr/>
              <p:nvPr/>
            </p:nvSpPr>
            <p:spPr>
              <a:xfrm>
                <a:off x="5123000" y="3796500"/>
                <a:ext cx="25" cy="4903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9615" fill="none" extrusionOk="0">
                    <a:moveTo>
                      <a:pt x="0" y="0"/>
                    </a:moveTo>
                    <a:lnTo>
                      <a:pt x="0" y="19614"/>
                    </a:lnTo>
                  </a:path>
                </a:pathLst>
              </a:custGeom>
              <a:noFill/>
              <a:ln w="5000" cap="flat" cmpd="sng">
                <a:solidFill>
                  <a:schemeClr val="lt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8" name="Google Shape;948;p27"/>
              <p:cNvSpPr/>
              <p:nvPr/>
            </p:nvSpPr>
            <p:spPr>
              <a:xfrm>
                <a:off x="4908675" y="2506400"/>
                <a:ext cx="3244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2977" h="1" fill="none" extrusionOk="0">
                    <a:moveTo>
                      <a:pt x="1" y="1"/>
                    </a:moveTo>
                    <a:lnTo>
                      <a:pt x="12976" y="1"/>
                    </a:lnTo>
                  </a:path>
                </a:pathLst>
              </a:custGeom>
              <a:noFill/>
              <a:ln w="5000" cap="flat" cmpd="sng">
                <a:solidFill>
                  <a:schemeClr val="lt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49" name="Google Shape;949;p27"/>
          <p:cNvGrpSpPr/>
          <p:nvPr/>
        </p:nvGrpSpPr>
        <p:grpSpPr>
          <a:xfrm>
            <a:off x="-302498" y="4085706"/>
            <a:ext cx="1314078" cy="1198149"/>
            <a:chOff x="7252250" y="1395950"/>
            <a:chExt cx="919000" cy="837925"/>
          </a:xfrm>
        </p:grpSpPr>
        <p:sp>
          <p:nvSpPr>
            <p:cNvPr id="950" name="Google Shape;950;p27"/>
            <p:cNvSpPr/>
            <p:nvPr/>
          </p:nvSpPr>
          <p:spPr>
            <a:xfrm>
              <a:off x="7252250" y="1395950"/>
              <a:ext cx="919000" cy="837925"/>
            </a:xfrm>
            <a:custGeom>
              <a:avLst/>
              <a:gdLst/>
              <a:ahLst/>
              <a:cxnLst/>
              <a:rect l="l" t="t" r="r" b="b"/>
              <a:pathLst>
                <a:path w="36760" h="33517" extrusionOk="0">
                  <a:moveTo>
                    <a:pt x="18380" y="1"/>
                  </a:moveTo>
                  <a:cubicBezTo>
                    <a:pt x="14094" y="1"/>
                    <a:pt x="9807" y="1635"/>
                    <a:pt x="6538" y="4904"/>
                  </a:cubicBezTo>
                  <a:cubicBezTo>
                    <a:pt x="0" y="11442"/>
                    <a:pt x="0" y="22050"/>
                    <a:pt x="6538" y="28588"/>
                  </a:cubicBezTo>
                  <a:cubicBezTo>
                    <a:pt x="9807" y="31873"/>
                    <a:pt x="14094" y="33516"/>
                    <a:pt x="18380" y="33516"/>
                  </a:cubicBezTo>
                  <a:cubicBezTo>
                    <a:pt x="22666" y="33516"/>
                    <a:pt x="26953" y="31873"/>
                    <a:pt x="30222" y="28588"/>
                  </a:cubicBezTo>
                  <a:cubicBezTo>
                    <a:pt x="36760" y="22050"/>
                    <a:pt x="36760" y="11442"/>
                    <a:pt x="30222" y="4904"/>
                  </a:cubicBezTo>
                  <a:cubicBezTo>
                    <a:pt x="26953" y="1635"/>
                    <a:pt x="22666" y="1"/>
                    <a:pt x="183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dist="85725" dir="21540000" algn="bl" rotWithShape="0">
                <a:schemeClr val="lt2">
                  <a:alpha val="1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27"/>
            <p:cNvSpPr/>
            <p:nvPr/>
          </p:nvSpPr>
          <p:spPr>
            <a:xfrm>
              <a:off x="7364000" y="1466825"/>
              <a:ext cx="697175" cy="698025"/>
            </a:xfrm>
            <a:custGeom>
              <a:avLst/>
              <a:gdLst/>
              <a:ahLst/>
              <a:cxnLst/>
              <a:rect l="l" t="t" r="r" b="b"/>
              <a:pathLst>
                <a:path w="27887" h="27921" extrusionOk="0">
                  <a:moveTo>
                    <a:pt x="13543" y="1"/>
                  </a:moveTo>
                  <a:cubicBezTo>
                    <a:pt x="6004" y="234"/>
                    <a:pt x="0" y="6406"/>
                    <a:pt x="0" y="13944"/>
                  </a:cubicBezTo>
                  <a:cubicBezTo>
                    <a:pt x="0" y="21516"/>
                    <a:pt x="6004" y="27687"/>
                    <a:pt x="13543" y="27921"/>
                  </a:cubicBezTo>
                  <a:lnTo>
                    <a:pt x="13910" y="27921"/>
                  </a:lnTo>
                  <a:cubicBezTo>
                    <a:pt x="14877" y="27921"/>
                    <a:pt x="15845" y="27821"/>
                    <a:pt x="16812" y="27621"/>
                  </a:cubicBezTo>
                  <a:cubicBezTo>
                    <a:pt x="17446" y="27487"/>
                    <a:pt x="18046" y="27287"/>
                    <a:pt x="18680" y="27087"/>
                  </a:cubicBezTo>
                  <a:cubicBezTo>
                    <a:pt x="19080" y="26920"/>
                    <a:pt x="19481" y="26753"/>
                    <a:pt x="19881" y="26553"/>
                  </a:cubicBezTo>
                  <a:cubicBezTo>
                    <a:pt x="22850" y="25152"/>
                    <a:pt x="25218" y="22751"/>
                    <a:pt x="26619" y="19782"/>
                  </a:cubicBezTo>
                  <a:cubicBezTo>
                    <a:pt x="27453" y="17947"/>
                    <a:pt x="27887" y="15946"/>
                    <a:pt x="27887" y="13944"/>
                  </a:cubicBezTo>
                  <a:cubicBezTo>
                    <a:pt x="27887" y="10142"/>
                    <a:pt x="26319" y="6506"/>
                    <a:pt x="23584" y="3870"/>
                  </a:cubicBezTo>
                  <a:cubicBezTo>
                    <a:pt x="22483" y="2836"/>
                    <a:pt x="21249" y="1969"/>
                    <a:pt x="19881" y="1335"/>
                  </a:cubicBezTo>
                  <a:cubicBezTo>
                    <a:pt x="19514" y="1135"/>
                    <a:pt x="19080" y="968"/>
                    <a:pt x="18680" y="835"/>
                  </a:cubicBezTo>
                  <a:cubicBezTo>
                    <a:pt x="18046" y="601"/>
                    <a:pt x="17446" y="435"/>
                    <a:pt x="16812" y="301"/>
                  </a:cubicBezTo>
                  <a:cubicBezTo>
                    <a:pt x="15845" y="101"/>
                    <a:pt x="14877" y="1"/>
                    <a:pt x="1391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27"/>
            <p:cNvSpPr/>
            <p:nvPr/>
          </p:nvSpPr>
          <p:spPr>
            <a:xfrm>
              <a:off x="7784300" y="1473500"/>
              <a:ext cx="46725" cy="683850"/>
            </a:xfrm>
            <a:custGeom>
              <a:avLst/>
              <a:gdLst/>
              <a:ahLst/>
              <a:cxnLst/>
              <a:rect l="l" t="t" r="r" b="b"/>
              <a:pathLst>
                <a:path w="1869" h="27354" extrusionOk="0">
                  <a:moveTo>
                    <a:pt x="0" y="1"/>
                  </a:moveTo>
                  <a:lnTo>
                    <a:pt x="0" y="27354"/>
                  </a:lnTo>
                  <a:cubicBezTo>
                    <a:pt x="634" y="27220"/>
                    <a:pt x="1234" y="27020"/>
                    <a:pt x="1868" y="26787"/>
                  </a:cubicBezTo>
                  <a:lnTo>
                    <a:pt x="1868" y="535"/>
                  </a:lnTo>
                  <a:cubicBezTo>
                    <a:pt x="1234" y="301"/>
                    <a:pt x="634" y="134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27"/>
            <p:cNvSpPr/>
            <p:nvPr/>
          </p:nvSpPr>
          <p:spPr>
            <a:xfrm>
              <a:off x="7861000" y="1499350"/>
              <a:ext cx="92600" cy="631325"/>
            </a:xfrm>
            <a:custGeom>
              <a:avLst/>
              <a:gdLst/>
              <a:ahLst/>
              <a:cxnLst/>
              <a:rect l="l" t="t" r="r" b="b"/>
              <a:pathLst>
                <a:path w="3704" h="25253" extrusionOk="0">
                  <a:moveTo>
                    <a:pt x="1" y="1"/>
                  </a:moveTo>
                  <a:lnTo>
                    <a:pt x="1" y="25252"/>
                  </a:lnTo>
                  <a:cubicBezTo>
                    <a:pt x="1369" y="24619"/>
                    <a:pt x="2603" y="23751"/>
                    <a:pt x="3704" y="22717"/>
                  </a:cubicBezTo>
                  <a:lnTo>
                    <a:pt x="3704" y="2569"/>
                  </a:lnTo>
                  <a:cubicBezTo>
                    <a:pt x="2603" y="1502"/>
                    <a:pt x="1369" y="635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27"/>
            <p:cNvSpPr/>
            <p:nvPr/>
          </p:nvSpPr>
          <p:spPr>
            <a:xfrm>
              <a:off x="7486575" y="1928825"/>
              <a:ext cx="85925" cy="85100"/>
            </a:xfrm>
            <a:custGeom>
              <a:avLst/>
              <a:gdLst/>
              <a:ahLst/>
              <a:cxnLst/>
              <a:rect l="l" t="t" r="r" b="b"/>
              <a:pathLst>
                <a:path w="3437" h="3404" extrusionOk="0">
                  <a:moveTo>
                    <a:pt x="1735" y="1"/>
                  </a:moveTo>
                  <a:lnTo>
                    <a:pt x="1" y="1702"/>
                  </a:lnTo>
                  <a:lnTo>
                    <a:pt x="1735" y="3403"/>
                  </a:lnTo>
                  <a:lnTo>
                    <a:pt x="3436" y="1702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27"/>
            <p:cNvSpPr/>
            <p:nvPr/>
          </p:nvSpPr>
          <p:spPr>
            <a:xfrm>
              <a:off x="7486575" y="1626950"/>
              <a:ext cx="85925" cy="85100"/>
            </a:xfrm>
            <a:custGeom>
              <a:avLst/>
              <a:gdLst/>
              <a:ahLst/>
              <a:cxnLst/>
              <a:rect l="l" t="t" r="r" b="b"/>
              <a:pathLst>
                <a:path w="3437" h="3404" extrusionOk="0">
                  <a:moveTo>
                    <a:pt x="1702" y="1"/>
                  </a:moveTo>
                  <a:lnTo>
                    <a:pt x="1" y="1702"/>
                  </a:lnTo>
                  <a:lnTo>
                    <a:pt x="1702" y="3403"/>
                  </a:lnTo>
                  <a:lnTo>
                    <a:pt x="3436" y="1702"/>
                  </a:lnTo>
                  <a:lnTo>
                    <a:pt x="170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27"/>
            <p:cNvSpPr/>
            <p:nvPr/>
          </p:nvSpPr>
          <p:spPr>
            <a:xfrm>
              <a:off x="7855175" y="1928825"/>
              <a:ext cx="85925" cy="85100"/>
            </a:xfrm>
            <a:custGeom>
              <a:avLst/>
              <a:gdLst/>
              <a:ahLst/>
              <a:cxnLst/>
              <a:rect l="l" t="t" r="r" b="b"/>
              <a:pathLst>
                <a:path w="3437" h="3404" extrusionOk="0">
                  <a:moveTo>
                    <a:pt x="1702" y="1"/>
                  </a:moveTo>
                  <a:lnTo>
                    <a:pt x="0" y="1702"/>
                  </a:lnTo>
                  <a:lnTo>
                    <a:pt x="1702" y="3403"/>
                  </a:lnTo>
                  <a:lnTo>
                    <a:pt x="3436" y="1702"/>
                  </a:lnTo>
                  <a:lnTo>
                    <a:pt x="170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27"/>
            <p:cNvSpPr/>
            <p:nvPr/>
          </p:nvSpPr>
          <p:spPr>
            <a:xfrm>
              <a:off x="7855175" y="1626950"/>
              <a:ext cx="85925" cy="85100"/>
            </a:xfrm>
            <a:custGeom>
              <a:avLst/>
              <a:gdLst/>
              <a:ahLst/>
              <a:cxnLst/>
              <a:rect l="l" t="t" r="r" b="b"/>
              <a:pathLst>
                <a:path w="3437" h="3404" extrusionOk="0">
                  <a:moveTo>
                    <a:pt x="1735" y="1"/>
                  </a:moveTo>
                  <a:lnTo>
                    <a:pt x="0" y="1702"/>
                  </a:lnTo>
                  <a:lnTo>
                    <a:pt x="1735" y="3403"/>
                  </a:lnTo>
                  <a:lnTo>
                    <a:pt x="3436" y="1702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27"/>
            <p:cNvSpPr/>
            <p:nvPr/>
          </p:nvSpPr>
          <p:spPr>
            <a:xfrm>
              <a:off x="7855175" y="1777900"/>
              <a:ext cx="85925" cy="85075"/>
            </a:xfrm>
            <a:custGeom>
              <a:avLst/>
              <a:gdLst/>
              <a:ahLst/>
              <a:cxnLst/>
              <a:rect l="l" t="t" r="r" b="b"/>
              <a:pathLst>
                <a:path w="3437" h="3403" extrusionOk="0">
                  <a:moveTo>
                    <a:pt x="1702" y="0"/>
                  </a:moveTo>
                  <a:lnTo>
                    <a:pt x="0" y="1701"/>
                  </a:lnTo>
                  <a:lnTo>
                    <a:pt x="1702" y="3403"/>
                  </a:lnTo>
                  <a:lnTo>
                    <a:pt x="3436" y="1701"/>
                  </a:lnTo>
                  <a:lnTo>
                    <a:pt x="170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27"/>
            <p:cNvSpPr/>
            <p:nvPr/>
          </p:nvSpPr>
          <p:spPr>
            <a:xfrm>
              <a:off x="7486575" y="1777900"/>
              <a:ext cx="85925" cy="85075"/>
            </a:xfrm>
            <a:custGeom>
              <a:avLst/>
              <a:gdLst/>
              <a:ahLst/>
              <a:cxnLst/>
              <a:rect l="l" t="t" r="r" b="b"/>
              <a:pathLst>
                <a:path w="3437" h="3403" extrusionOk="0">
                  <a:moveTo>
                    <a:pt x="1735" y="0"/>
                  </a:moveTo>
                  <a:lnTo>
                    <a:pt x="1" y="1701"/>
                  </a:lnTo>
                  <a:lnTo>
                    <a:pt x="1735" y="3403"/>
                  </a:lnTo>
                  <a:lnTo>
                    <a:pt x="3436" y="1701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27"/>
            <p:cNvSpPr/>
            <p:nvPr/>
          </p:nvSpPr>
          <p:spPr>
            <a:xfrm>
              <a:off x="7635025" y="1920700"/>
              <a:ext cx="144275" cy="133250"/>
            </a:xfrm>
            <a:custGeom>
              <a:avLst/>
              <a:gdLst/>
              <a:ahLst/>
              <a:cxnLst/>
              <a:rect l="l" t="t" r="r" b="b"/>
              <a:pathLst>
                <a:path w="5771" h="5330" extrusionOk="0">
                  <a:moveTo>
                    <a:pt x="4153" y="1"/>
                  </a:moveTo>
                  <a:cubicBezTo>
                    <a:pt x="4078" y="1"/>
                    <a:pt x="4003" y="9"/>
                    <a:pt x="3936" y="26"/>
                  </a:cubicBezTo>
                  <a:cubicBezTo>
                    <a:pt x="3069" y="92"/>
                    <a:pt x="2268" y="393"/>
                    <a:pt x="1601" y="926"/>
                  </a:cubicBezTo>
                  <a:lnTo>
                    <a:pt x="1535" y="893"/>
                  </a:lnTo>
                  <a:lnTo>
                    <a:pt x="1435" y="1060"/>
                  </a:lnTo>
                  <a:cubicBezTo>
                    <a:pt x="1368" y="1126"/>
                    <a:pt x="1334" y="1160"/>
                    <a:pt x="1268" y="1193"/>
                  </a:cubicBezTo>
                  <a:cubicBezTo>
                    <a:pt x="934" y="1560"/>
                    <a:pt x="634" y="1960"/>
                    <a:pt x="434" y="2427"/>
                  </a:cubicBezTo>
                  <a:lnTo>
                    <a:pt x="167" y="3028"/>
                  </a:lnTo>
                  <a:cubicBezTo>
                    <a:pt x="167" y="3028"/>
                    <a:pt x="167" y="3028"/>
                    <a:pt x="167" y="3061"/>
                  </a:cubicBezTo>
                  <a:cubicBezTo>
                    <a:pt x="134" y="3095"/>
                    <a:pt x="134" y="3095"/>
                    <a:pt x="134" y="3128"/>
                  </a:cubicBezTo>
                  <a:lnTo>
                    <a:pt x="134" y="3161"/>
                  </a:lnTo>
                  <a:lnTo>
                    <a:pt x="134" y="3195"/>
                  </a:lnTo>
                  <a:lnTo>
                    <a:pt x="100" y="3328"/>
                  </a:lnTo>
                  <a:cubicBezTo>
                    <a:pt x="0" y="3795"/>
                    <a:pt x="100" y="4262"/>
                    <a:pt x="367" y="4662"/>
                  </a:cubicBezTo>
                  <a:cubicBezTo>
                    <a:pt x="501" y="4829"/>
                    <a:pt x="667" y="4996"/>
                    <a:pt x="867" y="5096"/>
                  </a:cubicBezTo>
                  <a:cubicBezTo>
                    <a:pt x="901" y="5129"/>
                    <a:pt x="968" y="5163"/>
                    <a:pt x="1034" y="5196"/>
                  </a:cubicBezTo>
                  <a:cubicBezTo>
                    <a:pt x="1134" y="5229"/>
                    <a:pt x="1234" y="5296"/>
                    <a:pt x="1334" y="5296"/>
                  </a:cubicBezTo>
                  <a:cubicBezTo>
                    <a:pt x="1435" y="5329"/>
                    <a:pt x="1501" y="5329"/>
                    <a:pt x="1568" y="5329"/>
                  </a:cubicBezTo>
                  <a:lnTo>
                    <a:pt x="1902" y="5329"/>
                  </a:lnTo>
                  <a:cubicBezTo>
                    <a:pt x="2068" y="5329"/>
                    <a:pt x="2202" y="5296"/>
                    <a:pt x="2369" y="5263"/>
                  </a:cubicBezTo>
                  <a:cubicBezTo>
                    <a:pt x="3236" y="5063"/>
                    <a:pt x="4003" y="4629"/>
                    <a:pt x="4603" y="3962"/>
                  </a:cubicBezTo>
                  <a:lnTo>
                    <a:pt x="4637" y="3928"/>
                  </a:lnTo>
                  <a:cubicBezTo>
                    <a:pt x="4737" y="3795"/>
                    <a:pt x="4870" y="3662"/>
                    <a:pt x="4970" y="3528"/>
                  </a:cubicBezTo>
                  <a:lnTo>
                    <a:pt x="5304" y="3095"/>
                  </a:lnTo>
                  <a:lnTo>
                    <a:pt x="5237" y="3061"/>
                  </a:lnTo>
                  <a:cubicBezTo>
                    <a:pt x="5271" y="2994"/>
                    <a:pt x="5304" y="2928"/>
                    <a:pt x="5337" y="2861"/>
                  </a:cubicBezTo>
                  <a:lnTo>
                    <a:pt x="5604" y="2294"/>
                  </a:lnTo>
                  <a:cubicBezTo>
                    <a:pt x="5704" y="2027"/>
                    <a:pt x="5771" y="1760"/>
                    <a:pt x="5738" y="1460"/>
                  </a:cubicBezTo>
                  <a:cubicBezTo>
                    <a:pt x="5738" y="1393"/>
                    <a:pt x="5738" y="1327"/>
                    <a:pt x="5704" y="1260"/>
                  </a:cubicBezTo>
                  <a:cubicBezTo>
                    <a:pt x="5704" y="1227"/>
                    <a:pt x="5704" y="1193"/>
                    <a:pt x="5704" y="1193"/>
                  </a:cubicBezTo>
                  <a:cubicBezTo>
                    <a:pt x="5704" y="1160"/>
                    <a:pt x="5704" y="1126"/>
                    <a:pt x="5671" y="1093"/>
                  </a:cubicBezTo>
                  <a:cubicBezTo>
                    <a:pt x="5638" y="960"/>
                    <a:pt x="5571" y="860"/>
                    <a:pt x="5537" y="760"/>
                  </a:cubicBezTo>
                  <a:cubicBezTo>
                    <a:pt x="5537" y="893"/>
                    <a:pt x="5504" y="1060"/>
                    <a:pt x="5437" y="1193"/>
                  </a:cubicBezTo>
                  <a:lnTo>
                    <a:pt x="5237" y="1660"/>
                  </a:lnTo>
                  <a:cubicBezTo>
                    <a:pt x="4804" y="2594"/>
                    <a:pt x="3903" y="3228"/>
                    <a:pt x="2869" y="3361"/>
                  </a:cubicBezTo>
                  <a:lnTo>
                    <a:pt x="2602" y="3361"/>
                  </a:lnTo>
                  <a:cubicBezTo>
                    <a:pt x="2369" y="3295"/>
                    <a:pt x="2202" y="3161"/>
                    <a:pt x="2068" y="2994"/>
                  </a:cubicBezTo>
                  <a:cubicBezTo>
                    <a:pt x="2035" y="2961"/>
                    <a:pt x="2002" y="2894"/>
                    <a:pt x="2002" y="2861"/>
                  </a:cubicBezTo>
                  <a:cubicBezTo>
                    <a:pt x="1902" y="2661"/>
                    <a:pt x="1902" y="2461"/>
                    <a:pt x="1968" y="2294"/>
                  </a:cubicBezTo>
                  <a:cubicBezTo>
                    <a:pt x="1968" y="2261"/>
                    <a:pt x="1968" y="2227"/>
                    <a:pt x="2002" y="2161"/>
                  </a:cubicBezTo>
                  <a:lnTo>
                    <a:pt x="2202" y="1694"/>
                  </a:lnTo>
                  <a:cubicBezTo>
                    <a:pt x="2268" y="1593"/>
                    <a:pt x="2335" y="1493"/>
                    <a:pt x="2402" y="1393"/>
                  </a:cubicBezTo>
                  <a:cubicBezTo>
                    <a:pt x="2836" y="626"/>
                    <a:pt x="3603" y="126"/>
                    <a:pt x="4470" y="26"/>
                  </a:cubicBezTo>
                  <a:lnTo>
                    <a:pt x="4370" y="26"/>
                  </a:lnTo>
                  <a:cubicBezTo>
                    <a:pt x="4303" y="9"/>
                    <a:pt x="4228" y="1"/>
                    <a:pt x="41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27"/>
            <p:cNvSpPr/>
            <p:nvPr/>
          </p:nvSpPr>
          <p:spPr>
            <a:xfrm>
              <a:off x="7746775" y="19221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2542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27"/>
            <p:cNvSpPr/>
            <p:nvPr/>
          </p:nvSpPr>
          <p:spPr>
            <a:xfrm>
              <a:off x="7658375" y="1893625"/>
              <a:ext cx="144075" cy="135300"/>
            </a:xfrm>
            <a:custGeom>
              <a:avLst/>
              <a:gdLst/>
              <a:ahLst/>
              <a:cxnLst/>
              <a:rect l="l" t="t" r="r" b="b"/>
              <a:pathLst>
                <a:path w="5763" h="5412" extrusionOk="0">
                  <a:moveTo>
                    <a:pt x="3754" y="1134"/>
                  </a:moveTo>
                  <a:cubicBezTo>
                    <a:pt x="4203" y="1134"/>
                    <a:pt x="4570" y="1479"/>
                    <a:pt x="4570" y="1909"/>
                  </a:cubicBezTo>
                  <a:cubicBezTo>
                    <a:pt x="4603" y="2009"/>
                    <a:pt x="4570" y="2143"/>
                    <a:pt x="4537" y="2243"/>
                  </a:cubicBezTo>
                  <a:cubicBezTo>
                    <a:pt x="4537" y="2276"/>
                    <a:pt x="4503" y="2276"/>
                    <a:pt x="4503" y="2310"/>
                  </a:cubicBezTo>
                  <a:lnTo>
                    <a:pt x="4303" y="2743"/>
                  </a:lnTo>
                  <a:lnTo>
                    <a:pt x="4303" y="2777"/>
                  </a:lnTo>
                  <a:cubicBezTo>
                    <a:pt x="3870" y="3744"/>
                    <a:pt x="2969" y="4378"/>
                    <a:pt x="1935" y="4478"/>
                  </a:cubicBezTo>
                  <a:cubicBezTo>
                    <a:pt x="1885" y="4494"/>
                    <a:pt x="1835" y="4503"/>
                    <a:pt x="1789" y="4503"/>
                  </a:cubicBezTo>
                  <a:cubicBezTo>
                    <a:pt x="1743" y="4503"/>
                    <a:pt x="1701" y="4494"/>
                    <a:pt x="1668" y="4478"/>
                  </a:cubicBezTo>
                  <a:cubicBezTo>
                    <a:pt x="1568" y="4478"/>
                    <a:pt x="1501" y="4444"/>
                    <a:pt x="1435" y="4411"/>
                  </a:cubicBezTo>
                  <a:cubicBezTo>
                    <a:pt x="1301" y="4344"/>
                    <a:pt x="1201" y="4244"/>
                    <a:pt x="1134" y="4144"/>
                  </a:cubicBezTo>
                  <a:cubicBezTo>
                    <a:pt x="1134" y="4111"/>
                    <a:pt x="1134" y="4111"/>
                    <a:pt x="1134" y="4111"/>
                  </a:cubicBezTo>
                  <a:cubicBezTo>
                    <a:pt x="1101" y="4077"/>
                    <a:pt x="1068" y="4011"/>
                    <a:pt x="1068" y="3977"/>
                  </a:cubicBezTo>
                  <a:cubicBezTo>
                    <a:pt x="1001" y="3811"/>
                    <a:pt x="968" y="3610"/>
                    <a:pt x="1034" y="3444"/>
                  </a:cubicBezTo>
                  <a:cubicBezTo>
                    <a:pt x="1034" y="3377"/>
                    <a:pt x="1068" y="3344"/>
                    <a:pt x="1068" y="3310"/>
                  </a:cubicBezTo>
                  <a:lnTo>
                    <a:pt x="1301" y="2843"/>
                  </a:lnTo>
                  <a:cubicBezTo>
                    <a:pt x="1334" y="2743"/>
                    <a:pt x="1401" y="2643"/>
                    <a:pt x="1468" y="2510"/>
                  </a:cubicBezTo>
                  <a:cubicBezTo>
                    <a:pt x="1801" y="1976"/>
                    <a:pt x="2302" y="1576"/>
                    <a:pt x="2902" y="1309"/>
                  </a:cubicBezTo>
                  <a:cubicBezTo>
                    <a:pt x="3069" y="1275"/>
                    <a:pt x="3236" y="1209"/>
                    <a:pt x="3403" y="1175"/>
                  </a:cubicBezTo>
                  <a:lnTo>
                    <a:pt x="3536" y="1142"/>
                  </a:lnTo>
                  <a:lnTo>
                    <a:pt x="3636" y="1142"/>
                  </a:lnTo>
                  <a:cubicBezTo>
                    <a:pt x="3676" y="1137"/>
                    <a:pt x="3715" y="1134"/>
                    <a:pt x="3754" y="1134"/>
                  </a:cubicBezTo>
                  <a:close/>
                  <a:moveTo>
                    <a:pt x="3955" y="1"/>
                  </a:moveTo>
                  <a:cubicBezTo>
                    <a:pt x="3905" y="1"/>
                    <a:pt x="3854" y="3"/>
                    <a:pt x="3803" y="8"/>
                  </a:cubicBezTo>
                  <a:lnTo>
                    <a:pt x="3603" y="41"/>
                  </a:lnTo>
                  <a:cubicBezTo>
                    <a:pt x="3436" y="75"/>
                    <a:pt x="3269" y="108"/>
                    <a:pt x="3102" y="141"/>
                  </a:cubicBezTo>
                  <a:cubicBezTo>
                    <a:pt x="2435" y="341"/>
                    <a:pt x="1801" y="675"/>
                    <a:pt x="1301" y="1175"/>
                  </a:cubicBezTo>
                  <a:cubicBezTo>
                    <a:pt x="1268" y="1309"/>
                    <a:pt x="1234" y="1376"/>
                    <a:pt x="1201" y="1376"/>
                  </a:cubicBezTo>
                  <a:lnTo>
                    <a:pt x="1134" y="1442"/>
                  </a:lnTo>
                  <a:cubicBezTo>
                    <a:pt x="1101" y="1442"/>
                    <a:pt x="1068" y="1476"/>
                    <a:pt x="1068" y="1509"/>
                  </a:cubicBezTo>
                  <a:lnTo>
                    <a:pt x="1001" y="1576"/>
                  </a:lnTo>
                  <a:lnTo>
                    <a:pt x="934" y="1642"/>
                  </a:lnTo>
                  <a:cubicBezTo>
                    <a:pt x="901" y="1709"/>
                    <a:pt x="867" y="1742"/>
                    <a:pt x="834" y="1809"/>
                  </a:cubicBezTo>
                  <a:cubicBezTo>
                    <a:pt x="801" y="1843"/>
                    <a:pt x="767" y="1876"/>
                    <a:pt x="734" y="1943"/>
                  </a:cubicBezTo>
                  <a:cubicBezTo>
                    <a:pt x="701" y="1943"/>
                    <a:pt x="701" y="1976"/>
                    <a:pt x="701" y="2009"/>
                  </a:cubicBezTo>
                  <a:cubicBezTo>
                    <a:pt x="667" y="2076"/>
                    <a:pt x="601" y="2143"/>
                    <a:pt x="567" y="2209"/>
                  </a:cubicBezTo>
                  <a:cubicBezTo>
                    <a:pt x="501" y="2310"/>
                    <a:pt x="434" y="2443"/>
                    <a:pt x="400" y="2576"/>
                  </a:cubicBezTo>
                  <a:lnTo>
                    <a:pt x="134" y="3143"/>
                  </a:lnTo>
                  <a:cubicBezTo>
                    <a:pt x="67" y="3244"/>
                    <a:pt x="34" y="3344"/>
                    <a:pt x="34" y="3444"/>
                  </a:cubicBezTo>
                  <a:cubicBezTo>
                    <a:pt x="34" y="3477"/>
                    <a:pt x="34" y="3477"/>
                    <a:pt x="34" y="3510"/>
                  </a:cubicBezTo>
                  <a:lnTo>
                    <a:pt x="34" y="3544"/>
                  </a:lnTo>
                  <a:cubicBezTo>
                    <a:pt x="0" y="3577"/>
                    <a:pt x="0" y="3577"/>
                    <a:pt x="34" y="3610"/>
                  </a:cubicBezTo>
                  <a:cubicBezTo>
                    <a:pt x="34" y="3610"/>
                    <a:pt x="34" y="3644"/>
                    <a:pt x="34" y="3677"/>
                  </a:cubicBezTo>
                  <a:cubicBezTo>
                    <a:pt x="34" y="3677"/>
                    <a:pt x="34" y="3677"/>
                    <a:pt x="34" y="3711"/>
                  </a:cubicBezTo>
                  <a:cubicBezTo>
                    <a:pt x="34" y="3744"/>
                    <a:pt x="34" y="3777"/>
                    <a:pt x="34" y="3811"/>
                  </a:cubicBezTo>
                  <a:cubicBezTo>
                    <a:pt x="34" y="3844"/>
                    <a:pt x="34" y="3911"/>
                    <a:pt x="34" y="3977"/>
                  </a:cubicBezTo>
                  <a:cubicBezTo>
                    <a:pt x="0" y="4011"/>
                    <a:pt x="0" y="4044"/>
                    <a:pt x="34" y="4077"/>
                  </a:cubicBezTo>
                  <a:cubicBezTo>
                    <a:pt x="34" y="4111"/>
                    <a:pt x="34" y="4144"/>
                    <a:pt x="34" y="4211"/>
                  </a:cubicBezTo>
                  <a:cubicBezTo>
                    <a:pt x="34" y="4211"/>
                    <a:pt x="34" y="4244"/>
                    <a:pt x="67" y="4278"/>
                  </a:cubicBezTo>
                  <a:cubicBezTo>
                    <a:pt x="67" y="4278"/>
                    <a:pt x="67" y="4278"/>
                    <a:pt x="67" y="4311"/>
                  </a:cubicBezTo>
                  <a:cubicBezTo>
                    <a:pt x="67" y="4344"/>
                    <a:pt x="100" y="4411"/>
                    <a:pt x="134" y="4444"/>
                  </a:cubicBezTo>
                  <a:cubicBezTo>
                    <a:pt x="167" y="4578"/>
                    <a:pt x="234" y="4678"/>
                    <a:pt x="300" y="4778"/>
                  </a:cubicBezTo>
                  <a:cubicBezTo>
                    <a:pt x="334" y="4845"/>
                    <a:pt x="367" y="4878"/>
                    <a:pt x="434" y="4945"/>
                  </a:cubicBezTo>
                  <a:cubicBezTo>
                    <a:pt x="434" y="4945"/>
                    <a:pt x="467" y="4978"/>
                    <a:pt x="501" y="5011"/>
                  </a:cubicBezTo>
                  <a:lnTo>
                    <a:pt x="567" y="5045"/>
                  </a:lnTo>
                  <a:cubicBezTo>
                    <a:pt x="567" y="5078"/>
                    <a:pt x="567" y="5078"/>
                    <a:pt x="601" y="5078"/>
                  </a:cubicBezTo>
                  <a:lnTo>
                    <a:pt x="634" y="5145"/>
                  </a:lnTo>
                  <a:cubicBezTo>
                    <a:pt x="667" y="5145"/>
                    <a:pt x="701" y="5145"/>
                    <a:pt x="701" y="5178"/>
                  </a:cubicBezTo>
                  <a:cubicBezTo>
                    <a:pt x="767" y="5212"/>
                    <a:pt x="834" y="5245"/>
                    <a:pt x="867" y="5278"/>
                  </a:cubicBezTo>
                  <a:lnTo>
                    <a:pt x="1001" y="5345"/>
                  </a:lnTo>
                  <a:lnTo>
                    <a:pt x="1034" y="5345"/>
                  </a:lnTo>
                  <a:lnTo>
                    <a:pt x="1201" y="5378"/>
                  </a:lnTo>
                  <a:cubicBezTo>
                    <a:pt x="1234" y="5378"/>
                    <a:pt x="1268" y="5378"/>
                    <a:pt x="1301" y="5412"/>
                  </a:cubicBezTo>
                  <a:lnTo>
                    <a:pt x="1768" y="5412"/>
                  </a:lnTo>
                  <a:cubicBezTo>
                    <a:pt x="2769" y="5278"/>
                    <a:pt x="3669" y="4845"/>
                    <a:pt x="4370" y="4144"/>
                  </a:cubicBezTo>
                  <a:cubicBezTo>
                    <a:pt x="4704" y="3777"/>
                    <a:pt x="5004" y="3377"/>
                    <a:pt x="5204" y="2943"/>
                  </a:cubicBezTo>
                  <a:lnTo>
                    <a:pt x="5404" y="2476"/>
                  </a:lnTo>
                  <a:lnTo>
                    <a:pt x="5471" y="2343"/>
                  </a:lnTo>
                  <a:cubicBezTo>
                    <a:pt x="5537" y="2243"/>
                    <a:pt x="5571" y="2109"/>
                    <a:pt x="5604" y="1976"/>
                  </a:cubicBezTo>
                  <a:cubicBezTo>
                    <a:pt x="5763" y="928"/>
                    <a:pt x="4954" y="1"/>
                    <a:pt x="39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27"/>
            <p:cNvSpPr/>
            <p:nvPr/>
          </p:nvSpPr>
          <p:spPr>
            <a:xfrm>
              <a:off x="7772625" y="1940500"/>
              <a:ext cx="850" cy="875"/>
            </a:xfrm>
            <a:custGeom>
              <a:avLst/>
              <a:gdLst/>
              <a:ahLst/>
              <a:cxnLst/>
              <a:rect l="l" t="t" r="r" b="b"/>
              <a:pathLst>
                <a:path w="34" h="35" extrusionOk="0">
                  <a:moveTo>
                    <a:pt x="0" y="1"/>
                  </a:moveTo>
                  <a:lnTo>
                    <a:pt x="33" y="34"/>
                  </a:lnTo>
                  <a:lnTo>
                    <a:pt x="33" y="34"/>
                  </a:lnTo>
                  <a:close/>
                </a:path>
              </a:pathLst>
            </a:custGeom>
            <a:solidFill>
              <a:srgbClr val="96C6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27"/>
            <p:cNvSpPr/>
            <p:nvPr/>
          </p:nvSpPr>
          <p:spPr>
            <a:xfrm>
              <a:off x="7746775" y="19221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96C6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27"/>
            <p:cNvSpPr/>
            <p:nvPr/>
          </p:nvSpPr>
          <p:spPr>
            <a:xfrm>
              <a:off x="7674200" y="1955525"/>
              <a:ext cx="61750" cy="60075"/>
            </a:xfrm>
            <a:custGeom>
              <a:avLst/>
              <a:gdLst/>
              <a:ahLst/>
              <a:cxnLst/>
              <a:rect l="l" t="t" r="r" b="b"/>
              <a:pathLst>
                <a:path w="2470" h="2403" extrusionOk="0">
                  <a:moveTo>
                    <a:pt x="2136" y="0"/>
                  </a:moveTo>
                  <a:lnTo>
                    <a:pt x="1" y="2068"/>
                  </a:lnTo>
                  <a:lnTo>
                    <a:pt x="301" y="2402"/>
                  </a:lnTo>
                  <a:lnTo>
                    <a:pt x="2469" y="334"/>
                  </a:lnTo>
                  <a:lnTo>
                    <a:pt x="213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27"/>
            <p:cNvSpPr/>
            <p:nvPr/>
          </p:nvSpPr>
          <p:spPr>
            <a:xfrm>
              <a:off x="7727575" y="1945525"/>
              <a:ext cx="70925" cy="21700"/>
            </a:xfrm>
            <a:custGeom>
              <a:avLst/>
              <a:gdLst/>
              <a:ahLst/>
              <a:cxnLst/>
              <a:rect l="l" t="t" r="r" b="b"/>
              <a:pathLst>
                <a:path w="2837" h="868" extrusionOk="0">
                  <a:moveTo>
                    <a:pt x="2836" y="0"/>
                  </a:moveTo>
                  <a:lnTo>
                    <a:pt x="1969" y="133"/>
                  </a:lnTo>
                  <a:lnTo>
                    <a:pt x="1769" y="133"/>
                  </a:lnTo>
                  <a:lnTo>
                    <a:pt x="334" y="367"/>
                  </a:lnTo>
                  <a:lnTo>
                    <a:pt x="1" y="400"/>
                  </a:lnTo>
                  <a:lnTo>
                    <a:pt x="34" y="667"/>
                  </a:lnTo>
                  <a:lnTo>
                    <a:pt x="68" y="867"/>
                  </a:lnTo>
                  <a:lnTo>
                    <a:pt x="201" y="834"/>
                  </a:lnTo>
                  <a:lnTo>
                    <a:pt x="1535" y="634"/>
                  </a:lnTo>
                  <a:lnTo>
                    <a:pt x="2036" y="567"/>
                  </a:lnTo>
                  <a:lnTo>
                    <a:pt x="2636" y="467"/>
                  </a:lnTo>
                  <a:lnTo>
                    <a:pt x="2703" y="367"/>
                  </a:lnTo>
                  <a:cubicBezTo>
                    <a:pt x="2769" y="234"/>
                    <a:pt x="2803" y="100"/>
                    <a:pt x="28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27"/>
            <p:cNvSpPr/>
            <p:nvPr/>
          </p:nvSpPr>
          <p:spPr>
            <a:xfrm>
              <a:off x="7723425" y="1897150"/>
              <a:ext cx="25025" cy="65900"/>
            </a:xfrm>
            <a:custGeom>
              <a:avLst/>
              <a:gdLst/>
              <a:ahLst/>
              <a:cxnLst/>
              <a:rect l="l" t="t" r="r" b="b"/>
              <a:pathLst>
                <a:path w="1001" h="2636" extrusionOk="0">
                  <a:moveTo>
                    <a:pt x="1001" y="0"/>
                  </a:moveTo>
                  <a:lnTo>
                    <a:pt x="500" y="100"/>
                  </a:lnTo>
                  <a:lnTo>
                    <a:pt x="334" y="968"/>
                  </a:lnTo>
                  <a:lnTo>
                    <a:pt x="300" y="1168"/>
                  </a:lnTo>
                  <a:lnTo>
                    <a:pt x="0" y="2502"/>
                  </a:lnTo>
                  <a:lnTo>
                    <a:pt x="0" y="2535"/>
                  </a:lnTo>
                  <a:lnTo>
                    <a:pt x="200" y="2602"/>
                  </a:lnTo>
                  <a:lnTo>
                    <a:pt x="467" y="2636"/>
                  </a:lnTo>
                  <a:lnTo>
                    <a:pt x="534" y="2302"/>
                  </a:lnTo>
                  <a:lnTo>
                    <a:pt x="801" y="1001"/>
                  </a:lnTo>
                  <a:lnTo>
                    <a:pt x="801" y="968"/>
                  </a:lnTo>
                  <a:lnTo>
                    <a:pt x="100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27"/>
            <p:cNvSpPr/>
            <p:nvPr/>
          </p:nvSpPr>
          <p:spPr>
            <a:xfrm>
              <a:off x="7635025" y="1755575"/>
              <a:ext cx="144275" cy="134100"/>
            </a:xfrm>
            <a:custGeom>
              <a:avLst/>
              <a:gdLst/>
              <a:ahLst/>
              <a:cxnLst/>
              <a:rect l="l" t="t" r="r" b="b"/>
              <a:pathLst>
                <a:path w="5771" h="5364" extrusionOk="0">
                  <a:moveTo>
                    <a:pt x="5504" y="726"/>
                  </a:moveTo>
                  <a:cubicBezTo>
                    <a:pt x="5504" y="726"/>
                    <a:pt x="5504" y="760"/>
                    <a:pt x="5537" y="760"/>
                  </a:cubicBezTo>
                  <a:lnTo>
                    <a:pt x="5504" y="726"/>
                  </a:lnTo>
                  <a:close/>
                  <a:moveTo>
                    <a:pt x="4153" y="1"/>
                  </a:moveTo>
                  <a:cubicBezTo>
                    <a:pt x="4078" y="1"/>
                    <a:pt x="4003" y="9"/>
                    <a:pt x="3936" y="26"/>
                  </a:cubicBezTo>
                  <a:cubicBezTo>
                    <a:pt x="3069" y="93"/>
                    <a:pt x="2268" y="426"/>
                    <a:pt x="1601" y="960"/>
                  </a:cubicBezTo>
                  <a:lnTo>
                    <a:pt x="1535" y="893"/>
                  </a:lnTo>
                  <a:lnTo>
                    <a:pt x="1435" y="1093"/>
                  </a:lnTo>
                  <a:cubicBezTo>
                    <a:pt x="1368" y="1127"/>
                    <a:pt x="1334" y="1160"/>
                    <a:pt x="1268" y="1227"/>
                  </a:cubicBezTo>
                  <a:cubicBezTo>
                    <a:pt x="934" y="1560"/>
                    <a:pt x="634" y="1994"/>
                    <a:pt x="434" y="2461"/>
                  </a:cubicBezTo>
                  <a:lnTo>
                    <a:pt x="167" y="3028"/>
                  </a:lnTo>
                  <a:cubicBezTo>
                    <a:pt x="167" y="3028"/>
                    <a:pt x="167" y="3061"/>
                    <a:pt x="167" y="3061"/>
                  </a:cubicBezTo>
                  <a:cubicBezTo>
                    <a:pt x="167" y="3095"/>
                    <a:pt x="167" y="3128"/>
                    <a:pt x="134" y="3128"/>
                  </a:cubicBezTo>
                  <a:lnTo>
                    <a:pt x="134" y="3195"/>
                  </a:lnTo>
                  <a:lnTo>
                    <a:pt x="100" y="3328"/>
                  </a:lnTo>
                  <a:cubicBezTo>
                    <a:pt x="0" y="3795"/>
                    <a:pt x="100" y="4296"/>
                    <a:pt x="367" y="4663"/>
                  </a:cubicBezTo>
                  <a:cubicBezTo>
                    <a:pt x="501" y="4863"/>
                    <a:pt x="667" y="4996"/>
                    <a:pt x="867" y="5096"/>
                  </a:cubicBezTo>
                  <a:cubicBezTo>
                    <a:pt x="901" y="5163"/>
                    <a:pt x="968" y="5196"/>
                    <a:pt x="1034" y="5196"/>
                  </a:cubicBezTo>
                  <a:cubicBezTo>
                    <a:pt x="1134" y="5263"/>
                    <a:pt x="1234" y="5296"/>
                    <a:pt x="1368" y="5330"/>
                  </a:cubicBezTo>
                  <a:cubicBezTo>
                    <a:pt x="1435" y="5330"/>
                    <a:pt x="1501" y="5330"/>
                    <a:pt x="1568" y="5363"/>
                  </a:cubicBezTo>
                  <a:lnTo>
                    <a:pt x="1902" y="5363"/>
                  </a:lnTo>
                  <a:cubicBezTo>
                    <a:pt x="2068" y="5330"/>
                    <a:pt x="2202" y="5296"/>
                    <a:pt x="2369" y="5263"/>
                  </a:cubicBezTo>
                  <a:cubicBezTo>
                    <a:pt x="3236" y="5063"/>
                    <a:pt x="4003" y="4629"/>
                    <a:pt x="4603" y="3962"/>
                  </a:cubicBezTo>
                  <a:lnTo>
                    <a:pt x="4637" y="3929"/>
                  </a:lnTo>
                  <a:cubicBezTo>
                    <a:pt x="4737" y="3795"/>
                    <a:pt x="4870" y="3662"/>
                    <a:pt x="4970" y="3528"/>
                  </a:cubicBezTo>
                  <a:lnTo>
                    <a:pt x="5304" y="3095"/>
                  </a:lnTo>
                  <a:lnTo>
                    <a:pt x="5237" y="3061"/>
                  </a:lnTo>
                  <a:lnTo>
                    <a:pt x="5271" y="2995"/>
                  </a:lnTo>
                  <a:cubicBezTo>
                    <a:pt x="5304" y="2961"/>
                    <a:pt x="5304" y="2928"/>
                    <a:pt x="5337" y="2895"/>
                  </a:cubicBezTo>
                  <a:lnTo>
                    <a:pt x="5604" y="2294"/>
                  </a:lnTo>
                  <a:cubicBezTo>
                    <a:pt x="5704" y="2027"/>
                    <a:pt x="5771" y="1761"/>
                    <a:pt x="5738" y="1460"/>
                  </a:cubicBezTo>
                  <a:cubicBezTo>
                    <a:pt x="5738" y="1394"/>
                    <a:pt x="5738" y="1327"/>
                    <a:pt x="5704" y="1260"/>
                  </a:cubicBezTo>
                  <a:cubicBezTo>
                    <a:pt x="5704" y="1227"/>
                    <a:pt x="5704" y="1227"/>
                    <a:pt x="5704" y="1193"/>
                  </a:cubicBezTo>
                  <a:cubicBezTo>
                    <a:pt x="5704" y="1160"/>
                    <a:pt x="5704" y="1127"/>
                    <a:pt x="5671" y="1093"/>
                  </a:cubicBezTo>
                  <a:cubicBezTo>
                    <a:pt x="5638" y="960"/>
                    <a:pt x="5571" y="860"/>
                    <a:pt x="5537" y="760"/>
                  </a:cubicBezTo>
                  <a:cubicBezTo>
                    <a:pt x="5537" y="927"/>
                    <a:pt x="5504" y="1060"/>
                    <a:pt x="5437" y="1193"/>
                  </a:cubicBezTo>
                  <a:lnTo>
                    <a:pt x="5237" y="1660"/>
                  </a:lnTo>
                  <a:cubicBezTo>
                    <a:pt x="4804" y="2594"/>
                    <a:pt x="3903" y="3262"/>
                    <a:pt x="2869" y="3362"/>
                  </a:cubicBezTo>
                  <a:lnTo>
                    <a:pt x="2602" y="3362"/>
                  </a:lnTo>
                  <a:cubicBezTo>
                    <a:pt x="2369" y="3328"/>
                    <a:pt x="2202" y="3195"/>
                    <a:pt x="2068" y="2995"/>
                  </a:cubicBezTo>
                  <a:cubicBezTo>
                    <a:pt x="2035" y="2961"/>
                    <a:pt x="2002" y="2895"/>
                    <a:pt x="2002" y="2861"/>
                  </a:cubicBezTo>
                  <a:cubicBezTo>
                    <a:pt x="1902" y="2695"/>
                    <a:pt x="1902" y="2494"/>
                    <a:pt x="1968" y="2294"/>
                  </a:cubicBezTo>
                  <a:cubicBezTo>
                    <a:pt x="1968" y="2261"/>
                    <a:pt x="1968" y="2228"/>
                    <a:pt x="2002" y="2194"/>
                  </a:cubicBezTo>
                  <a:lnTo>
                    <a:pt x="2202" y="1727"/>
                  </a:lnTo>
                  <a:cubicBezTo>
                    <a:pt x="2268" y="1594"/>
                    <a:pt x="2335" y="1494"/>
                    <a:pt x="2402" y="1394"/>
                  </a:cubicBezTo>
                  <a:cubicBezTo>
                    <a:pt x="2836" y="660"/>
                    <a:pt x="3603" y="159"/>
                    <a:pt x="4470" y="26"/>
                  </a:cubicBezTo>
                  <a:lnTo>
                    <a:pt x="4370" y="26"/>
                  </a:lnTo>
                  <a:cubicBezTo>
                    <a:pt x="4303" y="9"/>
                    <a:pt x="4228" y="1"/>
                    <a:pt x="41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27"/>
            <p:cNvSpPr/>
            <p:nvPr/>
          </p:nvSpPr>
          <p:spPr>
            <a:xfrm>
              <a:off x="7746775" y="17570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2542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27"/>
            <p:cNvSpPr/>
            <p:nvPr/>
          </p:nvSpPr>
          <p:spPr>
            <a:xfrm>
              <a:off x="7658375" y="1728550"/>
              <a:ext cx="148825" cy="135050"/>
            </a:xfrm>
            <a:custGeom>
              <a:avLst/>
              <a:gdLst/>
              <a:ahLst/>
              <a:cxnLst/>
              <a:rect l="l" t="t" r="r" b="b"/>
              <a:pathLst>
                <a:path w="5953" h="5402" extrusionOk="0">
                  <a:moveTo>
                    <a:pt x="3754" y="1132"/>
                  </a:moveTo>
                  <a:cubicBezTo>
                    <a:pt x="4203" y="1132"/>
                    <a:pt x="4570" y="1478"/>
                    <a:pt x="4570" y="1908"/>
                  </a:cubicBezTo>
                  <a:cubicBezTo>
                    <a:pt x="4603" y="2041"/>
                    <a:pt x="4570" y="2141"/>
                    <a:pt x="4537" y="2241"/>
                  </a:cubicBezTo>
                  <a:cubicBezTo>
                    <a:pt x="4537" y="2274"/>
                    <a:pt x="4503" y="2308"/>
                    <a:pt x="4503" y="2341"/>
                  </a:cubicBezTo>
                  <a:lnTo>
                    <a:pt x="4303" y="2741"/>
                  </a:lnTo>
                  <a:lnTo>
                    <a:pt x="4303" y="2808"/>
                  </a:lnTo>
                  <a:cubicBezTo>
                    <a:pt x="3870" y="3742"/>
                    <a:pt x="2969" y="4409"/>
                    <a:pt x="1935" y="4509"/>
                  </a:cubicBezTo>
                  <a:lnTo>
                    <a:pt x="1668" y="4509"/>
                  </a:lnTo>
                  <a:cubicBezTo>
                    <a:pt x="1568" y="4476"/>
                    <a:pt x="1501" y="4476"/>
                    <a:pt x="1435" y="4443"/>
                  </a:cubicBezTo>
                  <a:cubicBezTo>
                    <a:pt x="1301" y="4376"/>
                    <a:pt x="1201" y="4276"/>
                    <a:pt x="1134" y="4142"/>
                  </a:cubicBezTo>
                  <a:lnTo>
                    <a:pt x="1134" y="4109"/>
                  </a:lnTo>
                  <a:cubicBezTo>
                    <a:pt x="1101" y="4076"/>
                    <a:pt x="1068" y="4042"/>
                    <a:pt x="1068" y="4009"/>
                  </a:cubicBezTo>
                  <a:cubicBezTo>
                    <a:pt x="1001" y="3842"/>
                    <a:pt x="968" y="3642"/>
                    <a:pt x="1034" y="3442"/>
                  </a:cubicBezTo>
                  <a:cubicBezTo>
                    <a:pt x="1034" y="3409"/>
                    <a:pt x="1068" y="3375"/>
                    <a:pt x="1068" y="3342"/>
                  </a:cubicBezTo>
                  <a:lnTo>
                    <a:pt x="1301" y="2875"/>
                  </a:lnTo>
                  <a:cubicBezTo>
                    <a:pt x="1334" y="2741"/>
                    <a:pt x="1401" y="2641"/>
                    <a:pt x="1468" y="2541"/>
                  </a:cubicBezTo>
                  <a:cubicBezTo>
                    <a:pt x="1801" y="2008"/>
                    <a:pt x="2302" y="1574"/>
                    <a:pt x="2902" y="1340"/>
                  </a:cubicBezTo>
                  <a:cubicBezTo>
                    <a:pt x="3069" y="1274"/>
                    <a:pt x="3236" y="1240"/>
                    <a:pt x="3403" y="1207"/>
                  </a:cubicBezTo>
                  <a:lnTo>
                    <a:pt x="3536" y="1174"/>
                  </a:lnTo>
                  <a:lnTo>
                    <a:pt x="3536" y="1140"/>
                  </a:lnTo>
                  <a:lnTo>
                    <a:pt x="3636" y="1140"/>
                  </a:lnTo>
                  <a:cubicBezTo>
                    <a:pt x="3676" y="1135"/>
                    <a:pt x="3715" y="1132"/>
                    <a:pt x="3754" y="1132"/>
                  </a:cubicBezTo>
                  <a:close/>
                  <a:moveTo>
                    <a:pt x="3943" y="1"/>
                  </a:moveTo>
                  <a:cubicBezTo>
                    <a:pt x="3897" y="1"/>
                    <a:pt x="3850" y="2"/>
                    <a:pt x="3803" y="6"/>
                  </a:cubicBezTo>
                  <a:lnTo>
                    <a:pt x="3603" y="40"/>
                  </a:lnTo>
                  <a:cubicBezTo>
                    <a:pt x="3436" y="73"/>
                    <a:pt x="3269" y="106"/>
                    <a:pt x="3102" y="140"/>
                  </a:cubicBezTo>
                  <a:cubicBezTo>
                    <a:pt x="2435" y="340"/>
                    <a:pt x="1835" y="673"/>
                    <a:pt x="1301" y="1174"/>
                  </a:cubicBezTo>
                  <a:cubicBezTo>
                    <a:pt x="1268" y="1307"/>
                    <a:pt x="1234" y="1340"/>
                    <a:pt x="1201" y="1407"/>
                  </a:cubicBezTo>
                  <a:lnTo>
                    <a:pt x="1134" y="1441"/>
                  </a:lnTo>
                  <a:cubicBezTo>
                    <a:pt x="1101" y="1474"/>
                    <a:pt x="1068" y="1507"/>
                    <a:pt x="1068" y="1541"/>
                  </a:cubicBezTo>
                  <a:lnTo>
                    <a:pt x="1001" y="1574"/>
                  </a:lnTo>
                  <a:lnTo>
                    <a:pt x="934" y="1674"/>
                  </a:lnTo>
                  <a:lnTo>
                    <a:pt x="834" y="1807"/>
                  </a:lnTo>
                  <a:cubicBezTo>
                    <a:pt x="801" y="1841"/>
                    <a:pt x="767" y="1908"/>
                    <a:pt x="734" y="1941"/>
                  </a:cubicBezTo>
                  <a:cubicBezTo>
                    <a:pt x="701" y="1974"/>
                    <a:pt x="701" y="1974"/>
                    <a:pt x="701" y="2008"/>
                  </a:cubicBezTo>
                  <a:cubicBezTo>
                    <a:pt x="667" y="2074"/>
                    <a:pt x="601" y="2141"/>
                    <a:pt x="567" y="2208"/>
                  </a:cubicBezTo>
                  <a:cubicBezTo>
                    <a:pt x="501" y="2308"/>
                    <a:pt x="434" y="2441"/>
                    <a:pt x="400" y="2575"/>
                  </a:cubicBezTo>
                  <a:lnTo>
                    <a:pt x="134" y="3142"/>
                  </a:lnTo>
                  <a:cubicBezTo>
                    <a:pt x="67" y="3242"/>
                    <a:pt x="34" y="3342"/>
                    <a:pt x="34" y="3442"/>
                  </a:cubicBezTo>
                  <a:cubicBezTo>
                    <a:pt x="34" y="3475"/>
                    <a:pt x="34" y="3475"/>
                    <a:pt x="34" y="3509"/>
                  </a:cubicBezTo>
                  <a:lnTo>
                    <a:pt x="34" y="3542"/>
                  </a:lnTo>
                  <a:cubicBezTo>
                    <a:pt x="0" y="3575"/>
                    <a:pt x="0" y="3575"/>
                    <a:pt x="34" y="3609"/>
                  </a:cubicBezTo>
                  <a:cubicBezTo>
                    <a:pt x="34" y="3609"/>
                    <a:pt x="34" y="3642"/>
                    <a:pt x="34" y="3675"/>
                  </a:cubicBezTo>
                  <a:cubicBezTo>
                    <a:pt x="34" y="3675"/>
                    <a:pt x="34" y="3675"/>
                    <a:pt x="34" y="3709"/>
                  </a:cubicBezTo>
                  <a:cubicBezTo>
                    <a:pt x="34" y="3742"/>
                    <a:pt x="34" y="3776"/>
                    <a:pt x="34" y="3809"/>
                  </a:cubicBezTo>
                  <a:cubicBezTo>
                    <a:pt x="34" y="3876"/>
                    <a:pt x="34" y="3909"/>
                    <a:pt x="34" y="3976"/>
                  </a:cubicBezTo>
                  <a:cubicBezTo>
                    <a:pt x="0" y="4009"/>
                    <a:pt x="0" y="4042"/>
                    <a:pt x="34" y="4076"/>
                  </a:cubicBezTo>
                  <a:cubicBezTo>
                    <a:pt x="34" y="4109"/>
                    <a:pt x="34" y="4142"/>
                    <a:pt x="34" y="4209"/>
                  </a:cubicBezTo>
                  <a:cubicBezTo>
                    <a:pt x="34" y="4209"/>
                    <a:pt x="34" y="4243"/>
                    <a:pt x="67" y="4276"/>
                  </a:cubicBezTo>
                  <a:cubicBezTo>
                    <a:pt x="67" y="4276"/>
                    <a:pt x="67" y="4276"/>
                    <a:pt x="67" y="4309"/>
                  </a:cubicBezTo>
                  <a:cubicBezTo>
                    <a:pt x="67" y="4343"/>
                    <a:pt x="100" y="4409"/>
                    <a:pt x="134" y="4443"/>
                  </a:cubicBezTo>
                  <a:cubicBezTo>
                    <a:pt x="167" y="4576"/>
                    <a:pt x="234" y="4676"/>
                    <a:pt x="300" y="4776"/>
                  </a:cubicBezTo>
                  <a:lnTo>
                    <a:pt x="434" y="4943"/>
                  </a:lnTo>
                  <a:lnTo>
                    <a:pt x="501" y="5010"/>
                  </a:lnTo>
                  <a:lnTo>
                    <a:pt x="567" y="5043"/>
                  </a:lnTo>
                  <a:lnTo>
                    <a:pt x="601" y="5076"/>
                  </a:lnTo>
                  <a:lnTo>
                    <a:pt x="634" y="5143"/>
                  </a:lnTo>
                  <a:cubicBezTo>
                    <a:pt x="667" y="5143"/>
                    <a:pt x="701" y="5143"/>
                    <a:pt x="701" y="5177"/>
                  </a:cubicBezTo>
                  <a:cubicBezTo>
                    <a:pt x="767" y="5210"/>
                    <a:pt x="834" y="5243"/>
                    <a:pt x="867" y="5277"/>
                  </a:cubicBezTo>
                  <a:cubicBezTo>
                    <a:pt x="901" y="5310"/>
                    <a:pt x="968" y="5310"/>
                    <a:pt x="1001" y="5310"/>
                  </a:cubicBezTo>
                  <a:lnTo>
                    <a:pt x="1034" y="5310"/>
                  </a:lnTo>
                  <a:cubicBezTo>
                    <a:pt x="1101" y="5343"/>
                    <a:pt x="1134" y="5343"/>
                    <a:pt x="1201" y="5377"/>
                  </a:cubicBezTo>
                  <a:lnTo>
                    <a:pt x="1435" y="5377"/>
                  </a:lnTo>
                  <a:cubicBezTo>
                    <a:pt x="1485" y="5393"/>
                    <a:pt x="1543" y="5402"/>
                    <a:pt x="1601" y="5402"/>
                  </a:cubicBezTo>
                  <a:cubicBezTo>
                    <a:pt x="1660" y="5402"/>
                    <a:pt x="1718" y="5393"/>
                    <a:pt x="1768" y="5377"/>
                  </a:cubicBezTo>
                  <a:cubicBezTo>
                    <a:pt x="2769" y="5277"/>
                    <a:pt x="3669" y="4843"/>
                    <a:pt x="4370" y="4142"/>
                  </a:cubicBezTo>
                  <a:cubicBezTo>
                    <a:pt x="4704" y="3776"/>
                    <a:pt x="5004" y="3375"/>
                    <a:pt x="5204" y="2942"/>
                  </a:cubicBezTo>
                  <a:lnTo>
                    <a:pt x="5404" y="2475"/>
                  </a:lnTo>
                  <a:lnTo>
                    <a:pt x="5471" y="2341"/>
                  </a:lnTo>
                  <a:cubicBezTo>
                    <a:pt x="5952" y="1217"/>
                    <a:pt x="5136" y="1"/>
                    <a:pt x="39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27"/>
            <p:cNvSpPr/>
            <p:nvPr/>
          </p:nvSpPr>
          <p:spPr>
            <a:xfrm>
              <a:off x="7772625" y="1775400"/>
              <a:ext cx="850" cy="850"/>
            </a:xfrm>
            <a:custGeom>
              <a:avLst/>
              <a:gdLst/>
              <a:ahLst/>
              <a:cxnLst/>
              <a:rect l="l" t="t" r="r" b="b"/>
              <a:pathLst>
                <a:path w="34" h="34" extrusionOk="0">
                  <a:moveTo>
                    <a:pt x="0" y="0"/>
                  </a:moveTo>
                  <a:cubicBezTo>
                    <a:pt x="0" y="0"/>
                    <a:pt x="0" y="34"/>
                    <a:pt x="33" y="3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96C6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27"/>
            <p:cNvSpPr/>
            <p:nvPr/>
          </p:nvSpPr>
          <p:spPr>
            <a:xfrm>
              <a:off x="7746775" y="17570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96C6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27"/>
            <p:cNvSpPr/>
            <p:nvPr/>
          </p:nvSpPr>
          <p:spPr>
            <a:xfrm>
              <a:off x="7674200" y="1790400"/>
              <a:ext cx="61750" cy="60075"/>
            </a:xfrm>
            <a:custGeom>
              <a:avLst/>
              <a:gdLst/>
              <a:ahLst/>
              <a:cxnLst/>
              <a:rect l="l" t="t" r="r" b="b"/>
              <a:pathLst>
                <a:path w="2470" h="2403" extrusionOk="0">
                  <a:moveTo>
                    <a:pt x="2136" y="1"/>
                  </a:moveTo>
                  <a:lnTo>
                    <a:pt x="1" y="2069"/>
                  </a:lnTo>
                  <a:lnTo>
                    <a:pt x="301" y="2402"/>
                  </a:lnTo>
                  <a:lnTo>
                    <a:pt x="2469" y="368"/>
                  </a:lnTo>
                  <a:lnTo>
                    <a:pt x="213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27"/>
            <p:cNvSpPr/>
            <p:nvPr/>
          </p:nvSpPr>
          <p:spPr>
            <a:xfrm>
              <a:off x="7727575" y="1780400"/>
              <a:ext cx="70925" cy="22525"/>
            </a:xfrm>
            <a:custGeom>
              <a:avLst/>
              <a:gdLst/>
              <a:ahLst/>
              <a:cxnLst/>
              <a:rect l="l" t="t" r="r" b="b"/>
              <a:pathLst>
                <a:path w="2837" h="901" extrusionOk="0">
                  <a:moveTo>
                    <a:pt x="2836" y="0"/>
                  </a:moveTo>
                  <a:lnTo>
                    <a:pt x="1969" y="134"/>
                  </a:lnTo>
                  <a:lnTo>
                    <a:pt x="1769" y="167"/>
                  </a:lnTo>
                  <a:lnTo>
                    <a:pt x="334" y="367"/>
                  </a:lnTo>
                  <a:lnTo>
                    <a:pt x="1" y="434"/>
                  </a:lnTo>
                  <a:lnTo>
                    <a:pt x="34" y="667"/>
                  </a:lnTo>
                  <a:lnTo>
                    <a:pt x="68" y="901"/>
                  </a:lnTo>
                  <a:lnTo>
                    <a:pt x="201" y="868"/>
                  </a:lnTo>
                  <a:lnTo>
                    <a:pt x="1535" y="667"/>
                  </a:lnTo>
                  <a:lnTo>
                    <a:pt x="2036" y="601"/>
                  </a:lnTo>
                  <a:lnTo>
                    <a:pt x="2636" y="501"/>
                  </a:lnTo>
                  <a:lnTo>
                    <a:pt x="2703" y="401"/>
                  </a:lnTo>
                  <a:cubicBezTo>
                    <a:pt x="2769" y="267"/>
                    <a:pt x="2803" y="134"/>
                    <a:pt x="28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27"/>
            <p:cNvSpPr/>
            <p:nvPr/>
          </p:nvSpPr>
          <p:spPr>
            <a:xfrm>
              <a:off x="7723425" y="1732025"/>
              <a:ext cx="25025" cy="66750"/>
            </a:xfrm>
            <a:custGeom>
              <a:avLst/>
              <a:gdLst/>
              <a:ahLst/>
              <a:cxnLst/>
              <a:rect l="l" t="t" r="r" b="b"/>
              <a:pathLst>
                <a:path w="1001" h="2670" extrusionOk="0">
                  <a:moveTo>
                    <a:pt x="1001" y="1"/>
                  </a:moveTo>
                  <a:lnTo>
                    <a:pt x="500" y="101"/>
                  </a:lnTo>
                  <a:lnTo>
                    <a:pt x="334" y="968"/>
                  </a:lnTo>
                  <a:lnTo>
                    <a:pt x="300" y="1168"/>
                  </a:lnTo>
                  <a:lnTo>
                    <a:pt x="0" y="2502"/>
                  </a:lnTo>
                  <a:lnTo>
                    <a:pt x="0" y="2569"/>
                  </a:lnTo>
                  <a:lnTo>
                    <a:pt x="200" y="2602"/>
                  </a:lnTo>
                  <a:lnTo>
                    <a:pt x="467" y="2669"/>
                  </a:lnTo>
                  <a:lnTo>
                    <a:pt x="467" y="2636"/>
                  </a:lnTo>
                  <a:lnTo>
                    <a:pt x="534" y="2302"/>
                  </a:lnTo>
                  <a:lnTo>
                    <a:pt x="801" y="1035"/>
                  </a:lnTo>
                  <a:lnTo>
                    <a:pt x="801" y="968"/>
                  </a:lnTo>
                  <a:lnTo>
                    <a:pt x="100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27"/>
            <p:cNvSpPr/>
            <p:nvPr/>
          </p:nvSpPr>
          <p:spPr>
            <a:xfrm>
              <a:off x="7636675" y="1591100"/>
              <a:ext cx="142625" cy="133450"/>
            </a:xfrm>
            <a:custGeom>
              <a:avLst/>
              <a:gdLst/>
              <a:ahLst/>
              <a:cxnLst/>
              <a:rect l="l" t="t" r="r" b="b"/>
              <a:pathLst>
                <a:path w="5705" h="5338" extrusionOk="0">
                  <a:moveTo>
                    <a:pt x="3870" y="0"/>
                  </a:moveTo>
                  <a:cubicBezTo>
                    <a:pt x="3003" y="67"/>
                    <a:pt x="2202" y="401"/>
                    <a:pt x="1535" y="934"/>
                  </a:cubicBezTo>
                  <a:lnTo>
                    <a:pt x="1469" y="901"/>
                  </a:lnTo>
                  <a:lnTo>
                    <a:pt x="1369" y="1068"/>
                  </a:lnTo>
                  <a:lnTo>
                    <a:pt x="1202" y="1201"/>
                  </a:lnTo>
                  <a:cubicBezTo>
                    <a:pt x="868" y="1568"/>
                    <a:pt x="601" y="1968"/>
                    <a:pt x="368" y="2435"/>
                  </a:cubicBezTo>
                  <a:lnTo>
                    <a:pt x="101" y="3002"/>
                  </a:lnTo>
                  <a:cubicBezTo>
                    <a:pt x="101" y="3002"/>
                    <a:pt x="101" y="3036"/>
                    <a:pt x="101" y="3036"/>
                  </a:cubicBezTo>
                  <a:cubicBezTo>
                    <a:pt x="101" y="3069"/>
                    <a:pt x="101" y="3102"/>
                    <a:pt x="68" y="3136"/>
                  </a:cubicBezTo>
                  <a:lnTo>
                    <a:pt x="68" y="3169"/>
                  </a:lnTo>
                  <a:lnTo>
                    <a:pt x="68" y="3203"/>
                  </a:lnTo>
                  <a:lnTo>
                    <a:pt x="34" y="3303"/>
                  </a:lnTo>
                  <a:cubicBezTo>
                    <a:pt x="1" y="3569"/>
                    <a:pt x="1" y="3836"/>
                    <a:pt x="34" y="4070"/>
                  </a:cubicBezTo>
                  <a:cubicBezTo>
                    <a:pt x="101" y="4303"/>
                    <a:pt x="201" y="4470"/>
                    <a:pt x="301" y="4637"/>
                  </a:cubicBezTo>
                  <a:cubicBezTo>
                    <a:pt x="435" y="4837"/>
                    <a:pt x="601" y="4970"/>
                    <a:pt x="801" y="5104"/>
                  </a:cubicBezTo>
                  <a:cubicBezTo>
                    <a:pt x="835" y="5137"/>
                    <a:pt x="902" y="5171"/>
                    <a:pt x="968" y="5204"/>
                  </a:cubicBezTo>
                  <a:cubicBezTo>
                    <a:pt x="1068" y="5237"/>
                    <a:pt x="1168" y="5271"/>
                    <a:pt x="1268" y="5304"/>
                  </a:cubicBezTo>
                  <a:cubicBezTo>
                    <a:pt x="1369" y="5304"/>
                    <a:pt x="1435" y="5337"/>
                    <a:pt x="1502" y="5337"/>
                  </a:cubicBezTo>
                  <a:lnTo>
                    <a:pt x="1836" y="5337"/>
                  </a:lnTo>
                  <a:cubicBezTo>
                    <a:pt x="2002" y="5337"/>
                    <a:pt x="2136" y="5304"/>
                    <a:pt x="2303" y="5271"/>
                  </a:cubicBezTo>
                  <a:cubicBezTo>
                    <a:pt x="3170" y="5071"/>
                    <a:pt x="3937" y="4604"/>
                    <a:pt x="4537" y="3970"/>
                  </a:cubicBezTo>
                  <a:lnTo>
                    <a:pt x="4571" y="3936"/>
                  </a:lnTo>
                  <a:cubicBezTo>
                    <a:pt x="4671" y="3803"/>
                    <a:pt x="4804" y="3670"/>
                    <a:pt x="4904" y="3503"/>
                  </a:cubicBezTo>
                  <a:lnTo>
                    <a:pt x="5238" y="3102"/>
                  </a:lnTo>
                  <a:lnTo>
                    <a:pt x="5171" y="3069"/>
                  </a:lnTo>
                  <a:cubicBezTo>
                    <a:pt x="5205" y="3036"/>
                    <a:pt x="5205" y="3002"/>
                    <a:pt x="5205" y="2969"/>
                  </a:cubicBezTo>
                  <a:cubicBezTo>
                    <a:pt x="5238" y="2936"/>
                    <a:pt x="5238" y="2902"/>
                    <a:pt x="5271" y="2869"/>
                  </a:cubicBezTo>
                  <a:lnTo>
                    <a:pt x="5538" y="2302"/>
                  </a:lnTo>
                  <a:cubicBezTo>
                    <a:pt x="5638" y="2035"/>
                    <a:pt x="5705" y="1735"/>
                    <a:pt x="5672" y="1468"/>
                  </a:cubicBezTo>
                  <a:cubicBezTo>
                    <a:pt x="5672" y="1401"/>
                    <a:pt x="5672" y="1301"/>
                    <a:pt x="5638" y="1234"/>
                  </a:cubicBezTo>
                  <a:cubicBezTo>
                    <a:pt x="5638" y="1234"/>
                    <a:pt x="5638" y="1201"/>
                    <a:pt x="5638" y="1168"/>
                  </a:cubicBezTo>
                  <a:cubicBezTo>
                    <a:pt x="5638" y="1134"/>
                    <a:pt x="5605" y="1101"/>
                    <a:pt x="5605" y="1068"/>
                  </a:cubicBezTo>
                  <a:cubicBezTo>
                    <a:pt x="5572" y="968"/>
                    <a:pt x="5505" y="868"/>
                    <a:pt x="5471" y="767"/>
                  </a:cubicBezTo>
                  <a:cubicBezTo>
                    <a:pt x="5471" y="901"/>
                    <a:pt x="5438" y="1034"/>
                    <a:pt x="5371" y="1168"/>
                  </a:cubicBezTo>
                  <a:lnTo>
                    <a:pt x="5171" y="1635"/>
                  </a:lnTo>
                  <a:cubicBezTo>
                    <a:pt x="4738" y="2602"/>
                    <a:pt x="3837" y="3236"/>
                    <a:pt x="2803" y="3336"/>
                  </a:cubicBezTo>
                  <a:cubicBezTo>
                    <a:pt x="2753" y="3353"/>
                    <a:pt x="2703" y="3361"/>
                    <a:pt x="2657" y="3361"/>
                  </a:cubicBezTo>
                  <a:cubicBezTo>
                    <a:pt x="2611" y="3361"/>
                    <a:pt x="2569" y="3353"/>
                    <a:pt x="2536" y="3336"/>
                  </a:cubicBezTo>
                  <a:cubicBezTo>
                    <a:pt x="2303" y="3303"/>
                    <a:pt x="2136" y="3169"/>
                    <a:pt x="2002" y="2969"/>
                  </a:cubicBezTo>
                  <a:cubicBezTo>
                    <a:pt x="1969" y="2936"/>
                    <a:pt x="1936" y="2902"/>
                    <a:pt x="1936" y="2836"/>
                  </a:cubicBezTo>
                  <a:cubicBezTo>
                    <a:pt x="1836" y="2669"/>
                    <a:pt x="1836" y="2469"/>
                    <a:pt x="1902" y="2302"/>
                  </a:cubicBezTo>
                  <a:cubicBezTo>
                    <a:pt x="1902" y="2235"/>
                    <a:pt x="1902" y="2202"/>
                    <a:pt x="1936" y="2168"/>
                  </a:cubicBezTo>
                  <a:lnTo>
                    <a:pt x="2136" y="1701"/>
                  </a:lnTo>
                  <a:cubicBezTo>
                    <a:pt x="2202" y="1601"/>
                    <a:pt x="2269" y="1468"/>
                    <a:pt x="2336" y="1368"/>
                  </a:cubicBezTo>
                  <a:cubicBezTo>
                    <a:pt x="2770" y="634"/>
                    <a:pt x="3537" y="134"/>
                    <a:pt x="44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27"/>
            <p:cNvSpPr/>
            <p:nvPr/>
          </p:nvSpPr>
          <p:spPr>
            <a:xfrm>
              <a:off x="7746775" y="15919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solidFill>
              <a:srgbClr val="2542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27"/>
            <p:cNvSpPr/>
            <p:nvPr/>
          </p:nvSpPr>
          <p:spPr>
            <a:xfrm>
              <a:off x="7658375" y="1563400"/>
              <a:ext cx="144075" cy="135300"/>
            </a:xfrm>
            <a:custGeom>
              <a:avLst/>
              <a:gdLst/>
              <a:ahLst/>
              <a:cxnLst/>
              <a:rect l="l" t="t" r="r" b="b"/>
              <a:pathLst>
                <a:path w="5763" h="5412" extrusionOk="0">
                  <a:moveTo>
                    <a:pt x="3753" y="1134"/>
                  </a:moveTo>
                  <a:cubicBezTo>
                    <a:pt x="4202" y="1134"/>
                    <a:pt x="4570" y="1481"/>
                    <a:pt x="4570" y="1942"/>
                  </a:cubicBezTo>
                  <a:cubicBezTo>
                    <a:pt x="4603" y="2042"/>
                    <a:pt x="4570" y="2142"/>
                    <a:pt x="4537" y="2276"/>
                  </a:cubicBezTo>
                  <a:cubicBezTo>
                    <a:pt x="4537" y="2276"/>
                    <a:pt x="4503" y="2309"/>
                    <a:pt x="4503" y="2342"/>
                  </a:cubicBezTo>
                  <a:lnTo>
                    <a:pt x="4303" y="2743"/>
                  </a:lnTo>
                  <a:lnTo>
                    <a:pt x="4303" y="2809"/>
                  </a:lnTo>
                  <a:cubicBezTo>
                    <a:pt x="3870" y="3743"/>
                    <a:pt x="2969" y="4411"/>
                    <a:pt x="1935" y="4511"/>
                  </a:cubicBezTo>
                  <a:cubicBezTo>
                    <a:pt x="1885" y="4527"/>
                    <a:pt x="1835" y="4536"/>
                    <a:pt x="1789" y="4536"/>
                  </a:cubicBezTo>
                  <a:cubicBezTo>
                    <a:pt x="1743" y="4536"/>
                    <a:pt x="1701" y="4527"/>
                    <a:pt x="1668" y="4511"/>
                  </a:cubicBezTo>
                  <a:cubicBezTo>
                    <a:pt x="1568" y="4511"/>
                    <a:pt x="1501" y="4477"/>
                    <a:pt x="1435" y="4444"/>
                  </a:cubicBezTo>
                  <a:cubicBezTo>
                    <a:pt x="1301" y="4377"/>
                    <a:pt x="1201" y="4277"/>
                    <a:pt x="1134" y="4144"/>
                  </a:cubicBezTo>
                  <a:cubicBezTo>
                    <a:pt x="1134" y="4144"/>
                    <a:pt x="1134" y="4144"/>
                    <a:pt x="1134" y="4110"/>
                  </a:cubicBezTo>
                  <a:cubicBezTo>
                    <a:pt x="1101" y="4077"/>
                    <a:pt x="1068" y="4044"/>
                    <a:pt x="1068" y="4010"/>
                  </a:cubicBezTo>
                  <a:cubicBezTo>
                    <a:pt x="1001" y="3844"/>
                    <a:pt x="968" y="3643"/>
                    <a:pt x="1034" y="3477"/>
                  </a:cubicBezTo>
                  <a:cubicBezTo>
                    <a:pt x="1034" y="3410"/>
                    <a:pt x="1068" y="3377"/>
                    <a:pt x="1068" y="3343"/>
                  </a:cubicBezTo>
                  <a:lnTo>
                    <a:pt x="1301" y="2876"/>
                  </a:lnTo>
                  <a:cubicBezTo>
                    <a:pt x="1334" y="2743"/>
                    <a:pt x="1401" y="2643"/>
                    <a:pt x="1468" y="2543"/>
                  </a:cubicBezTo>
                  <a:cubicBezTo>
                    <a:pt x="1801" y="2009"/>
                    <a:pt x="2302" y="1575"/>
                    <a:pt x="2902" y="1342"/>
                  </a:cubicBezTo>
                  <a:cubicBezTo>
                    <a:pt x="3069" y="1275"/>
                    <a:pt x="3236" y="1242"/>
                    <a:pt x="3403" y="1208"/>
                  </a:cubicBezTo>
                  <a:lnTo>
                    <a:pt x="3536" y="1175"/>
                  </a:lnTo>
                  <a:lnTo>
                    <a:pt x="3536" y="1142"/>
                  </a:lnTo>
                  <a:lnTo>
                    <a:pt x="3636" y="1142"/>
                  </a:lnTo>
                  <a:cubicBezTo>
                    <a:pt x="3676" y="1136"/>
                    <a:pt x="3715" y="1134"/>
                    <a:pt x="3753" y="1134"/>
                  </a:cubicBezTo>
                  <a:close/>
                  <a:moveTo>
                    <a:pt x="3959" y="0"/>
                  </a:moveTo>
                  <a:cubicBezTo>
                    <a:pt x="3908" y="0"/>
                    <a:pt x="3856" y="3"/>
                    <a:pt x="3803" y="7"/>
                  </a:cubicBezTo>
                  <a:lnTo>
                    <a:pt x="3603" y="41"/>
                  </a:lnTo>
                  <a:cubicBezTo>
                    <a:pt x="3436" y="74"/>
                    <a:pt x="3269" y="108"/>
                    <a:pt x="3102" y="141"/>
                  </a:cubicBezTo>
                  <a:cubicBezTo>
                    <a:pt x="2435" y="341"/>
                    <a:pt x="1801" y="675"/>
                    <a:pt x="1301" y="1175"/>
                  </a:cubicBezTo>
                  <a:cubicBezTo>
                    <a:pt x="1268" y="1242"/>
                    <a:pt x="1201" y="1308"/>
                    <a:pt x="1201" y="1408"/>
                  </a:cubicBezTo>
                  <a:lnTo>
                    <a:pt x="1134" y="1442"/>
                  </a:lnTo>
                  <a:lnTo>
                    <a:pt x="1068" y="1542"/>
                  </a:lnTo>
                  <a:cubicBezTo>
                    <a:pt x="1034" y="1542"/>
                    <a:pt x="1034" y="1575"/>
                    <a:pt x="1001" y="1609"/>
                  </a:cubicBezTo>
                  <a:lnTo>
                    <a:pt x="934" y="1675"/>
                  </a:lnTo>
                  <a:lnTo>
                    <a:pt x="834" y="1809"/>
                  </a:lnTo>
                  <a:cubicBezTo>
                    <a:pt x="801" y="1842"/>
                    <a:pt x="767" y="1909"/>
                    <a:pt x="734" y="1942"/>
                  </a:cubicBezTo>
                  <a:cubicBezTo>
                    <a:pt x="701" y="1976"/>
                    <a:pt x="701" y="2009"/>
                    <a:pt x="701" y="2009"/>
                  </a:cubicBezTo>
                  <a:cubicBezTo>
                    <a:pt x="667" y="2076"/>
                    <a:pt x="601" y="2142"/>
                    <a:pt x="567" y="2209"/>
                  </a:cubicBezTo>
                  <a:cubicBezTo>
                    <a:pt x="501" y="2342"/>
                    <a:pt x="434" y="2443"/>
                    <a:pt x="400" y="2576"/>
                  </a:cubicBezTo>
                  <a:lnTo>
                    <a:pt x="134" y="3143"/>
                  </a:lnTo>
                  <a:cubicBezTo>
                    <a:pt x="67" y="3243"/>
                    <a:pt x="34" y="3343"/>
                    <a:pt x="34" y="3443"/>
                  </a:cubicBezTo>
                  <a:cubicBezTo>
                    <a:pt x="34" y="3477"/>
                    <a:pt x="34" y="3510"/>
                    <a:pt x="34" y="3510"/>
                  </a:cubicBezTo>
                  <a:lnTo>
                    <a:pt x="34" y="3577"/>
                  </a:lnTo>
                  <a:cubicBezTo>
                    <a:pt x="0" y="3577"/>
                    <a:pt x="0" y="3610"/>
                    <a:pt x="34" y="3610"/>
                  </a:cubicBezTo>
                  <a:cubicBezTo>
                    <a:pt x="34" y="3643"/>
                    <a:pt x="34" y="3677"/>
                    <a:pt x="34" y="3677"/>
                  </a:cubicBezTo>
                  <a:cubicBezTo>
                    <a:pt x="34" y="3710"/>
                    <a:pt x="34" y="3710"/>
                    <a:pt x="34" y="3710"/>
                  </a:cubicBezTo>
                  <a:cubicBezTo>
                    <a:pt x="34" y="3743"/>
                    <a:pt x="34" y="3777"/>
                    <a:pt x="34" y="3810"/>
                  </a:cubicBezTo>
                  <a:cubicBezTo>
                    <a:pt x="34" y="3877"/>
                    <a:pt x="34" y="3944"/>
                    <a:pt x="34" y="3977"/>
                  </a:cubicBezTo>
                  <a:cubicBezTo>
                    <a:pt x="0" y="4010"/>
                    <a:pt x="0" y="4044"/>
                    <a:pt x="34" y="4077"/>
                  </a:cubicBezTo>
                  <a:cubicBezTo>
                    <a:pt x="34" y="4110"/>
                    <a:pt x="34" y="4177"/>
                    <a:pt x="34" y="4210"/>
                  </a:cubicBezTo>
                  <a:cubicBezTo>
                    <a:pt x="34" y="4244"/>
                    <a:pt x="34" y="4244"/>
                    <a:pt x="67" y="4277"/>
                  </a:cubicBezTo>
                  <a:cubicBezTo>
                    <a:pt x="67" y="4277"/>
                    <a:pt x="67" y="4311"/>
                    <a:pt x="67" y="4311"/>
                  </a:cubicBezTo>
                  <a:cubicBezTo>
                    <a:pt x="67" y="4344"/>
                    <a:pt x="100" y="4411"/>
                    <a:pt x="134" y="4444"/>
                  </a:cubicBezTo>
                  <a:cubicBezTo>
                    <a:pt x="167" y="4577"/>
                    <a:pt x="234" y="4677"/>
                    <a:pt x="300" y="4778"/>
                  </a:cubicBezTo>
                  <a:cubicBezTo>
                    <a:pt x="334" y="4844"/>
                    <a:pt x="400" y="4878"/>
                    <a:pt x="434" y="4944"/>
                  </a:cubicBezTo>
                  <a:cubicBezTo>
                    <a:pt x="434" y="4978"/>
                    <a:pt x="467" y="4978"/>
                    <a:pt x="501" y="5011"/>
                  </a:cubicBezTo>
                  <a:lnTo>
                    <a:pt x="567" y="5078"/>
                  </a:lnTo>
                  <a:cubicBezTo>
                    <a:pt x="567" y="5078"/>
                    <a:pt x="567" y="5078"/>
                    <a:pt x="601" y="5111"/>
                  </a:cubicBezTo>
                  <a:lnTo>
                    <a:pt x="634" y="5144"/>
                  </a:lnTo>
                  <a:lnTo>
                    <a:pt x="701" y="5178"/>
                  </a:lnTo>
                  <a:cubicBezTo>
                    <a:pt x="767" y="5211"/>
                    <a:pt x="834" y="5245"/>
                    <a:pt x="867" y="5278"/>
                  </a:cubicBezTo>
                  <a:lnTo>
                    <a:pt x="1001" y="5345"/>
                  </a:lnTo>
                  <a:lnTo>
                    <a:pt x="1034" y="5345"/>
                  </a:lnTo>
                  <a:lnTo>
                    <a:pt x="1201" y="5378"/>
                  </a:lnTo>
                  <a:lnTo>
                    <a:pt x="1301" y="5411"/>
                  </a:lnTo>
                  <a:lnTo>
                    <a:pt x="1768" y="5411"/>
                  </a:lnTo>
                  <a:cubicBezTo>
                    <a:pt x="2769" y="5311"/>
                    <a:pt x="3669" y="4844"/>
                    <a:pt x="4370" y="4144"/>
                  </a:cubicBezTo>
                  <a:cubicBezTo>
                    <a:pt x="4704" y="3810"/>
                    <a:pt x="5004" y="3377"/>
                    <a:pt x="5204" y="2943"/>
                  </a:cubicBezTo>
                  <a:lnTo>
                    <a:pt x="5404" y="2476"/>
                  </a:lnTo>
                  <a:lnTo>
                    <a:pt x="5471" y="2376"/>
                  </a:lnTo>
                  <a:cubicBezTo>
                    <a:pt x="5537" y="2242"/>
                    <a:pt x="5571" y="2109"/>
                    <a:pt x="5604" y="1976"/>
                  </a:cubicBezTo>
                  <a:cubicBezTo>
                    <a:pt x="5763" y="927"/>
                    <a:pt x="4984" y="0"/>
                    <a:pt x="39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27"/>
            <p:cNvSpPr/>
            <p:nvPr/>
          </p:nvSpPr>
          <p:spPr>
            <a:xfrm>
              <a:off x="7772625" y="1610275"/>
              <a:ext cx="850" cy="850"/>
            </a:xfrm>
            <a:custGeom>
              <a:avLst/>
              <a:gdLst/>
              <a:ahLst/>
              <a:cxnLst/>
              <a:rect l="l" t="t" r="r" b="b"/>
              <a:pathLst>
                <a:path w="34" h="34" extrusionOk="0">
                  <a:moveTo>
                    <a:pt x="0" y="0"/>
                  </a:moveTo>
                  <a:cubicBezTo>
                    <a:pt x="0" y="34"/>
                    <a:pt x="0" y="34"/>
                    <a:pt x="33" y="3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96C6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27"/>
            <p:cNvSpPr/>
            <p:nvPr/>
          </p:nvSpPr>
          <p:spPr>
            <a:xfrm>
              <a:off x="7746775" y="15919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solidFill>
              <a:srgbClr val="96C6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27"/>
            <p:cNvSpPr/>
            <p:nvPr/>
          </p:nvSpPr>
          <p:spPr>
            <a:xfrm>
              <a:off x="7674200" y="1626125"/>
              <a:ext cx="61750" cy="59225"/>
            </a:xfrm>
            <a:custGeom>
              <a:avLst/>
              <a:gdLst/>
              <a:ahLst/>
              <a:cxnLst/>
              <a:rect l="l" t="t" r="r" b="b"/>
              <a:pathLst>
                <a:path w="2470" h="2369" extrusionOk="0">
                  <a:moveTo>
                    <a:pt x="2136" y="0"/>
                  </a:moveTo>
                  <a:lnTo>
                    <a:pt x="1" y="2035"/>
                  </a:lnTo>
                  <a:lnTo>
                    <a:pt x="301" y="2369"/>
                  </a:lnTo>
                  <a:lnTo>
                    <a:pt x="2469" y="334"/>
                  </a:lnTo>
                  <a:lnTo>
                    <a:pt x="213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27"/>
            <p:cNvSpPr/>
            <p:nvPr/>
          </p:nvSpPr>
          <p:spPr>
            <a:xfrm>
              <a:off x="7727575" y="1615275"/>
              <a:ext cx="70925" cy="22550"/>
            </a:xfrm>
            <a:custGeom>
              <a:avLst/>
              <a:gdLst/>
              <a:ahLst/>
              <a:cxnLst/>
              <a:rect l="l" t="t" r="r" b="b"/>
              <a:pathLst>
                <a:path w="2837" h="902" extrusionOk="0">
                  <a:moveTo>
                    <a:pt x="2836" y="1"/>
                  </a:moveTo>
                  <a:lnTo>
                    <a:pt x="1969" y="134"/>
                  </a:lnTo>
                  <a:lnTo>
                    <a:pt x="1769" y="167"/>
                  </a:lnTo>
                  <a:lnTo>
                    <a:pt x="334" y="401"/>
                  </a:lnTo>
                  <a:lnTo>
                    <a:pt x="1" y="434"/>
                  </a:lnTo>
                  <a:lnTo>
                    <a:pt x="34" y="668"/>
                  </a:lnTo>
                  <a:lnTo>
                    <a:pt x="68" y="901"/>
                  </a:lnTo>
                  <a:lnTo>
                    <a:pt x="201" y="868"/>
                  </a:lnTo>
                  <a:lnTo>
                    <a:pt x="1535" y="668"/>
                  </a:lnTo>
                  <a:lnTo>
                    <a:pt x="2036" y="601"/>
                  </a:lnTo>
                  <a:lnTo>
                    <a:pt x="2636" y="501"/>
                  </a:lnTo>
                  <a:lnTo>
                    <a:pt x="2703" y="401"/>
                  </a:lnTo>
                  <a:cubicBezTo>
                    <a:pt x="2769" y="267"/>
                    <a:pt x="2803" y="134"/>
                    <a:pt x="28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27"/>
            <p:cNvSpPr/>
            <p:nvPr/>
          </p:nvSpPr>
          <p:spPr>
            <a:xfrm>
              <a:off x="7723425" y="1566900"/>
              <a:ext cx="25025" cy="66750"/>
            </a:xfrm>
            <a:custGeom>
              <a:avLst/>
              <a:gdLst/>
              <a:ahLst/>
              <a:cxnLst/>
              <a:rect l="l" t="t" r="r" b="b"/>
              <a:pathLst>
                <a:path w="1001" h="2670" extrusionOk="0">
                  <a:moveTo>
                    <a:pt x="1001" y="1"/>
                  </a:moveTo>
                  <a:lnTo>
                    <a:pt x="500" y="134"/>
                  </a:lnTo>
                  <a:lnTo>
                    <a:pt x="334" y="1002"/>
                  </a:lnTo>
                  <a:lnTo>
                    <a:pt x="300" y="1168"/>
                  </a:lnTo>
                  <a:lnTo>
                    <a:pt x="0" y="2536"/>
                  </a:lnTo>
                  <a:lnTo>
                    <a:pt x="0" y="2569"/>
                  </a:lnTo>
                  <a:lnTo>
                    <a:pt x="200" y="2603"/>
                  </a:lnTo>
                  <a:lnTo>
                    <a:pt x="467" y="2669"/>
                  </a:lnTo>
                  <a:lnTo>
                    <a:pt x="534" y="2336"/>
                  </a:lnTo>
                  <a:lnTo>
                    <a:pt x="801" y="1035"/>
                  </a:lnTo>
                  <a:lnTo>
                    <a:pt x="801" y="968"/>
                  </a:lnTo>
                  <a:lnTo>
                    <a:pt x="100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84" name="Google Shape;984;p27"/>
          <p:cNvSpPr/>
          <p:nvPr/>
        </p:nvSpPr>
        <p:spPr>
          <a:xfrm>
            <a:off x="597253" y="562378"/>
            <a:ext cx="250245" cy="250245"/>
          </a:xfrm>
          <a:custGeom>
            <a:avLst/>
            <a:gdLst/>
            <a:ahLst/>
            <a:cxnLst/>
            <a:rect l="l" t="t" r="r" b="b"/>
            <a:pathLst>
              <a:path w="12076" h="12076" extrusionOk="0">
                <a:moveTo>
                  <a:pt x="6038" y="1"/>
                </a:moveTo>
                <a:lnTo>
                  <a:pt x="5504" y="2336"/>
                </a:lnTo>
                <a:cubicBezTo>
                  <a:pt x="5104" y="3903"/>
                  <a:pt x="3903" y="5104"/>
                  <a:pt x="2335" y="5505"/>
                </a:cubicBezTo>
                <a:lnTo>
                  <a:pt x="0" y="6038"/>
                </a:lnTo>
                <a:lnTo>
                  <a:pt x="2335" y="6605"/>
                </a:lnTo>
                <a:cubicBezTo>
                  <a:pt x="3903" y="6972"/>
                  <a:pt x="5104" y="8207"/>
                  <a:pt x="5504" y="9774"/>
                </a:cubicBezTo>
                <a:lnTo>
                  <a:pt x="6038" y="12076"/>
                </a:lnTo>
                <a:lnTo>
                  <a:pt x="6605" y="9774"/>
                </a:lnTo>
                <a:cubicBezTo>
                  <a:pt x="6972" y="8207"/>
                  <a:pt x="8206" y="6972"/>
                  <a:pt x="9774" y="6605"/>
                </a:cubicBezTo>
                <a:lnTo>
                  <a:pt x="12075" y="6038"/>
                </a:lnTo>
                <a:lnTo>
                  <a:pt x="9774" y="5505"/>
                </a:lnTo>
                <a:cubicBezTo>
                  <a:pt x="8206" y="5104"/>
                  <a:pt x="6972" y="3903"/>
                  <a:pt x="6605" y="2336"/>
                </a:cubicBezTo>
                <a:lnTo>
                  <a:pt x="6038" y="1"/>
                </a:lnTo>
                <a:close/>
              </a:path>
            </a:pathLst>
          </a:custGeom>
          <a:solidFill>
            <a:srgbClr val="F1EF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5" name="Google Shape;985;p27"/>
          <p:cNvSpPr/>
          <p:nvPr/>
        </p:nvSpPr>
        <p:spPr>
          <a:xfrm>
            <a:off x="8296503" y="4330878"/>
            <a:ext cx="250245" cy="250245"/>
          </a:xfrm>
          <a:custGeom>
            <a:avLst/>
            <a:gdLst/>
            <a:ahLst/>
            <a:cxnLst/>
            <a:rect l="l" t="t" r="r" b="b"/>
            <a:pathLst>
              <a:path w="12076" h="12076" extrusionOk="0">
                <a:moveTo>
                  <a:pt x="6038" y="1"/>
                </a:moveTo>
                <a:lnTo>
                  <a:pt x="5504" y="2336"/>
                </a:lnTo>
                <a:cubicBezTo>
                  <a:pt x="5104" y="3903"/>
                  <a:pt x="3903" y="5104"/>
                  <a:pt x="2335" y="5505"/>
                </a:cubicBezTo>
                <a:lnTo>
                  <a:pt x="0" y="6038"/>
                </a:lnTo>
                <a:lnTo>
                  <a:pt x="2335" y="6605"/>
                </a:lnTo>
                <a:cubicBezTo>
                  <a:pt x="3903" y="6972"/>
                  <a:pt x="5104" y="8207"/>
                  <a:pt x="5504" y="9774"/>
                </a:cubicBezTo>
                <a:lnTo>
                  <a:pt x="6038" y="12076"/>
                </a:lnTo>
                <a:lnTo>
                  <a:pt x="6605" y="9774"/>
                </a:lnTo>
                <a:cubicBezTo>
                  <a:pt x="6972" y="8207"/>
                  <a:pt x="8206" y="6972"/>
                  <a:pt x="9774" y="6605"/>
                </a:cubicBezTo>
                <a:lnTo>
                  <a:pt x="12075" y="6038"/>
                </a:lnTo>
                <a:lnTo>
                  <a:pt x="9774" y="5505"/>
                </a:lnTo>
                <a:cubicBezTo>
                  <a:pt x="8206" y="5104"/>
                  <a:pt x="6972" y="3903"/>
                  <a:pt x="6605" y="2336"/>
                </a:cubicBezTo>
                <a:lnTo>
                  <a:pt x="6038" y="1"/>
                </a:lnTo>
                <a:close/>
              </a:path>
            </a:pathLst>
          </a:custGeom>
          <a:solidFill>
            <a:srgbClr val="F1EF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oogle Shape;22;p4"/>
          <p:cNvGrpSpPr/>
          <p:nvPr/>
        </p:nvGrpSpPr>
        <p:grpSpPr>
          <a:xfrm>
            <a:off x="188089" y="178344"/>
            <a:ext cx="8767822" cy="4786812"/>
            <a:chOff x="240700" y="905375"/>
            <a:chExt cx="7132950" cy="3894250"/>
          </a:xfrm>
        </p:grpSpPr>
        <p:sp>
          <p:nvSpPr>
            <p:cNvPr id="23" name="Google Shape;23;p4"/>
            <p:cNvSpPr/>
            <p:nvPr/>
          </p:nvSpPr>
          <p:spPr>
            <a:xfrm>
              <a:off x="327375" y="987700"/>
              <a:ext cx="6959625" cy="3729600"/>
            </a:xfrm>
            <a:custGeom>
              <a:avLst/>
              <a:gdLst/>
              <a:ahLst/>
              <a:cxnLst/>
              <a:rect l="l" t="t" r="r" b="b"/>
              <a:pathLst>
                <a:path w="278385" h="149184" fill="none" extrusionOk="0">
                  <a:moveTo>
                    <a:pt x="0" y="1"/>
                  </a:moveTo>
                  <a:lnTo>
                    <a:pt x="278385" y="1"/>
                  </a:lnTo>
                  <a:lnTo>
                    <a:pt x="278385" y="149184"/>
                  </a:lnTo>
                  <a:lnTo>
                    <a:pt x="0" y="149184"/>
                  </a:lnTo>
                  <a:close/>
                </a:path>
              </a:pathLst>
            </a:custGeom>
            <a:noFill/>
            <a:ln w="28575" cap="flat" cmpd="sng">
              <a:solidFill>
                <a:schemeClr val="dk2"/>
              </a:solidFill>
              <a:prstDash val="solid"/>
              <a:miter lim="1733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4"/>
            <p:cNvSpPr/>
            <p:nvPr/>
          </p:nvSpPr>
          <p:spPr>
            <a:xfrm>
              <a:off x="240700" y="905375"/>
              <a:ext cx="7132950" cy="3894250"/>
            </a:xfrm>
            <a:custGeom>
              <a:avLst/>
              <a:gdLst/>
              <a:ahLst/>
              <a:cxnLst/>
              <a:rect l="l" t="t" r="r" b="b"/>
              <a:pathLst>
                <a:path w="285318" h="155770" fill="none" extrusionOk="0">
                  <a:moveTo>
                    <a:pt x="278385" y="6933"/>
                  </a:moveTo>
                  <a:lnTo>
                    <a:pt x="278385" y="1"/>
                  </a:lnTo>
                  <a:lnTo>
                    <a:pt x="6933" y="1"/>
                  </a:lnTo>
                  <a:lnTo>
                    <a:pt x="6933" y="6933"/>
                  </a:lnTo>
                  <a:lnTo>
                    <a:pt x="1" y="6933"/>
                  </a:lnTo>
                  <a:lnTo>
                    <a:pt x="1" y="148837"/>
                  </a:lnTo>
                  <a:lnTo>
                    <a:pt x="6933" y="148837"/>
                  </a:lnTo>
                  <a:lnTo>
                    <a:pt x="6933" y="155769"/>
                  </a:lnTo>
                  <a:lnTo>
                    <a:pt x="278385" y="155769"/>
                  </a:lnTo>
                  <a:lnTo>
                    <a:pt x="278385" y="148837"/>
                  </a:lnTo>
                  <a:lnTo>
                    <a:pt x="285318" y="148837"/>
                  </a:lnTo>
                  <a:lnTo>
                    <a:pt x="285318" y="6933"/>
                  </a:lnTo>
                  <a:close/>
                </a:path>
              </a:pathLst>
            </a:custGeom>
            <a:noFill/>
            <a:ln w="28575" cap="flat" cmpd="sng">
              <a:solidFill>
                <a:schemeClr val="dk2"/>
              </a:solidFill>
              <a:prstDash val="solid"/>
              <a:miter lim="1733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720000" y="1400825"/>
            <a:ext cx="3852000" cy="305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500"/>
              <a:buChar char="●"/>
              <a:defRPr sz="1500"/>
            </a:lvl1pPr>
            <a:lvl2pPr marL="914400" lvl="1" indent="-32385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Roboto Condensed Light"/>
              <a:buChar char="○"/>
              <a:defRPr sz="1500"/>
            </a:lvl2pPr>
            <a:lvl3pPr marL="1371600" lvl="2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Roboto Condensed Light"/>
              <a:buChar char="■"/>
              <a:defRPr sz="1500"/>
            </a:lvl3pPr>
            <a:lvl4pPr marL="1828800" lvl="3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Roboto Condensed Light"/>
              <a:buChar char="●"/>
              <a:defRPr sz="1500"/>
            </a:lvl4pPr>
            <a:lvl5pPr marL="2286000" lvl="4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Roboto Condensed Light"/>
              <a:buChar char="○"/>
              <a:defRPr sz="1500"/>
            </a:lvl5pPr>
            <a:lvl6pPr marL="2743200" lvl="5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Roboto Condensed Light"/>
              <a:buChar char="■"/>
              <a:defRPr sz="1500"/>
            </a:lvl6pPr>
            <a:lvl7pPr marL="3200400" lvl="6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Roboto Condensed Light"/>
              <a:buChar char="●"/>
              <a:defRPr sz="1500"/>
            </a:lvl7pPr>
            <a:lvl8pPr marL="3657600" lvl="7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Roboto Condensed Light"/>
              <a:buChar char="○"/>
              <a:defRPr sz="1500"/>
            </a:lvl8pPr>
            <a:lvl9pPr marL="4114800" lvl="8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Roboto Condensed Light"/>
              <a:buChar char="■"/>
              <a:defRPr sz="1500"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title"/>
          </p:nvPr>
        </p:nvSpPr>
        <p:spPr>
          <a:xfrm>
            <a:off x="720000" y="463800"/>
            <a:ext cx="5781300" cy="59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Font typeface="Hammersmith One"/>
              <a:buNone/>
              <a:defRPr sz="3600"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Font typeface="Hammersmith One"/>
              <a:buNone/>
              <a:defRPr sz="3600"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Font typeface="Hammersmith One"/>
              <a:buNone/>
              <a:defRPr sz="3600"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Font typeface="Hammersmith One"/>
              <a:buNone/>
              <a:defRPr sz="3600"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Font typeface="Hammersmith One"/>
              <a:buNone/>
              <a:defRPr sz="3600"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Font typeface="Hammersmith One"/>
              <a:buNone/>
              <a:defRPr sz="3600"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Font typeface="Hammersmith One"/>
              <a:buNone/>
              <a:defRPr sz="3600"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Font typeface="Hammersmith One"/>
              <a:buNone/>
              <a:defRPr sz="3600"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endParaRPr/>
          </a:p>
        </p:txBody>
      </p:sp>
      <p:grpSp>
        <p:nvGrpSpPr>
          <p:cNvPr id="27" name="Google Shape;27;p4"/>
          <p:cNvGrpSpPr/>
          <p:nvPr/>
        </p:nvGrpSpPr>
        <p:grpSpPr>
          <a:xfrm rot="10800000">
            <a:off x="7834500" y="-250422"/>
            <a:ext cx="2242852" cy="2242852"/>
            <a:chOff x="7891962" y="-397004"/>
            <a:chExt cx="2042670" cy="2042670"/>
          </a:xfrm>
        </p:grpSpPr>
        <p:grpSp>
          <p:nvGrpSpPr>
            <p:cNvPr id="28" name="Google Shape;28;p4"/>
            <p:cNvGrpSpPr/>
            <p:nvPr/>
          </p:nvGrpSpPr>
          <p:grpSpPr>
            <a:xfrm rot="2700000">
              <a:off x="8066017" y="27224"/>
              <a:ext cx="1694559" cy="1194214"/>
              <a:chOff x="6675350" y="1828400"/>
              <a:chExt cx="1694575" cy="1194225"/>
            </a:xfrm>
          </p:grpSpPr>
          <p:sp>
            <p:nvSpPr>
              <p:cNvPr id="29" name="Google Shape;29;p4"/>
              <p:cNvSpPr/>
              <p:nvPr/>
            </p:nvSpPr>
            <p:spPr>
              <a:xfrm>
                <a:off x="6675350" y="1828400"/>
                <a:ext cx="1694575" cy="1194225"/>
              </a:xfrm>
              <a:custGeom>
                <a:avLst/>
                <a:gdLst/>
                <a:ahLst/>
                <a:cxnLst/>
                <a:rect l="l" t="t" r="r" b="b"/>
                <a:pathLst>
                  <a:path w="67783" h="47769" extrusionOk="0">
                    <a:moveTo>
                      <a:pt x="0" y="1"/>
                    </a:moveTo>
                    <a:lnTo>
                      <a:pt x="0" y="47768"/>
                    </a:lnTo>
                    <a:lnTo>
                      <a:pt x="67782" y="47768"/>
                    </a:lnTo>
                    <a:lnTo>
                      <a:pt x="67782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dist="95250" dir="8100000" algn="bl" rotWithShape="0">
                  <a:schemeClr val="lt2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30;p4"/>
              <p:cNvSpPr/>
              <p:nvPr/>
            </p:nvSpPr>
            <p:spPr>
              <a:xfrm>
                <a:off x="6899675" y="1828400"/>
                <a:ext cx="468700" cy="1194225"/>
              </a:xfrm>
              <a:custGeom>
                <a:avLst/>
                <a:gdLst/>
                <a:ahLst/>
                <a:cxnLst/>
                <a:rect l="l" t="t" r="r" b="b"/>
                <a:pathLst>
                  <a:path w="18748" h="47769" extrusionOk="0">
                    <a:moveTo>
                      <a:pt x="0" y="1"/>
                    </a:moveTo>
                    <a:lnTo>
                      <a:pt x="0" y="47768"/>
                    </a:lnTo>
                    <a:lnTo>
                      <a:pt x="18747" y="47768"/>
                    </a:lnTo>
                    <a:lnTo>
                      <a:pt x="1874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31;p4"/>
              <p:cNvSpPr/>
              <p:nvPr/>
            </p:nvSpPr>
            <p:spPr>
              <a:xfrm>
                <a:off x="7465900" y="1828400"/>
                <a:ext cx="99275" cy="1194225"/>
              </a:xfrm>
              <a:custGeom>
                <a:avLst/>
                <a:gdLst/>
                <a:ahLst/>
                <a:cxnLst/>
                <a:rect l="l" t="t" r="r" b="b"/>
                <a:pathLst>
                  <a:path w="3971" h="47769" extrusionOk="0">
                    <a:moveTo>
                      <a:pt x="1" y="1"/>
                    </a:moveTo>
                    <a:lnTo>
                      <a:pt x="1" y="47768"/>
                    </a:lnTo>
                    <a:lnTo>
                      <a:pt x="3970" y="47768"/>
                    </a:lnTo>
                    <a:lnTo>
                      <a:pt x="397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2" name="Google Shape;32;p4"/>
            <p:cNvGrpSpPr/>
            <p:nvPr/>
          </p:nvGrpSpPr>
          <p:grpSpPr>
            <a:xfrm rot="2700000">
              <a:off x="8473682" y="292051"/>
              <a:ext cx="928702" cy="714562"/>
              <a:chOff x="2577850" y="4204275"/>
              <a:chExt cx="730550" cy="562100"/>
            </a:xfrm>
          </p:grpSpPr>
          <p:sp>
            <p:nvSpPr>
              <p:cNvPr id="33" name="Google Shape;33;p4"/>
              <p:cNvSpPr/>
              <p:nvPr/>
            </p:nvSpPr>
            <p:spPr>
              <a:xfrm>
                <a:off x="2577850" y="4204275"/>
                <a:ext cx="730550" cy="562100"/>
              </a:xfrm>
              <a:custGeom>
                <a:avLst/>
                <a:gdLst/>
                <a:ahLst/>
                <a:cxnLst/>
                <a:rect l="l" t="t" r="r" b="b"/>
                <a:pathLst>
                  <a:path w="29222" h="22484" extrusionOk="0">
                    <a:moveTo>
                      <a:pt x="4704" y="1"/>
                    </a:moveTo>
                    <a:cubicBezTo>
                      <a:pt x="2102" y="1"/>
                      <a:pt x="0" y="2102"/>
                      <a:pt x="0" y="4704"/>
                    </a:cubicBezTo>
                    <a:lnTo>
                      <a:pt x="0" y="17780"/>
                    </a:lnTo>
                    <a:cubicBezTo>
                      <a:pt x="0" y="20382"/>
                      <a:pt x="2102" y="22484"/>
                      <a:pt x="4704" y="22484"/>
                    </a:cubicBezTo>
                    <a:lnTo>
                      <a:pt x="24518" y="22484"/>
                    </a:lnTo>
                    <a:cubicBezTo>
                      <a:pt x="27120" y="22484"/>
                      <a:pt x="29221" y="20382"/>
                      <a:pt x="29221" y="17780"/>
                    </a:cubicBezTo>
                    <a:lnTo>
                      <a:pt x="29221" y="4704"/>
                    </a:lnTo>
                    <a:cubicBezTo>
                      <a:pt x="29221" y="2102"/>
                      <a:pt x="27120" y="1"/>
                      <a:pt x="2451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4;p4"/>
              <p:cNvSpPr/>
              <p:nvPr/>
            </p:nvSpPr>
            <p:spPr>
              <a:xfrm>
                <a:off x="2577850" y="4204275"/>
                <a:ext cx="356100" cy="562100"/>
              </a:xfrm>
              <a:custGeom>
                <a:avLst/>
                <a:gdLst/>
                <a:ahLst/>
                <a:cxnLst/>
                <a:rect l="l" t="t" r="r" b="b"/>
                <a:pathLst>
                  <a:path w="14244" h="22484" fill="none" extrusionOk="0">
                    <a:moveTo>
                      <a:pt x="14244" y="22484"/>
                    </a:moveTo>
                    <a:lnTo>
                      <a:pt x="4704" y="22484"/>
                    </a:lnTo>
                    <a:cubicBezTo>
                      <a:pt x="2102" y="22484"/>
                      <a:pt x="0" y="20382"/>
                      <a:pt x="0" y="17780"/>
                    </a:cubicBezTo>
                    <a:lnTo>
                      <a:pt x="0" y="4704"/>
                    </a:lnTo>
                    <a:cubicBezTo>
                      <a:pt x="0" y="2102"/>
                      <a:pt x="2102" y="1"/>
                      <a:pt x="4704" y="1"/>
                    </a:cubicBezTo>
                  </a:path>
                </a:pathLst>
              </a:custGeom>
              <a:noFill/>
              <a:ln w="10850" cap="flat" cmpd="sng">
                <a:solidFill>
                  <a:schemeClr val="lt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4"/>
              <p:cNvSpPr/>
              <p:nvPr/>
            </p:nvSpPr>
            <p:spPr>
              <a:xfrm>
                <a:off x="2634550" y="4294400"/>
                <a:ext cx="410325" cy="377925"/>
              </a:xfrm>
              <a:custGeom>
                <a:avLst/>
                <a:gdLst/>
                <a:ahLst/>
                <a:cxnLst/>
                <a:rect l="l" t="t" r="r" b="b"/>
                <a:pathLst>
                  <a:path w="16413" h="15117" extrusionOk="0">
                    <a:moveTo>
                      <a:pt x="8229" y="0"/>
                    </a:moveTo>
                    <a:cubicBezTo>
                      <a:pt x="4663" y="0"/>
                      <a:pt x="1480" y="2507"/>
                      <a:pt x="801" y="6136"/>
                    </a:cubicBezTo>
                    <a:cubicBezTo>
                      <a:pt x="1" y="10206"/>
                      <a:pt x="2669" y="14175"/>
                      <a:pt x="6772" y="14976"/>
                    </a:cubicBezTo>
                    <a:cubicBezTo>
                      <a:pt x="7259" y="15071"/>
                      <a:pt x="7743" y="15116"/>
                      <a:pt x="8221" y="15116"/>
                    </a:cubicBezTo>
                    <a:cubicBezTo>
                      <a:pt x="11771" y="15116"/>
                      <a:pt x="14935" y="12592"/>
                      <a:pt x="15612" y="9005"/>
                    </a:cubicBezTo>
                    <a:cubicBezTo>
                      <a:pt x="16412" y="4902"/>
                      <a:pt x="13744" y="932"/>
                      <a:pt x="9641" y="132"/>
                    </a:cubicBezTo>
                    <a:cubicBezTo>
                      <a:pt x="9167" y="43"/>
                      <a:pt x="8695" y="0"/>
                      <a:pt x="822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36;p4"/>
              <p:cNvSpPr/>
              <p:nvPr/>
            </p:nvSpPr>
            <p:spPr>
              <a:xfrm>
                <a:off x="2679575" y="4323525"/>
                <a:ext cx="320275" cy="319425"/>
              </a:xfrm>
              <a:custGeom>
                <a:avLst/>
                <a:gdLst/>
                <a:ahLst/>
                <a:cxnLst/>
                <a:rect l="l" t="t" r="r" b="b"/>
                <a:pathLst>
                  <a:path w="12811" h="12777" extrusionOk="0">
                    <a:moveTo>
                      <a:pt x="6139" y="1"/>
                    </a:moveTo>
                    <a:cubicBezTo>
                      <a:pt x="4704" y="34"/>
                      <a:pt x="3370" y="568"/>
                      <a:pt x="2269" y="1502"/>
                    </a:cubicBezTo>
                    <a:cubicBezTo>
                      <a:pt x="2136" y="1602"/>
                      <a:pt x="2002" y="1736"/>
                      <a:pt x="1869" y="1869"/>
                    </a:cubicBezTo>
                    <a:cubicBezTo>
                      <a:pt x="835" y="2903"/>
                      <a:pt x="201" y="4271"/>
                      <a:pt x="34" y="5738"/>
                    </a:cubicBezTo>
                    <a:cubicBezTo>
                      <a:pt x="1" y="5905"/>
                      <a:pt x="1" y="6072"/>
                      <a:pt x="1" y="6272"/>
                    </a:cubicBezTo>
                    <a:lnTo>
                      <a:pt x="1" y="6372"/>
                    </a:lnTo>
                    <a:cubicBezTo>
                      <a:pt x="1" y="7907"/>
                      <a:pt x="535" y="9341"/>
                      <a:pt x="1502" y="10509"/>
                    </a:cubicBezTo>
                    <a:cubicBezTo>
                      <a:pt x="1635" y="10642"/>
                      <a:pt x="1735" y="10775"/>
                      <a:pt x="1869" y="10909"/>
                    </a:cubicBezTo>
                    <a:cubicBezTo>
                      <a:pt x="3003" y="12043"/>
                      <a:pt x="4537" y="12710"/>
                      <a:pt x="6139" y="12777"/>
                    </a:cubicBezTo>
                    <a:lnTo>
                      <a:pt x="6672" y="12777"/>
                    </a:lnTo>
                    <a:cubicBezTo>
                      <a:pt x="8273" y="12710"/>
                      <a:pt x="9808" y="12043"/>
                      <a:pt x="10942" y="10909"/>
                    </a:cubicBezTo>
                    <a:cubicBezTo>
                      <a:pt x="11075" y="10775"/>
                      <a:pt x="11176" y="10642"/>
                      <a:pt x="11309" y="10509"/>
                    </a:cubicBezTo>
                    <a:cubicBezTo>
                      <a:pt x="12276" y="9341"/>
                      <a:pt x="12810" y="7907"/>
                      <a:pt x="12810" y="6372"/>
                    </a:cubicBezTo>
                    <a:cubicBezTo>
                      <a:pt x="12810" y="6339"/>
                      <a:pt x="12810" y="6305"/>
                      <a:pt x="12777" y="6239"/>
                    </a:cubicBezTo>
                    <a:cubicBezTo>
                      <a:pt x="12777" y="6072"/>
                      <a:pt x="12777" y="5905"/>
                      <a:pt x="12777" y="5738"/>
                    </a:cubicBezTo>
                    <a:cubicBezTo>
                      <a:pt x="12610" y="4271"/>
                      <a:pt x="11976" y="2903"/>
                      <a:pt x="10909" y="1836"/>
                    </a:cubicBezTo>
                    <a:cubicBezTo>
                      <a:pt x="10775" y="1736"/>
                      <a:pt x="10642" y="1602"/>
                      <a:pt x="10508" y="1502"/>
                    </a:cubicBezTo>
                    <a:cubicBezTo>
                      <a:pt x="9441" y="568"/>
                      <a:pt x="8073" y="34"/>
                      <a:pt x="667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37;p4"/>
              <p:cNvSpPr/>
              <p:nvPr/>
            </p:nvSpPr>
            <p:spPr>
              <a:xfrm>
                <a:off x="2702925" y="4346875"/>
                <a:ext cx="273575" cy="272725"/>
              </a:xfrm>
              <a:custGeom>
                <a:avLst/>
                <a:gdLst/>
                <a:ahLst/>
                <a:cxnLst/>
                <a:rect l="l" t="t" r="r" b="b"/>
                <a:pathLst>
                  <a:path w="10943" h="10909" extrusionOk="0">
                    <a:moveTo>
                      <a:pt x="5238" y="1"/>
                    </a:moveTo>
                    <a:cubicBezTo>
                      <a:pt x="4037" y="34"/>
                      <a:pt x="2870" y="501"/>
                      <a:pt x="1936" y="1269"/>
                    </a:cubicBezTo>
                    <a:cubicBezTo>
                      <a:pt x="1836" y="1369"/>
                      <a:pt x="1702" y="1469"/>
                      <a:pt x="1602" y="1602"/>
                    </a:cubicBezTo>
                    <a:cubicBezTo>
                      <a:pt x="701" y="2469"/>
                      <a:pt x="134" y="3637"/>
                      <a:pt x="34" y="4904"/>
                    </a:cubicBezTo>
                    <a:cubicBezTo>
                      <a:pt x="1" y="5038"/>
                      <a:pt x="1" y="5205"/>
                      <a:pt x="1" y="5371"/>
                    </a:cubicBezTo>
                    <a:lnTo>
                      <a:pt x="1" y="5438"/>
                    </a:lnTo>
                    <a:cubicBezTo>
                      <a:pt x="1" y="6739"/>
                      <a:pt x="435" y="8007"/>
                      <a:pt x="1268" y="8974"/>
                    </a:cubicBezTo>
                    <a:cubicBezTo>
                      <a:pt x="1369" y="9108"/>
                      <a:pt x="1502" y="9208"/>
                      <a:pt x="1602" y="9308"/>
                    </a:cubicBezTo>
                    <a:cubicBezTo>
                      <a:pt x="2569" y="10308"/>
                      <a:pt x="3870" y="10875"/>
                      <a:pt x="5238" y="10909"/>
                    </a:cubicBezTo>
                    <a:lnTo>
                      <a:pt x="5705" y="10909"/>
                    </a:lnTo>
                    <a:cubicBezTo>
                      <a:pt x="7073" y="10875"/>
                      <a:pt x="8374" y="10308"/>
                      <a:pt x="9341" y="9308"/>
                    </a:cubicBezTo>
                    <a:cubicBezTo>
                      <a:pt x="9474" y="9208"/>
                      <a:pt x="9574" y="9108"/>
                      <a:pt x="9674" y="8974"/>
                    </a:cubicBezTo>
                    <a:cubicBezTo>
                      <a:pt x="10508" y="8007"/>
                      <a:pt x="10942" y="6739"/>
                      <a:pt x="10942" y="5438"/>
                    </a:cubicBezTo>
                    <a:lnTo>
                      <a:pt x="10942" y="5371"/>
                    </a:lnTo>
                    <a:cubicBezTo>
                      <a:pt x="10942" y="5205"/>
                      <a:pt x="10909" y="5038"/>
                      <a:pt x="10909" y="4904"/>
                    </a:cubicBezTo>
                    <a:cubicBezTo>
                      <a:pt x="10775" y="3637"/>
                      <a:pt x="10242" y="2469"/>
                      <a:pt x="9341" y="1569"/>
                    </a:cubicBezTo>
                    <a:cubicBezTo>
                      <a:pt x="9241" y="1469"/>
                      <a:pt x="9107" y="1369"/>
                      <a:pt x="9007" y="1269"/>
                    </a:cubicBezTo>
                    <a:cubicBezTo>
                      <a:pt x="8073" y="501"/>
                      <a:pt x="6906" y="34"/>
                      <a:pt x="570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38;p4"/>
              <p:cNvSpPr/>
              <p:nvPr/>
            </p:nvSpPr>
            <p:spPr>
              <a:xfrm>
                <a:off x="2702925" y="4469475"/>
                <a:ext cx="273575" cy="11700"/>
              </a:xfrm>
              <a:custGeom>
                <a:avLst/>
                <a:gdLst/>
                <a:ahLst/>
                <a:cxnLst/>
                <a:rect l="l" t="t" r="r" b="b"/>
                <a:pathLst>
                  <a:path w="10943" h="468" extrusionOk="0">
                    <a:moveTo>
                      <a:pt x="34" y="0"/>
                    </a:moveTo>
                    <a:cubicBezTo>
                      <a:pt x="1" y="134"/>
                      <a:pt x="1" y="301"/>
                      <a:pt x="1" y="467"/>
                    </a:cubicBezTo>
                    <a:lnTo>
                      <a:pt x="10942" y="467"/>
                    </a:lnTo>
                    <a:cubicBezTo>
                      <a:pt x="10942" y="301"/>
                      <a:pt x="10942" y="134"/>
                      <a:pt x="1090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9;p4"/>
              <p:cNvSpPr/>
              <p:nvPr/>
            </p:nvSpPr>
            <p:spPr>
              <a:xfrm>
                <a:off x="2833850" y="4346050"/>
                <a:ext cx="11700" cy="274400"/>
              </a:xfrm>
              <a:custGeom>
                <a:avLst/>
                <a:gdLst/>
                <a:ahLst/>
                <a:cxnLst/>
                <a:rect l="l" t="t" r="r" b="b"/>
                <a:pathLst>
                  <a:path w="468" h="10976" extrusionOk="0">
                    <a:moveTo>
                      <a:pt x="1" y="1"/>
                    </a:moveTo>
                    <a:lnTo>
                      <a:pt x="1" y="10975"/>
                    </a:lnTo>
                    <a:lnTo>
                      <a:pt x="468" y="10975"/>
                    </a:lnTo>
                    <a:lnTo>
                      <a:pt x="46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40;p4"/>
              <p:cNvSpPr/>
              <p:nvPr/>
            </p:nvSpPr>
            <p:spPr>
              <a:xfrm>
                <a:off x="2734625" y="4378575"/>
                <a:ext cx="201825" cy="201000"/>
              </a:xfrm>
              <a:custGeom>
                <a:avLst/>
                <a:gdLst/>
                <a:ahLst/>
                <a:cxnLst/>
                <a:rect l="l" t="t" r="r" b="b"/>
                <a:pathLst>
                  <a:path w="8073" h="8040" extrusionOk="0">
                    <a:moveTo>
                      <a:pt x="7739" y="1"/>
                    </a:moveTo>
                    <a:lnTo>
                      <a:pt x="4437" y="3303"/>
                    </a:lnTo>
                    <a:lnTo>
                      <a:pt x="4203" y="3536"/>
                    </a:lnTo>
                    <a:lnTo>
                      <a:pt x="4103" y="3603"/>
                    </a:lnTo>
                    <a:lnTo>
                      <a:pt x="3970" y="3737"/>
                    </a:lnTo>
                    <a:lnTo>
                      <a:pt x="3870" y="3837"/>
                    </a:lnTo>
                    <a:lnTo>
                      <a:pt x="3636" y="4070"/>
                    </a:lnTo>
                    <a:lnTo>
                      <a:pt x="0" y="7706"/>
                    </a:lnTo>
                    <a:cubicBezTo>
                      <a:pt x="101" y="7840"/>
                      <a:pt x="234" y="7940"/>
                      <a:pt x="334" y="8040"/>
                    </a:cubicBezTo>
                    <a:lnTo>
                      <a:pt x="3970" y="4404"/>
                    </a:lnTo>
                    <a:lnTo>
                      <a:pt x="4203" y="4170"/>
                    </a:lnTo>
                    <a:lnTo>
                      <a:pt x="4304" y="4070"/>
                    </a:lnTo>
                    <a:lnTo>
                      <a:pt x="4437" y="3937"/>
                    </a:lnTo>
                    <a:lnTo>
                      <a:pt x="4537" y="3837"/>
                    </a:lnTo>
                    <a:lnTo>
                      <a:pt x="4771" y="3603"/>
                    </a:lnTo>
                    <a:lnTo>
                      <a:pt x="8073" y="301"/>
                    </a:lnTo>
                    <a:cubicBezTo>
                      <a:pt x="7973" y="201"/>
                      <a:pt x="7873" y="101"/>
                      <a:pt x="773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41;p4"/>
              <p:cNvSpPr/>
              <p:nvPr/>
            </p:nvSpPr>
            <p:spPr>
              <a:xfrm>
                <a:off x="2743800" y="4378575"/>
                <a:ext cx="201000" cy="201000"/>
              </a:xfrm>
              <a:custGeom>
                <a:avLst/>
                <a:gdLst/>
                <a:ahLst/>
                <a:cxnLst/>
                <a:rect l="l" t="t" r="r" b="b"/>
                <a:pathLst>
                  <a:path w="8040" h="8040" extrusionOk="0">
                    <a:moveTo>
                      <a:pt x="334" y="1"/>
                    </a:moveTo>
                    <a:cubicBezTo>
                      <a:pt x="201" y="101"/>
                      <a:pt x="100" y="201"/>
                      <a:pt x="0" y="301"/>
                    </a:cubicBezTo>
                    <a:lnTo>
                      <a:pt x="3603" y="3970"/>
                    </a:lnTo>
                    <a:lnTo>
                      <a:pt x="3736" y="4103"/>
                    </a:lnTo>
                    <a:lnTo>
                      <a:pt x="3836" y="4170"/>
                    </a:lnTo>
                    <a:lnTo>
                      <a:pt x="4070" y="4404"/>
                    </a:lnTo>
                    <a:lnTo>
                      <a:pt x="7706" y="8040"/>
                    </a:lnTo>
                    <a:cubicBezTo>
                      <a:pt x="7839" y="7940"/>
                      <a:pt x="7939" y="7840"/>
                      <a:pt x="8039" y="7706"/>
                    </a:cubicBezTo>
                    <a:lnTo>
                      <a:pt x="4404" y="4070"/>
                    </a:lnTo>
                    <a:lnTo>
                      <a:pt x="4170" y="3837"/>
                    </a:lnTo>
                    <a:lnTo>
                      <a:pt x="3937" y="3603"/>
                    </a:lnTo>
                    <a:lnTo>
                      <a:pt x="3870" y="3536"/>
                    </a:lnTo>
                    <a:lnTo>
                      <a:pt x="3636" y="3303"/>
                    </a:lnTo>
                    <a:lnTo>
                      <a:pt x="33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42;p4"/>
              <p:cNvSpPr/>
              <p:nvPr/>
            </p:nvSpPr>
            <p:spPr>
              <a:xfrm>
                <a:off x="3172425" y="45854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close/>
                  </a:path>
                </a:pathLst>
              </a:custGeom>
              <a:solidFill>
                <a:srgbClr val="2542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43;p4"/>
              <p:cNvSpPr/>
              <p:nvPr/>
            </p:nvSpPr>
            <p:spPr>
              <a:xfrm>
                <a:off x="3192450" y="4617925"/>
                <a:ext cx="25" cy="1675"/>
              </a:xfrm>
              <a:custGeom>
                <a:avLst/>
                <a:gdLst/>
                <a:ahLst/>
                <a:cxnLst/>
                <a:rect l="l" t="t" r="r" b="b"/>
                <a:pathLst>
                  <a:path w="1" h="67" extrusionOk="0">
                    <a:moveTo>
                      <a:pt x="1" y="0"/>
                    </a:moveTo>
                    <a:lnTo>
                      <a:pt x="1" y="67"/>
                    </a:lnTo>
                    <a:cubicBezTo>
                      <a:pt x="1" y="33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99CAA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44;p4"/>
              <p:cNvSpPr/>
              <p:nvPr/>
            </p:nvSpPr>
            <p:spPr>
              <a:xfrm>
                <a:off x="3172425" y="45845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close/>
                  </a:path>
                </a:pathLst>
              </a:custGeom>
              <a:solidFill>
                <a:srgbClr val="99CAA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45;p4"/>
              <p:cNvSpPr/>
              <p:nvPr/>
            </p:nvSpPr>
            <p:spPr>
              <a:xfrm>
                <a:off x="3172425" y="44419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close/>
                  </a:path>
                </a:pathLst>
              </a:custGeom>
              <a:solidFill>
                <a:srgbClr val="2542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46;p4"/>
              <p:cNvSpPr/>
              <p:nvPr/>
            </p:nvSpPr>
            <p:spPr>
              <a:xfrm>
                <a:off x="3192450" y="4475300"/>
                <a:ext cx="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1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1" y="68"/>
                    </a:lnTo>
                    <a:cubicBezTo>
                      <a:pt x="1" y="34"/>
                      <a:pt x="1" y="34"/>
                      <a:pt x="1" y="1"/>
                    </a:cubicBezTo>
                    <a:close/>
                  </a:path>
                </a:pathLst>
              </a:custGeom>
              <a:solidFill>
                <a:srgbClr val="99CAA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47;p4"/>
              <p:cNvSpPr/>
              <p:nvPr/>
            </p:nvSpPr>
            <p:spPr>
              <a:xfrm>
                <a:off x="3172425" y="44419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close/>
                  </a:path>
                </a:pathLst>
              </a:custGeom>
              <a:solidFill>
                <a:srgbClr val="99CAA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48;p4"/>
              <p:cNvSpPr/>
              <p:nvPr/>
            </p:nvSpPr>
            <p:spPr>
              <a:xfrm>
                <a:off x="3172425" y="42993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close/>
                  </a:path>
                </a:pathLst>
              </a:custGeom>
              <a:solidFill>
                <a:srgbClr val="2542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49;p4"/>
              <p:cNvSpPr/>
              <p:nvPr/>
            </p:nvSpPr>
            <p:spPr>
              <a:xfrm>
                <a:off x="3192450" y="4332700"/>
                <a:ext cx="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1" h="68" extrusionOk="0">
                    <a:moveTo>
                      <a:pt x="1" y="1"/>
                    </a:moveTo>
                    <a:lnTo>
                      <a:pt x="1" y="68"/>
                    </a:lnTo>
                    <a:lnTo>
                      <a:pt x="1" y="68"/>
                    </a:lnTo>
                    <a:cubicBezTo>
                      <a:pt x="1" y="34"/>
                      <a:pt x="1" y="34"/>
                      <a:pt x="1" y="1"/>
                    </a:cubicBezTo>
                    <a:close/>
                  </a:path>
                </a:pathLst>
              </a:custGeom>
              <a:solidFill>
                <a:srgbClr val="99CAA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50;p4"/>
              <p:cNvSpPr/>
              <p:nvPr/>
            </p:nvSpPr>
            <p:spPr>
              <a:xfrm>
                <a:off x="3172425" y="42993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close/>
                  </a:path>
                </a:pathLst>
              </a:custGeom>
              <a:solidFill>
                <a:srgbClr val="99CAA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1" name="Google Shape;51;p4"/>
              <p:cNvGrpSpPr/>
              <p:nvPr/>
            </p:nvGrpSpPr>
            <p:grpSpPr>
              <a:xfrm>
                <a:off x="2995650" y="4266200"/>
                <a:ext cx="244350" cy="442975"/>
                <a:chOff x="2995650" y="4266200"/>
                <a:chExt cx="244350" cy="442975"/>
              </a:xfrm>
            </p:grpSpPr>
            <p:sp>
              <p:nvSpPr>
                <p:cNvPr id="52" name="Google Shape;52;p4"/>
                <p:cNvSpPr/>
                <p:nvPr/>
              </p:nvSpPr>
              <p:spPr>
                <a:xfrm>
                  <a:off x="2997300" y="4570100"/>
                  <a:ext cx="195175" cy="139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07" h="5563" extrusionOk="0">
                      <a:moveTo>
                        <a:pt x="4749" y="1"/>
                      </a:moveTo>
                      <a:cubicBezTo>
                        <a:pt x="4300" y="1"/>
                        <a:pt x="3848" y="60"/>
                        <a:pt x="3403" y="179"/>
                      </a:cubicBezTo>
                      <a:lnTo>
                        <a:pt x="3337" y="112"/>
                      </a:lnTo>
                      <a:lnTo>
                        <a:pt x="3137" y="279"/>
                      </a:lnTo>
                      <a:lnTo>
                        <a:pt x="3103" y="279"/>
                      </a:lnTo>
                      <a:lnTo>
                        <a:pt x="2870" y="345"/>
                      </a:lnTo>
                      <a:cubicBezTo>
                        <a:pt x="2303" y="579"/>
                        <a:pt x="1769" y="879"/>
                        <a:pt x="1302" y="1279"/>
                      </a:cubicBezTo>
                      <a:lnTo>
                        <a:pt x="735" y="1813"/>
                      </a:lnTo>
                      <a:cubicBezTo>
                        <a:pt x="701" y="1813"/>
                        <a:pt x="701" y="1846"/>
                        <a:pt x="701" y="1846"/>
                      </a:cubicBezTo>
                      <a:lnTo>
                        <a:pt x="601" y="1946"/>
                      </a:lnTo>
                      <a:lnTo>
                        <a:pt x="568" y="1980"/>
                      </a:lnTo>
                      <a:lnTo>
                        <a:pt x="535" y="2013"/>
                      </a:lnTo>
                      <a:lnTo>
                        <a:pt x="435" y="2147"/>
                      </a:lnTo>
                      <a:cubicBezTo>
                        <a:pt x="234" y="2380"/>
                        <a:pt x="134" y="2680"/>
                        <a:pt x="68" y="3014"/>
                      </a:cubicBezTo>
                      <a:cubicBezTo>
                        <a:pt x="1" y="3247"/>
                        <a:pt x="1" y="3514"/>
                        <a:pt x="68" y="3781"/>
                      </a:cubicBezTo>
                      <a:cubicBezTo>
                        <a:pt x="134" y="4048"/>
                        <a:pt x="234" y="4281"/>
                        <a:pt x="368" y="4515"/>
                      </a:cubicBezTo>
                      <a:cubicBezTo>
                        <a:pt x="435" y="4582"/>
                        <a:pt x="468" y="4648"/>
                        <a:pt x="535" y="4715"/>
                      </a:cubicBezTo>
                      <a:cubicBezTo>
                        <a:pt x="701" y="4882"/>
                        <a:pt x="868" y="5015"/>
                        <a:pt x="1068" y="5149"/>
                      </a:cubicBezTo>
                      <a:cubicBezTo>
                        <a:pt x="1135" y="5182"/>
                        <a:pt x="1202" y="5215"/>
                        <a:pt x="1302" y="5249"/>
                      </a:cubicBezTo>
                      <a:lnTo>
                        <a:pt x="1435" y="5316"/>
                      </a:lnTo>
                      <a:cubicBezTo>
                        <a:pt x="1602" y="5349"/>
                        <a:pt x="1802" y="5416"/>
                        <a:pt x="2002" y="5449"/>
                      </a:cubicBezTo>
                      <a:cubicBezTo>
                        <a:pt x="2352" y="5526"/>
                        <a:pt x="2706" y="5563"/>
                        <a:pt x="3059" y="5563"/>
                      </a:cubicBezTo>
                      <a:cubicBezTo>
                        <a:pt x="3781" y="5563"/>
                        <a:pt x="4499" y="5407"/>
                        <a:pt x="5171" y="5115"/>
                      </a:cubicBezTo>
                      <a:lnTo>
                        <a:pt x="5205" y="5082"/>
                      </a:lnTo>
                      <a:cubicBezTo>
                        <a:pt x="5405" y="4982"/>
                        <a:pt x="5605" y="4882"/>
                        <a:pt x="5805" y="4782"/>
                      </a:cubicBezTo>
                      <a:lnTo>
                        <a:pt x="6372" y="4482"/>
                      </a:lnTo>
                      <a:lnTo>
                        <a:pt x="6339" y="4415"/>
                      </a:lnTo>
                      <a:lnTo>
                        <a:pt x="6439" y="4348"/>
                      </a:lnTo>
                      <a:lnTo>
                        <a:pt x="6539" y="4248"/>
                      </a:lnTo>
                      <a:lnTo>
                        <a:pt x="7106" y="3714"/>
                      </a:lnTo>
                      <a:cubicBezTo>
                        <a:pt x="7406" y="3481"/>
                        <a:pt x="7606" y="3181"/>
                        <a:pt x="7706" y="2847"/>
                      </a:cubicBezTo>
                      <a:cubicBezTo>
                        <a:pt x="7740" y="2780"/>
                        <a:pt x="7773" y="2680"/>
                        <a:pt x="7773" y="2614"/>
                      </a:cubicBezTo>
                      <a:lnTo>
                        <a:pt x="7773" y="2514"/>
                      </a:lnTo>
                      <a:cubicBezTo>
                        <a:pt x="7807" y="2480"/>
                        <a:pt x="7807" y="2413"/>
                        <a:pt x="7807" y="2380"/>
                      </a:cubicBezTo>
                      <a:cubicBezTo>
                        <a:pt x="7807" y="2247"/>
                        <a:pt x="7807" y="2113"/>
                        <a:pt x="7807" y="1980"/>
                      </a:cubicBezTo>
                      <a:cubicBezTo>
                        <a:pt x="7740" y="2113"/>
                        <a:pt x="7640" y="2280"/>
                        <a:pt x="7506" y="2380"/>
                      </a:cubicBezTo>
                      <a:lnTo>
                        <a:pt x="7039" y="2814"/>
                      </a:lnTo>
                      <a:cubicBezTo>
                        <a:pt x="6369" y="3392"/>
                        <a:pt x="5523" y="3697"/>
                        <a:pt x="4655" y="3697"/>
                      </a:cubicBezTo>
                      <a:cubicBezTo>
                        <a:pt x="4271" y="3697"/>
                        <a:pt x="3882" y="3637"/>
                        <a:pt x="3503" y="3514"/>
                      </a:cubicBezTo>
                      <a:cubicBezTo>
                        <a:pt x="3403" y="3481"/>
                        <a:pt x="3303" y="3448"/>
                        <a:pt x="3203" y="3381"/>
                      </a:cubicBezTo>
                      <a:cubicBezTo>
                        <a:pt x="3003" y="3214"/>
                        <a:pt x="2836" y="2981"/>
                        <a:pt x="2803" y="2714"/>
                      </a:cubicBezTo>
                      <a:cubicBezTo>
                        <a:pt x="2803" y="2647"/>
                        <a:pt x="2803" y="2580"/>
                        <a:pt x="2803" y="2514"/>
                      </a:cubicBezTo>
                      <a:cubicBezTo>
                        <a:pt x="2803" y="2280"/>
                        <a:pt x="2903" y="2047"/>
                        <a:pt x="3036" y="1880"/>
                      </a:cubicBezTo>
                      <a:cubicBezTo>
                        <a:pt x="3070" y="1813"/>
                        <a:pt x="3103" y="1780"/>
                        <a:pt x="3170" y="1746"/>
                      </a:cubicBezTo>
                      <a:lnTo>
                        <a:pt x="3637" y="1346"/>
                      </a:lnTo>
                      <a:cubicBezTo>
                        <a:pt x="3737" y="1246"/>
                        <a:pt x="3870" y="1146"/>
                        <a:pt x="3970" y="1046"/>
                      </a:cubicBezTo>
                      <a:cubicBezTo>
                        <a:pt x="4578" y="641"/>
                        <a:pt x="5277" y="433"/>
                        <a:pt x="5985" y="433"/>
                      </a:cubicBezTo>
                      <a:cubicBezTo>
                        <a:pt x="6326" y="433"/>
                        <a:pt x="6670" y="481"/>
                        <a:pt x="7006" y="579"/>
                      </a:cubicBezTo>
                      <a:lnTo>
                        <a:pt x="6973" y="545"/>
                      </a:lnTo>
                      <a:lnTo>
                        <a:pt x="6906" y="512"/>
                      </a:lnTo>
                      <a:cubicBezTo>
                        <a:pt x="6739" y="412"/>
                        <a:pt x="6606" y="312"/>
                        <a:pt x="6406" y="279"/>
                      </a:cubicBezTo>
                      <a:cubicBezTo>
                        <a:pt x="5868" y="93"/>
                        <a:pt x="5310" y="1"/>
                        <a:pt x="474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" name="Google Shape;53;p4"/>
                <p:cNvSpPr/>
                <p:nvPr/>
              </p:nvSpPr>
              <p:spPr>
                <a:xfrm>
                  <a:off x="3035675" y="4550950"/>
                  <a:ext cx="196000" cy="138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40" h="5547" extrusionOk="0">
                      <a:moveTo>
                        <a:pt x="4491" y="1182"/>
                      </a:moveTo>
                      <a:cubicBezTo>
                        <a:pt x="4764" y="1182"/>
                        <a:pt x="5038" y="1214"/>
                        <a:pt x="5304" y="1278"/>
                      </a:cubicBezTo>
                      <a:lnTo>
                        <a:pt x="5471" y="1311"/>
                      </a:lnTo>
                      <a:lnTo>
                        <a:pt x="5471" y="1345"/>
                      </a:lnTo>
                      <a:cubicBezTo>
                        <a:pt x="5504" y="1345"/>
                        <a:pt x="5571" y="1345"/>
                        <a:pt x="5604" y="1378"/>
                      </a:cubicBezTo>
                      <a:cubicBezTo>
                        <a:pt x="6171" y="1545"/>
                        <a:pt x="6472" y="2179"/>
                        <a:pt x="6272" y="2712"/>
                      </a:cubicBezTo>
                      <a:cubicBezTo>
                        <a:pt x="6272" y="2712"/>
                        <a:pt x="6272" y="2712"/>
                        <a:pt x="6272" y="2746"/>
                      </a:cubicBezTo>
                      <a:cubicBezTo>
                        <a:pt x="6238" y="2846"/>
                        <a:pt x="6138" y="2979"/>
                        <a:pt x="6071" y="3079"/>
                      </a:cubicBezTo>
                      <a:lnTo>
                        <a:pt x="5971" y="3146"/>
                      </a:lnTo>
                      <a:lnTo>
                        <a:pt x="5571" y="3513"/>
                      </a:lnTo>
                      <a:lnTo>
                        <a:pt x="5504" y="3580"/>
                      </a:lnTo>
                      <a:cubicBezTo>
                        <a:pt x="4834" y="4158"/>
                        <a:pt x="3988" y="4463"/>
                        <a:pt x="3131" y="4463"/>
                      </a:cubicBezTo>
                      <a:cubicBezTo>
                        <a:pt x="2752" y="4463"/>
                        <a:pt x="2371" y="4403"/>
                        <a:pt x="2002" y="4280"/>
                      </a:cubicBezTo>
                      <a:cubicBezTo>
                        <a:pt x="1868" y="4247"/>
                        <a:pt x="1768" y="4180"/>
                        <a:pt x="1702" y="4113"/>
                      </a:cubicBezTo>
                      <a:cubicBezTo>
                        <a:pt x="1602" y="4080"/>
                        <a:pt x="1535" y="4013"/>
                        <a:pt x="1501" y="3947"/>
                      </a:cubicBezTo>
                      <a:cubicBezTo>
                        <a:pt x="1368" y="3780"/>
                        <a:pt x="1301" y="3613"/>
                        <a:pt x="1268" y="3446"/>
                      </a:cubicBezTo>
                      <a:cubicBezTo>
                        <a:pt x="1268" y="3446"/>
                        <a:pt x="1268" y="3413"/>
                        <a:pt x="1268" y="3413"/>
                      </a:cubicBezTo>
                      <a:cubicBezTo>
                        <a:pt x="1268" y="3346"/>
                        <a:pt x="1268" y="3313"/>
                        <a:pt x="1268" y="3246"/>
                      </a:cubicBezTo>
                      <a:cubicBezTo>
                        <a:pt x="1268" y="3013"/>
                        <a:pt x="1368" y="2813"/>
                        <a:pt x="1535" y="2612"/>
                      </a:cubicBezTo>
                      <a:cubicBezTo>
                        <a:pt x="1568" y="2579"/>
                        <a:pt x="1602" y="2546"/>
                        <a:pt x="1635" y="2512"/>
                      </a:cubicBezTo>
                      <a:lnTo>
                        <a:pt x="2102" y="2079"/>
                      </a:lnTo>
                      <a:cubicBezTo>
                        <a:pt x="2202" y="1979"/>
                        <a:pt x="2335" y="1912"/>
                        <a:pt x="2469" y="1812"/>
                      </a:cubicBezTo>
                      <a:cubicBezTo>
                        <a:pt x="3049" y="1401"/>
                        <a:pt x="3770" y="1182"/>
                        <a:pt x="4491" y="1182"/>
                      </a:cubicBezTo>
                      <a:close/>
                      <a:moveTo>
                        <a:pt x="4788" y="0"/>
                      </a:moveTo>
                      <a:cubicBezTo>
                        <a:pt x="4181" y="0"/>
                        <a:pt x="3566" y="96"/>
                        <a:pt x="2969" y="311"/>
                      </a:cubicBezTo>
                      <a:lnTo>
                        <a:pt x="2702" y="444"/>
                      </a:lnTo>
                      <a:lnTo>
                        <a:pt x="2636" y="478"/>
                      </a:lnTo>
                      <a:cubicBezTo>
                        <a:pt x="2569" y="478"/>
                        <a:pt x="2536" y="511"/>
                        <a:pt x="2502" y="544"/>
                      </a:cubicBezTo>
                      <a:lnTo>
                        <a:pt x="2402" y="578"/>
                      </a:lnTo>
                      <a:lnTo>
                        <a:pt x="2302" y="644"/>
                      </a:lnTo>
                      <a:cubicBezTo>
                        <a:pt x="2235" y="644"/>
                        <a:pt x="2169" y="678"/>
                        <a:pt x="2102" y="711"/>
                      </a:cubicBezTo>
                      <a:cubicBezTo>
                        <a:pt x="2035" y="744"/>
                        <a:pt x="1968" y="811"/>
                        <a:pt x="1935" y="844"/>
                      </a:cubicBezTo>
                      <a:cubicBezTo>
                        <a:pt x="1902" y="844"/>
                        <a:pt x="1868" y="878"/>
                        <a:pt x="1835" y="878"/>
                      </a:cubicBezTo>
                      <a:lnTo>
                        <a:pt x="1602" y="1045"/>
                      </a:lnTo>
                      <a:cubicBezTo>
                        <a:pt x="1468" y="1145"/>
                        <a:pt x="1335" y="1245"/>
                        <a:pt x="1235" y="1345"/>
                      </a:cubicBezTo>
                      <a:lnTo>
                        <a:pt x="634" y="1879"/>
                      </a:lnTo>
                      <a:cubicBezTo>
                        <a:pt x="534" y="1979"/>
                        <a:pt x="434" y="2045"/>
                        <a:pt x="367" y="2179"/>
                      </a:cubicBezTo>
                      <a:lnTo>
                        <a:pt x="301" y="2245"/>
                      </a:lnTo>
                      <a:cubicBezTo>
                        <a:pt x="301" y="2245"/>
                        <a:pt x="301" y="2279"/>
                        <a:pt x="267" y="2279"/>
                      </a:cubicBezTo>
                      <a:cubicBezTo>
                        <a:pt x="267" y="2279"/>
                        <a:pt x="267" y="2312"/>
                        <a:pt x="234" y="2312"/>
                      </a:cubicBezTo>
                      <a:lnTo>
                        <a:pt x="201" y="2412"/>
                      </a:lnTo>
                      <a:lnTo>
                        <a:pt x="201" y="2446"/>
                      </a:lnTo>
                      <a:lnTo>
                        <a:pt x="134" y="2546"/>
                      </a:lnTo>
                      <a:cubicBezTo>
                        <a:pt x="100" y="2612"/>
                        <a:pt x="67" y="2679"/>
                        <a:pt x="67" y="2746"/>
                      </a:cubicBezTo>
                      <a:cubicBezTo>
                        <a:pt x="34" y="2779"/>
                        <a:pt x="34" y="2813"/>
                        <a:pt x="34" y="2846"/>
                      </a:cubicBezTo>
                      <a:cubicBezTo>
                        <a:pt x="0" y="2879"/>
                        <a:pt x="0" y="2946"/>
                        <a:pt x="0" y="3013"/>
                      </a:cubicBezTo>
                      <a:lnTo>
                        <a:pt x="0" y="3113"/>
                      </a:lnTo>
                      <a:cubicBezTo>
                        <a:pt x="0" y="3113"/>
                        <a:pt x="0" y="3113"/>
                        <a:pt x="0" y="3146"/>
                      </a:cubicBezTo>
                      <a:lnTo>
                        <a:pt x="0" y="3313"/>
                      </a:lnTo>
                      <a:cubicBezTo>
                        <a:pt x="0" y="3480"/>
                        <a:pt x="0" y="3646"/>
                        <a:pt x="34" y="3780"/>
                      </a:cubicBezTo>
                      <a:cubicBezTo>
                        <a:pt x="34" y="3880"/>
                        <a:pt x="67" y="3947"/>
                        <a:pt x="100" y="4013"/>
                      </a:cubicBezTo>
                      <a:cubicBezTo>
                        <a:pt x="100" y="4047"/>
                        <a:pt x="134" y="4080"/>
                        <a:pt x="134" y="4147"/>
                      </a:cubicBezTo>
                      <a:lnTo>
                        <a:pt x="167" y="4214"/>
                      </a:lnTo>
                      <a:cubicBezTo>
                        <a:pt x="167" y="4247"/>
                        <a:pt x="201" y="4280"/>
                        <a:pt x="201" y="4280"/>
                      </a:cubicBezTo>
                      <a:cubicBezTo>
                        <a:pt x="201" y="4314"/>
                        <a:pt x="234" y="4347"/>
                        <a:pt x="234" y="4347"/>
                      </a:cubicBezTo>
                      <a:cubicBezTo>
                        <a:pt x="267" y="4380"/>
                        <a:pt x="267" y="4414"/>
                        <a:pt x="301" y="4447"/>
                      </a:cubicBezTo>
                      <a:cubicBezTo>
                        <a:pt x="334" y="4514"/>
                        <a:pt x="367" y="4580"/>
                        <a:pt x="434" y="4647"/>
                      </a:cubicBezTo>
                      <a:cubicBezTo>
                        <a:pt x="467" y="4681"/>
                        <a:pt x="501" y="4714"/>
                        <a:pt x="534" y="4747"/>
                      </a:cubicBezTo>
                      <a:lnTo>
                        <a:pt x="567" y="4814"/>
                      </a:lnTo>
                      <a:lnTo>
                        <a:pt x="601" y="4814"/>
                      </a:lnTo>
                      <a:cubicBezTo>
                        <a:pt x="634" y="4881"/>
                        <a:pt x="701" y="4914"/>
                        <a:pt x="734" y="4947"/>
                      </a:cubicBezTo>
                      <a:cubicBezTo>
                        <a:pt x="768" y="4981"/>
                        <a:pt x="801" y="5014"/>
                        <a:pt x="834" y="5014"/>
                      </a:cubicBezTo>
                      <a:cubicBezTo>
                        <a:pt x="868" y="5047"/>
                        <a:pt x="901" y="5047"/>
                        <a:pt x="901" y="5081"/>
                      </a:cubicBezTo>
                      <a:cubicBezTo>
                        <a:pt x="934" y="5081"/>
                        <a:pt x="968" y="5114"/>
                        <a:pt x="1001" y="5114"/>
                      </a:cubicBezTo>
                      <a:cubicBezTo>
                        <a:pt x="1101" y="5181"/>
                        <a:pt x="1235" y="5248"/>
                        <a:pt x="1368" y="5281"/>
                      </a:cubicBezTo>
                      <a:cubicBezTo>
                        <a:pt x="1894" y="5461"/>
                        <a:pt x="2433" y="5547"/>
                        <a:pt x="2971" y="5547"/>
                      </a:cubicBezTo>
                      <a:cubicBezTo>
                        <a:pt x="3627" y="5547"/>
                        <a:pt x="4280" y="5419"/>
                        <a:pt x="4904" y="5181"/>
                      </a:cubicBezTo>
                      <a:cubicBezTo>
                        <a:pt x="5471" y="4981"/>
                        <a:pt x="6005" y="4647"/>
                        <a:pt x="6472" y="4247"/>
                      </a:cubicBezTo>
                      <a:lnTo>
                        <a:pt x="6939" y="3847"/>
                      </a:lnTo>
                      <a:lnTo>
                        <a:pt x="7072" y="3747"/>
                      </a:lnTo>
                      <a:cubicBezTo>
                        <a:pt x="7172" y="3613"/>
                        <a:pt x="7306" y="3513"/>
                        <a:pt x="7406" y="3380"/>
                      </a:cubicBezTo>
                      <a:cubicBezTo>
                        <a:pt x="7706" y="2913"/>
                        <a:pt x="7839" y="2346"/>
                        <a:pt x="7706" y="1778"/>
                      </a:cubicBezTo>
                      <a:cubicBezTo>
                        <a:pt x="7572" y="1078"/>
                        <a:pt x="7039" y="478"/>
                        <a:pt x="6338" y="244"/>
                      </a:cubicBezTo>
                      <a:lnTo>
                        <a:pt x="6105" y="177"/>
                      </a:lnTo>
                      <a:cubicBezTo>
                        <a:pt x="5905" y="144"/>
                        <a:pt x="5704" y="77"/>
                        <a:pt x="5504" y="44"/>
                      </a:cubicBezTo>
                      <a:cubicBezTo>
                        <a:pt x="5268" y="15"/>
                        <a:pt x="5028" y="0"/>
                        <a:pt x="4788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" name="Google Shape;54;p4"/>
                <p:cNvSpPr/>
                <p:nvPr/>
              </p:nvSpPr>
              <p:spPr>
                <a:xfrm>
                  <a:off x="3048175" y="4612900"/>
                  <a:ext cx="90925" cy="44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37" h="1769" extrusionOk="0">
                      <a:moveTo>
                        <a:pt x="3470" y="1"/>
                      </a:moveTo>
                      <a:lnTo>
                        <a:pt x="1" y="1235"/>
                      </a:lnTo>
                      <a:lnTo>
                        <a:pt x="168" y="1769"/>
                      </a:lnTo>
                      <a:lnTo>
                        <a:pt x="3637" y="535"/>
                      </a:lnTo>
                      <a:lnTo>
                        <a:pt x="3470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" name="Google Shape;55;p4"/>
                <p:cNvSpPr/>
                <p:nvPr/>
              </p:nvSpPr>
              <p:spPr>
                <a:xfrm>
                  <a:off x="3130750" y="4612900"/>
                  <a:ext cx="88400" cy="35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36" h="1402" extrusionOk="0">
                      <a:moveTo>
                        <a:pt x="134" y="1"/>
                      </a:moveTo>
                      <a:lnTo>
                        <a:pt x="67" y="301"/>
                      </a:lnTo>
                      <a:lnTo>
                        <a:pt x="0" y="535"/>
                      </a:lnTo>
                      <a:lnTo>
                        <a:pt x="167" y="601"/>
                      </a:lnTo>
                      <a:lnTo>
                        <a:pt x="1768" y="1035"/>
                      </a:lnTo>
                      <a:lnTo>
                        <a:pt x="2368" y="1202"/>
                      </a:lnTo>
                      <a:lnTo>
                        <a:pt x="3069" y="1402"/>
                      </a:lnTo>
                      <a:lnTo>
                        <a:pt x="3202" y="1302"/>
                      </a:lnTo>
                      <a:cubicBezTo>
                        <a:pt x="3302" y="1202"/>
                        <a:pt x="3436" y="1068"/>
                        <a:pt x="3536" y="935"/>
                      </a:cubicBezTo>
                      <a:lnTo>
                        <a:pt x="2469" y="668"/>
                      </a:lnTo>
                      <a:lnTo>
                        <a:pt x="2268" y="601"/>
                      </a:lnTo>
                      <a:lnTo>
                        <a:pt x="567" y="134"/>
                      </a:lnTo>
                      <a:lnTo>
                        <a:pt x="134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" name="Google Shape;56;p4"/>
                <p:cNvSpPr/>
                <p:nvPr/>
              </p:nvSpPr>
              <p:spPr>
                <a:xfrm>
                  <a:off x="3126575" y="4553700"/>
                  <a:ext cx="60075" cy="70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03" h="2836" extrusionOk="0">
                      <a:moveTo>
                        <a:pt x="1802" y="1"/>
                      </a:moveTo>
                      <a:lnTo>
                        <a:pt x="1168" y="901"/>
                      </a:lnTo>
                      <a:lnTo>
                        <a:pt x="1034" y="1101"/>
                      </a:lnTo>
                      <a:lnTo>
                        <a:pt x="34" y="2469"/>
                      </a:lnTo>
                      <a:lnTo>
                        <a:pt x="0" y="2502"/>
                      </a:lnTo>
                      <a:lnTo>
                        <a:pt x="234" y="2669"/>
                      </a:lnTo>
                      <a:lnTo>
                        <a:pt x="467" y="2836"/>
                      </a:lnTo>
                      <a:lnTo>
                        <a:pt x="734" y="2502"/>
                      </a:lnTo>
                      <a:lnTo>
                        <a:pt x="1668" y="1201"/>
                      </a:lnTo>
                      <a:lnTo>
                        <a:pt x="1702" y="1135"/>
                      </a:lnTo>
                      <a:lnTo>
                        <a:pt x="2402" y="134"/>
                      </a:lnTo>
                      <a:lnTo>
                        <a:pt x="1802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" name="Google Shape;57;p4"/>
                <p:cNvSpPr/>
                <p:nvPr/>
              </p:nvSpPr>
              <p:spPr>
                <a:xfrm>
                  <a:off x="2995650" y="4427625"/>
                  <a:ext cx="196825" cy="138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73" h="5542" extrusionOk="0">
                      <a:moveTo>
                        <a:pt x="4845" y="1"/>
                      </a:moveTo>
                      <a:cubicBezTo>
                        <a:pt x="4372" y="1"/>
                        <a:pt x="3897" y="68"/>
                        <a:pt x="3436" y="207"/>
                      </a:cubicBezTo>
                      <a:lnTo>
                        <a:pt x="3369" y="140"/>
                      </a:lnTo>
                      <a:lnTo>
                        <a:pt x="3169" y="273"/>
                      </a:lnTo>
                      <a:lnTo>
                        <a:pt x="2936" y="340"/>
                      </a:lnTo>
                      <a:cubicBezTo>
                        <a:pt x="2369" y="574"/>
                        <a:pt x="1835" y="907"/>
                        <a:pt x="1368" y="1308"/>
                      </a:cubicBezTo>
                      <a:lnTo>
                        <a:pt x="767" y="1808"/>
                      </a:lnTo>
                      <a:lnTo>
                        <a:pt x="734" y="1841"/>
                      </a:lnTo>
                      <a:lnTo>
                        <a:pt x="667" y="1941"/>
                      </a:lnTo>
                      <a:lnTo>
                        <a:pt x="634" y="1975"/>
                      </a:lnTo>
                      <a:lnTo>
                        <a:pt x="601" y="2008"/>
                      </a:lnTo>
                      <a:lnTo>
                        <a:pt x="501" y="2108"/>
                      </a:lnTo>
                      <a:cubicBezTo>
                        <a:pt x="167" y="2575"/>
                        <a:pt x="0" y="3176"/>
                        <a:pt x="134" y="3743"/>
                      </a:cubicBezTo>
                      <a:cubicBezTo>
                        <a:pt x="200" y="4010"/>
                        <a:pt x="300" y="4276"/>
                        <a:pt x="434" y="4510"/>
                      </a:cubicBezTo>
                      <a:cubicBezTo>
                        <a:pt x="501" y="4577"/>
                        <a:pt x="534" y="4643"/>
                        <a:pt x="601" y="4710"/>
                      </a:cubicBezTo>
                      <a:cubicBezTo>
                        <a:pt x="701" y="4810"/>
                        <a:pt x="801" y="4877"/>
                        <a:pt x="901" y="4977"/>
                      </a:cubicBezTo>
                      <a:cubicBezTo>
                        <a:pt x="968" y="5010"/>
                        <a:pt x="1034" y="5077"/>
                        <a:pt x="1134" y="5110"/>
                      </a:cubicBezTo>
                      <a:cubicBezTo>
                        <a:pt x="1201" y="5144"/>
                        <a:pt x="1268" y="5210"/>
                        <a:pt x="1368" y="5244"/>
                      </a:cubicBezTo>
                      <a:cubicBezTo>
                        <a:pt x="1401" y="5244"/>
                        <a:pt x="1468" y="5277"/>
                        <a:pt x="1501" y="5277"/>
                      </a:cubicBezTo>
                      <a:cubicBezTo>
                        <a:pt x="1668" y="5344"/>
                        <a:pt x="1868" y="5377"/>
                        <a:pt x="2068" y="5444"/>
                      </a:cubicBezTo>
                      <a:cubicBezTo>
                        <a:pt x="2412" y="5508"/>
                        <a:pt x="2759" y="5542"/>
                        <a:pt x="3105" y="5542"/>
                      </a:cubicBezTo>
                      <a:cubicBezTo>
                        <a:pt x="3834" y="5542"/>
                        <a:pt x="4559" y="5394"/>
                        <a:pt x="5237" y="5077"/>
                      </a:cubicBezTo>
                      <a:lnTo>
                        <a:pt x="5271" y="5077"/>
                      </a:lnTo>
                      <a:cubicBezTo>
                        <a:pt x="5471" y="5010"/>
                        <a:pt x="5671" y="4910"/>
                        <a:pt x="5871" y="4777"/>
                      </a:cubicBezTo>
                      <a:lnTo>
                        <a:pt x="6438" y="4477"/>
                      </a:lnTo>
                      <a:lnTo>
                        <a:pt x="6405" y="4410"/>
                      </a:lnTo>
                      <a:lnTo>
                        <a:pt x="6505" y="4343"/>
                      </a:lnTo>
                      <a:cubicBezTo>
                        <a:pt x="6538" y="4310"/>
                        <a:pt x="6572" y="4276"/>
                        <a:pt x="6605" y="4243"/>
                      </a:cubicBezTo>
                      <a:lnTo>
                        <a:pt x="7172" y="3709"/>
                      </a:lnTo>
                      <a:cubicBezTo>
                        <a:pt x="7439" y="3509"/>
                        <a:pt x="7639" y="3209"/>
                        <a:pt x="7772" y="2875"/>
                      </a:cubicBezTo>
                      <a:cubicBezTo>
                        <a:pt x="7806" y="2775"/>
                        <a:pt x="7839" y="2709"/>
                        <a:pt x="7839" y="2608"/>
                      </a:cubicBezTo>
                      <a:lnTo>
                        <a:pt x="7839" y="2508"/>
                      </a:lnTo>
                      <a:cubicBezTo>
                        <a:pt x="7873" y="2475"/>
                        <a:pt x="7873" y="2442"/>
                        <a:pt x="7873" y="2375"/>
                      </a:cubicBezTo>
                      <a:cubicBezTo>
                        <a:pt x="7873" y="2242"/>
                        <a:pt x="7873" y="2108"/>
                        <a:pt x="7873" y="1975"/>
                      </a:cubicBezTo>
                      <a:cubicBezTo>
                        <a:pt x="7806" y="2141"/>
                        <a:pt x="7706" y="2275"/>
                        <a:pt x="7572" y="2375"/>
                      </a:cubicBezTo>
                      <a:lnTo>
                        <a:pt x="7105" y="2809"/>
                      </a:lnTo>
                      <a:cubicBezTo>
                        <a:pt x="6424" y="3396"/>
                        <a:pt x="5562" y="3718"/>
                        <a:pt x="4680" y="3718"/>
                      </a:cubicBezTo>
                      <a:cubicBezTo>
                        <a:pt x="4309" y="3718"/>
                        <a:pt x="3935" y="3661"/>
                        <a:pt x="3569" y="3543"/>
                      </a:cubicBezTo>
                      <a:cubicBezTo>
                        <a:pt x="3469" y="3509"/>
                        <a:pt x="3369" y="3442"/>
                        <a:pt x="3269" y="3376"/>
                      </a:cubicBezTo>
                      <a:cubicBezTo>
                        <a:pt x="3069" y="3209"/>
                        <a:pt x="2902" y="2975"/>
                        <a:pt x="2869" y="2709"/>
                      </a:cubicBezTo>
                      <a:cubicBezTo>
                        <a:pt x="2869" y="2642"/>
                        <a:pt x="2869" y="2575"/>
                        <a:pt x="2869" y="2508"/>
                      </a:cubicBezTo>
                      <a:cubicBezTo>
                        <a:pt x="2869" y="2275"/>
                        <a:pt x="2969" y="2041"/>
                        <a:pt x="3102" y="1875"/>
                      </a:cubicBezTo>
                      <a:cubicBezTo>
                        <a:pt x="3136" y="1841"/>
                        <a:pt x="3169" y="1808"/>
                        <a:pt x="3236" y="1775"/>
                      </a:cubicBezTo>
                      <a:lnTo>
                        <a:pt x="3703" y="1341"/>
                      </a:lnTo>
                      <a:cubicBezTo>
                        <a:pt x="3803" y="1241"/>
                        <a:pt x="3936" y="1141"/>
                        <a:pt x="4036" y="1074"/>
                      </a:cubicBezTo>
                      <a:cubicBezTo>
                        <a:pt x="4658" y="660"/>
                        <a:pt x="5375" y="436"/>
                        <a:pt x="6100" y="436"/>
                      </a:cubicBezTo>
                      <a:cubicBezTo>
                        <a:pt x="6425" y="436"/>
                        <a:pt x="6752" y="481"/>
                        <a:pt x="7072" y="574"/>
                      </a:cubicBezTo>
                      <a:cubicBezTo>
                        <a:pt x="7072" y="574"/>
                        <a:pt x="7039" y="540"/>
                        <a:pt x="7039" y="540"/>
                      </a:cubicBezTo>
                      <a:lnTo>
                        <a:pt x="6972" y="507"/>
                      </a:lnTo>
                      <a:cubicBezTo>
                        <a:pt x="6805" y="407"/>
                        <a:pt x="6672" y="307"/>
                        <a:pt x="6472" y="273"/>
                      </a:cubicBezTo>
                      <a:cubicBezTo>
                        <a:pt x="5950" y="94"/>
                        <a:pt x="5399" y="1"/>
                        <a:pt x="484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" name="Google Shape;58;p4"/>
                <p:cNvSpPr/>
                <p:nvPr/>
              </p:nvSpPr>
              <p:spPr>
                <a:xfrm>
                  <a:off x="3035675" y="4408625"/>
                  <a:ext cx="196000" cy="138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40" h="5556" extrusionOk="0">
                      <a:moveTo>
                        <a:pt x="4499" y="1197"/>
                      </a:moveTo>
                      <a:cubicBezTo>
                        <a:pt x="4556" y="1197"/>
                        <a:pt x="4613" y="1198"/>
                        <a:pt x="4670" y="1200"/>
                      </a:cubicBezTo>
                      <a:cubicBezTo>
                        <a:pt x="4871" y="1200"/>
                        <a:pt x="5104" y="1234"/>
                        <a:pt x="5304" y="1300"/>
                      </a:cubicBezTo>
                      <a:cubicBezTo>
                        <a:pt x="5371" y="1300"/>
                        <a:pt x="5438" y="1300"/>
                        <a:pt x="5471" y="1334"/>
                      </a:cubicBezTo>
                      <a:lnTo>
                        <a:pt x="5604" y="1367"/>
                      </a:lnTo>
                      <a:cubicBezTo>
                        <a:pt x="6171" y="1567"/>
                        <a:pt x="6472" y="2168"/>
                        <a:pt x="6272" y="2735"/>
                      </a:cubicBezTo>
                      <a:cubicBezTo>
                        <a:pt x="6238" y="2835"/>
                        <a:pt x="6138" y="2968"/>
                        <a:pt x="6071" y="3068"/>
                      </a:cubicBezTo>
                      <a:cubicBezTo>
                        <a:pt x="6038" y="3102"/>
                        <a:pt x="6005" y="3135"/>
                        <a:pt x="5971" y="3135"/>
                      </a:cubicBezTo>
                      <a:lnTo>
                        <a:pt x="5571" y="3502"/>
                      </a:lnTo>
                      <a:lnTo>
                        <a:pt x="5504" y="3569"/>
                      </a:lnTo>
                      <a:cubicBezTo>
                        <a:pt x="4834" y="4146"/>
                        <a:pt x="3988" y="4452"/>
                        <a:pt x="3131" y="4452"/>
                      </a:cubicBezTo>
                      <a:cubicBezTo>
                        <a:pt x="2752" y="4452"/>
                        <a:pt x="2371" y="4392"/>
                        <a:pt x="2002" y="4269"/>
                      </a:cubicBezTo>
                      <a:cubicBezTo>
                        <a:pt x="1868" y="4269"/>
                        <a:pt x="1768" y="4202"/>
                        <a:pt x="1702" y="4136"/>
                      </a:cubicBezTo>
                      <a:cubicBezTo>
                        <a:pt x="1602" y="4069"/>
                        <a:pt x="1535" y="4002"/>
                        <a:pt x="1501" y="3936"/>
                      </a:cubicBezTo>
                      <a:cubicBezTo>
                        <a:pt x="1368" y="3802"/>
                        <a:pt x="1301" y="3635"/>
                        <a:pt x="1268" y="3469"/>
                      </a:cubicBezTo>
                      <a:cubicBezTo>
                        <a:pt x="1268" y="3435"/>
                        <a:pt x="1268" y="3435"/>
                        <a:pt x="1268" y="3402"/>
                      </a:cubicBezTo>
                      <a:cubicBezTo>
                        <a:pt x="1268" y="3368"/>
                        <a:pt x="1268" y="3302"/>
                        <a:pt x="1268" y="3268"/>
                      </a:cubicBezTo>
                      <a:cubicBezTo>
                        <a:pt x="1268" y="3035"/>
                        <a:pt x="1368" y="2801"/>
                        <a:pt x="1535" y="2635"/>
                      </a:cubicBezTo>
                      <a:cubicBezTo>
                        <a:pt x="1568" y="2601"/>
                        <a:pt x="1602" y="2535"/>
                        <a:pt x="1635" y="2501"/>
                      </a:cubicBezTo>
                      <a:lnTo>
                        <a:pt x="2102" y="2101"/>
                      </a:lnTo>
                      <a:cubicBezTo>
                        <a:pt x="2202" y="2001"/>
                        <a:pt x="2335" y="1901"/>
                        <a:pt x="2469" y="1801"/>
                      </a:cubicBezTo>
                      <a:cubicBezTo>
                        <a:pt x="3057" y="1398"/>
                        <a:pt x="3761" y="1197"/>
                        <a:pt x="4499" y="1197"/>
                      </a:cubicBezTo>
                      <a:close/>
                      <a:moveTo>
                        <a:pt x="4684" y="1"/>
                      </a:moveTo>
                      <a:cubicBezTo>
                        <a:pt x="4111" y="1"/>
                        <a:pt x="3532" y="97"/>
                        <a:pt x="2969" y="300"/>
                      </a:cubicBezTo>
                      <a:lnTo>
                        <a:pt x="2702" y="433"/>
                      </a:lnTo>
                      <a:lnTo>
                        <a:pt x="2636" y="466"/>
                      </a:lnTo>
                      <a:lnTo>
                        <a:pt x="2502" y="533"/>
                      </a:lnTo>
                      <a:lnTo>
                        <a:pt x="2402" y="566"/>
                      </a:lnTo>
                      <a:lnTo>
                        <a:pt x="2302" y="633"/>
                      </a:lnTo>
                      <a:lnTo>
                        <a:pt x="2102" y="733"/>
                      </a:lnTo>
                      <a:lnTo>
                        <a:pt x="1935" y="833"/>
                      </a:lnTo>
                      <a:cubicBezTo>
                        <a:pt x="1902" y="833"/>
                        <a:pt x="1868" y="867"/>
                        <a:pt x="1835" y="900"/>
                      </a:cubicBezTo>
                      <a:cubicBezTo>
                        <a:pt x="1768" y="933"/>
                        <a:pt x="1668" y="1000"/>
                        <a:pt x="1602" y="1033"/>
                      </a:cubicBezTo>
                      <a:cubicBezTo>
                        <a:pt x="1468" y="1134"/>
                        <a:pt x="1335" y="1234"/>
                        <a:pt x="1235" y="1367"/>
                      </a:cubicBezTo>
                      <a:lnTo>
                        <a:pt x="634" y="1867"/>
                      </a:lnTo>
                      <a:cubicBezTo>
                        <a:pt x="534" y="1967"/>
                        <a:pt x="434" y="2068"/>
                        <a:pt x="367" y="2168"/>
                      </a:cubicBezTo>
                      <a:lnTo>
                        <a:pt x="301" y="2234"/>
                      </a:lnTo>
                      <a:cubicBezTo>
                        <a:pt x="301" y="2234"/>
                        <a:pt x="301" y="2268"/>
                        <a:pt x="267" y="2268"/>
                      </a:cubicBezTo>
                      <a:cubicBezTo>
                        <a:pt x="267" y="2301"/>
                        <a:pt x="267" y="2301"/>
                        <a:pt x="234" y="2334"/>
                      </a:cubicBezTo>
                      <a:lnTo>
                        <a:pt x="201" y="2401"/>
                      </a:lnTo>
                      <a:lnTo>
                        <a:pt x="201" y="2434"/>
                      </a:lnTo>
                      <a:lnTo>
                        <a:pt x="134" y="2535"/>
                      </a:lnTo>
                      <a:cubicBezTo>
                        <a:pt x="100" y="2601"/>
                        <a:pt x="67" y="2668"/>
                        <a:pt x="67" y="2735"/>
                      </a:cubicBezTo>
                      <a:cubicBezTo>
                        <a:pt x="34" y="2768"/>
                        <a:pt x="34" y="2801"/>
                        <a:pt x="34" y="2835"/>
                      </a:cubicBezTo>
                      <a:cubicBezTo>
                        <a:pt x="0" y="2901"/>
                        <a:pt x="0" y="2935"/>
                        <a:pt x="0" y="3002"/>
                      </a:cubicBezTo>
                      <a:lnTo>
                        <a:pt x="0" y="3102"/>
                      </a:lnTo>
                      <a:cubicBezTo>
                        <a:pt x="0" y="3102"/>
                        <a:pt x="0" y="3135"/>
                        <a:pt x="0" y="3135"/>
                      </a:cubicBezTo>
                      <a:lnTo>
                        <a:pt x="0" y="3335"/>
                      </a:lnTo>
                      <a:cubicBezTo>
                        <a:pt x="0" y="3469"/>
                        <a:pt x="0" y="3635"/>
                        <a:pt x="34" y="3802"/>
                      </a:cubicBezTo>
                      <a:cubicBezTo>
                        <a:pt x="34" y="3869"/>
                        <a:pt x="67" y="3936"/>
                        <a:pt x="100" y="4036"/>
                      </a:cubicBezTo>
                      <a:cubicBezTo>
                        <a:pt x="100" y="4069"/>
                        <a:pt x="134" y="4102"/>
                        <a:pt x="134" y="4136"/>
                      </a:cubicBezTo>
                      <a:lnTo>
                        <a:pt x="167" y="4236"/>
                      </a:lnTo>
                      <a:cubicBezTo>
                        <a:pt x="167" y="4236"/>
                        <a:pt x="201" y="4269"/>
                        <a:pt x="201" y="4303"/>
                      </a:cubicBezTo>
                      <a:cubicBezTo>
                        <a:pt x="201" y="4303"/>
                        <a:pt x="234" y="4336"/>
                        <a:pt x="234" y="4369"/>
                      </a:cubicBezTo>
                      <a:cubicBezTo>
                        <a:pt x="267" y="4403"/>
                        <a:pt x="267" y="4403"/>
                        <a:pt x="301" y="4436"/>
                      </a:cubicBezTo>
                      <a:cubicBezTo>
                        <a:pt x="334" y="4503"/>
                        <a:pt x="367" y="4569"/>
                        <a:pt x="434" y="4636"/>
                      </a:cubicBezTo>
                      <a:lnTo>
                        <a:pt x="534" y="4770"/>
                      </a:lnTo>
                      <a:cubicBezTo>
                        <a:pt x="534" y="4770"/>
                        <a:pt x="567" y="4803"/>
                        <a:pt x="567" y="4803"/>
                      </a:cubicBezTo>
                      <a:lnTo>
                        <a:pt x="601" y="4836"/>
                      </a:lnTo>
                      <a:lnTo>
                        <a:pt x="734" y="4936"/>
                      </a:lnTo>
                      <a:cubicBezTo>
                        <a:pt x="768" y="4970"/>
                        <a:pt x="801" y="5003"/>
                        <a:pt x="834" y="5036"/>
                      </a:cubicBezTo>
                      <a:cubicBezTo>
                        <a:pt x="868" y="5036"/>
                        <a:pt x="901" y="5070"/>
                        <a:pt x="901" y="5070"/>
                      </a:cubicBezTo>
                      <a:lnTo>
                        <a:pt x="1001" y="5136"/>
                      </a:lnTo>
                      <a:cubicBezTo>
                        <a:pt x="1101" y="5203"/>
                        <a:pt x="1235" y="5237"/>
                        <a:pt x="1368" y="5303"/>
                      </a:cubicBezTo>
                      <a:cubicBezTo>
                        <a:pt x="1903" y="5471"/>
                        <a:pt x="2452" y="5555"/>
                        <a:pt x="2999" y="5555"/>
                      </a:cubicBezTo>
                      <a:cubicBezTo>
                        <a:pt x="3646" y="5555"/>
                        <a:pt x="4290" y="5438"/>
                        <a:pt x="4904" y="5203"/>
                      </a:cubicBezTo>
                      <a:cubicBezTo>
                        <a:pt x="5471" y="4970"/>
                        <a:pt x="6005" y="4636"/>
                        <a:pt x="6472" y="4236"/>
                      </a:cubicBezTo>
                      <a:lnTo>
                        <a:pt x="6939" y="3835"/>
                      </a:lnTo>
                      <a:lnTo>
                        <a:pt x="7072" y="3735"/>
                      </a:lnTo>
                      <a:cubicBezTo>
                        <a:pt x="7172" y="3635"/>
                        <a:pt x="7306" y="3502"/>
                        <a:pt x="7406" y="3368"/>
                      </a:cubicBezTo>
                      <a:cubicBezTo>
                        <a:pt x="7706" y="2901"/>
                        <a:pt x="7839" y="2334"/>
                        <a:pt x="7706" y="1801"/>
                      </a:cubicBezTo>
                      <a:cubicBezTo>
                        <a:pt x="7572" y="1067"/>
                        <a:pt x="7039" y="466"/>
                        <a:pt x="6338" y="266"/>
                      </a:cubicBezTo>
                      <a:cubicBezTo>
                        <a:pt x="6272" y="233"/>
                        <a:pt x="6205" y="200"/>
                        <a:pt x="6105" y="200"/>
                      </a:cubicBezTo>
                      <a:cubicBezTo>
                        <a:pt x="5905" y="133"/>
                        <a:pt x="5704" y="99"/>
                        <a:pt x="5504" y="66"/>
                      </a:cubicBezTo>
                      <a:cubicBezTo>
                        <a:pt x="5234" y="23"/>
                        <a:pt x="4959" y="1"/>
                        <a:pt x="4684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" name="Google Shape;59;p4"/>
                <p:cNvSpPr/>
                <p:nvPr/>
              </p:nvSpPr>
              <p:spPr>
                <a:xfrm>
                  <a:off x="3048175" y="4470300"/>
                  <a:ext cx="90925" cy="44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37" h="1769" extrusionOk="0">
                      <a:moveTo>
                        <a:pt x="3470" y="1"/>
                      </a:moveTo>
                      <a:lnTo>
                        <a:pt x="1" y="1235"/>
                      </a:lnTo>
                      <a:lnTo>
                        <a:pt x="168" y="1769"/>
                      </a:lnTo>
                      <a:lnTo>
                        <a:pt x="3637" y="535"/>
                      </a:lnTo>
                      <a:lnTo>
                        <a:pt x="3470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" name="Google Shape;60;p4"/>
                <p:cNvSpPr/>
                <p:nvPr/>
              </p:nvSpPr>
              <p:spPr>
                <a:xfrm>
                  <a:off x="3130750" y="4470300"/>
                  <a:ext cx="88400" cy="35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36" h="1402" extrusionOk="0">
                      <a:moveTo>
                        <a:pt x="134" y="1"/>
                      </a:moveTo>
                      <a:lnTo>
                        <a:pt x="67" y="301"/>
                      </a:lnTo>
                      <a:lnTo>
                        <a:pt x="0" y="535"/>
                      </a:lnTo>
                      <a:lnTo>
                        <a:pt x="167" y="601"/>
                      </a:lnTo>
                      <a:lnTo>
                        <a:pt x="1768" y="1035"/>
                      </a:lnTo>
                      <a:lnTo>
                        <a:pt x="2368" y="1202"/>
                      </a:lnTo>
                      <a:lnTo>
                        <a:pt x="3069" y="1402"/>
                      </a:lnTo>
                      <a:lnTo>
                        <a:pt x="3202" y="1302"/>
                      </a:lnTo>
                      <a:cubicBezTo>
                        <a:pt x="3302" y="1202"/>
                        <a:pt x="3436" y="1068"/>
                        <a:pt x="3536" y="935"/>
                      </a:cubicBezTo>
                      <a:lnTo>
                        <a:pt x="2469" y="635"/>
                      </a:lnTo>
                      <a:lnTo>
                        <a:pt x="2268" y="601"/>
                      </a:lnTo>
                      <a:lnTo>
                        <a:pt x="567" y="101"/>
                      </a:lnTo>
                      <a:lnTo>
                        <a:pt x="134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" name="Google Shape;61;p4"/>
                <p:cNvSpPr/>
                <p:nvPr/>
              </p:nvSpPr>
              <p:spPr>
                <a:xfrm>
                  <a:off x="3126575" y="4411100"/>
                  <a:ext cx="60075" cy="71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03" h="2870" extrusionOk="0">
                      <a:moveTo>
                        <a:pt x="1802" y="0"/>
                      </a:moveTo>
                      <a:lnTo>
                        <a:pt x="1802" y="34"/>
                      </a:lnTo>
                      <a:lnTo>
                        <a:pt x="1168" y="901"/>
                      </a:lnTo>
                      <a:lnTo>
                        <a:pt x="1034" y="1101"/>
                      </a:lnTo>
                      <a:lnTo>
                        <a:pt x="34" y="2469"/>
                      </a:lnTo>
                      <a:lnTo>
                        <a:pt x="0" y="2536"/>
                      </a:lnTo>
                      <a:lnTo>
                        <a:pt x="234" y="2669"/>
                      </a:lnTo>
                      <a:lnTo>
                        <a:pt x="467" y="2869"/>
                      </a:lnTo>
                      <a:lnTo>
                        <a:pt x="467" y="2836"/>
                      </a:lnTo>
                      <a:lnTo>
                        <a:pt x="734" y="2502"/>
                      </a:lnTo>
                      <a:lnTo>
                        <a:pt x="1668" y="1201"/>
                      </a:lnTo>
                      <a:lnTo>
                        <a:pt x="1702" y="1135"/>
                      </a:lnTo>
                      <a:lnTo>
                        <a:pt x="2402" y="134"/>
                      </a:lnTo>
                      <a:lnTo>
                        <a:pt x="1802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" name="Google Shape;62;p4"/>
                <p:cNvSpPr/>
                <p:nvPr/>
              </p:nvSpPr>
              <p:spPr>
                <a:xfrm>
                  <a:off x="2997300" y="4285775"/>
                  <a:ext cx="195175" cy="138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07" h="5539" extrusionOk="0">
                      <a:moveTo>
                        <a:pt x="4820" y="1"/>
                      </a:moveTo>
                      <a:cubicBezTo>
                        <a:pt x="4339" y="1"/>
                        <a:pt x="3860" y="68"/>
                        <a:pt x="3403" y="210"/>
                      </a:cubicBezTo>
                      <a:lnTo>
                        <a:pt x="3337" y="143"/>
                      </a:lnTo>
                      <a:lnTo>
                        <a:pt x="3137" y="277"/>
                      </a:lnTo>
                      <a:lnTo>
                        <a:pt x="3103" y="277"/>
                      </a:lnTo>
                      <a:lnTo>
                        <a:pt x="2870" y="343"/>
                      </a:lnTo>
                      <a:cubicBezTo>
                        <a:pt x="2303" y="577"/>
                        <a:pt x="1769" y="911"/>
                        <a:pt x="1302" y="1311"/>
                      </a:cubicBezTo>
                      <a:lnTo>
                        <a:pt x="735" y="1811"/>
                      </a:lnTo>
                      <a:cubicBezTo>
                        <a:pt x="701" y="1845"/>
                        <a:pt x="701" y="1845"/>
                        <a:pt x="668" y="1878"/>
                      </a:cubicBezTo>
                      <a:lnTo>
                        <a:pt x="601" y="1945"/>
                      </a:lnTo>
                      <a:lnTo>
                        <a:pt x="568" y="1978"/>
                      </a:lnTo>
                      <a:lnTo>
                        <a:pt x="535" y="2011"/>
                      </a:lnTo>
                      <a:lnTo>
                        <a:pt x="435" y="2111"/>
                      </a:lnTo>
                      <a:cubicBezTo>
                        <a:pt x="234" y="2378"/>
                        <a:pt x="134" y="2678"/>
                        <a:pt x="68" y="2979"/>
                      </a:cubicBezTo>
                      <a:cubicBezTo>
                        <a:pt x="1" y="3246"/>
                        <a:pt x="1" y="3512"/>
                        <a:pt x="68" y="3746"/>
                      </a:cubicBezTo>
                      <a:cubicBezTo>
                        <a:pt x="134" y="4013"/>
                        <a:pt x="234" y="4280"/>
                        <a:pt x="368" y="4513"/>
                      </a:cubicBezTo>
                      <a:cubicBezTo>
                        <a:pt x="435" y="4580"/>
                        <a:pt x="468" y="4647"/>
                        <a:pt x="535" y="4713"/>
                      </a:cubicBezTo>
                      <a:cubicBezTo>
                        <a:pt x="701" y="4880"/>
                        <a:pt x="868" y="5013"/>
                        <a:pt x="1068" y="5114"/>
                      </a:cubicBezTo>
                      <a:cubicBezTo>
                        <a:pt x="1135" y="5147"/>
                        <a:pt x="1202" y="5214"/>
                        <a:pt x="1302" y="5247"/>
                      </a:cubicBezTo>
                      <a:lnTo>
                        <a:pt x="1435" y="5280"/>
                      </a:lnTo>
                      <a:cubicBezTo>
                        <a:pt x="1602" y="5347"/>
                        <a:pt x="1802" y="5380"/>
                        <a:pt x="2002" y="5447"/>
                      </a:cubicBezTo>
                      <a:cubicBezTo>
                        <a:pt x="2328" y="5508"/>
                        <a:pt x="2656" y="5538"/>
                        <a:pt x="2983" y="5538"/>
                      </a:cubicBezTo>
                      <a:cubicBezTo>
                        <a:pt x="3731" y="5538"/>
                        <a:pt x="4475" y="5382"/>
                        <a:pt x="5171" y="5080"/>
                      </a:cubicBezTo>
                      <a:lnTo>
                        <a:pt x="5205" y="5080"/>
                      </a:lnTo>
                      <a:cubicBezTo>
                        <a:pt x="5405" y="4980"/>
                        <a:pt x="5605" y="4880"/>
                        <a:pt x="5805" y="4780"/>
                      </a:cubicBezTo>
                      <a:lnTo>
                        <a:pt x="6372" y="4480"/>
                      </a:lnTo>
                      <a:lnTo>
                        <a:pt x="6339" y="4413"/>
                      </a:lnTo>
                      <a:lnTo>
                        <a:pt x="6439" y="4313"/>
                      </a:lnTo>
                      <a:lnTo>
                        <a:pt x="6539" y="4246"/>
                      </a:lnTo>
                      <a:lnTo>
                        <a:pt x="7106" y="3713"/>
                      </a:lnTo>
                      <a:cubicBezTo>
                        <a:pt x="7373" y="3479"/>
                        <a:pt x="7606" y="3179"/>
                        <a:pt x="7706" y="2845"/>
                      </a:cubicBezTo>
                      <a:cubicBezTo>
                        <a:pt x="7740" y="2745"/>
                        <a:pt x="7773" y="2678"/>
                        <a:pt x="7773" y="2578"/>
                      </a:cubicBezTo>
                      <a:lnTo>
                        <a:pt x="7773" y="2512"/>
                      </a:lnTo>
                      <a:cubicBezTo>
                        <a:pt x="7807" y="2445"/>
                        <a:pt x="7807" y="2412"/>
                        <a:pt x="7807" y="2378"/>
                      </a:cubicBezTo>
                      <a:cubicBezTo>
                        <a:pt x="7807" y="2211"/>
                        <a:pt x="7807" y="2078"/>
                        <a:pt x="7807" y="1945"/>
                      </a:cubicBezTo>
                      <a:cubicBezTo>
                        <a:pt x="7740" y="2111"/>
                        <a:pt x="7640" y="2245"/>
                        <a:pt x="7506" y="2378"/>
                      </a:cubicBezTo>
                      <a:lnTo>
                        <a:pt x="7039" y="2779"/>
                      </a:lnTo>
                      <a:cubicBezTo>
                        <a:pt x="6367" y="3382"/>
                        <a:pt x="5517" y="3694"/>
                        <a:pt x="4646" y="3694"/>
                      </a:cubicBezTo>
                      <a:cubicBezTo>
                        <a:pt x="4265" y="3694"/>
                        <a:pt x="3879" y="3634"/>
                        <a:pt x="3503" y="3512"/>
                      </a:cubicBezTo>
                      <a:cubicBezTo>
                        <a:pt x="3403" y="3479"/>
                        <a:pt x="3303" y="3412"/>
                        <a:pt x="3203" y="3346"/>
                      </a:cubicBezTo>
                      <a:cubicBezTo>
                        <a:pt x="3003" y="3179"/>
                        <a:pt x="2836" y="2945"/>
                        <a:pt x="2803" y="2678"/>
                      </a:cubicBezTo>
                      <a:cubicBezTo>
                        <a:pt x="2803" y="2612"/>
                        <a:pt x="2803" y="2545"/>
                        <a:pt x="2803" y="2478"/>
                      </a:cubicBezTo>
                      <a:cubicBezTo>
                        <a:pt x="2803" y="2245"/>
                        <a:pt x="2903" y="2045"/>
                        <a:pt x="3036" y="1845"/>
                      </a:cubicBezTo>
                      <a:cubicBezTo>
                        <a:pt x="3070" y="1811"/>
                        <a:pt x="3103" y="1778"/>
                        <a:pt x="3170" y="1744"/>
                      </a:cubicBezTo>
                      <a:lnTo>
                        <a:pt x="3637" y="1311"/>
                      </a:lnTo>
                      <a:cubicBezTo>
                        <a:pt x="3737" y="1211"/>
                        <a:pt x="3870" y="1144"/>
                        <a:pt x="3970" y="1044"/>
                      </a:cubicBezTo>
                      <a:cubicBezTo>
                        <a:pt x="4592" y="629"/>
                        <a:pt x="5309" y="406"/>
                        <a:pt x="6034" y="406"/>
                      </a:cubicBezTo>
                      <a:cubicBezTo>
                        <a:pt x="6359" y="406"/>
                        <a:pt x="6686" y="451"/>
                        <a:pt x="7006" y="544"/>
                      </a:cubicBezTo>
                      <a:lnTo>
                        <a:pt x="6973" y="510"/>
                      </a:lnTo>
                      <a:lnTo>
                        <a:pt x="6906" y="477"/>
                      </a:lnTo>
                      <a:cubicBezTo>
                        <a:pt x="6739" y="377"/>
                        <a:pt x="6606" y="310"/>
                        <a:pt x="6406" y="243"/>
                      </a:cubicBezTo>
                      <a:cubicBezTo>
                        <a:pt x="5895" y="85"/>
                        <a:pt x="5357" y="1"/>
                        <a:pt x="482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" name="Google Shape;63;p4"/>
                <p:cNvSpPr/>
                <p:nvPr/>
              </p:nvSpPr>
              <p:spPr>
                <a:xfrm>
                  <a:off x="3035675" y="4266200"/>
                  <a:ext cx="204325" cy="138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73" h="5549" extrusionOk="0">
                      <a:moveTo>
                        <a:pt x="4452" y="1192"/>
                      </a:moveTo>
                      <a:cubicBezTo>
                        <a:pt x="4738" y="1192"/>
                        <a:pt x="5025" y="1226"/>
                        <a:pt x="5304" y="1293"/>
                      </a:cubicBezTo>
                      <a:lnTo>
                        <a:pt x="5471" y="1327"/>
                      </a:lnTo>
                      <a:cubicBezTo>
                        <a:pt x="5504" y="1327"/>
                        <a:pt x="5571" y="1360"/>
                        <a:pt x="5604" y="1360"/>
                      </a:cubicBezTo>
                      <a:cubicBezTo>
                        <a:pt x="6171" y="1560"/>
                        <a:pt x="6472" y="2161"/>
                        <a:pt x="6272" y="2728"/>
                      </a:cubicBezTo>
                      <a:cubicBezTo>
                        <a:pt x="6238" y="2861"/>
                        <a:pt x="6138" y="2961"/>
                        <a:pt x="6071" y="3061"/>
                      </a:cubicBezTo>
                      <a:lnTo>
                        <a:pt x="5971" y="3128"/>
                      </a:lnTo>
                      <a:lnTo>
                        <a:pt x="5571" y="3528"/>
                      </a:lnTo>
                      <a:lnTo>
                        <a:pt x="5504" y="3562"/>
                      </a:lnTo>
                      <a:cubicBezTo>
                        <a:pt x="4823" y="4149"/>
                        <a:pt x="3961" y="4471"/>
                        <a:pt x="3091" y="4471"/>
                      </a:cubicBezTo>
                      <a:cubicBezTo>
                        <a:pt x="2725" y="4471"/>
                        <a:pt x="2357" y="4414"/>
                        <a:pt x="2002" y="4295"/>
                      </a:cubicBezTo>
                      <a:cubicBezTo>
                        <a:pt x="1868" y="4262"/>
                        <a:pt x="1768" y="4195"/>
                        <a:pt x="1702" y="4129"/>
                      </a:cubicBezTo>
                      <a:cubicBezTo>
                        <a:pt x="1602" y="4095"/>
                        <a:pt x="1535" y="4029"/>
                        <a:pt x="1501" y="3928"/>
                      </a:cubicBezTo>
                      <a:cubicBezTo>
                        <a:pt x="1368" y="3795"/>
                        <a:pt x="1301" y="3628"/>
                        <a:pt x="1268" y="3461"/>
                      </a:cubicBezTo>
                      <a:cubicBezTo>
                        <a:pt x="1268" y="3461"/>
                        <a:pt x="1268" y="3428"/>
                        <a:pt x="1268" y="3428"/>
                      </a:cubicBezTo>
                      <a:cubicBezTo>
                        <a:pt x="1268" y="3361"/>
                        <a:pt x="1268" y="3328"/>
                        <a:pt x="1268" y="3261"/>
                      </a:cubicBezTo>
                      <a:cubicBezTo>
                        <a:pt x="1268" y="3028"/>
                        <a:pt x="1368" y="2794"/>
                        <a:pt x="1535" y="2628"/>
                      </a:cubicBezTo>
                      <a:cubicBezTo>
                        <a:pt x="1535" y="2594"/>
                        <a:pt x="1602" y="2561"/>
                        <a:pt x="1635" y="2494"/>
                      </a:cubicBezTo>
                      <a:lnTo>
                        <a:pt x="2102" y="2094"/>
                      </a:lnTo>
                      <a:cubicBezTo>
                        <a:pt x="2202" y="1994"/>
                        <a:pt x="2335" y="1894"/>
                        <a:pt x="2469" y="1827"/>
                      </a:cubicBezTo>
                      <a:cubicBezTo>
                        <a:pt x="3039" y="1400"/>
                        <a:pt x="3744" y="1192"/>
                        <a:pt x="4452" y="1192"/>
                      </a:cubicBezTo>
                      <a:close/>
                      <a:moveTo>
                        <a:pt x="4751" y="0"/>
                      </a:moveTo>
                      <a:cubicBezTo>
                        <a:pt x="4156" y="0"/>
                        <a:pt x="3554" y="105"/>
                        <a:pt x="2969" y="293"/>
                      </a:cubicBezTo>
                      <a:lnTo>
                        <a:pt x="2702" y="426"/>
                      </a:lnTo>
                      <a:lnTo>
                        <a:pt x="2636" y="459"/>
                      </a:lnTo>
                      <a:lnTo>
                        <a:pt x="2502" y="526"/>
                      </a:lnTo>
                      <a:cubicBezTo>
                        <a:pt x="2435" y="559"/>
                        <a:pt x="2369" y="593"/>
                        <a:pt x="2302" y="626"/>
                      </a:cubicBezTo>
                      <a:cubicBezTo>
                        <a:pt x="2235" y="659"/>
                        <a:pt x="2169" y="693"/>
                        <a:pt x="2102" y="726"/>
                      </a:cubicBezTo>
                      <a:cubicBezTo>
                        <a:pt x="2102" y="726"/>
                        <a:pt x="1968" y="793"/>
                        <a:pt x="1935" y="826"/>
                      </a:cubicBezTo>
                      <a:cubicBezTo>
                        <a:pt x="1902" y="860"/>
                        <a:pt x="1868" y="860"/>
                        <a:pt x="1835" y="893"/>
                      </a:cubicBezTo>
                      <a:cubicBezTo>
                        <a:pt x="1768" y="926"/>
                        <a:pt x="1668" y="993"/>
                        <a:pt x="1602" y="1026"/>
                      </a:cubicBezTo>
                      <a:cubicBezTo>
                        <a:pt x="1468" y="1126"/>
                        <a:pt x="1335" y="1260"/>
                        <a:pt x="1235" y="1360"/>
                      </a:cubicBezTo>
                      <a:lnTo>
                        <a:pt x="634" y="1860"/>
                      </a:lnTo>
                      <a:cubicBezTo>
                        <a:pt x="534" y="1960"/>
                        <a:pt x="434" y="2060"/>
                        <a:pt x="367" y="2161"/>
                      </a:cubicBezTo>
                      <a:lnTo>
                        <a:pt x="301" y="2227"/>
                      </a:lnTo>
                      <a:cubicBezTo>
                        <a:pt x="301" y="2261"/>
                        <a:pt x="301" y="2261"/>
                        <a:pt x="267" y="2294"/>
                      </a:cubicBezTo>
                      <a:cubicBezTo>
                        <a:pt x="267" y="2294"/>
                        <a:pt x="267" y="2294"/>
                        <a:pt x="234" y="2327"/>
                      </a:cubicBezTo>
                      <a:lnTo>
                        <a:pt x="201" y="2394"/>
                      </a:lnTo>
                      <a:lnTo>
                        <a:pt x="201" y="2427"/>
                      </a:lnTo>
                      <a:lnTo>
                        <a:pt x="134" y="2527"/>
                      </a:lnTo>
                      <a:cubicBezTo>
                        <a:pt x="100" y="2594"/>
                        <a:pt x="67" y="2661"/>
                        <a:pt x="67" y="2728"/>
                      </a:cubicBezTo>
                      <a:cubicBezTo>
                        <a:pt x="34" y="2761"/>
                        <a:pt x="34" y="2794"/>
                        <a:pt x="34" y="2828"/>
                      </a:cubicBezTo>
                      <a:cubicBezTo>
                        <a:pt x="0" y="2894"/>
                        <a:pt x="0" y="2961"/>
                        <a:pt x="0" y="2994"/>
                      </a:cubicBezTo>
                      <a:lnTo>
                        <a:pt x="0" y="3095"/>
                      </a:lnTo>
                      <a:cubicBezTo>
                        <a:pt x="0" y="3095"/>
                        <a:pt x="0" y="3128"/>
                        <a:pt x="0" y="3128"/>
                      </a:cubicBezTo>
                      <a:lnTo>
                        <a:pt x="0" y="3328"/>
                      </a:lnTo>
                      <a:cubicBezTo>
                        <a:pt x="0" y="3495"/>
                        <a:pt x="0" y="3628"/>
                        <a:pt x="34" y="3795"/>
                      </a:cubicBezTo>
                      <a:cubicBezTo>
                        <a:pt x="34" y="3862"/>
                        <a:pt x="67" y="3962"/>
                        <a:pt x="100" y="4029"/>
                      </a:cubicBezTo>
                      <a:cubicBezTo>
                        <a:pt x="100" y="4062"/>
                        <a:pt x="100" y="4095"/>
                        <a:pt x="134" y="4129"/>
                      </a:cubicBezTo>
                      <a:lnTo>
                        <a:pt x="167" y="4229"/>
                      </a:lnTo>
                      <a:cubicBezTo>
                        <a:pt x="167" y="4262"/>
                        <a:pt x="201" y="4262"/>
                        <a:pt x="201" y="4295"/>
                      </a:cubicBezTo>
                      <a:cubicBezTo>
                        <a:pt x="201" y="4329"/>
                        <a:pt x="234" y="4329"/>
                        <a:pt x="234" y="4362"/>
                      </a:cubicBezTo>
                      <a:lnTo>
                        <a:pt x="301" y="4462"/>
                      </a:lnTo>
                      <a:cubicBezTo>
                        <a:pt x="334" y="4529"/>
                        <a:pt x="367" y="4596"/>
                        <a:pt x="434" y="4629"/>
                      </a:cubicBezTo>
                      <a:lnTo>
                        <a:pt x="534" y="4762"/>
                      </a:lnTo>
                      <a:cubicBezTo>
                        <a:pt x="534" y="4762"/>
                        <a:pt x="567" y="4796"/>
                        <a:pt x="567" y="4796"/>
                      </a:cubicBezTo>
                      <a:lnTo>
                        <a:pt x="601" y="4829"/>
                      </a:lnTo>
                      <a:cubicBezTo>
                        <a:pt x="634" y="4862"/>
                        <a:pt x="701" y="4896"/>
                        <a:pt x="734" y="4963"/>
                      </a:cubicBezTo>
                      <a:cubicBezTo>
                        <a:pt x="768" y="4963"/>
                        <a:pt x="801" y="4996"/>
                        <a:pt x="834" y="5029"/>
                      </a:cubicBezTo>
                      <a:lnTo>
                        <a:pt x="901" y="5096"/>
                      </a:lnTo>
                      <a:lnTo>
                        <a:pt x="1001" y="5129"/>
                      </a:lnTo>
                      <a:cubicBezTo>
                        <a:pt x="1101" y="5196"/>
                        <a:pt x="1235" y="5263"/>
                        <a:pt x="1368" y="5296"/>
                      </a:cubicBezTo>
                      <a:cubicBezTo>
                        <a:pt x="1903" y="5464"/>
                        <a:pt x="2452" y="5548"/>
                        <a:pt x="2999" y="5548"/>
                      </a:cubicBezTo>
                      <a:cubicBezTo>
                        <a:pt x="3646" y="5548"/>
                        <a:pt x="4290" y="5431"/>
                        <a:pt x="4904" y="5196"/>
                      </a:cubicBezTo>
                      <a:cubicBezTo>
                        <a:pt x="5471" y="4963"/>
                        <a:pt x="6005" y="4662"/>
                        <a:pt x="6472" y="4262"/>
                      </a:cubicBezTo>
                      <a:lnTo>
                        <a:pt x="6939" y="3828"/>
                      </a:lnTo>
                      <a:lnTo>
                        <a:pt x="7072" y="3728"/>
                      </a:lnTo>
                      <a:cubicBezTo>
                        <a:pt x="7172" y="3628"/>
                        <a:pt x="7306" y="3495"/>
                        <a:pt x="7406" y="3361"/>
                      </a:cubicBezTo>
                      <a:cubicBezTo>
                        <a:pt x="8173" y="2261"/>
                        <a:pt x="7639" y="693"/>
                        <a:pt x="6338" y="259"/>
                      </a:cubicBezTo>
                      <a:lnTo>
                        <a:pt x="6105" y="192"/>
                      </a:lnTo>
                      <a:cubicBezTo>
                        <a:pt x="5905" y="126"/>
                        <a:pt x="5704" y="92"/>
                        <a:pt x="5504" y="59"/>
                      </a:cubicBezTo>
                      <a:cubicBezTo>
                        <a:pt x="5255" y="19"/>
                        <a:pt x="5004" y="0"/>
                        <a:pt x="475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" name="Google Shape;64;p4"/>
                <p:cNvSpPr/>
                <p:nvPr/>
              </p:nvSpPr>
              <p:spPr>
                <a:xfrm>
                  <a:off x="3048175" y="4328550"/>
                  <a:ext cx="90925" cy="43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37" h="1735" extrusionOk="0">
                      <a:moveTo>
                        <a:pt x="3470" y="0"/>
                      </a:moveTo>
                      <a:lnTo>
                        <a:pt x="1" y="1201"/>
                      </a:lnTo>
                      <a:lnTo>
                        <a:pt x="201" y="1735"/>
                      </a:lnTo>
                      <a:lnTo>
                        <a:pt x="3637" y="534"/>
                      </a:lnTo>
                      <a:lnTo>
                        <a:pt x="3470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" name="Google Shape;65;p4"/>
                <p:cNvSpPr/>
                <p:nvPr/>
              </p:nvSpPr>
              <p:spPr>
                <a:xfrm>
                  <a:off x="3130750" y="4328550"/>
                  <a:ext cx="88400" cy="35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36" h="1402" extrusionOk="0">
                      <a:moveTo>
                        <a:pt x="134" y="0"/>
                      </a:moveTo>
                      <a:lnTo>
                        <a:pt x="67" y="267"/>
                      </a:lnTo>
                      <a:lnTo>
                        <a:pt x="0" y="534"/>
                      </a:lnTo>
                      <a:lnTo>
                        <a:pt x="167" y="567"/>
                      </a:lnTo>
                      <a:lnTo>
                        <a:pt x="1768" y="1034"/>
                      </a:lnTo>
                      <a:lnTo>
                        <a:pt x="2368" y="1201"/>
                      </a:lnTo>
                      <a:lnTo>
                        <a:pt x="3069" y="1401"/>
                      </a:lnTo>
                      <a:lnTo>
                        <a:pt x="3202" y="1301"/>
                      </a:lnTo>
                      <a:cubicBezTo>
                        <a:pt x="3302" y="1168"/>
                        <a:pt x="3436" y="1068"/>
                        <a:pt x="3536" y="934"/>
                      </a:cubicBezTo>
                      <a:lnTo>
                        <a:pt x="2469" y="634"/>
                      </a:lnTo>
                      <a:lnTo>
                        <a:pt x="2268" y="567"/>
                      </a:lnTo>
                      <a:lnTo>
                        <a:pt x="567" y="100"/>
                      </a:lnTo>
                      <a:lnTo>
                        <a:pt x="134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" name="Google Shape;66;p4"/>
                <p:cNvSpPr/>
                <p:nvPr/>
              </p:nvSpPr>
              <p:spPr>
                <a:xfrm>
                  <a:off x="3126575" y="4269325"/>
                  <a:ext cx="60075" cy="7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03" h="2837" extrusionOk="0">
                      <a:moveTo>
                        <a:pt x="1802" y="1"/>
                      </a:moveTo>
                      <a:lnTo>
                        <a:pt x="1168" y="868"/>
                      </a:lnTo>
                      <a:lnTo>
                        <a:pt x="1034" y="1068"/>
                      </a:lnTo>
                      <a:lnTo>
                        <a:pt x="34" y="2436"/>
                      </a:lnTo>
                      <a:lnTo>
                        <a:pt x="0" y="2503"/>
                      </a:lnTo>
                      <a:lnTo>
                        <a:pt x="234" y="2636"/>
                      </a:lnTo>
                      <a:lnTo>
                        <a:pt x="467" y="2836"/>
                      </a:lnTo>
                      <a:lnTo>
                        <a:pt x="467" y="2803"/>
                      </a:lnTo>
                      <a:lnTo>
                        <a:pt x="734" y="2469"/>
                      </a:lnTo>
                      <a:lnTo>
                        <a:pt x="1668" y="1168"/>
                      </a:lnTo>
                      <a:lnTo>
                        <a:pt x="1702" y="1102"/>
                      </a:lnTo>
                      <a:lnTo>
                        <a:pt x="2402" y="134"/>
                      </a:lnTo>
                      <a:lnTo>
                        <a:pt x="1802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Google Shape;68;p5"/>
          <p:cNvGrpSpPr/>
          <p:nvPr/>
        </p:nvGrpSpPr>
        <p:grpSpPr>
          <a:xfrm>
            <a:off x="188089" y="178344"/>
            <a:ext cx="8767822" cy="4786812"/>
            <a:chOff x="240700" y="905375"/>
            <a:chExt cx="7132950" cy="3894250"/>
          </a:xfrm>
        </p:grpSpPr>
        <p:sp>
          <p:nvSpPr>
            <p:cNvPr id="69" name="Google Shape;69;p5"/>
            <p:cNvSpPr/>
            <p:nvPr/>
          </p:nvSpPr>
          <p:spPr>
            <a:xfrm>
              <a:off x="327375" y="987700"/>
              <a:ext cx="6959625" cy="3729600"/>
            </a:xfrm>
            <a:custGeom>
              <a:avLst/>
              <a:gdLst/>
              <a:ahLst/>
              <a:cxnLst/>
              <a:rect l="l" t="t" r="r" b="b"/>
              <a:pathLst>
                <a:path w="278385" h="149184" fill="none" extrusionOk="0">
                  <a:moveTo>
                    <a:pt x="0" y="1"/>
                  </a:moveTo>
                  <a:lnTo>
                    <a:pt x="278385" y="1"/>
                  </a:lnTo>
                  <a:lnTo>
                    <a:pt x="278385" y="149184"/>
                  </a:lnTo>
                  <a:lnTo>
                    <a:pt x="0" y="149184"/>
                  </a:lnTo>
                  <a:close/>
                </a:path>
              </a:pathLst>
            </a:custGeom>
            <a:noFill/>
            <a:ln w="28575" cap="flat" cmpd="sng">
              <a:solidFill>
                <a:schemeClr val="dk2"/>
              </a:solidFill>
              <a:prstDash val="solid"/>
              <a:miter lim="1733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5"/>
            <p:cNvSpPr/>
            <p:nvPr/>
          </p:nvSpPr>
          <p:spPr>
            <a:xfrm>
              <a:off x="240700" y="905375"/>
              <a:ext cx="7132950" cy="3894250"/>
            </a:xfrm>
            <a:custGeom>
              <a:avLst/>
              <a:gdLst/>
              <a:ahLst/>
              <a:cxnLst/>
              <a:rect l="l" t="t" r="r" b="b"/>
              <a:pathLst>
                <a:path w="285318" h="155770" fill="none" extrusionOk="0">
                  <a:moveTo>
                    <a:pt x="278385" y="6933"/>
                  </a:moveTo>
                  <a:lnTo>
                    <a:pt x="278385" y="1"/>
                  </a:lnTo>
                  <a:lnTo>
                    <a:pt x="6933" y="1"/>
                  </a:lnTo>
                  <a:lnTo>
                    <a:pt x="6933" y="6933"/>
                  </a:lnTo>
                  <a:lnTo>
                    <a:pt x="1" y="6933"/>
                  </a:lnTo>
                  <a:lnTo>
                    <a:pt x="1" y="148837"/>
                  </a:lnTo>
                  <a:lnTo>
                    <a:pt x="6933" y="148837"/>
                  </a:lnTo>
                  <a:lnTo>
                    <a:pt x="6933" y="155769"/>
                  </a:lnTo>
                  <a:lnTo>
                    <a:pt x="278385" y="155769"/>
                  </a:lnTo>
                  <a:lnTo>
                    <a:pt x="278385" y="148837"/>
                  </a:lnTo>
                  <a:lnTo>
                    <a:pt x="285318" y="148837"/>
                  </a:lnTo>
                  <a:lnTo>
                    <a:pt x="285318" y="6933"/>
                  </a:lnTo>
                  <a:close/>
                </a:path>
              </a:pathLst>
            </a:custGeom>
            <a:noFill/>
            <a:ln w="28575" cap="flat" cmpd="sng">
              <a:solidFill>
                <a:schemeClr val="dk2"/>
              </a:solidFill>
              <a:prstDash val="solid"/>
              <a:miter lim="1733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1" name="Google Shape;71;p5"/>
          <p:cNvSpPr txBox="1">
            <a:spLocks noGrp="1"/>
          </p:cNvSpPr>
          <p:nvPr>
            <p:ph type="subTitle" idx="1"/>
          </p:nvPr>
        </p:nvSpPr>
        <p:spPr>
          <a:xfrm>
            <a:off x="1049550" y="2109941"/>
            <a:ext cx="2776800" cy="151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72" name="Google Shape;72;p5"/>
          <p:cNvSpPr txBox="1">
            <a:spLocks noGrp="1"/>
          </p:cNvSpPr>
          <p:nvPr>
            <p:ph type="subTitle" idx="2"/>
          </p:nvPr>
        </p:nvSpPr>
        <p:spPr>
          <a:xfrm>
            <a:off x="5317800" y="2109941"/>
            <a:ext cx="2776800" cy="151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73" name="Google Shape;73;p5"/>
          <p:cNvSpPr txBox="1">
            <a:spLocks noGrp="1"/>
          </p:cNvSpPr>
          <p:nvPr>
            <p:ph type="title"/>
          </p:nvPr>
        </p:nvSpPr>
        <p:spPr>
          <a:xfrm>
            <a:off x="1049550" y="1459116"/>
            <a:ext cx="2776800" cy="59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sp>
        <p:nvSpPr>
          <p:cNvPr id="74" name="Google Shape;74;p5"/>
          <p:cNvSpPr txBox="1">
            <a:spLocks noGrp="1"/>
          </p:cNvSpPr>
          <p:nvPr>
            <p:ph type="title" idx="3"/>
          </p:nvPr>
        </p:nvSpPr>
        <p:spPr>
          <a:xfrm>
            <a:off x="5317800" y="1459116"/>
            <a:ext cx="2776800" cy="59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grpSp>
        <p:nvGrpSpPr>
          <p:cNvPr id="75" name="Google Shape;75;p5"/>
          <p:cNvGrpSpPr/>
          <p:nvPr/>
        </p:nvGrpSpPr>
        <p:grpSpPr>
          <a:xfrm rot="2700000">
            <a:off x="7549914" y="-225124"/>
            <a:ext cx="2109559" cy="1399021"/>
            <a:chOff x="478035" y="2084450"/>
            <a:chExt cx="2109579" cy="1399035"/>
          </a:xfrm>
        </p:grpSpPr>
        <p:grpSp>
          <p:nvGrpSpPr>
            <p:cNvPr id="76" name="Google Shape;76;p5"/>
            <p:cNvGrpSpPr/>
            <p:nvPr/>
          </p:nvGrpSpPr>
          <p:grpSpPr>
            <a:xfrm>
              <a:off x="612587" y="2084450"/>
              <a:ext cx="1975027" cy="1399035"/>
              <a:chOff x="6675350" y="1828400"/>
              <a:chExt cx="1694575" cy="1194225"/>
            </a:xfrm>
          </p:grpSpPr>
          <p:sp>
            <p:nvSpPr>
              <p:cNvPr id="77" name="Google Shape;77;p5"/>
              <p:cNvSpPr/>
              <p:nvPr/>
            </p:nvSpPr>
            <p:spPr>
              <a:xfrm>
                <a:off x="6675350" y="1828400"/>
                <a:ext cx="1694575" cy="1194225"/>
              </a:xfrm>
              <a:custGeom>
                <a:avLst/>
                <a:gdLst/>
                <a:ahLst/>
                <a:cxnLst/>
                <a:rect l="l" t="t" r="r" b="b"/>
                <a:pathLst>
                  <a:path w="67783" h="47769" extrusionOk="0">
                    <a:moveTo>
                      <a:pt x="0" y="1"/>
                    </a:moveTo>
                    <a:lnTo>
                      <a:pt x="0" y="47768"/>
                    </a:lnTo>
                    <a:lnTo>
                      <a:pt x="67782" y="47768"/>
                    </a:lnTo>
                    <a:lnTo>
                      <a:pt x="6778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dist="76200" dir="8940000" algn="bl" rotWithShape="0">
                  <a:schemeClr val="lt2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8;p5"/>
              <p:cNvSpPr/>
              <p:nvPr/>
            </p:nvSpPr>
            <p:spPr>
              <a:xfrm>
                <a:off x="6899675" y="1828400"/>
                <a:ext cx="468700" cy="1194225"/>
              </a:xfrm>
              <a:custGeom>
                <a:avLst/>
                <a:gdLst/>
                <a:ahLst/>
                <a:cxnLst/>
                <a:rect l="l" t="t" r="r" b="b"/>
                <a:pathLst>
                  <a:path w="18748" h="47769" extrusionOk="0">
                    <a:moveTo>
                      <a:pt x="0" y="1"/>
                    </a:moveTo>
                    <a:lnTo>
                      <a:pt x="0" y="47768"/>
                    </a:lnTo>
                    <a:lnTo>
                      <a:pt x="18747" y="47768"/>
                    </a:lnTo>
                    <a:lnTo>
                      <a:pt x="1874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5"/>
              <p:cNvSpPr/>
              <p:nvPr/>
            </p:nvSpPr>
            <p:spPr>
              <a:xfrm>
                <a:off x="7465900" y="1828400"/>
                <a:ext cx="99275" cy="1194225"/>
              </a:xfrm>
              <a:custGeom>
                <a:avLst/>
                <a:gdLst/>
                <a:ahLst/>
                <a:cxnLst/>
                <a:rect l="l" t="t" r="r" b="b"/>
                <a:pathLst>
                  <a:path w="3971" h="47769" extrusionOk="0">
                    <a:moveTo>
                      <a:pt x="1" y="1"/>
                    </a:moveTo>
                    <a:lnTo>
                      <a:pt x="1" y="47768"/>
                    </a:lnTo>
                    <a:lnTo>
                      <a:pt x="3970" y="47768"/>
                    </a:lnTo>
                    <a:lnTo>
                      <a:pt x="397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0" name="Google Shape;80;p5"/>
            <p:cNvGrpSpPr/>
            <p:nvPr/>
          </p:nvGrpSpPr>
          <p:grpSpPr>
            <a:xfrm rot="-5400000">
              <a:off x="999884" y="1912126"/>
              <a:ext cx="699985" cy="1743683"/>
              <a:chOff x="7536800" y="2096925"/>
              <a:chExt cx="884825" cy="2204125"/>
            </a:xfrm>
          </p:grpSpPr>
          <p:grpSp>
            <p:nvGrpSpPr>
              <p:cNvPr id="81" name="Google Shape;81;p5"/>
              <p:cNvGrpSpPr/>
              <p:nvPr/>
            </p:nvGrpSpPr>
            <p:grpSpPr>
              <a:xfrm>
                <a:off x="7536800" y="2096925"/>
                <a:ext cx="884825" cy="2204125"/>
                <a:chOff x="7536800" y="2096925"/>
                <a:chExt cx="884825" cy="2204125"/>
              </a:xfrm>
            </p:grpSpPr>
            <p:grpSp>
              <p:nvGrpSpPr>
                <p:cNvPr id="82" name="Google Shape;82;p5"/>
                <p:cNvGrpSpPr/>
                <p:nvPr/>
              </p:nvGrpSpPr>
              <p:grpSpPr>
                <a:xfrm>
                  <a:off x="7849525" y="2704875"/>
                  <a:ext cx="572100" cy="1596175"/>
                  <a:chOff x="7849525" y="2704875"/>
                  <a:chExt cx="572100" cy="1596175"/>
                </a:xfrm>
              </p:grpSpPr>
              <p:sp>
                <p:nvSpPr>
                  <p:cNvPr id="83" name="Google Shape;83;p5"/>
                  <p:cNvSpPr/>
                  <p:nvPr/>
                </p:nvSpPr>
                <p:spPr>
                  <a:xfrm>
                    <a:off x="7849525" y="2704875"/>
                    <a:ext cx="572100" cy="15961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884" h="63847" extrusionOk="0">
                        <a:moveTo>
                          <a:pt x="11442" y="55640"/>
                        </a:moveTo>
                        <a:cubicBezTo>
                          <a:pt x="12476" y="55640"/>
                          <a:pt x="13310" y="56474"/>
                          <a:pt x="13310" y="57508"/>
                        </a:cubicBezTo>
                        <a:lnTo>
                          <a:pt x="13310" y="58943"/>
                        </a:lnTo>
                        <a:cubicBezTo>
                          <a:pt x="13310" y="59977"/>
                          <a:pt x="12476" y="60811"/>
                          <a:pt x="11442" y="60811"/>
                        </a:cubicBezTo>
                        <a:cubicBezTo>
                          <a:pt x="10408" y="60811"/>
                          <a:pt x="9607" y="59977"/>
                          <a:pt x="9607" y="58943"/>
                        </a:cubicBezTo>
                        <a:lnTo>
                          <a:pt x="9607" y="57508"/>
                        </a:lnTo>
                        <a:cubicBezTo>
                          <a:pt x="9607" y="56474"/>
                          <a:pt x="10408" y="55640"/>
                          <a:pt x="11442" y="55640"/>
                        </a:cubicBezTo>
                        <a:close/>
                        <a:moveTo>
                          <a:pt x="11442" y="0"/>
                        </a:moveTo>
                        <a:cubicBezTo>
                          <a:pt x="5137" y="0"/>
                          <a:pt x="0" y="5137"/>
                          <a:pt x="0" y="11442"/>
                        </a:cubicBezTo>
                        <a:lnTo>
                          <a:pt x="0" y="17413"/>
                        </a:lnTo>
                        <a:cubicBezTo>
                          <a:pt x="0" y="19247"/>
                          <a:pt x="434" y="21049"/>
                          <a:pt x="1268" y="22650"/>
                        </a:cubicBezTo>
                        <a:cubicBezTo>
                          <a:pt x="4603" y="29155"/>
                          <a:pt x="6672" y="36226"/>
                          <a:pt x="6905" y="43498"/>
                        </a:cubicBezTo>
                        <a:lnTo>
                          <a:pt x="7339" y="59776"/>
                        </a:lnTo>
                        <a:cubicBezTo>
                          <a:pt x="7339" y="62011"/>
                          <a:pt x="9173" y="63846"/>
                          <a:pt x="11442" y="63846"/>
                        </a:cubicBezTo>
                        <a:cubicBezTo>
                          <a:pt x="12075" y="63846"/>
                          <a:pt x="12709" y="63713"/>
                          <a:pt x="13310" y="63412"/>
                        </a:cubicBezTo>
                        <a:cubicBezTo>
                          <a:pt x="13677" y="63212"/>
                          <a:pt x="14010" y="62945"/>
                          <a:pt x="14310" y="62645"/>
                        </a:cubicBezTo>
                        <a:cubicBezTo>
                          <a:pt x="15078" y="61878"/>
                          <a:pt x="15511" y="60844"/>
                          <a:pt x="15511" y="59776"/>
                        </a:cubicBezTo>
                        <a:lnTo>
                          <a:pt x="15978" y="43498"/>
                        </a:lnTo>
                        <a:cubicBezTo>
                          <a:pt x="16178" y="36193"/>
                          <a:pt x="18280" y="29155"/>
                          <a:pt x="21616" y="22650"/>
                        </a:cubicBezTo>
                        <a:cubicBezTo>
                          <a:pt x="22450" y="21049"/>
                          <a:pt x="22883" y="19247"/>
                          <a:pt x="22883" y="17413"/>
                        </a:cubicBezTo>
                        <a:lnTo>
                          <a:pt x="22883" y="11442"/>
                        </a:lnTo>
                        <a:cubicBezTo>
                          <a:pt x="22883" y="5838"/>
                          <a:pt x="18847" y="1068"/>
                          <a:pt x="13310" y="134"/>
                        </a:cubicBezTo>
                        <a:cubicBezTo>
                          <a:pt x="12709" y="34"/>
                          <a:pt x="12075" y="0"/>
                          <a:pt x="114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4" name="Google Shape;84;p5"/>
                  <p:cNvSpPr/>
                  <p:nvPr/>
                </p:nvSpPr>
                <p:spPr>
                  <a:xfrm>
                    <a:off x="7954600" y="2826625"/>
                    <a:ext cx="361950" cy="45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478" h="18081" extrusionOk="0">
                        <a:moveTo>
                          <a:pt x="7178" y="0"/>
                        </a:moveTo>
                        <a:cubicBezTo>
                          <a:pt x="3236" y="0"/>
                          <a:pt x="34" y="3223"/>
                          <a:pt x="34" y="7206"/>
                        </a:cubicBezTo>
                        <a:lnTo>
                          <a:pt x="34" y="10842"/>
                        </a:lnTo>
                        <a:cubicBezTo>
                          <a:pt x="0" y="14844"/>
                          <a:pt x="3269" y="18080"/>
                          <a:pt x="7239" y="18080"/>
                        </a:cubicBezTo>
                        <a:cubicBezTo>
                          <a:pt x="11242" y="18080"/>
                          <a:pt x="14444" y="14844"/>
                          <a:pt x="14477" y="10842"/>
                        </a:cubicBezTo>
                        <a:lnTo>
                          <a:pt x="14477" y="7206"/>
                        </a:lnTo>
                        <a:cubicBezTo>
                          <a:pt x="14477" y="3223"/>
                          <a:pt x="11275" y="0"/>
                          <a:pt x="7300" y="0"/>
                        </a:cubicBezTo>
                        <a:cubicBezTo>
                          <a:pt x="7280" y="0"/>
                          <a:pt x="7259" y="0"/>
                          <a:pt x="7239" y="0"/>
                        </a:cubicBezTo>
                        <a:cubicBezTo>
                          <a:pt x="7218" y="0"/>
                          <a:pt x="7198" y="0"/>
                          <a:pt x="7178" y="0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85" name="Google Shape;85;p5"/>
                <p:cNvGrpSpPr/>
                <p:nvPr/>
              </p:nvGrpSpPr>
              <p:grpSpPr>
                <a:xfrm>
                  <a:off x="7536800" y="2096925"/>
                  <a:ext cx="247700" cy="2204125"/>
                  <a:chOff x="7536800" y="2073575"/>
                  <a:chExt cx="247700" cy="2204125"/>
                </a:xfrm>
              </p:grpSpPr>
              <p:sp>
                <p:nvSpPr>
                  <p:cNvPr id="86" name="Google Shape;86;p5"/>
                  <p:cNvSpPr/>
                  <p:nvPr/>
                </p:nvSpPr>
                <p:spPr>
                  <a:xfrm>
                    <a:off x="7556800" y="2073575"/>
                    <a:ext cx="81750" cy="14419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70" h="57676" extrusionOk="0">
                        <a:moveTo>
                          <a:pt x="1535" y="1"/>
                        </a:moveTo>
                        <a:lnTo>
                          <a:pt x="1" y="57676"/>
                        </a:lnTo>
                        <a:lnTo>
                          <a:pt x="3270" y="57676"/>
                        </a:lnTo>
                        <a:lnTo>
                          <a:pt x="3270" y="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7" name="Google Shape;87;p5"/>
                  <p:cNvSpPr/>
                  <p:nvPr/>
                </p:nvSpPr>
                <p:spPr>
                  <a:xfrm>
                    <a:off x="7683575" y="2073575"/>
                    <a:ext cx="80900" cy="14419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36" h="57676" extrusionOk="0">
                        <a:moveTo>
                          <a:pt x="0" y="1"/>
                        </a:moveTo>
                        <a:lnTo>
                          <a:pt x="0" y="57676"/>
                        </a:lnTo>
                        <a:lnTo>
                          <a:pt x="3236" y="57676"/>
                        </a:lnTo>
                        <a:lnTo>
                          <a:pt x="1701" y="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8" name="Google Shape;88;p5"/>
                  <p:cNvSpPr/>
                  <p:nvPr/>
                </p:nvSpPr>
                <p:spPr>
                  <a:xfrm>
                    <a:off x="7536800" y="3515450"/>
                    <a:ext cx="101750" cy="762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070" h="30490" extrusionOk="0">
                        <a:moveTo>
                          <a:pt x="801" y="1"/>
                        </a:moveTo>
                        <a:lnTo>
                          <a:pt x="0" y="30489"/>
                        </a:lnTo>
                        <a:lnTo>
                          <a:pt x="4070" y="30489"/>
                        </a:lnTo>
                        <a:lnTo>
                          <a:pt x="4070" y="1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9" name="Google Shape;89;p5"/>
                  <p:cNvSpPr/>
                  <p:nvPr/>
                </p:nvSpPr>
                <p:spPr>
                  <a:xfrm>
                    <a:off x="7683575" y="3515450"/>
                    <a:ext cx="100925" cy="762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037" h="30490" extrusionOk="0">
                        <a:moveTo>
                          <a:pt x="0" y="1"/>
                        </a:moveTo>
                        <a:lnTo>
                          <a:pt x="0" y="30489"/>
                        </a:lnTo>
                        <a:lnTo>
                          <a:pt x="4036" y="30489"/>
                        </a:lnTo>
                        <a:lnTo>
                          <a:pt x="3236" y="1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90" name="Google Shape;90;p5"/>
              <p:cNvSpPr/>
              <p:nvPr/>
            </p:nvSpPr>
            <p:spPr>
              <a:xfrm>
                <a:off x="7955425" y="2825800"/>
                <a:ext cx="180150" cy="271875"/>
              </a:xfrm>
              <a:custGeom>
                <a:avLst/>
                <a:gdLst/>
                <a:ahLst/>
                <a:cxnLst/>
                <a:rect l="l" t="t" r="r" b="b"/>
                <a:pathLst>
                  <a:path w="7206" h="10875" fill="none" extrusionOk="0">
                    <a:moveTo>
                      <a:pt x="1" y="10875"/>
                    </a:moveTo>
                    <a:lnTo>
                      <a:pt x="1" y="7239"/>
                    </a:lnTo>
                    <a:cubicBezTo>
                      <a:pt x="1" y="3236"/>
                      <a:pt x="3236" y="0"/>
                      <a:pt x="7206" y="33"/>
                    </a:cubicBezTo>
                  </a:path>
                </a:pathLst>
              </a:custGeom>
              <a:noFill/>
              <a:ln w="8350" cap="flat" cmpd="sng">
                <a:solidFill>
                  <a:schemeClr val="lt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1" name="Google Shape;91;p5"/>
          <p:cNvGrpSpPr/>
          <p:nvPr/>
        </p:nvGrpSpPr>
        <p:grpSpPr>
          <a:xfrm rot="2700000">
            <a:off x="-496105" y="4016413"/>
            <a:ext cx="1977231" cy="1398992"/>
            <a:chOff x="-267509" y="4240590"/>
            <a:chExt cx="1977250" cy="1399005"/>
          </a:xfrm>
        </p:grpSpPr>
        <p:sp>
          <p:nvSpPr>
            <p:cNvPr id="92" name="Google Shape;92;p5"/>
            <p:cNvSpPr/>
            <p:nvPr/>
          </p:nvSpPr>
          <p:spPr>
            <a:xfrm>
              <a:off x="-267509" y="4242720"/>
              <a:ext cx="1977250" cy="1396875"/>
            </a:xfrm>
            <a:custGeom>
              <a:avLst/>
              <a:gdLst/>
              <a:ahLst/>
              <a:cxnLst/>
              <a:rect l="l" t="t" r="r" b="b"/>
              <a:pathLst>
                <a:path w="79090" h="55875" extrusionOk="0">
                  <a:moveTo>
                    <a:pt x="0" y="1"/>
                  </a:moveTo>
                  <a:lnTo>
                    <a:pt x="0" y="55874"/>
                  </a:lnTo>
                  <a:lnTo>
                    <a:pt x="79090" y="55874"/>
                  </a:lnTo>
                  <a:lnTo>
                    <a:pt x="7909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dist="85725" dir="18360000" algn="bl" rotWithShape="0">
                <a:schemeClr val="lt2">
                  <a:alpha val="1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3" name="Google Shape;93;p5"/>
            <p:cNvGrpSpPr/>
            <p:nvPr/>
          </p:nvGrpSpPr>
          <p:grpSpPr>
            <a:xfrm>
              <a:off x="15009" y="4240590"/>
              <a:ext cx="1694733" cy="1399005"/>
              <a:chOff x="4011181" y="-186010"/>
              <a:chExt cx="1694733" cy="1399005"/>
            </a:xfrm>
          </p:grpSpPr>
          <p:grpSp>
            <p:nvGrpSpPr>
              <p:cNvPr id="94" name="Google Shape;94;p5"/>
              <p:cNvGrpSpPr/>
              <p:nvPr/>
            </p:nvGrpSpPr>
            <p:grpSpPr>
              <a:xfrm>
                <a:off x="5327602" y="-186010"/>
                <a:ext cx="378312" cy="1399005"/>
                <a:chOff x="7304875" y="-186000"/>
                <a:chExt cx="494525" cy="1559475"/>
              </a:xfrm>
            </p:grpSpPr>
            <p:sp>
              <p:nvSpPr>
                <p:cNvPr id="95" name="Google Shape;95;p5"/>
                <p:cNvSpPr/>
                <p:nvPr/>
              </p:nvSpPr>
              <p:spPr>
                <a:xfrm>
                  <a:off x="7304875" y="-186000"/>
                  <a:ext cx="494525" cy="1559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781" h="62379" extrusionOk="0">
                      <a:moveTo>
                        <a:pt x="0" y="0"/>
                      </a:moveTo>
                      <a:lnTo>
                        <a:pt x="0" y="62378"/>
                      </a:lnTo>
                      <a:lnTo>
                        <a:pt x="19781" y="62378"/>
                      </a:lnTo>
                      <a:lnTo>
                        <a:pt x="19781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" name="Google Shape;96;p5"/>
                <p:cNvSpPr/>
                <p:nvPr/>
              </p:nvSpPr>
              <p:spPr>
                <a:xfrm>
                  <a:off x="7632600" y="-186000"/>
                  <a:ext cx="25" cy="1559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62379" fill="none" extrusionOk="0">
                      <a:moveTo>
                        <a:pt x="0" y="0"/>
                      </a:moveTo>
                      <a:lnTo>
                        <a:pt x="0" y="62378"/>
                      </a:lnTo>
                    </a:path>
                  </a:pathLst>
                </a:custGeom>
                <a:noFill/>
                <a:ln w="7500" cap="flat" cmpd="sng">
                  <a:solidFill>
                    <a:schemeClr val="lt1"/>
                  </a:solidFill>
                  <a:prstDash val="solid"/>
                  <a:miter lim="333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7" name="Google Shape;97;p5"/>
                <p:cNvSpPr/>
                <p:nvPr/>
              </p:nvSpPr>
              <p:spPr>
                <a:xfrm>
                  <a:off x="7559200" y="-186000"/>
                  <a:ext cx="25" cy="1559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62379" fill="none" extrusionOk="0">
                      <a:moveTo>
                        <a:pt x="1" y="0"/>
                      </a:moveTo>
                      <a:lnTo>
                        <a:pt x="1" y="62378"/>
                      </a:lnTo>
                    </a:path>
                  </a:pathLst>
                </a:custGeom>
                <a:noFill/>
                <a:ln w="7500" cap="flat" cmpd="sng">
                  <a:solidFill>
                    <a:schemeClr val="lt1"/>
                  </a:solidFill>
                  <a:prstDash val="solid"/>
                  <a:miter lim="333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98" name="Google Shape;98;p5"/>
              <p:cNvGrpSpPr/>
              <p:nvPr/>
            </p:nvGrpSpPr>
            <p:grpSpPr>
              <a:xfrm rot="-5400000">
                <a:off x="4409781" y="-193682"/>
                <a:ext cx="617150" cy="1414350"/>
                <a:chOff x="884125" y="-240550"/>
                <a:chExt cx="617150" cy="1414350"/>
              </a:xfrm>
            </p:grpSpPr>
            <p:sp>
              <p:nvSpPr>
                <p:cNvPr id="99" name="Google Shape;99;p5"/>
                <p:cNvSpPr/>
                <p:nvPr/>
              </p:nvSpPr>
              <p:spPr>
                <a:xfrm>
                  <a:off x="884125" y="-85450"/>
                  <a:ext cx="617150" cy="1189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686" h="47568" extrusionOk="0">
                      <a:moveTo>
                        <a:pt x="3036" y="1"/>
                      </a:moveTo>
                      <a:cubicBezTo>
                        <a:pt x="1335" y="1"/>
                        <a:pt x="1" y="1368"/>
                        <a:pt x="1" y="3036"/>
                      </a:cubicBezTo>
                      <a:lnTo>
                        <a:pt x="1" y="44532"/>
                      </a:lnTo>
                      <a:cubicBezTo>
                        <a:pt x="1" y="46200"/>
                        <a:pt x="1335" y="47568"/>
                        <a:pt x="3036" y="47568"/>
                      </a:cubicBezTo>
                      <a:lnTo>
                        <a:pt x="21650" y="47568"/>
                      </a:lnTo>
                      <a:cubicBezTo>
                        <a:pt x="23317" y="47568"/>
                        <a:pt x="24685" y="46200"/>
                        <a:pt x="24685" y="44532"/>
                      </a:cubicBezTo>
                      <a:lnTo>
                        <a:pt x="24685" y="3036"/>
                      </a:lnTo>
                      <a:cubicBezTo>
                        <a:pt x="24685" y="1368"/>
                        <a:pt x="23317" y="1"/>
                        <a:pt x="2165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0" name="Google Shape;100;p5"/>
                <p:cNvSpPr/>
                <p:nvPr/>
              </p:nvSpPr>
              <p:spPr>
                <a:xfrm>
                  <a:off x="1313600" y="-240550"/>
                  <a:ext cx="73425" cy="807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" h="32290" extrusionOk="0">
                      <a:moveTo>
                        <a:pt x="1802" y="0"/>
                      </a:moveTo>
                      <a:lnTo>
                        <a:pt x="1" y="67"/>
                      </a:lnTo>
                      <a:lnTo>
                        <a:pt x="1135" y="32290"/>
                      </a:lnTo>
                      <a:lnTo>
                        <a:pt x="2936" y="32257"/>
                      </a:lnTo>
                      <a:lnTo>
                        <a:pt x="1802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" name="Google Shape;101;p5"/>
                <p:cNvSpPr/>
                <p:nvPr/>
              </p:nvSpPr>
              <p:spPr>
                <a:xfrm>
                  <a:off x="1333625" y="-232225"/>
                  <a:ext cx="69225" cy="80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69" h="32324" extrusionOk="0">
                      <a:moveTo>
                        <a:pt x="1802" y="1"/>
                      </a:moveTo>
                      <a:lnTo>
                        <a:pt x="0" y="67"/>
                      </a:lnTo>
                      <a:lnTo>
                        <a:pt x="968" y="32324"/>
                      </a:lnTo>
                      <a:lnTo>
                        <a:pt x="2769" y="32257"/>
                      </a:lnTo>
                      <a:lnTo>
                        <a:pt x="1802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" name="Google Shape;102;p5"/>
                <p:cNvSpPr/>
                <p:nvPr/>
              </p:nvSpPr>
              <p:spPr>
                <a:xfrm>
                  <a:off x="1198525" y="-228050"/>
                  <a:ext cx="69250" cy="80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70" h="32324" extrusionOk="0">
                      <a:moveTo>
                        <a:pt x="1802" y="0"/>
                      </a:moveTo>
                      <a:lnTo>
                        <a:pt x="0" y="67"/>
                      </a:lnTo>
                      <a:lnTo>
                        <a:pt x="968" y="32324"/>
                      </a:lnTo>
                      <a:lnTo>
                        <a:pt x="2769" y="32257"/>
                      </a:lnTo>
                      <a:lnTo>
                        <a:pt x="1802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" name="Google Shape;103;p5"/>
                <p:cNvSpPr/>
                <p:nvPr/>
              </p:nvSpPr>
              <p:spPr>
                <a:xfrm>
                  <a:off x="1239375" y="-238050"/>
                  <a:ext cx="72575" cy="807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03" h="32290" extrusionOk="0">
                      <a:moveTo>
                        <a:pt x="1769" y="0"/>
                      </a:moveTo>
                      <a:lnTo>
                        <a:pt x="1" y="67"/>
                      </a:lnTo>
                      <a:lnTo>
                        <a:pt x="1102" y="32290"/>
                      </a:lnTo>
                      <a:lnTo>
                        <a:pt x="2903" y="32257"/>
                      </a:lnTo>
                      <a:lnTo>
                        <a:pt x="1769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" name="Google Shape;104;p5"/>
                <p:cNvSpPr/>
                <p:nvPr/>
              </p:nvSpPr>
              <p:spPr>
                <a:xfrm>
                  <a:off x="1076775" y="-233050"/>
                  <a:ext cx="72575" cy="807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03" h="32291" extrusionOk="0">
                      <a:moveTo>
                        <a:pt x="1768" y="0"/>
                      </a:moveTo>
                      <a:lnTo>
                        <a:pt x="0" y="67"/>
                      </a:lnTo>
                      <a:lnTo>
                        <a:pt x="1134" y="32290"/>
                      </a:lnTo>
                      <a:lnTo>
                        <a:pt x="2902" y="32223"/>
                      </a:lnTo>
                      <a:lnTo>
                        <a:pt x="1768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" name="Google Shape;105;p5"/>
                <p:cNvSpPr/>
                <p:nvPr/>
              </p:nvSpPr>
              <p:spPr>
                <a:xfrm>
                  <a:off x="1106800" y="-234725"/>
                  <a:ext cx="73400" cy="80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" h="32324" extrusionOk="0">
                      <a:moveTo>
                        <a:pt x="1801" y="1"/>
                      </a:moveTo>
                      <a:lnTo>
                        <a:pt x="0" y="67"/>
                      </a:lnTo>
                      <a:lnTo>
                        <a:pt x="1134" y="32324"/>
                      </a:lnTo>
                      <a:lnTo>
                        <a:pt x="2936" y="32257"/>
                      </a:lnTo>
                      <a:lnTo>
                        <a:pt x="1801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" name="Google Shape;106;p5"/>
                <p:cNvSpPr/>
                <p:nvPr/>
              </p:nvSpPr>
              <p:spPr>
                <a:xfrm>
                  <a:off x="944175" y="-222225"/>
                  <a:ext cx="69250" cy="807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70" h="32291" extrusionOk="0">
                      <a:moveTo>
                        <a:pt x="1802" y="1"/>
                      </a:moveTo>
                      <a:lnTo>
                        <a:pt x="0" y="34"/>
                      </a:lnTo>
                      <a:lnTo>
                        <a:pt x="968" y="32291"/>
                      </a:lnTo>
                      <a:lnTo>
                        <a:pt x="2769" y="32257"/>
                      </a:lnTo>
                      <a:lnTo>
                        <a:pt x="1802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" name="Google Shape;107;p5"/>
                <p:cNvSpPr/>
                <p:nvPr/>
              </p:nvSpPr>
              <p:spPr>
                <a:xfrm>
                  <a:off x="974200" y="-223050"/>
                  <a:ext cx="69225" cy="807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69" h="32291" extrusionOk="0">
                      <a:moveTo>
                        <a:pt x="1802" y="1"/>
                      </a:moveTo>
                      <a:lnTo>
                        <a:pt x="0" y="34"/>
                      </a:lnTo>
                      <a:lnTo>
                        <a:pt x="968" y="32290"/>
                      </a:lnTo>
                      <a:lnTo>
                        <a:pt x="2769" y="32257"/>
                      </a:lnTo>
                      <a:lnTo>
                        <a:pt x="1802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" name="Google Shape;108;p5"/>
                <p:cNvSpPr/>
                <p:nvPr/>
              </p:nvSpPr>
              <p:spPr>
                <a:xfrm>
                  <a:off x="1313600" y="348200"/>
                  <a:ext cx="72575" cy="807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03" h="32291" extrusionOk="0">
                      <a:moveTo>
                        <a:pt x="1802" y="0"/>
                      </a:moveTo>
                      <a:lnTo>
                        <a:pt x="1" y="67"/>
                      </a:lnTo>
                      <a:lnTo>
                        <a:pt x="1135" y="32290"/>
                      </a:lnTo>
                      <a:lnTo>
                        <a:pt x="2903" y="32223"/>
                      </a:lnTo>
                      <a:lnTo>
                        <a:pt x="1802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" name="Google Shape;109;p5"/>
                <p:cNvSpPr/>
                <p:nvPr/>
              </p:nvSpPr>
              <p:spPr>
                <a:xfrm>
                  <a:off x="1331125" y="356525"/>
                  <a:ext cx="68400" cy="808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6" h="32325" extrusionOk="0">
                      <a:moveTo>
                        <a:pt x="1768" y="1"/>
                      </a:moveTo>
                      <a:lnTo>
                        <a:pt x="0" y="68"/>
                      </a:lnTo>
                      <a:lnTo>
                        <a:pt x="968" y="32324"/>
                      </a:lnTo>
                      <a:lnTo>
                        <a:pt x="2735" y="32257"/>
                      </a:lnTo>
                      <a:lnTo>
                        <a:pt x="1768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" name="Google Shape;110;p5"/>
                <p:cNvSpPr/>
                <p:nvPr/>
              </p:nvSpPr>
              <p:spPr>
                <a:xfrm>
                  <a:off x="1208525" y="351525"/>
                  <a:ext cx="73425" cy="807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" h="32291" extrusionOk="0">
                      <a:moveTo>
                        <a:pt x="1802" y="1"/>
                      </a:moveTo>
                      <a:lnTo>
                        <a:pt x="1" y="67"/>
                      </a:lnTo>
                      <a:lnTo>
                        <a:pt x="1135" y="32291"/>
                      </a:lnTo>
                      <a:lnTo>
                        <a:pt x="2936" y="32257"/>
                      </a:lnTo>
                      <a:lnTo>
                        <a:pt x="1802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" name="Google Shape;111;p5"/>
                <p:cNvSpPr/>
                <p:nvPr/>
              </p:nvSpPr>
              <p:spPr>
                <a:xfrm>
                  <a:off x="1239375" y="350700"/>
                  <a:ext cx="72575" cy="807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03" h="32291" extrusionOk="0">
                      <a:moveTo>
                        <a:pt x="1802" y="0"/>
                      </a:moveTo>
                      <a:lnTo>
                        <a:pt x="1" y="67"/>
                      </a:lnTo>
                      <a:lnTo>
                        <a:pt x="1135" y="32290"/>
                      </a:lnTo>
                      <a:lnTo>
                        <a:pt x="2903" y="32223"/>
                      </a:lnTo>
                      <a:lnTo>
                        <a:pt x="1802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" name="Google Shape;112;p5"/>
                <p:cNvSpPr/>
                <p:nvPr/>
              </p:nvSpPr>
              <p:spPr>
                <a:xfrm>
                  <a:off x="1076775" y="354875"/>
                  <a:ext cx="72575" cy="80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03" h="32324" extrusionOk="0">
                      <a:moveTo>
                        <a:pt x="1768" y="0"/>
                      </a:moveTo>
                      <a:lnTo>
                        <a:pt x="0" y="67"/>
                      </a:lnTo>
                      <a:lnTo>
                        <a:pt x="1134" y="32323"/>
                      </a:lnTo>
                      <a:lnTo>
                        <a:pt x="2902" y="32257"/>
                      </a:lnTo>
                      <a:lnTo>
                        <a:pt x="1768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" name="Google Shape;113;p5"/>
                <p:cNvSpPr/>
                <p:nvPr/>
              </p:nvSpPr>
              <p:spPr>
                <a:xfrm>
                  <a:off x="1093450" y="362375"/>
                  <a:ext cx="69250" cy="80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70" h="32324" extrusionOk="0">
                      <a:moveTo>
                        <a:pt x="1802" y="0"/>
                      </a:moveTo>
                      <a:lnTo>
                        <a:pt x="0" y="67"/>
                      </a:lnTo>
                      <a:lnTo>
                        <a:pt x="968" y="32324"/>
                      </a:lnTo>
                      <a:lnTo>
                        <a:pt x="2769" y="32257"/>
                      </a:lnTo>
                      <a:lnTo>
                        <a:pt x="1802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" name="Google Shape;114;p5"/>
                <p:cNvSpPr/>
                <p:nvPr/>
              </p:nvSpPr>
              <p:spPr>
                <a:xfrm>
                  <a:off x="940850" y="366550"/>
                  <a:ext cx="69225" cy="807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69" h="32290" extrusionOk="0">
                      <a:moveTo>
                        <a:pt x="1801" y="0"/>
                      </a:moveTo>
                      <a:lnTo>
                        <a:pt x="0" y="34"/>
                      </a:lnTo>
                      <a:lnTo>
                        <a:pt x="967" y="32290"/>
                      </a:lnTo>
                      <a:lnTo>
                        <a:pt x="2769" y="32257"/>
                      </a:lnTo>
                      <a:lnTo>
                        <a:pt x="1801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" name="Google Shape;115;p5"/>
                <p:cNvSpPr/>
                <p:nvPr/>
              </p:nvSpPr>
              <p:spPr>
                <a:xfrm>
                  <a:off x="985025" y="357375"/>
                  <a:ext cx="72600" cy="807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04" h="32291" extrusionOk="0">
                      <a:moveTo>
                        <a:pt x="1769" y="0"/>
                      </a:moveTo>
                      <a:lnTo>
                        <a:pt x="1" y="67"/>
                      </a:lnTo>
                      <a:lnTo>
                        <a:pt x="1102" y="32290"/>
                      </a:lnTo>
                      <a:lnTo>
                        <a:pt x="2903" y="32223"/>
                      </a:lnTo>
                      <a:lnTo>
                        <a:pt x="1769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" name="Google Shape;116;p5"/>
                <p:cNvSpPr/>
                <p:nvPr/>
              </p:nvSpPr>
              <p:spPr>
                <a:xfrm>
                  <a:off x="910825" y="888575"/>
                  <a:ext cx="168475" cy="104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39" h="4171" extrusionOk="0">
                      <a:moveTo>
                        <a:pt x="6038" y="1"/>
                      </a:moveTo>
                      <a:lnTo>
                        <a:pt x="0" y="301"/>
                      </a:lnTo>
                      <a:lnTo>
                        <a:pt x="1001" y="4170"/>
                      </a:lnTo>
                      <a:lnTo>
                        <a:pt x="6738" y="2636"/>
                      </a:lnTo>
                      <a:lnTo>
                        <a:pt x="6038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" name="Google Shape;117;p5"/>
                <p:cNvSpPr/>
                <p:nvPr/>
              </p:nvSpPr>
              <p:spPr>
                <a:xfrm>
                  <a:off x="927500" y="947800"/>
                  <a:ext cx="72575" cy="15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03" h="601" fill="none" extrusionOk="0">
                      <a:moveTo>
                        <a:pt x="0" y="601"/>
                      </a:moveTo>
                      <a:lnTo>
                        <a:pt x="2902" y="0"/>
                      </a:lnTo>
                    </a:path>
                  </a:pathLst>
                </a:custGeom>
                <a:solidFill>
                  <a:schemeClr val="lt1"/>
                </a:solidFill>
                <a:ln w="10850" cap="flat" cmpd="sng">
                  <a:solidFill>
                    <a:srgbClr val="EFECF0"/>
                  </a:solidFill>
                  <a:prstDash val="solid"/>
                  <a:miter lim="333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" name="Google Shape;118;p5"/>
                <p:cNvSpPr/>
                <p:nvPr/>
              </p:nvSpPr>
              <p:spPr>
                <a:xfrm>
                  <a:off x="919150" y="916925"/>
                  <a:ext cx="72575" cy="14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03" h="568" fill="none" extrusionOk="0">
                      <a:moveTo>
                        <a:pt x="1" y="568"/>
                      </a:moveTo>
                      <a:lnTo>
                        <a:pt x="2903" y="1"/>
                      </a:lnTo>
                    </a:path>
                  </a:pathLst>
                </a:custGeom>
                <a:solidFill>
                  <a:schemeClr val="lt1"/>
                </a:solidFill>
                <a:ln w="10850" cap="flat" cmpd="sng">
                  <a:solidFill>
                    <a:srgbClr val="EFECF0"/>
                  </a:solidFill>
                  <a:prstDash val="solid"/>
                  <a:miter lim="333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" name="Google Shape;119;p5"/>
                <p:cNvSpPr/>
                <p:nvPr/>
              </p:nvSpPr>
              <p:spPr>
                <a:xfrm>
                  <a:off x="1036750" y="761825"/>
                  <a:ext cx="126775" cy="177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71" h="7106" extrusionOk="0">
                      <a:moveTo>
                        <a:pt x="1501" y="0"/>
                      </a:moveTo>
                      <a:lnTo>
                        <a:pt x="0" y="5871"/>
                      </a:lnTo>
                      <a:lnTo>
                        <a:pt x="2469" y="7106"/>
                      </a:lnTo>
                      <a:lnTo>
                        <a:pt x="5070" y="1768"/>
                      </a:lnTo>
                      <a:lnTo>
                        <a:pt x="1501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" name="Google Shape;120;p5"/>
                <p:cNvSpPr/>
                <p:nvPr/>
              </p:nvSpPr>
              <p:spPr>
                <a:xfrm>
                  <a:off x="1106800" y="791850"/>
                  <a:ext cx="29200" cy="68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8" h="2736" fill="none" extrusionOk="0">
                      <a:moveTo>
                        <a:pt x="1168" y="0"/>
                      </a:moveTo>
                      <a:lnTo>
                        <a:pt x="0" y="2736"/>
                      </a:lnTo>
                    </a:path>
                  </a:pathLst>
                </a:custGeom>
                <a:solidFill>
                  <a:schemeClr val="lt1"/>
                </a:solidFill>
                <a:ln w="10850" cap="flat" cmpd="sng">
                  <a:solidFill>
                    <a:srgbClr val="EFECF0"/>
                  </a:solidFill>
                  <a:prstDash val="solid"/>
                  <a:miter lim="333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" name="Google Shape;121;p5"/>
                <p:cNvSpPr/>
                <p:nvPr/>
              </p:nvSpPr>
              <p:spPr>
                <a:xfrm>
                  <a:off x="1078425" y="777675"/>
                  <a:ext cx="28400" cy="68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6" h="2736" fill="none" extrusionOk="0">
                      <a:moveTo>
                        <a:pt x="1135" y="0"/>
                      </a:moveTo>
                      <a:lnTo>
                        <a:pt x="1" y="2736"/>
                      </a:lnTo>
                    </a:path>
                  </a:pathLst>
                </a:custGeom>
                <a:solidFill>
                  <a:schemeClr val="lt1"/>
                </a:solidFill>
                <a:ln w="10850" cap="flat" cmpd="sng">
                  <a:solidFill>
                    <a:srgbClr val="EFECF0"/>
                  </a:solidFill>
                  <a:prstDash val="solid"/>
                  <a:miter lim="333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" name="Google Shape;122;p5"/>
                <p:cNvSpPr/>
                <p:nvPr/>
              </p:nvSpPr>
              <p:spPr>
                <a:xfrm>
                  <a:off x="981700" y="519975"/>
                  <a:ext cx="457850" cy="521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14" h="20850" extrusionOk="0">
                      <a:moveTo>
                        <a:pt x="5371" y="1"/>
                      </a:moveTo>
                      <a:cubicBezTo>
                        <a:pt x="4837" y="1"/>
                        <a:pt x="4304" y="101"/>
                        <a:pt x="3803" y="301"/>
                      </a:cubicBezTo>
                      <a:cubicBezTo>
                        <a:pt x="3603" y="368"/>
                        <a:pt x="3403" y="468"/>
                        <a:pt x="3203" y="568"/>
                      </a:cubicBezTo>
                      <a:cubicBezTo>
                        <a:pt x="3136" y="601"/>
                        <a:pt x="3036" y="668"/>
                        <a:pt x="2969" y="701"/>
                      </a:cubicBezTo>
                      <a:cubicBezTo>
                        <a:pt x="601" y="2169"/>
                        <a:pt x="1" y="5405"/>
                        <a:pt x="1735" y="7606"/>
                      </a:cubicBezTo>
                      <a:cubicBezTo>
                        <a:pt x="2069" y="8073"/>
                        <a:pt x="2502" y="8474"/>
                        <a:pt x="2969" y="8774"/>
                      </a:cubicBezTo>
                      <a:cubicBezTo>
                        <a:pt x="3470" y="9074"/>
                        <a:pt x="4003" y="9274"/>
                        <a:pt x="4604" y="9374"/>
                      </a:cubicBezTo>
                      <a:cubicBezTo>
                        <a:pt x="4905" y="9439"/>
                        <a:pt x="5207" y="9476"/>
                        <a:pt x="5509" y="9476"/>
                      </a:cubicBezTo>
                      <a:cubicBezTo>
                        <a:pt x="5674" y="9476"/>
                        <a:pt x="5839" y="9465"/>
                        <a:pt x="6005" y="9441"/>
                      </a:cubicBezTo>
                      <a:cubicBezTo>
                        <a:pt x="6205" y="9408"/>
                        <a:pt x="6438" y="9374"/>
                        <a:pt x="6639" y="9341"/>
                      </a:cubicBezTo>
                      <a:cubicBezTo>
                        <a:pt x="6805" y="9308"/>
                        <a:pt x="6972" y="9241"/>
                        <a:pt x="7139" y="9174"/>
                      </a:cubicBezTo>
                      <a:cubicBezTo>
                        <a:pt x="7456" y="9061"/>
                        <a:pt x="7789" y="8994"/>
                        <a:pt x="8127" y="8994"/>
                      </a:cubicBezTo>
                      <a:cubicBezTo>
                        <a:pt x="8286" y="8994"/>
                        <a:pt x="8446" y="9009"/>
                        <a:pt x="8607" y="9041"/>
                      </a:cubicBezTo>
                      <a:cubicBezTo>
                        <a:pt x="9040" y="9107"/>
                        <a:pt x="9441" y="9241"/>
                        <a:pt x="9808" y="9441"/>
                      </a:cubicBezTo>
                      <a:cubicBezTo>
                        <a:pt x="9974" y="9541"/>
                        <a:pt x="10108" y="9641"/>
                        <a:pt x="10241" y="9741"/>
                      </a:cubicBezTo>
                      <a:cubicBezTo>
                        <a:pt x="10308" y="9775"/>
                        <a:pt x="10375" y="9841"/>
                        <a:pt x="10408" y="9875"/>
                      </a:cubicBezTo>
                      <a:cubicBezTo>
                        <a:pt x="10875" y="10242"/>
                        <a:pt x="11209" y="10675"/>
                        <a:pt x="11475" y="11176"/>
                      </a:cubicBezTo>
                      <a:cubicBezTo>
                        <a:pt x="11742" y="11609"/>
                        <a:pt x="11876" y="12076"/>
                        <a:pt x="11909" y="12577"/>
                      </a:cubicBezTo>
                      <a:cubicBezTo>
                        <a:pt x="11909" y="12710"/>
                        <a:pt x="11909" y="12810"/>
                        <a:pt x="11909" y="12943"/>
                      </a:cubicBezTo>
                      <a:cubicBezTo>
                        <a:pt x="11909" y="13044"/>
                        <a:pt x="11876" y="13144"/>
                        <a:pt x="11876" y="13244"/>
                      </a:cubicBezTo>
                      <a:cubicBezTo>
                        <a:pt x="11776" y="13844"/>
                        <a:pt x="11509" y="14378"/>
                        <a:pt x="11175" y="14845"/>
                      </a:cubicBezTo>
                      <a:cubicBezTo>
                        <a:pt x="10675" y="15479"/>
                        <a:pt x="10041" y="16012"/>
                        <a:pt x="9341" y="16379"/>
                      </a:cubicBezTo>
                      <a:lnTo>
                        <a:pt x="9274" y="16379"/>
                      </a:lnTo>
                      <a:lnTo>
                        <a:pt x="9207" y="16413"/>
                      </a:lnTo>
                      <a:cubicBezTo>
                        <a:pt x="8637" y="16698"/>
                        <a:pt x="7994" y="16861"/>
                        <a:pt x="7341" y="16861"/>
                      </a:cubicBezTo>
                      <a:cubicBezTo>
                        <a:pt x="7229" y="16861"/>
                        <a:pt x="7117" y="16856"/>
                        <a:pt x="7006" y="16846"/>
                      </a:cubicBezTo>
                      <a:lnTo>
                        <a:pt x="6872" y="16846"/>
                      </a:lnTo>
                      <a:lnTo>
                        <a:pt x="6772" y="16813"/>
                      </a:lnTo>
                      <a:cubicBezTo>
                        <a:pt x="6505" y="16746"/>
                        <a:pt x="6238" y="16646"/>
                        <a:pt x="6005" y="16513"/>
                      </a:cubicBezTo>
                      <a:cubicBezTo>
                        <a:pt x="5705" y="16313"/>
                        <a:pt x="5438" y="16046"/>
                        <a:pt x="5204" y="15779"/>
                      </a:cubicBezTo>
                      <a:lnTo>
                        <a:pt x="5138" y="15645"/>
                      </a:lnTo>
                      <a:lnTo>
                        <a:pt x="5104" y="15579"/>
                      </a:lnTo>
                      <a:cubicBezTo>
                        <a:pt x="4797" y="15134"/>
                        <a:pt x="4369" y="14945"/>
                        <a:pt x="3948" y="14945"/>
                      </a:cubicBezTo>
                      <a:cubicBezTo>
                        <a:pt x="3043" y="14945"/>
                        <a:pt x="2170" y="15820"/>
                        <a:pt x="2602" y="16913"/>
                      </a:cubicBezTo>
                      <a:cubicBezTo>
                        <a:pt x="2702" y="17180"/>
                        <a:pt x="2836" y="17447"/>
                        <a:pt x="2969" y="17714"/>
                      </a:cubicBezTo>
                      <a:cubicBezTo>
                        <a:pt x="3203" y="18147"/>
                        <a:pt x="3470" y="18548"/>
                        <a:pt x="3803" y="18914"/>
                      </a:cubicBezTo>
                      <a:cubicBezTo>
                        <a:pt x="3903" y="19015"/>
                        <a:pt x="4003" y="19115"/>
                        <a:pt x="4137" y="19215"/>
                      </a:cubicBezTo>
                      <a:cubicBezTo>
                        <a:pt x="4637" y="19682"/>
                        <a:pt x="5204" y="20049"/>
                        <a:pt x="5838" y="20315"/>
                      </a:cubicBezTo>
                      <a:cubicBezTo>
                        <a:pt x="6605" y="20616"/>
                        <a:pt x="7406" y="20816"/>
                        <a:pt x="8240" y="20849"/>
                      </a:cubicBezTo>
                      <a:cubicBezTo>
                        <a:pt x="8673" y="20849"/>
                        <a:pt x="9074" y="20849"/>
                        <a:pt x="9507" y="20816"/>
                      </a:cubicBezTo>
                      <a:cubicBezTo>
                        <a:pt x="9874" y="20782"/>
                        <a:pt x="10208" y="20716"/>
                        <a:pt x="10541" y="20649"/>
                      </a:cubicBezTo>
                      <a:cubicBezTo>
                        <a:pt x="11008" y="20549"/>
                        <a:pt x="11442" y="20416"/>
                        <a:pt x="11842" y="20249"/>
                      </a:cubicBezTo>
                      <a:cubicBezTo>
                        <a:pt x="12143" y="20149"/>
                        <a:pt x="12443" y="20049"/>
                        <a:pt x="12743" y="19882"/>
                      </a:cubicBezTo>
                      <a:cubicBezTo>
                        <a:pt x="13443" y="19548"/>
                        <a:pt x="14111" y="19148"/>
                        <a:pt x="14744" y="18648"/>
                      </a:cubicBezTo>
                      <a:cubicBezTo>
                        <a:pt x="16079" y="17580"/>
                        <a:pt x="17079" y="16179"/>
                        <a:pt x="17680" y="14611"/>
                      </a:cubicBezTo>
                      <a:cubicBezTo>
                        <a:pt x="17880" y="14078"/>
                        <a:pt x="18013" y="13544"/>
                        <a:pt x="18113" y="13010"/>
                      </a:cubicBezTo>
                      <a:cubicBezTo>
                        <a:pt x="18314" y="11809"/>
                        <a:pt x="18280" y="10575"/>
                        <a:pt x="18047" y="9374"/>
                      </a:cubicBezTo>
                      <a:cubicBezTo>
                        <a:pt x="17947" y="8874"/>
                        <a:pt x="17813" y="8374"/>
                        <a:pt x="17646" y="7907"/>
                      </a:cubicBezTo>
                      <a:cubicBezTo>
                        <a:pt x="17313" y="6939"/>
                        <a:pt x="16846" y="6005"/>
                        <a:pt x="16279" y="5138"/>
                      </a:cubicBezTo>
                      <a:cubicBezTo>
                        <a:pt x="16145" y="4971"/>
                        <a:pt x="16045" y="4838"/>
                        <a:pt x="15912" y="4671"/>
                      </a:cubicBezTo>
                      <a:cubicBezTo>
                        <a:pt x="15045" y="3537"/>
                        <a:pt x="13977" y="2569"/>
                        <a:pt x="12776" y="1802"/>
                      </a:cubicBezTo>
                      <a:cubicBezTo>
                        <a:pt x="12476" y="1602"/>
                        <a:pt x="12176" y="1435"/>
                        <a:pt x="11842" y="1268"/>
                      </a:cubicBezTo>
                      <a:cubicBezTo>
                        <a:pt x="11275" y="968"/>
                        <a:pt x="10641" y="735"/>
                        <a:pt x="10041" y="535"/>
                      </a:cubicBezTo>
                      <a:cubicBezTo>
                        <a:pt x="8907" y="168"/>
                        <a:pt x="7739" y="1"/>
                        <a:pt x="6572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3" name="Google Shape;123;p5"/>
                <p:cNvSpPr/>
                <p:nvPr/>
              </p:nvSpPr>
              <p:spPr>
                <a:xfrm>
                  <a:off x="1055075" y="913600"/>
                  <a:ext cx="98450" cy="86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38" h="3470" extrusionOk="0">
                      <a:moveTo>
                        <a:pt x="2269" y="1"/>
                      </a:moveTo>
                      <a:lnTo>
                        <a:pt x="1" y="1969"/>
                      </a:lnTo>
                      <a:cubicBezTo>
                        <a:pt x="234" y="2369"/>
                        <a:pt x="535" y="2769"/>
                        <a:pt x="868" y="3136"/>
                      </a:cubicBezTo>
                      <a:cubicBezTo>
                        <a:pt x="968" y="3236"/>
                        <a:pt x="1068" y="3336"/>
                        <a:pt x="1168" y="3470"/>
                      </a:cubicBezTo>
                      <a:lnTo>
                        <a:pt x="3937" y="1068"/>
                      </a:lnTo>
                      <a:lnTo>
                        <a:pt x="3804" y="1035"/>
                      </a:lnTo>
                      <a:cubicBezTo>
                        <a:pt x="3537" y="1001"/>
                        <a:pt x="3270" y="901"/>
                        <a:pt x="3036" y="734"/>
                      </a:cubicBezTo>
                      <a:cubicBezTo>
                        <a:pt x="2736" y="534"/>
                        <a:pt x="2469" y="301"/>
                        <a:pt x="226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" name="Google Shape;124;p5"/>
                <p:cNvSpPr/>
                <p:nvPr/>
              </p:nvSpPr>
              <p:spPr>
                <a:xfrm>
                  <a:off x="1146825" y="532500"/>
                  <a:ext cx="287725" cy="507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09" h="20282" extrusionOk="0">
                      <a:moveTo>
                        <a:pt x="3403" y="0"/>
                      </a:moveTo>
                      <a:lnTo>
                        <a:pt x="0" y="8807"/>
                      </a:lnTo>
                      <a:cubicBezTo>
                        <a:pt x="167" y="8773"/>
                        <a:pt x="334" y="8706"/>
                        <a:pt x="501" y="8640"/>
                      </a:cubicBezTo>
                      <a:cubicBezTo>
                        <a:pt x="820" y="8526"/>
                        <a:pt x="1154" y="8474"/>
                        <a:pt x="1494" y="8474"/>
                      </a:cubicBezTo>
                      <a:cubicBezTo>
                        <a:pt x="1651" y="8474"/>
                        <a:pt x="1810" y="8485"/>
                        <a:pt x="1968" y="8506"/>
                      </a:cubicBezTo>
                      <a:cubicBezTo>
                        <a:pt x="2402" y="8573"/>
                        <a:pt x="2802" y="8706"/>
                        <a:pt x="3169" y="8940"/>
                      </a:cubicBezTo>
                      <a:lnTo>
                        <a:pt x="6171" y="1268"/>
                      </a:lnTo>
                      <a:cubicBezTo>
                        <a:pt x="5871" y="1101"/>
                        <a:pt x="5571" y="901"/>
                        <a:pt x="5237" y="734"/>
                      </a:cubicBezTo>
                      <a:cubicBezTo>
                        <a:pt x="4670" y="467"/>
                        <a:pt x="4036" y="200"/>
                        <a:pt x="3403" y="0"/>
                      </a:cubicBezTo>
                      <a:close/>
                      <a:moveTo>
                        <a:pt x="9674" y="4637"/>
                      </a:moveTo>
                      <a:lnTo>
                        <a:pt x="3836" y="9374"/>
                      </a:lnTo>
                      <a:cubicBezTo>
                        <a:pt x="4270" y="9741"/>
                        <a:pt x="4604" y="10174"/>
                        <a:pt x="4870" y="10675"/>
                      </a:cubicBezTo>
                      <a:cubicBezTo>
                        <a:pt x="5104" y="11108"/>
                        <a:pt x="5237" y="11575"/>
                        <a:pt x="5304" y="12076"/>
                      </a:cubicBezTo>
                      <a:lnTo>
                        <a:pt x="11075" y="7406"/>
                      </a:lnTo>
                      <a:cubicBezTo>
                        <a:pt x="10708" y="6405"/>
                        <a:pt x="10241" y="5504"/>
                        <a:pt x="9674" y="4637"/>
                      </a:cubicBezTo>
                      <a:close/>
                      <a:moveTo>
                        <a:pt x="11508" y="12509"/>
                      </a:moveTo>
                      <a:lnTo>
                        <a:pt x="5237" y="12743"/>
                      </a:lnTo>
                      <a:cubicBezTo>
                        <a:pt x="5137" y="13310"/>
                        <a:pt x="4904" y="13877"/>
                        <a:pt x="4537" y="14344"/>
                      </a:cubicBezTo>
                      <a:cubicBezTo>
                        <a:pt x="4036" y="14978"/>
                        <a:pt x="3436" y="15478"/>
                        <a:pt x="2702" y="15845"/>
                      </a:cubicBezTo>
                      <a:lnTo>
                        <a:pt x="10374" y="15578"/>
                      </a:lnTo>
                      <a:cubicBezTo>
                        <a:pt x="10641" y="15111"/>
                        <a:pt x="10875" y="14611"/>
                        <a:pt x="11075" y="14077"/>
                      </a:cubicBezTo>
                      <a:cubicBezTo>
                        <a:pt x="11275" y="13577"/>
                        <a:pt x="11408" y="13043"/>
                        <a:pt x="11508" y="12509"/>
                      </a:cubicBezTo>
                      <a:close/>
                      <a:moveTo>
                        <a:pt x="2569" y="15912"/>
                      </a:moveTo>
                      <a:cubicBezTo>
                        <a:pt x="2031" y="16180"/>
                        <a:pt x="1429" y="16341"/>
                        <a:pt x="814" y="16341"/>
                      </a:cubicBezTo>
                      <a:cubicBezTo>
                        <a:pt x="666" y="16341"/>
                        <a:pt x="516" y="16331"/>
                        <a:pt x="367" y="16312"/>
                      </a:cubicBezTo>
                      <a:cubicBezTo>
                        <a:pt x="300" y="16312"/>
                        <a:pt x="200" y="16312"/>
                        <a:pt x="134" y="16279"/>
                      </a:cubicBezTo>
                      <a:lnTo>
                        <a:pt x="134" y="16279"/>
                      </a:lnTo>
                      <a:lnTo>
                        <a:pt x="2902" y="20281"/>
                      </a:lnTo>
                      <a:cubicBezTo>
                        <a:pt x="3236" y="20248"/>
                        <a:pt x="3603" y="20215"/>
                        <a:pt x="3936" y="20115"/>
                      </a:cubicBezTo>
                      <a:cubicBezTo>
                        <a:pt x="4370" y="20015"/>
                        <a:pt x="4804" y="19915"/>
                        <a:pt x="5237" y="19748"/>
                      </a:cubicBezTo>
                      <a:lnTo>
                        <a:pt x="2569" y="15912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" name="Google Shape;125;p5"/>
                <p:cNvSpPr/>
                <p:nvPr/>
              </p:nvSpPr>
              <p:spPr>
                <a:xfrm>
                  <a:off x="1025075" y="519975"/>
                  <a:ext cx="120925" cy="23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37" h="9375" extrusionOk="0">
                      <a:moveTo>
                        <a:pt x="3669" y="1"/>
                      </a:moveTo>
                      <a:cubicBezTo>
                        <a:pt x="3136" y="1"/>
                        <a:pt x="2602" y="101"/>
                        <a:pt x="2102" y="301"/>
                      </a:cubicBezTo>
                      <a:cubicBezTo>
                        <a:pt x="1868" y="368"/>
                        <a:pt x="1668" y="468"/>
                        <a:pt x="1501" y="568"/>
                      </a:cubicBezTo>
                      <a:lnTo>
                        <a:pt x="0" y="7606"/>
                      </a:lnTo>
                      <a:cubicBezTo>
                        <a:pt x="334" y="8073"/>
                        <a:pt x="767" y="8474"/>
                        <a:pt x="1234" y="8774"/>
                      </a:cubicBezTo>
                      <a:cubicBezTo>
                        <a:pt x="1735" y="9074"/>
                        <a:pt x="2268" y="9274"/>
                        <a:pt x="2835" y="9374"/>
                      </a:cubicBezTo>
                      <a:lnTo>
                        <a:pt x="4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6" name="Google Shape;126;p5"/>
                <p:cNvSpPr/>
                <p:nvPr/>
              </p:nvSpPr>
              <p:spPr>
                <a:xfrm>
                  <a:off x="910825" y="345700"/>
                  <a:ext cx="168475" cy="104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39" h="4170" extrusionOk="0">
                      <a:moveTo>
                        <a:pt x="6038" y="0"/>
                      </a:moveTo>
                      <a:lnTo>
                        <a:pt x="0" y="334"/>
                      </a:lnTo>
                      <a:lnTo>
                        <a:pt x="1001" y="4170"/>
                      </a:lnTo>
                      <a:lnTo>
                        <a:pt x="6738" y="2669"/>
                      </a:lnTo>
                      <a:lnTo>
                        <a:pt x="6038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7" name="Google Shape;127;p5"/>
                <p:cNvSpPr/>
                <p:nvPr/>
              </p:nvSpPr>
              <p:spPr>
                <a:xfrm>
                  <a:off x="927500" y="405725"/>
                  <a:ext cx="72575" cy="14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03" h="569" fill="none" extrusionOk="0">
                      <a:moveTo>
                        <a:pt x="0" y="568"/>
                      </a:moveTo>
                      <a:lnTo>
                        <a:pt x="2902" y="1"/>
                      </a:lnTo>
                    </a:path>
                  </a:pathLst>
                </a:custGeom>
                <a:solidFill>
                  <a:schemeClr val="lt1"/>
                </a:solidFill>
                <a:ln w="10850" cap="flat" cmpd="sng">
                  <a:solidFill>
                    <a:srgbClr val="EFECF0"/>
                  </a:solidFill>
                  <a:prstDash val="solid"/>
                  <a:miter lim="333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8" name="Google Shape;128;p5"/>
                <p:cNvSpPr/>
                <p:nvPr/>
              </p:nvSpPr>
              <p:spPr>
                <a:xfrm>
                  <a:off x="919150" y="374050"/>
                  <a:ext cx="72575" cy="15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03" h="601" fill="none" extrusionOk="0">
                      <a:moveTo>
                        <a:pt x="1" y="601"/>
                      </a:moveTo>
                      <a:lnTo>
                        <a:pt x="2903" y="0"/>
                      </a:lnTo>
                    </a:path>
                  </a:pathLst>
                </a:custGeom>
                <a:solidFill>
                  <a:schemeClr val="lt1"/>
                </a:solidFill>
                <a:ln w="10850" cap="flat" cmpd="sng">
                  <a:solidFill>
                    <a:srgbClr val="EFECF0"/>
                  </a:solidFill>
                  <a:prstDash val="solid"/>
                  <a:miter lim="333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9" name="Google Shape;129;p5"/>
                <p:cNvSpPr/>
                <p:nvPr/>
              </p:nvSpPr>
              <p:spPr>
                <a:xfrm>
                  <a:off x="1036750" y="219775"/>
                  <a:ext cx="126775" cy="176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71" h="7073" extrusionOk="0">
                      <a:moveTo>
                        <a:pt x="1501" y="0"/>
                      </a:moveTo>
                      <a:lnTo>
                        <a:pt x="0" y="5871"/>
                      </a:lnTo>
                      <a:lnTo>
                        <a:pt x="2469" y="7072"/>
                      </a:lnTo>
                      <a:lnTo>
                        <a:pt x="5070" y="1768"/>
                      </a:lnTo>
                      <a:lnTo>
                        <a:pt x="1501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0" name="Google Shape;130;p5"/>
                <p:cNvSpPr/>
                <p:nvPr/>
              </p:nvSpPr>
              <p:spPr>
                <a:xfrm>
                  <a:off x="1106800" y="249800"/>
                  <a:ext cx="29200" cy="68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8" h="2736" fill="none" extrusionOk="0">
                      <a:moveTo>
                        <a:pt x="1168" y="0"/>
                      </a:moveTo>
                      <a:lnTo>
                        <a:pt x="0" y="2735"/>
                      </a:lnTo>
                    </a:path>
                  </a:pathLst>
                </a:custGeom>
                <a:solidFill>
                  <a:schemeClr val="lt1"/>
                </a:solidFill>
                <a:ln w="10850" cap="flat" cmpd="sng">
                  <a:solidFill>
                    <a:srgbClr val="EFECF0"/>
                  </a:solidFill>
                  <a:prstDash val="solid"/>
                  <a:miter lim="333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" name="Google Shape;131;p5"/>
                <p:cNvSpPr/>
                <p:nvPr/>
              </p:nvSpPr>
              <p:spPr>
                <a:xfrm>
                  <a:off x="1078425" y="235625"/>
                  <a:ext cx="28400" cy="68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6" h="2736" fill="none" extrusionOk="0">
                      <a:moveTo>
                        <a:pt x="1135" y="0"/>
                      </a:moveTo>
                      <a:lnTo>
                        <a:pt x="1" y="2735"/>
                      </a:lnTo>
                    </a:path>
                  </a:pathLst>
                </a:custGeom>
                <a:solidFill>
                  <a:schemeClr val="lt1"/>
                </a:solidFill>
                <a:ln w="10850" cap="flat" cmpd="sng">
                  <a:solidFill>
                    <a:srgbClr val="EFECF0"/>
                  </a:solidFill>
                  <a:prstDash val="solid"/>
                  <a:miter lim="333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2" name="Google Shape;132;p5"/>
                <p:cNvSpPr/>
                <p:nvPr/>
              </p:nvSpPr>
              <p:spPr>
                <a:xfrm>
                  <a:off x="981700" y="-22075"/>
                  <a:ext cx="457850" cy="520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14" h="20838" extrusionOk="0">
                      <a:moveTo>
                        <a:pt x="5371" y="1"/>
                      </a:moveTo>
                      <a:cubicBezTo>
                        <a:pt x="4837" y="1"/>
                        <a:pt x="4304" y="101"/>
                        <a:pt x="3803" y="268"/>
                      </a:cubicBezTo>
                      <a:cubicBezTo>
                        <a:pt x="3603" y="368"/>
                        <a:pt x="3403" y="434"/>
                        <a:pt x="3203" y="568"/>
                      </a:cubicBezTo>
                      <a:cubicBezTo>
                        <a:pt x="3136" y="601"/>
                        <a:pt x="3036" y="634"/>
                        <a:pt x="2969" y="701"/>
                      </a:cubicBezTo>
                      <a:cubicBezTo>
                        <a:pt x="601" y="2169"/>
                        <a:pt x="1" y="5405"/>
                        <a:pt x="1735" y="7606"/>
                      </a:cubicBezTo>
                      <a:cubicBezTo>
                        <a:pt x="2069" y="8073"/>
                        <a:pt x="2502" y="8473"/>
                        <a:pt x="2969" y="8774"/>
                      </a:cubicBezTo>
                      <a:cubicBezTo>
                        <a:pt x="3470" y="9074"/>
                        <a:pt x="4003" y="9274"/>
                        <a:pt x="4604" y="9374"/>
                      </a:cubicBezTo>
                      <a:cubicBezTo>
                        <a:pt x="4900" y="9438"/>
                        <a:pt x="5196" y="9461"/>
                        <a:pt x="5492" y="9461"/>
                      </a:cubicBezTo>
                      <a:cubicBezTo>
                        <a:pt x="5663" y="9461"/>
                        <a:pt x="5834" y="9453"/>
                        <a:pt x="6005" y="9441"/>
                      </a:cubicBezTo>
                      <a:cubicBezTo>
                        <a:pt x="6205" y="9407"/>
                        <a:pt x="6438" y="9374"/>
                        <a:pt x="6639" y="9341"/>
                      </a:cubicBezTo>
                      <a:cubicBezTo>
                        <a:pt x="6805" y="9274"/>
                        <a:pt x="6972" y="9241"/>
                        <a:pt x="7139" y="9174"/>
                      </a:cubicBezTo>
                      <a:cubicBezTo>
                        <a:pt x="7456" y="9061"/>
                        <a:pt x="7789" y="8993"/>
                        <a:pt x="8127" y="8993"/>
                      </a:cubicBezTo>
                      <a:cubicBezTo>
                        <a:pt x="8286" y="8993"/>
                        <a:pt x="8446" y="9008"/>
                        <a:pt x="8607" y="9041"/>
                      </a:cubicBezTo>
                      <a:cubicBezTo>
                        <a:pt x="9040" y="9074"/>
                        <a:pt x="9441" y="9241"/>
                        <a:pt x="9808" y="9441"/>
                      </a:cubicBezTo>
                      <a:cubicBezTo>
                        <a:pt x="9974" y="9541"/>
                        <a:pt x="10108" y="9608"/>
                        <a:pt x="10241" y="9708"/>
                      </a:cubicBezTo>
                      <a:cubicBezTo>
                        <a:pt x="10308" y="9774"/>
                        <a:pt x="10375" y="9808"/>
                        <a:pt x="10408" y="9874"/>
                      </a:cubicBezTo>
                      <a:cubicBezTo>
                        <a:pt x="10875" y="10241"/>
                        <a:pt x="11209" y="10675"/>
                        <a:pt x="11475" y="11175"/>
                      </a:cubicBezTo>
                      <a:cubicBezTo>
                        <a:pt x="11742" y="11609"/>
                        <a:pt x="11876" y="12076"/>
                        <a:pt x="11909" y="12576"/>
                      </a:cubicBezTo>
                      <a:cubicBezTo>
                        <a:pt x="11909" y="12676"/>
                        <a:pt x="11909" y="12810"/>
                        <a:pt x="11909" y="12943"/>
                      </a:cubicBezTo>
                      <a:cubicBezTo>
                        <a:pt x="11909" y="13043"/>
                        <a:pt x="11876" y="13143"/>
                        <a:pt x="11876" y="13244"/>
                      </a:cubicBezTo>
                      <a:cubicBezTo>
                        <a:pt x="11776" y="13811"/>
                        <a:pt x="11509" y="14378"/>
                        <a:pt x="11175" y="14845"/>
                      </a:cubicBezTo>
                      <a:cubicBezTo>
                        <a:pt x="10675" y="15478"/>
                        <a:pt x="10041" y="15979"/>
                        <a:pt x="9341" y="16346"/>
                      </a:cubicBezTo>
                      <a:lnTo>
                        <a:pt x="9274" y="16379"/>
                      </a:lnTo>
                      <a:lnTo>
                        <a:pt x="9207" y="16412"/>
                      </a:lnTo>
                      <a:cubicBezTo>
                        <a:pt x="8670" y="16681"/>
                        <a:pt x="8068" y="16842"/>
                        <a:pt x="7453" y="16842"/>
                      </a:cubicBezTo>
                      <a:cubicBezTo>
                        <a:pt x="7304" y="16842"/>
                        <a:pt x="7155" y="16832"/>
                        <a:pt x="7006" y="16813"/>
                      </a:cubicBezTo>
                      <a:lnTo>
                        <a:pt x="6872" y="16813"/>
                      </a:lnTo>
                      <a:lnTo>
                        <a:pt x="6772" y="16779"/>
                      </a:lnTo>
                      <a:cubicBezTo>
                        <a:pt x="6505" y="16746"/>
                        <a:pt x="6238" y="16646"/>
                        <a:pt x="6005" y="16479"/>
                      </a:cubicBezTo>
                      <a:cubicBezTo>
                        <a:pt x="5705" y="16279"/>
                        <a:pt x="5438" y="16046"/>
                        <a:pt x="5204" y="15745"/>
                      </a:cubicBezTo>
                      <a:lnTo>
                        <a:pt x="5138" y="15645"/>
                      </a:lnTo>
                      <a:lnTo>
                        <a:pt x="5104" y="15579"/>
                      </a:lnTo>
                      <a:cubicBezTo>
                        <a:pt x="4797" y="15134"/>
                        <a:pt x="4369" y="14945"/>
                        <a:pt x="3948" y="14945"/>
                      </a:cubicBezTo>
                      <a:cubicBezTo>
                        <a:pt x="3043" y="14945"/>
                        <a:pt x="2170" y="15820"/>
                        <a:pt x="2602" y="16913"/>
                      </a:cubicBezTo>
                      <a:cubicBezTo>
                        <a:pt x="2702" y="17180"/>
                        <a:pt x="2836" y="17447"/>
                        <a:pt x="2969" y="17713"/>
                      </a:cubicBezTo>
                      <a:cubicBezTo>
                        <a:pt x="3203" y="18147"/>
                        <a:pt x="3470" y="18514"/>
                        <a:pt x="3803" y="18881"/>
                      </a:cubicBezTo>
                      <a:cubicBezTo>
                        <a:pt x="3903" y="18981"/>
                        <a:pt x="4003" y="19114"/>
                        <a:pt x="4137" y="19214"/>
                      </a:cubicBezTo>
                      <a:cubicBezTo>
                        <a:pt x="4637" y="19681"/>
                        <a:pt x="5204" y="20048"/>
                        <a:pt x="5838" y="20282"/>
                      </a:cubicBezTo>
                      <a:cubicBezTo>
                        <a:pt x="6605" y="20615"/>
                        <a:pt x="7406" y="20782"/>
                        <a:pt x="8240" y="20816"/>
                      </a:cubicBezTo>
                      <a:cubicBezTo>
                        <a:pt x="8419" y="20829"/>
                        <a:pt x="8593" y="20838"/>
                        <a:pt x="8766" y="20838"/>
                      </a:cubicBezTo>
                      <a:cubicBezTo>
                        <a:pt x="9011" y="20838"/>
                        <a:pt x="9253" y="20821"/>
                        <a:pt x="9507" y="20782"/>
                      </a:cubicBezTo>
                      <a:cubicBezTo>
                        <a:pt x="9874" y="20749"/>
                        <a:pt x="10208" y="20716"/>
                        <a:pt x="10541" y="20615"/>
                      </a:cubicBezTo>
                      <a:cubicBezTo>
                        <a:pt x="11008" y="20549"/>
                        <a:pt x="11442" y="20415"/>
                        <a:pt x="11842" y="20249"/>
                      </a:cubicBezTo>
                      <a:cubicBezTo>
                        <a:pt x="12143" y="20148"/>
                        <a:pt x="12443" y="20015"/>
                        <a:pt x="12743" y="19882"/>
                      </a:cubicBezTo>
                      <a:cubicBezTo>
                        <a:pt x="13443" y="19548"/>
                        <a:pt x="14111" y="19114"/>
                        <a:pt x="14744" y="18647"/>
                      </a:cubicBezTo>
                      <a:cubicBezTo>
                        <a:pt x="16079" y="17580"/>
                        <a:pt x="17079" y="16179"/>
                        <a:pt x="17680" y="14578"/>
                      </a:cubicBezTo>
                      <a:cubicBezTo>
                        <a:pt x="17880" y="14077"/>
                        <a:pt x="18013" y="13544"/>
                        <a:pt x="18113" y="13010"/>
                      </a:cubicBezTo>
                      <a:cubicBezTo>
                        <a:pt x="18314" y="11809"/>
                        <a:pt x="18280" y="10542"/>
                        <a:pt x="18047" y="9341"/>
                      </a:cubicBezTo>
                      <a:cubicBezTo>
                        <a:pt x="17947" y="8840"/>
                        <a:pt x="17813" y="8373"/>
                        <a:pt x="17646" y="7906"/>
                      </a:cubicBezTo>
                      <a:cubicBezTo>
                        <a:pt x="17313" y="6906"/>
                        <a:pt x="16846" y="6005"/>
                        <a:pt x="16279" y="5138"/>
                      </a:cubicBezTo>
                      <a:cubicBezTo>
                        <a:pt x="16145" y="4971"/>
                        <a:pt x="16045" y="4804"/>
                        <a:pt x="15912" y="4671"/>
                      </a:cubicBezTo>
                      <a:cubicBezTo>
                        <a:pt x="15045" y="3537"/>
                        <a:pt x="13977" y="2536"/>
                        <a:pt x="12776" y="1802"/>
                      </a:cubicBezTo>
                      <a:cubicBezTo>
                        <a:pt x="12476" y="1602"/>
                        <a:pt x="12176" y="1435"/>
                        <a:pt x="11842" y="1268"/>
                      </a:cubicBezTo>
                      <a:cubicBezTo>
                        <a:pt x="11275" y="968"/>
                        <a:pt x="10641" y="701"/>
                        <a:pt x="10041" y="534"/>
                      </a:cubicBezTo>
                      <a:cubicBezTo>
                        <a:pt x="8907" y="167"/>
                        <a:pt x="7739" y="1"/>
                        <a:pt x="6572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3" name="Google Shape;133;p5"/>
                <p:cNvSpPr/>
                <p:nvPr/>
              </p:nvSpPr>
              <p:spPr>
                <a:xfrm>
                  <a:off x="1055075" y="371550"/>
                  <a:ext cx="98450" cy="85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38" h="3437" extrusionOk="0">
                      <a:moveTo>
                        <a:pt x="2269" y="0"/>
                      </a:moveTo>
                      <a:lnTo>
                        <a:pt x="1" y="1935"/>
                      </a:lnTo>
                      <a:cubicBezTo>
                        <a:pt x="234" y="2369"/>
                        <a:pt x="535" y="2769"/>
                        <a:pt x="868" y="3136"/>
                      </a:cubicBezTo>
                      <a:cubicBezTo>
                        <a:pt x="968" y="3236"/>
                        <a:pt x="1068" y="3336"/>
                        <a:pt x="1168" y="3436"/>
                      </a:cubicBezTo>
                      <a:lnTo>
                        <a:pt x="3937" y="1068"/>
                      </a:lnTo>
                      <a:lnTo>
                        <a:pt x="3804" y="1034"/>
                      </a:lnTo>
                      <a:cubicBezTo>
                        <a:pt x="3537" y="968"/>
                        <a:pt x="3270" y="868"/>
                        <a:pt x="3036" y="734"/>
                      </a:cubicBezTo>
                      <a:cubicBezTo>
                        <a:pt x="2736" y="534"/>
                        <a:pt x="2469" y="301"/>
                        <a:pt x="226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4" name="Google Shape;134;p5"/>
                <p:cNvSpPr/>
                <p:nvPr/>
              </p:nvSpPr>
              <p:spPr>
                <a:xfrm>
                  <a:off x="1146825" y="-9550"/>
                  <a:ext cx="287725" cy="506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09" h="20248" extrusionOk="0">
                      <a:moveTo>
                        <a:pt x="3403" y="0"/>
                      </a:moveTo>
                      <a:lnTo>
                        <a:pt x="0" y="8806"/>
                      </a:lnTo>
                      <a:cubicBezTo>
                        <a:pt x="167" y="8773"/>
                        <a:pt x="334" y="8706"/>
                        <a:pt x="501" y="8640"/>
                      </a:cubicBezTo>
                      <a:cubicBezTo>
                        <a:pt x="818" y="8526"/>
                        <a:pt x="1151" y="8459"/>
                        <a:pt x="1488" y="8459"/>
                      </a:cubicBezTo>
                      <a:cubicBezTo>
                        <a:pt x="1648" y="8459"/>
                        <a:pt x="1808" y="8474"/>
                        <a:pt x="1968" y="8506"/>
                      </a:cubicBezTo>
                      <a:cubicBezTo>
                        <a:pt x="2402" y="8573"/>
                        <a:pt x="2802" y="8706"/>
                        <a:pt x="3169" y="8906"/>
                      </a:cubicBezTo>
                      <a:lnTo>
                        <a:pt x="6171" y="1268"/>
                      </a:lnTo>
                      <a:cubicBezTo>
                        <a:pt x="5871" y="1067"/>
                        <a:pt x="5571" y="901"/>
                        <a:pt x="5237" y="734"/>
                      </a:cubicBezTo>
                      <a:cubicBezTo>
                        <a:pt x="4670" y="434"/>
                        <a:pt x="4036" y="200"/>
                        <a:pt x="3403" y="0"/>
                      </a:cubicBezTo>
                      <a:close/>
                      <a:moveTo>
                        <a:pt x="9674" y="4637"/>
                      </a:moveTo>
                      <a:lnTo>
                        <a:pt x="3836" y="9373"/>
                      </a:lnTo>
                      <a:cubicBezTo>
                        <a:pt x="4270" y="9707"/>
                        <a:pt x="4604" y="10174"/>
                        <a:pt x="4870" y="10674"/>
                      </a:cubicBezTo>
                      <a:cubicBezTo>
                        <a:pt x="5104" y="11108"/>
                        <a:pt x="5237" y="11575"/>
                        <a:pt x="5304" y="12042"/>
                      </a:cubicBezTo>
                      <a:lnTo>
                        <a:pt x="11075" y="7405"/>
                      </a:lnTo>
                      <a:cubicBezTo>
                        <a:pt x="10708" y="6405"/>
                        <a:pt x="10241" y="5471"/>
                        <a:pt x="9674" y="4637"/>
                      </a:cubicBezTo>
                      <a:close/>
                      <a:moveTo>
                        <a:pt x="11508" y="12509"/>
                      </a:moveTo>
                      <a:lnTo>
                        <a:pt x="5237" y="12743"/>
                      </a:lnTo>
                      <a:cubicBezTo>
                        <a:pt x="5137" y="13310"/>
                        <a:pt x="4904" y="13843"/>
                        <a:pt x="4537" y="14310"/>
                      </a:cubicBezTo>
                      <a:cubicBezTo>
                        <a:pt x="4036" y="14944"/>
                        <a:pt x="3436" y="15478"/>
                        <a:pt x="2702" y="15845"/>
                      </a:cubicBezTo>
                      <a:lnTo>
                        <a:pt x="10374" y="15578"/>
                      </a:lnTo>
                      <a:cubicBezTo>
                        <a:pt x="10641" y="15078"/>
                        <a:pt x="10875" y="14611"/>
                        <a:pt x="11075" y="14077"/>
                      </a:cubicBezTo>
                      <a:cubicBezTo>
                        <a:pt x="11275" y="13576"/>
                        <a:pt x="11408" y="13043"/>
                        <a:pt x="11508" y="12509"/>
                      </a:cubicBezTo>
                      <a:close/>
                      <a:moveTo>
                        <a:pt x="2569" y="15878"/>
                      </a:moveTo>
                      <a:cubicBezTo>
                        <a:pt x="1999" y="16163"/>
                        <a:pt x="1356" y="16326"/>
                        <a:pt x="703" y="16326"/>
                      </a:cubicBezTo>
                      <a:cubicBezTo>
                        <a:pt x="591" y="16326"/>
                        <a:pt x="479" y="16321"/>
                        <a:pt x="367" y="16312"/>
                      </a:cubicBezTo>
                      <a:cubicBezTo>
                        <a:pt x="300" y="16278"/>
                        <a:pt x="200" y="16278"/>
                        <a:pt x="134" y="16245"/>
                      </a:cubicBezTo>
                      <a:lnTo>
                        <a:pt x="134" y="16245"/>
                      </a:lnTo>
                      <a:lnTo>
                        <a:pt x="2902" y="20248"/>
                      </a:lnTo>
                      <a:cubicBezTo>
                        <a:pt x="3236" y="20215"/>
                        <a:pt x="3603" y="20181"/>
                        <a:pt x="3936" y="20081"/>
                      </a:cubicBezTo>
                      <a:cubicBezTo>
                        <a:pt x="4370" y="20014"/>
                        <a:pt x="4804" y="19881"/>
                        <a:pt x="5237" y="19714"/>
                      </a:cubicBezTo>
                      <a:lnTo>
                        <a:pt x="2569" y="1587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5" name="Google Shape;135;p5"/>
                <p:cNvSpPr/>
                <p:nvPr/>
              </p:nvSpPr>
              <p:spPr>
                <a:xfrm>
                  <a:off x="1025075" y="-22075"/>
                  <a:ext cx="120925" cy="23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37" h="9375" extrusionOk="0">
                      <a:moveTo>
                        <a:pt x="3669" y="1"/>
                      </a:moveTo>
                      <a:cubicBezTo>
                        <a:pt x="3136" y="1"/>
                        <a:pt x="2602" y="101"/>
                        <a:pt x="2102" y="268"/>
                      </a:cubicBezTo>
                      <a:cubicBezTo>
                        <a:pt x="1868" y="368"/>
                        <a:pt x="1668" y="434"/>
                        <a:pt x="1501" y="568"/>
                      </a:cubicBezTo>
                      <a:lnTo>
                        <a:pt x="0" y="7606"/>
                      </a:lnTo>
                      <a:cubicBezTo>
                        <a:pt x="334" y="8073"/>
                        <a:pt x="767" y="8473"/>
                        <a:pt x="1234" y="8774"/>
                      </a:cubicBezTo>
                      <a:cubicBezTo>
                        <a:pt x="1735" y="9041"/>
                        <a:pt x="2268" y="9274"/>
                        <a:pt x="2835" y="9374"/>
                      </a:cubicBezTo>
                      <a:lnTo>
                        <a:pt x="4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6" name="Google Shape;136;p5"/>
                <p:cNvSpPr/>
                <p:nvPr/>
              </p:nvSpPr>
              <p:spPr>
                <a:xfrm>
                  <a:off x="1227700" y="-156325"/>
                  <a:ext cx="216025" cy="403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41" h="16121" extrusionOk="0">
                      <a:moveTo>
                        <a:pt x="768" y="0"/>
                      </a:moveTo>
                      <a:lnTo>
                        <a:pt x="635" y="2936"/>
                      </a:lnTo>
                      <a:cubicBezTo>
                        <a:pt x="3470" y="3069"/>
                        <a:pt x="5638" y="5471"/>
                        <a:pt x="5538" y="8306"/>
                      </a:cubicBezTo>
                      <a:cubicBezTo>
                        <a:pt x="5376" y="11027"/>
                        <a:pt x="3107" y="13182"/>
                        <a:pt x="379" y="13182"/>
                      </a:cubicBezTo>
                      <a:cubicBezTo>
                        <a:pt x="298" y="13182"/>
                        <a:pt x="216" y="13180"/>
                        <a:pt x="134" y="13176"/>
                      </a:cubicBezTo>
                      <a:lnTo>
                        <a:pt x="1" y="16112"/>
                      </a:lnTo>
                      <a:cubicBezTo>
                        <a:pt x="124" y="16117"/>
                        <a:pt x="247" y="16120"/>
                        <a:pt x="369" y="16120"/>
                      </a:cubicBezTo>
                      <a:cubicBezTo>
                        <a:pt x="4646" y="16120"/>
                        <a:pt x="8246" y="12753"/>
                        <a:pt x="8440" y="8440"/>
                      </a:cubicBezTo>
                      <a:cubicBezTo>
                        <a:pt x="8640" y="4003"/>
                        <a:pt x="5205" y="200"/>
                        <a:pt x="76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7" name="Google Shape;137;p5"/>
                <p:cNvSpPr/>
                <p:nvPr/>
              </p:nvSpPr>
              <p:spPr>
                <a:xfrm>
                  <a:off x="986700" y="372375"/>
                  <a:ext cx="216025" cy="403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41" h="16121" extrusionOk="0">
                      <a:moveTo>
                        <a:pt x="768" y="1"/>
                      </a:moveTo>
                      <a:lnTo>
                        <a:pt x="634" y="2903"/>
                      </a:lnTo>
                      <a:cubicBezTo>
                        <a:pt x="3470" y="3070"/>
                        <a:pt x="5638" y="5471"/>
                        <a:pt x="5538" y="8273"/>
                      </a:cubicBezTo>
                      <a:cubicBezTo>
                        <a:pt x="5376" y="11027"/>
                        <a:pt x="3106" y="13183"/>
                        <a:pt x="409" y="13183"/>
                      </a:cubicBezTo>
                      <a:cubicBezTo>
                        <a:pt x="329" y="13183"/>
                        <a:pt x="248" y="13181"/>
                        <a:pt x="167" y="13177"/>
                      </a:cubicBezTo>
                      <a:lnTo>
                        <a:pt x="1" y="16112"/>
                      </a:lnTo>
                      <a:cubicBezTo>
                        <a:pt x="125" y="16118"/>
                        <a:pt x="249" y="16121"/>
                        <a:pt x="372" y="16121"/>
                      </a:cubicBezTo>
                      <a:cubicBezTo>
                        <a:pt x="4677" y="16121"/>
                        <a:pt x="8245" y="12753"/>
                        <a:pt x="8440" y="8440"/>
                      </a:cubicBezTo>
                      <a:cubicBezTo>
                        <a:pt x="8640" y="3970"/>
                        <a:pt x="5204" y="201"/>
                        <a:pt x="768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8" name="Google Shape;138;p5"/>
                <p:cNvSpPr/>
                <p:nvPr/>
              </p:nvSpPr>
              <p:spPr>
                <a:xfrm>
                  <a:off x="1227700" y="750975"/>
                  <a:ext cx="215200" cy="402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08" h="16088" extrusionOk="0">
                      <a:moveTo>
                        <a:pt x="735" y="1"/>
                      </a:moveTo>
                      <a:lnTo>
                        <a:pt x="601" y="2903"/>
                      </a:lnTo>
                      <a:cubicBezTo>
                        <a:pt x="3437" y="3036"/>
                        <a:pt x="5605" y="5438"/>
                        <a:pt x="5505" y="8273"/>
                      </a:cubicBezTo>
                      <a:cubicBezTo>
                        <a:pt x="5375" y="11027"/>
                        <a:pt x="3075" y="13183"/>
                        <a:pt x="376" y="13183"/>
                      </a:cubicBezTo>
                      <a:cubicBezTo>
                        <a:pt x="296" y="13183"/>
                        <a:pt x="215" y="13181"/>
                        <a:pt x="134" y="13177"/>
                      </a:cubicBezTo>
                      <a:lnTo>
                        <a:pt x="1" y="16079"/>
                      </a:lnTo>
                      <a:cubicBezTo>
                        <a:pt x="124" y="16085"/>
                        <a:pt x="247" y="16087"/>
                        <a:pt x="369" y="16087"/>
                      </a:cubicBezTo>
                      <a:cubicBezTo>
                        <a:pt x="4644" y="16087"/>
                        <a:pt x="8212" y="12720"/>
                        <a:pt x="8407" y="8407"/>
                      </a:cubicBezTo>
                      <a:cubicBezTo>
                        <a:pt x="8607" y="3970"/>
                        <a:pt x="5171" y="201"/>
                        <a:pt x="73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" name="Google Shape;139;p5"/>
                <p:cNvSpPr/>
                <p:nvPr/>
              </p:nvSpPr>
              <p:spPr>
                <a:xfrm>
                  <a:off x="884125" y="-85450"/>
                  <a:ext cx="617150" cy="1189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686" h="47568" extrusionOk="0">
                      <a:moveTo>
                        <a:pt x="3036" y="1"/>
                      </a:moveTo>
                      <a:cubicBezTo>
                        <a:pt x="1335" y="1"/>
                        <a:pt x="1" y="1368"/>
                        <a:pt x="1" y="3036"/>
                      </a:cubicBezTo>
                      <a:lnTo>
                        <a:pt x="1" y="44532"/>
                      </a:lnTo>
                      <a:cubicBezTo>
                        <a:pt x="1" y="46200"/>
                        <a:pt x="1335" y="47568"/>
                        <a:pt x="3036" y="47568"/>
                      </a:cubicBezTo>
                      <a:lnTo>
                        <a:pt x="21650" y="47568"/>
                      </a:lnTo>
                      <a:cubicBezTo>
                        <a:pt x="23317" y="47568"/>
                        <a:pt x="24685" y="46200"/>
                        <a:pt x="24685" y="44532"/>
                      </a:cubicBezTo>
                      <a:lnTo>
                        <a:pt x="24685" y="3036"/>
                      </a:lnTo>
                      <a:cubicBezTo>
                        <a:pt x="24685" y="1368"/>
                        <a:pt x="23317" y="1"/>
                        <a:pt x="21650" y="1"/>
                      </a:cubicBezTo>
                      <a:close/>
                    </a:path>
                  </a:pathLst>
                </a:custGeom>
                <a:solidFill>
                  <a:srgbClr val="F1EFF2">
                    <a:alpha val="328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140" name="Google Shape;140;p5"/>
          <p:cNvSpPr/>
          <p:nvPr/>
        </p:nvSpPr>
        <p:spPr>
          <a:xfrm flipH="1">
            <a:off x="722375" y="703748"/>
            <a:ext cx="241510" cy="241490"/>
          </a:xfrm>
          <a:custGeom>
            <a:avLst/>
            <a:gdLst/>
            <a:ahLst/>
            <a:cxnLst/>
            <a:rect l="l" t="t" r="r" b="b"/>
            <a:pathLst>
              <a:path w="12077" h="12076" extrusionOk="0">
                <a:moveTo>
                  <a:pt x="6039" y="0"/>
                </a:moveTo>
                <a:lnTo>
                  <a:pt x="5472" y="2302"/>
                </a:lnTo>
                <a:cubicBezTo>
                  <a:pt x="5105" y="3870"/>
                  <a:pt x="3870" y="5104"/>
                  <a:pt x="2303" y="5471"/>
                </a:cubicBezTo>
                <a:lnTo>
                  <a:pt x="1" y="6005"/>
                </a:lnTo>
                <a:lnTo>
                  <a:pt x="2303" y="6572"/>
                </a:lnTo>
                <a:cubicBezTo>
                  <a:pt x="3870" y="6939"/>
                  <a:pt x="5105" y="8173"/>
                  <a:pt x="5472" y="9741"/>
                </a:cubicBezTo>
                <a:lnTo>
                  <a:pt x="6039" y="12076"/>
                </a:lnTo>
                <a:lnTo>
                  <a:pt x="6572" y="9741"/>
                </a:lnTo>
                <a:cubicBezTo>
                  <a:pt x="6973" y="8173"/>
                  <a:pt x="8173" y="6939"/>
                  <a:pt x="9775" y="6572"/>
                </a:cubicBezTo>
                <a:lnTo>
                  <a:pt x="12076" y="6038"/>
                </a:lnTo>
                <a:lnTo>
                  <a:pt x="9775" y="5471"/>
                </a:lnTo>
                <a:cubicBezTo>
                  <a:pt x="8173" y="5104"/>
                  <a:pt x="6973" y="3870"/>
                  <a:pt x="6572" y="2302"/>
                </a:cubicBezTo>
                <a:lnTo>
                  <a:pt x="6039" y="0"/>
                </a:lnTo>
                <a:close/>
              </a:path>
            </a:pathLst>
          </a:custGeom>
          <a:solidFill>
            <a:srgbClr val="F1EF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5"/>
          <p:cNvSpPr/>
          <p:nvPr/>
        </p:nvSpPr>
        <p:spPr>
          <a:xfrm flipH="1">
            <a:off x="8180105" y="4198232"/>
            <a:ext cx="241520" cy="241520"/>
          </a:xfrm>
          <a:custGeom>
            <a:avLst/>
            <a:gdLst/>
            <a:ahLst/>
            <a:cxnLst/>
            <a:rect l="l" t="t" r="r" b="b"/>
            <a:pathLst>
              <a:path w="12076" h="12076" extrusionOk="0">
                <a:moveTo>
                  <a:pt x="6038" y="1"/>
                </a:moveTo>
                <a:lnTo>
                  <a:pt x="5504" y="2336"/>
                </a:lnTo>
                <a:cubicBezTo>
                  <a:pt x="5104" y="3903"/>
                  <a:pt x="3903" y="5104"/>
                  <a:pt x="2335" y="5505"/>
                </a:cubicBezTo>
                <a:lnTo>
                  <a:pt x="0" y="6038"/>
                </a:lnTo>
                <a:lnTo>
                  <a:pt x="2335" y="6605"/>
                </a:lnTo>
                <a:cubicBezTo>
                  <a:pt x="3903" y="6972"/>
                  <a:pt x="5104" y="8207"/>
                  <a:pt x="5504" y="9774"/>
                </a:cubicBezTo>
                <a:lnTo>
                  <a:pt x="6038" y="12076"/>
                </a:lnTo>
                <a:lnTo>
                  <a:pt x="6605" y="9774"/>
                </a:lnTo>
                <a:cubicBezTo>
                  <a:pt x="6972" y="8207"/>
                  <a:pt x="8206" y="6972"/>
                  <a:pt x="9774" y="6605"/>
                </a:cubicBezTo>
                <a:lnTo>
                  <a:pt x="12075" y="6038"/>
                </a:lnTo>
                <a:lnTo>
                  <a:pt x="9774" y="5505"/>
                </a:lnTo>
                <a:cubicBezTo>
                  <a:pt x="8206" y="5104"/>
                  <a:pt x="6972" y="3903"/>
                  <a:pt x="6605" y="2336"/>
                </a:cubicBezTo>
                <a:lnTo>
                  <a:pt x="6038" y="1"/>
                </a:lnTo>
                <a:close/>
              </a:path>
            </a:pathLst>
          </a:custGeom>
          <a:solidFill>
            <a:srgbClr val="F1EF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" name="Google Shape;143;p6"/>
          <p:cNvGrpSpPr/>
          <p:nvPr/>
        </p:nvGrpSpPr>
        <p:grpSpPr>
          <a:xfrm>
            <a:off x="188089" y="178344"/>
            <a:ext cx="8767822" cy="4786812"/>
            <a:chOff x="240700" y="905375"/>
            <a:chExt cx="7132950" cy="3894250"/>
          </a:xfrm>
        </p:grpSpPr>
        <p:sp>
          <p:nvSpPr>
            <p:cNvPr id="144" name="Google Shape;144;p6"/>
            <p:cNvSpPr/>
            <p:nvPr/>
          </p:nvSpPr>
          <p:spPr>
            <a:xfrm>
              <a:off x="327375" y="987700"/>
              <a:ext cx="6959625" cy="3729600"/>
            </a:xfrm>
            <a:custGeom>
              <a:avLst/>
              <a:gdLst/>
              <a:ahLst/>
              <a:cxnLst/>
              <a:rect l="l" t="t" r="r" b="b"/>
              <a:pathLst>
                <a:path w="278385" h="149184" fill="none" extrusionOk="0">
                  <a:moveTo>
                    <a:pt x="0" y="1"/>
                  </a:moveTo>
                  <a:lnTo>
                    <a:pt x="278385" y="1"/>
                  </a:lnTo>
                  <a:lnTo>
                    <a:pt x="278385" y="149184"/>
                  </a:lnTo>
                  <a:lnTo>
                    <a:pt x="0" y="149184"/>
                  </a:lnTo>
                  <a:close/>
                </a:path>
              </a:pathLst>
            </a:custGeom>
            <a:noFill/>
            <a:ln w="28575" cap="flat" cmpd="sng">
              <a:solidFill>
                <a:schemeClr val="dk2"/>
              </a:solidFill>
              <a:prstDash val="solid"/>
              <a:miter lim="1733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6"/>
            <p:cNvSpPr/>
            <p:nvPr/>
          </p:nvSpPr>
          <p:spPr>
            <a:xfrm>
              <a:off x="240700" y="905375"/>
              <a:ext cx="7132950" cy="3894250"/>
            </a:xfrm>
            <a:custGeom>
              <a:avLst/>
              <a:gdLst/>
              <a:ahLst/>
              <a:cxnLst/>
              <a:rect l="l" t="t" r="r" b="b"/>
              <a:pathLst>
                <a:path w="285318" h="155770" fill="none" extrusionOk="0">
                  <a:moveTo>
                    <a:pt x="278385" y="6933"/>
                  </a:moveTo>
                  <a:lnTo>
                    <a:pt x="278385" y="1"/>
                  </a:lnTo>
                  <a:lnTo>
                    <a:pt x="6933" y="1"/>
                  </a:lnTo>
                  <a:lnTo>
                    <a:pt x="6933" y="6933"/>
                  </a:lnTo>
                  <a:lnTo>
                    <a:pt x="1" y="6933"/>
                  </a:lnTo>
                  <a:lnTo>
                    <a:pt x="1" y="148837"/>
                  </a:lnTo>
                  <a:lnTo>
                    <a:pt x="6933" y="148837"/>
                  </a:lnTo>
                  <a:lnTo>
                    <a:pt x="6933" y="155769"/>
                  </a:lnTo>
                  <a:lnTo>
                    <a:pt x="278385" y="155769"/>
                  </a:lnTo>
                  <a:lnTo>
                    <a:pt x="278385" y="148837"/>
                  </a:lnTo>
                  <a:lnTo>
                    <a:pt x="285318" y="148837"/>
                  </a:lnTo>
                  <a:lnTo>
                    <a:pt x="285318" y="6933"/>
                  </a:lnTo>
                  <a:close/>
                </a:path>
              </a:pathLst>
            </a:custGeom>
            <a:noFill/>
            <a:ln w="28575" cap="flat" cmpd="sng">
              <a:solidFill>
                <a:schemeClr val="dk2"/>
              </a:solidFill>
              <a:prstDash val="solid"/>
              <a:miter lim="1733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6" name="Google Shape;146;p6"/>
          <p:cNvSpPr txBox="1">
            <a:spLocks noGrp="1"/>
          </p:cNvSpPr>
          <p:nvPr>
            <p:ph type="title"/>
          </p:nvPr>
        </p:nvSpPr>
        <p:spPr>
          <a:xfrm>
            <a:off x="720000" y="463800"/>
            <a:ext cx="5781300" cy="59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grpSp>
        <p:nvGrpSpPr>
          <p:cNvPr id="147" name="Google Shape;147;p6"/>
          <p:cNvGrpSpPr/>
          <p:nvPr/>
        </p:nvGrpSpPr>
        <p:grpSpPr>
          <a:xfrm>
            <a:off x="7385456" y="-510930"/>
            <a:ext cx="2845648" cy="2915806"/>
            <a:chOff x="7385456" y="-510930"/>
            <a:chExt cx="2845648" cy="2915806"/>
          </a:xfrm>
        </p:grpSpPr>
        <p:grpSp>
          <p:nvGrpSpPr>
            <p:cNvPr id="148" name="Google Shape;148;p6"/>
            <p:cNvGrpSpPr/>
            <p:nvPr/>
          </p:nvGrpSpPr>
          <p:grpSpPr>
            <a:xfrm rot="-1800044">
              <a:off x="8052937" y="-247295"/>
              <a:ext cx="1694538" cy="2388537"/>
              <a:chOff x="5564538" y="450356"/>
              <a:chExt cx="1694575" cy="2388590"/>
            </a:xfrm>
          </p:grpSpPr>
          <p:grpSp>
            <p:nvGrpSpPr>
              <p:cNvPr id="149" name="Google Shape;149;p6"/>
              <p:cNvGrpSpPr/>
              <p:nvPr/>
            </p:nvGrpSpPr>
            <p:grpSpPr>
              <a:xfrm>
                <a:off x="5564538" y="450356"/>
                <a:ext cx="1694575" cy="1194225"/>
                <a:chOff x="6675350" y="1828400"/>
                <a:chExt cx="1694575" cy="1194225"/>
              </a:xfrm>
            </p:grpSpPr>
            <p:sp>
              <p:nvSpPr>
                <p:cNvPr id="150" name="Google Shape;150;p6"/>
                <p:cNvSpPr/>
                <p:nvPr/>
              </p:nvSpPr>
              <p:spPr>
                <a:xfrm>
                  <a:off x="6675350" y="1828400"/>
                  <a:ext cx="1694575" cy="1194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783" h="47769" extrusionOk="0">
                      <a:moveTo>
                        <a:pt x="0" y="1"/>
                      </a:moveTo>
                      <a:lnTo>
                        <a:pt x="0" y="47768"/>
                      </a:lnTo>
                      <a:lnTo>
                        <a:pt x="67782" y="47768"/>
                      </a:lnTo>
                      <a:lnTo>
                        <a:pt x="67782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  <a:effectLst>
                  <a:outerShdw dist="76200" dir="8940000" algn="bl" rotWithShape="0">
                    <a:schemeClr val="lt2">
                      <a:alpha val="15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1" name="Google Shape;151;p6"/>
                <p:cNvSpPr/>
                <p:nvPr/>
              </p:nvSpPr>
              <p:spPr>
                <a:xfrm>
                  <a:off x="6899675" y="1828400"/>
                  <a:ext cx="468700" cy="1194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48" h="47769" extrusionOk="0">
                      <a:moveTo>
                        <a:pt x="0" y="1"/>
                      </a:moveTo>
                      <a:lnTo>
                        <a:pt x="0" y="47768"/>
                      </a:lnTo>
                      <a:lnTo>
                        <a:pt x="18747" y="47768"/>
                      </a:lnTo>
                      <a:lnTo>
                        <a:pt x="18747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" name="Google Shape;152;p6"/>
                <p:cNvSpPr/>
                <p:nvPr/>
              </p:nvSpPr>
              <p:spPr>
                <a:xfrm>
                  <a:off x="7465900" y="1828400"/>
                  <a:ext cx="99275" cy="1194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71" h="47769" extrusionOk="0">
                      <a:moveTo>
                        <a:pt x="1" y="1"/>
                      </a:moveTo>
                      <a:lnTo>
                        <a:pt x="1" y="47768"/>
                      </a:lnTo>
                      <a:lnTo>
                        <a:pt x="3970" y="47768"/>
                      </a:lnTo>
                      <a:lnTo>
                        <a:pt x="3970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53" name="Google Shape;153;p6"/>
              <p:cNvGrpSpPr/>
              <p:nvPr/>
            </p:nvGrpSpPr>
            <p:grpSpPr>
              <a:xfrm>
                <a:off x="5969413" y="634821"/>
                <a:ext cx="884825" cy="2204125"/>
                <a:chOff x="7536800" y="2096925"/>
                <a:chExt cx="884825" cy="2204125"/>
              </a:xfrm>
            </p:grpSpPr>
            <p:grpSp>
              <p:nvGrpSpPr>
                <p:cNvPr id="154" name="Google Shape;154;p6"/>
                <p:cNvGrpSpPr/>
                <p:nvPr/>
              </p:nvGrpSpPr>
              <p:grpSpPr>
                <a:xfrm>
                  <a:off x="7536800" y="2096925"/>
                  <a:ext cx="884825" cy="2204125"/>
                  <a:chOff x="7536800" y="2096925"/>
                  <a:chExt cx="884825" cy="2204125"/>
                </a:xfrm>
              </p:grpSpPr>
              <p:grpSp>
                <p:nvGrpSpPr>
                  <p:cNvPr id="155" name="Google Shape;155;p6"/>
                  <p:cNvGrpSpPr/>
                  <p:nvPr/>
                </p:nvGrpSpPr>
                <p:grpSpPr>
                  <a:xfrm>
                    <a:off x="7849525" y="2704875"/>
                    <a:ext cx="572100" cy="1596175"/>
                    <a:chOff x="7849525" y="2704875"/>
                    <a:chExt cx="572100" cy="1596175"/>
                  </a:xfrm>
                </p:grpSpPr>
                <p:sp>
                  <p:nvSpPr>
                    <p:cNvPr id="156" name="Google Shape;156;p6"/>
                    <p:cNvSpPr/>
                    <p:nvPr/>
                  </p:nvSpPr>
                  <p:spPr>
                    <a:xfrm>
                      <a:off x="7849525" y="2704875"/>
                      <a:ext cx="572100" cy="15961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2884" h="63847" extrusionOk="0">
                          <a:moveTo>
                            <a:pt x="11442" y="55640"/>
                          </a:moveTo>
                          <a:cubicBezTo>
                            <a:pt x="12476" y="55640"/>
                            <a:pt x="13310" y="56474"/>
                            <a:pt x="13310" y="57508"/>
                          </a:cubicBezTo>
                          <a:lnTo>
                            <a:pt x="13310" y="58943"/>
                          </a:lnTo>
                          <a:cubicBezTo>
                            <a:pt x="13310" y="59977"/>
                            <a:pt x="12476" y="60811"/>
                            <a:pt x="11442" y="60811"/>
                          </a:cubicBezTo>
                          <a:cubicBezTo>
                            <a:pt x="10408" y="60811"/>
                            <a:pt x="9607" y="59977"/>
                            <a:pt x="9607" y="58943"/>
                          </a:cubicBezTo>
                          <a:lnTo>
                            <a:pt x="9607" y="57508"/>
                          </a:lnTo>
                          <a:cubicBezTo>
                            <a:pt x="9607" y="56474"/>
                            <a:pt x="10408" y="55640"/>
                            <a:pt x="11442" y="55640"/>
                          </a:cubicBezTo>
                          <a:close/>
                          <a:moveTo>
                            <a:pt x="11442" y="0"/>
                          </a:moveTo>
                          <a:cubicBezTo>
                            <a:pt x="5137" y="0"/>
                            <a:pt x="0" y="5137"/>
                            <a:pt x="0" y="11442"/>
                          </a:cubicBezTo>
                          <a:lnTo>
                            <a:pt x="0" y="17413"/>
                          </a:lnTo>
                          <a:cubicBezTo>
                            <a:pt x="0" y="19247"/>
                            <a:pt x="434" y="21049"/>
                            <a:pt x="1268" y="22650"/>
                          </a:cubicBezTo>
                          <a:cubicBezTo>
                            <a:pt x="4603" y="29155"/>
                            <a:pt x="6672" y="36226"/>
                            <a:pt x="6905" y="43498"/>
                          </a:cubicBezTo>
                          <a:lnTo>
                            <a:pt x="7339" y="59776"/>
                          </a:lnTo>
                          <a:cubicBezTo>
                            <a:pt x="7339" y="62011"/>
                            <a:pt x="9173" y="63846"/>
                            <a:pt x="11442" y="63846"/>
                          </a:cubicBezTo>
                          <a:cubicBezTo>
                            <a:pt x="12075" y="63846"/>
                            <a:pt x="12709" y="63713"/>
                            <a:pt x="13310" y="63412"/>
                          </a:cubicBezTo>
                          <a:cubicBezTo>
                            <a:pt x="13677" y="63212"/>
                            <a:pt x="14010" y="62945"/>
                            <a:pt x="14310" y="62645"/>
                          </a:cubicBezTo>
                          <a:cubicBezTo>
                            <a:pt x="15078" y="61878"/>
                            <a:pt x="15511" y="60844"/>
                            <a:pt x="15511" y="59776"/>
                          </a:cubicBezTo>
                          <a:lnTo>
                            <a:pt x="15978" y="43498"/>
                          </a:lnTo>
                          <a:cubicBezTo>
                            <a:pt x="16178" y="36193"/>
                            <a:pt x="18280" y="29155"/>
                            <a:pt x="21616" y="22650"/>
                          </a:cubicBezTo>
                          <a:cubicBezTo>
                            <a:pt x="22450" y="21049"/>
                            <a:pt x="22883" y="19247"/>
                            <a:pt x="22883" y="17413"/>
                          </a:cubicBezTo>
                          <a:lnTo>
                            <a:pt x="22883" y="11442"/>
                          </a:lnTo>
                          <a:cubicBezTo>
                            <a:pt x="22883" y="5838"/>
                            <a:pt x="18847" y="1068"/>
                            <a:pt x="13310" y="134"/>
                          </a:cubicBezTo>
                          <a:cubicBezTo>
                            <a:pt x="12709" y="34"/>
                            <a:pt x="12075" y="0"/>
                            <a:pt x="11442" y="0"/>
                          </a:cubicBezTo>
                          <a:close/>
                        </a:path>
                      </a:pathLst>
                    </a:custGeom>
                    <a:solidFill>
                      <a:schemeClr val="l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7" name="Google Shape;157;p6"/>
                    <p:cNvSpPr/>
                    <p:nvPr/>
                  </p:nvSpPr>
                  <p:spPr>
                    <a:xfrm>
                      <a:off x="7954600" y="2826625"/>
                      <a:ext cx="361950" cy="4520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478" h="18081" extrusionOk="0">
                          <a:moveTo>
                            <a:pt x="7178" y="0"/>
                          </a:moveTo>
                          <a:cubicBezTo>
                            <a:pt x="3236" y="0"/>
                            <a:pt x="34" y="3223"/>
                            <a:pt x="34" y="7206"/>
                          </a:cubicBezTo>
                          <a:lnTo>
                            <a:pt x="34" y="10842"/>
                          </a:lnTo>
                          <a:cubicBezTo>
                            <a:pt x="0" y="14844"/>
                            <a:pt x="3269" y="18080"/>
                            <a:pt x="7239" y="18080"/>
                          </a:cubicBezTo>
                          <a:cubicBezTo>
                            <a:pt x="11242" y="18080"/>
                            <a:pt x="14444" y="14844"/>
                            <a:pt x="14477" y="10842"/>
                          </a:cubicBezTo>
                          <a:lnTo>
                            <a:pt x="14477" y="7206"/>
                          </a:lnTo>
                          <a:cubicBezTo>
                            <a:pt x="14477" y="3223"/>
                            <a:pt x="11275" y="0"/>
                            <a:pt x="7300" y="0"/>
                          </a:cubicBezTo>
                          <a:cubicBezTo>
                            <a:pt x="7280" y="0"/>
                            <a:pt x="7259" y="0"/>
                            <a:pt x="7239" y="0"/>
                          </a:cubicBezTo>
                          <a:cubicBezTo>
                            <a:pt x="7218" y="0"/>
                            <a:pt x="7198" y="0"/>
                            <a:pt x="7178" y="0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158" name="Google Shape;158;p6"/>
                  <p:cNvGrpSpPr/>
                  <p:nvPr/>
                </p:nvGrpSpPr>
                <p:grpSpPr>
                  <a:xfrm>
                    <a:off x="7536800" y="2096925"/>
                    <a:ext cx="247700" cy="2204125"/>
                    <a:chOff x="7536800" y="2073575"/>
                    <a:chExt cx="247700" cy="2204125"/>
                  </a:xfrm>
                </p:grpSpPr>
                <p:sp>
                  <p:nvSpPr>
                    <p:cNvPr id="159" name="Google Shape;159;p6"/>
                    <p:cNvSpPr/>
                    <p:nvPr/>
                  </p:nvSpPr>
                  <p:spPr>
                    <a:xfrm>
                      <a:off x="7556800" y="2073575"/>
                      <a:ext cx="81750" cy="14419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270" h="57676" extrusionOk="0">
                          <a:moveTo>
                            <a:pt x="1535" y="1"/>
                          </a:moveTo>
                          <a:lnTo>
                            <a:pt x="1" y="57676"/>
                          </a:lnTo>
                          <a:lnTo>
                            <a:pt x="3270" y="57676"/>
                          </a:lnTo>
                          <a:lnTo>
                            <a:pt x="3270" y="1"/>
                          </a:lnTo>
                          <a:close/>
                        </a:path>
                      </a:pathLst>
                    </a:custGeom>
                    <a:solidFill>
                      <a:schemeClr val="l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0" name="Google Shape;160;p6"/>
                    <p:cNvSpPr/>
                    <p:nvPr/>
                  </p:nvSpPr>
                  <p:spPr>
                    <a:xfrm>
                      <a:off x="7683575" y="2073575"/>
                      <a:ext cx="80900" cy="14419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236" h="57676" extrusionOk="0">
                          <a:moveTo>
                            <a:pt x="0" y="1"/>
                          </a:moveTo>
                          <a:lnTo>
                            <a:pt x="0" y="57676"/>
                          </a:lnTo>
                          <a:lnTo>
                            <a:pt x="3236" y="57676"/>
                          </a:lnTo>
                          <a:lnTo>
                            <a:pt x="1701" y="1"/>
                          </a:lnTo>
                          <a:close/>
                        </a:path>
                      </a:pathLst>
                    </a:custGeom>
                    <a:solidFill>
                      <a:schemeClr val="l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1" name="Google Shape;161;p6"/>
                    <p:cNvSpPr/>
                    <p:nvPr/>
                  </p:nvSpPr>
                  <p:spPr>
                    <a:xfrm>
                      <a:off x="7536800" y="3515450"/>
                      <a:ext cx="101750" cy="7622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070" h="30490" extrusionOk="0">
                          <a:moveTo>
                            <a:pt x="801" y="1"/>
                          </a:moveTo>
                          <a:lnTo>
                            <a:pt x="0" y="30489"/>
                          </a:lnTo>
                          <a:lnTo>
                            <a:pt x="4070" y="30489"/>
                          </a:lnTo>
                          <a:lnTo>
                            <a:pt x="4070" y="1"/>
                          </a:lnTo>
                          <a:close/>
                        </a:path>
                      </a:pathLst>
                    </a:custGeom>
                    <a:solidFill>
                      <a:schemeClr val="l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2" name="Google Shape;162;p6"/>
                    <p:cNvSpPr/>
                    <p:nvPr/>
                  </p:nvSpPr>
                  <p:spPr>
                    <a:xfrm>
                      <a:off x="7683575" y="3515450"/>
                      <a:ext cx="100925" cy="7622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037" h="30490" extrusionOk="0">
                          <a:moveTo>
                            <a:pt x="0" y="1"/>
                          </a:moveTo>
                          <a:lnTo>
                            <a:pt x="0" y="30489"/>
                          </a:lnTo>
                          <a:lnTo>
                            <a:pt x="4036" y="30489"/>
                          </a:lnTo>
                          <a:lnTo>
                            <a:pt x="3236" y="1"/>
                          </a:lnTo>
                          <a:close/>
                        </a:path>
                      </a:pathLst>
                    </a:custGeom>
                    <a:solidFill>
                      <a:schemeClr val="l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  <p:sp>
              <p:nvSpPr>
                <p:cNvPr id="163" name="Google Shape;163;p6"/>
                <p:cNvSpPr/>
                <p:nvPr/>
              </p:nvSpPr>
              <p:spPr>
                <a:xfrm>
                  <a:off x="7955425" y="2825800"/>
                  <a:ext cx="180150" cy="271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06" h="10875" fill="none" extrusionOk="0">
                      <a:moveTo>
                        <a:pt x="1" y="10875"/>
                      </a:moveTo>
                      <a:lnTo>
                        <a:pt x="1" y="7239"/>
                      </a:lnTo>
                      <a:cubicBezTo>
                        <a:pt x="1" y="3236"/>
                        <a:pt x="3236" y="0"/>
                        <a:pt x="7206" y="33"/>
                      </a:cubicBezTo>
                    </a:path>
                  </a:pathLst>
                </a:custGeom>
                <a:noFill/>
                <a:ln w="8350" cap="flat" cmpd="sng">
                  <a:solidFill>
                    <a:schemeClr val="lt1"/>
                  </a:solidFill>
                  <a:prstDash val="solid"/>
                  <a:miter lim="333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64" name="Google Shape;164;p6"/>
            <p:cNvSpPr/>
            <p:nvPr/>
          </p:nvSpPr>
          <p:spPr>
            <a:xfrm>
              <a:off x="7385456" y="646447"/>
              <a:ext cx="227528" cy="226908"/>
            </a:xfrm>
            <a:custGeom>
              <a:avLst/>
              <a:gdLst/>
              <a:ahLst/>
              <a:cxnLst/>
              <a:rect l="l" t="t" r="r" b="b"/>
              <a:pathLst>
                <a:path w="12109" h="12076" extrusionOk="0">
                  <a:moveTo>
                    <a:pt x="6071" y="1"/>
                  </a:moveTo>
                  <a:lnTo>
                    <a:pt x="5504" y="2336"/>
                  </a:lnTo>
                  <a:cubicBezTo>
                    <a:pt x="5137" y="3903"/>
                    <a:pt x="3903" y="5138"/>
                    <a:pt x="2335" y="5505"/>
                  </a:cubicBezTo>
                  <a:lnTo>
                    <a:pt x="0" y="6038"/>
                  </a:lnTo>
                  <a:lnTo>
                    <a:pt x="2335" y="6605"/>
                  </a:lnTo>
                  <a:cubicBezTo>
                    <a:pt x="3903" y="6972"/>
                    <a:pt x="5137" y="8207"/>
                    <a:pt x="5504" y="9774"/>
                  </a:cubicBezTo>
                  <a:lnTo>
                    <a:pt x="6038" y="12076"/>
                  </a:lnTo>
                  <a:lnTo>
                    <a:pt x="6605" y="9774"/>
                  </a:lnTo>
                  <a:cubicBezTo>
                    <a:pt x="6972" y="8207"/>
                    <a:pt x="8206" y="6972"/>
                    <a:pt x="9774" y="6605"/>
                  </a:cubicBezTo>
                  <a:lnTo>
                    <a:pt x="12109" y="6038"/>
                  </a:lnTo>
                  <a:lnTo>
                    <a:pt x="9774" y="5505"/>
                  </a:lnTo>
                  <a:cubicBezTo>
                    <a:pt x="8206" y="5104"/>
                    <a:pt x="6972" y="3903"/>
                    <a:pt x="6605" y="2336"/>
                  </a:cubicBezTo>
                  <a:lnTo>
                    <a:pt x="6071" y="1"/>
                  </a:lnTo>
                  <a:close/>
                </a:path>
              </a:pathLst>
            </a:custGeom>
            <a:solidFill>
              <a:srgbClr val="F1EF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6" name="Google Shape;166;p7"/>
          <p:cNvGrpSpPr/>
          <p:nvPr/>
        </p:nvGrpSpPr>
        <p:grpSpPr>
          <a:xfrm>
            <a:off x="188089" y="178344"/>
            <a:ext cx="8767822" cy="4786812"/>
            <a:chOff x="240700" y="905375"/>
            <a:chExt cx="7132950" cy="3894250"/>
          </a:xfrm>
        </p:grpSpPr>
        <p:sp>
          <p:nvSpPr>
            <p:cNvPr id="167" name="Google Shape;167;p7"/>
            <p:cNvSpPr/>
            <p:nvPr/>
          </p:nvSpPr>
          <p:spPr>
            <a:xfrm>
              <a:off x="327375" y="987700"/>
              <a:ext cx="6959625" cy="3729600"/>
            </a:xfrm>
            <a:custGeom>
              <a:avLst/>
              <a:gdLst/>
              <a:ahLst/>
              <a:cxnLst/>
              <a:rect l="l" t="t" r="r" b="b"/>
              <a:pathLst>
                <a:path w="278385" h="149184" fill="none" extrusionOk="0">
                  <a:moveTo>
                    <a:pt x="0" y="1"/>
                  </a:moveTo>
                  <a:lnTo>
                    <a:pt x="278385" y="1"/>
                  </a:lnTo>
                  <a:lnTo>
                    <a:pt x="278385" y="149184"/>
                  </a:lnTo>
                  <a:lnTo>
                    <a:pt x="0" y="149184"/>
                  </a:lnTo>
                  <a:close/>
                </a:path>
              </a:pathLst>
            </a:custGeom>
            <a:noFill/>
            <a:ln w="28575" cap="flat" cmpd="sng">
              <a:solidFill>
                <a:schemeClr val="dk2"/>
              </a:solidFill>
              <a:prstDash val="solid"/>
              <a:miter lim="1733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7"/>
            <p:cNvSpPr/>
            <p:nvPr/>
          </p:nvSpPr>
          <p:spPr>
            <a:xfrm>
              <a:off x="240700" y="905375"/>
              <a:ext cx="7132950" cy="3894250"/>
            </a:xfrm>
            <a:custGeom>
              <a:avLst/>
              <a:gdLst/>
              <a:ahLst/>
              <a:cxnLst/>
              <a:rect l="l" t="t" r="r" b="b"/>
              <a:pathLst>
                <a:path w="285318" h="155770" fill="none" extrusionOk="0">
                  <a:moveTo>
                    <a:pt x="278385" y="6933"/>
                  </a:moveTo>
                  <a:lnTo>
                    <a:pt x="278385" y="1"/>
                  </a:lnTo>
                  <a:lnTo>
                    <a:pt x="6933" y="1"/>
                  </a:lnTo>
                  <a:lnTo>
                    <a:pt x="6933" y="6933"/>
                  </a:lnTo>
                  <a:lnTo>
                    <a:pt x="1" y="6933"/>
                  </a:lnTo>
                  <a:lnTo>
                    <a:pt x="1" y="148837"/>
                  </a:lnTo>
                  <a:lnTo>
                    <a:pt x="6933" y="148837"/>
                  </a:lnTo>
                  <a:lnTo>
                    <a:pt x="6933" y="155769"/>
                  </a:lnTo>
                  <a:lnTo>
                    <a:pt x="278385" y="155769"/>
                  </a:lnTo>
                  <a:lnTo>
                    <a:pt x="278385" y="148837"/>
                  </a:lnTo>
                  <a:lnTo>
                    <a:pt x="285318" y="148837"/>
                  </a:lnTo>
                  <a:lnTo>
                    <a:pt x="285318" y="6933"/>
                  </a:lnTo>
                  <a:close/>
                </a:path>
              </a:pathLst>
            </a:custGeom>
            <a:noFill/>
            <a:ln w="28575" cap="flat" cmpd="sng">
              <a:solidFill>
                <a:schemeClr val="dk2"/>
              </a:solidFill>
              <a:prstDash val="solid"/>
              <a:miter lim="1733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9" name="Google Shape;169;p7"/>
          <p:cNvSpPr txBox="1">
            <a:spLocks noGrp="1"/>
          </p:cNvSpPr>
          <p:nvPr>
            <p:ph type="subTitle" idx="1"/>
          </p:nvPr>
        </p:nvSpPr>
        <p:spPr>
          <a:xfrm>
            <a:off x="1200675" y="2544326"/>
            <a:ext cx="2958900" cy="105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170" name="Google Shape;170;p7"/>
          <p:cNvSpPr txBox="1">
            <a:spLocks noGrp="1"/>
          </p:cNvSpPr>
          <p:nvPr>
            <p:ph type="title"/>
          </p:nvPr>
        </p:nvSpPr>
        <p:spPr>
          <a:xfrm>
            <a:off x="1200675" y="1470881"/>
            <a:ext cx="2958900" cy="109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endParaRPr/>
          </a:p>
        </p:txBody>
      </p:sp>
      <p:grpSp>
        <p:nvGrpSpPr>
          <p:cNvPr id="171" name="Google Shape;171;p7"/>
          <p:cNvGrpSpPr/>
          <p:nvPr/>
        </p:nvGrpSpPr>
        <p:grpSpPr>
          <a:xfrm rot="2700000" flipH="1">
            <a:off x="-406931" y="-123719"/>
            <a:ext cx="1574243" cy="1137169"/>
            <a:chOff x="1460425" y="833750"/>
            <a:chExt cx="1176700" cy="850000"/>
          </a:xfrm>
        </p:grpSpPr>
        <p:sp>
          <p:nvSpPr>
            <p:cNvPr id="172" name="Google Shape;172;p7"/>
            <p:cNvSpPr/>
            <p:nvPr/>
          </p:nvSpPr>
          <p:spPr>
            <a:xfrm>
              <a:off x="1608050" y="833750"/>
              <a:ext cx="859800" cy="850000"/>
            </a:xfrm>
            <a:custGeom>
              <a:avLst/>
              <a:gdLst/>
              <a:ahLst/>
              <a:cxnLst/>
              <a:rect l="l" t="t" r="r" b="b"/>
              <a:pathLst>
                <a:path w="34392" h="34000" extrusionOk="0">
                  <a:moveTo>
                    <a:pt x="17208" y="1"/>
                  </a:moveTo>
                  <a:cubicBezTo>
                    <a:pt x="8001" y="1"/>
                    <a:pt x="398" y="7334"/>
                    <a:pt x="200" y="16617"/>
                  </a:cubicBezTo>
                  <a:cubicBezTo>
                    <a:pt x="0" y="25990"/>
                    <a:pt x="7405" y="33762"/>
                    <a:pt x="16812" y="33996"/>
                  </a:cubicBezTo>
                  <a:cubicBezTo>
                    <a:pt x="16936" y="33998"/>
                    <a:pt x="17059" y="34000"/>
                    <a:pt x="17181" y="34000"/>
                  </a:cubicBezTo>
                  <a:cubicBezTo>
                    <a:pt x="26389" y="34000"/>
                    <a:pt x="33961" y="26634"/>
                    <a:pt x="34191" y="17384"/>
                  </a:cubicBezTo>
                  <a:cubicBezTo>
                    <a:pt x="34391" y="8011"/>
                    <a:pt x="26953" y="205"/>
                    <a:pt x="17579" y="5"/>
                  </a:cubicBezTo>
                  <a:cubicBezTo>
                    <a:pt x="17455" y="2"/>
                    <a:pt x="17332" y="1"/>
                    <a:pt x="172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dist="76200" dir="21540000" algn="bl" rotWithShape="0">
                <a:srgbClr val="000000">
                  <a:alpha val="15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7"/>
            <p:cNvSpPr/>
            <p:nvPr/>
          </p:nvSpPr>
          <p:spPr>
            <a:xfrm>
              <a:off x="2411950" y="1164925"/>
              <a:ext cx="225175" cy="187650"/>
            </a:xfrm>
            <a:custGeom>
              <a:avLst/>
              <a:gdLst/>
              <a:ahLst/>
              <a:cxnLst/>
              <a:rect l="l" t="t" r="r" b="b"/>
              <a:pathLst>
                <a:path w="9007" h="7506" extrusionOk="0">
                  <a:moveTo>
                    <a:pt x="0" y="1"/>
                  </a:moveTo>
                  <a:lnTo>
                    <a:pt x="0" y="7506"/>
                  </a:lnTo>
                  <a:lnTo>
                    <a:pt x="5237" y="7506"/>
                  </a:lnTo>
                  <a:cubicBezTo>
                    <a:pt x="7306" y="7506"/>
                    <a:pt x="9007" y="5838"/>
                    <a:pt x="9007" y="3737"/>
                  </a:cubicBezTo>
                  <a:cubicBezTo>
                    <a:pt x="9007" y="1668"/>
                    <a:pt x="7306" y="1"/>
                    <a:pt x="52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7"/>
            <p:cNvSpPr/>
            <p:nvPr/>
          </p:nvSpPr>
          <p:spPr>
            <a:xfrm>
              <a:off x="1460425" y="1066525"/>
              <a:ext cx="246050" cy="349450"/>
            </a:xfrm>
            <a:custGeom>
              <a:avLst/>
              <a:gdLst/>
              <a:ahLst/>
              <a:cxnLst/>
              <a:rect l="l" t="t" r="r" b="b"/>
              <a:pathLst>
                <a:path w="9842" h="13978" extrusionOk="0">
                  <a:moveTo>
                    <a:pt x="9841" y="0"/>
                  </a:moveTo>
                  <a:lnTo>
                    <a:pt x="2669" y="2969"/>
                  </a:lnTo>
                  <a:cubicBezTo>
                    <a:pt x="1068" y="3636"/>
                    <a:pt x="1" y="5238"/>
                    <a:pt x="1" y="6972"/>
                  </a:cubicBezTo>
                  <a:cubicBezTo>
                    <a:pt x="1" y="8740"/>
                    <a:pt x="1068" y="10308"/>
                    <a:pt x="2669" y="10975"/>
                  </a:cubicBezTo>
                  <a:lnTo>
                    <a:pt x="9841" y="13977"/>
                  </a:lnTo>
                  <a:lnTo>
                    <a:pt x="9841" y="0"/>
                  </a:lnTo>
                  <a:close/>
                </a:path>
              </a:pathLst>
            </a:custGeom>
            <a:solidFill>
              <a:srgbClr val="EF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7"/>
            <p:cNvSpPr/>
            <p:nvPr/>
          </p:nvSpPr>
          <p:spPr>
            <a:xfrm>
              <a:off x="1522975" y="1124075"/>
              <a:ext cx="190175" cy="232675"/>
            </a:xfrm>
            <a:custGeom>
              <a:avLst/>
              <a:gdLst/>
              <a:ahLst/>
              <a:cxnLst/>
              <a:rect l="l" t="t" r="r" b="b"/>
              <a:pathLst>
                <a:path w="7607" h="9307" extrusionOk="0">
                  <a:moveTo>
                    <a:pt x="7606" y="0"/>
                  </a:moveTo>
                  <a:lnTo>
                    <a:pt x="1535" y="2535"/>
                  </a:lnTo>
                  <a:cubicBezTo>
                    <a:pt x="601" y="2902"/>
                    <a:pt x="1" y="3803"/>
                    <a:pt x="1" y="4804"/>
                  </a:cubicBezTo>
                  <a:cubicBezTo>
                    <a:pt x="1" y="5804"/>
                    <a:pt x="601" y="6705"/>
                    <a:pt x="1535" y="7072"/>
                  </a:cubicBezTo>
                  <a:lnTo>
                    <a:pt x="7606" y="9307"/>
                  </a:lnTo>
                  <a:lnTo>
                    <a:pt x="760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7"/>
            <p:cNvSpPr/>
            <p:nvPr/>
          </p:nvSpPr>
          <p:spPr>
            <a:xfrm>
              <a:off x="1684750" y="904750"/>
              <a:ext cx="707200" cy="708025"/>
            </a:xfrm>
            <a:custGeom>
              <a:avLst/>
              <a:gdLst/>
              <a:ahLst/>
              <a:cxnLst/>
              <a:rect l="l" t="t" r="r" b="b"/>
              <a:pathLst>
                <a:path w="28288" h="28321" extrusionOk="0">
                  <a:moveTo>
                    <a:pt x="13777" y="0"/>
                  </a:moveTo>
                  <a:cubicBezTo>
                    <a:pt x="12643" y="33"/>
                    <a:pt x="11543" y="200"/>
                    <a:pt x="10475" y="467"/>
                  </a:cubicBezTo>
                  <a:cubicBezTo>
                    <a:pt x="4304" y="2135"/>
                    <a:pt x="1" y="7772"/>
                    <a:pt x="1" y="14177"/>
                  </a:cubicBezTo>
                  <a:cubicBezTo>
                    <a:pt x="1" y="20548"/>
                    <a:pt x="4304" y="26186"/>
                    <a:pt x="10475" y="27853"/>
                  </a:cubicBezTo>
                  <a:cubicBezTo>
                    <a:pt x="11543" y="28120"/>
                    <a:pt x="12643" y="28287"/>
                    <a:pt x="13777" y="28320"/>
                  </a:cubicBezTo>
                  <a:lnTo>
                    <a:pt x="14144" y="28320"/>
                  </a:lnTo>
                  <a:cubicBezTo>
                    <a:pt x="14478" y="28320"/>
                    <a:pt x="14845" y="28320"/>
                    <a:pt x="15178" y="28287"/>
                  </a:cubicBezTo>
                  <a:cubicBezTo>
                    <a:pt x="15812" y="28220"/>
                    <a:pt x="16446" y="28154"/>
                    <a:pt x="17080" y="28020"/>
                  </a:cubicBezTo>
                  <a:cubicBezTo>
                    <a:pt x="17714" y="27887"/>
                    <a:pt x="18347" y="27687"/>
                    <a:pt x="18948" y="27486"/>
                  </a:cubicBezTo>
                  <a:cubicBezTo>
                    <a:pt x="19181" y="27386"/>
                    <a:pt x="19381" y="27286"/>
                    <a:pt x="19582" y="27220"/>
                  </a:cubicBezTo>
                  <a:cubicBezTo>
                    <a:pt x="19782" y="27153"/>
                    <a:pt x="19982" y="27053"/>
                    <a:pt x="20182" y="26953"/>
                  </a:cubicBezTo>
                  <a:cubicBezTo>
                    <a:pt x="21316" y="26419"/>
                    <a:pt x="22384" y="25719"/>
                    <a:pt x="23351" y="24918"/>
                  </a:cubicBezTo>
                  <a:cubicBezTo>
                    <a:pt x="23551" y="24751"/>
                    <a:pt x="23718" y="24551"/>
                    <a:pt x="23918" y="24384"/>
                  </a:cubicBezTo>
                  <a:cubicBezTo>
                    <a:pt x="26720" y="21716"/>
                    <a:pt x="28288" y="18013"/>
                    <a:pt x="28288" y="14144"/>
                  </a:cubicBezTo>
                  <a:cubicBezTo>
                    <a:pt x="28288" y="10308"/>
                    <a:pt x="26720" y="6605"/>
                    <a:pt x="23951" y="3970"/>
                  </a:cubicBezTo>
                  <a:cubicBezTo>
                    <a:pt x="23785" y="3770"/>
                    <a:pt x="23551" y="3603"/>
                    <a:pt x="23351" y="3436"/>
                  </a:cubicBezTo>
                  <a:cubicBezTo>
                    <a:pt x="22384" y="2602"/>
                    <a:pt x="21316" y="1901"/>
                    <a:pt x="20182" y="1368"/>
                  </a:cubicBezTo>
                  <a:cubicBezTo>
                    <a:pt x="19982" y="1268"/>
                    <a:pt x="19815" y="1201"/>
                    <a:pt x="19582" y="1101"/>
                  </a:cubicBezTo>
                  <a:cubicBezTo>
                    <a:pt x="19348" y="1001"/>
                    <a:pt x="19148" y="934"/>
                    <a:pt x="18948" y="834"/>
                  </a:cubicBezTo>
                  <a:cubicBezTo>
                    <a:pt x="18347" y="634"/>
                    <a:pt x="17714" y="434"/>
                    <a:pt x="17080" y="300"/>
                  </a:cubicBezTo>
                  <a:cubicBezTo>
                    <a:pt x="16446" y="167"/>
                    <a:pt x="15812" y="100"/>
                    <a:pt x="15178" y="33"/>
                  </a:cubicBezTo>
                  <a:cubicBezTo>
                    <a:pt x="14845" y="0"/>
                    <a:pt x="14478" y="0"/>
                    <a:pt x="141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7"/>
            <p:cNvSpPr/>
            <p:nvPr/>
          </p:nvSpPr>
          <p:spPr>
            <a:xfrm>
              <a:off x="2064200" y="905575"/>
              <a:ext cx="47550" cy="706375"/>
            </a:xfrm>
            <a:custGeom>
              <a:avLst/>
              <a:gdLst/>
              <a:ahLst/>
              <a:cxnLst/>
              <a:rect l="l" t="t" r="r" b="b"/>
              <a:pathLst>
                <a:path w="1902" h="28255" extrusionOk="0">
                  <a:moveTo>
                    <a:pt x="0" y="0"/>
                  </a:moveTo>
                  <a:lnTo>
                    <a:pt x="0" y="28254"/>
                  </a:lnTo>
                  <a:cubicBezTo>
                    <a:pt x="634" y="28221"/>
                    <a:pt x="1268" y="28121"/>
                    <a:pt x="1902" y="27987"/>
                  </a:cubicBezTo>
                  <a:lnTo>
                    <a:pt x="1902" y="267"/>
                  </a:lnTo>
                  <a:cubicBezTo>
                    <a:pt x="1268" y="134"/>
                    <a:pt x="634" y="34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7"/>
            <p:cNvSpPr/>
            <p:nvPr/>
          </p:nvSpPr>
          <p:spPr>
            <a:xfrm>
              <a:off x="2175100" y="932250"/>
              <a:ext cx="93425" cy="653000"/>
            </a:xfrm>
            <a:custGeom>
              <a:avLst/>
              <a:gdLst/>
              <a:ahLst/>
              <a:cxnLst/>
              <a:rect l="l" t="t" r="r" b="b"/>
              <a:pathLst>
                <a:path w="3737" h="26120" extrusionOk="0">
                  <a:moveTo>
                    <a:pt x="1" y="1"/>
                  </a:moveTo>
                  <a:lnTo>
                    <a:pt x="1" y="26120"/>
                  </a:lnTo>
                  <a:cubicBezTo>
                    <a:pt x="201" y="26053"/>
                    <a:pt x="368" y="25953"/>
                    <a:pt x="568" y="25886"/>
                  </a:cubicBezTo>
                  <a:cubicBezTo>
                    <a:pt x="1736" y="25352"/>
                    <a:pt x="2770" y="24652"/>
                    <a:pt x="3737" y="23818"/>
                  </a:cubicBezTo>
                  <a:lnTo>
                    <a:pt x="3737" y="2336"/>
                  </a:lnTo>
                  <a:cubicBezTo>
                    <a:pt x="2770" y="1469"/>
                    <a:pt x="1736" y="801"/>
                    <a:pt x="568" y="268"/>
                  </a:cubicBezTo>
                  <a:cubicBezTo>
                    <a:pt x="368" y="168"/>
                    <a:pt x="201" y="68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7"/>
            <p:cNvSpPr/>
            <p:nvPr/>
          </p:nvSpPr>
          <p:spPr>
            <a:xfrm>
              <a:off x="1683925" y="916425"/>
              <a:ext cx="261875" cy="684675"/>
            </a:xfrm>
            <a:custGeom>
              <a:avLst/>
              <a:gdLst/>
              <a:ahLst/>
              <a:cxnLst/>
              <a:rect l="l" t="t" r="r" b="b"/>
              <a:pathLst>
                <a:path w="10475" h="27387" extrusionOk="0">
                  <a:moveTo>
                    <a:pt x="10475" y="0"/>
                  </a:moveTo>
                  <a:cubicBezTo>
                    <a:pt x="4304" y="1668"/>
                    <a:pt x="1" y="7272"/>
                    <a:pt x="1" y="13677"/>
                  </a:cubicBezTo>
                  <a:cubicBezTo>
                    <a:pt x="1" y="20081"/>
                    <a:pt x="4304" y="25685"/>
                    <a:pt x="10475" y="27386"/>
                  </a:cubicBezTo>
                  <a:lnTo>
                    <a:pt x="1047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7"/>
            <p:cNvSpPr/>
            <p:nvPr/>
          </p:nvSpPr>
          <p:spPr>
            <a:xfrm>
              <a:off x="1984150" y="1096550"/>
              <a:ext cx="128450" cy="128450"/>
            </a:xfrm>
            <a:custGeom>
              <a:avLst/>
              <a:gdLst/>
              <a:ahLst/>
              <a:cxnLst/>
              <a:rect l="l" t="t" r="r" b="b"/>
              <a:pathLst>
                <a:path w="5138" h="5138" extrusionOk="0">
                  <a:moveTo>
                    <a:pt x="2569" y="0"/>
                  </a:moveTo>
                  <a:lnTo>
                    <a:pt x="0" y="2569"/>
                  </a:lnTo>
                  <a:lnTo>
                    <a:pt x="2569" y="5137"/>
                  </a:lnTo>
                  <a:lnTo>
                    <a:pt x="5137" y="2569"/>
                  </a:lnTo>
                  <a:lnTo>
                    <a:pt x="256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7"/>
            <p:cNvSpPr/>
            <p:nvPr/>
          </p:nvSpPr>
          <p:spPr>
            <a:xfrm>
              <a:off x="1984975" y="1280000"/>
              <a:ext cx="128450" cy="128450"/>
            </a:xfrm>
            <a:custGeom>
              <a:avLst/>
              <a:gdLst/>
              <a:ahLst/>
              <a:cxnLst/>
              <a:rect l="l" t="t" r="r" b="b"/>
              <a:pathLst>
                <a:path w="5138" h="5138" extrusionOk="0">
                  <a:moveTo>
                    <a:pt x="2569" y="1"/>
                  </a:moveTo>
                  <a:lnTo>
                    <a:pt x="1" y="2569"/>
                  </a:lnTo>
                  <a:lnTo>
                    <a:pt x="2602" y="5138"/>
                  </a:lnTo>
                  <a:lnTo>
                    <a:pt x="5138" y="2536"/>
                  </a:lnTo>
                  <a:lnTo>
                    <a:pt x="256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7"/>
            <p:cNvSpPr/>
            <p:nvPr/>
          </p:nvSpPr>
          <p:spPr>
            <a:xfrm>
              <a:off x="2103400" y="1187450"/>
              <a:ext cx="127600" cy="128450"/>
            </a:xfrm>
            <a:custGeom>
              <a:avLst/>
              <a:gdLst/>
              <a:ahLst/>
              <a:cxnLst/>
              <a:rect l="l" t="t" r="r" b="b"/>
              <a:pathLst>
                <a:path w="5104" h="5138" extrusionOk="0">
                  <a:moveTo>
                    <a:pt x="2535" y="0"/>
                  </a:moveTo>
                  <a:lnTo>
                    <a:pt x="0" y="2569"/>
                  </a:lnTo>
                  <a:lnTo>
                    <a:pt x="2569" y="5137"/>
                  </a:lnTo>
                  <a:lnTo>
                    <a:pt x="5104" y="2569"/>
                  </a:lnTo>
                  <a:lnTo>
                    <a:pt x="253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7"/>
            <p:cNvSpPr/>
            <p:nvPr/>
          </p:nvSpPr>
          <p:spPr>
            <a:xfrm>
              <a:off x="1867400" y="1189100"/>
              <a:ext cx="127600" cy="127625"/>
            </a:xfrm>
            <a:custGeom>
              <a:avLst/>
              <a:gdLst/>
              <a:ahLst/>
              <a:cxnLst/>
              <a:rect l="l" t="t" r="r" b="b"/>
              <a:pathLst>
                <a:path w="5104" h="5105" extrusionOk="0">
                  <a:moveTo>
                    <a:pt x="2535" y="1"/>
                  </a:moveTo>
                  <a:lnTo>
                    <a:pt x="0" y="2569"/>
                  </a:lnTo>
                  <a:lnTo>
                    <a:pt x="2569" y="5105"/>
                  </a:lnTo>
                  <a:lnTo>
                    <a:pt x="5104" y="2536"/>
                  </a:lnTo>
                  <a:lnTo>
                    <a:pt x="253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4" name="Google Shape;184;p7"/>
          <p:cNvGrpSpPr/>
          <p:nvPr/>
        </p:nvGrpSpPr>
        <p:grpSpPr>
          <a:xfrm>
            <a:off x="-812732" y="3473426"/>
            <a:ext cx="2385844" cy="2385844"/>
            <a:chOff x="-471661" y="3748262"/>
            <a:chExt cx="2385844" cy="2385844"/>
          </a:xfrm>
        </p:grpSpPr>
        <p:grpSp>
          <p:nvGrpSpPr>
            <p:cNvPr id="185" name="Google Shape;185;p7"/>
            <p:cNvGrpSpPr/>
            <p:nvPr/>
          </p:nvGrpSpPr>
          <p:grpSpPr>
            <a:xfrm rot="2700000">
              <a:off x="-267354" y="4242753"/>
              <a:ext cx="1977231" cy="1396862"/>
              <a:chOff x="2395225" y="3279450"/>
              <a:chExt cx="1977250" cy="1396875"/>
            </a:xfrm>
          </p:grpSpPr>
          <p:sp>
            <p:nvSpPr>
              <p:cNvPr id="186" name="Google Shape;186;p7"/>
              <p:cNvSpPr/>
              <p:nvPr/>
            </p:nvSpPr>
            <p:spPr>
              <a:xfrm>
                <a:off x="2395225" y="3279450"/>
                <a:ext cx="1977250" cy="1396875"/>
              </a:xfrm>
              <a:custGeom>
                <a:avLst/>
                <a:gdLst/>
                <a:ahLst/>
                <a:cxnLst/>
                <a:rect l="l" t="t" r="r" b="b"/>
                <a:pathLst>
                  <a:path w="79090" h="55875" extrusionOk="0">
                    <a:moveTo>
                      <a:pt x="0" y="1"/>
                    </a:moveTo>
                    <a:lnTo>
                      <a:pt x="0" y="55874"/>
                    </a:lnTo>
                    <a:lnTo>
                      <a:pt x="79090" y="55874"/>
                    </a:lnTo>
                    <a:lnTo>
                      <a:pt x="7909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dist="85725" dir="18360000" algn="bl" rotWithShape="0">
                  <a:schemeClr val="lt2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87;p7"/>
              <p:cNvSpPr/>
              <p:nvPr/>
            </p:nvSpPr>
            <p:spPr>
              <a:xfrm>
                <a:off x="3076525" y="3279450"/>
                <a:ext cx="1295950" cy="1396875"/>
              </a:xfrm>
              <a:custGeom>
                <a:avLst/>
                <a:gdLst/>
                <a:ahLst/>
                <a:cxnLst/>
                <a:rect l="l" t="t" r="r" b="b"/>
                <a:pathLst>
                  <a:path w="51838" h="55875" extrusionOk="0">
                    <a:moveTo>
                      <a:pt x="0" y="1"/>
                    </a:moveTo>
                    <a:lnTo>
                      <a:pt x="0" y="55874"/>
                    </a:lnTo>
                    <a:lnTo>
                      <a:pt x="51837" y="55874"/>
                    </a:lnTo>
                    <a:lnTo>
                      <a:pt x="5183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188;p7"/>
              <p:cNvSpPr/>
              <p:nvPr/>
            </p:nvSpPr>
            <p:spPr>
              <a:xfrm>
                <a:off x="2856375" y="3279450"/>
                <a:ext cx="119275" cy="1396875"/>
              </a:xfrm>
              <a:custGeom>
                <a:avLst/>
                <a:gdLst/>
                <a:ahLst/>
                <a:cxnLst/>
                <a:rect l="l" t="t" r="r" b="b"/>
                <a:pathLst>
                  <a:path w="4771" h="55875" extrusionOk="0">
                    <a:moveTo>
                      <a:pt x="1" y="1"/>
                    </a:moveTo>
                    <a:lnTo>
                      <a:pt x="1" y="55874"/>
                    </a:lnTo>
                    <a:lnTo>
                      <a:pt x="4771" y="55874"/>
                    </a:lnTo>
                    <a:lnTo>
                      <a:pt x="477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9" name="Google Shape;189;p7"/>
            <p:cNvGrpSpPr/>
            <p:nvPr/>
          </p:nvGrpSpPr>
          <p:grpSpPr>
            <a:xfrm rot="8100000">
              <a:off x="338027" y="4249890"/>
              <a:ext cx="766716" cy="1382324"/>
              <a:chOff x="1979925" y="2295425"/>
              <a:chExt cx="977375" cy="1762125"/>
            </a:xfrm>
          </p:grpSpPr>
          <p:sp>
            <p:nvSpPr>
              <p:cNvPr id="190" name="Google Shape;190;p7"/>
              <p:cNvSpPr/>
              <p:nvPr/>
            </p:nvSpPr>
            <p:spPr>
              <a:xfrm>
                <a:off x="1979925" y="2295425"/>
                <a:ext cx="977375" cy="1762125"/>
              </a:xfrm>
              <a:custGeom>
                <a:avLst/>
                <a:gdLst/>
                <a:ahLst/>
                <a:cxnLst/>
                <a:rect l="l" t="t" r="r" b="b"/>
                <a:pathLst>
                  <a:path w="39095" h="70485" extrusionOk="0">
                    <a:moveTo>
                      <a:pt x="19548" y="0"/>
                    </a:moveTo>
                    <a:cubicBezTo>
                      <a:pt x="8740" y="0"/>
                      <a:pt x="0" y="8773"/>
                      <a:pt x="0" y="19548"/>
                    </a:cubicBezTo>
                    <a:lnTo>
                      <a:pt x="0" y="50903"/>
                    </a:lnTo>
                    <a:cubicBezTo>
                      <a:pt x="0" y="51337"/>
                      <a:pt x="0" y="51771"/>
                      <a:pt x="34" y="52238"/>
                    </a:cubicBezTo>
                    <a:cubicBezTo>
                      <a:pt x="701" y="62512"/>
                      <a:pt x="9240" y="70484"/>
                      <a:pt x="19548" y="70484"/>
                    </a:cubicBezTo>
                    <a:cubicBezTo>
                      <a:pt x="29855" y="70484"/>
                      <a:pt x="38361" y="62512"/>
                      <a:pt x="39028" y="52238"/>
                    </a:cubicBezTo>
                    <a:cubicBezTo>
                      <a:pt x="39095" y="51771"/>
                      <a:pt x="39095" y="51337"/>
                      <a:pt x="39095" y="50903"/>
                    </a:cubicBezTo>
                    <a:lnTo>
                      <a:pt x="39095" y="19548"/>
                    </a:lnTo>
                    <a:cubicBezTo>
                      <a:pt x="39095" y="8773"/>
                      <a:pt x="30355" y="0"/>
                      <a:pt x="1954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91;p7"/>
              <p:cNvSpPr/>
              <p:nvPr/>
            </p:nvSpPr>
            <p:spPr>
              <a:xfrm>
                <a:off x="1998275" y="3701425"/>
                <a:ext cx="940675" cy="355275"/>
              </a:xfrm>
              <a:custGeom>
                <a:avLst/>
                <a:gdLst/>
                <a:ahLst/>
                <a:cxnLst/>
                <a:rect l="l" t="t" r="r" b="b"/>
                <a:pathLst>
                  <a:path w="37627" h="14211" extrusionOk="0">
                    <a:moveTo>
                      <a:pt x="0" y="1"/>
                    </a:moveTo>
                    <a:cubicBezTo>
                      <a:pt x="2402" y="8407"/>
                      <a:pt x="10074" y="14211"/>
                      <a:pt x="18814" y="14211"/>
                    </a:cubicBezTo>
                    <a:cubicBezTo>
                      <a:pt x="27553" y="14211"/>
                      <a:pt x="35225" y="8407"/>
                      <a:pt x="3762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92;p7"/>
              <p:cNvSpPr/>
              <p:nvPr/>
            </p:nvSpPr>
            <p:spPr>
              <a:xfrm>
                <a:off x="1979925" y="3457925"/>
                <a:ext cx="977375" cy="143450"/>
              </a:xfrm>
              <a:custGeom>
                <a:avLst/>
                <a:gdLst/>
                <a:ahLst/>
                <a:cxnLst/>
                <a:rect l="l" t="t" r="r" b="b"/>
                <a:pathLst>
                  <a:path w="39095" h="5738" extrusionOk="0">
                    <a:moveTo>
                      <a:pt x="0" y="0"/>
                    </a:moveTo>
                    <a:lnTo>
                      <a:pt x="0" y="4403"/>
                    </a:lnTo>
                    <a:cubicBezTo>
                      <a:pt x="0" y="4837"/>
                      <a:pt x="0" y="5271"/>
                      <a:pt x="34" y="5738"/>
                    </a:cubicBezTo>
                    <a:lnTo>
                      <a:pt x="39028" y="5738"/>
                    </a:lnTo>
                    <a:cubicBezTo>
                      <a:pt x="39095" y="5271"/>
                      <a:pt x="39095" y="4837"/>
                      <a:pt x="39095" y="4403"/>
                    </a:cubicBezTo>
                    <a:lnTo>
                      <a:pt x="3909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193;p7"/>
              <p:cNvSpPr/>
              <p:nvPr/>
            </p:nvSpPr>
            <p:spPr>
              <a:xfrm>
                <a:off x="2077500" y="3046500"/>
                <a:ext cx="761400" cy="273025"/>
              </a:xfrm>
              <a:custGeom>
                <a:avLst/>
                <a:gdLst/>
                <a:ahLst/>
                <a:cxnLst/>
                <a:rect l="l" t="t" r="r" b="b"/>
                <a:pathLst>
                  <a:path w="30456" h="10921" extrusionOk="0">
                    <a:moveTo>
                      <a:pt x="4553" y="1"/>
                    </a:moveTo>
                    <a:cubicBezTo>
                      <a:pt x="2273" y="1"/>
                      <a:pt x="783" y="411"/>
                      <a:pt x="534" y="1246"/>
                    </a:cubicBezTo>
                    <a:cubicBezTo>
                      <a:pt x="0" y="3181"/>
                      <a:pt x="6104" y="6617"/>
                      <a:pt x="14210" y="8952"/>
                    </a:cubicBezTo>
                    <a:cubicBezTo>
                      <a:pt x="18776" y="10248"/>
                      <a:pt x="23003" y="10920"/>
                      <a:pt x="25919" y="10920"/>
                    </a:cubicBezTo>
                    <a:cubicBezTo>
                      <a:pt x="28181" y="10920"/>
                      <a:pt x="29655" y="10516"/>
                      <a:pt x="29888" y="9686"/>
                    </a:cubicBezTo>
                    <a:cubicBezTo>
                      <a:pt x="30455" y="7751"/>
                      <a:pt x="24317" y="4315"/>
                      <a:pt x="16212" y="1980"/>
                    </a:cubicBezTo>
                    <a:cubicBezTo>
                      <a:pt x="11665" y="671"/>
                      <a:pt x="7465" y="1"/>
                      <a:pt x="45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" name="Google Shape;194;p7"/>
              <p:cNvSpPr/>
              <p:nvPr/>
            </p:nvSpPr>
            <p:spPr>
              <a:xfrm>
                <a:off x="2090825" y="3046500"/>
                <a:ext cx="748075" cy="242150"/>
              </a:xfrm>
              <a:custGeom>
                <a:avLst/>
                <a:gdLst/>
                <a:ahLst/>
                <a:cxnLst/>
                <a:rect l="l" t="t" r="r" b="b"/>
                <a:pathLst>
                  <a:path w="29923" h="9686" extrusionOk="0">
                    <a:moveTo>
                      <a:pt x="4020" y="1"/>
                    </a:moveTo>
                    <a:cubicBezTo>
                      <a:pt x="1740" y="1"/>
                      <a:pt x="250" y="411"/>
                      <a:pt x="1" y="1246"/>
                    </a:cubicBezTo>
                    <a:lnTo>
                      <a:pt x="29355" y="9686"/>
                    </a:lnTo>
                    <a:cubicBezTo>
                      <a:pt x="29922" y="7751"/>
                      <a:pt x="23784" y="4315"/>
                      <a:pt x="15679" y="1980"/>
                    </a:cubicBezTo>
                    <a:cubicBezTo>
                      <a:pt x="11132" y="671"/>
                      <a:pt x="6932" y="1"/>
                      <a:pt x="4020" y="1"/>
                    </a:cubicBezTo>
                    <a:close/>
                  </a:path>
                </a:pathLst>
              </a:custGeom>
              <a:solidFill>
                <a:srgbClr val="E38C45">
                  <a:alpha val="328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195;p7"/>
              <p:cNvSpPr/>
              <p:nvPr/>
            </p:nvSpPr>
            <p:spPr>
              <a:xfrm>
                <a:off x="2053300" y="3066800"/>
                <a:ext cx="809775" cy="232700"/>
              </a:xfrm>
              <a:custGeom>
                <a:avLst/>
                <a:gdLst/>
                <a:ahLst/>
                <a:cxnLst/>
                <a:rect l="l" t="t" r="r" b="b"/>
                <a:pathLst>
                  <a:path w="32391" h="9308" fill="none" extrusionOk="0">
                    <a:moveTo>
                      <a:pt x="1" y="1"/>
                    </a:moveTo>
                    <a:lnTo>
                      <a:pt x="32390" y="9307"/>
                    </a:lnTo>
                  </a:path>
                </a:pathLst>
              </a:custGeom>
              <a:noFill/>
              <a:ln w="5000" cap="flat" cmpd="sng">
                <a:solidFill>
                  <a:srgbClr val="F1EFF2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7"/>
              <p:cNvSpPr/>
              <p:nvPr/>
            </p:nvSpPr>
            <p:spPr>
              <a:xfrm>
                <a:off x="2029950" y="3060125"/>
                <a:ext cx="856475" cy="246050"/>
              </a:xfrm>
              <a:custGeom>
                <a:avLst/>
                <a:gdLst/>
                <a:ahLst/>
                <a:cxnLst/>
                <a:rect l="l" t="t" r="r" b="b"/>
                <a:pathLst>
                  <a:path w="34259" h="9842" fill="none" extrusionOk="0">
                    <a:moveTo>
                      <a:pt x="1" y="1"/>
                    </a:moveTo>
                    <a:lnTo>
                      <a:pt x="34258" y="9841"/>
                    </a:lnTo>
                  </a:path>
                </a:pathLst>
              </a:custGeom>
              <a:noFill/>
              <a:ln w="5000" cap="flat" cmpd="sng">
                <a:solidFill>
                  <a:schemeClr val="lt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197;p7"/>
              <p:cNvSpPr/>
              <p:nvPr/>
            </p:nvSpPr>
            <p:spPr>
              <a:xfrm>
                <a:off x="2100850" y="2604525"/>
                <a:ext cx="761400" cy="272800"/>
              </a:xfrm>
              <a:custGeom>
                <a:avLst/>
                <a:gdLst/>
                <a:ahLst/>
                <a:cxnLst/>
                <a:rect l="l" t="t" r="r" b="b"/>
                <a:pathLst>
                  <a:path w="30456" h="10912" extrusionOk="0">
                    <a:moveTo>
                      <a:pt x="4573" y="1"/>
                    </a:moveTo>
                    <a:cubicBezTo>
                      <a:pt x="2290" y="1"/>
                      <a:pt x="801" y="411"/>
                      <a:pt x="567" y="1246"/>
                    </a:cubicBezTo>
                    <a:cubicBezTo>
                      <a:pt x="0" y="3147"/>
                      <a:pt x="6138" y="6616"/>
                      <a:pt x="14244" y="8918"/>
                    </a:cubicBezTo>
                    <a:cubicBezTo>
                      <a:pt x="18801" y="10231"/>
                      <a:pt x="23011" y="10911"/>
                      <a:pt x="25923" y="10911"/>
                    </a:cubicBezTo>
                    <a:cubicBezTo>
                      <a:pt x="28191" y="10911"/>
                      <a:pt x="29673" y="10499"/>
                      <a:pt x="29921" y="9652"/>
                    </a:cubicBezTo>
                    <a:cubicBezTo>
                      <a:pt x="30455" y="7751"/>
                      <a:pt x="24317" y="4315"/>
                      <a:pt x="16245" y="1980"/>
                    </a:cubicBezTo>
                    <a:cubicBezTo>
                      <a:pt x="11699" y="670"/>
                      <a:pt x="7488" y="1"/>
                      <a:pt x="457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" name="Google Shape;198;p7"/>
              <p:cNvSpPr/>
              <p:nvPr/>
            </p:nvSpPr>
            <p:spPr>
              <a:xfrm>
                <a:off x="2115025" y="2604175"/>
                <a:ext cx="747225" cy="241650"/>
              </a:xfrm>
              <a:custGeom>
                <a:avLst/>
                <a:gdLst/>
                <a:ahLst/>
                <a:cxnLst/>
                <a:rect l="l" t="t" r="r" b="b"/>
                <a:pathLst>
                  <a:path w="29889" h="9666" extrusionOk="0">
                    <a:moveTo>
                      <a:pt x="3984" y="1"/>
                    </a:moveTo>
                    <a:cubicBezTo>
                      <a:pt x="1714" y="1"/>
                      <a:pt x="234" y="413"/>
                      <a:pt x="0" y="1260"/>
                    </a:cubicBezTo>
                    <a:lnTo>
                      <a:pt x="29354" y="9666"/>
                    </a:lnTo>
                    <a:cubicBezTo>
                      <a:pt x="29888" y="7765"/>
                      <a:pt x="23750" y="4329"/>
                      <a:pt x="15678" y="1994"/>
                    </a:cubicBezTo>
                    <a:cubicBezTo>
                      <a:pt x="11120" y="681"/>
                      <a:pt x="6900" y="1"/>
                      <a:pt x="3984" y="1"/>
                    </a:cubicBezTo>
                    <a:close/>
                  </a:path>
                </a:pathLst>
              </a:custGeom>
              <a:solidFill>
                <a:srgbClr val="E38C45">
                  <a:alpha val="328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" name="Google Shape;199;p7"/>
              <p:cNvSpPr/>
              <p:nvPr/>
            </p:nvSpPr>
            <p:spPr>
              <a:xfrm>
                <a:off x="2076650" y="2624825"/>
                <a:ext cx="809775" cy="231850"/>
              </a:xfrm>
              <a:custGeom>
                <a:avLst/>
                <a:gdLst/>
                <a:ahLst/>
                <a:cxnLst/>
                <a:rect l="l" t="t" r="r" b="b"/>
                <a:pathLst>
                  <a:path w="32391" h="9274" fill="none" extrusionOk="0">
                    <a:moveTo>
                      <a:pt x="1" y="0"/>
                    </a:moveTo>
                    <a:lnTo>
                      <a:pt x="32390" y="9274"/>
                    </a:lnTo>
                  </a:path>
                </a:pathLst>
              </a:custGeom>
              <a:noFill/>
              <a:ln w="5000" cap="flat" cmpd="sng">
                <a:solidFill>
                  <a:srgbClr val="F1EFF2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00;p7"/>
              <p:cNvSpPr/>
              <p:nvPr/>
            </p:nvSpPr>
            <p:spPr>
              <a:xfrm>
                <a:off x="2053300" y="2618150"/>
                <a:ext cx="856475" cy="245200"/>
              </a:xfrm>
              <a:custGeom>
                <a:avLst/>
                <a:gdLst/>
                <a:ahLst/>
                <a:cxnLst/>
                <a:rect l="l" t="t" r="r" b="b"/>
                <a:pathLst>
                  <a:path w="34259" h="9808" fill="none" extrusionOk="0">
                    <a:moveTo>
                      <a:pt x="1" y="0"/>
                    </a:moveTo>
                    <a:lnTo>
                      <a:pt x="34258" y="9808"/>
                    </a:lnTo>
                  </a:path>
                </a:pathLst>
              </a:custGeom>
              <a:noFill/>
              <a:ln w="5000" cap="flat" cmpd="sng">
                <a:solidFill>
                  <a:schemeClr val="lt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01;p7"/>
              <p:cNvSpPr/>
              <p:nvPr/>
            </p:nvSpPr>
            <p:spPr>
              <a:xfrm>
                <a:off x="2077500" y="3488150"/>
                <a:ext cx="761400" cy="273350"/>
              </a:xfrm>
              <a:custGeom>
                <a:avLst/>
                <a:gdLst/>
                <a:ahLst/>
                <a:cxnLst/>
                <a:rect l="l" t="t" r="r" b="b"/>
                <a:pathLst>
                  <a:path w="30456" h="10934" extrusionOk="0">
                    <a:moveTo>
                      <a:pt x="4551" y="0"/>
                    </a:moveTo>
                    <a:cubicBezTo>
                      <a:pt x="2281" y="0"/>
                      <a:pt x="801" y="413"/>
                      <a:pt x="567" y="1260"/>
                    </a:cubicBezTo>
                    <a:cubicBezTo>
                      <a:pt x="0" y="3194"/>
                      <a:pt x="6138" y="6630"/>
                      <a:pt x="14244" y="8965"/>
                    </a:cubicBezTo>
                    <a:cubicBezTo>
                      <a:pt x="18809" y="10262"/>
                      <a:pt x="23025" y="10934"/>
                      <a:pt x="25939" y="10934"/>
                    </a:cubicBezTo>
                    <a:cubicBezTo>
                      <a:pt x="28198" y="10934"/>
                      <a:pt x="29674" y="10529"/>
                      <a:pt x="29921" y="9699"/>
                    </a:cubicBezTo>
                    <a:cubicBezTo>
                      <a:pt x="30455" y="7764"/>
                      <a:pt x="24351" y="4328"/>
                      <a:pt x="16245" y="1993"/>
                    </a:cubicBezTo>
                    <a:cubicBezTo>
                      <a:pt x="11687" y="681"/>
                      <a:pt x="7467" y="0"/>
                      <a:pt x="455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202;p7"/>
              <p:cNvSpPr/>
              <p:nvPr/>
            </p:nvSpPr>
            <p:spPr>
              <a:xfrm>
                <a:off x="2091675" y="3488500"/>
                <a:ext cx="747225" cy="242125"/>
              </a:xfrm>
              <a:custGeom>
                <a:avLst/>
                <a:gdLst/>
                <a:ahLst/>
                <a:cxnLst/>
                <a:rect l="l" t="t" r="r" b="b"/>
                <a:pathLst>
                  <a:path w="29889" h="9685" extrusionOk="0">
                    <a:moveTo>
                      <a:pt x="4006" y="0"/>
                    </a:moveTo>
                    <a:cubicBezTo>
                      <a:pt x="1723" y="0"/>
                      <a:pt x="234" y="411"/>
                      <a:pt x="0" y="1246"/>
                    </a:cubicBezTo>
                    <a:lnTo>
                      <a:pt x="29354" y="9685"/>
                    </a:lnTo>
                    <a:cubicBezTo>
                      <a:pt x="29888" y="7750"/>
                      <a:pt x="23784" y="4314"/>
                      <a:pt x="15678" y="1979"/>
                    </a:cubicBezTo>
                    <a:cubicBezTo>
                      <a:pt x="11132" y="670"/>
                      <a:pt x="6921" y="0"/>
                      <a:pt x="4006" y="0"/>
                    </a:cubicBezTo>
                    <a:close/>
                  </a:path>
                </a:pathLst>
              </a:custGeom>
              <a:solidFill>
                <a:srgbClr val="E38C45">
                  <a:alpha val="328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" name="Google Shape;203;p7"/>
              <p:cNvSpPr/>
              <p:nvPr/>
            </p:nvSpPr>
            <p:spPr>
              <a:xfrm>
                <a:off x="2053300" y="3508775"/>
                <a:ext cx="809775" cy="232700"/>
              </a:xfrm>
              <a:custGeom>
                <a:avLst/>
                <a:gdLst/>
                <a:ahLst/>
                <a:cxnLst/>
                <a:rect l="l" t="t" r="r" b="b"/>
                <a:pathLst>
                  <a:path w="32391" h="9308" fill="none" extrusionOk="0">
                    <a:moveTo>
                      <a:pt x="1" y="1"/>
                    </a:moveTo>
                    <a:lnTo>
                      <a:pt x="32390" y="9308"/>
                    </a:lnTo>
                  </a:path>
                </a:pathLst>
              </a:custGeom>
              <a:noFill/>
              <a:ln w="5000" cap="flat" cmpd="sng">
                <a:solidFill>
                  <a:srgbClr val="F1EFF2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" name="Google Shape;204;p7"/>
              <p:cNvSpPr/>
              <p:nvPr/>
            </p:nvSpPr>
            <p:spPr>
              <a:xfrm>
                <a:off x="2029950" y="3502125"/>
                <a:ext cx="856475" cy="246025"/>
              </a:xfrm>
              <a:custGeom>
                <a:avLst/>
                <a:gdLst/>
                <a:ahLst/>
                <a:cxnLst/>
                <a:rect l="l" t="t" r="r" b="b"/>
                <a:pathLst>
                  <a:path w="34259" h="9841" fill="none" extrusionOk="0">
                    <a:moveTo>
                      <a:pt x="1" y="0"/>
                    </a:moveTo>
                    <a:lnTo>
                      <a:pt x="34258" y="9841"/>
                    </a:lnTo>
                  </a:path>
                </a:pathLst>
              </a:custGeom>
              <a:noFill/>
              <a:ln w="5000" cap="flat" cmpd="sng">
                <a:solidFill>
                  <a:schemeClr val="lt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6" name="Google Shape;206;p8"/>
          <p:cNvGrpSpPr/>
          <p:nvPr/>
        </p:nvGrpSpPr>
        <p:grpSpPr>
          <a:xfrm>
            <a:off x="188089" y="178344"/>
            <a:ext cx="8767822" cy="4786812"/>
            <a:chOff x="240700" y="905375"/>
            <a:chExt cx="7132950" cy="3894250"/>
          </a:xfrm>
        </p:grpSpPr>
        <p:sp>
          <p:nvSpPr>
            <p:cNvPr id="207" name="Google Shape;207;p8"/>
            <p:cNvSpPr/>
            <p:nvPr/>
          </p:nvSpPr>
          <p:spPr>
            <a:xfrm>
              <a:off x="327375" y="987700"/>
              <a:ext cx="6959625" cy="3729600"/>
            </a:xfrm>
            <a:custGeom>
              <a:avLst/>
              <a:gdLst/>
              <a:ahLst/>
              <a:cxnLst/>
              <a:rect l="l" t="t" r="r" b="b"/>
              <a:pathLst>
                <a:path w="278385" h="149184" fill="none" extrusionOk="0">
                  <a:moveTo>
                    <a:pt x="0" y="1"/>
                  </a:moveTo>
                  <a:lnTo>
                    <a:pt x="278385" y="1"/>
                  </a:lnTo>
                  <a:lnTo>
                    <a:pt x="278385" y="149184"/>
                  </a:lnTo>
                  <a:lnTo>
                    <a:pt x="0" y="149184"/>
                  </a:lnTo>
                  <a:close/>
                </a:path>
              </a:pathLst>
            </a:custGeom>
            <a:noFill/>
            <a:ln w="28575" cap="flat" cmpd="sng">
              <a:solidFill>
                <a:schemeClr val="dk2"/>
              </a:solidFill>
              <a:prstDash val="solid"/>
              <a:miter lim="1733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8"/>
            <p:cNvSpPr/>
            <p:nvPr/>
          </p:nvSpPr>
          <p:spPr>
            <a:xfrm>
              <a:off x="240700" y="905375"/>
              <a:ext cx="7132950" cy="3894250"/>
            </a:xfrm>
            <a:custGeom>
              <a:avLst/>
              <a:gdLst/>
              <a:ahLst/>
              <a:cxnLst/>
              <a:rect l="l" t="t" r="r" b="b"/>
              <a:pathLst>
                <a:path w="285318" h="155770" fill="none" extrusionOk="0">
                  <a:moveTo>
                    <a:pt x="278385" y="6933"/>
                  </a:moveTo>
                  <a:lnTo>
                    <a:pt x="278385" y="1"/>
                  </a:lnTo>
                  <a:lnTo>
                    <a:pt x="6933" y="1"/>
                  </a:lnTo>
                  <a:lnTo>
                    <a:pt x="6933" y="6933"/>
                  </a:lnTo>
                  <a:lnTo>
                    <a:pt x="1" y="6933"/>
                  </a:lnTo>
                  <a:lnTo>
                    <a:pt x="1" y="148837"/>
                  </a:lnTo>
                  <a:lnTo>
                    <a:pt x="6933" y="148837"/>
                  </a:lnTo>
                  <a:lnTo>
                    <a:pt x="6933" y="155769"/>
                  </a:lnTo>
                  <a:lnTo>
                    <a:pt x="278385" y="155769"/>
                  </a:lnTo>
                  <a:lnTo>
                    <a:pt x="278385" y="148837"/>
                  </a:lnTo>
                  <a:lnTo>
                    <a:pt x="285318" y="148837"/>
                  </a:lnTo>
                  <a:lnTo>
                    <a:pt x="285318" y="6933"/>
                  </a:lnTo>
                  <a:close/>
                </a:path>
              </a:pathLst>
            </a:custGeom>
            <a:noFill/>
            <a:ln w="28575" cap="flat" cmpd="sng">
              <a:solidFill>
                <a:schemeClr val="dk2"/>
              </a:solidFill>
              <a:prstDash val="solid"/>
              <a:miter lim="1733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9" name="Google Shape;209;p8"/>
          <p:cNvSpPr txBox="1">
            <a:spLocks noGrp="1"/>
          </p:cNvSpPr>
          <p:nvPr>
            <p:ph type="title"/>
          </p:nvPr>
        </p:nvSpPr>
        <p:spPr>
          <a:xfrm>
            <a:off x="722375" y="1490750"/>
            <a:ext cx="5509200" cy="222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1" name="Google Shape;211;p9"/>
          <p:cNvGrpSpPr/>
          <p:nvPr/>
        </p:nvGrpSpPr>
        <p:grpSpPr>
          <a:xfrm>
            <a:off x="188089" y="178344"/>
            <a:ext cx="8767822" cy="4786812"/>
            <a:chOff x="240700" y="905375"/>
            <a:chExt cx="7132950" cy="3894250"/>
          </a:xfrm>
        </p:grpSpPr>
        <p:sp>
          <p:nvSpPr>
            <p:cNvPr id="212" name="Google Shape;212;p9"/>
            <p:cNvSpPr/>
            <p:nvPr/>
          </p:nvSpPr>
          <p:spPr>
            <a:xfrm>
              <a:off x="327375" y="987700"/>
              <a:ext cx="6959625" cy="3729600"/>
            </a:xfrm>
            <a:custGeom>
              <a:avLst/>
              <a:gdLst/>
              <a:ahLst/>
              <a:cxnLst/>
              <a:rect l="l" t="t" r="r" b="b"/>
              <a:pathLst>
                <a:path w="278385" h="149184" fill="none" extrusionOk="0">
                  <a:moveTo>
                    <a:pt x="0" y="1"/>
                  </a:moveTo>
                  <a:lnTo>
                    <a:pt x="278385" y="1"/>
                  </a:lnTo>
                  <a:lnTo>
                    <a:pt x="278385" y="149184"/>
                  </a:lnTo>
                  <a:lnTo>
                    <a:pt x="0" y="149184"/>
                  </a:lnTo>
                  <a:close/>
                </a:path>
              </a:pathLst>
            </a:custGeom>
            <a:noFill/>
            <a:ln w="28575" cap="flat" cmpd="sng">
              <a:solidFill>
                <a:schemeClr val="dk2"/>
              </a:solidFill>
              <a:prstDash val="solid"/>
              <a:miter lim="1733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9"/>
            <p:cNvSpPr/>
            <p:nvPr/>
          </p:nvSpPr>
          <p:spPr>
            <a:xfrm>
              <a:off x="240700" y="905375"/>
              <a:ext cx="7132950" cy="3894250"/>
            </a:xfrm>
            <a:custGeom>
              <a:avLst/>
              <a:gdLst/>
              <a:ahLst/>
              <a:cxnLst/>
              <a:rect l="l" t="t" r="r" b="b"/>
              <a:pathLst>
                <a:path w="285318" h="155770" fill="none" extrusionOk="0">
                  <a:moveTo>
                    <a:pt x="278385" y="6933"/>
                  </a:moveTo>
                  <a:lnTo>
                    <a:pt x="278385" y="1"/>
                  </a:lnTo>
                  <a:lnTo>
                    <a:pt x="6933" y="1"/>
                  </a:lnTo>
                  <a:lnTo>
                    <a:pt x="6933" y="6933"/>
                  </a:lnTo>
                  <a:lnTo>
                    <a:pt x="1" y="6933"/>
                  </a:lnTo>
                  <a:lnTo>
                    <a:pt x="1" y="148837"/>
                  </a:lnTo>
                  <a:lnTo>
                    <a:pt x="6933" y="148837"/>
                  </a:lnTo>
                  <a:lnTo>
                    <a:pt x="6933" y="155769"/>
                  </a:lnTo>
                  <a:lnTo>
                    <a:pt x="278385" y="155769"/>
                  </a:lnTo>
                  <a:lnTo>
                    <a:pt x="278385" y="148837"/>
                  </a:lnTo>
                  <a:lnTo>
                    <a:pt x="285318" y="148837"/>
                  </a:lnTo>
                  <a:lnTo>
                    <a:pt x="285318" y="6933"/>
                  </a:lnTo>
                  <a:close/>
                </a:path>
              </a:pathLst>
            </a:custGeom>
            <a:noFill/>
            <a:ln w="28575" cap="flat" cmpd="sng">
              <a:solidFill>
                <a:schemeClr val="dk2"/>
              </a:solidFill>
              <a:prstDash val="solid"/>
              <a:miter lim="1733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4" name="Google Shape;214;p9"/>
          <p:cNvSpPr txBox="1">
            <a:spLocks noGrp="1"/>
          </p:cNvSpPr>
          <p:nvPr>
            <p:ph type="subTitle" idx="1"/>
          </p:nvPr>
        </p:nvSpPr>
        <p:spPr>
          <a:xfrm>
            <a:off x="4019225" y="2194454"/>
            <a:ext cx="4402500" cy="151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700"/>
            </a:lvl9pPr>
          </a:lstStyle>
          <a:p>
            <a:endParaRPr/>
          </a:p>
        </p:txBody>
      </p:sp>
      <p:sp>
        <p:nvSpPr>
          <p:cNvPr id="215" name="Google Shape;215;p9"/>
          <p:cNvSpPr txBox="1">
            <a:spLocks noGrp="1"/>
          </p:cNvSpPr>
          <p:nvPr>
            <p:ph type="title"/>
          </p:nvPr>
        </p:nvSpPr>
        <p:spPr>
          <a:xfrm>
            <a:off x="4019350" y="1415576"/>
            <a:ext cx="4402500" cy="69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44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7" name="Google Shape;217;p10"/>
          <p:cNvGrpSpPr/>
          <p:nvPr/>
        </p:nvGrpSpPr>
        <p:grpSpPr>
          <a:xfrm>
            <a:off x="188089" y="178344"/>
            <a:ext cx="8767822" cy="4786812"/>
            <a:chOff x="240700" y="905375"/>
            <a:chExt cx="7132950" cy="3894250"/>
          </a:xfrm>
        </p:grpSpPr>
        <p:sp>
          <p:nvSpPr>
            <p:cNvPr id="218" name="Google Shape;218;p10"/>
            <p:cNvSpPr/>
            <p:nvPr/>
          </p:nvSpPr>
          <p:spPr>
            <a:xfrm>
              <a:off x="327375" y="987700"/>
              <a:ext cx="6959625" cy="3729600"/>
            </a:xfrm>
            <a:custGeom>
              <a:avLst/>
              <a:gdLst/>
              <a:ahLst/>
              <a:cxnLst/>
              <a:rect l="l" t="t" r="r" b="b"/>
              <a:pathLst>
                <a:path w="278385" h="149184" fill="none" extrusionOk="0">
                  <a:moveTo>
                    <a:pt x="0" y="1"/>
                  </a:moveTo>
                  <a:lnTo>
                    <a:pt x="278385" y="1"/>
                  </a:lnTo>
                  <a:lnTo>
                    <a:pt x="278385" y="149184"/>
                  </a:lnTo>
                  <a:lnTo>
                    <a:pt x="0" y="149184"/>
                  </a:lnTo>
                  <a:close/>
                </a:path>
              </a:pathLst>
            </a:custGeom>
            <a:noFill/>
            <a:ln w="28575" cap="flat" cmpd="sng">
              <a:solidFill>
                <a:schemeClr val="dk2"/>
              </a:solidFill>
              <a:prstDash val="solid"/>
              <a:miter lim="1733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10"/>
            <p:cNvSpPr/>
            <p:nvPr/>
          </p:nvSpPr>
          <p:spPr>
            <a:xfrm>
              <a:off x="240700" y="905375"/>
              <a:ext cx="7132950" cy="3894250"/>
            </a:xfrm>
            <a:custGeom>
              <a:avLst/>
              <a:gdLst/>
              <a:ahLst/>
              <a:cxnLst/>
              <a:rect l="l" t="t" r="r" b="b"/>
              <a:pathLst>
                <a:path w="285318" h="155770" fill="none" extrusionOk="0">
                  <a:moveTo>
                    <a:pt x="278385" y="6933"/>
                  </a:moveTo>
                  <a:lnTo>
                    <a:pt x="278385" y="1"/>
                  </a:lnTo>
                  <a:lnTo>
                    <a:pt x="6933" y="1"/>
                  </a:lnTo>
                  <a:lnTo>
                    <a:pt x="6933" y="6933"/>
                  </a:lnTo>
                  <a:lnTo>
                    <a:pt x="1" y="6933"/>
                  </a:lnTo>
                  <a:lnTo>
                    <a:pt x="1" y="148837"/>
                  </a:lnTo>
                  <a:lnTo>
                    <a:pt x="6933" y="148837"/>
                  </a:lnTo>
                  <a:lnTo>
                    <a:pt x="6933" y="155769"/>
                  </a:lnTo>
                  <a:lnTo>
                    <a:pt x="278385" y="155769"/>
                  </a:lnTo>
                  <a:lnTo>
                    <a:pt x="278385" y="148837"/>
                  </a:lnTo>
                  <a:lnTo>
                    <a:pt x="285318" y="148837"/>
                  </a:lnTo>
                  <a:lnTo>
                    <a:pt x="285318" y="6933"/>
                  </a:lnTo>
                  <a:close/>
                </a:path>
              </a:pathLst>
            </a:custGeom>
            <a:noFill/>
            <a:ln w="28575" cap="flat" cmpd="sng">
              <a:solidFill>
                <a:schemeClr val="dk2"/>
              </a:solidFill>
              <a:prstDash val="solid"/>
              <a:miter lim="1733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0" name="Google Shape;220;p10"/>
          <p:cNvSpPr txBox="1">
            <a:spLocks noGrp="1"/>
          </p:cNvSpPr>
          <p:nvPr>
            <p:ph type="title"/>
          </p:nvPr>
        </p:nvSpPr>
        <p:spPr>
          <a:xfrm>
            <a:off x="1038200" y="1479750"/>
            <a:ext cx="2605500" cy="2184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Hammersmith One"/>
              <a:buNone/>
              <a:defRPr sz="3600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Hammersmith One"/>
              <a:buNone/>
              <a:defRPr sz="3600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Hammersmith One"/>
              <a:buNone/>
              <a:defRPr sz="3600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Hammersmith One"/>
              <a:buNone/>
              <a:defRPr sz="3600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Hammersmith One"/>
              <a:buNone/>
              <a:defRPr sz="3600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Hammersmith One"/>
              <a:buNone/>
              <a:defRPr sz="3600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Hammersmith One"/>
              <a:buNone/>
              <a:defRPr sz="3600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Hammersmith One"/>
              <a:buNone/>
              <a:defRPr sz="3600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463800"/>
            <a:ext cx="7704000" cy="5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Hammersmith One"/>
              <a:buNone/>
              <a:defRPr sz="3200"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redoka One"/>
              <a:buNone/>
              <a:defRPr sz="36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redoka One"/>
              <a:buNone/>
              <a:defRPr sz="36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redoka One"/>
              <a:buNone/>
              <a:defRPr sz="36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redoka One"/>
              <a:buNone/>
              <a:defRPr sz="36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redoka One"/>
              <a:buNone/>
              <a:defRPr sz="36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redoka One"/>
              <a:buNone/>
              <a:defRPr sz="36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redoka One"/>
              <a:buNone/>
              <a:defRPr sz="36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redoka One"/>
              <a:buNone/>
              <a:defRPr sz="36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300850"/>
            <a:ext cx="7704000" cy="326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hivo"/>
              <a:buChar char="●"/>
              <a:defRPr sz="1600">
                <a:solidFill>
                  <a:schemeClr val="lt1"/>
                </a:solidFill>
                <a:latin typeface="Chivo"/>
                <a:ea typeface="Chivo"/>
                <a:cs typeface="Chivo"/>
                <a:sym typeface="Chivo"/>
              </a:defRPr>
            </a:lvl1pPr>
            <a:lvl2pPr marL="914400" lvl="1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hivo"/>
              <a:buChar char="○"/>
              <a:defRPr sz="1600">
                <a:solidFill>
                  <a:schemeClr val="lt1"/>
                </a:solidFill>
                <a:latin typeface="Chivo"/>
                <a:ea typeface="Chivo"/>
                <a:cs typeface="Chivo"/>
                <a:sym typeface="Chivo"/>
              </a:defRPr>
            </a:lvl2pPr>
            <a:lvl3pPr marL="1371600" lvl="2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hivo"/>
              <a:buChar char="■"/>
              <a:defRPr sz="1600">
                <a:solidFill>
                  <a:schemeClr val="lt1"/>
                </a:solidFill>
                <a:latin typeface="Chivo"/>
                <a:ea typeface="Chivo"/>
                <a:cs typeface="Chivo"/>
                <a:sym typeface="Chivo"/>
              </a:defRPr>
            </a:lvl3pPr>
            <a:lvl4pPr marL="1828800" lvl="3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hivo"/>
              <a:buChar char="●"/>
              <a:defRPr sz="1600">
                <a:solidFill>
                  <a:schemeClr val="lt1"/>
                </a:solidFill>
                <a:latin typeface="Chivo"/>
                <a:ea typeface="Chivo"/>
                <a:cs typeface="Chivo"/>
                <a:sym typeface="Chivo"/>
              </a:defRPr>
            </a:lvl4pPr>
            <a:lvl5pPr marL="2286000" lvl="4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hivo"/>
              <a:buChar char="○"/>
              <a:defRPr sz="1600">
                <a:solidFill>
                  <a:schemeClr val="lt1"/>
                </a:solidFill>
                <a:latin typeface="Chivo"/>
                <a:ea typeface="Chivo"/>
                <a:cs typeface="Chivo"/>
                <a:sym typeface="Chivo"/>
              </a:defRPr>
            </a:lvl5pPr>
            <a:lvl6pPr marL="2743200" lvl="5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hivo"/>
              <a:buChar char="■"/>
              <a:defRPr sz="1600">
                <a:solidFill>
                  <a:schemeClr val="lt1"/>
                </a:solidFill>
                <a:latin typeface="Chivo"/>
                <a:ea typeface="Chivo"/>
                <a:cs typeface="Chivo"/>
                <a:sym typeface="Chivo"/>
              </a:defRPr>
            </a:lvl6pPr>
            <a:lvl7pPr marL="3200400" lvl="6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hivo"/>
              <a:buChar char="●"/>
              <a:defRPr sz="1600">
                <a:solidFill>
                  <a:schemeClr val="lt1"/>
                </a:solidFill>
                <a:latin typeface="Chivo"/>
                <a:ea typeface="Chivo"/>
                <a:cs typeface="Chivo"/>
                <a:sym typeface="Chivo"/>
              </a:defRPr>
            </a:lvl7pPr>
            <a:lvl8pPr marL="3657600" lvl="7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hivo"/>
              <a:buChar char="○"/>
              <a:defRPr sz="1600">
                <a:solidFill>
                  <a:schemeClr val="lt1"/>
                </a:solidFill>
                <a:latin typeface="Chivo"/>
                <a:ea typeface="Chivo"/>
                <a:cs typeface="Chivo"/>
                <a:sym typeface="Chivo"/>
              </a:defRPr>
            </a:lvl8pPr>
            <a:lvl9pPr marL="4114800" lvl="8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hivo"/>
              <a:buChar char="■"/>
              <a:defRPr sz="1600">
                <a:solidFill>
                  <a:schemeClr val="lt1"/>
                </a:solidFill>
                <a:latin typeface="Chivo"/>
                <a:ea typeface="Chivo"/>
                <a:cs typeface="Chivo"/>
                <a:sym typeface="Chiv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70" r:id="rId22"/>
    <p:sldLayoutId id="2147483671" r:id="rId23"/>
    <p:sldLayoutId id="2147483672" r:id="rId24"/>
    <p:sldLayoutId id="2147483673" r:id="rId2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7" Type="http://schemas.openxmlformats.org/officeDocument/2006/relationships/image" Target="../media/image116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5.png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8.png"/><Relationship Id="rId5" Type="http://schemas.openxmlformats.org/officeDocument/2006/relationships/image" Target="../media/image5.jp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8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6.png"/><Relationship Id="rId5" Type="http://schemas.openxmlformats.org/officeDocument/2006/relationships/image" Target="../media/image10.png"/><Relationship Id="rId10" Type="http://schemas.openxmlformats.org/officeDocument/2006/relationships/image" Target="../media/image13.png"/><Relationship Id="rId4" Type="http://schemas.openxmlformats.org/officeDocument/2006/relationships/image" Target="../media/image9.png"/><Relationship Id="rId9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13.png"/><Relationship Id="rId10" Type="http://schemas.openxmlformats.org/officeDocument/2006/relationships/image" Target="../media/image15.png"/><Relationship Id="rId4" Type="http://schemas.openxmlformats.org/officeDocument/2006/relationships/image" Target="../media/image12.png"/><Relationship Id="rId9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4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5.png"/><Relationship Id="rId9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36.png"/><Relationship Id="rId4" Type="http://schemas.openxmlformats.org/officeDocument/2006/relationships/image" Target="../media/image3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41.png"/><Relationship Id="rId4" Type="http://schemas.openxmlformats.org/officeDocument/2006/relationships/image" Target="../media/image3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42.png"/><Relationship Id="rId4" Type="http://schemas.openxmlformats.org/officeDocument/2006/relationships/image" Target="../media/image3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43.png"/><Relationship Id="rId4" Type="http://schemas.openxmlformats.org/officeDocument/2006/relationships/image" Target="../media/image3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4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53.png"/><Relationship Id="rId4" Type="http://schemas.openxmlformats.org/officeDocument/2006/relationships/image" Target="../media/image5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0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6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6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80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4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7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6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1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94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01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04.pn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7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3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3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7" name="Google Shape;1057;p32"/>
          <p:cNvGrpSpPr/>
          <p:nvPr/>
        </p:nvGrpSpPr>
        <p:grpSpPr>
          <a:xfrm rot="9804542">
            <a:off x="11519231" y="-5396053"/>
            <a:ext cx="2830208" cy="2830998"/>
            <a:chOff x="1888175" y="1790050"/>
            <a:chExt cx="2949650" cy="2950475"/>
          </a:xfrm>
        </p:grpSpPr>
        <p:sp>
          <p:nvSpPr>
            <p:cNvPr id="1058" name="Google Shape;1058;p32"/>
            <p:cNvSpPr/>
            <p:nvPr/>
          </p:nvSpPr>
          <p:spPr>
            <a:xfrm>
              <a:off x="1921550" y="1827125"/>
              <a:ext cx="2882900" cy="2879725"/>
            </a:xfrm>
            <a:custGeom>
              <a:avLst/>
              <a:gdLst/>
              <a:ahLst/>
              <a:cxnLst/>
              <a:rect l="l" t="t" r="r" b="b"/>
              <a:pathLst>
                <a:path w="115316" h="115189" extrusionOk="0">
                  <a:moveTo>
                    <a:pt x="57610" y="0"/>
                  </a:moveTo>
                  <a:cubicBezTo>
                    <a:pt x="27890" y="0"/>
                    <a:pt x="2831" y="22759"/>
                    <a:pt x="234" y="52690"/>
                  </a:cubicBezTo>
                  <a:cubicBezTo>
                    <a:pt x="67" y="54258"/>
                    <a:pt x="0" y="55892"/>
                    <a:pt x="0" y="57527"/>
                  </a:cubicBezTo>
                  <a:cubicBezTo>
                    <a:pt x="0" y="75740"/>
                    <a:pt x="8606" y="92885"/>
                    <a:pt x="23217" y="103760"/>
                  </a:cubicBezTo>
                  <a:cubicBezTo>
                    <a:pt x="33358" y="111327"/>
                    <a:pt x="45475" y="115189"/>
                    <a:pt x="57667" y="115189"/>
                  </a:cubicBezTo>
                  <a:cubicBezTo>
                    <a:pt x="66488" y="115189"/>
                    <a:pt x="75348" y="113167"/>
                    <a:pt x="83527" y="109064"/>
                  </a:cubicBezTo>
                  <a:cubicBezTo>
                    <a:pt x="103007" y="99257"/>
                    <a:pt x="115316" y="79342"/>
                    <a:pt x="115316" y="57527"/>
                  </a:cubicBezTo>
                  <a:cubicBezTo>
                    <a:pt x="115216" y="26705"/>
                    <a:pt x="90898" y="1353"/>
                    <a:pt x="60076" y="52"/>
                  </a:cubicBezTo>
                  <a:cubicBezTo>
                    <a:pt x="59251" y="17"/>
                    <a:pt x="58428" y="0"/>
                    <a:pt x="576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dist="133350" dir="10800000" algn="bl" rotWithShape="0">
                <a:schemeClr val="lt2">
                  <a:alpha val="1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32"/>
            <p:cNvSpPr/>
            <p:nvPr/>
          </p:nvSpPr>
          <p:spPr>
            <a:xfrm>
              <a:off x="2207575" y="2109200"/>
              <a:ext cx="2311675" cy="2301100"/>
            </a:xfrm>
            <a:custGeom>
              <a:avLst/>
              <a:gdLst/>
              <a:ahLst/>
              <a:cxnLst/>
              <a:rect l="l" t="t" r="r" b="b"/>
              <a:pathLst>
                <a:path w="92467" h="92044" extrusionOk="0">
                  <a:moveTo>
                    <a:pt x="46151" y="0"/>
                  </a:moveTo>
                  <a:cubicBezTo>
                    <a:pt x="22276" y="0"/>
                    <a:pt x="2179" y="18330"/>
                    <a:pt x="168" y="42341"/>
                  </a:cubicBezTo>
                  <a:cubicBezTo>
                    <a:pt x="34" y="43642"/>
                    <a:pt x="1" y="44943"/>
                    <a:pt x="1" y="46244"/>
                  </a:cubicBezTo>
                  <a:cubicBezTo>
                    <a:pt x="234" y="71595"/>
                    <a:pt x="20849" y="92043"/>
                    <a:pt x="46234" y="92043"/>
                  </a:cubicBezTo>
                  <a:cubicBezTo>
                    <a:pt x="71585" y="92043"/>
                    <a:pt x="92200" y="71595"/>
                    <a:pt x="92467" y="46244"/>
                  </a:cubicBezTo>
                  <a:cubicBezTo>
                    <a:pt x="92467" y="21459"/>
                    <a:pt x="72919" y="1078"/>
                    <a:pt x="48168" y="44"/>
                  </a:cubicBezTo>
                  <a:cubicBezTo>
                    <a:pt x="47493" y="15"/>
                    <a:pt x="46820" y="0"/>
                    <a:pt x="46151" y="0"/>
                  </a:cubicBezTo>
                  <a:close/>
                </a:path>
              </a:pathLst>
            </a:custGeom>
            <a:solidFill>
              <a:srgbClr val="E38C45">
                <a:alpha val="32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32"/>
            <p:cNvSpPr/>
            <p:nvPr/>
          </p:nvSpPr>
          <p:spPr>
            <a:xfrm>
              <a:off x="1888175" y="1790050"/>
              <a:ext cx="2949650" cy="2950475"/>
            </a:xfrm>
            <a:custGeom>
              <a:avLst/>
              <a:gdLst/>
              <a:ahLst/>
              <a:cxnLst/>
              <a:rect l="l" t="t" r="r" b="b"/>
              <a:pathLst>
                <a:path w="117986" h="118019" fill="none" extrusionOk="0">
                  <a:moveTo>
                    <a:pt x="97004" y="21016"/>
                  </a:moveTo>
                  <a:cubicBezTo>
                    <a:pt x="117985" y="41998"/>
                    <a:pt x="117985" y="76022"/>
                    <a:pt x="97004" y="97004"/>
                  </a:cubicBezTo>
                  <a:cubicBezTo>
                    <a:pt x="76022" y="118019"/>
                    <a:pt x="41964" y="118019"/>
                    <a:pt x="20983" y="97004"/>
                  </a:cubicBezTo>
                  <a:cubicBezTo>
                    <a:pt x="1" y="76022"/>
                    <a:pt x="1" y="41998"/>
                    <a:pt x="20983" y="21016"/>
                  </a:cubicBezTo>
                  <a:cubicBezTo>
                    <a:pt x="41964" y="1"/>
                    <a:pt x="76022" y="1"/>
                    <a:pt x="97004" y="21016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lt2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32"/>
            <p:cNvSpPr/>
            <p:nvPr/>
          </p:nvSpPr>
          <p:spPr>
            <a:xfrm>
              <a:off x="2942275" y="3610475"/>
              <a:ext cx="838950" cy="655525"/>
            </a:xfrm>
            <a:custGeom>
              <a:avLst/>
              <a:gdLst/>
              <a:ahLst/>
              <a:cxnLst/>
              <a:rect l="l" t="t" r="r" b="b"/>
              <a:pathLst>
                <a:path w="33558" h="26221" extrusionOk="0">
                  <a:moveTo>
                    <a:pt x="20127" y="0"/>
                  </a:moveTo>
                  <a:cubicBezTo>
                    <a:pt x="19441" y="0"/>
                    <a:pt x="18774" y="72"/>
                    <a:pt x="18147" y="236"/>
                  </a:cubicBezTo>
                  <a:cubicBezTo>
                    <a:pt x="17480" y="436"/>
                    <a:pt x="16846" y="703"/>
                    <a:pt x="16279" y="1137"/>
                  </a:cubicBezTo>
                  <a:cubicBezTo>
                    <a:pt x="15011" y="2104"/>
                    <a:pt x="14577" y="3305"/>
                    <a:pt x="14711" y="4506"/>
                  </a:cubicBezTo>
                  <a:cubicBezTo>
                    <a:pt x="14870" y="5621"/>
                    <a:pt x="13995" y="6614"/>
                    <a:pt x="12899" y="6614"/>
                  </a:cubicBezTo>
                  <a:cubicBezTo>
                    <a:pt x="12848" y="6614"/>
                    <a:pt x="12795" y="6612"/>
                    <a:pt x="12743" y="6607"/>
                  </a:cubicBezTo>
                  <a:cubicBezTo>
                    <a:pt x="12412" y="6579"/>
                    <a:pt x="12081" y="6563"/>
                    <a:pt x="11752" y="6563"/>
                  </a:cubicBezTo>
                  <a:cubicBezTo>
                    <a:pt x="9036" y="6563"/>
                    <a:pt x="6525" y="7604"/>
                    <a:pt x="6138" y="10610"/>
                  </a:cubicBezTo>
                  <a:cubicBezTo>
                    <a:pt x="6038" y="11544"/>
                    <a:pt x="6438" y="12478"/>
                    <a:pt x="7206" y="13045"/>
                  </a:cubicBezTo>
                  <a:cubicBezTo>
                    <a:pt x="8206" y="13879"/>
                    <a:pt x="8073" y="15480"/>
                    <a:pt x="6905" y="16114"/>
                  </a:cubicBezTo>
                  <a:cubicBezTo>
                    <a:pt x="3903" y="17782"/>
                    <a:pt x="0" y="21084"/>
                    <a:pt x="2669" y="24587"/>
                  </a:cubicBezTo>
                  <a:cubicBezTo>
                    <a:pt x="3628" y="25761"/>
                    <a:pt x="4741" y="26220"/>
                    <a:pt x="5883" y="26220"/>
                  </a:cubicBezTo>
                  <a:cubicBezTo>
                    <a:pt x="8116" y="26220"/>
                    <a:pt x="10464" y="24463"/>
                    <a:pt x="12009" y="22852"/>
                  </a:cubicBezTo>
                  <a:cubicBezTo>
                    <a:pt x="12376" y="22472"/>
                    <a:pt x="12859" y="22291"/>
                    <a:pt x="13339" y="22291"/>
                  </a:cubicBezTo>
                  <a:cubicBezTo>
                    <a:pt x="14037" y="22291"/>
                    <a:pt x="14728" y="22674"/>
                    <a:pt x="15044" y="23386"/>
                  </a:cubicBezTo>
                  <a:cubicBezTo>
                    <a:pt x="15378" y="24253"/>
                    <a:pt x="16145" y="24854"/>
                    <a:pt x="17079" y="24987"/>
                  </a:cubicBezTo>
                  <a:cubicBezTo>
                    <a:pt x="17360" y="25032"/>
                    <a:pt x="17629" y="25054"/>
                    <a:pt x="17886" y="25054"/>
                  </a:cubicBezTo>
                  <a:cubicBezTo>
                    <a:pt x="20693" y="25054"/>
                    <a:pt x="22164" y="22500"/>
                    <a:pt x="22683" y="19750"/>
                  </a:cubicBezTo>
                  <a:cubicBezTo>
                    <a:pt x="22866" y="18839"/>
                    <a:pt x="23678" y="18232"/>
                    <a:pt x="24534" y="18232"/>
                  </a:cubicBezTo>
                  <a:cubicBezTo>
                    <a:pt x="24774" y="18232"/>
                    <a:pt x="25018" y="18280"/>
                    <a:pt x="25252" y="18382"/>
                  </a:cubicBezTo>
                  <a:cubicBezTo>
                    <a:pt x="25659" y="18557"/>
                    <a:pt x="26093" y="18656"/>
                    <a:pt x="26507" y="18656"/>
                  </a:cubicBezTo>
                  <a:cubicBezTo>
                    <a:pt x="26567" y="18656"/>
                    <a:pt x="26627" y="18653"/>
                    <a:pt x="26686" y="18649"/>
                  </a:cubicBezTo>
                  <a:cubicBezTo>
                    <a:pt x="27520" y="18616"/>
                    <a:pt x="28287" y="18316"/>
                    <a:pt x="28921" y="17782"/>
                  </a:cubicBezTo>
                  <a:cubicBezTo>
                    <a:pt x="33558" y="14246"/>
                    <a:pt x="30556" y="3438"/>
                    <a:pt x="30556" y="3438"/>
                  </a:cubicBezTo>
                  <a:cubicBezTo>
                    <a:pt x="30556" y="3438"/>
                    <a:pt x="24876" y="0"/>
                    <a:pt x="20127" y="0"/>
                  </a:cubicBezTo>
                  <a:close/>
                </a:path>
              </a:pathLst>
            </a:custGeom>
            <a:solidFill>
              <a:srgbClr val="7D94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32"/>
            <p:cNvSpPr/>
            <p:nvPr/>
          </p:nvSpPr>
          <p:spPr>
            <a:xfrm>
              <a:off x="2942275" y="3610475"/>
              <a:ext cx="838950" cy="655525"/>
            </a:xfrm>
            <a:custGeom>
              <a:avLst/>
              <a:gdLst/>
              <a:ahLst/>
              <a:cxnLst/>
              <a:rect l="l" t="t" r="r" b="b"/>
              <a:pathLst>
                <a:path w="33558" h="26221" extrusionOk="0">
                  <a:moveTo>
                    <a:pt x="20127" y="0"/>
                  </a:moveTo>
                  <a:cubicBezTo>
                    <a:pt x="19441" y="0"/>
                    <a:pt x="18774" y="72"/>
                    <a:pt x="18147" y="236"/>
                  </a:cubicBezTo>
                  <a:cubicBezTo>
                    <a:pt x="17480" y="436"/>
                    <a:pt x="16846" y="703"/>
                    <a:pt x="16279" y="1137"/>
                  </a:cubicBezTo>
                  <a:cubicBezTo>
                    <a:pt x="15011" y="2104"/>
                    <a:pt x="14577" y="3305"/>
                    <a:pt x="14711" y="4506"/>
                  </a:cubicBezTo>
                  <a:cubicBezTo>
                    <a:pt x="14870" y="5621"/>
                    <a:pt x="13995" y="6614"/>
                    <a:pt x="12899" y="6614"/>
                  </a:cubicBezTo>
                  <a:cubicBezTo>
                    <a:pt x="12848" y="6614"/>
                    <a:pt x="12795" y="6612"/>
                    <a:pt x="12743" y="6607"/>
                  </a:cubicBezTo>
                  <a:cubicBezTo>
                    <a:pt x="12412" y="6579"/>
                    <a:pt x="12081" y="6563"/>
                    <a:pt x="11752" y="6563"/>
                  </a:cubicBezTo>
                  <a:cubicBezTo>
                    <a:pt x="9036" y="6563"/>
                    <a:pt x="6525" y="7604"/>
                    <a:pt x="6138" y="10610"/>
                  </a:cubicBezTo>
                  <a:cubicBezTo>
                    <a:pt x="6038" y="11544"/>
                    <a:pt x="6438" y="12478"/>
                    <a:pt x="7206" y="13045"/>
                  </a:cubicBezTo>
                  <a:cubicBezTo>
                    <a:pt x="8206" y="13879"/>
                    <a:pt x="8073" y="15480"/>
                    <a:pt x="6905" y="16114"/>
                  </a:cubicBezTo>
                  <a:cubicBezTo>
                    <a:pt x="3903" y="17782"/>
                    <a:pt x="0" y="21084"/>
                    <a:pt x="2669" y="24587"/>
                  </a:cubicBezTo>
                  <a:cubicBezTo>
                    <a:pt x="3628" y="25761"/>
                    <a:pt x="4741" y="26220"/>
                    <a:pt x="5883" y="26220"/>
                  </a:cubicBezTo>
                  <a:cubicBezTo>
                    <a:pt x="8116" y="26220"/>
                    <a:pt x="10464" y="24463"/>
                    <a:pt x="12009" y="22852"/>
                  </a:cubicBezTo>
                  <a:cubicBezTo>
                    <a:pt x="12376" y="22472"/>
                    <a:pt x="12859" y="22291"/>
                    <a:pt x="13339" y="22291"/>
                  </a:cubicBezTo>
                  <a:cubicBezTo>
                    <a:pt x="14037" y="22291"/>
                    <a:pt x="14728" y="22674"/>
                    <a:pt x="15044" y="23386"/>
                  </a:cubicBezTo>
                  <a:cubicBezTo>
                    <a:pt x="15378" y="24253"/>
                    <a:pt x="16145" y="24854"/>
                    <a:pt x="17079" y="24987"/>
                  </a:cubicBezTo>
                  <a:cubicBezTo>
                    <a:pt x="17360" y="25032"/>
                    <a:pt x="17629" y="25054"/>
                    <a:pt x="17886" y="25054"/>
                  </a:cubicBezTo>
                  <a:cubicBezTo>
                    <a:pt x="20693" y="25054"/>
                    <a:pt x="22164" y="22500"/>
                    <a:pt x="22683" y="19750"/>
                  </a:cubicBezTo>
                  <a:cubicBezTo>
                    <a:pt x="22866" y="18839"/>
                    <a:pt x="23678" y="18232"/>
                    <a:pt x="24534" y="18232"/>
                  </a:cubicBezTo>
                  <a:cubicBezTo>
                    <a:pt x="24774" y="18232"/>
                    <a:pt x="25018" y="18280"/>
                    <a:pt x="25252" y="18382"/>
                  </a:cubicBezTo>
                  <a:cubicBezTo>
                    <a:pt x="25659" y="18557"/>
                    <a:pt x="26093" y="18656"/>
                    <a:pt x="26507" y="18656"/>
                  </a:cubicBezTo>
                  <a:cubicBezTo>
                    <a:pt x="26567" y="18656"/>
                    <a:pt x="26627" y="18653"/>
                    <a:pt x="26686" y="18649"/>
                  </a:cubicBezTo>
                  <a:cubicBezTo>
                    <a:pt x="27520" y="18616"/>
                    <a:pt x="28287" y="18316"/>
                    <a:pt x="28921" y="17782"/>
                  </a:cubicBezTo>
                  <a:cubicBezTo>
                    <a:pt x="33558" y="14246"/>
                    <a:pt x="30556" y="3438"/>
                    <a:pt x="30556" y="3438"/>
                  </a:cubicBezTo>
                  <a:cubicBezTo>
                    <a:pt x="30556" y="3438"/>
                    <a:pt x="24876" y="0"/>
                    <a:pt x="20127" y="0"/>
                  </a:cubicBezTo>
                  <a:close/>
                </a:path>
              </a:pathLst>
            </a:custGeom>
            <a:solidFill>
              <a:srgbClr val="2542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32"/>
            <p:cNvSpPr/>
            <p:nvPr/>
          </p:nvSpPr>
          <p:spPr>
            <a:xfrm>
              <a:off x="3105725" y="3845700"/>
              <a:ext cx="310250" cy="390300"/>
            </a:xfrm>
            <a:custGeom>
              <a:avLst/>
              <a:gdLst/>
              <a:ahLst/>
              <a:cxnLst/>
              <a:rect l="l" t="t" r="r" b="b"/>
              <a:pathLst>
                <a:path w="12410" h="15612" fill="none" extrusionOk="0">
                  <a:moveTo>
                    <a:pt x="11842" y="15611"/>
                  </a:moveTo>
                  <a:lnTo>
                    <a:pt x="12409" y="2969"/>
                  </a:lnTo>
                  <a:lnTo>
                    <a:pt x="0" y="0"/>
                  </a:lnTo>
                </a:path>
              </a:pathLst>
            </a:custGeom>
            <a:noFill/>
            <a:ln w="7500" cap="flat" cmpd="sng">
              <a:solidFill>
                <a:srgbClr val="EFECF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32"/>
            <p:cNvSpPr/>
            <p:nvPr/>
          </p:nvSpPr>
          <p:spPr>
            <a:xfrm>
              <a:off x="3056525" y="4052500"/>
              <a:ext cx="141800" cy="173500"/>
            </a:xfrm>
            <a:custGeom>
              <a:avLst/>
              <a:gdLst/>
              <a:ahLst/>
              <a:cxnLst/>
              <a:rect l="l" t="t" r="r" b="b"/>
              <a:pathLst>
                <a:path w="5672" h="6940" fill="none" extrusionOk="0">
                  <a:moveTo>
                    <a:pt x="5404" y="6939"/>
                  </a:moveTo>
                  <a:lnTo>
                    <a:pt x="5671" y="1335"/>
                  </a:lnTo>
                  <a:lnTo>
                    <a:pt x="0" y="1"/>
                  </a:lnTo>
                </a:path>
              </a:pathLst>
            </a:custGeom>
            <a:noFill/>
            <a:ln w="7500" cap="flat" cmpd="sng">
              <a:solidFill>
                <a:srgbClr val="EFECF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32"/>
            <p:cNvSpPr/>
            <p:nvPr/>
          </p:nvSpPr>
          <p:spPr>
            <a:xfrm>
              <a:off x="3315050" y="3678900"/>
              <a:ext cx="316900" cy="398650"/>
            </a:xfrm>
            <a:custGeom>
              <a:avLst/>
              <a:gdLst/>
              <a:ahLst/>
              <a:cxnLst/>
              <a:rect l="l" t="t" r="r" b="b"/>
              <a:pathLst>
                <a:path w="12676" h="15946" fill="none" extrusionOk="0">
                  <a:moveTo>
                    <a:pt x="12109" y="15946"/>
                  </a:moveTo>
                  <a:lnTo>
                    <a:pt x="12676" y="3003"/>
                  </a:lnTo>
                  <a:lnTo>
                    <a:pt x="0" y="1"/>
                  </a:lnTo>
                </a:path>
              </a:pathLst>
            </a:custGeom>
            <a:noFill/>
            <a:ln w="7500" cap="flat" cmpd="sng">
              <a:solidFill>
                <a:srgbClr val="EFECF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32"/>
            <p:cNvSpPr/>
            <p:nvPr/>
          </p:nvSpPr>
          <p:spPr>
            <a:xfrm>
              <a:off x="3288350" y="3567675"/>
              <a:ext cx="1025750" cy="893075"/>
            </a:xfrm>
            <a:custGeom>
              <a:avLst/>
              <a:gdLst/>
              <a:ahLst/>
              <a:cxnLst/>
              <a:rect l="l" t="t" r="r" b="b"/>
              <a:pathLst>
                <a:path w="41030" h="35723" extrusionOk="0">
                  <a:moveTo>
                    <a:pt x="23730" y="1"/>
                  </a:moveTo>
                  <a:cubicBezTo>
                    <a:pt x="22089" y="1"/>
                    <a:pt x="20494" y="227"/>
                    <a:pt x="19114" y="814"/>
                  </a:cubicBezTo>
                  <a:cubicBezTo>
                    <a:pt x="18314" y="1147"/>
                    <a:pt x="17580" y="1614"/>
                    <a:pt x="16946" y="2248"/>
                  </a:cubicBezTo>
                  <a:cubicBezTo>
                    <a:pt x="15512" y="3683"/>
                    <a:pt x="15145" y="5284"/>
                    <a:pt x="15578" y="6752"/>
                  </a:cubicBezTo>
                  <a:cubicBezTo>
                    <a:pt x="16012" y="8219"/>
                    <a:pt x="14978" y="9687"/>
                    <a:pt x="13444" y="9754"/>
                  </a:cubicBezTo>
                  <a:cubicBezTo>
                    <a:pt x="9541" y="9987"/>
                    <a:pt x="5771" y="11655"/>
                    <a:pt x="5871" y="15991"/>
                  </a:cubicBezTo>
                  <a:cubicBezTo>
                    <a:pt x="5905" y="17192"/>
                    <a:pt x="6572" y="18293"/>
                    <a:pt x="7639" y="18827"/>
                  </a:cubicBezTo>
                  <a:cubicBezTo>
                    <a:pt x="9074" y="19694"/>
                    <a:pt x="9174" y="21762"/>
                    <a:pt x="7840" y="22763"/>
                  </a:cubicBezTo>
                  <a:cubicBezTo>
                    <a:pt x="4337" y="25398"/>
                    <a:pt x="1" y="30268"/>
                    <a:pt x="3970" y="34204"/>
                  </a:cubicBezTo>
                  <a:cubicBezTo>
                    <a:pt x="5151" y="35282"/>
                    <a:pt x="6374" y="35723"/>
                    <a:pt x="7579" y="35723"/>
                  </a:cubicBezTo>
                  <a:cubicBezTo>
                    <a:pt x="10661" y="35723"/>
                    <a:pt x="13622" y="32839"/>
                    <a:pt x="15445" y="30368"/>
                  </a:cubicBezTo>
                  <a:cubicBezTo>
                    <a:pt x="15914" y="29705"/>
                    <a:pt x="16634" y="29379"/>
                    <a:pt x="17354" y="29379"/>
                  </a:cubicBezTo>
                  <a:cubicBezTo>
                    <a:pt x="18119" y="29379"/>
                    <a:pt x="18884" y="29747"/>
                    <a:pt x="19348" y="30468"/>
                  </a:cubicBezTo>
                  <a:cubicBezTo>
                    <a:pt x="19915" y="31503"/>
                    <a:pt x="21016" y="32136"/>
                    <a:pt x="22183" y="32136"/>
                  </a:cubicBezTo>
                  <a:cubicBezTo>
                    <a:pt x="22221" y="32137"/>
                    <a:pt x="22259" y="32137"/>
                    <a:pt x="22296" y="32137"/>
                  </a:cubicBezTo>
                  <a:cubicBezTo>
                    <a:pt x="26548" y="32137"/>
                    <a:pt x="28156" y="28400"/>
                    <a:pt x="28321" y="24531"/>
                  </a:cubicBezTo>
                  <a:cubicBezTo>
                    <a:pt x="28377" y="23259"/>
                    <a:pt x="29440" y="22299"/>
                    <a:pt x="30655" y="22299"/>
                  </a:cubicBezTo>
                  <a:cubicBezTo>
                    <a:pt x="30875" y="22299"/>
                    <a:pt x="31099" y="22330"/>
                    <a:pt x="31323" y="22396"/>
                  </a:cubicBezTo>
                  <a:cubicBezTo>
                    <a:pt x="31687" y="22477"/>
                    <a:pt x="32062" y="22521"/>
                    <a:pt x="32443" y="22521"/>
                  </a:cubicBezTo>
                  <a:cubicBezTo>
                    <a:pt x="32691" y="22521"/>
                    <a:pt x="32941" y="22502"/>
                    <a:pt x="33191" y="22463"/>
                  </a:cubicBezTo>
                  <a:cubicBezTo>
                    <a:pt x="34192" y="22263"/>
                    <a:pt x="35126" y="21729"/>
                    <a:pt x="35826" y="20962"/>
                  </a:cubicBezTo>
                  <a:cubicBezTo>
                    <a:pt x="41030" y="15658"/>
                    <a:pt x="35326" y="2582"/>
                    <a:pt x="35326" y="2582"/>
                  </a:cubicBezTo>
                  <a:cubicBezTo>
                    <a:pt x="35326" y="2582"/>
                    <a:pt x="29270" y="1"/>
                    <a:pt x="237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32"/>
            <p:cNvSpPr/>
            <p:nvPr/>
          </p:nvSpPr>
          <p:spPr>
            <a:xfrm>
              <a:off x="2856375" y="3099325"/>
              <a:ext cx="529575" cy="529575"/>
            </a:xfrm>
            <a:custGeom>
              <a:avLst/>
              <a:gdLst/>
              <a:ahLst/>
              <a:cxnLst/>
              <a:rect l="l" t="t" r="r" b="b"/>
              <a:pathLst>
                <a:path w="21183" h="21183" extrusionOk="0">
                  <a:moveTo>
                    <a:pt x="1" y="1"/>
                  </a:moveTo>
                  <a:lnTo>
                    <a:pt x="1" y="21182"/>
                  </a:lnTo>
                  <a:lnTo>
                    <a:pt x="21182" y="21182"/>
                  </a:lnTo>
                  <a:lnTo>
                    <a:pt x="2118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32"/>
            <p:cNvSpPr/>
            <p:nvPr/>
          </p:nvSpPr>
          <p:spPr>
            <a:xfrm>
              <a:off x="2891400" y="2081450"/>
              <a:ext cx="597125" cy="869475"/>
            </a:xfrm>
            <a:custGeom>
              <a:avLst/>
              <a:gdLst/>
              <a:ahLst/>
              <a:cxnLst/>
              <a:rect l="l" t="t" r="r" b="b"/>
              <a:pathLst>
                <a:path w="23885" h="34779" extrusionOk="0">
                  <a:moveTo>
                    <a:pt x="13713" y="0"/>
                  </a:moveTo>
                  <a:cubicBezTo>
                    <a:pt x="9642" y="0"/>
                    <a:pt x="8777" y="4676"/>
                    <a:pt x="8874" y="7925"/>
                  </a:cubicBezTo>
                  <a:cubicBezTo>
                    <a:pt x="8901" y="8999"/>
                    <a:pt x="8019" y="9846"/>
                    <a:pt x="7016" y="9846"/>
                  </a:cubicBezTo>
                  <a:cubicBezTo>
                    <a:pt x="6805" y="9846"/>
                    <a:pt x="6587" y="9808"/>
                    <a:pt x="6372" y="9727"/>
                  </a:cubicBezTo>
                  <a:cubicBezTo>
                    <a:pt x="6058" y="9589"/>
                    <a:pt x="5721" y="9522"/>
                    <a:pt x="5383" y="9522"/>
                  </a:cubicBezTo>
                  <a:cubicBezTo>
                    <a:pt x="4823" y="9522"/>
                    <a:pt x="4261" y="9707"/>
                    <a:pt x="3803" y="10060"/>
                  </a:cubicBezTo>
                  <a:cubicBezTo>
                    <a:pt x="1068" y="12095"/>
                    <a:pt x="1869" y="15231"/>
                    <a:pt x="3637" y="17732"/>
                  </a:cubicBezTo>
                  <a:cubicBezTo>
                    <a:pt x="4304" y="18733"/>
                    <a:pt x="3903" y="20067"/>
                    <a:pt x="2803" y="20534"/>
                  </a:cubicBezTo>
                  <a:cubicBezTo>
                    <a:pt x="2336" y="20701"/>
                    <a:pt x="1935" y="21001"/>
                    <a:pt x="1602" y="21368"/>
                  </a:cubicBezTo>
                  <a:cubicBezTo>
                    <a:pt x="1068" y="21969"/>
                    <a:pt x="768" y="22736"/>
                    <a:pt x="668" y="23570"/>
                  </a:cubicBezTo>
                  <a:cubicBezTo>
                    <a:pt x="1" y="29341"/>
                    <a:pt x="9808" y="34778"/>
                    <a:pt x="9808" y="34778"/>
                  </a:cubicBezTo>
                  <a:cubicBezTo>
                    <a:pt x="9808" y="34778"/>
                    <a:pt x="18247" y="32576"/>
                    <a:pt x="20782" y="28107"/>
                  </a:cubicBezTo>
                  <a:cubicBezTo>
                    <a:pt x="21116" y="27506"/>
                    <a:pt x="21316" y="26872"/>
                    <a:pt x="21416" y="26205"/>
                  </a:cubicBezTo>
                  <a:cubicBezTo>
                    <a:pt x="21649" y="24604"/>
                    <a:pt x="21049" y="23437"/>
                    <a:pt x="20115" y="22736"/>
                  </a:cubicBezTo>
                  <a:cubicBezTo>
                    <a:pt x="19148" y="22002"/>
                    <a:pt x="19081" y="20568"/>
                    <a:pt x="19982" y="19801"/>
                  </a:cubicBezTo>
                  <a:cubicBezTo>
                    <a:pt x="22317" y="17799"/>
                    <a:pt x="23884" y="14964"/>
                    <a:pt x="21749" y="12295"/>
                  </a:cubicBezTo>
                  <a:cubicBezTo>
                    <a:pt x="21245" y="11679"/>
                    <a:pt x="20506" y="11321"/>
                    <a:pt x="19729" y="11321"/>
                  </a:cubicBezTo>
                  <a:cubicBezTo>
                    <a:pt x="19580" y="11321"/>
                    <a:pt x="19431" y="11335"/>
                    <a:pt x="19281" y="11361"/>
                  </a:cubicBezTo>
                  <a:cubicBezTo>
                    <a:pt x="19214" y="11368"/>
                    <a:pt x="19148" y="11371"/>
                    <a:pt x="19083" y="11371"/>
                  </a:cubicBezTo>
                  <a:cubicBezTo>
                    <a:pt x="17847" y="11371"/>
                    <a:pt x="16931" y="10197"/>
                    <a:pt x="17280" y="8993"/>
                  </a:cubicBezTo>
                  <a:cubicBezTo>
                    <a:pt x="18180" y="5691"/>
                    <a:pt x="18547" y="554"/>
                    <a:pt x="14177" y="20"/>
                  </a:cubicBezTo>
                  <a:cubicBezTo>
                    <a:pt x="14018" y="7"/>
                    <a:pt x="13863" y="0"/>
                    <a:pt x="1371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32"/>
            <p:cNvSpPr/>
            <p:nvPr/>
          </p:nvSpPr>
          <p:spPr>
            <a:xfrm>
              <a:off x="3136575" y="2081100"/>
              <a:ext cx="105100" cy="869825"/>
            </a:xfrm>
            <a:custGeom>
              <a:avLst/>
              <a:gdLst/>
              <a:ahLst/>
              <a:cxnLst/>
              <a:rect l="l" t="t" r="r" b="b"/>
              <a:pathLst>
                <a:path w="4204" h="34793" fill="none" extrusionOk="0">
                  <a:moveTo>
                    <a:pt x="4204" y="0"/>
                  </a:moveTo>
                  <a:lnTo>
                    <a:pt x="1" y="34792"/>
                  </a:lnTo>
                </a:path>
              </a:pathLst>
            </a:custGeom>
            <a:noFill/>
            <a:ln w="75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32"/>
            <p:cNvSpPr/>
            <p:nvPr/>
          </p:nvSpPr>
          <p:spPr>
            <a:xfrm>
              <a:off x="2963950" y="2355450"/>
              <a:ext cx="486200" cy="231025"/>
            </a:xfrm>
            <a:custGeom>
              <a:avLst/>
              <a:gdLst/>
              <a:ahLst/>
              <a:cxnLst/>
              <a:rect l="l" t="t" r="r" b="b"/>
              <a:pathLst>
                <a:path w="19448" h="9241" fill="none" extrusionOk="0">
                  <a:moveTo>
                    <a:pt x="1" y="1"/>
                  </a:moveTo>
                  <a:lnTo>
                    <a:pt x="8640" y="9241"/>
                  </a:lnTo>
                  <a:lnTo>
                    <a:pt x="19448" y="2436"/>
                  </a:lnTo>
                </a:path>
              </a:pathLst>
            </a:custGeom>
            <a:noFill/>
            <a:ln w="75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32"/>
            <p:cNvSpPr/>
            <p:nvPr/>
          </p:nvSpPr>
          <p:spPr>
            <a:xfrm>
              <a:off x="3117400" y="2212025"/>
              <a:ext cx="219350" cy="102600"/>
            </a:xfrm>
            <a:custGeom>
              <a:avLst/>
              <a:gdLst/>
              <a:ahLst/>
              <a:cxnLst/>
              <a:rect l="l" t="t" r="r" b="b"/>
              <a:pathLst>
                <a:path w="8774" h="4104" fill="none" extrusionOk="0">
                  <a:moveTo>
                    <a:pt x="0" y="1"/>
                  </a:moveTo>
                  <a:lnTo>
                    <a:pt x="3836" y="4103"/>
                  </a:lnTo>
                  <a:lnTo>
                    <a:pt x="8773" y="1001"/>
                  </a:lnTo>
                </a:path>
              </a:pathLst>
            </a:custGeom>
            <a:noFill/>
            <a:ln w="75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32"/>
            <p:cNvSpPr/>
            <p:nvPr/>
          </p:nvSpPr>
          <p:spPr>
            <a:xfrm>
              <a:off x="2926425" y="2620650"/>
              <a:ext cx="496225" cy="236025"/>
            </a:xfrm>
            <a:custGeom>
              <a:avLst/>
              <a:gdLst/>
              <a:ahLst/>
              <a:cxnLst/>
              <a:rect l="l" t="t" r="r" b="b"/>
              <a:pathLst>
                <a:path w="19849" h="9441" fill="none" extrusionOk="0">
                  <a:moveTo>
                    <a:pt x="1" y="1"/>
                  </a:moveTo>
                  <a:lnTo>
                    <a:pt x="8840" y="9441"/>
                  </a:lnTo>
                  <a:lnTo>
                    <a:pt x="19848" y="2502"/>
                  </a:lnTo>
                </a:path>
              </a:pathLst>
            </a:custGeom>
            <a:noFill/>
            <a:ln w="7500" cap="flat" cmpd="sng">
              <a:solidFill>
                <a:srgbClr val="EFECF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32"/>
            <p:cNvSpPr/>
            <p:nvPr/>
          </p:nvSpPr>
          <p:spPr>
            <a:xfrm>
              <a:off x="2481950" y="2216175"/>
              <a:ext cx="728875" cy="1111675"/>
            </a:xfrm>
            <a:custGeom>
              <a:avLst/>
              <a:gdLst/>
              <a:ahLst/>
              <a:cxnLst/>
              <a:rect l="l" t="t" r="r" b="b"/>
              <a:pathLst>
                <a:path w="29155" h="44467" extrusionOk="0">
                  <a:moveTo>
                    <a:pt x="14437" y="0"/>
                  </a:moveTo>
                  <a:cubicBezTo>
                    <a:pt x="14395" y="0"/>
                    <a:pt x="14353" y="1"/>
                    <a:pt x="14310" y="1"/>
                  </a:cubicBezTo>
                  <a:cubicBezTo>
                    <a:pt x="8640" y="335"/>
                    <a:pt x="8340" y="6639"/>
                    <a:pt x="9040" y="10876"/>
                  </a:cubicBezTo>
                  <a:cubicBezTo>
                    <a:pt x="9310" y="12346"/>
                    <a:pt x="8150" y="13627"/>
                    <a:pt x="6700" y="13627"/>
                  </a:cubicBezTo>
                  <a:cubicBezTo>
                    <a:pt x="6538" y="13627"/>
                    <a:pt x="6372" y="13611"/>
                    <a:pt x="6205" y="13578"/>
                  </a:cubicBezTo>
                  <a:cubicBezTo>
                    <a:pt x="5937" y="13505"/>
                    <a:pt x="5662" y="13469"/>
                    <a:pt x="5386" y="13469"/>
                  </a:cubicBezTo>
                  <a:cubicBezTo>
                    <a:pt x="4530" y="13469"/>
                    <a:pt x="3675" y="13814"/>
                    <a:pt x="3069" y="14445"/>
                  </a:cubicBezTo>
                  <a:cubicBezTo>
                    <a:pt x="0" y="17480"/>
                    <a:pt x="1535" y="21317"/>
                    <a:pt x="4203" y="24152"/>
                  </a:cubicBezTo>
                  <a:cubicBezTo>
                    <a:pt x="5237" y="25286"/>
                    <a:pt x="4970" y="27054"/>
                    <a:pt x="3636" y="27821"/>
                  </a:cubicBezTo>
                  <a:cubicBezTo>
                    <a:pt x="3102" y="28121"/>
                    <a:pt x="2669" y="28555"/>
                    <a:pt x="2302" y="29055"/>
                  </a:cubicBezTo>
                  <a:cubicBezTo>
                    <a:pt x="1735" y="29923"/>
                    <a:pt x="1468" y="30957"/>
                    <a:pt x="1535" y="31991"/>
                  </a:cubicBezTo>
                  <a:cubicBezTo>
                    <a:pt x="1668" y="39396"/>
                    <a:pt x="15011" y="44466"/>
                    <a:pt x="15011" y="44466"/>
                  </a:cubicBezTo>
                  <a:cubicBezTo>
                    <a:pt x="15011" y="44466"/>
                    <a:pt x="25218" y="40197"/>
                    <a:pt x="27620" y="34126"/>
                  </a:cubicBezTo>
                  <a:cubicBezTo>
                    <a:pt x="27920" y="33325"/>
                    <a:pt x="28087" y="32458"/>
                    <a:pt x="28087" y="31591"/>
                  </a:cubicBezTo>
                  <a:cubicBezTo>
                    <a:pt x="28087" y="29556"/>
                    <a:pt x="27153" y="28188"/>
                    <a:pt x="25852" y="27454"/>
                  </a:cubicBezTo>
                  <a:cubicBezTo>
                    <a:pt x="24484" y="26754"/>
                    <a:pt x="24184" y="24986"/>
                    <a:pt x="25152" y="23852"/>
                  </a:cubicBezTo>
                  <a:cubicBezTo>
                    <a:pt x="27720" y="20916"/>
                    <a:pt x="29154" y="17047"/>
                    <a:pt x="25985" y="14078"/>
                  </a:cubicBezTo>
                  <a:cubicBezTo>
                    <a:pt x="25373" y="13489"/>
                    <a:pt x="24578" y="13183"/>
                    <a:pt x="23753" y="13183"/>
                  </a:cubicBezTo>
                  <a:cubicBezTo>
                    <a:pt x="23409" y="13183"/>
                    <a:pt x="23060" y="13236"/>
                    <a:pt x="22716" y="13344"/>
                  </a:cubicBezTo>
                  <a:cubicBezTo>
                    <a:pt x="22526" y="13392"/>
                    <a:pt x="22336" y="13415"/>
                    <a:pt x="22149" y="13415"/>
                  </a:cubicBezTo>
                  <a:cubicBezTo>
                    <a:pt x="20775" y="13415"/>
                    <a:pt x="19609" y="12182"/>
                    <a:pt x="19814" y="10742"/>
                  </a:cubicBezTo>
                  <a:cubicBezTo>
                    <a:pt x="20344" y="6439"/>
                    <a:pt x="19888" y="0"/>
                    <a:pt x="1443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32"/>
            <p:cNvSpPr/>
            <p:nvPr/>
          </p:nvSpPr>
          <p:spPr>
            <a:xfrm>
              <a:off x="2833850" y="2214525"/>
              <a:ext cx="23375" cy="1113325"/>
            </a:xfrm>
            <a:custGeom>
              <a:avLst/>
              <a:gdLst/>
              <a:ahLst/>
              <a:cxnLst/>
              <a:rect l="l" t="t" r="r" b="b"/>
              <a:pathLst>
                <a:path w="935" h="44533" fill="none" extrusionOk="0">
                  <a:moveTo>
                    <a:pt x="1" y="1"/>
                  </a:moveTo>
                  <a:lnTo>
                    <a:pt x="935" y="44532"/>
                  </a:lnTo>
                </a:path>
              </a:pathLst>
            </a:custGeom>
            <a:noFill/>
            <a:ln w="75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32"/>
            <p:cNvSpPr/>
            <p:nvPr/>
          </p:nvSpPr>
          <p:spPr>
            <a:xfrm>
              <a:off x="2532825" y="2599800"/>
              <a:ext cx="622950" cy="262725"/>
            </a:xfrm>
            <a:custGeom>
              <a:avLst/>
              <a:gdLst/>
              <a:ahLst/>
              <a:cxnLst/>
              <a:rect l="l" t="t" r="r" b="b"/>
              <a:pathLst>
                <a:path w="24918" h="10509" fill="none" extrusionOk="0">
                  <a:moveTo>
                    <a:pt x="0" y="401"/>
                  </a:moveTo>
                  <a:lnTo>
                    <a:pt x="12542" y="10508"/>
                  </a:lnTo>
                  <a:lnTo>
                    <a:pt x="24918" y="1"/>
                  </a:lnTo>
                </a:path>
              </a:pathLst>
            </a:custGeom>
            <a:noFill/>
            <a:ln w="75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32"/>
            <p:cNvSpPr/>
            <p:nvPr/>
          </p:nvSpPr>
          <p:spPr>
            <a:xfrm>
              <a:off x="2701275" y="2393825"/>
              <a:ext cx="279375" cy="120100"/>
            </a:xfrm>
            <a:custGeom>
              <a:avLst/>
              <a:gdLst/>
              <a:ahLst/>
              <a:cxnLst/>
              <a:rect l="l" t="t" r="r" b="b"/>
              <a:pathLst>
                <a:path w="11175" h="4804" fill="none" extrusionOk="0">
                  <a:moveTo>
                    <a:pt x="0" y="334"/>
                  </a:moveTo>
                  <a:lnTo>
                    <a:pt x="5571" y="4804"/>
                  </a:lnTo>
                  <a:lnTo>
                    <a:pt x="11175" y="0"/>
                  </a:lnTo>
                </a:path>
              </a:pathLst>
            </a:custGeom>
            <a:noFill/>
            <a:ln w="75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32"/>
            <p:cNvSpPr/>
            <p:nvPr/>
          </p:nvSpPr>
          <p:spPr>
            <a:xfrm>
              <a:off x="2532825" y="2940050"/>
              <a:ext cx="636300" cy="267725"/>
            </a:xfrm>
            <a:custGeom>
              <a:avLst/>
              <a:gdLst/>
              <a:ahLst/>
              <a:cxnLst/>
              <a:rect l="l" t="t" r="r" b="b"/>
              <a:pathLst>
                <a:path w="25452" h="10709" fill="none" extrusionOk="0">
                  <a:moveTo>
                    <a:pt x="0" y="401"/>
                  </a:moveTo>
                  <a:lnTo>
                    <a:pt x="12843" y="10708"/>
                  </a:lnTo>
                  <a:lnTo>
                    <a:pt x="25452" y="0"/>
                  </a:lnTo>
                </a:path>
              </a:pathLst>
            </a:custGeom>
            <a:noFill/>
            <a:ln w="7500" cap="flat" cmpd="sng">
              <a:solidFill>
                <a:srgbClr val="EFECF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32"/>
            <p:cNvSpPr/>
            <p:nvPr/>
          </p:nvSpPr>
          <p:spPr>
            <a:xfrm>
              <a:off x="2241775" y="2767425"/>
              <a:ext cx="725550" cy="818450"/>
            </a:xfrm>
            <a:custGeom>
              <a:avLst/>
              <a:gdLst/>
              <a:ahLst/>
              <a:cxnLst/>
              <a:rect l="l" t="t" r="r" b="b"/>
              <a:pathLst>
                <a:path w="29022" h="32738" extrusionOk="0">
                  <a:moveTo>
                    <a:pt x="6215" y="1"/>
                  </a:moveTo>
                  <a:cubicBezTo>
                    <a:pt x="5494" y="1"/>
                    <a:pt x="4732" y="213"/>
                    <a:pt x="3937" y="701"/>
                  </a:cubicBezTo>
                  <a:cubicBezTo>
                    <a:pt x="0" y="3370"/>
                    <a:pt x="2502" y="8040"/>
                    <a:pt x="4837" y="10775"/>
                  </a:cubicBezTo>
                  <a:cubicBezTo>
                    <a:pt x="5738" y="11842"/>
                    <a:pt x="5271" y="13477"/>
                    <a:pt x="3970" y="13910"/>
                  </a:cubicBezTo>
                  <a:cubicBezTo>
                    <a:pt x="3003" y="14177"/>
                    <a:pt x="2302" y="14944"/>
                    <a:pt x="2069" y="15912"/>
                  </a:cubicBezTo>
                  <a:cubicBezTo>
                    <a:pt x="1168" y="19414"/>
                    <a:pt x="3937" y="21482"/>
                    <a:pt x="7072" y="22383"/>
                  </a:cubicBezTo>
                  <a:cubicBezTo>
                    <a:pt x="8273" y="22750"/>
                    <a:pt x="8840" y="24118"/>
                    <a:pt x="8240" y="25218"/>
                  </a:cubicBezTo>
                  <a:cubicBezTo>
                    <a:pt x="7973" y="25685"/>
                    <a:pt x="7839" y="26186"/>
                    <a:pt x="7806" y="26720"/>
                  </a:cubicBezTo>
                  <a:cubicBezTo>
                    <a:pt x="7773" y="27587"/>
                    <a:pt x="8039" y="28454"/>
                    <a:pt x="8506" y="29155"/>
                  </a:cubicBezTo>
                  <a:cubicBezTo>
                    <a:pt x="10325" y="32087"/>
                    <a:pt x="14766" y="32737"/>
                    <a:pt x="18349" y="32737"/>
                  </a:cubicBezTo>
                  <a:cubicBezTo>
                    <a:pt x="21206" y="32737"/>
                    <a:pt x="23517" y="32324"/>
                    <a:pt x="23517" y="32324"/>
                  </a:cubicBezTo>
                  <a:cubicBezTo>
                    <a:pt x="23517" y="32324"/>
                    <a:pt x="29021" y="24918"/>
                    <a:pt x="28120" y="19514"/>
                  </a:cubicBezTo>
                  <a:cubicBezTo>
                    <a:pt x="27987" y="18814"/>
                    <a:pt x="27754" y="18113"/>
                    <a:pt x="27387" y="17480"/>
                  </a:cubicBezTo>
                  <a:cubicBezTo>
                    <a:pt x="26511" y="16052"/>
                    <a:pt x="25288" y="15477"/>
                    <a:pt x="24086" y="15477"/>
                  </a:cubicBezTo>
                  <a:cubicBezTo>
                    <a:pt x="24052" y="15477"/>
                    <a:pt x="24018" y="15477"/>
                    <a:pt x="23984" y="15478"/>
                  </a:cubicBezTo>
                  <a:cubicBezTo>
                    <a:pt x="23948" y="15480"/>
                    <a:pt x="23913" y="15481"/>
                    <a:pt x="23878" y="15481"/>
                  </a:cubicBezTo>
                  <a:cubicBezTo>
                    <a:pt x="22661" y="15481"/>
                    <a:pt x="21722" y="14376"/>
                    <a:pt x="21949" y="13177"/>
                  </a:cubicBezTo>
                  <a:cubicBezTo>
                    <a:pt x="22550" y="9974"/>
                    <a:pt x="21916" y="6572"/>
                    <a:pt x="18380" y="5805"/>
                  </a:cubicBezTo>
                  <a:cubicBezTo>
                    <a:pt x="18169" y="5755"/>
                    <a:pt x="17958" y="5731"/>
                    <a:pt x="17749" y="5731"/>
                  </a:cubicBezTo>
                  <a:cubicBezTo>
                    <a:pt x="16972" y="5731"/>
                    <a:pt x="16238" y="6067"/>
                    <a:pt x="15712" y="6672"/>
                  </a:cubicBezTo>
                  <a:cubicBezTo>
                    <a:pt x="15312" y="7071"/>
                    <a:pt x="14807" y="7258"/>
                    <a:pt x="14308" y="7258"/>
                  </a:cubicBezTo>
                  <a:cubicBezTo>
                    <a:pt x="13556" y="7258"/>
                    <a:pt x="12817" y="6833"/>
                    <a:pt x="12476" y="6071"/>
                  </a:cubicBezTo>
                  <a:cubicBezTo>
                    <a:pt x="11329" y="3377"/>
                    <a:pt x="9094" y="1"/>
                    <a:pt x="621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32"/>
            <p:cNvSpPr/>
            <p:nvPr/>
          </p:nvSpPr>
          <p:spPr>
            <a:xfrm>
              <a:off x="2336000" y="2787425"/>
              <a:ext cx="493725" cy="788925"/>
            </a:xfrm>
            <a:custGeom>
              <a:avLst/>
              <a:gdLst/>
              <a:ahLst/>
              <a:cxnLst/>
              <a:rect l="l" t="t" r="r" b="b"/>
              <a:pathLst>
                <a:path w="19749" h="31557" fill="none" extrusionOk="0">
                  <a:moveTo>
                    <a:pt x="1" y="1"/>
                  </a:moveTo>
                  <a:lnTo>
                    <a:pt x="19748" y="31557"/>
                  </a:lnTo>
                </a:path>
              </a:pathLst>
            </a:custGeom>
            <a:noFill/>
            <a:ln w="75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32"/>
            <p:cNvSpPr/>
            <p:nvPr/>
          </p:nvSpPr>
          <p:spPr>
            <a:xfrm>
              <a:off x="2289300" y="2925875"/>
              <a:ext cx="442025" cy="320250"/>
            </a:xfrm>
            <a:custGeom>
              <a:avLst/>
              <a:gdLst/>
              <a:ahLst/>
              <a:cxnLst/>
              <a:rect l="l" t="t" r="r" b="b"/>
              <a:pathLst>
                <a:path w="17681" h="12810" fill="none" extrusionOk="0">
                  <a:moveTo>
                    <a:pt x="1" y="10941"/>
                  </a:moveTo>
                  <a:lnTo>
                    <a:pt x="13310" y="12809"/>
                  </a:lnTo>
                  <a:lnTo>
                    <a:pt x="17680" y="0"/>
                  </a:lnTo>
                </a:path>
              </a:pathLst>
            </a:custGeom>
            <a:noFill/>
            <a:ln w="75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32"/>
            <p:cNvSpPr/>
            <p:nvPr/>
          </p:nvSpPr>
          <p:spPr>
            <a:xfrm>
              <a:off x="2321000" y="2853325"/>
              <a:ext cx="196825" cy="145950"/>
            </a:xfrm>
            <a:custGeom>
              <a:avLst/>
              <a:gdLst/>
              <a:ahLst/>
              <a:cxnLst/>
              <a:rect l="l" t="t" r="r" b="b"/>
              <a:pathLst>
                <a:path w="7873" h="5838" fill="none" extrusionOk="0">
                  <a:moveTo>
                    <a:pt x="0" y="5004"/>
                  </a:moveTo>
                  <a:lnTo>
                    <a:pt x="5905" y="5838"/>
                  </a:lnTo>
                  <a:lnTo>
                    <a:pt x="7873" y="0"/>
                  </a:lnTo>
                </a:path>
              </a:pathLst>
            </a:custGeom>
            <a:noFill/>
            <a:ln w="75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32"/>
            <p:cNvSpPr/>
            <p:nvPr/>
          </p:nvSpPr>
          <p:spPr>
            <a:xfrm>
              <a:off x="2435250" y="3164375"/>
              <a:ext cx="451175" cy="326925"/>
            </a:xfrm>
            <a:custGeom>
              <a:avLst/>
              <a:gdLst/>
              <a:ahLst/>
              <a:cxnLst/>
              <a:rect l="l" t="t" r="r" b="b"/>
              <a:pathLst>
                <a:path w="18047" h="13077" fill="none" extrusionOk="0">
                  <a:moveTo>
                    <a:pt x="0" y="11175"/>
                  </a:moveTo>
                  <a:lnTo>
                    <a:pt x="13610" y="13076"/>
                  </a:lnTo>
                  <a:lnTo>
                    <a:pt x="18046" y="0"/>
                  </a:lnTo>
                </a:path>
              </a:pathLst>
            </a:custGeom>
            <a:noFill/>
            <a:ln w="7500" cap="flat" cmpd="sng">
              <a:solidFill>
                <a:srgbClr val="EFECF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32"/>
            <p:cNvSpPr/>
            <p:nvPr/>
          </p:nvSpPr>
          <p:spPr>
            <a:xfrm>
              <a:off x="2086650" y="3288950"/>
              <a:ext cx="899000" cy="649975"/>
            </a:xfrm>
            <a:custGeom>
              <a:avLst/>
              <a:gdLst/>
              <a:ahLst/>
              <a:cxnLst/>
              <a:rect l="l" t="t" r="r" b="b"/>
              <a:pathLst>
                <a:path w="35960" h="25999" extrusionOk="0">
                  <a:moveTo>
                    <a:pt x="18585" y="0"/>
                  </a:moveTo>
                  <a:cubicBezTo>
                    <a:pt x="18071" y="0"/>
                    <a:pt x="17525" y="91"/>
                    <a:pt x="16946" y="288"/>
                  </a:cubicBezTo>
                  <a:cubicBezTo>
                    <a:pt x="15979" y="621"/>
                    <a:pt x="15279" y="1422"/>
                    <a:pt x="15112" y="2423"/>
                  </a:cubicBezTo>
                  <a:cubicBezTo>
                    <a:pt x="14881" y="3346"/>
                    <a:pt x="14044" y="3917"/>
                    <a:pt x="13174" y="3917"/>
                  </a:cubicBezTo>
                  <a:cubicBezTo>
                    <a:pt x="12787" y="3917"/>
                    <a:pt x="12393" y="3804"/>
                    <a:pt x="12043" y="3557"/>
                  </a:cubicBezTo>
                  <a:cubicBezTo>
                    <a:pt x="10278" y="2322"/>
                    <a:pt x="7834" y="1041"/>
                    <a:pt x="5692" y="1041"/>
                  </a:cubicBezTo>
                  <a:cubicBezTo>
                    <a:pt x="4189" y="1041"/>
                    <a:pt x="2835" y="1671"/>
                    <a:pt x="1969" y="3390"/>
                  </a:cubicBezTo>
                  <a:cubicBezTo>
                    <a:pt x="1" y="7693"/>
                    <a:pt x="4538" y="10395"/>
                    <a:pt x="7907" y="11529"/>
                  </a:cubicBezTo>
                  <a:cubicBezTo>
                    <a:pt x="9241" y="11963"/>
                    <a:pt x="9708" y="13631"/>
                    <a:pt x="8807" y="14698"/>
                  </a:cubicBezTo>
                  <a:cubicBezTo>
                    <a:pt x="8140" y="15399"/>
                    <a:pt x="7907" y="16433"/>
                    <a:pt x="8207" y="17367"/>
                  </a:cubicBezTo>
                  <a:cubicBezTo>
                    <a:pt x="8944" y="19839"/>
                    <a:pt x="10900" y="20719"/>
                    <a:pt x="13098" y="20719"/>
                  </a:cubicBezTo>
                  <a:cubicBezTo>
                    <a:pt x="13985" y="20719"/>
                    <a:pt x="14911" y="20575"/>
                    <a:pt x="15812" y="20336"/>
                  </a:cubicBezTo>
                  <a:cubicBezTo>
                    <a:pt x="15988" y="20288"/>
                    <a:pt x="16163" y="20266"/>
                    <a:pt x="16334" y="20266"/>
                  </a:cubicBezTo>
                  <a:cubicBezTo>
                    <a:pt x="17364" y="20266"/>
                    <a:pt x="18252" y="21083"/>
                    <a:pt x="18281" y="22170"/>
                  </a:cubicBezTo>
                  <a:cubicBezTo>
                    <a:pt x="18314" y="22704"/>
                    <a:pt x="18481" y="23204"/>
                    <a:pt x="18714" y="23671"/>
                  </a:cubicBezTo>
                  <a:cubicBezTo>
                    <a:pt x="19148" y="24405"/>
                    <a:pt x="19782" y="25039"/>
                    <a:pt x="20582" y="25406"/>
                  </a:cubicBezTo>
                  <a:cubicBezTo>
                    <a:pt x="21413" y="25821"/>
                    <a:pt x="22321" y="25998"/>
                    <a:pt x="23264" y="25998"/>
                  </a:cubicBezTo>
                  <a:cubicBezTo>
                    <a:pt x="28602" y="25998"/>
                    <a:pt x="35059" y="20336"/>
                    <a:pt x="35059" y="20336"/>
                  </a:cubicBezTo>
                  <a:cubicBezTo>
                    <a:pt x="35059" y="20336"/>
                    <a:pt x="35960" y="11129"/>
                    <a:pt x="32391" y="6993"/>
                  </a:cubicBezTo>
                  <a:cubicBezTo>
                    <a:pt x="31924" y="6426"/>
                    <a:pt x="31323" y="5959"/>
                    <a:pt x="30656" y="5625"/>
                  </a:cubicBezTo>
                  <a:cubicBezTo>
                    <a:pt x="29956" y="5252"/>
                    <a:pt x="29285" y="5089"/>
                    <a:pt x="28660" y="5089"/>
                  </a:cubicBezTo>
                  <a:cubicBezTo>
                    <a:pt x="27945" y="5089"/>
                    <a:pt x="27290" y="5302"/>
                    <a:pt x="26720" y="5658"/>
                  </a:cubicBezTo>
                  <a:cubicBezTo>
                    <a:pt x="26381" y="5888"/>
                    <a:pt x="25999" y="5996"/>
                    <a:pt x="25623" y="5996"/>
                  </a:cubicBezTo>
                  <a:cubicBezTo>
                    <a:pt x="24853" y="5996"/>
                    <a:pt x="24109" y="5543"/>
                    <a:pt x="23818" y="4758"/>
                  </a:cubicBezTo>
                  <a:cubicBezTo>
                    <a:pt x="22847" y="2206"/>
                    <a:pt x="21116" y="0"/>
                    <a:pt x="18585" y="0"/>
                  </a:cubicBezTo>
                  <a:close/>
                </a:path>
              </a:pathLst>
            </a:custGeom>
            <a:solidFill>
              <a:srgbClr val="7D94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32"/>
            <p:cNvSpPr/>
            <p:nvPr/>
          </p:nvSpPr>
          <p:spPr>
            <a:xfrm>
              <a:off x="2086650" y="3288950"/>
              <a:ext cx="899000" cy="649975"/>
            </a:xfrm>
            <a:custGeom>
              <a:avLst/>
              <a:gdLst/>
              <a:ahLst/>
              <a:cxnLst/>
              <a:rect l="l" t="t" r="r" b="b"/>
              <a:pathLst>
                <a:path w="35960" h="25999" extrusionOk="0">
                  <a:moveTo>
                    <a:pt x="18585" y="0"/>
                  </a:moveTo>
                  <a:cubicBezTo>
                    <a:pt x="18071" y="0"/>
                    <a:pt x="17525" y="91"/>
                    <a:pt x="16946" y="288"/>
                  </a:cubicBezTo>
                  <a:cubicBezTo>
                    <a:pt x="15979" y="621"/>
                    <a:pt x="15279" y="1422"/>
                    <a:pt x="15112" y="2423"/>
                  </a:cubicBezTo>
                  <a:cubicBezTo>
                    <a:pt x="14881" y="3346"/>
                    <a:pt x="14044" y="3917"/>
                    <a:pt x="13174" y="3917"/>
                  </a:cubicBezTo>
                  <a:cubicBezTo>
                    <a:pt x="12787" y="3917"/>
                    <a:pt x="12393" y="3804"/>
                    <a:pt x="12043" y="3557"/>
                  </a:cubicBezTo>
                  <a:cubicBezTo>
                    <a:pt x="10278" y="2322"/>
                    <a:pt x="7834" y="1041"/>
                    <a:pt x="5692" y="1041"/>
                  </a:cubicBezTo>
                  <a:cubicBezTo>
                    <a:pt x="4189" y="1041"/>
                    <a:pt x="2835" y="1671"/>
                    <a:pt x="1969" y="3390"/>
                  </a:cubicBezTo>
                  <a:cubicBezTo>
                    <a:pt x="1" y="7693"/>
                    <a:pt x="4538" y="10395"/>
                    <a:pt x="7907" y="11529"/>
                  </a:cubicBezTo>
                  <a:cubicBezTo>
                    <a:pt x="9241" y="11963"/>
                    <a:pt x="9708" y="13631"/>
                    <a:pt x="8807" y="14698"/>
                  </a:cubicBezTo>
                  <a:cubicBezTo>
                    <a:pt x="8140" y="15399"/>
                    <a:pt x="7907" y="16433"/>
                    <a:pt x="8207" y="17367"/>
                  </a:cubicBezTo>
                  <a:cubicBezTo>
                    <a:pt x="8944" y="19839"/>
                    <a:pt x="10900" y="20719"/>
                    <a:pt x="13098" y="20719"/>
                  </a:cubicBezTo>
                  <a:cubicBezTo>
                    <a:pt x="13985" y="20719"/>
                    <a:pt x="14911" y="20575"/>
                    <a:pt x="15812" y="20336"/>
                  </a:cubicBezTo>
                  <a:cubicBezTo>
                    <a:pt x="15988" y="20288"/>
                    <a:pt x="16163" y="20266"/>
                    <a:pt x="16334" y="20266"/>
                  </a:cubicBezTo>
                  <a:cubicBezTo>
                    <a:pt x="17364" y="20266"/>
                    <a:pt x="18252" y="21083"/>
                    <a:pt x="18281" y="22170"/>
                  </a:cubicBezTo>
                  <a:cubicBezTo>
                    <a:pt x="18314" y="22704"/>
                    <a:pt x="18481" y="23204"/>
                    <a:pt x="18714" y="23671"/>
                  </a:cubicBezTo>
                  <a:cubicBezTo>
                    <a:pt x="19148" y="24405"/>
                    <a:pt x="19782" y="25039"/>
                    <a:pt x="20582" y="25406"/>
                  </a:cubicBezTo>
                  <a:cubicBezTo>
                    <a:pt x="21413" y="25821"/>
                    <a:pt x="22321" y="25998"/>
                    <a:pt x="23264" y="25998"/>
                  </a:cubicBezTo>
                  <a:cubicBezTo>
                    <a:pt x="28602" y="25998"/>
                    <a:pt x="35059" y="20336"/>
                    <a:pt x="35059" y="20336"/>
                  </a:cubicBezTo>
                  <a:cubicBezTo>
                    <a:pt x="35059" y="20336"/>
                    <a:pt x="35960" y="11129"/>
                    <a:pt x="32391" y="6993"/>
                  </a:cubicBezTo>
                  <a:cubicBezTo>
                    <a:pt x="31924" y="6426"/>
                    <a:pt x="31323" y="5959"/>
                    <a:pt x="30656" y="5625"/>
                  </a:cubicBezTo>
                  <a:cubicBezTo>
                    <a:pt x="29956" y="5252"/>
                    <a:pt x="29285" y="5089"/>
                    <a:pt x="28660" y="5089"/>
                  </a:cubicBezTo>
                  <a:cubicBezTo>
                    <a:pt x="27945" y="5089"/>
                    <a:pt x="27290" y="5302"/>
                    <a:pt x="26720" y="5658"/>
                  </a:cubicBezTo>
                  <a:cubicBezTo>
                    <a:pt x="26381" y="5888"/>
                    <a:pt x="25999" y="5996"/>
                    <a:pt x="25623" y="5996"/>
                  </a:cubicBezTo>
                  <a:cubicBezTo>
                    <a:pt x="24853" y="5996"/>
                    <a:pt x="24109" y="5543"/>
                    <a:pt x="23818" y="4758"/>
                  </a:cubicBezTo>
                  <a:cubicBezTo>
                    <a:pt x="22847" y="2206"/>
                    <a:pt x="21116" y="0"/>
                    <a:pt x="1858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32"/>
            <p:cNvSpPr/>
            <p:nvPr/>
          </p:nvSpPr>
          <p:spPr>
            <a:xfrm>
              <a:off x="2133350" y="3377850"/>
              <a:ext cx="829800" cy="420325"/>
            </a:xfrm>
            <a:custGeom>
              <a:avLst/>
              <a:gdLst/>
              <a:ahLst/>
              <a:cxnLst/>
              <a:rect l="l" t="t" r="r" b="b"/>
              <a:pathLst>
                <a:path w="33192" h="16813" fill="none" extrusionOk="0">
                  <a:moveTo>
                    <a:pt x="1" y="1"/>
                  </a:moveTo>
                  <a:lnTo>
                    <a:pt x="33191" y="16813"/>
                  </a:lnTo>
                </a:path>
              </a:pathLst>
            </a:custGeom>
            <a:noFill/>
            <a:ln w="75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32"/>
            <p:cNvSpPr/>
            <p:nvPr/>
          </p:nvSpPr>
          <p:spPr>
            <a:xfrm>
              <a:off x="2305975" y="3291975"/>
              <a:ext cx="310250" cy="462850"/>
            </a:xfrm>
            <a:custGeom>
              <a:avLst/>
              <a:gdLst/>
              <a:ahLst/>
              <a:cxnLst/>
              <a:rect l="l" t="t" r="r" b="b"/>
              <a:pathLst>
                <a:path w="12410" h="18514" fill="none" extrusionOk="0">
                  <a:moveTo>
                    <a:pt x="1" y="18513"/>
                  </a:moveTo>
                  <a:lnTo>
                    <a:pt x="12410" y="13243"/>
                  </a:lnTo>
                  <a:lnTo>
                    <a:pt x="9508" y="0"/>
                  </a:lnTo>
                </a:path>
              </a:pathLst>
            </a:custGeom>
            <a:noFill/>
            <a:ln w="75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32"/>
            <p:cNvSpPr/>
            <p:nvPr/>
          </p:nvSpPr>
          <p:spPr>
            <a:xfrm>
              <a:off x="2219250" y="3340325"/>
              <a:ext cx="137625" cy="209350"/>
            </a:xfrm>
            <a:custGeom>
              <a:avLst/>
              <a:gdLst/>
              <a:ahLst/>
              <a:cxnLst/>
              <a:rect l="l" t="t" r="r" b="b"/>
              <a:pathLst>
                <a:path w="5505" h="8374" fill="none" extrusionOk="0">
                  <a:moveTo>
                    <a:pt x="1" y="8373"/>
                  </a:moveTo>
                  <a:lnTo>
                    <a:pt x="5505" y="6038"/>
                  </a:lnTo>
                  <a:lnTo>
                    <a:pt x="4170" y="1"/>
                  </a:lnTo>
                </a:path>
              </a:pathLst>
            </a:custGeom>
            <a:noFill/>
            <a:ln w="75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32"/>
            <p:cNvSpPr/>
            <p:nvPr/>
          </p:nvSpPr>
          <p:spPr>
            <a:xfrm>
              <a:off x="2557825" y="3415375"/>
              <a:ext cx="316100" cy="472875"/>
            </a:xfrm>
            <a:custGeom>
              <a:avLst/>
              <a:gdLst/>
              <a:ahLst/>
              <a:cxnLst/>
              <a:rect l="l" t="t" r="r" b="b"/>
              <a:pathLst>
                <a:path w="12644" h="18915" fill="none" extrusionOk="0">
                  <a:moveTo>
                    <a:pt x="1" y="18915"/>
                  </a:moveTo>
                  <a:lnTo>
                    <a:pt x="12643" y="13511"/>
                  </a:lnTo>
                  <a:lnTo>
                    <a:pt x="9674" y="1"/>
                  </a:lnTo>
                </a:path>
              </a:pathLst>
            </a:custGeom>
            <a:noFill/>
            <a:ln w="75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32"/>
            <p:cNvSpPr/>
            <p:nvPr/>
          </p:nvSpPr>
          <p:spPr>
            <a:xfrm>
              <a:off x="3224975" y="2756575"/>
              <a:ext cx="1167525" cy="1123375"/>
            </a:xfrm>
            <a:custGeom>
              <a:avLst/>
              <a:gdLst/>
              <a:ahLst/>
              <a:cxnLst/>
              <a:rect l="l" t="t" r="r" b="b"/>
              <a:pathLst>
                <a:path w="46701" h="44935" extrusionOk="0">
                  <a:moveTo>
                    <a:pt x="24251" y="1"/>
                  </a:moveTo>
                  <a:cubicBezTo>
                    <a:pt x="15145" y="1"/>
                    <a:pt x="6972" y="5471"/>
                    <a:pt x="3470" y="13877"/>
                  </a:cubicBezTo>
                  <a:cubicBezTo>
                    <a:pt x="0" y="22250"/>
                    <a:pt x="1935" y="31924"/>
                    <a:pt x="8340" y="38362"/>
                  </a:cubicBezTo>
                  <a:cubicBezTo>
                    <a:pt x="12650" y="42650"/>
                    <a:pt x="18412" y="44934"/>
                    <a:pt x="24262" y="44934"/>
                  </a:cubicBezTo>
                  <a:cubicBezTo>
                    <a:pt x="27149" y="44934"/>
                    <a:pt x="30057" y="44378"/>
                    <a:pt x="32824" y="43232"/>
                  </a:cubicBezTo>
                  <a:cubicBezTo>
                    <a:pt x="41230" y="39763"/>
                    <a:pt x="46700" y="31557"/>
                    <a:pt x="46700" y="22484"/>
                  </a:cubicBezTo>
                  <a:cubicBezTo>
                    <a:pt x="46700" y="10041"/>
                    <a:pt x="36660" y="1"/>
                    <a:pt x="242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32"/>
            <p:cNvSpPr/>
            <p:nvPr/>
          </p:nvSpPr>
          <p:spPr>
            <a:xfrm>
              <a:off x="3385925" y="2911700"/>
              <a:ext cx="973225" cy="875650"/>
            </a:xfrm>
            <a:custGeom>
              <a:avLst/>
              <a:gdLst/>
              <a:ahLst/>
              <a:cxnLst/>
              <a:rect l="l" t="t" r="r" b="b"/>
              <a:pathLst>
                <a:path w="38929" h="35026" fill="none" extrusionOk="0">
                  <a:moveTo>
                    <a:pt x="38928" y="14544"/>
                  </a:moveTo>
                  <a:cubicBezTo>
                    <a:pt x="38928" y="25852"/>
                    <a:pt x="29755" y="35025"/>
                    <a:pt x="18447" y="35025"/>
                  </a:cubicBezTo>
                  <a:cubicBezTo>
                    <a:pt x="8240" y="35025"/>
                    <a:pt x="0" y="26786"/>
                    <a:pt x="0" y="16579"/>
                  </a:cubicBezTo>
                  <a:cubicBezTo>
                    <a:pt x="0" y="7439"/>
                    <a:pt x="7439" y="0"/>
                    <a:pt x="16579" y="0"/>
                  </a:cubicBezTo>
                  <a:cubicBezTo>
                    <a:pt x="24851" y="0"/>
                    <a:pt x="31523" y="6672"/>
                    <a:pt x="31523" y="14944"/>
                  </a:cubicBezTo>
                  <a:cubicBezTo>
                    <a:pt x="31523" y="22350"/>
                    <a:pt x="25519" y="28387"/>
                    <a:pt x="18080" y="28387"/>
                  </a:cubicBezTo>
                  <a:cubicBezTo>
                    <a:pt x="11409" y="28387"/>
                    <a:pt x="6005" y="22950"/>
                    <a:pt x="6005" y="16279"/>
                  </a:cubicBezTo>
                  <a:cubicBezTo>
                    <a:pt x="5971" y="10274"/>
                    <a:pt x="10875" y="5404"/>
                    <a:pt x="16879" y="5404"/>
                  </a:cubicBezTo>
                  <a:cubicBezTo>
                    <a:pt x="22283" y="5404"/>
                    <a:pt x="26686" y="9774"/>
                    <a:pt x="26686" y="15178"/>
                  </a:cubicBezTo>
                  <a:cubicBezTo>
                    <a:pt x="26686" y="20081"/>
                    <a:pt x="22717" y="24017"/>
                    <a:pt x="17846" y="24017"/>
                  </a:cubicBezTo>
                  <a:cubicBezTo>
                    <a:pt x="13477" y="24017"/>
                    <a:pt x="9941" y="20482"/>
                    <a:pt x="9941" y="16078"/>
                  </a:cubicBezTo>
                  <a:cubicBezTo>
                    <a:pt x="9941" y="12142"/>
                    <a:pt x="13143" y="8940"/>
                    <a:pt x="17079" y="8940"/>
                  </a:cubicBezTo>
                  <a:cubicBezTo>
                    <a:pt x="20615" y="8940"/>
                    <a:pt x="23484" y="11809"/>
                    <a:pt x="23517" y="15345"/>
                  </a:cubicBezTo>
                  <a:cubicBezTo>
                    <a:pt x="23517" y="18547"/>
                    <a:pt x="20915" y="21149"/>
                    <a:pt x="17713" y="21149"/>
                  </a:cubicBezTo>
                  <a:cubicBezTo>
                    <a:pt x="14844" y="21149"/>
                    <a:pt x="12509" y="18814"/>
                    <a:pt x="12509" y="15945"/>
                  </a:cubicBezTo>
                  <a:cubicBezTo>
                    <a:pt x="12509" y="13343"/>
                    <a:pt x="14611" y="11242"/>
                    <a:pt x="17179" y="11242"/>
                  </a:cubicBezTo>
                  <a:cubicBezTo>
                    <a:pt x="19514" y="11242"/>
                    <a:pt x="21416" y="13143"/>
                    <a:pt x="21416" y="15478"/>
                  </a:cubicBezTo>
                  <a:cubicBezTo>
                    <a:pt x="21416" y="17546"/>
                    <a:pt x="19714" y="19247"/>
                    <a:pt x="17613" y="19247"/>
                  </a:cubicBezTo>
                  <a:cubicBezTo>
                    <a:pt x="15745" y="19247"/>
                    <a:pt x="14211" y="17746"/>
                    <a:pt x="14211" y="15845"/>
                  </a:cubicBezTo>
                  <a:cubicBezTo>
                    <a:pt x="14211" y="14144"/>
                    <a:pt x="15578" y="12776"/>
                    <a:pt x="17279" y="12776"/>
                  </a:cubicBezTo>
                  <a:cubicBezTo>
                    <a:pt x="18814" y="12776"/>
                    <a:pt x="20048" y="14010"/>
                    <a:pt x="20048" y="15545"/>
                  </a:cubicBez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32"/>
            <p:cNvSpPr/>
            <p:nvPr/>
          </p:nvSpPr>
          <p:spPr>
            <a:xfrm>
              <a:off x="2898075" y="2348800"/>
              <a:ext cx="455350" cy="455350"/>
            </a:xfrm>
            <a:custGeom>
              <a:avLst/>
              <a:gdLst/>
              <a:ahLst/>
              <a:cxnLst/>
              <a:rect l="l" t="t" r="r" b="b"/>
              <a:pathLst>
                <a:path w="18214" h="18214" extrusionOk="0">
                  <a:moveTo>
                    <a:pt x="7906" y="0"/>
                  </a:moveTo>
                  <a:cubicBezTo>
                    <a:pt x="3536" y="0"/>
                    <a:pt x="0" y="3536"/>
                    <a:pt x="0" y="7906"/>
                  </a:cubicBezTo>
                  <a:lnTo>
                    <a:pt x="0" y="10307"/>
                  </a:lnTo>
                  <a:cubicBezTo>
                    <a:pt x="0" y="14677"/>
                    <a:pt x="3536" y="18213"/>
                    <a:pt x="7906" y="18213"/>
                  </a:cubicBezTo>
                  <a:lnTo>
                    <a:pt x="10375" y="18213"/>
                  </a:lnTo>
                  <a:cubicBezTo>
                    <a:pt x="10908" y="18213"/>
                    <a:pt x="11442" y="18146"/>
                    <a:pt x="11942" y="18046"/>
                  </a:cubicBezTo>
                  <a:cubicBezTo>
                    <a:pt x="15612" y="17246"/>
                    <a:pt x="18213" y="14043"/>
                    <a:pt x="18213" y="10307"/>
                  </a:cubicBezTo>
                  <a:lnTo>
                    <a:pt x="18213" y="7906"/>
                  </a:lnTo>
                  <a:lnTo>
                    <a:pt x="18180" y="7906"/>
                  </a:lnTo>
                  <a:cubicBezTo>
                    <a:pt x="18213" y="3569"/>
                    <a:pt x="14711" y="33"/>
                    <a:pt x="103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32"/>
            <p:cNvSpPr/>
            <p:nvPr/>
          </p:nvSpPr>
          <p:spPr>
            <a:xfrm>
              <a:off x="2936425" y="2382975"/>
              <a:ext cx="122625" cy="152650"/>
            </a:xfrm>
            <a:custGeom>
              <a:avLst/>
              <a:gdLst/>
              <a:ahLst/>
              <a:cxnLst/>
              <a:rect l="l" t="t" r="r" b="b"/>
              <a:pathLst>
                <a:path w="4905" h="6106" fill="none" extrusionOk="0">
                  <a:moveTo>
                    <a:pt x="1" y="6105"/>
                  </a:moveTo>
                  <a:cubicBezTo>
                    <a:pt x="1" y="3170"/>
                    <a:pt x="2036" y="635"/>
                    <a:pt x="4904" y="1"/>
                  </a:cubicBezTo>
                </a:path>
              </a:pathLst>
            </a:custGeom>
            <a:noFill/>
            <a:ln w="83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32"/>
            <p:cNvSpPr/>
            <p:nvPr/>
          </p:nvSpPr>
          <p:spPr>
            <a:xfrm>
              <a:off x="2985625" y="2443850"/>
              <a:ext cx="271075" cy="25875"/>
            </a:xfrm>
            <a:custGeom>
              <a:avLst/>
              <a:gdLst/>
              <a:ahLst/>
              <a:cxnLst/>
              <a:rect l="l" t="t" r="r" b="b"/>
              <a:pathLst>
                <a:path w="10843" h="1035" extrusionOk="0">
                  <a:moveTo>
                    <a:pt x="535" y="1"/>
                  </a:moveTo>
                  <a:cubicBezTo>
                    <a:pt x="234" y="1"/>
                    <a:pt x="1" y="234"/>
                    <a:pt x="34" y="501"/>
                  </a:cubicBezTo>
                  <a:cubicBezTo>
                    <a:pt x="34" y="801"/>
                    <a:pt x="234" y="1035"/>
                    <a:pt x="535" y="1035"/>
                  </a:cubicBezTo>
                  <a:lnTo>
                    <a:pt x="10342" y="1035"/>
                  </a:lnTo>
                  <a:cubicBezTo>
                    <a:pt x="10609" y="1035"/>
                    <a:pt x="10842" y="801"/>
                    <a:pt x="10842" y="501"/>
                  </a:cubicBezTo>
                  <a:cubicBezTo>
                    <a:pt x="10842" y="234"/>
                    <a:pt x="10609" y="1"/>
                    <a:pt x="1034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32"/>
            <p:cNvSpPr/>
            <p:nvPr/>
          </p:nvSpPr>
          <p:spPr>
            <a:xfrm>
              <a:off x="2985625" y="2515575"/>
              <a:ext cx="271075" cy="26700"/>
            </a:xfrm>
            <a:custGeom>
              <a:avLst/>
              <a:gdLst/>
              <a:ahLst/>
              <a:cxnLst/>
              <a:rect l="l" t="t" r="r" b="b"/>
              <a:pathLst>
                <a:path w="10843" h="1068" extrusionOk="0">
                  <a:moveTo>
                    <a:pt x="535" y="1"/>
                  </a:moveTo>
                  <a:cubicBezTo>
                    <a:pt x="234" y="1"/>
                    <a:pt x="34" y="234"/>
                    <a:pt x="34" y="534"/>
                  </a:cubicBezTo>
                  <a:cubicBezTo>
                    <a:pt x="1" y="801"/>
                    <a:pt x="234" y="1035"/>
                    <a:pt x="535" y="1068"/>
                  </a:cubicBezTo>
                  <a:lnTo>
                    <a:pt x="10342" y="1068"/>
                  </a:lnTo>
                  <a:cubicBezTo>
                    <a:pt x="10609" y="1068"/>
                    <a:pt x="10842" y="834"/>
                    <a:pt x="10842" y="534"/>
                  </a:cubicBezTo>
                  <a:cubicBezTo>
                    <a:pt x="10842" y="234"/>
                    <a:pt x="10609" y="1"/>
                    <a:pt x="1034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32"/>
            <p:cNvSpPr/>
            <p:nvPr/>
          </p:nvSpPr>
          <p:spPr>
            <a:xfrm>
              <a:off x="2986475" y="2587300"/>
              <a:ext cx="270225" cy="25875"/>
            </a:xfrm>
            <a:custGeom>
              <a:avLst/>
              <a:gdLst/>
              <a:ahLst/>
              <a:cxnLst/>
              <a:rect l="l" t="t" r="r" b="b"/>
              <a:pathLst>
                <a:path w="10809" h="1035" extrusionOk="0">
                  <a:moveTo>
                    <a:pt x="501" y="0"/>
                  </a:moveTo>
                  <a:cubicBezTo>
                    <a:pt x="200" y="0"/>
                    <a:pt x="0" y="234"/>
                    <a:pt x="0" y="534"/>
                  </a:cubicBezTo>
                  <a:cubicBezTo>
                    <a:pt x="0" y="801"/>
                    <a:pt x="200" y="1034"/>
                    <a:pt x="501" y="1034"/>
                  </a:cubicBezTo>
                  <a:lnTo>
                    <a:pt x="10308" y="1034"/>
                  </a:lnTo>
                  <a:cubicBezTo>
                    <a:pt x="10575" y="1034"/>
                    <a:pt x="10808" y="801"/>
                    <a:pt x="10808" y="534"/>
                  </a:cubicBezTo>
                  <a:cubicBezTo>
                    <a:pt x="10808" y="234"/>
                    <a:pt x="10575" y="0"/>
                    <a:pt x="103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32"/>
            <p:cNvSpPr/>
            <p:nvPr/>
          </p:nvSpPr>
          <p:spPr>
            <a:xfrm>
              <a:off x="2898075" y="2519750"/>
              <a:ext cx="455350" cy="284400"/>
            </a:xfrm>
            <a:custGeom>
              <a:avLst/>
              <a:gdLst/>
              <a:ahLst/>
              <a:cxnLst/>
              <a:rect l="l" t="t" r="r" b="b"/>
              <a:pathLst>
                <a:path w="18214" h="11376" extrusionOk="0">
                  <a:moveTo>
                    <a:pt x="101" y="0"/>
                  </a:moveTo>
                  <a:cubicBezTo>
                    <a:pt x="34" y="334"/>
                    <a:pt x="0" y="701"/>
                    <a:pt x="34" y="1068"/>
                  </a:cubicBezTo>
                  <a:lnTo>
                    <a:pt x="34" y="3469"/>
                  </a:lnTo>
                  <a:cubicBezTo>
                    <a:pt x="34" y="7839"/>
                    <a:pt x="3570" y="11375"/>
                    <a:pt x="7906" y="11375"/>
                  </a:cubicBezTo>
                  <a:lnTo>
                    <a:pt x="10308" y="11375"/>
                  </a:lnTo>
                  <a:cubicBezTo>
                    <a:pt x="14678" y="11375"/>
                    <a:pt x="18213" y="7839"/>
                    <a:pt x="18213" y="3469"/>
                  </a:cubicBezTo>
                  <a:lnTo>
                    <a:pt x="18213" y="1068"/>
                  </a:lnTo>
                  <a:cubicBezTo>
                    <a:pt x="18213" y="701"/>
                    <a:pt x="18180" y="334"/>
                    <a:pt x="18147" y="0"/>
                  </a:cubicBezTo>
                  <a:cubicBezTo>
                    <a:pt x="17580" y="3870"/>
                    <a:pt x="14244" y="6772"/>
                    <a:pt x="10308" y="6805"/>
                  </a:cubicBezTo>
                  <a:lnTo>
                    <a:pt x="7906" y="6805"/>
                  </a:lnTo>
                  <a:cubicBezTo>
                    <a:pt x="3970" y="6772"/>
                    <a:pt x="634" y="3870"/>
                    <a:pt x="1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32"/>
            <p:cNvSpPr/>
            <p:nvPr/>
          </p:nvSpPr>
          <p:spPr>
            <a:xfrm>
              <a:off x="2518625" y="2665675"/>
              <a:ext cx="542100" cy="541250"/>
            </a:xfrm>
            <a:custGeom>
              <a:avLst/>
              <a:gdLst/>
              <a:ahLst/>
              <a:cxnLst/>
              <a:rect l="l" t="t" r="r" b="b"/>
              <a:pathLst>
                <a:path w="21684" h="21650" extrusionOk="0">
                  <a:moveTo>
                    <a:pt x="9408" y="1"/>
                  </a:moveTo>
                  <a:cubicBezTo>
                    <a:pt x="4237" y="1"/>
                    <a:pt x="1" y="4204"/>
                    <a:pt x="1" y="9374"/>
                  </a:cubicBezTo>
                  <a:lnTo>
                    <a:pt x="1" y="12243"/>
                  </a:lnTo>
                  <a:cubicBezTo>
                    <a:pt x="1" y="17413"/>
                    <a:pt x="4204" y="21650"/>
                    <a:pt x="9408" y="21650"/>
                  </a:cubicBezTo>
                  <a:lnTo>
                    <a:pt x="12376" y="21650"/>
                  </a:lnTo>
                  <a:cubicBezTo>
                    <a:pt x="13010" y="21616"/>
                    <a:pt x="13644" y="21550"/>
                    <a:pt x="14244" y="21416"/>
                  </a:cubicBezTo>
                  <a:cubicBezTo>
                    <a:pt x="18581" y="20482"/>
                    <a:pt x="21650" y="16679"/>
                    <a:pt x="21683" y="12243"/>
                  </a:cubicBezTo>
                  <a:lnTo>
                    <a:pt x="21683" y="9408"/>
                  </a:lnTo>
                  <a:lnTo>
                    <a:pt x="21650" y="9374"/>
                  </a:lnTo>
                  <a:cubicBezTo>
                    <a:pt x="21650" y="4971"/>
                    <a:pt x="18548" y="1135"/>
                    <a:pt x="14244" y="201"/>
                  </a:cubicBezTo>
                  <a:cubicBezTo>
                    <a:pt x="13611" y="68"/>
                    <a:pt x="12977" y="1"/>
                    <a:pt x="123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32"/>
            <p:cNvSpPr/>
            <p:nvPr/>
          </p:nvSpPr>
          <p:spPr>
            <a:xfrm>
              <a:off x="2564500" y="2704875"/>
              <a:ext cx="145125" cy="182650"/>
            </a:xfrm>
            <a:custGeom>
              <a:avLst/>
              <a:gdLst/>
              <a:ahLst/>
              <a:cxnLst/>
              <a:rect l="l" t="t" r="r" b="b"/>
              <a:pathLst>
                <a:path w="5805" h="7306" fill="none" extrusionOk="0">
                  <a:moveTo>
                    <a:pt x="1" y="7306"/>
                  </a:moveTo>
                  <a:cubicBezTo>
                    <a:pt x="1" y="3803"/>
                    <a:pt x="2402" y="801"/>
                    <a:pt x="5805" y="1"/>
                  </a:cubicBezTo>
                </a:path>
              </a:pathLst>
            </a:custGeom>
            <a:noFill/>
            <a:ln w="83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32"/>
            <p:cNvSpPr/>
            <p:nvPr/>
          </p:nvSpPr>
          <p:spPr>
            <a:xfrm>
              <a:off x="2623700" y="2778275"/>
              <a:ext cx="322775" cy="30875"/>
            </a:xfrm>
            <a:custGeom>
              <a:avLst/>
              <a:gdLst/>
              <a:ahLst/>
              <a:cxnLst/>
              <a:rect l="l" t="t" r="r" b="b"/>
              <a:pathLst>
                <a:path w="12911" h="1235" extrusionOk="0">
                  <a:moveTo>
                    <a:pt x="635" y="0"/>
                  </a:moveTo>
                  <a:cubicBezTo>
                    <a:pt x="268" y="0"/>
                    <a:pt x="1" y="267"/>
                    <a:pt x="1" y="600"/>
                  </a:cubicBezTo>
                  <a:cubicBezTo>
                    <a:pt x="1" y="967"/>
                    <a:pt x="268" y="1234"/>
                    <a:pt x="635" y="1234"/>
                  </a:cubicBezTo>
                  <a:lnTo>
                    <a:pt x="12310" y="1234"/>
                  </a:lnTo>
                  <a:cubicBezTo>
                    <a:pt x="12643" y="1234"/>
                    <a:pt x="12910" y="967"/>
                    <a:pt x="12910" y="600"/>
                  </a:cubicBezTo>
                  <a:cubicBezTo>
                    <a:pt x="12910" y="267"/>
                    <a:pt x="12643" y="0"/>
                    <a:pt x="123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32"/>
            <p:cNvSpPr/>
            <p:nvPr/>
          </p:nvSpPr>
          <p:spPr>
            <a:xfrm>
              <a:off x="2623700" y="2863325"/>
              <a:ext cx="322775" cy="30875"/>
            </a:xfrm>
            <a:custGeom>
              <a:avLst/>
              <a:gdLst/>
              <a:ahLst/>
              <a:cxnLst/>
              <a:rect l="l" t="t" r="r" b="b"/>
              <a:pathLst>
                <a:path w="12911" h="1235" extrusionOk="0">
                  <a:moveTo>
                    <a:pt x="635" y="1"/>
                  </a:moveTo>
                  <a:cubicBezTo>
                    <a:pt x="268" y="1"/>
                    <a:pt x="1" y="301"/>
                    <a:pt x="1" y="634"/>
                  </a:cubicBezTo>
                  <a:cubicBezTo>
                    <a:pt x="1" y="968"/>
                    <a:pt x="268" y="1235"/>
                    <a:pt x="635" y="1235"/>
                  </a:cubicBezTo>
                  <a:lnTo>
                    <a:pt x="12310" y="1235"/>
                  </a:lnTo>
                  <a:cubicBezTo>
                    <a:pt x="12643" y="1235"/>
                    <a:pt x="12910" y="968"/>
                    <a:pt x="12910" y="634"/>
                  </a:cubicBezTo>
                  <a:cubicBezTo>
                    <a:pt x="12910" y="301"/>
                    <a:pt x="12643" y="1"/>
                    <a:pt x="123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32"/>
            <p:cNvSpPr/>
            <p:nvPr/>
          </p:nvSpPr>
          <p:spPr>
            <a:xfrm>
              <a:off x="2623700" y="2948375"/>
              <a:ext cx="322775" cy="31725"/>
            </a:xfrm>
            <a:custGeom>
              <a:avLst/>
              <a:gdLst/>
              <a:ahLst/>
              <a:cxnLst/>
              <a:rect l="l" t="t" r="r" b="b"/>
              <a:pathLst>
                <a:path w="12911" h="1269" extrusionOk="0">
                  <a:moveTo>
                    <a:pt x="635" y="1"/>
                  </a:moveTo>
                  <a:cubicBezTo>
                    <a:pt x="268" y="1"/>
                    <a:pt x="1" y="301"/>
                    <a:pt x="1" y="635"/>
                  </a:cubicBezTo>
                  <a:cubicBezTo>
                    <a:pt x="1" y="968"/>
                    <a:pt x="268" y="1269"/>
                    <a:pt x="635" y="1269"/>
                  </a:cubicBezTo>
                  <a:lnTo>
                    <a:pt x="12310" y="1269"/>
                  </a:lnTo>
                  <a:cubicBezTo>
                    <a:pt x="12643" y="1269"/>
                    <a:pt x="12910" y="968"/>
                    <a:pt x="12910" y="635"/>
                  </a:cubicBezTo>
                  <a:cubicBezTo>
                    <a:pt x="12910" y="301"/>
                    <a:pt x="12643" y="1"/>
                    <a:pt x="123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32"/>
            <p:cNvSpPr/>
            <p:nvPr/>
          </p:nvSpPr>
          <p:spPr>
            <a:xfrm>
              <a:off x="2518625" y="2868325"/>
              <a:ext cx="542100" cy="338600"/>
            </a:xfrm>
            <a:custGeom>
              <a:avLst/>
              <a:gdLst/>
              <a:ahLst/>
              <a:cxnLst/>
              <a:rect l="l" t="t" r="r" b="b"/>
              <a:pathLst>
                <a:path w="21684" h="13544" extrusionOk="0">
                  <a:moveTo>
                    <a:pt x="101" y="1"/>
                  </a:moveTo>
                  <a:cubicBezTo>
                    <a:pt x="34" y="434"/>
                    <a:pt x="1" y="868"/>
                    <a:pt x="1" y="1302"/>
                  </a:cubicBezTo>
                  <a:lnTo>
                    <a:pt x="1" y="4137"/>
                  </a:lnTo>
                  <a:cubicBezTo>
                    <a:pt x="1" y="9341"/>
                    <a:pt x="4204" y="13544"/>
                    <a:pt x="9408" y="13544"/>
                  </a:cubicBezTo>
                  <a:lnTo>
                    <a:pt x="12276" y="13544"/>
                  </a:lnTo>
                  <a:cubicBezTo>
                    <a:pt x="17480" y="13544"/>
                    <a:pt x="21683" y="9341"/>
                    <a:pt x="21683" y="4137"/>
                  </a:cubicBezTo>
                  <a:lnTo>
                    <a:pt x="21683" y="1302"/>
                  </a:lnTo>
                  <a:cubicBezTo>
                    <a:pt x="21683" y="868"/>
                    <a:pt x="21650" y="434"/>
                    <a:pt x="21583" y="1"/>
                  </a:cubicBezTo>
                  <a:cubicBezTo>
                    <a:pt x="20949" y="4637"/>
                    <a:pt x="16946" y="8106"/>
                    <a:pt x="12276" y="8106"/>
                  </a:cubicBezTo>
                  <a:lnTo>
                    <a:pt x="9408" y="8106"/>
                  </a:lnTo>
                  <a:cubicBezTo>
                    <a:pt x="4704" y="8106"/>
                    <a:pt x="735" y="4637"/>
                    <a:pt x="1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32"/>
            <p:cNvSpPr/>
            <p:nvPr/>
          </p:nvSpPr>
          <p:spPr>
            <a:xfrm>
              <a:off x="2364350" y="3141850"/>
              <a:ext cx="646325" cy="646325"/>
            </a:xfrm>
            <a:custGeom>
              <a:avLst/>
              <a:gdLst/>
              <a:ahLst/>
              <a:cxnLst/>
              <a:rect l="l" t="t" r="r" b="b"/>
              <a:pathLst>
                <a:path w="25853" h="25853" extrusionOk="0">
                  <a:moveTo>
                    <a:pt x="11242" y="1"/>
                  </a:moveTo>
                  <a:cubicBezTo>
                    <a:pt x="5038" y="1"/>
                    <a:pt x="1" y="5004"/>
                    <a:pt x="1" y="11209"/>
                  </a:cubicBezTo>
                  <a:lnTo>
                    <a:pt x="1" y="14611"/>
                  </a:lnTo>
                  <a:cubicBezTo>
                    <a:pt x="1" y="20816"/>
                    <a:pt x="5038" y="25853"/>
                    <a:pt x="11242" y="25853"/>
                  </a:cubicBezTo>
                  <a:lnTo>
                    <a:pt x="14745" y="25853"/>
                  </a:lnTo>
                  <a:cubicBezTo>
                    <a:pt x="15512" y="25819"/>
                    <a:pt x="16246" y="25753"/>
                    <a:pt x="16980" y="25586"/>
                  </a:cubicBezTo>
                  <a:cubicBezTo>
                    <a:pt x="22150" y="24485"/>
                    <a:pt x="25853" y="19915"/>
                    <a:pt x="25853" y="14611"/>
                  </a:cubicBezTo>
                  <a:lnTo>
                    <a:pt x="25853" y="11209"/>
                  </a:lnTo>
                  <a:cubicBezTo>
                    <a:pt x="25853" y="5938"/>
                    <a:pt x="22150" y="1335"/>
                    <a:pt x="16980" y="234"/>
                  </a:cubicBezTo>
                  <a:cubicBezTo>
                    <a:pt x="16246" y="68"/>
                    <a:pt x="15512" y="1"/>
                    <a:pt x="147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32"/>
            <p:cNvSpPr/>
            <p:nvPr/>
          </p:nvSpPr>
          <p:spPr>
            <a:xfrm>
              <a:off x="2418575" y="3189400"/>
              <a:ext cx="173475" cy="216850"/>
            </a:xfrm>
            <a:custGeom>
              <a:avLst/>
              <a:gdLst/>
              <a:ahLst/>
              <a:cxnLst/>
              <a:rect l="l" t="t" r="r" b="b"/>
              <a:pathLst>
                <a:path w="6939" h="8674" fill="none" extrusionOk="0">
                  <a:moveTo>
                    <a:pt x="0" y="8673"/>
                  </a:moveTo>
                  <a:cubicBezTo>
                    <a:pt x="0" y="4503"/>
                    <a:pt x="2869" y="901"/>
                    <a:pt x="6938" y="0"/>
                  </a:cubicBezTo>
                </a:path>
              </a:pathLst>
            </a:custGeom>
            <a:noFill/>
            <a:ln w="83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32"/>
            <p:cNvSpPr/>
            <p:nvPr/>
          </p:nvSpPr>
          <p:spPr>
            <a:xfrm>
              <a:off x="2488625" y="3276125"/>
              <a:ext cx="385300" cy="37550"/>
            </a:xfrm>
            <a:custGeom>
              <a:avLst/>
              <a:gdLst/>
              <a:ahLst/>
              <a:cxnLst/>
              <a:rect l="l" t="t" r="r" b="b"/>
              <a:pathLst>
                <a:path w="15412" h="1502" extrusionOk="0">
                  <a:moveTo>
                    <a:pt x="734" y="0"/>
                  </a:moveTo>
                  <a:cubicBezTo>
                    <a:pt x="334" y="0"/>
                    <a:pt x="0" y="334"/>
                    <a:pt x="0" y="734"/>
                  </a:cubicBezTo>
                  <a:cubicBezTo>
                    <a:pt x="0" y="1168"/>
                    <a:pt x="334" y="1501"/>
                    <a:pt x="734" y="1501"/>
                  </a:cubicBezTo>
                  <a:lnTo>
                    <a:pt x="14677" y="1501"/>
                  </a:lnTo>
                  <a:cubicBezTo>
                    <a:pt x="15078" y="1501"/>
                    <a:pt x="15411" y="1168"/>
                    <a:pt x="15411" y="734"/>
                  </a:cubicBezTo>
                  <a:cubicBezTo>
                    <a:pt x="15411" y="334"/>
                    <a:pt x="15078" y="0"/>
                    <a:pt x="146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32"/>
            <p:cNvSpPr/>
            <p:nvPr/>
          </p:nvSpPr>
          <p:spPr>
            <a:xfrm>
              <a:off x="2488625" y="3377850"/>
              <a:ext cx="385300" cy="36725"/>
            </a:xfrm>
            <a:custGeom>
              <a:avLst/>
              <a:gdLst/>
              <a:ahLst/>
              <a:cxnLst/>
              <a:rect l="l" t="t" r="r" b="b"/>
              <a:pathLst>
                <a:path w="15412" h="1469" extrusionOk="0">
                  <a:moveTo>
                    <a:pt x="734" y="1"/>
                  </a:moveTo>
                  <a:cubicBezTo>
                    <a:pt x="334" y="1"/>
                    <a:pt x="0" y="334"/>
                    <a:pt x="0" y="735"/>
                  </a:cubicBezTo>
                  <a:cubicBezTo>
                    <a:pt x="0" y="1135"/>
                    <a:pt x="334" y="1469"/>
                    <a:pt x="734" y="1469"/>
                  </a:cubicBezTo>
                  <a:lnTo>
                    <a:pt x="14677" y="1469"/>
                  </a:lnTo>
                  <a:cubicBezTo>
                    <a:pt x="15078" y="1469"/>
                    <a:pt x="15411" y="1135"/>
                    <a:pt x="15411" y="735"/>
                  </a:cubicBezTo>
                  <a:cubicBezTo>
                    <a:pt x="15411" y="334"/>
                    <a:pt x="15078" y="1"/>
                    <a:pt x="1467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32"/>
            <p:cNvSpPr/>
            <p:nvPr/>
          </p:nvSpPr>
          <p:spPr>
            <a:xfrm>
              <a:off x="2488625" y="3480375"/>
              <a:ext cx="385300" cy="36775"/>
            </a:xfrm>
            <a:custGeom>
              <a:avLst/>
              <a:gdLst/>
              <a:ahLst/>
              <a:cxnLst/>
              <a:rect l="l" t="t" r="r" b="b"/>
              <a:pathLst>
                <a:path w="15412" h="1471" extrusionOk="0">
                  <a:moveTo>
                    <a:pt x="679" y="1"/>
                  </a:moveTo>
                  <a:cubicBezTo>
                    <a:pt x="304" y="1"/>
                    <a:pt x="0" y="323"/>
                    <a:pt x="0" y="737"/>
                  </a:cubicBezTo>
                  <a:cubicBezTo>
                    <a:pt x="0" y="1137"/>
                    <a:pt x="334" y="1471"/>
                    <a:pt x="734" y="1471"/>
                  </a:cubicBezTo>
                  <a:lnTo>
                    <a:pt x="14677" y="1471"/>
                  </a:lnTo>
                  <a:cubicBezTo>
                    <a:pt x="15078" y="1471"/>
                    <a:pt x="15411" y="1137"/>
                    <a:pt x="15411" y="737"/>
                  </a:cubicBezTo>
                  <a:cubicBezTo>
                    <a:pt x="15411" y="323"/>
                    <a:pt x="15108" y="1"/>
                    <a:pt x="14732" y="1"/>
                  </a:cubicBezTo>
                  <a:cubicBezTo>
                    <a:pt x="14714" y="1"/>
                    <a:pt x="14696" y="1"/>
                    <a:pt x="14677" y="3"/>
                  </a:cubicBezTo>
                  <a:lnTo>
                    <a:pt x="734" y="3"/>
                  </a:lnTo>
                  <a:cubicBezTo>
                    <a:pt x="715" y="1"/>
                    <a:pt x="697" y="1"/>
                    <a:pt x="67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32"/>
            <p:cNvSpPr/>
            <p:nvPr/>
          </p:nvSpPr>
          <p:spPr>
            <a:xfrm>
              <a:off x="2364350" y="3383700"/>
              <a:ext cx="646325" cy="404475"/>
            </a:xfrm>
            <a:custGeom>
              <a:avLst/>
              <a:gdLst/>
              <a:ahLst/>
              <a:cxnLst/>
              <a:rect l="l" t="t" r="r" b="b"/>
              <a:pathLst>
                <a:path w="25853" h="16179" extrusionOk="0">
                  <a:moveTo>
                    <a:pt x="101" y="0"/>
                  </a:moveTo>
                  <a:cubicBezTo>
                    <a:pt x="34" y="501"/>
                    <a:pt x="1" y="1034"/>
                    <a:pt x="1" y="1535"/>
                  </a:cubicBezTo>
                  <a:lnTo>
                    <a:pt x="1" y="4937"/>
                  </a:lnTo>
                  <a:cubicBezTo>
                    <a:pt x="1" y="11142"/>
                    <a:pt x="5038" y="16179"/>
                    <a:pt x="11242" y="16179"/>
                  </a:cubicBezTo>
                  <a:lnTo>
                    <a:pt x="14645" y="16179"/>
                  </a:lnTo>
                  <a:cubicBezTo>
                    <a:pt x="20816" y="16179"/>
                    <a:pt x="25853" y="11142"/>
                    <a:pt x="25853" y="4937"/>
                  </a:cubicBezTo>
                  <a:lnTo>
                    <a:pt x="25853" y="1535"/>
                  </a:lnTo>
                  <a:cubicBezTo>
                    <a:pt x="25853" y="1034"/>
                    <a:pt x="25819" y="501"/>
                    <a:pt x="25753" y="0"/>
                  </a:cubicBezTo>
                  <a:cubicBezTo>
                    <a:pt x="24985" y="5538"/>
                    <a:pt x="20215" y="9674"/>
                    <a:pt x="14645" y="9674"/>
                  </a:cubicBezTo>
                  <a:lnTo>
                    <a:pt x="11242" y="9674"/>
                  </a:lnTo>
                  <a:cubicBezTo>
                    <a:pt x="5638" y="9674"/>
                    <a:pt x="902" y="5538"/>
                    <a:pt x="1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32"/>
            <p:cNvSpPr/>
            <p:nvPr/>
          </p:nvSpPr>
          <p:spPr>
            <a:xfrm>
              <a:off x="2771325" y="3532125"/>
              <a:ext cx="768900" cy="768925"/>
            </a:xfrm>
            <a:custGeom>
              <a:avLst/>
              <a:gdLst/>
              <a:ahLst/>
              <a:cxnLst/>
              <a:rect l="l" t="t" r="r" b="b"/>
              <a:pathLst>
                <a:path w="30756" h="30757" extrusionOk="0">
                  <a:moveTo>
                    <a:pt x="13343" y="1"/>
                  </a:moveTo>
                  <a:cubicBezTo>
                    <a:pt x="5971" y="1"/>
                    <a:pt x="0" y="5972"/>
                    <a:pt x="0" y="13344"/>
                  </a:cubicBezTo>
                  <a:lnTo>
                    <a:pt x="0" y="17413"/>
                  </a:lnTo>
                  <a:cubicBezTo>
                    <a:pt x="0" y="24752"/>
                    <a:pt x="5971" y="30756"/>
                    <a:pt x="13343" y="30756"/>
                  </a:cubicBezTo>
                  <a:lnTo>
                    <a:pt x="17546" y="30756"/>
                  </a:lnTo>
                  <a:cubicBezTo>
                    <a:pt x="24851" y="30690"/>
                    <a:pt x="30755" y="24719"/>
                    <a:pt x="30755" y="17413"/>
                  </a:cubicBezTo>
                  <a:lnTo>
                    <a:pt x="30755" y="13344"/>
                  </a:lnTo>
                  <a:cubicBezTo>
                    <a:pt x="30755" y="7039"/>
                    <a:pt x="26352" y="1602"/>
                    <a:pt x="20215" y="301"/>
                  </a:cubicBezTo>
                  <a:cubicBezTo>
                    <a:pt x="19314" y="101"/>
                    <a:pt x="18413" y="1"/>
                    <a:pt x="1754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32"/>
            <p:cNvSpPr/>
            <p:nvPr/>
          </p:nvSpPr>
          <p:spPr>
            <a:xfrm>
              <a:off x="2835525" y="3588000"/>
              <a:ext cx="206000" cy="258550"/>
            </a:xfrm>
            <a:custGeom>
              <a:avLst/>
              <a:gdLst/>
              <a:ahLst/>
              <a:cxnLst/>
              <a:rect l="l" t="t" r="r" b="b"/>
              <a:pathLst>
                <a:path w="8240" h="10342" fill="none" extrusionOk="0">
                  <a:moveTo>
                    <a:pt x="1" y="10342"/>
                  </a:moveTo>
                  <a:cubicBezTo>
                    <a:pt x="1" y="5371"/>
                    <a:pt x="3403" y="1102"/>
                    <a:pt x="8240" y="1"/>
                  </a:cubicBezTo>
                </a:path>
              </a:pathLst>
            </a:custGeom>
            <a:noFill/>
            <a:ln w="83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32"/>
            <p:cNvSpPr/>
            <p:nvPr/>
          </p:nvSpPr>
          <p:spPr>
            <a:xfrm>
              <a:off x="2919750" y="3691425"/>
              <a:ext cx="457850" cy="43425"/>
            </a:xfrm>
            <a:custGeom>
              <a:avLst/>
              <a:gdLst/>
              <a:ahLst/>
              <a:cxnLst/>
              <a:rect l="l" t="t" r="r" b="b"/>
              <a:pathLst>
                <a:path w="18314" h="1737" extrusionOk="0">
                  <a:moveTo>
                    <a:pt x="868" y="0"/>
                  </a:moveTo>
                  <a:cubicBezTo>
                    <a:pt x="368" y="0"/>
                    <a:pt x="1" y="367"/>
                    <a:pt x="1" y="868"/>
                  </a:cubicBezTo>
                  <a:cubicBezTo>
                    <a:pt x="1" y="1335"/>
                    <a:pt x="401" y="1735"/>
                    <a:pt x="868" y="1735"/>
                  </a:cubicBezTo>
                  <a:lnTo>
                    <a:pt x="17413" y="1735"/>
                  </a:lnTo>
                  <a:cubicBezTo>
                    <a:pt x="17433" y="1736"/>
                    <a:pt x="17452" y="1737"/>
                    <a:pt x="17471" y="1737"/>
                  </a:cubicBezTo>
                  <a:cubicBezTo>
                    <a:pt x="17944" y="1737"/>
                    <a:pt x="18314" y="1348"/>
                    <a:pt x="18314" y="868"/>
                  </a:cubicBezTo>
                  <a:cubicBezTo>
                    <a:pt x="18314" y="367"/>
                    <a:pt x="17947" y="0"/>
                    <a:pt x="174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32"/>
            <p:cNvSpPr/>
            <p:nvPr/>
          </p:nvSpPr>
          <p:spPr>
            <a:xfrm>
              <a:off x="2919750" y="3812350"/>
              <a:ext cx="457850" cy="44200"/>
            </a:xfrm>
            <a:custGeom>
              <a:avLst/>
              <a:gdLst/>
              <a:ahLst/>
              <a:cxnLst/>
              <a:rect l="l" t="t" r="r" b="b"/>
              <a:pathLst>
                <a:path w="18314" h="1768" extrusionOk="0">
                  <a:moveTo>
                    <a:pt x="868" y="0"/>
                  </a:moveTo>
                  <a:cubicBezTo>
                    <a:pt x="401" y="0"/>
                    <a:pt x="1" y="400"/>
                    <a:pt x="1" y="901"/>
                  </a:cubicBezTo>
                  <a:cubicBezTo>
                    <a:pt x="1" y="1368"/>
                    <a:pt x="368" y="1768"/>
                    <a:pt x="868" y="1768"/>
                  </a:cubicBezTo>
                  <a:lnTo>
                    <a:pt x="17413" y="1768"/>
                  </a:lnTo>
                  <a:cubicBezTo>
                    <a:pt x="17914" y="1768"/>
                    <a:pt x="18314" y="1368"/>
                    <a:pt x="18314" y="901"/>
                  </a:cubicBezTo>
                  <a:cubicBezTo>
                    <a:pt x="18314" y="400"/>
                    <a:pt x="17947" y="0"/>
                    <a:pt x="174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32"/>
            <p:cNvSpPr/>
            <p:nvPr/>
          </p:nvSpPr>
          <p:spPr>
            <a:xfrm>
              <a:off x="2919750" y="3934100"/>
              <a:ext cx="457850" cy="43425"/>
            </a:xfrm>
            <a:custGeom>
              <a:avLst/>
              <a:gdLst/>
              <a:ahLst/>
              <a:cxnLst/>
              <a:rect l="l" t="t" r="r" b="b"/>
              <a:pathLst>
                <a:path w="18314" h="1737" extrusionOk="0">
                  <a:moveTo>
                    <a:pt x="868" y="0"/>
                  </a:moveTo>
                  <a:cubicBezTo>
                    <a:pt x="401" y="0"/>
                    <a:pt x="1" y="400"/>
                    <a:pt x="1" y="867"/>
                  </a:cubicBezTo>
                  <a:cubicBezTo>
                    <a:pt x="1" y="1368"/>
                    <a:pt x="401" y="1735"/>
                    <a:pt x="868" y="1735"/>
                  </a:cubicBezTo>
                  <a:lnTo>
                    <a:pt x="17413" y="1735"/>
                  </a:lnTo>
                  <a:cubicBezTo>
                    <a:pt x="17433" y="1736"/>
                    <a:pt x="17452" y="1737"/>
                    <a:pt x="17471" y="1737"/>
                  </a:cubicBezTo>
                  <a:cubicBezTo>
                    <a:pt x="17944" y="1737"/>
                    <a:pt x="18314" y="1348"/>
                    <a:pt x="18314" y="867"/>
                  </a:cubicBezTo>
                  <a:cubicBezTo>
                    <a:pt x="18314" y="400"/>
                    <a:pt x="17947" y="0"/>
                    <a:pt x="174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32"/>
            <p:cNvSpPr/>
            <p:nvPr/>
          </p:nvSpPr>
          <p:spPr>
            <a:xfrm>
              <a:off x="2771325" y="3819850"/>
              <a:ext cx="768900" cy="481200"/>
            </a:xfrm>
            <a:custGeom>
              <a:avLst/>
              <a:gdLst/>
              <a:ahLst/>
              <a:cxnLst/>
              <a:rect l="l" t="t" r="r" b="b"/>
              <a:pathLst>
                <a:path w="30756" h="19248" extrusionOk="0">
                  <a:moveTo>
                    <a:pt x="134" y="0"/>
                  </a:moveTo>
                  <a:cubicBezTo>
                    <a:pt x="67" y="601"/>
                    <a:pt x="0" y="1201"/>
                    <a:pt x="0" y="1835"/>
                  </a:cubicBezTo>
                  <a:lnTo>
                    <a:pt x="0" y="5904"/>
                  </a:lnTo>
                  <a:cubicBezTo>
                    <a:pt x="0" y="13243"/>
                    <a:pt x="5971" y="19247"/>
                    <a:pt x="13343" y="19247"/>
                  </a:cubicBezTo>
                  <a:lnTo>
                    <a:pt x="17413" y="19247"/>
                  </a:lnTo>
                  <a:cubicBezTo>
                    <a:pt x="24785" y="19247"/>
                    <a:pt x="30755" y="13243"/>
                    <a:pt x="30755" y="5904"/>
                  </a:cubicBezTo>
                  <a:lnTo>
                    <a:pt x="30755" y="1835"/>
                  </a:lnTo>
                  <a:cubicBezTo>
                    <a:pt x="30755" y="1201"/>
                    <a:pt x="30722" y="601"/>
                    <a:pt x="30655" y="0"/>
                  </a:cubicBezTo>
                  <a:cubicBezTo>
                    <a:pt x="29721" y="6605"/>
                    <a:pt x="24084" y="11508"/>
                    <a:pt x="17413" y="11508"/>
                  </a:cubicBezTo>
                  <a:lnTo>
                    <a:pt x="13376" y="11508"/>
                  </a:lnTo>
                  <a:cubicBezTo>
                    <a:pt x="6705" y="11508"/>
                    <a:pt x="1068" y="6605"/>
                    <a:pt x="1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32"/>
            <p:cNvSpPr/>
            <p:nvPr/>
          </p:nvSpPr>
          <p:spPr>
            <a:xfrm>
              <a:off x="3059025" y="3121000"/>
              <a:ext cx="344425" cy="399475"/>
            </a:xfrm>
            <a:custGeom>
              <a:avLst/>
              <a:gdLst/>
              <a:ahLst/>
              <a:cxnLst/>
              <a:rect l="l" t="t" r="r" b="b"/>
              <a:pathLst>
                <a:path w="13777" h="15979" extrusionOk="0">
                  <a:moveTo>
                    <a:pt x="6905" y="1"/>
                  </a:moveTo>
                  <a:cubicBezTo>
                    <a:pt x="3103" y="1"/>
                    <a:pt x="0" y="3570"/>
                    <a:pt x="0" y="8007"/>
                  </a:cubicBezTo>
                  <a:cubicBezTo>
                    <a:pt x="0" y="12410"/>
                    <a:pt x="3103" y="15979"/>
                    <a:pt x="6905" y="15979"/>
                  </a:cubicBezTo>
                  <a:cubicBezTo>
                    <a:pt x="10708" y="15979"/>
                    <a:pt x="13777" y="12410"/>
                    <a:pt x="13777" y="8007"/>
                  </a:cubicBezTo>
                  <a:cubicBezTo>
                    <a:pt x="13777" y="3570"/>
                    <a:pt x="10708" y="1"/>
                    <a:pt x="690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32"/>
            <p:cNvSpPr/>
            <p:nvPr/>
          </p:nvSpPr>
          <p:spPr>
            <a:xfrm>
              <a:off x="3133250" y="3196900"/>
              <a:ext cx="196825" cy="247700"/>
            </a:xfrm>
            <a:custGeom>
              <a:avLst/>
              <a:gdLst/>
              <a:ahLst/>
              <a:cxnLst/>
              <a:rect l="l" t="t" r="r" b="b"/>
              <a:pathLst>
                <a:path w="7873" h="9908" extrusionOk="0">
                  <a:moveTo>
                    <a:pt x="3936" y="0"/>
                  </a:moveTo>
                  <a:cubicBezTo>
                    <a:pt x="1768" y="0"/>
                    <a:pt x="0" y="2202"/>
                    <a:pt x="0" y="4971"/>
                  </a:cubicBezTo>
                  <a:cubicBezTo>
                    <a:pt x="0" y="7706"/>
                    <a:pt x="1768" y="9907"/>
                    <a:pt x="3936" y="9907"/>
                  </a:cubicBezTo>
                  <a:cubicBezTo>
                    <a:pt x="6105" y="9907"/>
                    <a:pt x="7872" y="7706"/>
                    <a:pt x="7872" y="4971"/>
                  </a:cubicBezTo>
                  <a:cubicBezTo>
                    <a:pt x="7872" y="2202"/>
                    <a:pt x="6105" y="0"/>
                    <a:pt x="39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32"/>
            <p:cNvSpPr/>
            <p:nvPr/>
          </p:nvSpPr>
          <p:spPr>
            <a:xfrm>
              <a:off x="3132400" y="3225250"/>
              <a:ext cx="99275" cy="219350"/>
            </a:xfrm>
            <a:custGeom>
              <a:avLst/>
              <a:gdLst/>
              <a:ahLst/>
              <a:cxnLst/>
              <a:rect l="l" t="t" r="r" b="b"/>
              <a:pathLst>
                <a:path w="3971" h="8774" fill="none" extrusionOk="0">
                  <a:moveTo>
                    <a:pt x="3970" y="8773"/>
                  </a:moveTo>
                  <a:cubicBezTo>
                    <a:pt x="1802" y="8773"/>
                    <a:pt x="34" y="6572"/>
                    <a:pt x="34" y="3837"/>
                  </a:cubicBezTo>
                  <a:cubicBezTo>
                    <a:pt x="1" y="2402"/>
                    <a:pt x="501" y="1035"/>
                    <a:pt x="1469" y="1"/>
                  </a:cubicBezTo>
                </a:path>
              </a:pathLst>
            </a:custGeom>
            <a:noFill/>
            <a:ln w="75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32"/>
            <p:cNvSpPr/>
            <p:nvPr/>
          </p:nvSpPr>
          <p:spPr>
            <a:xfrm>
              <a:off x="2963125" y="2726550"/>
              <a:ext cx="389475" cy="452025"/>
            </a:xfrm>
            <a:custGeom>
              <a:avLst/>
              <a:gdLst/>
              <a:ahLst/>
              <a:cxnLst/>
              <a:rect l="l" t="t" r="r" b="b"/>
              <a:pathLst>
                <a:path w="15579" h="18081" extrusionOk="0">
                  <a:moveTo>
                    <a:pt x="7773" y="1"/>
                  </a:moveTo>
                  <a:cubicBezTo>
                    <a:pt x="3503" y="1"/>
                    <a:pt x="0" y="4071"/>
                    <a:pt x="0" y="9041"/>
                  </a:cubicBezTo>
                  <a:cubicBezTo>
                    <a:pt x="0" y="14044"/>
                    <a:pt x="3503" y="18081"/>
                    <a:pt x="7773" y="18081"/>
                  </a:cubicBezTo>
                  <a:cubicBezTo>
                    <a:pt x="12076" y="18081"/>
                    <a:pt x="15578" y="14044"/>
                    <a:pt x="15578" y="9041"/>
                  </a:cubicBezTo>
                  <a:cubicBezTo>
                    <a:pt x="15578" y="4071"/>
                    <a:pt x="12076" y="1"/>
                    <a:pt x="777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32"/>
            <p:cNvSpPr/>
            <p:nvPr/>
          </p:nvSpPr>
          <p:spPr>
            <a:xfrm>
              <a:off x="3046525" y="2812450"/>
              <a:ext cx="222675" cy="280225"/>
            </a:xfrm>
            <a:custGeom>
              <a:avLst/>
              <a:gdLst/>
              <a:ahLst/>
              <a:cxnLst/>
              <a:rect l="l" t="t" r="r" b="b"/>
              <a:pathLst>
                <a:path w="8907" h="11209" extrusionOk="0">
                  <a:moveTo>
                    <a:pt x="4437" y="1"/>
                  </a:moveTo>
                  <a:cubicBezTo>
                    <a:pt x="2001" y="1"/>
                    <a:pt x="0" y="2536"/>
                    <a:pt x="0" y="5605"/>
                  </a:cubicBezTo>
                  <a:cubicBezTo>
                    <a:pt x="0" y="8707"/>
                    <a:pt x="2001" y="11209"/>
                    <a:pt x="4437" y="11209"/>
                  </a:cubicBezTo>
                  <a:cubicBezTo>
                    <a:pt x="6905" y="11209"/>
                    <a:pt x="8906" y="8707"/>
                    <a:pt x="8906" y="5605"/>
                  </a:cubicBezTo>
                  <a:cubicBezTo>
                    <a:pt x="8906" y="2536"/>
                    <a:pt x="6905" y="1"/>
                    <a:pt x="443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32"/>
            <p:cNvSpPr/>
            <p:nvPr/>
          </p:nvSpPr>
          <p:spPr>
            <a:xfrm>
              <a:off x="3045675" y="2844975"/>
              <a:ext cx="111775" cy="247700"/>
            </a:xfrm>
            <a:custGeom>
              <a:avLst/>
              <a:gdLst/>
              <a:ahLst/>
              <a:cxnLst/>
              <a:rect l="l" t="t" r="r" b="b"/>
              <a:pathLst>
                <a:path w="4471" h="9908" fill="none" extrusionOk="0">
                  <a:moveTo>
                    <a:pt x="4471" y="9908"/>
                  </a:moveTo>
                  <a:cubicBezTo>
                    <a:pt x="2035" y="9908"/>
                    <a:pt x="34" y="7406"/>
                    <a:pt x="34" y="4304"/>
                  </a:cubicBezTo>
                  <a:cubicBezTo>
                    <a:pt x="1" y="2703"/>
                    <a:pt x="601" y="1168"/>
                    <a:pt x="1669" y="1"/>
                  </a:cubicBezTo>
                </a:path>
              </a:pathLst>
            </a:custGeom>
            <a:noFill/>
            <a:ln w="75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32"/>
            <p:cNvSpPr/>
            <p:nvPr/>
          </p:nvSpPr>
          <p:spPr>
            <a:xfrm>
              <a:off x="3242475" y="2480550"/>
              <a:ext cx="388650" cy="451175"/>
            </a:xfrm>
            <a:custGeom>
              <a:avLst/>
              <a:gdLst/>
              <a:ahLst/>
              <a:cxnLst/>
              <a:rect l="l" t="t" r="r" b="b"/>
              <a:pathLst>
                <a:path w="15546" h="18047" extrusionOk="0">
                  <a:moveTo>
                    <a:pt x="7773" y="1"/>
                  </a:moveTo>
                  <a:cubicBezTo>
                    <a:pt x="3470" y="1"/>
                    <a:pt x="1" y="4037"/>
                    <a:pt x="1" y="9007"/>
                  </a:cubicBezTo>
                  <a:cubicBezTo>
                    <a:pt x="1" y="14011"/>
                    <a:pt x="3470" y="18047"/>
                    <a:pt x="7773" y="18047"/>
                  </a:cubicBezTo>
                  <a:cubicBezTo>
                    <a:pt x="12076" y="18047"/>
                    <a:pt x="15545" y="14011"/>
                    <a:pt x="15545" y="9007"/>
                  </a:cubicBezTo>
                  <a:cubicBezTo>
                    <a:pt x="15545" y="4037"/>
                    <a:pt x="12076" y="1"/>
                    <a:pt x="777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32"/>
            <p:cNvSpPr/>
            <p:nvPr/>
          </p:nvSpPr>
          <p:spPr>
            <a:xfrm>
              <a:off x="3325050" y="2566450"/>
              <a:ext cx="222675" cy="279375"/>
            </a:xfrm>
            <a:custGeom>
              <a:avLst/>
              <a:gdLst/>
              <a:ahLst/>
              <a:cxnLst/>
              <a:rect l="l" t="t" r="r" b="b"/>
              <a:pathLst>
                <a:path w="8907" h="11175" extrusionOk="0">
                  <a:moveTo>
                    <a:pt x="4470" y="0"/>
                  </a:moveTo>
                  <a:cubicBezTo>
                    <a:pt x="2002" y="0"/>
                    <a:pt x="0" y="2502"/>
                    <a:pt x="0" y="5571"/>
                  </a:cubicBezTo>
                  <a:cubicBezTo>
                    <a:pt x="0" y="8673"/>
                    <a:pt x="2002" y="11175"/>
                    <a:pt x="4470" y="11175"/>
                  </a:cubicBezTo>
                  <a:cubicBezTo>
                    <a:pt x="6905" y="11175"/>
                    <a:pt x="8907" y="8673"/>
                    <a:pt x="8907" y="5571"/>
                  </a:cubicBezTo>
                  <a:cubicBezTo>
                    <a:pt x="8907" y="2502"/>
                    <a:pt x="6905" y="0"/>
                    <a:pt x="447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32"/>
            <p:cNvSpPr/>
            <p:nvPr/>
          </p:nvSpPr>
          <p:spPr>
            <a:xfrm>
              <a:off x="3324200" y="2598125"/>
              <a:ext cx="112625" cy="247700"/>
            </a:xfrm>
            <a:custGeom>
              <a:avLst/>
              <a:gdLst/>
              <a:ahLst/>
              <a:cxnLst/>
              <a:rect l="l" t="t" r="r" b="b"/>
              <a:pathLst>
                <a:path w="4505" h="9908" fill="none" extrusionOk="0">
                  <a:moveTo>
                    <a:pt x="4504" y="9908"/>
                  </a:moveTo>
                  <a:cubicBezTo>
                    <a:pt x="2036" y="9908"/>
                    <a:pt x="34" y="7406"/>
                    <a:pt x="34" y="4337"/>
                  </a:cubicBezTo>
                  <a:cubicBezTo>
                    <a:pt x="1" y="2736"/>
                    <a:pt x="601" y="1168"/>
                    <a:pt x="1669" y="1"/>
                  </a:cubicBezTo>
                </a:path>
              </a:pathLst>
            </a:custGeom>
            <a:noFill/>
            <a:ln w="75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24" name="Google Shape;1124;p32"/>
            <p:cNvGrpSpPr/>
            <p:nvPr/>
          </p:nvGrpSpPr>
          <p:grpSpPr>
            <a:xfrm>
              <a:off x="3365900" y="2167825"/>
              <a:ext cx="898175" cy="759750"/>
              <a:chOff x="3365900" y="2167825"/>
              <a:chExt cx="898175" cy="759750"/>
            </a:xfrm>
          </p:grpSpPr>
          <p:sp>
            <p:nvSpPr>
              <p:cNvPr id="1125" name="Google Shape;1125;p32"/>
              <p:cNvSpPr/>
              <p:nvPr/>
            </p:nvSpPr>
            <p:spPr>
              <a:xfrm>
                <a:off x="3526850" y="2193675"/>
                <a:ext cx="720550" cy="477875"/>
              </a:xfrm>
              <a:custGeom>
                <a:avLst/>
                <a:gdLst/>
                <a:ahLst/>
                <a:cxnLst/>
                <a:rect l="l" t="t" r="r" b="b"/>
                <a:pathLst>
                  <a:path w="28822" h="19115" extrusionOk="0">
                    <a:moveTo>
                      <a:pt x="1001" y="1"/>
                    </a:moveTo>
                    <a:lnTo>
                      <a:pt x="1" y="1568"/>
                    </a:lnTo>
                    <a:lnTo>
                      <a:pt x="27854" y="19114"/>
                    </a:lnTo>
                    <a:lnTo>
                      <a:pt x="28821" y="17547"/>
                    </a:lnTo>
                    <a:lnTo>
                      <a:pt x="100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6" name="Google Shape;1126;p32"/>
              <p:cNvSpPr/>
              <p:nvPr/>
            </p:nvSpPr>
            <p:spPr>
              <a:xfrm>
                <a:off x="3543525" y="2167825"/>
                <a:ext cx="720550" cy="477025"/>
              </a:xfrm>
              <a:custGeom>
                <a:avLst/>
                <a:gdLst/>
                <a:ahLst/>
                <a:cxnLst/>
                <a:rect l="l" t="t" r="r" b="b"/>
                <a:pathLst>
                  <a:path w="28822" h="19081" extrusionOk="0">
                    <a:moveTo>
                      <a:pt x="968" y="1"/>
                    </a:moveTo>
                    <a:lnTo>
                      <a:pt x="1" y="1535"/>
                    </a:lnTo>
                    <a:lnTo>
                      <a:pt x="27854" y="19081"/>
                    </a:lnTo>
                    <a:lnTo>
                      <a:pt x="28821" y="17546"/>
                    </a:lnTo>
                    <a:lnTo>
                      <a:pt x="96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7" name="Google Shape;1127;p32"/>
              <p:cNvSpPr/>
              <p:nvPr/>
            </p:nvSpPr>
            <p:spPr>
              <a:xfrm>
                <a:off x="3365900" y="2449700"/>
                <a:ext cx="720550" cy="477875"/>
              </a:xfrm>
              <a:custGeom>
                <a:avLst/>
                <a:gdLst/>
                <a:ahLst/>
                <a:cxnLst/>
                <a:rect l="l" t="t" r="r" b="b"/>
                <a:pathLst>
                  <a:path w="28822" h="19115" extrusionOk="0">
                    <a:moveTo>
                      <a:pt x="968" y="0"/>
                    </a:moveTo>
                    <a:lnTo>
                      <a:pt x="1" y="1568"/>
                    </a:lnTo>
                    <a:lnTo>
                      <a:pt x="27821" y="19114"/>
                    </a:lnTo>
                    <a:lnTo>
                      <a:pt x="28821" y="17580"/>
                    </a:lnTo>
                    <a:lnTo>
                      <a:pt x="96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8" name="Google Shape;1128;p32"/>
              <p:cNvSpPr/>
              <p:nvPr/>
            </p:nvSpPr>
            <p:spPr>
              <a:xfrm>
                <a:off x="3415100" y="2371300"/>
                <a:ext cx="720550" cy="477875"/>
              </a:xfrm>
              <a:custGeom>
                <a:avLst/>
                <a:gdLst/>
                <a:ahLst/>
                <a:cxnLst/>
                <a:rect l="l" t="t" r="r" b="b"/>
                <a:pathLst>
                  <a:path w="28822" h="19115" extrusionOk="0">
                    <a:moveTo>
                      <a:pt x="968" y="1"/>
                    </a:moveTo>
                    <a:lnTo>
                      <a:pt x="1" y="1569"/>
                    </a:lnTo>
                    <a:lnTo>
                      <a:pt x="27854" y="19114"/>
                    </a:lnTo>
                    <a:lnTo>
                      <a:pt x="28821" y="17547"/>
                    </a:lnTo>
                    <a:lnTo>
                      <a:pt x="968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9" name="Google Shape;1129;p32"/>
              <p:cNvSpPr/>
              <p:nvPr/>
            </p:nvSpPr>
            <p:spPr>
              <a:xfrm>
                <a:off x="3470150" y="2284575"/>
                <a:ext cx="720550" cy="477025"/>
              </a:xfrm>
              <a:custGeom>
                <a:avLst/>
                <a:gdLst/>
                <a:ahLst/>
                <a:cxnLst/>
                <a:rect l="l" t="t" r="r" b="b"/>
                <a:pathLst>
                  <a:path w="28822" h="19081" extrusionOk="0">
                    <a:moveTo>
                      <a:pt x="968" y="1"/>
                    </a:moveTo>
                    <a:lnTo>
                      <a:pt x="0" y="1535"/>
                    </a:lnTo>
                    <a:lnTo>
                      <a:pt x="27854" y="19081"/>
                    </a:lnTo>
                    <a:lnTo>
                      <a:pt x="28821" y="17546"/>
                    </a:lnTo>
                    <a:lnTo>
                      <a:pt x="968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0" name="Google Shape;1130;p32"/>
              <p:cNvSpPr/>
              <p:nvPr/>
            </p:nvSpPr>
            <p:spPr>
              <a:xfrm>
                <a:off x="3382575" y="2423850"/>
                <a:ext cx="719725" cy="477850"/>
              </a:xfrm>
              <a:custGeom>
                <a:avLst/>
                <a:gdLst/>
                <a:ahLst/>
                <a:cxnLst/>
                <a:rect l="l" t="t" r="r" b="b"/>
                <a:pathLst>
                  <a:path w="28789" h="19114" extrusionOk="0">
                    <a:moveTo>
                      <a:pt x="968" y="0"/>
                    </a:moveTo>
                    <a:lnTo>
                      <a:pt x="1" y="1535"/>
                    </a:lnTo>
                    <a:lnTo>
                      <a:pt x="27821" y="19114"/>
                    </a:lnTo>
                    <a:lnTo>
                      <a:pt x="28788" y="17546"/>
                    </a:lnTo>
                    <a:lnTo>
                      <a:pt x="96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1" name="Google Shape;1131;p32"/>
              <p:cNvSpPr/>
              <p:nvPr/>
            </p:nvSpPr>
            <p:spPr>
              <a:xfrm>
                <a:off x="3431800" y="2345450"/>
                <a:ext cx="720525" cy="477875"/>
              </a:xfrm>
              <a:custGeom>
                <a:avLst/>
                <a:gdLst/>
                <a:ahLst/>
                <a:cxnLst/>
                <a:rect l="l" t="t" r="r" b="b"/>
                <a:pathLst>
                  <a:path w="28821" h="19115" extrusionOk="0">
                    <a:moveTo>
                      <a:pt x="967" y="1"/>
                    </a:moveTo>
                    <a:lnTo>
                      <a:pt x="0" y="1535"/>
                    </a:lnTo>
                    <a:lnTo>
                      <a:pt x="27853" y="19114"/>
                    </a:lnTo>
                    <a:lnTo>
                      <a:pt x="28821" y="17547"/>
                    </a:lnTo>
                    <a:lnTo>
                      <a:pt x="967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2" name="Google Shape;1132;p32"/>
              <p:cNvSpPr/>
              <p:nvPr/>
            </p:nvSpPr>
            <p:spPr>
              <a:xfrm>
                <a:off x="3486825" y="2257900"/>
                <a:ext cx="720550" cy="477850"/>
              </a:xfrm>
              <a:custGeom>
                <a:avLst/>
                <a:gdLst/>
                <a:ahLst/>
                <a:cxnLst/>
                <a:rect l="l" t="t" r="r" b="b"/>
                <a:pathLst>
                  <a:path w="28822" h="19114" extrusionOk="0">
                    <a:moveTo>
                      <a:pt x="968" y="0"/>
                    </a:moveTo>
                    <a:lnTo>
                      <a:pt x="1" y="1568"/>
                    </a:lnTo>
                    <a:lnTo>
                      <a:pt x="27820" y="19114"/>
                    </a:lnTo>
                    <a:lnTo>
                      <a:pt x="28821" y="17546"/>
                    </a:lnTo>
                    <a:lnTo>
                      <a:pt x="96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33" name="Google Shape;1133;p32"/>
            <p:cNvGrpSpPr/>
            <p:nvPr/>
          </p:nvGrpSpPr>
          <p:grpSpPr>
            <a:xfrm>
              <a:off x="3475975" y="3884900"/>
              <a:ext cx="577125" cy="362775"/>
              <a:chOff x="3475975" y="3884900"/>
              <a:chExt cx="577125" cy="362775"/>
            </a:xfrm>
          </p:grpSpPr>
          <p:sp>
            <p:nvSpPr>
              <p:cNvPr id="1134" name="Google Shape;1134;p32"/>
              <p:cNvSpPr/>
              <p:nvPr/>
            </p:nvSpPr>
            <p:spPr>
              <a:xfrm>
                <a:off x="3475975" y="3918675"/>
                <a:ext cx="159325" cy="326650"/>
              </a:xfrm>
              <a:custGeom>
                <a:avLst/>
                <a:gdLst/>
                <a:ahLst/>
                <a:cxnLst/>
                <a:rect l="l" t="t" r="r" b="b"/>
                <a:pathLst>
                  <a:path w="6373" h="13066" extrusionOk="0">
                    <a:moveTo>
                      <a:pt x="5242" y="0"/>
                    </a:moveTo>
                    <a:cubicBezTo>
                      <a:pt x="4704" y="0"/>
                      <a:pt x="4171" y="350"/>
                      <a:pt x="4137" y="1051"/>
                    </a:cubicBezTo>
                    <a:cubicBezTo>
                      <a:pt x="4137" y="1351"/>
                      <a:pt x="4171" y="1651"/>
                      <a:pt x="4204" y="1951"/>
                    </a:cubicBezTo>
                    <a:cubicBezTo>
                      <a:pt x="4237" y="2619"/>
                      <a:pt x="4304" y="3219"/>
                      <a:pt x="4337" y="3853"/>
                    </a:cubicBezTo>
                    <a:cubicBezTo>
                      <a:pt x="4404" y="4520"/>
                      <a:pt x="4437" y="5154"/>
                      <a:pt x="4471" y="5788"/>
                    </a:cubicBezTo>
                    <a:cubicBezTo>
                      <a:pt x="4504" y="6421"/>
                      <a:pt x="4504" y="7022"/>
                      <a:pt x="4437" y="7622"/>
                    </a:cubicBezTo>
                    <a:cubicBezTo>
                      <a:pt x="4337" y="8823"/>
                      <a:pt x="3870" y="9957"/>
                      <a:pt x="3137" y="10891"/>
                    </a:cubicBezTo>
                    <a:cubicBezTo>
                      <a:pt x="2770" y="11325"/>
                      <a:pt x="2303" y="11692"/>
                      <a:pt x="1769" y="11959"/>
                    </a:cubicBezTo>
                    <a:cubicBezTo>
                      <a:pt x="1202" y="12192"/>
                      <a:pt x="601" y="12359"/>
                      <a:pt x="1" y="12392"/>
                    </a:cubicBezTo>
                    <a:lnTo>
                      <a:pt x="1" y="13059"/>
                    </a:lnTo>
                    <a:cubicBezTo>
                      <a:pt x="93" y="13064"/>
                      <a:pt x="184" y="13066"/>
                      <a:pt x="275" y="13066"/>
                    </a:cubicBezTo>
                    <a:cubicBezTo>
                      <a:pt x="909" y="13066"/>
                      <a:pt x="1519" y="12964"/>
                      <a:pt x="2102" y="12759"/>
                    </a:cubicBezTo>
                    <a:cubicBezTo>
                      <a:pt x="2770" y="12526"/>
                      <a:pt x="3403" y="12125"/>
                      <a:pt x="3937" y="11625"/>
                    </a:cubicBezTo>
                    <a:cubicBezTo>
                      <a:pt x="4938" y="10591"/>
                      <a:pt x="5638" y="9290"/>
                      <a:pt x="5939" y="7889"/>
                    </a:cubicBezTo>
                    <a:cubicBezTo>
                      <a:pt x="6072" y="7189"/>
                      <a:pt x="6172" y="6488"/>
                      <a:pt x="6205" y="5788"/>
                    </a:cubicBezTo>
                    <a:cubicBezTo>
                      <a:pt x="6239" y="5120"/>
                      <a:pt x="6272" y="4420"/>
                      <a:pt x="6305" y="3786"/>
                    </a:cubicBezTo>
                    <a:cubicBezTo>
                      <a:pt x="6305" y="3186"/>
                      <a:pt x="6339" y="2552"/>
                      <a:pt x="6339" y="1918"/>
                    </a:cubicBezTo>
                    <a:lnTo>
                      <a:pt x="6372" y="1051"/>
                    </a:lnTo>
                    <a:cubicBezTo>
                      <a:pt x="6322" y="350"/>
                      <a:pt x="5780" y="0"/>
                      <a:pt x="524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5" name="Google Shape;1135;p32"/>
              <p:cNvSpPr/>
              <p:nvPr/>
            </p:nvSpPr>
            <p:spPr>
              <a:xfrm>
                <a:off x="3579400" y="3917825"/>
                <a:ext cx="55900" cy="48825"/>
              </a:xfrm>
              <a:custGeom>
                <a:avLst/>
                <a:gdLst/>
                <a:ahLst/>
                <a:cxnLst/>
                <a:rect l="l" t="t" r="r" b="b"/>
                <a:pathLst>
                  <a:path w="2236" h="1953" extrusionOk="0">
                    <a:moveTo>
                      <a:pt x="1105" y="1"/>
                    </a:moveTo>
                    <a:cubicBezTo>
                      <a:pt x="567" y="1"/>
                      <a:pt x="34" y="351"/>
                      <a:pt x="0" y="1051"/>
                    </a:cubicBezTo>
                    <a:lnTo>
                      <a:pt x="0" y="1118"/>
                    </a:lnTo>
                    <a:cubicBezTo>
                      <a:pt x="0" y="1418"/>
                      <a:pt x="34" y="1685"/>
                      <a:pt x="67" y="1952"/>
                    </a:cubicBezTo>
                    <a:lnTo>
                      <a:pt x="2202" y="1952"/>
                    </a:lnTo>
                    <a:lnTo>
                      <a:pt x="2235" y="1085"/>
                    </a:lnTo>
                    <a:lnTo>
                      <a:pt x="2235" y="1051"/>
                    </a:lnTo>
                    <a:cubicBezTo>
                      <a:pt x="2185" y="351"/>
                      <a:pt x="1643" y="1"/>
                      <a:pt x="110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6" name="Google Shape;1136;p32"/>
              <p:cNvSpPr/>
              <p:nvPr/>
            </p:nvSpPr>
            <p:spPr>
              <a:xfrm>
                <a:off x="3599400" y="3884900"/>
                <a:ext cx="15875" cy="53375"/>
              </a:xfrm>
              <a:custGeom>
                <a:avLst/>
                <a:gdLst/>
                <a:ahLst/>
                <a:cxnLst/>
                <a:rect l="l" t="t" r="r" b="b"/>
                <a:pathLst>
                  <a:path w="635" h="2135" extrusionOk="0">
                    <a:moveTo>
                      <a:pt x="1" y="0"/>
                    </a:moveTo>
                    <a:lnTo>
                      <a:pt x="1" y="2135"/>
                    </a:lnTo>
                    <a:lnTo>
                      <a:pt x="635" y="2135"/>
                    </a:lnTo>
                    <a:lnTo>
                      <a:pt x="635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7" name="Google Shape;1137;p32"/>
              <p:cNvSpPr/>
              <p:nvPr/>
            </p:nvSpPr>
            <p:spPr>
              <a:xfrm>
                <a:off x="3615250" y="3918450"/>
                <a:ext cx="159300" cy="329225"/>
              </a:xfrm>
              <a:custGeom>
                <a:avLst/>
                <a:gdLst/>
                <a:ahLst/>
                <a:cxnLst/>
                <a:rect l="l" t="t" r="r" b="b"/>
                <a:pathLst>
                  <a:path w="6372" h="13169" extrusionOk="0">
                    <a:moveTo>
                      <a:pt x="5254" y="1"/>
                    </a:moveTo>
                    <a:cubicBezTo>
                      <a:pt x="4696" y="1"/>
                      <a:pt x="4137" y="376"/>
                      <a:pt x="4137" y="1127"/>
                    </a:cubicBezTo>
                    <a:cubicBezTo>
                      <a:pt x="4137" y="1460"/>
                      <a:pt x="4204" y="1760"/>
                      <a:pt x="4204" y="2061"/>
                    </a:cubicBezTo>
                    <a:cubicBezTo>
                      <a:pt x="4237" y="2694"/>
                      <a:pt x="4304" y="3295"/>
                      <a:pt x="4337" y="3962"/>
                    </a:cubicBezTo>
                    <a:cubicBezTo>
                      <a:pt x="4404" y="4596"/>
                      <a:pt x="4437" y="5263"/>
                      <a:pt x="4470" y="5897"/>
                    </a:cubicBezTo>
                    <a:cubicBezTo>
                      <a:pt x="4504" y="6497"/>
                      <a:pt x="4504" y="7131"/>
                      <a:pt x="4437" y="7731"/>
                    </a:cubicBezTo>
                    <a:cubicBezTo>
                      <a:pt x="4337" y="8899"/>
                      <a:pt x="3870" y="10033"/>
                      <a:pt x="3136" y="10967"/>
                    </a:cubicBezTo>
                    <a:cubicBezTo>
                      <a:pt x="2769" y="11434"/>
                      <a:pt x="2302" y="11801"/>
                      <a:pt x="1769" y="12068"/>
                    </a:cubicBezTo>
                    <a:cubicBezTo>
                      <a:pt x="1201" y="12301"/>
                      <a:pt x="601" y="12435"/>
                      <a:pt x="1" y="12468"/>
                    </a:cubicBezTo>
                    <a:lnTo>
                      <a:pt x="1" y="13168"/>
                    </a:lnTo>
                    <a:cubicBezTo>
                      <a:pt x="701" y="13168"/>
                      <a:pt x="1435" y="13068"/>
                      <a:pt x="2102" y="12868"/>
                    </a:cubicBezTo>
                    <a:cubicBezTo>
                      <a:pt x="2769" y="12601"/>
                      <a:pt x="3403" y="12234"/>
                      <a:pt x="3937" y="11734"/>
                    </a:cubicBezTo>
                    <a:cubicBezTo>
                      <a:pt x="4937" y="10700"/>
                      <a:pt x="5638" y="9399"/>
                      <a:pt x="5938" y="7965"/>
                    </a:cubicBezTo>
                    <a:cubicBezTo>
                      <a:pt x="6072" y="7264"/>
                      <a:pt x="6172" y="6597"/>
                      <a:pt x="6205" y="5897"/>
                    </a:cubicBezTo>
                    <a:cubicBezTo>
                      <a:pt x="6238" y="5229"/>
                      <a:pt x="6272" y="4496"/>
                      <a:pt x="6305" y="3895"/>
                    </a:cubicBezTo>
                    <a:cubicBezTo>
                      <a:pt x="6305" y="3261"/>
                      <a:pt x="6338" y="2628"/>
                      <a:pt x="6338" y="2027"/>
                    </a:cubicBezTo>
                    <a:cubicBezTo>
                      <a:pt x="6372" y="1727"/>
                      <a:pt x="6372" y="1427"/>
                      <a:pt x="6372" y="1160"/>
                    </a:cubicBezTo>
                    <a:lnTo>
                      <a:pt x="6372" y="1127"/>
                    </a:lnTo>
                    <a:cubicBezTo>
                      <a:pt x="6372" y="376"/>
                      <a:pt x="5813" y="1"/>
                      <a:pt x="525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8" name="Google Shape;1138;p32"/>
              <p:cNvSpPr/>
              <p:nvPr/>
            </p:nvSpPr>
            <p:spPr>
              <a:xfrm>
                <a:off x="3718650" y="3918450"/>
                <a:ext cx="55900" cy="50700"/>
              </a:xfrm>
              <a:custGeom>
                <a:avLst/>
                <a:gdLst/>
                <a:ahLst/>
                <a:cxnLst/>
                <a:rect l="l" t="t" r="r" b="b"/>
                <a:pathLst>
                  <a:path w="2236" h="2028" extrusionOk="0">
                    <a:moveTo>
                      <a:pt x="1118" y="1"/>
                    </a:moveTo>
                    <a:cubicBezTo>
                      <a:pt x="560" y="1"/>
                      <a:pt x="1" y="376"/>
                      <a:pt x="1" y="1127"/>
                    </a:cubicBezTo>
                    <a:cubicBezTo>
                      <a:pt x="1" y="1127"/>
                      <a:pt x="1" y="1160"/>
                      <a:pt x="1" y="1193"/>
                    </a:cubicBezTo>
                    <a:cubicBezTo>
                      <a:pt x="34" y="1460"/>
                      <a:pt x="34" y="1727"/>
                      <a:pt x="68" y="2027"/>
                    </a:cubicBezTo>
                    <a:lnTo>
                      <a:pt x="2202" y="2027"/>
                    </a:lnTo>
                    <a:cubicBezTo>
                      <a:pt x="2236" y="1727"/>
                      <a:pt x="2236" y="1427"/>
                      <a:pt x="2236" y="1160"/>
                    </a:cubicBezTo>
                    <a:lnTo>
                      <a:pt x="2236" y="1127"/>
                    </a:lnTo>
                    <a:cubicBezTo>
                      <a:pt x="2236" y="376"/>
                      <a:pt x="1677" y="1"/>
                      <a:pt x="111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9" name="Google Shape;1139;p32"/>
              <p:cNvSpPr/>
              <p:nvPr/>
            </p:nvSpPr>
            <p:spPr>
              <a:xfrm>
                <a:off x="3738675" y="3886550"/>
                <a:ext cx="15875" cy="53400"/>
              </a:xfrm>
              <a:custGeom>
                <a:avLst/>
                <a:gdLst/>
                <a:ahLst/>
                <a:cxnLst/>
                <a:rect l="l" t="t" r="r" b="b"/>
                <a:pathLst>
                  <a:path w="635" h="2136" extrusionOk="0">
                    <a:moveTo>
                      <a:pt x="0" y="1"/>
                    </a:moveTo>
                    <a:lnTo>
                      <a:pt x="0" y="2136"/>
                    </a:lnTo>
                    <a:lnTo>
                      <a:pt x="634" y="2136"/>
                    </a:lnTo>
                    <a:lnTo>
                      <a:pt x="634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0" name="Google Shape;1140;p32"/>
              <p:cNvSpPr/>
              <p:nvPr/>
            </p:nvSpPr>
            <p:spPr>
              <a:xfrm>
                <a:off x="3754525" y="3918450"/>
                <a:ext cx="159300" cy="329225"/>
              </a:xfrm>
              <a:custGeom>
                <a:avLst/>
                <a:gdLst/>
                <a:ahLst/>
                <a:cxnLst/>
                <a:rect l="l" t="t" r="r" b="b"/>
                <a:pathLst>
                  <a:path w="6372" h="13169" extrusionOk="0">
                    <a:moveTo>
                      <a:pt x="5254" y="1"/>
                    </a:moveTo>
                    <a:cubicBezTo>
                      <a:pt x="4695" y="1"/>
                      <a:pt x="4137" y="376"/>
                      <a:pt x="4137" y="1127"/>
                    </a:cubicBezTo>
                    <a:cubicBezTo>
                      <a:pt x="4137" y="1460"/>
                      <a:pt x="4170" y="1760"/>
                      <a:pt x="4203" y="2061"/>
                    </a:cubicBezTo>
                    <a:cubicBezTo>
                      <a:pt x="4237" y="2694"/>
                      <a:pt x="4303" y="3295"/>
                      <a:pt x="4337" y="3962"/>
                    </a:cubicBezTo>
                    <a:cubicBezTo>
                      <a:pt x="4403" y="4596"/>
                      <a:pt x="4437" y="5263"/>
                      <a:pt x="4470" y="5897"/>
                    </a:cubicBezTo>
                    <a:cubicBezTo>
                      <a:pt x="4503" y="6497"/>
                      <a:pt x="4503" y="7131"/>
                      <a:pt x="4437" y="7731"/>
                    </a:cubicBezTo>
                    <a:cubicBezTo>
                      <a:pt x="4337" y="8899"/>
                      <a:pt x="3870" y="10033"/>
                      <a:pt x="3136" y="10967"/>
                    </a:cubicBezTo>
                    <a:cubicBezTo>
                      <a:pt x="2769" y="11434"/>
                      <a:pt x="2302" y="11801"/>
                      <a:pt x="1768" y="12068"/>
                    </a:cubicBezTo>
                    <a:cubicBezTo>
                      <a:pt x="1201" y="12301"/>
                      <a:pt x="601" y="12435"/>
                      <a:pt x="0" y="12468"/>
                    </a:cubicBezTo>
                    <a:lnTo>
                      <a:pt x="0" y="13168"/>
                    </a:lnTo>
                    <a:cubicBezTo>
                      <a:pt x="701" y="13168"/>
                      <a:pt x="1435" y="13068"/>
                      <a:pt x="2102" y="12868"/>
                    </a:cubicBezTo>
                    <a:cubicBezTo>
                      <a:pt x="2769" y="12601"/>
                      <a:pt x="3403" y="12234"/>
                      <a:pt x="3936" y="11734"/>
                    </a:cubicBezTo>
                    <a:cubicBezTo>
                      <a:pt x="4937" y="10700"/>
                      <a:pt x="5638" y="9399"/>
                      <a:pt x="5938" y="7965"/>
                    </a:cubicBezTo>
                    <a:cubicBezTo>
                      <a:pt x="6071" y="7264"/>
                      <a:pt x="6171" y="6597"/>
                      <a:pt x="6205" y="5897"/>
                    </a:cubicBezTo>
                    <a:cubicBezTo>
                      <a:pt x="6238" y="5229"/>
                      <a:pt x="6271" y="4496"/>
                      <a:pt x="6271" y="3895"/>
                    </a:cubicBezTo>
                    <a:cubicBezTo>
                      <a:pt x="6305" y="3261"/>
                      <a:pt x="6338" y="2628"/>
                      <a:pt x="6338" y="2027"/>
                    </a:cubicBezTo>
                    <a:cubicBezTo>
                      <a:pt x="6371" y="1727"/>
                      <a:pt x="6371" y="1427"/>
                      <a:pt x="6371" y="1160"/>
                    </a:cubicBezTo>
                    <a:lnTo>
                      <a:pt x="6371" y="1127"/>
                    </a:lnTo>
                    <a:cubicBezTo>
                      <a:pt x="6371" y="376"/>
                      <a:pt x="5813" y="1"/>
                      <a:pt x="525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1" name="Google Shape;1141;p32"/>
              <p:cNvSpPr/>
              <p:nvPr/>
            </p:nvSpPr>
            <p:spPr>
              <a:xfrm>
                <a:off x="3857925" y="3917625"/>
                <a:ext cx="55900" cy="51525"/>
              </a:xfrm>
              <a:custGeom>
                <a:avLst/>
                <a:gdLst/>
                <a:ahLst/>
                <a:cxnLst/>
                <a:rect l="l" t="t" r="r" b="b"/>
                <a:pathLst>
                  <a:path w="2236" h="2061" extrusionOk="0">
                    <a:moveTo>
                      <a:pt x="1118" y="0"/>
                    </a:moveTo>
                    <a:cubicBezTo>
                      <a:pt x="559" y="0"/>
                      <a:pt x="1" y="376"/>
                      <a:pt x="1" y="1126"/>
                    </a:cubicBezTo>
                    <a:lnTo>
                      <a:pt x="1" y="1226"/>
                    </a:lnTo>
                    <a:cubicBezTo>
                      <a:pt x="1" y="1493"/>
                      <a:pt x="34" y="1793"/>
                      <a:pt x="67" y="2060"/>
                    </a:cubicBezTo>
                    <a:lnTo>
                      <a:pt x="2202" y="2060"/>
                    </a:lnTo>
                    <a:cubicBezTo>
                      <a:pt x="2235" y="1760"/>
                      <a:pt x="2235" y="1460"/>
                      <a:pt x="2235" y="1193"/>
                    </a:cubicBezTo>
                    <a:lnTo>
                      <a:pt x="2235" y="1126"/>
                    </a:lnTo>
                    <a:cubicBezTo>
                      <a:pt x="2235" y="376"/>
                      <a:pt x="1677" y="0"/>
                      <a:pt x="111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2" name="Google Shape;1142;p32"/>
              <p:cNvSpPr/>
              <p:nvPr/>
            </p:nvSpPr>
            <p:spPr>
              <a:xfrm>
                <a:off x="3877950" y="3886550"/>
                <a:ext cx="15850" cy="53400"/>
              </a:xfrm>
              <a:custGeom>
                <a:avLst/>
                <a:gdLst/>
                <a:ahLst/>
                <a:cxnLst/>
                <a:rect l="l" t="t" r="r" b="b"/>
                <a:pathLst>
                  <a:path w="634" h="2136" extrusionOk="0">
                    <a:moveTo>
                      <a:pt x="0" y="1"/>
                    </a:moveTo>
                    <a:lnTo>
                      <a:pt x="0" y="2136"/>
                    </a:lnTo>
                    <a:lnTo>
                      <a:pt x="634" y="2136"/>
                    </a:lnTo>
                    <a:lnTo>
                      <a:pt x="634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3" name="Google Shape;1143;p32"/>
              <p:cNvSpPr/>
              <p:nvPr/>
            </p:nvSpPr>
            <p:spPr>
              <a:xfrm>
                <a:off x="3893775" y="3918200"/>
                <a:ext cx="159325" cy="329475"/>
              </a:xfrm>
              <a:custGeom>
                <a:avLst/>
                <a:gdLst/>
                <a:ahLst/>
                <a:cxnLst/>
                <a:rect l="l" t="t" r="r" b="b"/>
                <a:pathLst>
                  <a:path w="6373" h="13179" extrusionOk="0">
                    <a:moveTo>
                      <a:pt x="5215" y="1"/>
                    </a:moveTo>
                    <a:cubicBezTo>
                      <a:pt x="4606" y="1"/>
                      <a:pt x="4104" y="522"/>
                      <a:pt x="4104" y="1137"/>
                    </a:cubicBezTo>
                    <a:cubicBezTo>
                      <a:pt x="4137" y="1470"/>
                      <a:pt x="4171" y="1770"/>
                      <a:pt x="4171" y="2071"/>
                    </a:cubicBezTo>
                    <a:cubicBezTo>
                      <a:pt x="4237" y="2704"/>
                      <a:pt x="4304" y="3305"/>
                      <a:pt x="4337" y="3972"/>
                    </a:cubicBezTo>
                    <a:cubicBezTo>
                      <a:pt x="4371" y="4606"/>
                      <a:pt x="4437" y="5273"/>
                      <a:pt x="4471" y="5907"/>
                    </a:cubicBezTo>
                    <a:cubicBezTo>
                      <a:pt x="4504" y="6507"/>
                      <a:pt x="4504" y="7141"/>
                      <a:pt x="4437" y="7741"/>
                    </a:cubicBezTo>
                    <a:cubicBezTo>
                      <a:pt x="4337" y="8909"/>
                      <a:pt x="3870" y="10043"/>
                      <a:pt x="3136" y="10977"/>
                    </a:cubicBezTo>
                    <a:cubicBezTo>
                      <a:pt x="2736" y="11444"/>
                      <a:pt x="2269" y="11811"/>
                      <a:pt x="1769" y="12078"/>
                    </a:cubicBezTo>
                    <a:cubicBezTo>
                      <a:pt x="1202" y="12311"/>
                      <a:pt x="601" y="12445"/>
                      <a:pt x="1" y="12478"/>
                    </a:cubicBezTo>
                    <a:lnTo>
                      <a:pt x="1" y="13178"/>
                    </a:lnTo>
                    <a:cubicBezTo>
                      <a:pt x="701" y="13178"/>
                      <a:pt x="1402" y="13078"/>
                      <a:pt x="2102" y="12878"/>
                    </a:cubicBezTo>
                    <a:cubicBezTo>
                      <a:pt x="2770" y="12611"/>
                      <a:pt x="3403" y="12244"/>
                      <a:pt x="3937" y="11744"/>
                    </a:cubicBezTo>
                    <a:cubicBezTo>
                      <a:pt x="4938" y="10710"/>
                      <a:pt x="5638" y="9409"/>
                      <a:pt x="5938" y="7975"/>
                    </a:cubicBezTo>
                    <a:cubicBezTo>
                      <a:pt x="6072" y="7274"/>
                      <a:pt x="6172" y="6607"/>
                      <a:pt x="6205" y="5907"/>
                    </a:cubicBezTo>
                    <a:cubicBezTo>
                      <a:pt x="6239" y="5239"/>
                      <a:pt x="6272" y="4506"/>
                      <a:pt x="6272" y="3905"/>
                    </a:cubicBezTo>
                    <a:cubicBezTo>
                      <a:pt x="6305" y="3271"/>
                      <a:pt x="6339" y="2638"/>
                      <a:pt x="6339" y="2037"/>
                    </a:cubicBezTo>
                    <a:cubicBezTo>
                      <a:pt x="6372" y="1737"/>
                      <a:pt x="6372" y="1437"/>
                      <a:pt x="6372" y="1170"/>
                    </a:cubicBezTo>
                    <a:lnTo>
                      <a:pt x="6372" y="1103"/>
                    </a:lnTo>
                    <a:cubicBezTo>
                      <a:pt x="6372" y="503"/>
                      <a:pt x="5872" y="2"/>
                      <a:pt x="5271" y="2"/>
                    </a:cubicBezTo>
                    <a:cubicBezTo>
                      <a:pt x="5252" y="1"/>
                      <a:pt x="5234" y="1"/>
                      <a:pt x="521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4" name="Google Shape;1144;p32"/>
              <p:cNvSpPr/>
              <p:nvPr/>
            </p:nvSpPr>
            <p:spPr>
              <a:xfrm>
                <a:off x="3997200" y="3918200"/>
                <a:ext cx="55900" cy="50950"/>
              </a:xfrm>
              <a:custGeom>
                <a:avLst/>
                <a:gdLst/>
                <a:ahLst/>
                <a:cxnLst/>
                <a:rect l="l" t="t" r="r" b="b"/>
                <a:pathLst>
                  <a:path w="2236" h="2038" extrusionOk="0">
                    <a:moveTo>
                      <a:pt x="1078" y="1"/>
                    </a:moveTo>
                    <a:cubicBezTo>
                      <a:pt x="471" y="1"/>
                      <a:pt x="0" y="522"/>
                      <a:pt x="0" y="1137"/>
                    </a:cubicBezTo>
                    <a:cubicBezTo>
                      <a:pt x="0" y="1137"/>
                      <a:pt x="0" y="1170"/>
                      <a:pt x="0" y="1203"/>
                    </a:cubicBezTo>
                    <a:cubicBezTo>
                      <a:pt x="0" y="1470"/>
                      <a:pt x="34" y="1737"/>
                      <a:pt x="67" y="2037"/>
                    </a:cubicBezTo>
                    <a:lnTo>
                      <a:pt x="2202" y="2037"/>
                    </a:lnTo>
                    <a:cubicBezTo>
                      <a:pt x="2235" y="1737"/>
                      <a:pt x="2235" y="1437"/>
                      <a:pt x="2235" y="1170"/>
                    </a:cubicBezTo>
                    <a:lnTo>
                      <a:pt x="2235" y="1103"/>
                    </a:lnTo>
                    <a:cubicBezTo>
                      <a:pt x="2235" y="503"/>
                      <a:pt x="1735" y="2"/>
                      <a:pt x="1134" y="2"/>
                    </a:cubicBezTo>
                    <a:cubicBezTo>
                      <a:pt x="1115" y="1"/>
                      <a:pt x="1097" y="1"/>
                      <a:pt x="107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5" name="Google Shape;1145;p32"/>
              <p:cNvSpPr/>
              <p:nvPr/>
            </p:nvSpPr>
            <p:spPr>
              <a:xfrm>
                <a:off x="4017200" y="3886550"/>
                <a:ext cx="15875" cy="53400"/>
              </a:xfrm>
              <a:custGeom>
                <a:avLst/>
                <a:gdLst/>
                <a:ahLst/>
                <a:cxnLst/>
                <a:rect l="l" t="t" r="r" b="b"/>
                <a:pathLst>
                  <a:path w="635" h="2136" extrusionOk="0">
                    <a:moveTo>
                      <a:pt x="1" y="1"/>
                    </a:moveTo>
                    <a:lnTo>
                      <a:pt x="1" y="2136"/>
                    </a:lnTo>
                    <a:lnTo>
                      <a:pt x="635" y="2136"/>
                    </a:lnTo>
                    <a:lnTo>
                      <a:pt x="63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46" name="Google Shape;1146;p32"/>
            <p:cNvSpPr/>
            <p:nvPr/>
          </p:nvSpPr>
          <p:spPr>
            <a:xfrm>
              <a:off x="3912975" y="3046800"/>
              <a:ext cx="207675" cy="241025"/>
            </a:xfrm>
            <a:custGeom>
              <a:avLst/>
              <a:gdLst/>
              <a:ahLst/>
              <a:cxnLst/>
              <a:rect l="l" t="t" r="r" b="b"/>
              <a:pathLst>
                <a:path w="8307" h="9641" extrusionOk="0">
                  <a:moveTo>
                    <a:pt x="834" y="8840"/>
                  </a:moveTo>
                  <a:cubicBezTo>
                    <a:pt x="834" y="8873"/>
                    <a:pt x="867" y="8873"/>
                    <a:pt x="901" y="8906"/>
                  </a:cubicBezTo>
                  <a:lnTo>
                    <a:pt x="834" y="8840"/>
                  </a:lnTo>
                  <a:close/>
                  <a:moveTo>
                    <a:pt x="5571" y="0"/>
                  </a:moveTo>
                  <a:cubicBezTo>
                    <a:pt x="5437" y="0"/>
                    <a:pt x="5337" y="33"/>
                    <a:pt x="5204" y="33"/>
                  </a:cubicBezTo>
                  <a:cubicBezTo>
                    <a:pt x="5104" y="67"/>
                    <a:pt x="4970" y="100"/>
                    <a:pt x="4870" y="134"/>
                  </a:cubicBezTo>
                  <a:lnTo>
                    <a:pt x="4703" y="167"/>
                  </a:lnTo>
                  <a:cubicBezTo>
                    <a:pt x="4437" y="267"/>
                    <a:pt x="4236" y="367"/>
                    <a:pt x="4003" y="467"/>
                  </a:cubicBezTo>
                  <a:cubicBezTo>
                    <a:pt x="2702" y="1134"/>
                    <a:pt x="1635" y="2168"/>
                    <a:pt x="967" y="3436"/>
                  </a:cubicBezTo>
                  <a:lnTo>
                    <a:pt x="934" y="3503"/>
                  </a:lnTo>
                  <a:cubicBezTo>
                    <a:pt x="801" y="3736"/>
                    <a:pt x="701" y="4003"/>
                    <a:pt x="601" y="4270"/>
                  </a:cubicBezTo>
                  <a:lnTo>
                    <a:pt x="234" y="5070"/>
                  </a:lnTo>
                  <a:lnTo>
                    <a:pt x="334" y="5104"/>
                  </a:lnTo>
                  <a:cubicBezTo>
                    <a:pt x="334" y="5170"/>
                    <a:pt x="334" y="5237"/>
                    <a:pt x="300" y="5271"/>
                  </a:cubicBezTo>
                  <a:cubicBezTo>
                    <a:pt x="300" y="5337"/>
                    <a:pt x="267" y="5371"/>
                    <a:pt x="267" y="5437"/>
                  </a:cubicBezTo>
                  <a:lnTo>
                    <a:pt x="67" y="6471"/>
                  </a:lnTo>
                  <a:cubicBezTo>
                    <a:pt x="0" y="6905"/>
                    <a:pt x="33" y="7405"/>
                    <a:pt x="200" y="7839"/>
                  </a:cubicBezTo>
                  <a:cubicBezTo>
                    <a:pt x="234" y="7939"/>
                    <a:pt x="267" y="8039"/>
                    <a:pt x="334" y="8173"/>
                  </a:cubicBezTo>
                  <a:cubicBezTo>
                    <a:pt x="334" y="8206"/>
                    <a:pt x="334" y="8206"/>
                    <a:pt x="367" y="8239"/>
                  </a:cubicBezTo>
                  <a:cubicBezTo>
                    <a:pt x="400" y="8306"/>
                    <a:pt x="434" y="8373"/>
                    <a:pt x="467" y="8406"/>
                  </a:cubicBezTo>
                  <a:cubicBezTo>
                    <a:pt x="567" y="8573"/>
                    <a:pt x="701" y="8706"/>
                    <a:pt x="834" y="8840"/>
                  </a:cubicBezTo>
                  <a:cubicBezTo>
                    <a:pt x="767" y="8640"/>
                    <a:pt x="734" y="8406"/>
                    <a:pt x="801" y="8173"/>
                  </a:cubicBezTo>
                  <a:lnTo>
                    <a:pt x="934" y="7339"/>
                  </a:lnTo>
                  <a:cubicBezTo>
                    <a:pt x="1234" y="5671"/>
                    <a:pt x="2402" y="4303"/>
                    <a:pt x="4003" y="3703"/>
                  </a:cubicBezTo>
                  <a:cubicBezTo>
                    <a:pt x="4136" y="3669"/>
                    <a:pt x="4270" y="3636"/>
                    <a:pt x="4403" y="3636"/>
                  </a:cubicBezTo>
                  <a:cubicBezTo>
                    <a:pt x="4441" y="3633"/>
                    <a:pt x="4478" y="3631"/>
                    <a:pt x="4515" y="3631"/>
                  </a:cubicBezTo>
                  <a:cubicBezTo>
                    <a:pt x="4838" y="3631"/>
                    <a:pt x="5131" y="3760"/>
                    <a:pt x="5371" y="3970"/>
                  </a:cubicBezTo>
                  <a:cubicBezTo>
                    <a:pt x="5437" y="4036"/>
                    <a:pt x="5504" y="4103"/>
                    <a:pt x="5571" y="4170"/>
                  </a:cubicBezTo>
                  <a:cubicBezTo>
                    <a:pt x="5738" y="4403"/>
                    <a:pt x="5838" y="4737"/>
                    <a:pt x="5838" y="5037"/>
                  </a:cubicBezTo>
                  <a:cubicBezTo>
                    <a:pt x="5838" y="5104"/>
                    <a:pt x="5838" y="5170"/>
                    <a:pt x="5838" y="5237"/>
                  </a:cubicBezTo>
                  <a:lnTo>
                    <a:pt x="5671" y="6071"/>
                  </a:lnTo>
                  <a:cubicBezTo>
                    <a:pt x="5637" y="6271"/>
                    <a:pt x="5604" y="6471"/>
                    <a:pt x="5537" y="6638"/>
                  </a:cubicBezTo>
                  <a:cubicBezTo>
                    <a:pt x="5104" y="8006"/>
                    <a:pt x="4103" y="9107"/>
                    <a:pt x="2802" y="9640"/>
                  </a:cubicBezTo>
                  <a:lnTo>
                    <a:pt x="2969" y="9640"/>
                  </a:lnTo>
                  <a:cubicBezTo>
                    <a:pt x="3202" y="9640"/>
                    <a:pt x="3436" y="9574"/>
                    <a:pt x="3669" y="9507"/>
                  </a:cubicBezTo>
                  <a:cubicBezTo>
                    <a:pt x="4970" y="9007"/>
                    <a:pt x="6104" y="8139"/>
                    <a:pt x="6938" y="7038"/>
                  </a:cubicBezTo>
                  <a:lnTo>
                    <a:pt x="7038" y="7038"/>
                  </a:lnTo>
                  <a:lnTo>
                    <a:pt x="7139" y="6738"/>
                  </a:lnTo>
                  <a:cubicBezTo>
                    <a:pt x="7172" y="6638"/>
                    <a:pt x="7239" y="6571"/>
                    <a:pt x="7305" y="6471"/>
                  </a:cubicBezTo>
                  <a:cubicBezTo>
                    <a:pt x="7706" y="5771"/>
                    <a:pt x="7972" y="5004"/>
                    <a:pt x="8139" y="4203"/>
                  </a:cubicBezTo>
                  <a:lnTo>
                    <a:pt x="8306" y="3169"/>
                  </a:lnTo>
                  <a:cubicBezTo>
                    <a:pt x="8306" y="3169"/>
                    <a:pt x="8306" y="3136"/>
                    <a:pt x="8306" y="3102"/>
                  </a:cubicBezTo>
                  <a:cubicBezTo>
                    <a:pt x="8306" y="3069"/>
                    <a:pt x="8306" y="3002"/>
                    <a:pt x="8306" y="2969"/>
                  </a:cubicBezTo>
                  <a:cubicBezTo>
                    <a:pt x="8306" y="2936"/>
                    <a:pt x="8306" y="2902"/>
                    <a:pt x="8306" y="2902"/>
                  </a:cubicBezTo>
                  <a:cubicBezTo>
                    <a:pt x="8306" y="2869"/>
                    <a:pt x="8306" y="2869"/>
                    <a:pt x="8306" y="2835"/>
                  </a:cubicBezTo>
                  <a:lnTo>
                    <a:pt x="8306" y="2635"/>
                  </a:lnTo>
                  <a:cubicBezTo>
                    <a:pt x="8306" y="1868"/>
                    <a:pt x="7939" y="1134"/>
                    <a:pt x="7372" y="634"/>
                  </a:cubicBezTo>
                  <a:cubicBezTo>
                    <a:pt x="7072" y="400"/>
                    <a:pt x="6772" y="234"/>
                    <a:pt x="6438" y="134"/>
                  </a:cubicBezTo>
                  <a:cubicBezTo>
                    <a:pt x="6305" y="100"/>
                    <a:pt x="6205" y="67"/>
                    <a:pt x="6104" y="67"/>
                  </a:cubicBezTo>
                  <a:cubicBezTo>
                    <a:pt x="5904" y="33"/>
                    <a:pt x="5738" y="0"/>
                    <a:pt x="55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32"/>
            <p:cNvSpPr/>
            <p:nvPr/>
          </p:nvSpPr>
          <p:spPr>
            <a:xfrm>
              <a:off x="3983025" y="32886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solidFill>
              <a:srgbClr val="2542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32"/>
            <p:cNvSpPr/>
            <p:nvPr/>
          </p:nvSpPr>
          <p:spPr>
            <a:xfrm>
              <a:off x="3893775" y="3096825"/>
              <a:ext cx="205175" cy="240000"/>
            </a:xfrm>
            <a:custGeom>
              <a:avLst/>
              <a:gdLst/>
              <a:ahLst/>
              <a:cxnLst/>
              <a:rect l="l" t="t" r="r" b="b"/>
              <a:pathLst>
                <a:path w="8207" h="9600" extrusionOk="0">
                  <a:moveTo>
                    <a:pt x="5171" y="1635"/>
                  </a:moveTo>
                  <a:cubicBezTo>
                    <a:pt x="5271" y="1635"/>
                    <a:pt x="5405" y="1635"/>
                    <a:pt x="5505" y="1668"/>
                  </a:cubicBezTo>
                  <a:cubicBezTo>
                    <a:pt x="5738" y="1735"/>
                    <a:pt x="5972" y="1835"/>
                    <a:pt x="6139" y="2002"/>
                  </a:cubicBezTo>
                  <a:cubicBezTo>
                    <a:pt x="6139" y="2002"/>
                    <a:pt x="6172" y="2035"/>
                    <a:pt x="6172" y="2035"/>
                  </a:cubicBezTo>
                  <a:cubicBezTo>
                    <a:pt x="6205" y="2102"/>
                    <a:pt x="6272" y="2135"/>
                    <a:pt x="6305" y="2202"/>
                  </a:cubicBezTo>
                  <a:cubicBezTo>
                    <a:pt x="6506" y="2436"/>
                    <a:pt x="6572" y="2736"/>
                    <a:pt x="6572" y="3069"/>
                  </a:cubicBezTo>
                  <a:cubicBezTo>
                    <a:pt x="6572" y="3136"/>
                    <a:pt x="6572" y="3203"/>
                    <a:pt x="6572" y="3270"/>
                  </a:cubicBezTo>
                  <a:lnTo>
                    <a:pt x="6439" y="4103"/>
                  </a:lnTo>
                  <a:cubicBezTo>
                    <a:pt x="6372" y="4304"/>
                    <a:pt x="6339" y="4470"/>
                    <a:pt x="6272" y="4671"/>
                  </a:cubicBezTo>
                  <a:cubicBezTo>
                    <a:pt x="5905" y="5938"/>
                    <a:pt x="4971" y="7006"/>
                    <a:pt x="3770" y="7573"/>
                  </a:cubicBezTo>
                  <a:cubicBezTo>
                    <a:pt x="3704" y="7606"/>
                    <a:pt x="3637" y="7639"/>
                    <a:pt x="3570" y="7673"/>
                  </a:cubicBezTo>
                  <a:lnTo>
                    <a:pt x="3403" y="7739"/>
                  </a:lnTo>
                  <a:cubicBezTo>
                    <a:pt x="3248" y="7796"/>
                    <a:pt x="3089" y="7822"/>
                    <a:pt x="2932" y="7822"/>
                  </a:cubicBezTo>
                  <a:cubicBezTo>
                    <a:pt x="2344" y="7822"/>
                    <a:pt x="1786" y="7451"/>
                    <a:pt x="1602" y="6872"/>
                  </a:cubicBezTo>
                  <a:cubicBezTo>
                    <a:pt x="1535" y="6705"/>
                    <a:pt x="1535" y="6505"/>
                    <a:pt x="1535" y="6338"/>
                  </a:cubicBezTo>
                  <a:lnTo>
                    <a:pt x="1535" y="6172"/>
                  </a:lnTo>
                  <a:lnTo>
                    <a:pt x="1669" y="5471"/>
                  </a:lnTo>
                  <a:lnTo>
                    <a:pt x="1669" y="5371"/>
                  </a:lnTo>
                  <a:cubicBezTo>
                    <a:pt x="2002" y="3703"/>
                    <a:pt x="3136" y="2302"/>
                    <a:pt x="4738" y="1735"/>
                  </a:cubicBezTo>
                  <a:cubicBezTo>
                    <a:pt x="4871" y="1668"/>
                    <a:pt x="5004" y="1635"/>
                    <a:pt x="5171" y="1635"/>
                  </a:cubicBezTo>
                  <a:close/>
                  <a:moveTo>
                    <a:pt x="5205" y="1"/>
                  </a:moveTo>
                  <a:cubicBezTo>
                    <a:pt x="5004" y="34"/>
                    <a:pt x="4804" y="67"/>
                    <a:pt x="4638" y="134"/>
                  </a:cubicBezTo>
                  <a:cubicBezTo>
                    <a:pt x="3136" y="701"/>
                    <a:pt x="1869" y="1768"/>
                    <a:pt x="1068" y="3136"/>
                  </a:cubicBezTo>
                  <a:cubicBezTo>
                    <a:pt x="635" y="3837"/>
                    <a:pt x="368" y="4604"/>
                    <a:pt x="234" y="5404"/>
                  </a:cubicBezTo>
                  <a:lnTo>
                    <a:pt x="68" y="6205"/>
                  </a:lnTo>
                  <a:lnTo>
                    <a:pt x="34" y="6405"/>
                  </a:lnTo>
                  <a:cubicBezTo>
                    <a:pt x="1" y="6639"/>
                    <a:pt x="1" y="6839"/>
                    <a:pt x="1" y="7072"/>
                  </a:cubicBezTo>
                  <a:cubicBezTo>
                    <a:pt x="83" y="8549"/>
                    <a:pt x="1331" y="9600"/>
                    <a:pt x="2715" y="9600"/>
                  </a:cubicBezTo>
                  <a:cubicBezTo>
                    <a:pt x="3019" y="9600"/>
                    <a:pt x="3330" y="9549"/>
                    <a:pt x="3637" y="9441"/>
                  </a:cubicBezTo>
                  <a:cubicBezTo>
                    <a:pt x="3737" y="9407"/>
                    <a:pt x="3837" y="9341"/>
                    <a:pt x="3937" y="9307"/>
                  </a:cubicBezTo>
                  <a:cubicBezTo>
                    <a:pt x="4171" y="9207"/>
                    <a:pt x="4437" y="9074"/>
                    <a:pt x="4671" y="8940"/>
                  </a:cubicBezTo>
                  <a:cubicBezTo>
                    <a:pt x="5638" y="8373"/>
                    <a:pt x="6472" y="7573"/>
                    <a:pt x="7073" y="6639"/>
                  </a:cubicBezTo>
                  <a:cubicBezTo>
                    <a:pt x="7073" y="6505"/>
                    <a:pt x="7106" y="6405"/>
                    <a:pt x="7173" y="6305"/>
                  </a:cubicBezTo>
                  <a:lnTo>
                    <a:pt x="7239" y="6205"/>
                  </a:lnTo>
                  <a:cubicBezTo>
                    <a:pt x="7273" y="6172"/>
                    <a:pt x="7273" y="6105"/>
                    <a:pt x="7306" y="6072"/>
                  </a:cubicBezTo>
                  <a:cubicBezTo>
                    <a:pt x="7339" y="5971"/>
                    <a:pt x="7406" y="5871"/>
                    <a:pt x="7440" y="5771"/>
                  </a:cubicBezTo>
                  <a:cubicBezTo>
                    <a:pt x="7473" y="5705"/>
                    <a:pt x="7506" y="5605"/>
                    <a:pt x="7540" y="5538"/>
                  </a:cubicBezTo>
                  <a:cubicBezTo>
                    <a:pt x="7606" y="5438"/>
                    <a:pt x="7640" y="5371"/>
                    <a:pt x="7673" y="5271"/>
                  </a:cubicBezTo>
                  <a:cubicBezTo>
                    <a:pt x="7673" y="5238"/>
                    <a:pt x="7706" y="5204"/>
                    <a:pt x="7706" y="5138"/>
                  </a:cubicBezTo>
                  <a:cubicBezTo>
                    <a:pt x="7740" y="5037"/>
                    <a:pt x="7773" y="4904"/>
                    <a:pt x="7806" y="4804"/>
                  </a:cubicBezTo>
                  <a:cubicBezTo>
                    <a:pt x="7873" y="4570"/>
                    <a:pt x="7907" y="4370"/>
                    <a:pt x="7973" y="4137"/>
                  </a:cubicBezTo>
                  <a:lnTo>
                    <a:pt x="8140" y="3136"/>
                  </a:lnTo>
                  <a:cubicBezTo>
                    <a:pt x="8173" y="2969"/>
                    <a:pt x="8207" y="2769"/>
                    <a:pt x="8173" y="2602"/>
                  </a:cubicBezTo>
                  <a:lnTo>
                    <a:pt x="8173" y="2502"/>
                  </a:lnTo>
                  <a:cubicBezTo>
                    <a:pt x="8173" y="2469"/>
                    <a:pt x="8173" y="2436"/>
                    <a:pt x="8173" y="2436"/>
                  </a:cubicBezTo>
                  <a:cubicBezTo>
                    <a:pt x="8207" y="2402"/>
                    <a:pt x="8207" y="2369"/>
                    <a:pt x="8173" y="2369"/>
                  </a:cubicBezTo>
                  <a:lnTo>
                    <a:pt x="8173" y="2235"/>
                  </a:lnTo>
                  <a:cubicBezTo>
                    <a:pt x="8207" y="2202"/>
                    <a:pt x="8207" y="2202"/>
                    <a:pt x="8173" y="2202"/>
                  </a:cubicBezTo>
                  <a:cubicBezTo>
                    <a:pt x="8173" y="2135"/>
                    <a:pt x="8173" y="2069"/>
                    <a:pt x="8173" y="2035"/>
                  </a:cubicBezTo>
                  <a:cubicBezTo>
                    <a:pt x="8140" y="1969"/>
                    <a:pt x="8107" y="1835"/>
                    <a:pt x="8073" y="1768"/>
                  </a:cubicBezTo>
                  <a:cubicBezTo>
                    <a:pt x="8073" y="1702"/>
                    <a:pt x="8040" y="1668"/>
                    <a:pt x="8040" y="1635"/>
                  </a:cubicBezTo>
                  <a:lnTo>
                    <a:pt x="8040" y="1602"/>
                  </a:lnTo>
                  <a:cubicBezTo>
                    <a:pt x="8007" y="1535"/>
                    <a:pt x="7973" y="1468"/>
                    <a:pt x="7940" y="1402"/>
                  </a:cubicBezTo>
                  <a:cubicBezTo>
                    <a:pt x="7907" y="1368"/>
                    <a:pt x="7907" y="1335"/>
                    <a:pt x="7873" y="1301"/>
                  </a:cubicBezTo>
                  <a:cubicBezTo>
                    <a:pt x="7873" y="1268"/>
                    <a:pt x="7873" y="1268"/>
                    <a:pt x="7840" y="1235"/>
                  </a:cubicBezTo>
                  <a:cubicBezTo>
                    <a:pt x="7806" y="1168"/>
                    <a:pt x="7773" y="1101"/>
                    <a:pt x="7706" y="1035"/>
                  </a:cubicBezTo>
                  <a:cubicBezTo>
                    <a:pt x="7573" y="868"/>
                    <a:pt x="7440" y="734"/>
                    <a:pt x="7306" y="601"/>
                  </a:cubicBezTo>
                  <a:cubicBezTo>
                    <a:pt x="7206" y="501"/>
                    <a:pt x="7139" y="468"/>
                    <a:pt x="7039" y="401"/>
                  </a:cubicBezTo>
                  <a:lnTo>
                    <a:pt x="6906" y="334"/>
                  </a:lnTo>
                  <a:cubicBezTo>
                    <a:pt x="6872" y="301"/>
                    <a:pt x="6839" y="267"/>
                    <a:pt x="6806" y="267"/>
                  </a:cubicBezTo>
                  <a:lnTo>
                    <a:pt x="6772" y="267"/>
                  </a:lnTo>
                  <a:cubicBezTo>
                    <a:pt x="6739" y="234"/>
                    <a:pt x="6706" y="234"/>
                    <a:pt x="6672" y="234"/>
                  </a:cubicBezTo>
                  <a:cubicBezTo>
                    <a:pt x="6639" y="201"/>
                    <a:pt x="6639" y="201"/>
                    <a:pt x="6606" y="167"/>
                  </a:cubicBezTo>
                  <a:lnTo>
                    <a:pt x="6472" y="134"/>
                  </a:lnTo>
                  <a:cubicBezTo>
                    <a:pt x="6372" y="101"/>
                    <a:pt x="6272" y="67"/>
                    <a:pt x="6172" y="34"/>
                  </a:cubicBezTo>
                  <a:cubicBezTo>
                    <a:pt x="6105" y="34"/>
                    <a:pt x="6039" y="1"/>
                    <a:pt x="59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32"/>
            <p:cNvSpPr/>
            <p:nvPr/>
          </p:nvSpPr>
          <p:spPr>
            <a:xfrm>
              <a:off x="3933825" y="3268625"/>
              <a:ext cx="850" cy="850"/>
            </a:xfrm>
            <a:custGeom>
              <a:avLst/>
              <a:gdLst/>
              <a:ahLst/>
              <a:cxnLst/>
              <a:rect l="l" t="t" r="r" b="b"/>
              <a:pathLst>
                <a:path w="34" h="34" extrusionOk="0">
                  <a:moveTo>
                    <a:pt x="33" y="33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33" y="33"/>
                    <a:pt x="33" y="33"/>
                  </a:cubicBezTo>
                  <a:close/>
                </a:path>
              </a:pathLst>
            </a:custGeom>
            <a:solidFill>
              <a:srgbClr val="99CA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32"/>
            <p:cNvSpPr/>
            <p:nvPr/>
          </p:nvSpPr>
          <p:spPr>
            <a:xfrm>
              <a:off x="3983025" y="32886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solidFill>
              <a:srgbClr val="99CA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32"/>
            <p:cNvSpPr/>
            <p:nvPr/>
          </p:nvSpPr>
          <p:spPr>
            <a:xfrm>
              <a:off x="3983025" y="3115175"/>
              <a:ext cx="80075" cy="112600"/>
            </a:xfrm>
            <a:custGeom>
              <a:avLst/>
              <a:gdLst/>
              <a:ahLst/>
              <a:cxnLst/>
              <a:rect l="l" t="t" r="r" b="b"/>
              <a:pathLst>
                <a:path w="3203" h="4504" extrusionOk="0">
                  <a:moveTo>
                    <a:pt x="2569" y="0"/>
                  </a:moveTo>
                  <a:lnTo>
                    <a:pt x="0" y="4070"/>
                  </a:lnTo>
                  <a:lnTo>
                    <a:pt x="634" y="4504"/>
                  </a:lnTo>
                  <a:lnTo>
                    <a:pt x="3202" y="401"/>
                  </a:lnTo>
                  <a:lnTo>
                    <a:pt x="2569" y="0"/>
                  </a:lnTo>
                  <a:close/>
                </a:path>
              </a:pathLst>
            </a:custGeom>
            <a:solidFill>
              <a:srgbClr val="B53C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32"/>
            <p:cNvSpPr/>
            <p:nvPr/>
          </p:nvSpPr>
          <p:spPr>
            <a:xfrm>
              <a:off x="3891275" y="3209400"/>
              <a:ext cx="107600" cy="62575"/>
            </a:xfrm>
            <a:custGeom>
              <a:avLst/>
              <a:gdLst/>
              <a:ahLst/>
              <a:cxnLst/>
              <a:rect l="l" t="t" r="r" b="b"/>
              <a:pathLst>
                <a:path w="4304" h="2503" extrusionOk="0">
                  <a:moveTo>
                    <a:pt x="4004" y="1"/>
                  </a:moveTo>
                  <a:lnTo>
                    <a:pt x="3804" y="101"/>
                  </a:lnTo>
                  <a:lnTo>
                    <a:pt x="1769" y="968"/>
                  </a:lnTo>
                  <a:lnTo>
                    <a:pt x="1002" y="1268"/>
                  </a:lnTo>
                  <a:lnTo>
                    <a:pt x="101" y="1669"/>
                  </a:lnTo>
                  <a:lnTo>
                    <a:pt x="68" y="1869"/>
                  </a:lnTo>
                  <a:cubicBezTo>
                    <a:pt x="34" y="2069"/>
                    <a:pt x="1" y="2302"/>
                    <a:pt x="1" y="2503"/>
                  </a:cubicBezTo>
                  <a:lnTo>
                    <a:pt x="1335" y="1969"/>
                  </a:lnTo>
                  <a:lnTo>
                    <a:pt x="1635" y="1835"/>
                  </a:lnTo>
                  <a:lnTo>
                    <a:pt x="3770" y="935"/>
                  </a:lnTo>
                  <a:lnTo>
                    <a:pt x="4304" y="701"/>
                  </a:lnTo>
                  <a:lnTo>
                    <a:pt x="4137" y="334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B53C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32"/>
            <p:cNvSpPr/>
            <p:nvPr/>
          </p:nvSpPr>
          <p:spPr>
            <a:xfrm>
              <a:off x="3985525" y="3217750"/>
              <a:ext cx="23375" cy="110100"/>
            </a:xfrm>
            <a:custGeom>
              <a:avLst/>
              <a:gdLst/>
              <a:ahLst/>
              <a:cxnLst/>
              <a:rect l="l" t="t" r="r" b="b"/>
              <a:pathLst>
                <a:path w="935" h="4404" extrusionOk="0">
                  <a:moveTo>
                    <a:pt x="400" y="0"/>
                  </a:moveTo>
                  <a:lnTo>
                    <a:pt x="0" y="34"/>
                  </a:lnTo>
                  <a:lnTo>
                    <a:pt x="0" y="601"/>
                  </a:lnTo>
                  <a:lnTo>
                    <a:pt x="100" y="2702"/>
                  </a:lnTo>
                  <a:lnTo>
                    <a:pt x="134" y="2802"/>
                  </a:lnTo>
                  <a:lnTo>
                    <a:pt x="200" y="4403"/>
                  </a:lnTo>
                  <a:lnTo>
                    <a:pt x="934" y="4070"/>
                  </a:lnTo>
                  <a:lnTo>
                    <a:pt x="867" y="2602"/>
                  </a:lnTo>
                  <a:lnTo>
                    <a:pt x="834" y="2302"/>
                  </a:lnTo>
                  <a:lnTo>
                    <a:pt x="734" y="67"/>
                  </a:lnTo>
                  <a:lnTo>
                    <a:pt x="734" y="0"/>
                  </a:lnTo>
                  <a:close/>
                </a:path>
              </a:pathLst>
            </a:custGeom>
            <a:solidFill>
              <a:srgbClr val="B53C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32"/>
            <p:cNvSpPr/>
            <p:nvPr/>
          </p:nvSpPr>
          <p:spPr>
            <a:xfrm>
              <a:off x="3801225" y="3373125"/>
              <a:ext cx="256875" cy="184150"/>
            </a:xfrm>
            <a:custGeom>
              <a:avLst/>
              <a:gdLst/>
              <a:ahLst/>
              <a:cxnLst/>
              <a:rect l="l" t="t" r="r" b="b"/>
              <a:pathLst>
                <a:path w="10275" h="7366" extrusionOk="0">
                  <a:moveTo>
                    <a:pt x="6293" y="1"/>
                  </a:moveTo>
                  <a:cubicBezTo>
                    <a:pt x="5294" y="1"/>
                    <a:pt x="4308" y="216"/>
                    <a:pt x="3403" y="657"/>
                  </a:cubicBezTo>
                  <a:lnTo>
                    <a:pt x="3336" y="690"/>
                  </a:lnTo>
                  <a:cubicBezTo>
                    <a:pt x="3069" y="790"/>
                    <a:pt x="2836" y="957"/>
                    <a:pt x="2602" y="1091"/>
                  </a:cubicBezTo>
                  <a:lnTo>
                    <a:pt x="1835" y="1524"/>
                  </a:lnTo>
                  <a:lnTo>
                    <a:pt x="1902" y="1591"/>
                  </a:lnTo>
                  <a:lnTo>
                    <a:pt x="1768" y="1724"/>
                  </a:lnTo>
                  <a:cubicBezTo>
                    <a:pt x="1701" y="1758"/>
                    <a:pt x="1668" y="1791"/>
                    <a:pt x="1635" y="1824"/>
                  </a:cubicBezTo>
                  <a:lnTo>
                    <a:pt x="868" y="2525"/>
                  </a:lnTo>
                  <a:cubicBezTo>
                    <a:pt x="534" y="2825"/>
                    <a:pt x="267" y="3225"/>
                    <a:pt x="134" y="3692"/>
                  </a:cubicBezTo>
                  <a:cubicBezTo>
                    <a:pt x="67" y="3792"/>
                    <a:pt x="67" y="3893"/>
                    <a:pt x="34" y="4026"/>
                  </a:cubicBezTo>
                  <a:cubicBezTo>
                    <a:pt x="34" y="4059"/>
                    <a:pt x="67" y="4059"/>
                    <a:pt x="34" y="4126"/>
                  </a:cubicBezTo>
                  <a:cubicBezTo>
                    <a:pt x="0" y="4193"/>
                    <a:pt x="0" y="4259"/>
                    <a:pt x="0" y="4326"/>
                  </a:cubicBezTo>
                  <a:cubicBezTo>
                    <a:pt x="0" y="4493"/>
                    <a:pt x="0" y="4693"/>
                    <a:pt x="34" y="4893"/>
                  </a:cubicBezTo>
                  <a:cubicBezTo>
                    <a:pt x="100" y="4660"/>
                    <a:pt x="234" y="4460"/>
                    <a:pt x="401" y="4326"/>
                  </a:cubicBezTo>
                  <a:lnTo>
                    <a:pt x="1034" y="3759"/>
                  </a:lnTo>
                  <a:cubicBezTo>
                    <a:pt x="1918" y="2923"/>
                    <a:pt x="3076" y="2480"/>
                    <a:pt x="4263" y="2480"/>
                  </a:cubicBezTo>
                  <a:cubicBezTo>
                    <a:pt x="4733" y="2480"/>
                    <a:pt x="5207" y="2550"/>
                    <a:pt x="5671" y="2692"/>
                  </a:cubicBezTo>
                  <a:cubicBezTo>
                    <a:pt x="5804" y="2725"/>
                    <a:pt x="5938" y="2792"/>
                    <a:pt x="6038" y="2892"/>
                  </a:cubicBezTo>
                  <a:cubicBezTo>
                    <a:pt x="6338" y="3092"/>
                    <a:pt x="6538" y="3426"/>
                    <a:pt x="6605" y="3759"/>
                  </a:cubicBezTo>
                  <a:cubicBezTo>
                    <a:pt x="6638" y="3859"/>
                    <a:pt x="6638" y="3926"/>
                    <a:pt x="6638" y="4026"/>
                  </a:cubicBezTo>
                  <a:cubicBezTo>
                    <a:pt x="6638" y="4326"/>
                    <a:pt x="6538" y="4626"/>
                    <a:pt x="6338" y="4860"/>
                  </a:cubicBezTo>
                  <a:cubicBezTo>
                    <a:pt x="6305" y="4927"/>
                    <a:pt x="6238" y="4960"/>
                    <a:pt x="6205" y="5027"/>
                  </a:cubicBezTo>
                  <a:lnTo>
                    <a:pt x="5571" y="5594"/>
                  </a:lnTo>
                  <a:cubicBezTo>
                    <a:pt x="5437" y="5727"/>
                    <a:pt x="5271" y="5827"/>
                    <a:pt x="5104" y="5961"/>
                  </a:cubicBezTo>
                  <a:cubicBezTo>
                    <a:pt x="4293" y="6533"/>
                    <a:pt x="3312" y="6850"/>
                    <a:pt x="2319" y="6850"/>
                  </a:cubicBezTo>
                  <a:cubicBezTo>
                    <a:pt x="1923" y="6850"/>
                    <a:pt x="1524" y="6799"/>
                    <a:pt x="1134" y="6695"/>
                  </a:cubicBezTo>
                  <a:lnTo>
                    <a:pt x="1134" y="6695"/>
                  </a:lnTo>
                  <a:cubicBezTo>
                    <a:pt x="1134" y="6695"/>
                    <a:pt x="1168" y="6728"/>
                    <a:pt x="1201" y="6728"/>
                  </a:cubicBezTo>
                  <a:lnTo>
                    <a:pt x="1268" y="6795"/>
                  </a:lnTo>
                  <a:cubicBezTo>
                    <a:pt x="1468" y="6895"/>
                    <a:pt x="1701" y="6995"/>
                    <a:pt x="1935" y="7095"/>
                  </a:cubicBezTo>
                  <a:cubicBezTo>
                    <a:pt x="2571" y="7274"/>
                    <a:pt x="3232" y="7366"/>
                    <a:pt x="3892" y="7366"/>
                  </a:cubicBezTo>
                  <a:cubicBezTo>
                    <a:pt x="4582" y="7366"/>
                    <a:pt x="5273" y="7266"/>
                    <a:pt x="5938" y="7061"/>
                  </a:cubicBezTo>
                  <a:lnTo>
                    <a:pt x="6005" y="7128"/>
                  </a:lnTo>
                  <a:lnTo>
                    <a:pt x="6271" y="6928"/>
                  </a:lnTo>
                  <a:lnTo>
                    <a:pt x="6572" y="6828"/>
                  </a:lnTo>
                  <a:cubicBezTo>
                    <a:pt x="7339" y="6528"/>
                    <a:pt x="8039" y="6094"/>
                    <a:pt x="8640" y="5527"/>
                  </a:cubicBezTo>
                  <a:lnTo>
                    <a:pt x="9374" y="4827"/>
                  </a:lnTo>
                  <a:cubicBezTo>
                    <a:pt x="9407" y="4827"/>
                    <a:pt x="9440" y="4793"/>
                    <a:pt x="9440" y="4793"/>
                  </a:cubicBezTo>
                  <a:cubicBezTo>
                    <a:pt x="9474" y="4760"/>
                    <a:pt x="9507" y="4726"/>
                    <a:pt x="9540" y="4693"/>
                  </a:cubicBezTo>
                  <a:cubicBezTo>
                    <a:pt x="9540" y="4660"/>
                    <a:pt x="9574" y="4660"/>
                    <a:pt x="9574" y="4626"/>
                  </a:cubicBezTo>
                  <a:cubicBezTo>
                    <a:pt x="9607" y="4626"/>
                    <a:pt x="9607" y="4626"/>
                    <a:pt x="9607" y="4593"/>
                  </a:cubicBezTo>
                  <a:lnTo>
                    <a:pt x="9741" y="4426"/>
                  </a:lnTo>
                  <a:cubicBezTo>
                    <a:pt x="10007" y="4093"/>
                    <a:pt x="10174" y="3692"/>
                    <a:pt x="10208" y="3292"/>
                  </a:cubicBezTo>
                  <a:cubicBezTo>
                    <a:pt x="10274" y="2959"/>
                    <a:pt x="10274" y="2592"/>
                    <a:pt x="10174" y="2258"/>
                  </a:cubicBezTo>
                  <a:cubicBezTo>
                    <a:pt x="10107" y="1924"/>
                    <a:pt x="9974" y="1591"/>
                    <a:pt x="9774" y="1291"/>
                  </a:cubicBezTo>
                  <a:cubicBezTo>
                    <a:pt x="9707" y="1191"/>
                    <a:pt x="9640" y="1124"/>
                    <a:pt x="9540" y="1024"/>
                  </a:cubicBezTo>
                  <a:cubicBezTo>
                    <a:pt x="9440" y="890"/>
                    <a:pt x="9274" y="790"/>
                    <a:pt x="9140" y="690"/>
                  </a:cubicBezTo>
                  <a:cubicBezTo>
                    <a:pt x="9040" y="624"/>
                    <a:pt x="8940" y="557"/>
                    <a:pt x="8840" y="490"/>
                  </a:cubicBezTo>
                  <a:cubicBezTo>
                    <a:pt x="8740" y="423"/>
                    <a:pt x="8640" y="390"/>
                    <a:pt x="8506" y="357"/>
                  </a:cubicBezTo>
                  <a:lnTo>
                    <a:pt x="8340" y="290"/>
                  </a:lnTo>
                  <a:cubicBezTo>
                    <a:pt x="8106" y="223"/>
                    <a:pt x="7839" y="157"/>
                    <a:pt x="7606" y="123"/>
                  </a:cubicBezTo>
                  <a:cubicBezTo>
                    <a:pt x="7169" y="42"/>
                    <a:pt x="6730" y="1"/>
                    <a:pt x="62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32"/>
            <p:cNvSpPr/>
            <p:nvPr/>
          </p:nvSpPr>
          <p:spPr>
            <a:xfrm>
              <a:off x="3829575" y="35404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solidFill>
              <a:srgbClr val="2542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32"/>
            <p:cNvSpPr/>
            <p:nvPr/>
          </p:nvSpPr>
          <p:spPr>
            <a:xfrm>
              <a:off x="3738675" y="3398625"/>
              <a:ext cx="272725" cy="184825"/>
            </a:xfrm>
            <a:custGeom>
              <a:avLst/>
              <a:gdLst/>
              <a:ahLst/>
              <a:cxnLst/>
              <a:rect l="l" t="t" r="r" b="b"/>
              <a:pathLst>
                <a:path w="10909" h="7393" extrusionOk="0">
                  <a:moveTo>
                    <a:pt x="6752" y="1460"/>
                  </a:moveTo>
                  <a:cubicBezTo>
                    <a:pt x="7218" y="1460"/>
                    <a:pt x="7685" y="1530"/>
                    <a:pt x="8140" y="1672"/>
                  </a:cubicBezTo>
                  <a:cubicBezTo>
                    <a:pt x="8273" y="1705"/>
                    <a:pt x="8406" y="1772"/>
                    <a:pt x="8540" y="1872"/>
                  </a:cubicBezTo>
                  <a:cubicBezTo>
                    <a:pt x="8840" y="2072"/>
                    <a:pt x="9040" y="2372"/>
                    <a:pt x="9107" y="2739"/>
                  </a:cubicBezTo>
                  <a:cubicBezTo>
                    <a:pt x="9107" y="2739"/>
                    <a:pt x="9107" y="2772"/>
                    <a:pt x="9107" y="2806"/>
                  </a:cubicBezTo>
                  <a:cubicBezTo>
                    <a:pt x="9107" y="2873"/>
                    <a:pt x="9107" y="2939"/>
                    <a:pt x="9107" y="3006"/>
                  </a:cubicBezTo>
                  <a:cubicBezTo>
                    <a:pt x="9107" y="3306"/>
                    <a:pt x="8974" y="3606"/>
                    <a:pt x="8773" y="3840"/>
                  </a:cubicBezTo>
                  <a:cubicBezTo>
                    <a:pt x="8740" y="3873"/>
                    <a:pt x="8707" y="3940"/>
                    <a:pt x="8640" y="3973"/>
                  </a:cubicBezTo>
                  <a:lnTo>
                    <a:pt x="8040" y="4540"/>
                  </a:lnTo>
                  <a:cubicBezTo>
                    <a:pt x="7873" y="4674"/>
                    <a:pt x="7739" y="4807"/>
                    <a:pt x="7573" y="4907"/>
                  </a:cubicBezTo>
                  <a:cubicBezTo>
                    <a:pt x="6780" y="5509"/>
                    <a:pt x="5807" y="5810"/>
                    <a:pt x="4826" y="5810"/>
                  </a:cubicBezTo>
                  <a:cubicBezTo>
                    <a:pt x="4774" y="5810"/>
                    <a:pt x="4722" y="5810"/>
                    <a:pt x="4670" y="5808"/>
                  </a:cubicBezTo>
                  <a:cubicBezTo>
                    <a:pt x="4370" y="5808"/>
                    <a:pt x="4103" y="5775"/>
                    <a:pt x="3837" y="5708"/>
                  </a:cubicBezTo>
                  <a:lnTo>
                    <a:pt x="3570" y="5641"/>
                  </a:lnTo>
                  <a:lnTo>
                    <a:pt x="3636" y="5675"/>
                  </a:lnTo>
                  <a:cubicBezTo>
                    <a:pt x="3570" y="5641"/>
                    <a:pt x="3503" y="5641"/>
                    <a:pt x="3436" y="5608"/>
                  </a:cubicBezTo>
                  <a:cubicBezTo>
                    <a:pt x="2702" y="5408"/>
                    <a:pt x="2302" y="4607"/>
                    <a:pt x="2536" y="3840"/>
                  </a:cubicBezTo>
                  <a:cubicBezTo>
                    <a:pt x="2602" y="3673"/>
                    <a:pt x="2702" y="3540"/>
                    <a:pt x="2802" y="3406"/>
                  </a:cubicBezTo>
                  <a:cubicBezTo>
                    <a:pt x="2836" y="3373"/>
                    <a:pt x="2869" y="3306"/>
                    <a:pt x="2903" y="3273"/>
                  </a:cubicBezTo>
                  <a:lnTo>
                    <a:pt x="3470" y="2772"/>
                  </a:lnTo>
                  <a:lnTo>
                    <a:pt x="3536" y="2739"/>
                  </a:lnTo>
                  <a:cubicBezTo>
                    <a:pt x="4420" y="1903"/>
                    <a:pt x="5578" y="1460"/>
                    <a:pt x="6752" y="1460"/>
                  </a:cubicBezTo>
                  <a:close/>
                  <a:moveTo>
                    <a:pt x="7005" y="0"/>
                  </a:moveTo>
                  <a:cubicBezTo>
                    <a:pt x="6103" y="0"/>
                    <a:pt x="5204" y="177"/>
                    <a:pt x="4370" y="538"/>
                  </a:cubicBezTo>
                  <a:cubicBezTo>
                    <a:pt x="3603" y="838"/>
                    <a:pt x="2936" y="1271"/>
                    <a:pt x="2335" y="1805"/>
                  </a:cubicBezTo>
                  <a:lnTo>
                    <a:pt x="1702" y="2372"/>
                  </a:lnTo>
                  <a:lnTo>
                    <a:pt x="1568" y="2506"/>
                  </a:lnTo>
                  <a:cubicBezTo>
                    <a:pt x="0" y="3907"/>
                    <a:pt x="601" y="6475"/>
                    <a:pt x="2602" y="7076"/>
                  </a:cubicBezTo>
                  <a:cubicBezTo>
                    <a:pt x="2702" y="7109"/>
                    <a:pt x="2802" y="7142"/>
                    <a:pt x="2936" y="7176"/>
                  </a:cubicBezTo>
                  <a:cubicBezTo>
                    <a:pt x="3169" y="7242"/>
                    <a:pt x="3436" y="7309"/>
                    <a:pt x="3736" y="7342"/>
                  </a:cubicBezTo>
                  <a:cubicBezTo>
                    <a:pt x="4012" y="7376"/>
                    <a:pt x="4291" y="7392"/>
                    <a:pt x="4572" y="7392"/>
                  </a:cubicBezTo>
                  <a:cubicBezTo>
                    <a:pt x="5415" y="7392"/>
                    <a:pt x="6272" y="7242"/>
                    <a:pt x="7072" y="6942"/>
                  </a:cubicBezTo>
                  <a:cubicBezTo>
                    <a:pt x="7139" y="6842"/>
                    <a:pt x="7239" y="6809"/>
                    <a:pt x="7306" y="6775"/>
                  </a:cubicBezTo>
                  <a:lnTo>
                    <a:pt x="7406" y="6742"/>
                  </a:lnTo>
                  <a:lnTo>
                    <a:pt x="7573" y="6642"/>
                  </a:lnTo>
                  <a:cubicBezTo>
                    <a:pt x="7606" y="6642"/>
                    <a:pt x="7673" y="6609"/>
                    <a:pt x="7706" y="6609"/>
                  </a:cubicBezTo>
                  <a:lnTo>
                    <a:pt x="7839" y="6508"/>
                  </a:lnTo>
                  <a:lnTo>
                    <a:pt x="8073" y="6375"/>
                  </a:lnTo>
                  <a:cubicBezTo>
                    <a:pt x="8173" y="6342"/>
                    <a:pt x="8240" y="6275"/>
                    <a:pt x="8340" y="6242"/>
                  </a:cubicBezTo>
                  <a:cubicBezTo>
                    <a:pt x="8373" y="6208"/>
                    <a:pt x="8406" y="6175"/>
                    <a:pt x="8440" y="6175"/>
                  </a:cubicBezTo>
                  <a:cubicBezTo>
                    <a:pt x="8540" y="6075"/>
                    <a:pt x="8640" y="6041"/>
                    <a:pt x="8740" y="5941"/>
                  </a:cubicBezTo>
                  <a:cubicBezTo>
                    <a:pt x="8907" y="5808"/>
                    <a:pt x="9074" y="5675"/>
                    <a:pt x="9240" y="5541"/>
                  </a:cubicBezTo>
                  <a:lnTo>
                    <a:pt x="10008" y="4841"/>
                  </a:lnTo>
                  <a:cubicBezTo>
                    <a:pt x="10141" y="4707"/>
                    <a:pt x="10241" y="4607"/>
                    <a:pt x="10341" y="4440"/>
                  </a:cubicBezTo>
                  <a:lnTo>
                    <a:pt x="10408" y="4340"/>
                  </a:lnTo>
                  <a:lnTo>
                    <a:pt x="10475" y="4307"/>
                  </a:lnTo>
                  <a:cubicBezTo>
                    <a:pt x="10475" y="4274"/>
                    <a:pt x="10508" y="4274"/>
                    <a:pt x="10508" y="4240"/>
                  </a:cubicBezTo>
                  <a:cubicBezTo>
                    <a:pt x="10508" y="4207"/>
                    <a:pt x="10541" y="4173"/>
                    <a:pt x="10575" y="4140"/>
                  </a:cubicBezTo>
                  <a:cubicBezTo>
                    <a:pt x="10608" y="4140"/>
                    <a:pt x="10641" y="4140"/>
                    <a:pt x="10641" y="4107"/>
                  </a:cubicBezTo>
                  <a:cubicBezTo>
                    <a:pt x="10675" y="4040"/>
                    <a:pt x="10708" y="4007"/>
                    <a:pt x="10708" y="3940"/>
                  </a:cubicBezTo>
                  <a:cubicBezTo>
                    <a:pt x="10741" y="3840"/>
                    <a:pt x="10775" y="3773"/>
                    <a:pt x="10808" y="3673"/>
                  </a:cubicBezTo>
                  <a:cubicBezTo>
                    <a:pt x="10842" y="3640"/>
                    <a:pt x="10842" y="3573"/>
                    <a:pt x="10842" y="3540"/>
                  </a:cubicBezTo>
                  <a:lnTo>
                    <a:pt x="10842" y="3506"/>
                  </a:lnTo>
                  <a:cubicBezTo>
                    <a:pt x="10875" y="3440"/>
                    <a:pt x="10908" y="3373"/>
                    <a:pt x="10908" y="3306"/>
                  </a:cubicBezTo>
                  <a:cubicBezTo>
                    <a:pt x="10908" y="3273"/>
                    <a:pt x="10908" y="3206"/>
                    <a:pt x="10908" y="3173"/>
                  </a:cubicBezTo>
                  <a:cubicBezTo>
                    <a:pt x="10908" y="3173"/>
                    <a:pt x="10908" y="3139"/>
                    <a:pt x="10908" y="3139"/>
                  </a:cubicBezTo>
                  <a:lnTo>
                    <a:pt x="10908" y="2873"/>
                  </a:lnTo>
                  <a:cubicBezTo>
                    <a:pt x="10908" y="2672"/>
                    <a:pt x="10908" y="2472"/>
                    <a:pt x="10842" y="2272"/>
                  </a:cubicBezTo>
                  <a:cubicBezTo>
                    <a:pt x="10842" y="2172"/>
                    <a:pt x="10808" y="2072"/>
                    <a:pt x="10775" y="1972"/>
                  </a:cubicBezTo>
                  <a:cubicBezTo>
                    <a:pt x="10741" y="1905"/>
                    <a:pt x="10741" y="1872"/>
                    <a:pt x="10708" y="1805"/>
                  </a:cubicBezTo>
                  <a:cubicBezTo>
                    <a:pt x="10708" y="1772"/>
                    <a:pt x="10675" y="1738"/>
                    <a:pt x="10641" y="1705"/>
                  </a:cubicBezTo>
                  <a:lnTo>
                    <a:pt x="10641" y="1672"/>
                  </a:lnTo>
                  <a:cubicBezTo>
                    <a:pt x="10641" y="1638"/>
                    <a:pt x="10641" y="1605"/>
                    <a:pt x="10608" y="1572"/>
                  </a:cubicBezTo>
                  <a:cubicBezTo>
                    <a:pt x="10608" y="1572"/>
                    <a:pt x="10575" y="1538"/>
                    <a:pt x="10575" y="1505"/>
                  </a:cubicBezTo>
                  <a:cubicBezTo>
                    <a:pt x="10541" y="1472"/>
                    <a:pt x="10508" y="1405"/>
                    <a:pt x="10508" y="1371"/>
                  </a:cubicBezTo>
                  <a:cubicBezTo>
                    <a:pt x="10441" y="1305"/>
                    <a:pt x="10375" y="1205"/>
                    <a:pt x="10308" y="1138"/>
                  </a:cubicBezTo>
                  <a:cubicBezTo>
                    <a:pt x="10241" y="1071"/>
                    <a:pt x="10208" y="1038"/>
                    <a:pt x="10174" y="971"/>
                  </a:cubicBezTo>
                  <a:cubicBezTo>
                    <a:pt x="10141" y="971"/>
                    <a:pt x="10141" y="938"/>
                    <a:pt x="10108" y="904"/>
                  </a:cubicBezTo>
                  <a:lnTo>
                    <a:pt x="10074" y="904"/>
                  </a:lnTo>
                  <a:cubicBezTo>
                    <a:pt x="10008" y="838"/>
                    <a:pt x="9941" y="771"/>
                    <a:pt x="9874" y="738"/>
                  </a:cubicBezTo>
                  <a:cubicBezTo>
                    <a:pt x="9841" y="704"/>
                    <a:pt x="9807" y="671"/>
                    <a:pt x="9741" y="638"/>
                  </a:cubicBezTo>
                  <a:lnTo>
                    <a:pt x="9641" y="571"/>
                  </a:lnTo>
                  <a:lnTo>
                    <a:pt x="9541" y="504"/>
                  </a:lnTo>
                  <a:cubicBezTo>
                    <a:pt x="9374" y="437"/>
                    <a:pt x="9207" y="337"/>
                    <a:pt x="9040" y="304"/>
                  </a:cubicBezTo>
                  <a:cubicBezTo>
                    <a:pt x="8378" y="102"/>
                    <a:pt x="7691" y="0"/>
                    <a:pt x="70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32"/>
            <p:cNvSpPr/>
            <p:nvPr/>
          </p:nvSpPr>
          <p:spPr>
            <a:xfrm>
              <a:off x="3802050" y="3494600"/>
              <a:ext cx="25" cy="1700"/>
            </a:xfrm>
            <a:custGeom>
              <a:avLst/>
              <a:gdLst/>
              <a:ahLst/>
              <a:cxnLst/>
              <a:rect l="l" t="t" r="r" b="b"/>
              <a:pathLst>
                <a:path w="1" h="68" extrusionOk="0">
                  <a:moveTo>
                    <a:pt x="1" y="68"/>
                  </a:moveTo>
                  <a:lnTo>
                    <a:pt x="1" y="1"/>
                  </a:lnTo>
                  <a:lnTo>
                    <a:pt x="1" y="1"/>
                  </a:lnTo>
                  <a:cubicBezTo>
                    <a:pt x="1" y="34"/>
                    <a:pt x="1" y="68"/>
                    <a:pt x="1" y="68"/>
                  </a:cubicBezTo>
                  <a:close/>
                </a:path>
              </a:pathLst>
            </a:custGeom>
            <a:solidFill>
              <a:srgbClr val="99CA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32"/>
            <p:cNvSpPr/>
            <p:nvPr/>
          </p:nvSpPr>
          <p:spPr>
            <a:xfrm>
              <a:off x="3829575" y="35404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solidFill>
              <a:srgbClr val="99CA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32"/>
            <p:cNvSpPr/>
            <p:nvPr/>
          </p:nvSpPr>
          <p:spPr>
            <a:xfrm>
              <a:off x="3872100" y="3441250"/>
              <a:ext cx="120125" cy="60050"/>
            </a:xfrm>
            <a:custGeom>
              <a:avLst/>
              <a:gdLst/>
              <a:ahLst/>
              <a:cxnLst/>
              <a:rect l="l" t="t" r="r" b="b"/>
              <a:pathLst>
                <a:path w="4805" h="2402" extrusionOk="0">
                  <a:moveTo>
                    <a:pt x="4537" y="0"/>
                  </a:moveTo>
                  <a:lnTo>
                    <a:pt x="1" y="1701"/>
                  </a:lnTo>
                  <a:lnTo>
                    <a:pt x="267" y="2402"/>
                  </a:lnTo>
                  <a:lnTo>
                    <a:pt x="4804" y="701"/>
                  </a:lnTo>
                  <a:lnTo>
                    <a:pt x="4537" y="0"/>
                  </a:lnTo>
                  <a:close/>
                </a:path>
              </a:pathLst>
            </a:custGeom>
            <a:solidFill>
              <a:srgbClr val="B53C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32"/>
            <p:cNvSpPr/>
            <p:nvPr/>
          </p:nvSpPr>
          <p:spPr>
            <a:xfrm>
              <a:off x="3767025" y="3456250"/>
              <a:ext cx="116775" cy="45050"/>
            </a:xfrm>
            <a:custGeom>
              <a:avLst/>
              <a:gdLst/>
              <a:ahLst/>
              <a:cxnLst/>
              <a:rect l="l" t="t" r="r" b="b"/>
              <a:pathLst>
                <a:path w="4671" h="1802" extrusionOk="0">
                  <a:moveTo>
                    <a:pt x="568" y="0"/>
                  </a:moveTo>
                  <a:lnTo>
                    <a:pt x="401" y="134"/>
                  </a:lnTo>
                  <a:cubicBezTo>
                    <a:pt x="267" y="301"/>
                    <a:pt x="134" y="467"/>
                    <a:pt x="1" y="634"/>
                  </a:cubicBezTo>
                  <a:lnTo>
                    <a:pt x="1368" y="1001"/>
                  </a:lnTo>
                  <a:lnTo>
                    <a:pt x="1668" y="1068"/>
                  </a:lnTo>
                  <a:lnTo>
                    <a:pt x="3937" y="1635"/>
                  </a:lnTo>
                  <a:lnTo>
                    <a:pt x="4470" y="1802"/>
                  </a:lnTo>
                  <a:lnTo>
                    <a:pt x="4504" y="1802"/>
                  </a:lnTo>
                  <a:lnTo>
                    <a:pt x="4604" y="1401"/>
                  </a:lnTo>
                  <a:lnTo>
                    <a:pt x="4671" y="1068"/>
                  </a:lnTo>
                  <a:lnTo>
                    <a:pt x="4437" y="1001"/>
                  </a:lnTo>
                  <a:lnTo>
                    <a:pt x="2336" y="467"/>
                  </a:lnTo>
                  <a:lnTo>
                    <a:pt x="1535" y="267"/>
                  </a:lnTo>
                  <a:lnTo>
                    <a:pt x="568" y="0"/>
                  </a:lnTo>
                  <a:close/>
                </a:path>
              </a:pathLst>
            </a:custGeom>
            <a:solidFill>
              <a:srgbClr val="B53C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32"/>
            <p:cNvSpPr/>
            <p:nvPr/>
          </p:nvSpPr>
          <p:spPr>
            <a:xfrm>
              <a:off x="3811225" y="3486275"/>
              <a:ext cx="77575" cy="94250"/>
            </a:xfrm>
            <a:custGeom>
              <a:avLst/>
              <a:gdLst/>
              <a:ahLst/>
              <a:cxnLst/>
              <a:rect l="l" t="t" r="r" b="b"/>
              <a:pathLst>
                <a:path w="3103" h="3770" extrusionOk="0">
                  <a:moveTo>
                    <a:pt x="2469" y="0"/>
                  </a:moveTo>
                  <a:lnTo>
                    <a:pt x="2169" y="467"/>
                  </a:lnTo>
                  <a:lnTo>
                    <a:pt x="968" y="2202"/>
                  </a:lnTo>
                  <a:lnTo>
                    <a:pt x="901" y="2302"/>
                  </a:lnTo>
                  <a:lnTo>
                    <a:pt x="1" y="3603"/>
                  </a:lnTo>
                  <a:lnTo>
                    <a:pt x="801" y="3770"/>
                  </a:lnTo>
                  <a:lnTo>
                    <a:pt x="1635" y="2569"/>
                  </a:lnTo>
                  <a:lnTo>
                    <a:pt x="1802" y="2302"/>
                  </a:lnTo>
                  <a:lnTo>
                    <a:pt x="3069" y="467"/>
                  </a:lnTo>
                  <a:lnTo>
                    <a:pt x="3103" y="401"/>
                  </a:lnTo>
                  <a:lnTo>
                    <a:pt x="2836" y="200"/>
                  </a:lnTo>
                  <a:lnTo>
                    <a:pt x="2502" y="0"/>
                  </a:lnTo>
                  <a:close/>
                </a:path>
              </a:pathLst>
            </a:custGeom>
            <a:solidFill>
              <a:srgbClr val="B53C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62" name="Google Shape;1162;p32"/>
            <p:cNvGrpSpPr/>
            <p:nvPr/>
          </p:nvGrpSpPr>
          <p:grpSpPr>
            <a:xfrm>
              <a:off x="3490400" y="3069075"/>
              <a:ext cx="392575" cy="339450"/>
              <a:chOff x="3490400" y="3069075"/>
              <a:chExt cx="392575" cy="339450"/>
            </a:xfrm>
          </p:grpSpPr>
          <p:sp>
            <p:nvSpPr>
              <p:cNvPr id="1163" name="Google Shape;1163;p32"/>
              <p:cNvSpPr/>
              <p:nvPr/>
            </p:nvSpPr>
            <p:spPr>
              <a:xfrm>
                <a:off x="3490400" y="3069075"/>
                <a:ext cx="392575" cy="339450"/>
              </a:xfrm>
              <a:custGeom>
                <a:avLst/>
                <a:gdLst/>
                <a:ahLst/>
                <a:cxnLst/>
                <a:rect l="l" t="t" r="r" b="b"/>
                <a:pathLst>
                  <a:path w="15703" h="13578" extrusionOk="0">
                    <a:moveTo>
                      <a:pt x="7755" y="1"/>
                    </a:moveTo>
                    <a:cubicBezTo>
                      <a:pt x="7188" y="1"/>
                      <a:pt x="6665" y="293"/>
                      <a:pt x="6362" y="777"/>
                    </a:cubicBezTo>
                    <a:cubicBezTo>
                      <a:pt x="5562" y="2211"/>
                      <a:pt x="6796" y="5080"/>
                      <a:pt x="6829" y="5147"/>
                    </a:cubicBezTo>
                    <a:cubicBezTo>
                      <a:pt x="6162" y="4546"/>
                      <a:pt x="5395" y="4079"/>
                      <a:pt x="4561" y="3779"/>
                    </a:cubicBezTo>
                    <a:cubicBezTo>
                      <a:pt x="4393" y="3723"/>
                      <a:pt x="4220" y="3696"/>
                      <a:pt x="4049" y="3696"/>
                    </a:cubicBezTo>
                    <a:cubicBezTo>
                      <a:pt x="3608" y="3696"/>
                      <a:pt x="3181" y="3876"/>
                      <a:pt x="2893" y="4213"/>
                    </a:cubicBezTo>
                    <a:cubicBezTo>
                      <a:pt x="1325" y="6081"/>
                      <a:pt x="4461" y="8015"/>
                      <a:pt x="4628" y="8116"/>
                    </a:cubicBezTo>
                    <a:cubicBezTo>
                      <a:pt x="4543" y="8082"/>
                      <a:pt x="3665" y="7715"/>
                      <a:pt x="2736" y="7715"/>
                    </a:cubicBezTo>
                    <a:cubicBezTo>
                      <a:pt x="1828" y="7715"/>
                      <a:pt x="871" y="8065"/>
                      <a:pt x="558" y="9416"/>
                    </a:cubicBezTo>
                    <a:cubicBezTo>
                      <a:pt x="1" y="11730"/>
                      <a:pt x="2378" y="13578"/>
                      <a:pt x="5841" y="13578"/>
                    </a:cubicBezTo>
                    <a:cubicBezTo>
                      <a:pt x="6522" y="13578"/>
                      <a:pt x="7246" y="13506"/>
                      <a:pt x="7997" y="13353"/>
                    </a:cubicBezTo>
                    <a:cubicBezTo>
                      <a:pt x="8697" y="13486"/>
                      <a:pt x="9398" y="13553"/>
                      <a:pt x="10098" y="13553"/>
                    </a:cubicBezTo>
                    <a:cubicBezTo>
                      <a:pt x="11199" y="13553"/>
                      <a:pt x="12300" y="13353"/>
                      <a:pt x="13301" y="12919"/>
                    </a:cubicBezTo>
                    <a:cubicBezTo>
                      <a:pt x="13534" y="12786"/>
                      <a:pt x="13801" y="12652"/>
                      <a:pt x="14001" y="12485"/>
                    </a:cubicBezTo>
                    <a:cubicBezTo>
                      <a:pt x="15169" y="11718"/>
                      <a:pt x="15702" y="10551"/>
                      <a:pt x="15435" y="9316"/>
                    </a:cubicBezTo>
                    <a:cubicBezTo>
                      <a:pt x="15112" y="8005"/>
                      <a:pt x="14175" y="7660"/>
                      <a:pt x="13277" y="7660"/>
                    </a:cubicBezTo>
                    <a:cubicBezTo>
                      <a:pt x="12326" y="7660"/>
                      <a:pt x="11418" y="8048"/>
                      <a:pt x="11332" y="8082"/>
                    </a:cubicBezTo>
                    <a:cubicBezTo>
                      <a:pt x="11466" y="7982"/>
                      <a:pt x="14601" y="5981"/>
                      <a:pt x="13000" y="4146"/>
                    </a:cubicBezTo>
                    <a:cubicBezTo>
                      <a:pt x="12707" y="3830"/>
                      <a:pt x="12292" y="3652"/>
                      <a:pt x="11868" y="3652"/>
                    </a:cubicBezTo>
                    <a:cubicBezTo>
                      <a:pt x="11665" y="3652"/>
                      <a:pt x="11460" y="3693"/>
                      <a:pt x="11266" y="3779"/>
                    </a:cubicBezTo>
                    <a:cubicBezTo>
                      <a:pt x="10465" y="4079"/>
                      <a:pt x="9731" y="4546"/>
                      <a:pt x="9098" y="5113"/>
                    </a:cubicBezTo>
                    <a:cubicBezTo>
                      <a:pt x="9531" y="4113"/>
                      <a:pt x="9765" y="3012"/>
                      <a:pt x="9798" y="1911"/>
                    </a:cubicBezTo>
                    <a:cubicBezTo>
                      <a:pt x="9765" y="877"/>
                      <a:pt x="9298" y="10"/>
                      <a:pt x="7963" y="10"/>
                    </a:cubicBezTo>
                    <a:lnTo>
                      <a:pt x="7930" y="10"/>
                    </a:lnTo>
                    <a:cubicBezTo>
                      <a:pt x="7871" y="4"/>
                      <a:pt x="7813" y="1"/>
                      <a:pt x="775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4" name="Google Shape;1164;p32"/>
              <p:cNvSpPr/>
              <p:nvPr/>
            </p:nvSpPr>
            <p:spPr>
              <a:xfrm>
                <a:off x="3688650" y="3147700"/>
                <a:ext cx="1675" cy="254375"/>
              </a:xfrm>
              <a:custGeom>
                <a:avLst/>
                <a:gdLst/>
                <a:ahLst/>
                <a:cxnLst/>
                <a:rect l="l" t="t" r="r" b="b"/>
                <a:pathLst>
                  <a:path w="67" h="10175" fill="none" extrusionOk="0">
                    <a:moveTo>
                      <a:pt x="0" y="0"/>
                    </a:moveTo>
                    <a:lnTo>
                      <a:pt x="67" y="10174"/>
                    </a:lnTo>
                  </a:path>
                </a:pathLst>
              </a:custGeom>
              <a:noFill/>
              <a:ln w="5000" cap="flat" cmpd="sng">
                <a:solidFill>
                  <a:schemeClr val="lt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5" name="Google Shape;1165;p32"/>
              <p:cNvSpPr/>
              <p:nvPr/>
            </p:nvSpPr>
            <p:spPr>
              <a:xfrm>
                <a:off x="3547700" y="3305300"/>
                <a:ext cx="142625" cy="50075"/>
              </a:xfrm>
              <a:custGeom>
                <a:avLst/>
                <a:gdLst/>
                <a:ahLst/>
                <a:cxnLst/>
                <a:rect l="l" t="t" r="r" b="b"/>
                <a:pathLst>
                  <a:path w="5705" h="2003" fill="none" extrusionOk="0">
                    <a:moveTo>
                      <a:pt x="1" y="1"/>
                    </a:moveTo>
                    <a:lnTo>
                      <a:pt x="5705" y="2002"/>
                    </a:lnTo>
                  </a:path>
                </a:pathLst>
              </a:custGeom>
              <a:noFill/>
              <a:ln w="5000" cap="flat" cmpd="sng">
                <a:solidFill>
                  <a:schemeClr val="lt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6" name="Google Shape;1166;p32"/>
              <p:cNvSpPr/>
              <p:nvPr/>
            </p:nvSpPr>
            <p:spPr>
              <a:xfrm>
                <a:off x="3591900" y="3199400"/>
                <a:ext cx="97600" cy="54225"/>
              </a:xfrm>
              <a:custGeom>
                <a:avLst/>
                <a:gdLst/>
                <a:ahLst/>
                <a:cxnLst/>
                <a:rect l="l" t="t" r="r" b="b"/>
                <a:pathLst>
                  <a:path w="3904" h="2169" fill="none" extrusionOk="0">
                    <a:moveTo>
                      <a:pt x="1" y="0"/>
                    </a:moveTo>
                    <a:lnTo>
                      <a:pt x="3903" y="2169"/>
                    </a:lnTo>
                  </a:path>
                </a:pathLst>
              </a:custGeom>
              <a:noFill/>
              <a:ln w="5000" cap="flat" cmpd="sng">
                <a:solidFill>
                  <a:schemeClr val="lt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7" name="Google Shape;1167;p32"/>
              <p:cNvSpPr/>
              <p:nvPr/>
            </p:nvSpPr>
            <p:spPr>
              <a:xfrm>
                <a:off x="3690300" y="3303650"/>
                <a:ext cx="141800" cy="51725"/>
              </a:xfrm>
              <a:custGeom>
                <a:avLst/>
                <a:gdLst/>
                <a:ahLst/>
                <a:cxnLst/>
                <a:rect l="l" t="t" r="r" b="b"/>
                <a:pathLst>
                  <a:path w="5672" h="2069" fill="none" extrusionOk="0">
                    <a:moveTo>
                      <a:pt x="5671" y="0"/>
                    </a:moveTo>
                    <a:lnTo>
                      <a:pt x="1" y="2068"/>
                    </a:lnTo>
                  </a:path>
                </a:pathLst>
              </a:custGeom>
              <a:noFill/>
              <a:ln w="5000" cap="flat" cmpd="sng">
                <a:solidFill>
                  <a:schemeClr val="lt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8" name="Google Shape;1168;p32"/>
              <p:cNvSpPr/>
              <p:nvPr/>
            </p:nvSpPr>
            <p:spPr>
              <a:xfrm>
                <a:off x="3689475" y="3197725"/>
                <a:ext cx="97600" cy="55900"/>
              </a:xfrm>
              <a:custGeom>
                <a:avLst/>
                <a:gdLst/>
                <a:ahLst/>
                <a:cxnLst/>
                <a:rect l="l" t="t" r="r" b="b"/>
                <a:pathLst>
                  <a:path w="3904" h="2236" fill="none" extrusionOk="0">
                    <a:moveTo>
                      <a:pt x="3903" y="1"/>
                    </a:moveTo>
                    <a:lnTo>
                      <a:pt x="0" y="2236"/>
                    </a:lnTo>
                  </a:path>
                </a:pathLst>
              </a:custGeom>
              <a:noFill/>
              <a:ln w="5000" cap="flat" cmpd="sng">
                <a:solidFill>
                  <a:schemeClr val="lt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169" name="Google Shape;1169;p32"/>
          <p:cNvSpPr/>
          <p:nvPr/>
        </p:nvSpPr>
        <p:spPr>
          <a:xfrm>
            <a:off x="5798525" y="9201740"/>
            <a:ext cx="302725" cy="301900"/>
          </a:xfrm>
          <a:custGeom>
            <a:avLst/>
            <a:gdLst/>
            <a:ahLst/>
            <a:cxnLst/>
            <a:rect l="l" t="t" r="r" b="b"/>
            <a:pathLst>
              <a:path w="12109" h="12076" extrusionOk="0">
                <a:moveTo>
                  <a:pt x="6071" y="0"/>
                </a:moveTo>
                <a:lnTo>
                  <a:pt x="5504" y="2302"/>
                </a:lnTo>
                <a:cubicBezTo>
                  <a:pt x="5137" y="3870"/>
                  <a:pt x="3903" y="5104"/>
                  <a:pt x="2335" y="5471"/>
                </a:cubicBezTo>
                <a:lnTo>
                  <a:pt x="0" y="6005"/>
                </a:lnTo>
                <a:lnTo>
                  <a:pt x="2335" y="6572"/>
                </a:lnTo>
                <a:cubicBezTo>
                  <a:pt x="3903" y="6939"/>
                  <a:pt x="5137" y="8173"/>
                  <a:pt x="5504" y="9741"/>
                </a:cubicBezTo>
                <a:lnTo>
                  <a:pt x="6038" y="12076"/>
                </a:lnTo>
                <a:lnTo>
                  <a:pt x="6605" y="9741"/>
                </a:lnTo>
                <a:cubicBezTo>
                  <a:pt x="6972" y="8173"/>
                  <a:pt x="8206" y="6939"/>
                  <a:pt x="9774" y="6572"/>
                </a:cubicBezTo>
                <a:lnTo>
                  <a:pt x="12109" y="6038"/>
                </a:lnTo>
                <a:lnTo>
                  <a:pt x="9774" y="5471"/>
                </a:lnTo>
                <a:cubicBezTo>
                  <a:pt x="8206" y="5104"/>
                  <a:pt x="6972" y="3870"/>
                  <a:pt x="6605" y="2302"/>
                </a:cubicBezTo>
                <a:lnTo>
                  <a:pt x="6071" y="0"/>
                </a:lnTo>
                <a:close/>
              </a:path>
            </a:pathLst>
          </a:custGeom>
          <a:solidFill>
            <a:srgbClr val="F1EF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0" name="Google Shape;1170;p32"/>
          <p:cNvSpPr/>
          <p:nvPr/>
        </p:nvSpPr>
        <p:spPr>
          <a:xfrm>
            <a:off x="5798525" y="-4201113"/>
            <a:ext cx="302725" cy="301900"/>
          </a:xfrm>
          <a:custGeom>
            <a:avLst/>
            <a:gdLst/>
            <a:ahLst/>
            <a:cxnLst/>
            <a:rect l="l" t="t" r="r" b="b"/>
            <a:pathLst>
              <a:path w="12109" h="12076" extrusionOk="0">
                <a:moveTo>
                  <a:pt x="6071" y="1"/>
                </a:moveTo>
                <a:lnTo>
                  <a:pt x="5504" y="2336"/>
                </a:lnTo>
                <a:cubicBezTo>
                  <a:pt x="5137" y="3903"/>
                  <a:pt x="3903" y="5138"/>
                  <a:pt x="2335" y="5505"/>
                </a:cubicBezTo>
                <a:lnTo>
                  <a:pt x="0" y="6038"/>
                </a:lnTo>
                <a:lnTo>
                  <a:pt x="2335" y="6605"/>
                </a:lnTo>
                <a:cubicBezTo>
                  <a:pt x="3903" y="6972"/>
                  <a:pt x="5137" y="8207"/>
                  <a:pt x="5504" y="9774"/>
                </a:cubicBezTo>
                <a:lnTo>
                  <a:pt x="6038" y="12076"/>
                </a:lnTo>
                <a:lnTo>
                  <a:pt x="6605" y="9774"/>
                </a:lnTo>
                <a:cubicBezTo>
                  <a:pt x="6972" y="8207"/>
                  <a:pt x="8206" y="6972"/>
                  <a:pt x="9774" y="6605"/>
                </a:cubicBezTo>
                <a:lnTo>
                  <a:pt x="12109" y="6038"/>
                </a:lnTo>
                <a:lnTo>
                  <a:pt x="9774" y="5505"/>
                </a:lnTo>
                <a:cubicBezTo>
                  <a:pt x="8206" y="5104"/>
                  <a:pt x="6972" y="3903"/>
                  <a:pt x="6605" y="2336"/>
                </a:cubicBezTo>
                <a:lnTo>
                  <a:pt x="6071" y="1"/>
                </a:lnTo>
                <a:close/>
              </a:path>
            </a:pathLst>
          </a:custGeom>
          <a:solidFill>
            <a:srgbClr val="F1EF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1055;p32">
            <a:extLst>
              <a:ext uri="{FF2B5EF4-FFF2-40B4-BE49-F238E27FC236}">
                <a16:creationId xmlns:a16="http://schemas.microsoft.com/office/drawing/2014/main" id="{55FA4F01-A87F-09D0-0EF1-87B72A0A9C73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495610" y="-5976557"/>
            <a:ext cx="4931002" cy="137163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latin typeface="Bahnschrift" panose="020B05020402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Báo cáo đồ án cuối ký</a:t>
            </a:r>
            <a:br>
              <a:rPr lang="en-US" sz="2800" b="1">
                <a:latin typeface="Bahnschrift" panose="020B0502040204020203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2800" b="1">
                <a:latin typeface="Bahnschrift" panose="020B05020402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Môn: Hệ quản trị cơ sở dữ liệu</a:t>
            </a:r>
            <a:endParaRPr sz="2800" b="1">
              <a:latin typeface="Bahnschrift" panose="020B0502040204020203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Google Shape;788;p36">
            <a:extLst>
              <a:ext uri="{FF2B5EF4-FFF2-40B4-BE49-F238E27FC236}">
                <a16:creationId xmlns:a16="http://schemas.microsoft.com/office/drawing/2014/main" id="{559D455D-DA79-1259-8420-249BF4275CCF}"/>
              </a:ext>
            </a:extLst>
          </p:cNvPr>
          <p:cNvSpPr txBox="1"/>
          <p:nvPr/>
        </p:nvSpPr>
        <p:spPr>
          <a:xfrm>
            <a:off x="314207" y="9314383"/>
            <a:ext cx="5212500" cy="1170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esley"/>
              <a:buNone/>
              <a:defRPr sz="3400" b="0" i="0" u="none" strike="noStrike" cap="none">
                <a:solidFill>
                  <a:schemeClr val="dk1"/>
                </a:solidFill>
                <a:latin typeface="Besley"/>
                <a:ea typeface="Besley"/>
                <a:cs typeface="Besley"/>
                <a:sym typeface="Besle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 panose="020B0604020202020204"/>
              <a:buNone/>
              <a:defRPr sz="52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 panose="020B0604020202020204"/>
              <a:buNone/>
              <a:defRPr sz="52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 panose="020B0604020202020204"/>
              <a:buNone/>
              <a:defRPr sz="52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 panose="020B0604020202020204"/>
              <a:buNone/>
              <a:defRPr sz="52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 panose="020B0604020202020204"/>
              <a:buNone/>
              <a:defRPr sz="52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 panose="020B0604020202020204"/>
              <a:buNone/>
              <a:defRPr sz="52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 panose="020B0604020202020204"/>
              <a:buNone/>
              <a:defRPr sz="52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 panose="020B0604020202020204"/>
              <a:buNone/>
              <a:defRPr sz="52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bg1"/>
                </a:solidFill>
              </a:rPr>
              <a:t>Đề tài: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bg1"/>
                </a:solidFill>
              </a:rPr>
              <a:t>Xây dựng hệ thống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bg1"/>
                </a:solidFill>
              </a:rPr>
              <a:t>quản lý nhà hàng</a:t>
            </a:r>
          </a:p>
        </p:txBody>
      </p:sp>
      <p:grpSp>
        <p:nvGrpSpPr>
          <p:cNvPr id="8" name="Google Shape;791;p36">
            <a:extLst>
              <a:ext uri="{FF2B5EF4-FFF2-40B4-BE49-F238E27FC236}">
                <a16:creationId xmlns:a16="http://schemas.microsoft.com/office/drawing/2014/main" id="{3BBA99D8-002F-4FB0-BDB5-3A6EEC0C3293}"/>
              </a:ext>
            </a:extLst>
          </p:cNvPr>
          <p:cNvGrpSpPr/>
          <p:nvPr/>
        </p:nvGrpSpPr>
        <p:grpSpPr>
          <a:xfrm>
            <a:off x="-547632" y="-13100550"/>
            <a:ext cx="5060296" cy="858126"/>
            <a:chOff x="3965202" y="562578"/>
            <a:chExt cx="5060296" cy="858126"/>
          </a:xfrm>
        </p:grpSpPr>
        <p:sp>
          <p:nvSpPr>
            <p:cNvPr id="9" name="Google Shape;792;p36">
              <a:extLst>
                <a:ext uri="{FF2B5EF4-FFF2-40B4-BE49-F238E27FC236}">
                  <a16:creationId xmlns:a16="http://schemas.microsoft.com/office/drawing/2014/main" id="{7CCEE1E0-ABD5-2F1A-E94B-7C58A0179D1C}"/>
                </a:ext>
              </a:extLst>
            </p:cNvPr>
            <p:cNvSpPr/>
            <p:nvPr/>
          </p:nvSpPr>
          <p:spPr>
            <a:xfrm>
              <a:off x="3965202" y="1364738"/>
              <a:ext cx="59697" cy="55907"/>
            </a:xfrm>
            <a:custGeom>
              <a:avLst/>
              <a:gdLst/>
              <a:ahLst/>
              <a:cxnLst/>
              <a:rect l="l" t="t" r="r" b="b"/>
              <a:pathLst>
                <a:path w="1024" h="959" extrusionOk="0">
                  <a:moveTo>
                    <a:pt x="512" y="191"/>
                  </a:moveTo>
                  <a:cubicBezTo>
                    <a:pt x="563" y="191"/>
                    <a:pt x="616" y="211"/>
                    <a:pt x="655" y="252"/>
                  </a:cubicBezTo>
                  <a:cubicBezTo>
                    <a:pt x="809" y="415"/>
                    <a:pt x="790" y="608"/>
                    <a:pt x="603" y="747"/>
                  </a:cubicBezTo>
                  <a:cubicBezTo>
                    <a:pt x="572" y="771"/>
                    <a:pt x="520" y="774"/>
                    <a:pt x="471" y="790"/>
                  </a:cubicBezTo>
                  <a:cubicBezTo>
                    <a:pt x="425" y="756"/>
                    <a:pt x="360" y="725"/>
                    <a:pt x="329" y="676"/>
                  </a:cubicBezTo>
                  <a:cubicBezTo>
                    <a:pt x="246" y="541"/>
                    <a:pt x="265" y="387"/>
                    <a:pt x="372" y="255"/>
                  </a:cubicBezTo>
                  <a:cubicBezTo>
                    <a:pt x="407" y="213"/>
                    <a:pt x="459" y="191"/>
                    <a:pt x="512" y="191"/>
                  </a:cubicBezTo>
                  <a:close/>
                  <a:moveTo>
                    <a:pt x="470" y="0"/>
                  </a:moveTo>
                  <a:cubicBezTo>
                    <a:pt x="453" y="0"/>
                    <a:pt x="435" y="1"/>
                    <a:pt x="418" y="3"/>
                  </a:cubicBezTo>
                  <a:cubicBezTo>
                    <a:pt x="179" y="24"/>
                    <a:pt x="0" y="249"/>
                    <a:pt x="19" y="513"/>
                  </a:cubicBezTo>
                  <a:cubicBezTo>
                    <a:pt x="40" y="773"/>
                    <a:pt x="261" y="959"/>
                    <a:pt x="555" y="959"/>
                  </a:cubicBezTo>
                  <a:cubicBezTo>
                    <a:pt x="559" y="959"/>
                    <a:pt x="564" y="959"/>
                    <a:pt x="569" y="959"/>
                  </a:cubicBezTo>
                  <a:cubicBezTo>
                    <a:pt x="809" y="956"/>
                    <a:pt x="1024" y="731"/>
                    <a:pt x="1009" y="482"/>
                  </a:cubicBezTo>
                  <a:cubicBezTo>
                    <a:pt x="994" y="183"/>
                    <a:pt x="719" y="0"/>
                    <a:pt x="4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n>
                  <a:solidFill>
                    <a:schemeClr val="bg1">
                      <a:lumMod val="90000"/>
                    </a:schemeClr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10" name="Google Shape;793;p36">
              <a:extLst>
                <a:ext uri="{FF2B5EF4-FFF2-40B4-BE49-F238E27FC236}">
                  <a16:creationId xmlns:a16="http://schemas.microsoft.com/office/drawing/2014/main" id="{2980C1F9-7E26-C22A-7A32-52F559B5A640}"/>
                </a:ext>
              </a:extLst>
            </p:cNvPr>
            <p:cNvSpPr/>
            <p:nvPr/>
          </p:nvSpPr>
          <p:spPr>
            <a:xfrm>
              <a:off x="5762295" y="562578"/>
              <a:ext cx="3263203" cy="663192"/>
            </a:xfrm>
            <a:custGeom>
              <a:avLst/>
              <a:gdLst/>
              <a:ahLst/>
              <a:cxnLst/>
              <a:rect l="l" t="t" r="r" b="b"/>
              <a:pathLst>
                <a:path w="55975" h="11376" extrusionOk="0">
                  <a:moveTo>
                    <a:pt x="21778" y="5637"/>
                  </a:moveTo>
                  <a:cubicBezTo>
                    <a:pt x="22269" y="5637"/>
                    <a:pt x="22775" y="5867"/>
                    <a:pt x="23100" y="6265"/>
                  </a:cubicBezTo>
                  <a:cubicBezTo>
                    <a:pt x="23318" y="6529"/>
                    <a:pt x="23429" y="6825"/>
                    <a:pt x="23429" y="7058"/>
                  </a:cubicBezTo>
                  <a:cubicBezTo>
                    <a:pt x="23426" y="7608"/>
                    <a:pt x="23263" y="7980"/>
                    <a:pt x="22931" y="8266"/>
                  </a:cubicBezTo>
                  <a:cubicBezTo>
                    <a:pt x="22805" y="8377"/>
                    <a:pt x="22651" y="8466"/>
                    <a:pt x="22498" y="8555"/>
                  </a:cubicBezTo>
                  <a:cubicBezTo>
                    <a:pt x="22444" y="8584"/>
                    <a:pt x="22390" y="8598"/>
                    <a:pt x="22335" y="8598"/>
                  </a:cubicBezTo>
                  <a:cubicBezTo>
                    <a:pt x="22264" y="8598"/>
                    <a:pt x="22192" y="8575"/>
                    <a:pt x="22123" y="8537"/>
                  </a:cubicBezTo>
                  <a:cubicBezTo>
                    <a:pt x="21778" y="8340"/>
                    <a:pt x="21474" y="8094"/>
                    <a:pt x="21210" y="7799"/>
                  </a:cubicBezTo>
                  <a:cubicBezTo>
                    <a:pt x="21031" y="7596"/>
                    <a:pt x="20902" y="7372"/>
                    <a:pt x="20819" y="7117"/>
                  </a:cubicBezTo>
                  <a:cubicBezTo>
                    <a:pt x="20687" y="6695"/>
                    <a:pt x="20736" y="6299"/>
                    <a:pt x="21019" y="5942"/>
                  </a:cubicBezTo>
                  <a:cubicBezTo>
                    <a:pt x="21117" y="5819"/>
                    <a:pt x="21240" y="5730"/>
                    <a:pt x="21394" y="5687"/>
                  </a:cubicBezTo>
                  <a:cubicBezTo>
                    <a:pt x="21519" y="5654"/>
                    <a:pt x="21648" y="5637"/>
                    <a:pt x="21778" y="5637"/>
                  </a:cubicBezTo>
                  <a:close/>
                  <a:moveTo>
                    <a:pt x="34183" y="5637"/>
                  </a:moveTo>
                  <a:cubicBezTo>
                    <a:pt x="34314" y="5637"/>
                    <a:pt x="34443" y="5654"/>
                    <a:pt x="34568" y="5687"/>
                  </a:cubicBezTo>
                  <a:cubicBezTo>
                    <a:pt x="34722" y="5730"/>
                    <a:pt x="34842" y="5819"/>
                    <a:pt x="34940" y="5942"/>
                  </a:cubicBezTo>
                  <a:cubicBezTo>
                    <a:pt x="35223" y="6299"/>
                    <a:pt x="35272" y="6695"/>
                    <a:pt x="35140" y="7117"/>
                  </a:cubicBezTo>
                  <a:cubicBezTo>
                    <a:pt x="35060" y="7372"/>
                    <a:pt x="34934" y="7599"/>
                    <a:pt x="34753" y="7799"/>
                  </a:cubicBezTo>
                  <a:cubicBezTo>
                    <a:pt x="34492" y="8094"/>
                    <a:pt x="34187" y="8337"/>
                    <a:pt x="33843" y="8537"/>
                  </a:cubicBezTo>
                  <a:cubicBezTo>
                    <a:pt x="33773" y="8575"/>
                    <a:pt x="33703" y="8598"/>
                    <a:pt x="33632" y="8598"/>
                  </a:cubicBezTo>
                  <a:cubicBezTo>
                    <a:pt x="33578" y="8598"/>
                    <a:pt x="33524" y="8584"/>
                    <a:pt x="33471" y="8555"/>
                  </a:cubicBezTo>
                  <a:cubicBezTo>
                    <a:pt x="33320" y="8466"/>
                    <a:pt x="33167" y="8383"/>
                    <a:pt x="33032" y="8266"/>
                  </a:cubicBezTo>
                  <a:cubicBezTo>
                    <a:pt x="32697" y="7977"/>
                    <a:pt x="32537" y="7608"/>
                    <a:pt x="32534" y="7061"/>
                  </a:cubicBezTo>
                  <a:cubicBezTo>
                    <a:pt x="32534" y="6825"/>
                    <a:pt x="32644" y="6529"/>
                    <a:pt x="32862" y="6265"/>
                  </a:cubicBezTo>
                  <a:cubicBezTo>
                    <a:pt x="33190" y="5867"/>
                    <a:pt x="33693" y="5637"/>
                    <a:pt x="34183" y="5637"/>
                  </a:cubicBezTo>
                  <a:close/>
                  <a:moveTo>
                    <a:pt x="13726" y="7160"/>
                  </a:moveTo>
                  <a:cubicBezTo>
                    <a:pt x="13738" y="7160"/>
                    <a:pt x="13750" y="7161"/>
                    <a:pt x="13762" y="7163"/>
                  </a:cubicBezTo>
                  <a:cubicBezTo>
                    <a:pt x="13854" y="7178"/>
                    <a:pt x="13925" y="7221"/>
                    <a:pt x="13986" y="7292"/>
                  </a:cubicBezTo>
                  <a:cubicBezTo>
                    <a:pt x="14146" y="7479"/>
                    <a:pt x="14232" y="7701"/>
                    <a:pt x="14309" y="7931"/>
                  </a:cubicBezTo>
                  <a:cubicBezTo>
                    <a:pt x="14478" y="8451"/>
                    <a:pt x="14650" y="8973"/>
                    <a:pt x="14813" y="9493"/>
                  </a:cubicBezTo>
                  <a:cubicBezTo>
                    <a:pt x="14819" y="9545"/>
                    <a:pt x="14804" y="9606"/>
                    <a:pt x="14798" y="9665"/>
                  </a:cubicBezTo>
                  <a:cubicBezTo>
                    <a:pt x="14635" y="9526"/>
                    <a:pt x="14463" y="9397"/>
                    <a:pt x="14315" y="9247"/>
                  </a:cubicBezTo>
                  <a:cubicBezTo>
                    <a:pt x="14005" y="8930"/>
                    <a:pt x="13759" y="8574"/>
                    <a:pt x="13599" y="8156"/>
                  </a:cubicBezTo>
                  <a:cubicBezTo>
                    <a:pt x="13510" y="7925"/>
                    <a:pt x="13470" y="7691"/>
                    <a:pt x="13485" y="7449"/>
                  </a:cubicBezTo>
                  <a:cubicBezTo>
                    <a:pt x="13491" y="7406"/>
                    <a:pt x="13500" y="7362"/>
                    <a:pt x="13510" y="7316"/>
                  </a:cubicBezTo>
                  <a:cubicBezTo>
                    <a:pt x="13523" y="7228"/>
                    <a:pt x="13624" y="7160"/>
                    <a:pt x="13726" y="7160"/>
                  </a:cubicBezTo>
                  <a:close/>
                  <a:moveTo>
                    <a:pt x="42251" y="7165"/>
                  </a:moveTo>
                  <a:cubicBezTo>
                    <a:pt x="42352" y="7165"/>
                    <a:pt x="42452" y="7233"/>
                    <a:pt x="42465" y="7323"/>
                  </a:cubicBezTo>
                  <a:cubicBezTo>
                    <a:pt x="42471" y="7362"/>
                    <a:pt x="42484" y="7406"/>
                    <a:pt x="42487" y="7452"/>
                  </a:cubicBezTo>
                  <a:cubicBezTo>
                    <a:pt x="42502" y="7694"/>
                    <a:pt x="42465" y="7928"/>
                    <a:pt x="42376" y="8159"/>
                  </a:cubicBezTo>
                  <a:cubicBezTo>
                    <a:pt x="42216" y="8574"/>
                    <a:pt x="41970" y="8936"/>
                    <a:pt x="41657" y="9250"/>
                  </a:cubicBezTo>
                  <a:cubicBezTo>
                    <a:pt x="41509" y="9400"/>
                    <a:pt x="41340" y="9530"/>
                    <a:pt x="41177" y="9668"/>
                  </a:cubicBezTo>
                  <a:cubicBezTo>
                    <a:pt x="41165" y="9606"/>
                    <a:pt x="41146" y="9545"/>
                    <a:pt x="41162" y="9496"/>
                  </a:cubicBezTo>
                  <a:cubicBezTo>
                    <a:pt x="41328" y="8973"/>
                    <a:pt x="41497" y="8454"/>
                    <a:pt x="41666" y="7937"/>
                  </a:cubicBezTo>
                  <a:cubicBezTo>
                    <a:pt x="41743" y="7707"/>
                    <a:pt x="41826" y="7482"/>
                    <a:pt x="41989" y="7295"/>
                  </a:cubicBezTo>
                  <a:cubicBezTo>
                    <a:pt x="42047" y="7224"/>
                    <a:pt x="42118" y="7184"/>
                    <a:pt x="42210" y="7169"/>
                  </a:cubicBezTo>
                  <a:cubicBezTo>
                    <a:pt x="42223" y="7166"/>
                    <a:pt x="42237" y="7165"/>
                    <a:pt x="42251" y="7165"/>
                  </a:cubicBezTo>
                  <a:close/>
                  <a:moveTo>
                    <a:pt x="28000" y="333"/>
                  </a:moveTo>
                  <a:cubicBezTo>
                    <a:pt x="28218" y="735"/>
                    <a:pt x="28479" y="1107"/>
                    <a:pt x="28756" y="1473"/>
                  </a:cubicBezTo>
                  <a:cubicBezTo>
                    <a:pt x="29128" y="1965"/>
                    <a:pt x="29546" y="2414"/>
                    <a:pt x="30081" y="2749"/>
                  </a:cubicBezTo>
                  <a:cubicBezTo>
                    <a:pt x="30130" y="2779"/>
                    <a:pt x="30158" y="2841"/>
                    <a:pt x="30197" y="2884"/>
                  </a:cubicBezTo>
                  <a:cubicBezTo>
                    <a:pt x="30065" y="3065"/>
                    <a:pt x="29869" y="3127"/>
                    <a:pt x="29709" y="3237"/>
                  </a:cubicBezTo>
                  <a:cubicBezTo>
                    <a:pt x="29383" y="3471"/>
                    <a:pt x="29109" y="3757"/>
                    <a:pt x="28928" y="4117"/>
                  </a:cubicBezTo>
                  <a:cubicBezTo>
                    <a:pt x="28759" y="4452"/>
                    <a:pt x="28645" y="4808"/>
                    <a:pt x="28614" y="5186"/>
                  </a:cubicBezTo>
                  <a:cubicBezTo>
                    <a:pt x="28562" y="5580"/>
                    <a:pt x="28568" y="5976"/>
                    <a:pt x="28599" y="6373"/>
                  </a:cubicBezTo>
                  <a:cubicBezTo>
                    <a:pt x="28667" y="7249"/>
                    <a:pt x="28959" y="8048"/>
                    <a:pt x="29506" y="8740"/>
                  </a:cubicBezTo>
                  <a:cubicBezTo>
                    <a:pt x="30139" y="9545"/>
                    <a:pt x="30898" y="10200"/>
                    <a:pt x="31863" y="10596"/>
                  </a:cubicBezTo>
                  <a:cubicBezTo>
                    <a:pt x="31943" y="10630"/>
                    <a:pt x="32026" y="10667"/>
                    <a:pt x="32097" y="10713"/>
                  </a:cubicBezTo>
                  <a:cubicBezTo>
                    <a:pt x="32125" y="10734"/>
                    <a:pt x="32140" y="10774"/>
                    <a:pt x="32159" y="10802"/>
                  </a:cubicBezTo>
                  <a:cubicBezTo>
                    <a:pt x="31670" y="10802"/>
                    <a:pt x="31181" y="10805"/>
                    <a:pt x="30692" y="10805"/>
                  </a:cubicBezTo>
                  <a:cubicBezTo>
                    <a:pt x="30367" y="10805"/>
                    <a:pt x="30041" y="10804"/>
                    <a:pt x="29715" y="10799"/>
                  </a:cubicBezTo>
                  <a:cubicBezTo>
                    <a:pt x="29670" y="10798"/>
                    <a:pt x="29624" y="10798"/>
                    <a:pt x="29579" y="10798"/>
                  </a:cubicBezTo>
                  <a:cubicBezTo>
                    <a:pt x="29456" y="10798"/>
                    <a:pt x="29333" y="10801"/>
                    <a:pt x="29214" y="10805"/>
                  </a:cubicBezTo>
                  <a:cubicBezTo>
                    <a:pt x="27806" y="10799"/>
                    <a:pt x="26441" y="10799"/>
                    <a:pt x="26263" y="10799"/>
                  </a:cubicBezTo>
                  <a:cubicBezTo>
                    <a:pt x="25937" y="10804"/>
                    <a:pt x="25611" y="10805"/>
                    <a:pt x="25285" y="10805"/>
                  </a:cubicBezTo>
                  <a:cubicBezTo>
                    <a:pt x="24796" y="10805"/>
                    <a:pt x="24307" y="10802"/>
                    <a:pt x="23816" y="10802"/>
                  </a:cubicBezTo>
                  <a:cubicBezTo>
                    <a:pt x="23838" y="10771"/>
                    <a:pt x="23847" y="10728"/>
                    <a:pt x="23881" y="10713"/>
                  </a:cubicBezTo>
                  <a:cubicBezTo>
                    <a:pt x="23951" y="10667"/>
                    <a:pt x="24034" y="10630"/>
                    <a:pt x="24114" y="10596"/>
                  </a:cubicBezTo>
                  <a:cubicBezTo>
                    <a:pt x="25073" y="10200"/>
                    <a:pt x="25839" y="9542"/>
                    <a:pt x="26472" y="8740"/>
                  </a:cubicBezTo>
                  <a:cubicBezTo>
                    <a:pt x="27019" y="8048"/>
                    <a:pt x="27305" y="7249"/>
                    <a:pt x="27379" y="6373"/>
                  </a:cubicBezTo>
                  <a:cubicBezTo>
                    <a:pt x="27410" y="5976"/>
                    <a:pt x="27416" y="5580"/>
                    <a:pt x="27385" y="5186"/>
                  </a:cubicBezTo>
                  <a:cubicBezTo>
                    <a:pt x="27354" y="4805"/>
                    <a:pt x="27237" y="4452"/>
                    <a:pt x="27068" y="4117"/>
                  </a:cubicBezTo>
                  <a:cubicBezTo>
                    <a:pt x="26887" y="3757"/>
                    <a:pt x="26616" y="3471"/>
                    <a:pt x="26288" y="3237"/>
                  </a:cubicBezTo>
                  <a:cubicBezTo>
                    <a:pt x="26131" y="3121"/>
                    <a:pt x="25931" y="3059"/>
                    <a:pt x="25802" y="2884"/>
                  </a:cubicBezTo>
                  <a:cubicBezTo>
                    <a:pt x="25839" y="2838"/>
                    <a:pt x="25866" y="2776"/>
                    <a:pt x="25916" y="2749"/>
                  </a:cubicBezTo>
                  <a:cubicBezTo>
                    <a:pt x="26447" y="2414"/>
                    <a:pt x="26865" y="1968"/>
                    <a:pt x="27240" y="1473"/>
                  </a:cubicBezTo>
                  <a:cubicBezTo>
                    <a:pt x="27517" y="1107"/>
                    <a:pt x="27778" y="735"/>
                    <a:pt x="28000" y="333"/>
                  </a:cubicBezTo>
                  <a:close/>
                  <a:moveTo>
                    <a:pt x="2440" y="10246"/>
                  </a:moveTo>
                  <a:cubicBezTo>
                    <a:pt x="2533" y="10246"/>
                    <a:pt x="2626" y="10254"/>
                    <a:pt x="2720" y="10270"/>
                  </a:cubicBezTo>
                  <a:cubicBezTo>
                    <a:pt x="2871" y="10298"/>
                    <a:pt x="3025" y="10307"/>
                    <a:pt x="3172" y="10338"/>
                  </a:cubicBezTo>
                  <a:cubicBezTo>
                    <a:pt x="3624" y="10424"/>
                    <a:pt x="4064" y="10544"/>
                    <a:pt x="4463" y="10778"/>
                  </a:cubicBezTo>
                  <a:cubicBezTo>
                    <a:pt x="4506" y="10805"/>
                    <a:pt x="4522" y="10879"/>
                    <a:pt x="4568" y="10959"/>
                  </a:cubicBezTo>
                  <a:cubicBezTo>
                    <a:pt x="3338" y="10928"/>
                    <a:pt x="2139" y="10897"/>
                    <a:pt x="941" y="10864"/>
                  </a:cubicBezTo>
                  <a:cubicBezTo>
                    <a:pt x="904" y="10864"/>
                    <a:pt x="864" y="10833"/>
                    <a:pt x="830" y="10817"/>
                  </a:cubicBezTo>
                  <a:cubicBezTo>
                    <a:pt x="1245" y="10538"/>
                    <a:pt x="1568" y="10393"/>
                    <a:pt x="1940" y="10310"/>
                  </a:cubicBezTo>
                  <a:cubicBezTo>
                    <a:pt x="2106" y="10271"/>
                    <a:pt x="2272" y="10246"/>
                    <a:pt x="2440" y="10246"/>
                  </a:cubicBezTo>
                  <a:close/>
                  <a:moveTo>
                    <a:pt x="53538" y="10249"/>
                  </a:moveTo>
                  <a:cubicBezTo>
                    <a:pt x="53702" y="10249"/>
                    <a:pt x="53864" y="10271"/>
                    <a:pt x="54029" y="10310"/>
                  </a:cubicBezTo>
                  <a:cubicBezTo>
                    <a:pt x="54404" y="10396"/>
                    <a:pt x="54721" y="10538"/>
                    <a:pt x="55136" y="10817"/>
                  </a:cubicBezTo>
                  <a:cubicBezTo>
                    <a:pt x="55099" y="10833"/>
                    <a:pt x="55065" y="10864"/>
                    <a:pt x="55025" y="10864"/>
                  </a:cubicBezTo>
                  <a:cubicBezTo>
                    <a:pt x="53826" y="10897"/>
                    <a:pt x="52627" y="10925"/>
                    <a:pt x="51398" y="10959"/>
                  </a:cubicBezTo>
                  <a:cubicBezTo>
                    <a:pt x="51444" y="10879"/>
                    <a:pt x="51459" y="10805"/>
                    <a:pt x="51505" y="10781"/>
                  </a:cubicBezTo>
                  <a:cubicBezTo>
                    <a:pt x="51905" y="10541"/>
                    <a:pt x="52348" y="10427"/>
                    <a:pt x="52796" y="10338"/>
                  </a:cubicBezTo>
                  <a:cubicBezTo>
                    <a:pt x="52947" y="10307"/>
                    <a:pt x="53101" y="10298"/>
                    <a:pt x="53251" y="10273"/>
                  </a:cubicBezTo>
                  <a:cubicBezTo>
                    <a:pt x="53348" y="10256"/>
                    <a:pt x="53443" y="10249"/>
                    <a:pt x="53538" y="10249"/>
                  </a:cubicBezTo>
                  <a:close/>
                  <a:moveTo>
                    <a:pt x="44802" y="4920"/>
                  </a:moveTo>
                  <a:cubicBezTo>
                    <a:pt x="44900" y="4920"/>
                    <a:pt x="44998" y="4924"/>
                    <a:pt x="45096" y="4931"/>
                  </a:cubicBezTo>
                  <a:cubicBezTo>
                    <a:pt x="45622" y="4971"/>
                    <a:pt x="46145" y="5036"/>
                    <a:pt x="46652" y="5195"/>
                  </a:cubicBezTo>
                  <a:cubicBezTo>
                    <a:pt x="47184" y="5364"/>
                    <a:pt x="47663" y="5635"/>
                    <a:pt x="48078" y="6001"/>
                  </a:cubicBezTo>
                  <a:cubicBezTo>
                    <a:pt x="48588" y="6450"/>
                    <a:pt x="48893" y="7024"/>
                    <a:pt x="49065" y="7679"/>
                  </a:cubicBezTo>
                  <a:cubicBezTo>
                    <a:pt x="49089" y="7762"/>
                    <a:pt x="49089" y="7854"/>
                    <a:pt x="49117" y="7937"/>
                  </a:cubicBezTo>
                  <a:cubicBezTo>
                    <a:pt x="49317" y="8629"/>
                    <a:pt x="48874" y="9760"/>
                    <a:pt x="48241" y="10227"/>
                  </a:cubicBezTo>
                  <a:cubicBezTo>
                    <a:pt x="47632" y="10676"/>
                    <a:pt x="46959" y="10907"/>
                    <a:pt x="46218" y="10959"/>
                  </a:cubicBezTo>
                  <a:cubicBezTo>
                    <a:pt x="46172" y="10962"/>
                    <a:pt x="46125" y="10964"/>
                    <a:pt x="46079" y="10964"/>
                  </a:cubicBezTo>
                  <a:cubicBezTo>
                    <a:pt x="45863" y="10964"/>
                    <a:pt x="45650" y="10930"/>
                    <a:pt x="45434" y="10882"/>
                  </a:cubicBezTo>
                  <a:cubicBezTo>
                    <a:pt x="44740" y="10738"/>
                    <a:pt x="44328" y="10286"/>
                    <a:pt x="44079" y="9662"/>
                  </a:cubicBezTo>
                  <a:cubicBezTo>
                    <a:pt x="44030" y="9539"/>
                    <a:pt x="43993" y="9407"/>
                    <a:pt x="43977" y="9281"/>
                  </a:cubicBezTo>
                  <a:cubicBezTo>
                    <a:pt x="43962" y="9173"/>
                    <a:pt x="43962" y="9059"/>
                    <a:pt x="43990" y="8955"/>
                  </a:cubicBezTo>
                  <a:cubicBezTo>
                    <a:pt x="44094" y="8571"/>
                    <a:pt x="44245" y="8205"/>
                    <a:pt x="44531" y="7913"/>
                  </a:cubicBezTo>
                  <a:cubicBezTo>
                    <a:pt x="44577" y="7867"/>
                    <a:pt x="44629" y="7817"/>
                    <a:pt x="44660" y="7762"/>
                  </a:cubicBezTo>
                  <a:cubicBezTo>
                    <a:pt x="44678" y="7731"/>
                    <a:pt x="44678" y="7682"/>
                    <a:pt x="44666" y="7648"/>
                  </a:cubicBezTo>
                  <a:cubicBezTo>
                    <a:pt x="44656" y="7616"/>
                    <a:pt x="44632" y="7600"/>
                    <a:pt x="44603" y="7600"/>
                  </a:cubicBezTo>
                  <a:cubicBezTo>
                    <a:pt x="44588" y="7600"/>
                    <a:pt x="44572" y="7605"/>
                    <a:pt x="44555" y="7615"/>
                  </a:cubicBezTo>
                  <a:cubicBezTo>
                    <a:pt x="44482" y="7661"/>
                    <a:pt x="44399" y="7698"/>
                    <a:pt x="44337" y="7759"/>
                  </a:cubicBezTo>
                  <a:cubicBezTo>
                    <a:pt x="44017" y="8085"/>
                    <a:pt x="43851" y="8491"/>
                    <a:pt x="43790" y="8936"/>
                  </a:cubicBezTo>
                  <a:cubicBezTo>
                    <a:pt x="43753" y="9222"/>
                    <a:pt x="43790" y="9505"/>
                    <a:pt x="43894" y="9775"/>
                  </a:cubicBezTo>
                  <a:cubicBezTo>
                    <a:pt x="44064" y="10215"/>
                    <a:pt x="44300" y="10602"/>
                    <a:pt x="44681" y="10894"/>
                  </a:cubicBezTo>
                  <a:cubicBezTo>
                    <a:pt x="44715" y="10922"/>
                    <a:pt x="44715" y="11002"/>
                    <a:pt x="44737" y="11076"/>
                  </a:cubicBezTo>
                  <a:cubicBezTo>
                    <a:pt x="44487" y="11076"/>
                    <a:pt x="44247" y="11082"/>
                    <a:pt x="44011" y="11082"/>
                  </a:cubicBezTo>
                  <a:cubicBezTo>
                    <a:pt x="43870" y="11082"/>
                    <a:pt x="43730" y="11080"/>
                    <a:pt x="43590" y="11073"/>
                  </a:cubicBezTo>
                  <a:cubicBezTo>
                    <a:pt x="42379" y="11017"/>
                    <a:pt x="41171" y="11027"/>
                    <a:pt x="39963" y="11020"/>
                  </a:cubicBezTo>
                  <a:cubicBezTo>
                    <a:pt x="39932" y="11020"/>
                    <a:pt x="39901" y="11021"/>
                    <a:pt x="39870" y="11021"/>
                  </a:cubicBezTo>
                  <a:cubicBezTo>
                    <a:pt x="39793" y="11021"/>
                    <a:pt x="39716" y="11015"/>
                    <a:pt x="39643" y="10971"/>
                  </a:cubicBezTo>
                  <a:cubicBezTo>
                    <a:pt x="39637" y="10968"/>
                    <a:pt x="39640" y="10928"/>
                    <a:pt x="39653" y="10919"/>
                  </a:cubicBezTo>
                  <a:cubicBezTo>
                    <a:pt x="39742" y="10811"/>
                    <a:pt x="39871" y="10784"/>
                    <a:pt x="39988" y="10725"/>
                  </a:cubicBezTo>
                  <a:cubicBezTo>
                    <a:pt x="40602" y="10421"/>
                    <a:pt x="41177" y="10064"/>
                    <a:pt x="41681" y="9591"/>
                  </a:cubicBezTo>
                  <a:cubicBezTo>
                    <a:pt x="41973" y="9321"/>
                    <a:pt x="42232" y="9019"/>
                    <a:pt x="42431" y="8675"/>
                  </a:cubicBezTo>
                  <a:cubicBezTo>
                    <a:pt x="42640" y="8306"/>
                    <a:pt x="42763" y="7910"/>
                    <a:pt x="42733" y="7479"/>
                  </a:cubicBezTo>
                  <a:cubicBezTo>
                    <a:pt x="42717" y="7292"/>
                    <a:pt x="42634" y="7144"/>
                    <a:pt x="42465" y="7052"/>
                  </a:cubicBezTo>
                  <a:cubicBezTo>
                    <a:pt x="42360" y="6995"/>
                    <a:pt x="42259" y="6966"/>
                    <a:pt x="42164" y="6966"/>
                  </a:cubicBezTo>
                  <a:cubicBezTo>
                    <a:pt x="41995" y="6966"/>
                    <a:pt x="41844" y="7056"/>
                    <a:pt x="41724" y="7233"/>
                  </a:cubicBezTo>
                  <a:cubicBezTo>
                    <a:pt x="41574" y="7455"/>
                    <a:pt x="41478" y="7698"/>
                    <a:pt x="41392" y="7953"/>
                  </a:cubicBezTo>
                  <a:cubicBezTo>
                    <a:pt x="41273" y="8306"/>
                    <a:pt x="41159" y="8663"/>
                    <a:pt x="41048" y="9016"/>
                  </a:cubicBezTo>
                  <a:cubicBezTo>
                    <a:pt x="40941" y="9357"/>
                    <a:pt x="40753" y="9659"/>
                    <a:pt x="40504" y="9911"/>
                  </a:cubicBezTo>
                  <a:cubicBezTo>
                    <a:pt x="40258" y="10166"/>
                    <a:pt x="39991" y="10396"/>
                    <a:pt x="39674" y="10556"/>
                  </a:cubicBezTo>
                  <a:cubicBezTo>
                    <a:pt x="39145" y="10829"/>
                    <a:pt x="38591" y="11018"/>
                    <a:pt x="37990" y="11018"/>
                  </a:cubicBezTo>
                  <a:cubicBezTo>
                    <a:pt x="37962" y="11018"/>
                    <a:pt x="37935" y="11018"/>
                    <a:pt x="37907" y="11017"/>
                  </a:cubicBezTo>
                  <a:cubicBezTo>
                    <a:pt x="37138" y="10996"/>
                    <a:pt x="36367" y="10990"/>
                    <a:pt x="35598" y="10953"/>
                  </a:cubicBezTo>
                  <a:cubicBezTo>
                    <a:pt x="34940" y="10919"/>
                    <a:pt x="34283" y="10867"/>
                    <a:pt x="33631" y="10759"/>
                  </a:cubicBezTo>
                  <a:cubicBezTo>
                    <a:pt x="33308" y="10707"/>
                    <a:pt x="32976" y="10682"/>
                    <a:pt x="32653" y="10605"/>
                  </a:cubicBezTo>
                  <a:cubicBezTo>
                    <a:pt x="31931" y="10433"/>
                    <a:pt x="31295" y="10104"/>
                    <a:pt x="30742" y="9619"/>
                  </a:cubicBezTo>
                  <a:cubicBezTo>
                    <a:pt x="30477" y="9388"/>
                    <a:pt x="30225" y="9139"/>
                    <a:pt x="29988" y="8881"/>
                  </a:cubicBezTo>
                  <a:cubicBezTo>
                    <a:pt x="29518" y="8371"/>
                    <a:pt x="29205" y="7771"/>
                    <a:pt x="29039" y="7095"/>
                  </a:cubicBezTo>
                  <a:cubicBezTo>
                    <a:pt x="29036" y="7077"/>
                    <a:pt x="29048" y="7052"/>
                    <a:pt x="29051" y="7034"/>
                  </a:cubicBezTo>
                  <a:cubicBezTo>
                    <a:pt x="29063" y="7024"/>
                    <a:pt x="29082" y="7015"/>
                    <a:pt x="29085" y="7015"/>
                  </a:cubicBezTo>
                  <a:cubicBezTo>
                    <a:pt x="29174" y="7141"/>
                    <a:pt x="29263" y="7267"/>
                    <a:pt x="29343" y="7399"/>
                  </a:cubicBezTo>
                  <a:cubicBezTo>
                    <a:pt x="29656" y="7913"/>
                    <a:pt x="30081" y="8328"/>
                    <a:pt x="30560" y="8681"/>
                  </a:cubicBezTo>
                  <a:cubicBezTo>
                    <a:pt x="30738" y="8813"/>
                    <a:pt x="30929" y="8924"/>
                    <a:pt x="31126" y="9016"/>
                  </a:cubicBezTo>
                  <a:cubicBezTo>
                    <a:pt x="31538" y="9208"/>
                    <a:pt x="31961" y="9303"/>
                    <a:pt x="32388" y="9303"/>
                  </a:cubicBezTo>
                  <a:cubicBezTo>
                    <a:pt x="32715" y="9303"/>
                    <a:pt x="33045" y="9247"/>
                    <a:pt x="33373" y="9136"/>
                  </a:cubicBezTo>
                  <a:cubicBezTo>
                    <a:pt x="33592" y="9059"/>
                    <a:pt x="33804" y="9020"/>
                    <a:pt x="34026" y="9020"/>
                  </a:cubicBezTo>
                  <a:cubicBezTo>
                    <a:pt x="34087" y="9020"/>
                    <a:pt x="34149" y="9023"/>
                    <a:pt x="34212" y="9029"/>
                  </a:cubicBezTo>
                  <a:cubicBezTo>
                    <a:pt x="34301" y="9037"/>
                    <a:pt x="34390" y="9041"/>
                    <a:pt x="34479" y="9041"/>
                  </a:cubicBezTo>
                  <a:cubicBezTo>
                    <a:pt x="34805" y="9041"/>
                    <a:pt x="35128" y="8984"/>
                    <a:pt x="35445" y="8878"/>
                  </a:cubicBezTo>
                  <a:cubicBezTo>
                    <a:pt x="35949" y="8709"/>
                    <a:pt x="36431" y="8506"/>
                    <a:pt x="36892" y="8251"/>
                  </a:cubicBezTo>
                  <a:cubicBezTo>
                    <a:pt x="37449" y="7940"/>
                    <a:pt x="38002" y="7621"/>
                    <a:pt x="38555" y="7307"/>
                  </a:cubicBezTo>
                  <a:cubicBezTo>
                    <a:pt x="39244" y="6914"/>
                    <a:pt x="39923" y="6511"/>
                    <a:pt x="40624" y="6139"/>
                  </a:cubicBezTo>
                  <a:cubicBezTo>
                    <a:pt x="41500" y="5672"/>
                    <a:pt x="42422" y="5318"/>
                    <a:pt x="43393" y="5103"/>
                  </a:cubicBezTo>
                  <a:cubicBezTo>
                    <a:pt x="43860" y="5001"/>
                    <a:pt x="44327" y="4920"/>
                    <a:pt x="44802" y="4920"/>
                  </a:cubicBezTo>
                  <a:close/>
                  <a:moveTo>
                    <a:pt x="11162" y="4933"/>
                  </a:moveTo>
                  <a:cubicBezTo>
                    <a:pt x="11637" y="4933"/>
                    <a:pt x="12105" y="5013"/>
                    <a:pt x="12572" y="5116"/>
                  </a:cubicBezTo>
                  <a:cubicBezTo>
                    <a:pt x="13543" y="5331"/>
                    <a:pt x="14466" y="5684"/>
                    <a:pt x="15342" y="6148"/>
                  </a:cubicBezTo>
                  <a:cubicBezTo>
                    <a:pt x="16039" y="6517"/>
                    <a:pt x="16722" y="6926"/>
                    <a:pt x="17407" y="7316"/>
                  </a:cubicBezTo>
                  <a:cubicBezTo>
                    <a:pt x="17961" y="7633"/>
                    <a:pt x="18514" y="7950"/>
                    <a:pt x="19073" y="8263"/>
                  </a:cubicBezTo>
                  <a:cubicBezTo>
                    <a:pt x="19534" y="8518"/>
                    <a:pt x="20020" y="8724"/>
                    <a:pt x="20521" y="8887"/>
                  </a:cubicBezTo>
                  <a:cubicBezTo>
                    <a:pt x="20836" y="8993"/>
                    <a:pt x="21157" y="9052"/>
                    <a:pt x="21481" y="9052"/>
                  </a:cubicBezTo>
                  <a:cubicBezTo>
                    <a:pt x="21572" y="9052"/>
                    <a:pt x="21663" y="9047"/>
                    <a:pt x="21754" y="9038"/>
                  </a:cubicBezTo>
                  <a:cubicBezTo>
                    <a:pt x="21815" y="9032"/>
                    <a:pt x="21874" y="9029"/>
                    <a:pt x="21933" y="9029"/>
                  </a:cubicBezTo>
                  <a:cubicBezTo>
                    <a:pt x="22157" y="9029"/>
                    <a:pt x="22369" y="9070"/>
                    <a:pt x="22593" y="9145"/>
                  </a:cubicBezTo>
                  <a:cubicBezTo>
                    <a:pt x="22920" y="9257"/>
                    <a:pt x="23249" y="9313"/>
                    <a:pt x="23575" y="9313"/>
                  </a:cubicBezTo>
                  <a:cubicBezTo>
                    <a:pt x="24003" y="9313"/>
                    <a:pt x="24427" y="9217"/>
                    <a:pt x="24840" y="9025"/>
                  </a:cubicBezTo>
                  <a:cubicBezTo>
                    <a:pt x="25040" y="8933"/>
                    <a:pt x="25230" y="8823"/>
                    <a:pt x="25405" y="8693"/>
                  </a:cubicBezTo>
                  <a:cubicBezTo>
                    <a:pt x="25885" y="8334"/>
                    <a:pt x="26306" y="7919"/>
                    <a:pt x="26623" y="7409"/>
                  </a:cubicBezTo>
                  <a:cubicBezTo>
                    <a:pt x="26703" y="7279"/>
                    <a:pt x="26792" y="7150"/>
                    <a:pt x="26881" y="7024"/>
                  </a:cubicBezTo>
                  <a:cubicBezTo>
                    <a:pt x="26881" y="7024"/>
                    <a:pt x="26902" y="7037"/>
                    <a:pt x="26915" y="7043"/>
                  </a:cubicBezTo>
                  <a:cubicBezTo>
                    <a:pt x="26915" y="7055"/>
                    <a:pt x="26927" y="7080"/>
                    <a:pt x="26921" y="7098"/>
                  </a:cubicBezTo>
                  <a:cubicBezTo>
                    <a:pt x="26755" y="7774"/>
                    <a:pt x="26438" y="8371"/>
                    <a:pt x="25974" y="8884"/>
                  </a:cubicBezTo>
                  <a:cubicBezTo>
                    <a:pt x="25734" y="9145"/>
                    <a:pt x="25485" y="9391"/>
                    <a:pt x="25221" y="9622"/>
                  </a:cubicBezTo>
                  <a:cubicBezTo>
                    <a:pt x="24661" y="10107"/>
                    <a:pt x="24028" y="10436"/>
                    <a:pt x="23306" y="10612"/>
                  </a:cubicBezTo>
                  <a:cubicBezTo>
                    <a:pt x="22983" y="10688"/>
                    <a:pt x="22657" y="10713"/>
                    <a:pt x="22332" y="10765"/>
                  </a:cubicBezTo>
                  <a:cubicBezTo>
                    <a:pt x="21677" y="10873"/>
                    <a:pt x="21019" y="10922"/>
                    <a:pt x="20364" y="10956"/>
                  </a:cubicBezTo>
                  <a:cubicBezTo>
                    <a:pt x="19596" y="10996"/>
                    <a:pt x="18821" y="10999"/>
                    <a:pt x="18053" y="11020"/>
                  </a:cubicBezTo>
                  <a:cubicBezTo>
                    <a:pt x="18021" y="11021"/>
                    <a:pt x="17990" y="11022"/>
                    <a:pt x="17958" y="11022"/>
                  </a:cubicBezTo>
                  <a:cubicBezTo>
                    <a:pt x="17361" y="11022"/>
                    <a:pt x="16811" y="10831"/>
                    <a:pt x="16285" y="10559"/>
                  </a:cubicBezTo>
                  <a:cubicBezTo>
                    <a:pt x="15972" y="10399"/>
                    <a:pt x="15701" y="10166"/>
                    <a:pt x="15455" y="9914"/>
                  </a:cubicBezTo>
                  <a:cubicBezTo>
                    <a:pt x="15206" y="9662"/>
                    <a:pt x="15025" y="9360"/>
                    <a:pt x="14914" y="9019"/>
                  </a:cubicBezTo>
                  <a:cubicBezTo>
                    <a:pt x="14804" y="8663"/>
                    <a:pt x="14684" y="8309"/>
                    <a:pt x="14570" y="7956"/>
                  </a:cubicBezTo>
                  <a:cubicBezTo>
                    <a:pt x="14484" y="7707"/>
                    <a:pt x="14389" y="7461"/>
                    <a:pt x="14238" y="7236"/>
                  </a:cubicBezTo>
                  <a:cubicBezTo>
                    <a:pt x="14118" y="7059"/>
                    <a:pt x="13968" y="6968"/>
                    <a:pt x="13798" y="6968"/>
                  </a:cubicBezTo>
                  <a:cubicBezTo>
                    <a:pt x="13703" y="6968"/>
                    <a:pt x="13602" y="6997"/>
                    <a:pt x="13497" y="7055"/>
                  </a:cubicBezTo>
                  <a:cubicBezTo>
                    <a:pt x="13331" y="7147"/>
                    <a:pt x="13242" y="7295"/>
                    <a:pt x="13227" y="7482"/>
                  </a:cubicBezTo>
                  <a:cubicBezTo>
                    <a:pt x="13193" y="7916"/>
                    <a:pt x="13319" y="8309"/>
                    <a:pt x="13531" y="8678"/>
                  </a:cubicBezTo>
                  <a:cubicBezTo>
                    <a:pt x="13731" y="9022"/>
                    <a:pt x="13989" y="9324"/>
                    <a:pt x="14281" y="9597"/>
                  </a:cubicBezTo>
                  <a:cubicBezTo>
                    <a:pt x="14785" y="10067"/>
                    <a:pt x="15360" y="10421"/>
                    <a:pt x="15975" y="10728"/>
                  </a:cubicBezTo>
                  <a:cubicBezTo>
                    <a:pt x="16092" y="10787"/>
                    <a:pt x="16221" y="10814"/>
                    <a:pt x="16310" y="10922"/>
                  </a:cubicBezTo>
                  <a:cubicBezTo>
                    <a:pt x="16322" y="10931"/>
                    <a:pt x="16325" y="10971"/>
                    <a:pt x="16316" y="10974"/>
                  </a:cubicBezTo>
                  <a:cubicBezTo>
                    <a:pt x="16218" y="11036"/>
                    <a:pt x="16107" y="11020"/>
                    <a:pt x="15999" y="11027"/>
                  </a:cubicBezTo>
                  <a:cubicBezTo>
                    <a:pt x="14788" y="11033"/>
                    <a:pt x="13577" y="11020"/>
                    <a:pt x="12372" y="11076"/>
                  </a:cubicBezTo>
                  <a:cubicBezTo>
                    <a:pt x="12228" y="11082"/>
                    <a:pt x="12084" y="11083"/>
                    <a:pt x="11939" y="11083"/>
                  </a:cubicBezTo>
                  <a:cubicBezTo>
                    <a:pt x="11707" y="11083"/>
                    <a:pt x="11472" y="11079"/>
                    <a:pt x="11226" y="11079"/>
                  </a:cubicBezTo>
                  <a:cubicBezTo>
                    <a:pt x="11244" y="11005"/>
                    <a:pt x="11244" y="10928"/>
                    <a:pt x="11281" y="10897"/>
                  </a:cubicBezTo>
                  <a:cubicBezTo>
                    <a:pt x="11659" y="10605"/>
                    <a:pt x="11896" y="10218"/>
                    <a:pt x="12068" y="9779"/>
                  </a:cubicBezTo>
                  <a:cubicBezTo>
                    <a:pt x="12176" y="9508"/>
                    <a:pt x="12212" y="9225"/>
                    <a:pt x="12172" y="8939"/>
                  </a:cubicBezTo>
                  <a:cubicBezTo>
                    <a:pt x="12111" y="8494"/>
                    <a:pt x="11945" y="8088"/>
                    <a:pt x="11625" y="7762"/>
                  </a:cubicBezTo>
                  <a:cubicBezTo>
                    <a:pt x="11567" y="7701"/>
                    <a:pt x="11484" y="7664"/>
                    <a:pt x="11407" y="7618"/>
                  </a:cubicBezTo>
                  <a:cubicBezTo>
                    <a:pt x="11391" y="7608"/>
                    <a:pt x="11375" y="7603"/>
                    <a:pt x="11360" y="7603"/>
                  </a:cubicBezTo>
                  <a:cubicBezTo>
                    <a:pt x="11332" y="7603"/>
                    <a:pt x="11308" y="7619"/>
                    <a:pt x="11296" y="7651"/>
                  </a:cubicBezTo>
                  <a:cubicBezTo>
                    <a:pt x="11284" y="7685"/>
                    <a:pt x="11284" y="7741"/>
                    <a:pt x="11303" y="7765"/>
                  </a:cubicBezTo>
                  <a:cubicBezTo>
                    <a:pt x="11336" y="7820"/>
                    <a:pt x="11383" y="7870"/>
                    <a:pt x="11429" y="7916"/>
                  </a:cubicBezTo>
                  <a:cubicBezTo>
                    <a:pt x="11721" y="8205"/>
                    <a:pt x="11868" y="8571"/>
                    <a:pt x="11973" y="8958"/>
                  </a:cubicBezTo>
                  <a:cubicBezTo>
                    <a:pt x="11997" y="9062"/>
                    <a:pt x="11997" y="9176"/>
                    <a:pt x="11982" y="9284"/>
                  </a:cubicBezTo>
                  <a:cubicBezTo>
                    <a:pt x="11963" y="9416"/>
                    <a:pt x="11930" y="9545"/>
                    <a:pt x="11884" y="9665"/>
                  </a:cubicBezTo>
                  <a:cubicBezTo>
                    <a:pt x="11628" y="10292"/>
                    <a:pt x="11220" y="10741"/>
                    <a:pt x="10528" y="10885"/>
                  </a:cubicBezTo>
                  <a:cubicBezTo>
                    <a:pt x="10314" y="10930"/>
                    <a:pt x="10099" y="10968"/>
                    <a:pt x="9885" y="10968"/>
                  </a:cubicBezTo>
                  <a:cubicBezTo>
                    <a:pt x="9838" y="10968"/>
                    <a:pt x="9791" y="10966"/>
                    <a:pt x="9744" y="10962"/>
                  </a:cubicBezTo>
                  <a:cubicBezTo>
                    <a:pt x="9006" y="10910"/>
                    <a:pt x="8330" y="10679"/>
                    <a:pt x="7725" y="10237"/>
                  </a:cubicBezTo>
                  <a:cubicBezTo>
                    <a:pt x="7091" y="9775"/>
                    <a:pt x="6649" y="8638"/>
                    <a:pt x="6849" y="7947"/>
                  </a:cubicBezTo>
                  <a:cubicBezTo>
                    <a:pt x="6873" y="7864"/>
                    <a:pt x="6876" y="7774"/>
                    <a:pt x="6901" y="7688"/>
                  </a:cubicBezTo>
                  <a:cubicBezTo>
                    <a:pt x="7073" y="7037"/>
                    <a:pt x="7377" y="6459"/>
                    <a:pt x="7888" y="6010"/>
                  </a:cubicBezTo>
                  <a:cubicBezTo>
                    <a:pt x="8303" y="5641"/>
                    <a:pt x="8782" y="5377"/>
                    <a:pt x="9314" y="5208"/>
                  </a:cubicBezTo>
                  <a:cubicBezTo>
                    <a:pt x="9821" y="5045"/>
                    <a:pt x="10344" y="4980"/>
                    <a:pt x="10869" y="4943"/>
                  </a:cubicBezTo>
                  <a:cubicBezTo>
                    <a:pt x="10967" y="4936"/>
                    <a:pt x="11065" y="4933"/>
                    <a:pt x="11162" y="4933"/>
                  </a:cubicBezTo>
                  <a:close/>
                  <a:moveTo>
                    <a:pt x="27958" y="1"/>
                  </a:moveTo>
                  <a:cubicBezTo>
                    <a:pt x="27947" y="1"/>
                    <a:pt x="27940" y="3"/>
                    <a:pt x="27938" y="10"/>
                  </a:cubicBezTo>
                  <a:lnTo>
                    <a:pt x="27926" y="19"/>
                  </a:lnTo>
                  <a:cubicBezTo>
                    <a:pt x="27914" y="25"/>
                    <a:pt x="27901" y="44"/>
                    <a:pt x="27898" y="59"/>
                  </a:cubicBezTo>
                  <a:cubicBezTo>
                    <a:pt x="27818" y="164"/>
                    <a:pt x="27738" y="271"/>
                    <a:pt x="27665" y="382"/>
                  </a:cubicBezTo>
                  <a:cubicBezTo>
                    <a:pt x="27342" y="880"/>
                    <a:pt x="27001" y="1365"/>
                    <a:pt x="26607" y="1814"/>
                  </a:cubicBezTo>
                  <a:cubicBezTo>
                    <a:pt x="26226" y="2254"/>
                    <a:pt x="25793" y="2613"/>
                    <a:pt x="25239" y="2813"/>
                  </a:cubicBezTo>
                  <a:cubicBezTo>
                    <a:pt x="25156" y="2844"/>
                    <a:pt x="25116" y="2915"/>
                    <a:pt x="25141" y="2961"/>
                  </a:cubicBezTo>
                  <a:cubicBezTo>
                    <a:pt x="25172" y="3022"/>
                    <a:pt x="25212" y="3062"/>
                    <a:pt x="25285" y="3071"/>
                  </a:cubicBezTo>
                  <a:cubicBezTo>
                    <a:pt x="25654" y="3124"/>
                    <a:pt x="25934" y="3339"/>
                    <a:pt x="26171" y="3606"/>
                  </a:cubicBezTo>
                  <a:cubicBezTo>
                    <a:pt x="26358" y="3815"/>
                    <a:pt x="26527" y="4052"/>
                    <a:pt x="26681" y="4292"/>
                  </a:cubicBezTo>
                  <a:cubicBezTo>
                    <a:pt x="26884" y="4614"/>
                    <a:pt x="26973" y="4968"/>
                    <a:pt x="26988" y="5358"/>
                  </a:cubicBezTo>
                  <a:cubicBezTo>
                    <a:pt x="27025" y="6268"/>
                    <a:pt x="26712" y="7037"/>
                    <a:pt x="26115" y="7704"/>
                  </a:cubicBezTo>
                  <a:cubicBezTo>
                    <a:pt x="25897" y="7950"/>
                    <a:pt x="25642" y="8162"/>
                    <a:pt x="25378" y="8361"/>
                  </a:cubicBezTo>
                  <a:cubicBezTo>
                    <a:pt x="24847" y="8758"/>
                    <a:pt x="24280" y="8951"/>
                    <a:pt x="23675" y="8951"/>
                  </a:cubicBezTo>
                  <a:cubicBezTo>
                    <a:pt x="23418" y="8951"/>
                    <a:pt x="23153" y="8916"/>
                    <a:pt x="22882" y="8847"/>
                  </a:cubicBezTo>
                  <a:cubicBezTo>
                    <a:pt x="22860" y="8841"/>
                    <a:pt x="22839" y="8832"/>
                    <a:pt x="22829" y="8810"/>
                  </a:cubicBezTo>
                  <a:cubicBezTo>
                    <a:pt x="22820" y="8795"/>
                    <a:pt x="22820" y="8764"/>
                    <a:pt x="22826" y="8746"/>
                  </a:cubicBezTo>
                  <a:cubicBezTo>
                    <a:pt x="22860" y="8635"/>
                    <a:pt x="22962" y="8580"/>
                    <a:pt x="23039" y="8503"/>
                  </a:cubicBezTo>
                  <a:cubicBezTo>
                    <a:pt x="23327" y="8220"/>
                    <a:pt x="23512" y="7879"/>
                    <a:pt x="23598" y="7479"/>
                  </a:cubicBezTo>
                  <a:cubicBezTo>
                    <a:pt x="23715" y="6948"/>
                    <a:pt x="23604" y="6471"/>
                    <a:pt x="23272" y="6050"/>
                  </a:cubicBezTo>
                  <a:cubicBezTo>
                    <a:pt x="22946" y="5635"/>
                    <a:pt x="22504" y="5404"/>
                    <a:pt x="21978" y="5337"/>
                  </a:cubicBezTo>
                  <a:cubicBezTo>
                    <a:pt x="21915" y="5329"/>
                    <a:pt x="21854" y="5325"/>
                    <a:pt x="21795" y="5325"/>
                  </a:cubicBezTo>
                  <a:cubicBezTo>
                    <a:pt x="21139" y="5325"/>
                    <a:pt x="20759" y="5793"/>
                    <a:pt x="20638" y="6253"/>
                  </a:cubicBezTo>
                  <a:cubicBezTo>
                    <a:pt x="20469" y="6883"/>
                    <a:pt x="20564" y="7479"/>
                    <a:pt x="21001" y="7986"/>
                  </a:cubicBezTo>
                  <a:cubicBezTo>
                    <a:pt x="21185" y="8202"/>
                    <a:pt x="21400" y="8392"/>
                    <a:pt x="21597" y="8601"/>
                  </a:cubicBezTo>
                  <a:cubicBezTo>
                    <a:pt x="21615" y="8623"/>
                    <a:pt x="21612" y="8678"/>
                    <a:pt x="21609" y="8712"/>
                  </a:cubicBezTo>
                  <a:cubicBezTo>
                    <a:pt x="21609" y="8724"/>
                    <a:pt x="21569" y="8730"/>
                    <a:pt x="21551" y="8733"/>
                  </a:cubicBezTo>
                  <a:cubicBezTo>
                    <a:pt x="21497" y="8739"/>
                    <a:pt x="21444" y="8741"/>
                    <a:pt x="21392" y="8741"/>
                  </a:cubicBezTo>
                  <a:cubicBezTo>
                    <a:pt x="21226" y="8741"/>
                    <a:pt x="21062" y="8716"/>
                    <a:pt x="20899" y="8672"/>
                  </a:cubicBezTo>
                  <a:cubicBezTo>
                    <a:pt x="20536" y="8574"/>
                    <a:pt x="20183" y="8454"/>
                    <a:pt x="19845" y="8297"/>
                  </a:cubicBezTo>
                  <a:cubicBezTo>
                    <a:pt x="19046" y="7928"/>
                    <a:pt x="18289" y="7482"/>
                    <a:pt x="17527" y="7037"/>
                  </a:cubicBezTo>
                  <a:cubicBezTo>
                    <a:pt x="16753" y="6579"/>
                    <a:pt x="15981" y="6115"/>
                    <a:pt x="15169" y="5715"/>
                  </a:cubicBezTo>
                  <a:cubicBezTo>
                    <a:pt x="14278" y="5272"/>
                    <a:pt x="13359" y="4913"/>
                    <a:pt x="12385" y="4719"/>
                  </a:cubicBezTo>
                  <a:cubicBezTo>
                    <a:pt x="11948" y="4634"/>
                    <a:pt x="11512" y="4588"/>
                    <a:pt x="11079" y="4588"/>
                  </a:cubicBezTo>
                  <a:cubicBezTo>
                    <a:pt x="10422" y="4588"/>
                    <a:pt x="9771" y="4693"/>
                    <a:pt x="9129" y="4919"/>
                  </a:cubicBezTo>
                  <a:cubicBezTo>
                    <a:pt x="8561" y="5122"/>
                    <a:pt x="8054" y="5423"/>
                    <a:pt x="7642" y="5872"/>
                  </a:cubicBezTo>
                  <a:cubicBezTo>
                    <a:pt x="6907" y="6671"/>
                    <a:pt x="6529" y="7605"/>
                    <a:pt x="6630" y="8700"/>
                  </a:cubicBezTo>
                  <a:cubicBezTo>
                    <a:pt x="6704" y="9483"/>
                    <a:pt x="7051" y="10126"/>
                    <a:pt x="7688" y="10602"/>
                  </a:cubicBezTo>
                  <a:cubicBezTo>
                    <a:pt x="7811" y="10695"/>
                    <a:pt x="7946" y="10768"/>
                    <a:pt x="8072" y="10861"/>
                  </a:cubicBezTo>
                  <a:cubicBezTo>
                    <a:pt x="8103" y="10882"/>
                    <a:pt x="8112" y="10931"/>
                    <a:pt x="8133" y="10974"/>
                  </a:cubicBezTo>
                  <a:cubicBezTo>
                    <a:pt x="8072" y="10989"/>
                    <a:pt x="8013" y="11017"/>
                    <a:pt x="7952" y="11017"/>
                  </a:cubicBezTo>
                  <a:cubicBezTo>
                    <a:pt x="7949" y="11017"/>
                    <a:pt x="7946" y="11017"/>
                    <a:pt x="7943" y="11017"/>
                  </a:cubicBezTo>
                  <a:cubicBezTo>
                    <a:pt x="7347" y="11014"/>
                    <a:pt x="6753" y="10999"/>
                    <a:pt x="6160" y="10999"/>
                  </a:cubicBezTo>
                  <a:cubicBezTo>
                    <a:pt x="5705" y="10999"/>
                    <a:pt x="5293" y="10864"/>
                    <a:pt x="4894" y="10667"/>
                  </a:cubicBezTo>
                  <a:cubicBezTo>
                    <a:pt x="4660" y="10553"/>
                    <a:pt x="4429" y="10421"/>
                    <a:pt x="4187" y="10316"/>
                  </a:cubicBezTo>
                  <a:cubicBezTo>
                    <a:pt x="3676" y="10095"/>
                    <a:pt x="3126" y="10031"/>
                    <a:pt x="2579" y="9988"/>
                  </a:cubicBezTo>
                  <a:cubicBezTo>
                    <a:pt x="2543" y="9985"/>
                    <a:pt x="2506" y="9984"/>
                    <a:pt x="2470" y="9984"/>
                  </a:cubicBezTo>
                  <a:cubicBezTo>
                    <a:pt x="2221" y="9984"/>
                    <a:pt x="1976" y="10038"/>
                    <a:pt x="1740" y="10129"/>
                  </a:cubicBezTo>
                  <a:cubicBezTo>
                    <a:pt x="1555" y="10200"/>
                    <a:pt x="1371" y="10270"/>
                    <a:pt x="1196" y="10359"/>
                  </a:cubicBezTo>
                  <a:cubicBezTo>
                    <a:pt x="858" y="10522"/>
                    <a:pt x="520" y="10679"/>
                    <a:pt x="157" y="10778"/>
                  </a:cubicBezTo>
                  <a:cubicBezTo>
                    <a:pt x="120" y="10790"/>
                    <a:pt x="77" y="10817"/>
                    <a:pt x="49" y="10848"/>
                  </a:cubicBezTo>
                  <a:cubicBezTo>
                    <a:pt x="22" y="10879"/>
                    <a:pt x="0" y="10925"/>
                    <a:pt x="3" y="10959"/>
                  </a:cubicBezTo>
                  <a:cubicBezTo>
                    <a:pt x="6" y="10999"/>
                    <a:pt x="43" y="11036"/>
                    <a:pt x="77" y="11063"/>
                  </a:cubicBezTo>
                  <a:cubicBezTo>
                    <a:pt x="108" y="11091"/>
                    <a:pt x="154" y="11106"/>
                    <a:pt x="197" y="11109"/>
                  </a:cubicBezTo>
                  <a:cubicBezTo>
                    <a:pt x="326" y="11125"/>
                    <a:pt x="458" y="11137"/>
                    <a:pt x="590" y="11137"/>
                  </a:cubicBezTo>
                  <a:cubicBezTo>
                    <a:pt x="689" y="11136"/>
                    <a:pt x="788" y="11136"/>
                    <a:pt x="887" y="11136"/>
                  </a:cubicBezTo>
                  <a:cubicBezTo>
                    <a:pt x="2241" y="11136"/>
                    <a:pt x="3591" y="11210"/>
                    <a:pt x="4946" y="11245"/>
                  </a:cubicBezTo>
                  <a:cubicBezTo>
                    <a:pt x="5825" y="11263"/>
                    <a:pt x="6704" y="11260"/>
                    <a:pt x="7583" y="11306"/>
                  </a:cubicBezTo>
                  <a:cubicBezTo>
                    <a:pt x="8511" y="11354"/>
                    <a:pt x="9437" y="11375"/>
                    <a:pt x="10363" y="11375"/>
                  </a:cubicBezTo>
                  <a:cubicBezTo>
                    <a:pt x="11042" y="11375"/>
                    <a:pt x="11721" y="11364"/>
                    <a:pt x="12400" y="11343"/>
                  </a:cubicBezTo>
                  <a:cubicBezTo>
                    <a:pt x="13744" y="11303"/>
                    <a:pt x="15089" y="11296"/>
                    <a:pt x="16434" y="11296"/>
                  </a:cubicBezTo>
                  <a:cubicBezTo>
                    <a:pt x="16849" y="11296"/>
                    <a:pt x="17263" y="11296"/>
                    <a:pt x="17678" y="11297"/>
                  </a:cubicBezTo>
                  <a:cubicBezTo>
                    <a:pt x="18843" y="11297"/>
                    <a:pt x="20011" y="11266"/>
                    <a:pt x="21176" y="11236"/>
                  </a:cubicBezTo>
                  <a:cubicBezTo>
                    <a:pt x="21747" y="11220"/>
                    <a:pt x="22316" y="11159"/>
                    <a:pt x="22888" y="11131"/>
                  </a:cubicBezTo>
                  <a:cubicBezTo>
                    <a:pt x="23284" y="11113"/>
                    <a:pt x="23681" y="11106"/>
                    <a:pt x="24074" y="11094"/>
                  </a:cubicBezTo>
                  <a:cubicBezTo>
                    <a:pt x="24735" y="11079"/>
                    <a:pt x="25393" y="11091"/>
                    <a:pt x="26054" y="11045"/>
                  </a:cubicBezTo>
                  <a:cubicBezTo>
                    <a:pt x="26192" y="11036"/>
                    <a:pt x="26882" y="11032"/>
                    <a:pt x="27760" y="11032"/>
                  </a:cubicBezTo>
                  <a:cubicBezTo>
                    <a:pt x="28031" y="11032"/>
                    <a:pt x="28321" y="11032"/>
                    <a:pt x="28618" y="11033"/>
                  </a:cubicBezTo>
                  <a:cubicBezTo>
                    <a:pt x="28639" y="11036"/>
                    <a:pt x="28664" y="11045"/>
                    <a:pt x="28685" y="11045"/>
                  </a:cubicBezTo>
                  <a:cubicBezTo>
                    <a:pt x="28894" y="11045"/>
                    <a:pt x="29097" y="11036"/>
                    <a:pt x="29306" y="11033"/>
                  </a:cubicBezTo>
                  <a:lnTo>
                    <a:pt x="29700" y="11033"/>
                  </a:lnTo>
                  <a:cubicBezTo>
                    <a:pt x="29783" y="11033"/>
                    <a:pt x="29859" y="11036"/>
                    <a:pt x="29939" y="11039"/>
                  </a:cubicBezTo>
                  <a:cubicBezTo>
                    <a:pt x="30600" y="11085"/>
                    <a:pt x="31258" y="11070"/>
                    <a:pt x="31919" y="11091"/>
                  </a:cubicBezTo>
                  <a:cubicBezTo>
                    <a:pt x="32312" y="11100"/>
                    <a:pt x="32709" y="11106"/>
                    <a:pt x="33105" y="11128"/>
                  </a:cubicBezTo>
                  <a:cubicBezTo>
                    <a:pt x="33677" y="11159"/>
                    <a:pt x="34246" y="11217"/>
                    <a:pt x="34817" y="11232"/>
                  </a:cubicBezTo>
                  <a:cubicBezTo>
                    <a:pt x="35928" y="11265"/>
                    <a:pt x="37042" y="11294"/>
                    <a:pt x="38153" y="11294"/>
                  </a:cubicBezTo>
                  <a:cubicBezTo>
                    <a:pt x="38207" y="11294"/>
                    <a:pt x="38261" y="11294"/>
                    <a:pt x="38315" y="11294"/>
                  </a:cubicBezTo>
                  <a:cubicBezTo>
                    <a:pt x="38792" y="11293"/>
                    <a:pt x="39269" y="11292"/>
                    <a:pt x="39745" y="11292"/>
                  </a:cubicBezTo>
                  <a:cubicBezTo>
                    <a:pt x="41028" y="11292"/>
                    <a:pt x="42311" y="11300"/>
                    <a:pt x="43593" y="11340"/>
                  </a:cubicBezTo>
                  <a:cubicBezTo>
                    <a:pt x="44255" y="11360"/>
                    <a:pt x="44916" y="11371"/>
                    <a:pt x="45577" y="11371"/>
                  </a:cubicBezTo>
                  <a:cubicBezTo>
                    <a:pt x="46521" y="11371"/>
                    <a:pt x="47466" y="11349"/>
                    <a:pt x="48410" y="11300"/>
                  </a:cubicBezTo>
                  <a:cubicBezTo>
                    <a:pt x="49289" y="11254"/>
                    <a:pt x="50168" y="11260"/>
                    <a:pt x="51047" y="11239"/>
                  </a:cubicBezTo>
                  <a:cubicBezTo>
                    <a:pt x="52428" y="11209"/>
                    <a:pt x="53803" y="11130"/>
                    <a:pt x="55183" y="11130"/>
                  </a:cubicBezTo>
                  <a:cubicBezTo>
                    <a:pt x="55256" y="11130"/>
                    <a:pt x="55330" y="11131"/>
                    <a:pt x="55403" y="11131"/>
                  </a:cubicBezTo>
                  <a:cubicBezTo>
                    <a:pt x="55532" y="11131"/>
                    <a:pt x="55667" y="11122"/>
                    <a:pt x="55796" y="11106"/>
                  </a:cubicBezTo>
                  <a:cubicBezTo>
                    <a:pt x="55839" y="11103"/>
                    <a:pt x="55886" y="11082"/>
                    <a:pt x="55916" y="11060"/>
                  </a:cubicBezTo>
                  <a:cubicBezTo>
                    <a:pt x="55932" y="11036"/>
                    <a:pt x="55965" y="10999"/>
                    <a:pt x="55972" y="10959"/>
                  </a:cubicBezTo>
                  <a:cubicBezTo>
                    <a:pt x="55975" y="10925"/>
                    <a:pt x="55950" y="10879"/>
                    <a:pt x="55925" y="10848"/>
                  </a:cubicBezTo>
                  <a:cubicBezTo>
                    <a:pt x="55898" y="10817"/>
                    <a:pt x="55855" y="10790"/>
                    <a:pt x="55818" y="10778"/>
                  </a:cubicBezTo>
                  <a:cubicBezTo>
                    <a:pt x="55455" y="10679"/>
                    <a:pt x="55117" y="10522"/>
                    <a:pt x="54779" y="10359"/>
                  </a:cubicBezTo>
                  <a:cubicBezTo>
                    <a:pt x="54601" y="10276"/>
                    <a:pt x="54419" y="10203"/>
                    <a:pt x="54235" y="10129"/>
                  </a:cubicBezTo>
                  <a:cubicBezTo>
                    <a:pt x="54005" y="10040"/>
                    <a:pt x="53765" y="9982"/>
                    <a:pt x="53523" y="9982"/>
                  </a:cubicBezTo>
                  <a:cubicBezTo>
                    <a:pt x="53480" y="9982"/>
                    <a:pt x="53438" y="9984"/>
                    <a:pt x="53396" y="9988"/>
                  </a:cubicBezTo>
                  <a:cubicBezTo>
                    <a:pt x="52846" y="10024"/>
                    <a:pt x="52301" y="10095"/>
                    <a:pt x="51785" y="10316"/>
                  </a:cubicBezTo>
                  <a:cubicBezTo>
                    <a:pt x="51545" y="10421"/>
                    <a:pt x="51315" y="10553"/>
                    <a:pt x="51078" y="10667"/>
                  </a:cubicBezTo>
                  <a:cubicBezTo>
                    <a:pt x="50678" y="10864"/>
                    <a:pt x="50270" y="10999"/>
                    <a:pt x="49815" y="10999"/>
                  </a:cubicBezTo>
                  <a:cubicBezTo>
                    <a:pt x="49218" y="10999"/>
                    <a:pt x="48628" y="11014"/>
                    <a:pt x="48032" y="11017"/>
                  </a:cubicBezTo>
                  <a:cubicBezTo>
                    <a:pt x="47970" y="11017"/>
                    <a:pt x="47906" y="10990"/>
                    <a:pt x="47841" y="10974"/>
                  </a:cubicBezTo>
                  <a:cubicBezTo>
                    <a:pt x="47863" y="10928"/>
                    <a:pt x="47872" y="10879"/>
                    <a:pt x="47903" y="10861"/>
                  </a:cubicBezTo>
                  <a:cubicBezTo>
                    <a:pt x="48026" y="10771"/>
                    <a:pt x="48164" y="10695"/>
                    <a:pt x="48287" y="10602"/>
                  </a:cubicBezTo>
                  <a:cubicBezTo>
                    <a:pt x="48923" y="10129"/>
                    <a:pt x="49271" y="9483"/>
                    <a:pt x="49341" y="8700"/>
                  </a:cubicBezTo>
                  <a:cubicBezTo>
                    <a:pt x="49446" y="7605"/>
                    <a:pt x="49062" y="6671"/>
                    <a:pt x="48333" y="5872"/>
                  </a:cubicBezTo>
                  <a:cubicBezTo>
                    <a:pt x="47921" y="5426"/>
                    <a:pt x="47414" y="5122"/>
                    <a:pt x="46845" y="4919"/>
                  </a:cubicBezTo>
                  <a:cubicBezTo>
                    <a:pt x="46208" y="4690"/>
                    <a:pt x="45560" y="4587"/>
                    <a:pt x="44906" y="4587"/>
                  </a:cubicBezTo>
                  <a:cubicBezTo>
                    <a:pt x="44470" y="4587"/>
                    <a:pt x="44031" y="4633"/>
                    <a:pt x="43590" y="4719"/>
                  </a:cubicBezTo>
                  <a:cubicBezTo>
                    <a:pt x="42616" y="4906"/>
                    <a:pt x="41694" y="5272"/>
                    <a:pt x="40805" y="5715"/>
                  </a:cubicBezTo>
                  <a:cubicBezTo>
                    <a:pt x="39997" y="6115"/>
                    <a:pt x="39222" y="6579"/>
                    <a:pt x="38445" y="7037"/>
                  </a:cubicBezTo>
                  <a:cubicBezTo>
                    <a:pt x="37688" y="7482"/>
                    <a:pt x="36932" y="7931"/>
                    <a:pt x="36130" y="8297"/>
                  </a:cubicBezTo>
                  <a:cubicBezTo>
                    <a:pt x="35786" y="8454"/>
                    <a:pt x="35432" y="8574"/>
                    <a:pt x="35076" y="8672"/>
                  </a:cubicBezTo>
                  <a:cubicBezTo>
                    <a:pt x="34915" y="8718"/>
                    <a:pt x="34754" y="8742"/>
                    <a:pt x="34590" y="8742"/>
                  </a:cubicBezTo>
                  <a:cubicBezTo>
                    <a:pt x="34535" y="8742"/>
                    <a:pt x="34480" y="8739"/>
                    <a:pt x="34424" y="8733"/>
                  </a:cubicBezTo>
                  <a:cubicBezTo>
                    <a:pt x="34402" y="8733"/>
                    <a:pt x="34366" y="8724"/>
                    <a:pt x="34366" y="8712"/>
                  </a:cubicBezTo>
                  <a:cubicBezTo>
                    <a:pt x="34363" y="8672"/>
                    <a:pt x="34353" y="8620"/>
                    <a:pt x="34378" y="8601"/>
                  </a:cubicBezTo>
                  <a:cubicBezTo>
                    <a:pt x="34572" y="8392"/>
                    <a:pt x="34784" y="8202"/>
                    <a:pt x="34971" y="7986"/>
                  </a:cubicBezTo>
                  <a:cubicBezTo>
                    <a:pt x="35411" y="7479"/>
                    <a:pt x="35506" y="6886"/>
                    <a:pt x="35337" y="6253"/>
                  </a:cubicBezTo>
                  <a:cubicBezTo>
                    <a:pt x="35213" y="5790"/>
                    <a:pt x="34838" y="5325"/>
                    <a:pt x="34181" y="5325"/>
                  </a:cubicBezTo>
                  <a:cubicBezTo>
                    <a:pt x="34122" y="5325"/>
                    <a:pt x="34060" y="5329"/>
                    <a:pt x="33997" y="5337"/>
                  </a:cubicBezTo>
                  <a:cubicBezTo>
                    <a:pt x="33471" y="5404"/>
                    <a:pt x="33028" y="5635"/>
                    <a:pt x="32703" y="6050"/>
                  </a:cubicBezTo>
                  <a:cubicBezTo>
                    <a:pt x="32371" y="6468"/>
                    <a:pt x="32260" y="6948"/>
                    <a:pt x="32374" y="7479"/>
                  </a:cubicBezTo>
                  <a:cubicBezTo>
                    <a:pt x="32460" y="7879"/>
                    <a:pt x="32644" y="8220"/>
                    <a:pt x="32936" y="8503"/>
                  </a:cubicBezTo>
                  <a:cubicBezTo>
                    <a:pt x="33013" y="8580"/>
                    <a:pt x="33118" y="8635"/>
                    <a:pt x="33148" y="8746"/>
                  </a:cubicBezTo>
                  <a:cubicBezTo>
                    <a:pt x="33151" y="8764"/>
                    <a:pt x="33151" y="8792"/>
                    <a:pt x="33142" y="8810"/>
                  </a:cubicBezTo>
                  <a:cubicBezTo>
                    <a:pt x="33136" y="8826"/>
                    <a:pt x="33111" y="8838"/>
                    <a:pt x="33093" y="8847"/>
                  </a:cubicBezTo>
                  <a:cubicBezTo>
                    <a:pt x="32822" y="8916"/>
                    <a:pt x="32558" y="8951"/>
                    <a:pt x="32301" y="8951"/>
                  </a:cubicBezTo>
                  <a:cubicBezTo>
                    <a:pt x="31696" y="8951"/>
                    <a:pt x="31128" y="8758"/>
                    <a:pt x="30597" y="8361"/>
                  </a:cubicBezTo>
                  <a:cubicBezTo>
                    <a:pt x="30330" y="8162"/>
                    <a:pt x="30078" y="7950"/>
                    <a:pt x="29859" y="7704"/>
                  </a:cubicBezTo>
                  <a:cubicBezTo>
                    <a:pt x="29263" y="7037"/>
                    <a:pt x="28946" y="6268"/>
                    <a:pt x="28986" y="5358"/>
                  </a:cubicBezTo>
                  <a:cubicBezTo>
                    <a:pt x="29002" y="4974"/>
                    <a:pt x="29091" y="4614"/>
                    <a:pt x="29294" y="4292"/>
                  </a:cubicBezTo>
                  <a:cubicBezTo>
                    <a:pt x="29447" y="4052"/>
                    <a:pt x="29617" y="3821"/>
                    <a:pt x="29804" y="3606"/>
                  </a:cubicBezTo>
                  <a:cubicBezTo>
                    <a:pt x="30038" y="3339"/>
                    <a:pt x="30320" y="3124"/>
                    <a:pt x="30689" y="3071"/>
                  </a:cubicBezTo>
                  <a:cubicBezTo>
                    <a:pt x="30757" y="3059"/>
                    <a:pt x="30803" y="3022"/>
                    <a:pt x="30834" y="2961"/>
                  </a:cubicBezTo>
                  <a:cubicBezTo>
                    <a:pt x="30858" y="2915"/>
                    <a:pt x="30815" y="2844"/>
                    <a:pt x="30735" y="2813"/>
                  </a:cubicBezTo>
                  <a:cubicBezTo>
                    <a:pt x="30182" y="2613"/>
                    <a:pt x="29746" y="2248"/>
                    <a:pt x="29368" y="1814"/>
                  </a:cubicBezTo>
                  <a:cubicBezTo>
                    <a:pt x="28974" y="1365"/>
                    <a:pt x="28633" y="880"/>
                    <a:pt x="28310" y="382"/>
                  </a:cubicBezTo>
                  <a:cubicBezTo>
                    <a:pt x="28236" y="271"/>
                    <a:pt x="28156" y="167"/>
                    <a:pt x="28077" y="59"/>
                  </a:cubicBezTo>
                  <a:cubicBezTo>
                    <a:pt x="28070" y="44"/>
                    <a:pt x="28061" y="25"/>
                    <a:pt x="28049" y="19"/>
                  </a:cubicBezTo>
                  <a:lnTo>
                    <a:pt x="28037" y="10"/>
                  </a:lnTo>
                  <a:cubicBezTo>
                    <a:pt x="28033" y="4"/>
                    <a:pt x="28023" y="2"/>
                    <a:pt x="28010" y="2"/>
                  </a:cubicBezTo>
                  <a:cubicBezTo>
                    <a:pt x="28003" y="2"/>
                    <a:pt x="27995" y="3"/>
                    <a:pt x="27987" y="4"/>
                  </a:cubicBezTo>
                  <a:cubicBezTo>
                    <a:pt x="27976" y="2"/>
                    <a:pt x="27966" y="1"/>
                    <a:pt x="27958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n>
                  <a:solidFill>
                    <a:schemeClr val="bg1"/>
                  </a:solidFill>
                </a:ln>
                <a:solidFill>
                  <a:schemeClr val="bg1">
                    <a:lumMod val="90000"/>
                  </a:schemeClr>
                </a:solidFill>
              </a:endParaRPr>
            </a:p>
          </p:txBody>
        </p:sp>
        <p:sp>
          <p:nvSpPr>
            <p:cNvPr id="11" name="Google Shape;794;p36">
              <a:extLst>
                <a:ext uri="{FF2B5EF4-FFF2-40B4-BE49-F238E27FC236}">
                  <a16:creationId xmlns:a16="http://schemas.microsoft.com/office/drawing/2014/main" id="{0D1E8950-CF9C-A4A6-BDF1-1096184C314A}"/>
                </a:ext>
              </a:extLst>
            </p:cNvPr>
            <p:cNvSpPr/>
            <p:nvPr/>
          </p:nvSpPr>
          <p:spPr>
            <a:xfrm>
              <a:off x="5118693" y="1364738"/>
              <a:ext cx="59930" cy="55966"/>
            </a:xfrm>
            <a:custGeom>
              <a:avLst/>
              <a:gdLst/>
              <a:ahLst/>
              <a:cxnLst/>
              <a:rect l="l" t="t" r="r" b="b"/>
              <a:pathLst>
                <a:path w="1028" h="960" extrusionOk="0">
                  <a:moveTo>
                    <a:pt x="516" y="192"/>
                  </a:moveTo>
                  <a:cubicBezTo>
                    <a:pt x="570" y="192"/>
                    <a:pt x="623" y="213"/>
                    <a:pt x="658" y="255"/>
                  </a:cubicBezTo>
                  <a:cubicBezTo>
                    <a:pt x="757" y="387"/>
                    <a:pt x="781" y="541"/>
                    <a:pt x="695" y="676"/>
                  </a:cubicBezTo>
                  <a:cubicBezTo>
                    <a:pt x="665" y="725"/>
                    <a:pt x="600" y="756"/>
                    <a:pt x="554" y="790"/>
                  </a:cubicBezTo>
                  <a:cubicBezTo>
                    <a:pt x="505" y="774"/>
                    <a:pt x="456" y="771"/>
                    <a:pt x="425" y="747"/>
                  </a:cubicBezTo>
                  <a:cubicBezTo>
                    <a:pt x="234" y="608"/>
                    <a:pt x="216" y="418"/>
                    <a:pt x="373" y="252"/>
                  </a:cubicBezTo>
                  <a:cubicBezTo>
                    <a:pt x="411" y="212"/>
                    <a:pt x="464" y="192"/>
                    <a:pt x="516" y="192"/>
                  </a:cubicBezTo>
                  <a:close/>
                  <a:moveTo>
                    <a:pt x="552" y="0"/>
                  </a:moveTo>
                  <a:cubicBezTo>
                    <a:pt x="302" y="0"/>
                    <a:pt x="27" y="183"/>
                    <a:pt x="13" y="482"/>
                  </a:cubicBezTo>
                  <a:cubicBezTo>
                    <a:pt x="1" y="728"/>
                    <a:pt x="213" y="953"/>
                    <a:pt x="456" y="959"/>
                  </a:cubicBezTo>
                  <a:cubicBezTo>
                    <a:pt x="463" y="959"/>
                    <a:pt x="469" y="959"/>
                    <a:pt x="476" y="959"/>
                  </a:cubicBezTo>
                  <a:cubicBezTo>
                    <a:pt x="764" y="959"/>
                    <a:pt x="982" y="771"/>
                    <a:pt x="1003" y="513"/>
                  </a:cubicBezTo>
                  <a:cubicBezTo>
                    <a:pt x="1027" y="249"/>
                    <a:pt x="843" y="24"/>
                    <a:pt x="603" y="3"/>
                  </a:cubicBezTo>
                  <a:cubicBezTo>
                    <a:pt x="586" y="1"/>
                    <a:pt x="569" y="0"/>
                    <a:pt x="5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n>
                  <a:solidFill>
                    <a:schemeClr val="bg1">
                      <a:lumMod val="90000"/>
                    </a:schemeClr>
                  </a:solidFill>
                </a:ln>
                <a:solidFill>
                  <a:schemeClr val="bg1"/>
                </a:solidFill>
              </a:endParaRPr>
            </a:p>
          </p:txBody>
        </p:sp>
      </p:grpSp>
      <p:grpSp>
        <p:nvGrpSpPr>
          <p:cNvPr id="12" name="Google Shape;795;p36">
            <a:extLst>
              <a:ext uri="{FF2B5EF4-FFF2-40B4-BE49-F238E27FC236}">
                <a16:creationId xmlns:a16="http://schemas.microsoft.com/office/drawing/2014/main" id="{CC66D2EC-8368-5573-0E79-2AC25018C80E}"/>
              </a:ext>
            </a:extLst>
          </p:cNvPr>
          <p:cNvGrpSpPr/>
          <p:nvPr/>
        </p:nvGrpSpPr>
        <p:grpSpPr>
          <a:xfrm rot="10800000">
            <a:off x="1301152" y="18251422"/>
            <a:ext cx="3263203" cy="663192"/>
            <a:chOff x="2940375" y="833000"/>
            <a:chExt cx="3263203" cy="663192"/>
          </a:xfrm>
          <a:solidFill>
            <a:schemeClr val="bg1"/>
          </a:solidFill>
        </p:grpSpPr>
        <p:sp>
          <p:nvSpPr>
            <p:cNvPr id="13" name="Google Shape;796;p36">
              <a:extLst>
                <a:ext uri="{FF2B5EF4-FFF2-40B4-BE49-F238E27FC236}">
                  <a16:creationId xmlns:a16="http://schemas.microsoft.com/office/drawing/2014/main" id="{2A79176E-D8A0-5E25-2435-B08FF41F39B7}"/>
                </a:ext>
              </a:extLst>
            </p:cNvPr>
            <p:cNvSpPr/>
            <p:nvPr/>
          </p:nvSpPr>
          <p:spPr>
            <a:xfrm>
              <a:off x="3965202" y="1364738"/>
              <a:ext cx="59697" cy="55907"/>
            </a:xfrm>
            <a:custGeom>
              <a:avLst/>
              <a:gdLst/>
              <a:ahLst/>
              <a:cxnLst/>
              <a:rect l="l" t="t" r="r" b="b"/>
              <a:pathLst>
                <a:path w="1024" h="959" extrusionOk="0">
                  <a:moveTo>
                    <a:pt x="512" y="191"/>
                  </a:moveTo>
                  <a:cubicBezTo>
                    <a:pt x="563" y="191"/>
                    <a:pt x="616" y="211"/>
                    <a:pt x="655" y="252"/>
                  </a:cubicBezTo>
                  <a:cubicBezTo>
                    <a:pt x="809" y="415"/>
                    <a:pt x="790" y="608"/>
                    <a:pt x="603" y="747"/>
                  </a:cubicBezTo>
                  <a:cubicBezTo>
                    <a:pt x="572" y="771"/>
                    <a:pt x="520" y="774"/>
                    <a:pt x="471" y="790"/>
                  </a:cubicBezTo>
                  <a:cubicBezTo>
                    <a:pt x="425" y="756"/>
                    <a:pt x="360" y="725"/>
                    <a:pt x="329" y="676"/>
                  </a:cubicBezTo>
                  <a:cubicBezTo>
                    <a:pt x="246" y="541"/>
                    <a:pt x="265" y="387"/>
                    <a:pt x="372" y="255"/>
                  </a:cubicBezTo>
                  <a:cubicBezTo>
                    <a:pt x="407" y="213"/>
                    <a:pt x="459" y="191"/>
                    <a:pt x="512" y="191"/>
                  </a:cubicBezTo>
                  <a:close/>
                  <a:moveTo>
                    <a:pt x="470" y="0"/>
                  </a:moveTo>
                  <a:cubicBezTo>
                    <a:pt x="453" y="0"/>
                    <a:pt x="435" y="1"/>
                    <a:pt x="418" y="3"/>
                  </a:cubicBezTo>
                  <a:cubicBezTo>
                    <a:pt x="179" y="24"/>
                    <a:pt x="0" y="249"/>
                    <a:pt x="19" y="513"/>
                  </a:cubicBezTo>
                  <a:cubicBezTo>
                    <a:pt x="40" y="773"/>
                    <a:pt x="261" y="959"/>
                    <a:pt x="555" y="959"/>
                  </a:cubicBezTo>
                  <a:cubicBezTo>
                    <a:pt x="559" y="959"/>
                    <a:pt x="564" y="959"/>
                    <a:pt x="569" y="959"/>
                  </a:cubicBezTo>
                  <a:cubicBezTo>
                    <a:pt x="809" y="956"/>
                    <a:pt x="1024" y="731"/>
                    <a:pt x="1009" y="482"/>
                  </a:cubicBezTo>
                  <a:cubicBezTo>
                    <a:pt x="994" y="183"/>
                    <a:pt x="719" y="0"/>
                    <a:pt x="47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4" name="Google Shape;797;p36">
              <a:extLst>
                <a:ext uri="{FF2B5EF4-FFF2-40B4-BE49-F238E27FC236}">
                  <a16:creationId xmlns:a16="http://schemas.microsoft.com/office/drawing/2014/main" id="{4BE93EFF-5BF4-E2E7-CEEE-4D379CEDFBFA}"/>
                </a:ext>
              </a:extLst>
            </p:cNvPr>
            <p:cNvSpPr/>
            <p:nvPr/>
          </p:nvSpPr>
          <p:spPr>
            <a:xfrm>
              <a:off x="2940375" y="833000"/>
              <a:ext cx="3263203" cy="663192"/>
            </a:xfrm>
            <a:custGeom>
              <a:avLst/>
              <a:gdLst/>
              <a:ahLst/>
              <a:cxnLst/>
              <a:rect l="l" t="t" r="r" b="b"/>
              <a:pathLst>
                <a:path w="55975" h="11376" extrusionOk="0">
                  <a:moveTo>
                    <a:pt x="21778" y="5637"/>
                  </a:moveTo>
                  <a:cubicBezTo>
                    <a:pt x="22269" y="5637"/>
                    <a:pt x="22775" y="5867"/>
                    <a:pt x="23100" y="6265"/>
                  </a:cubicBezTo>
                  <a:cubicBezTo>
                    <a:pt x="23318" y="6529"/>
                    <a:pt x="23429" y="6825"/>
                    <a:pt x="23429" y="7058"/>
                  </a:cubicBezTo>
                  <a:cubicBezTo>
                    <a:pt x="23426" y="7608"/>
                    <a:pt x="23263" y="7980"/>
                    <a:pt x="22931" y="8266"/>
                  </a:cubicBezTo>
                  <a:cubicBezTo>
                    <a:pt x="22805" y="8377"/>
                    <a:pt x="22651" y="8466"/>
                    <a:pt x="22498" y="8555"/>
                  </a:cubicBezTo>
                  <a:cubicBezTo>
                    <a:pt x="22444" y="8584"/>
                    <a:pt x="22390" y="8598"/>
                    <a:pt x="22335" y="8598"/>
                  </a:cubicBezTo>
                  <a:cubicBezTo>
                    <a:pt x="22264" y="8598"/>
                    <a:pt x="22192" y="8575"/>
                    <a:pt x="22123" y="8537"/>
                  </a:cubicBezTo>
                  <a:cubicBezTo>
                    <a:pt x="21778" y="8340"/>
                    <a:pt x="21474" y="8094"/>
                    <a:pt x="21210" y="7799"/>
                  </a:cubicBezTo>
                  <a:cubicBezTo>
                    <a:pt x="21031" y="7596"/>
                    <a:pt x="20902" y="7372"/>
                    <a:pt x="20819" y="7117"/>
                  </a:cubicBezTo>
                  <a:cubicBezTo>
                    <a:pt x="20687" y="6695"/>
                    <a:pt x="20736" y="6299"/>
                    <a:pt x="21019" y="5942"/>
                  </a:cubicBezTo>
                  <a:cubicBezTo>
                    <a:pt x="21117" y="5819"/>
                    <a:pt x="21240" y="5730"/>
                    <a:pt x="21394" y="5687"/>
                  </a:cubicBezTo>
                  <a:cubicBezTo>
                    <a:pt x="21519" y="5654"/>
                    <a:pt x="21648" y="5637"/>
                    <a:pt x="21778" y="5637"/>
                  </a:cubicBezTo>
                  <a:close/>
                  <a:moveTo>
                    <a:pt x="34183" y="5637"/>
                  </a:moveTo>
                  <a:cubicBezTo>
                    <a:pt x="34314" y="5637"/>
                    <a:pt x="34443" y="5654"/>
                    <a:pt x="34568" y="5687"/>
                  </a:cubicBezTo>
                  <a:cubicBezTo>
                    <a:pt x="34722" y="5730"/>
                    <a:pt x="34842" y="5819"/>
                    <a:pt x="34940" y="5942"/>
                  </a:cubicBezTo>
                  <a:cubicBezTo>
                    <a:pt x="35223" y="6299"/>
                    <a:pt x="35272" y="6695"/>
                    <a:pt x="35140" y="7117"/>
                  </a:cubicBezTo>
                  <a:cubicBezTo>
                    <a:pt x="35060" y="7372"/>
                    <a:pt x="34934" y="7599"/>
                    <a:pt x="34753" y="7799"/>
                  </a:cubicBezTo>
                  <a:cubicBezTo>
                    <a:pt x="34492" y="8094"/>
                    <a:pt x="34187" y="8337"/>
                    <a:pt x="33843" y="8537"/>
                  </a:cubicBezTo>
                  <a:cubicBezTo>
                    <a:pt x="33773" y="8575"/>
                    <a:pt x="33703" y="8598"/>
                    <a:pt x="33632" y="8598"/>
                  </a:cubicBezTo>
                  <a:cubicBezTo>
                    <a:pt x="33578" y="8598"/>
                    <a:pt x="33524" y="8584"/>
                    <a:pt x="33471" y="8555"/>
                  </a:cubicBezTo>
                  <a:cubicBezTo>
                    <a:pt x="33320" y="8466"/>
                    <a:pt x="33167" y="8383"/>
                    <a:pt x="33032" y="8266"/>
                  </a:cubicBezTo>
                  <a:cubicBezTo>
                    <a:pt x="32697" y="7977"/>
                    <a:pt x="32537" y="7608"/>
                    <a:pt x="32534" y="7061"/>
                  </a:cubicBezTo>
                  <a:cubicBezTo>
                    <a:pt x="32534" y="6825"/>
                    <a:pt x="32644" y="6529"/>
                    <a:pt x="32862" y="6265"/>
                  </a:cubicBezTo>
                  <a:cubicBezTo>
                    <a:pt x="33190" y="5867"/>
                    <a:pt x="33693" y="5637"/>
                    <a:pt x="34183" y="5637"/>
                  </a:cubicBezTo>
                  <a:close/>
                  <a:moveTo>
                    <a:pt x="13726" y="7160"/>
                  </a:moveTo>
                  <a:cubicBezTo>
                    <a:pt x="13738" y="7160"/>
                    <a:pt x="13750" y="7161"/>
                    <a:pt x="13762" y="7163"/>
                  </a:cubicBezTo>
                  <a:cubicBezTo>
                    <a:pt x="13854" y="7178"/>
                    <a:pt x="13925" y="7221"/>
                    <a:pt x="13986" y="7292"/>
                  </a:cubicBezTo>
                  <a:cubicBezTo>
                    <a:pt x="14146" y="7479"/>
                    <a:pt x="14232" y="7701"/>
                    <a:pt x="14309" y="7931"/>
                  </a:cubicBezTo>
                  <a:cubicBezTo>
                    <a:pt x="14478" y="8451"/>
                    <a:pt x="14650" y="8973"/>
                    <a:pt x="14813" y="9493"/>
                  </a:cubicBezTo>
                  <a:cubicBezTo>
                    <a:pt x="14819" y="9545"/>
                    <a:pt x="14804" y="9606"/>
                    <a:pt x="14798" y="9665"/>
                  </a:cubicBezTo>
                  <a:cubicBezTo>
                    <a:pt x="14635" y="9526"/>
                    <a:pt x="14463" y="9397"/>
                    <a:pt x="14315" y="9247"/>
                  </a:cubicBezTo>
                  <a:cubicBezTo>
                    <a:pt x="14005" y="8930"/>
                    <a:pt x="13759" y="8574"/>
                    <a:pt x="13599" y="8156"/>
                  </a:cubicBezTo>
                  <a:cubicBezTo>
                    <a:pt x="13510" y="7925"/>
                    <a:pt x="13470" y="7691"/>
                    <a:pt x="13485" y="7449"/>
                  </a:cubicBezTo>
                  <a:cubicBezTo>
                    <a:pt x="13491" y="7406"/>
                    <a:pt x="13500" y="7362"/>
                    <a:pt x="13510" y="7316"/>
                  </a:cubicBezTo>
                  <a:cubicBezTo>
                    <a:pt x="13523" y="7228"/>
                    <a:pt x="13624" y="7160"/>
                    <a:pt x="13726" y="7160"/>
                  </a:cubicBezTo>
                  <a:close/>
                  <a:moveTo>
                    <a:pt x="42251" y="7165"/>
                  </a:moveTo>
                  <a:cubicBezTo>
                    <a:pt x="42352" y="7165"/>
                    <a:pt x="42452" y="7233"/>
                    <a:pt x="42465" y="7323"/>
                  </a:cubicBezTo>
                  <a:cubicBezTo>
                    <a:pt x="42471" y="7362"/>
                    <a:pt x="42484" y="7406"/>
                    <a:pt x="42487" y="7452"/>
                  </a:cubicBezTo>
                  <a:cubicBezTo>
                    <a:pt x="42502" y="7694"/>
                    <a:pt x="42465" y="7928"/>
                    <a:pt x="42376" y="8159"/>
                  </a:cubicBezTo>
                  <a:cubicBezTo>
                    <a:pt x="42216" y="8574"/>
                    <a:pt x="41970" y="8936"/>
                    <a:pt x="41657" y="9250"/>
                  </a:cubicBezTo>
                  <a:cubicBezTo>
                    <a:pt x="41509" y="9400"/>
                    <a:pt x="41340" y="9530"/>
                    <a:pt x="41177" y="9668"/>
                  </a:cubicBezTo>
                  <a:cubicBezTo>
                    <a:pt x="41165" y="9606"/>
                    <a:pt x="41146" y="9545"/>
                    <a:pt x="41162" y="9496"/>
                  </a:cubicBezTo>
                  <a:cubicBezTo>
                    <a:pt x="41328" y="8973"/>
                    <a:pt x="41497" y="8454"/>
                    <a:pt x="41666" y="7937"/>
                  </a:cubicBezTo>
                  <a:cubicBezTo>
                    <a:pt x="41743" y="7707"/>
                    <a:pt x="41826" y="7482"/>
                    <a:pt x="41989" y="7295"/>
                  </a:cubicBezTo>
                  <a:cubicBezTo>
                    <a:pt x="42047" y="7224"/>
                    <a:pt x="42118" y="7184"/>
                    <a:pt x="42210" y="7169"/>
                  </a:cubicBezTo>
                  <a:cubicBezTo>
                    <a:pt x="42223" y="7166"/>
                    <a:pt x="42237" y="7165"/>
                    <a:pt x="42251" y="7165"/>
                  </a:cubicBezTo>
                  <a:close/>
                  <a:moveTo>
                    <a:pt x="28000" y="333"/>
                  </a:moveTo>
                  <a:cubicBezTo>
                    <a:pt x="28218" y="735"/>
                    <a:pt x="28479" y="1107"/>
                    <a:pt x="28756" y="1473"/>
                  </a:cubicBezTo>
                  <a:cubicBezTo>
                    <a:pt x="29128" y="1965"/>
                    <a:pt x="29546" y="2414"/>
                    <a:pt x="30081" y="2749"/>
                  </a:cubicBezTo>
                  <a:cubicBezTo>
                    <a:pt x="30130" y="2779"/>
                    <a:pt x="30158" y="2841"/>
                    <a:pt x="30197" y="2884"/>
                  </a:cubicBezTo>
                  <a:cubicBezTo>
                    <a:pt x="30065" y="3065"/>
                    <a:pt x="29869" y="3127"/>
                    <a:pt x="29709" y="3237"/>
                  </a:cubicBezTo>
                  <a:cubicBezTo>
                    <a:pt x="29383" y="3471"/>
                    <a:pt x="29109" y="3757"/>
                    <a:pt x="28928" y="4117"/>
                  </a:cubicBezTo>
                  <a:cubicBezTo>
                    <a:pt x="28759" y="4452"/>
                    <a:pt x="28645" y="4808"/>
                    <a:pt x="28614" y="5186"/>
                  </a:cubicBezTo>
                  <a:cubicBezTo>
                    <a:pt x="28562" y="5580"/>
                    <a:pt x="28568" y="5976"/>
                    <a:pt x="28599" y="6373"/>
                  </a:cubicBezTo>
                  <a:cubicBezTo>
                    <a:pt x="28667" y="7249"/>
                    <a:pt x="28959" y="8048"/>
                    <a:pt x="29506" y="8740"/>
                  </a:cubicBezTo>
                  <a:cubicBezTo>
                    <a:pt x="30139" y="9545"/>
                    <a:pt x="30898" y="10200"/>
                    <a:pt x="31863" y="10596"/>
                  </a:cubicBezTo>
                  <a:cubicBezTo>
                    <a:pt x="31943" y="10630"/>
                    <a:pt x="32026" y="10667"/>
                    <a:pt x="32097" y="10713"/>
                  </a:cubicBezTo>
                  <a:cubicBezTo>
                    <a:pt x="32125" y="10734"/>
                    <a:pt x="32140" y="10774"/>
                    <a:pt x="32159" y="10802"/>
                  </a:cubicBezTo>
                  <a:cubicBezTo>
                    <a:pt x="31670" y="10802"/>
                    <a:pt x="31181" y="10805"/>
                    <a:pt x="30692" y="10805"/>
                  </a:cubicBezTo>
                  <a:cubicBezTo>
                    <a:pt x="30367" y="10805"/>
                    <a:pt x="30041" y="10804"/>
                    <a:pt x="29715" y="10799"/>
                  </a:cubicBezTo>
                  <a:cubicBezTo>
                    <a:pt x="29670" y="10798"/>
                    <a:pt x="29624" y="10798"/>
                    <a:pt x="29579" y="10798"/>
                  </a:cubicBezTo>
                  <a:cubicBezTo>
                    <a:pt x="29456" y="10798"/>
                    <a:pt x="29333" y="10801"/>
                    <a:pt x="29214" y="10805"/>
                  </a:cubicBezTo>
                  <a:cubicBezTo>
                    <a:pt x="27806" y="10799"/>
                    <a:pt x="26441" y="10799"/>
                    <a:pt x="26263" y="10799"/>
                  </a:cubicBezTo>
                  <a:cubicBezTo>
                    <a:pt x="25937" y="10804"/>
                    <a:pt x="25611" y="10805"/>
                    <a:pt x="25285" y="10805"/>
                  </a:cubicBezTo>
                  <a:cubicBezTo>
                    <a:pt x="24796" y="10805"/>
                    <a:pt x="24307" y="10802"/>
                    <a:pt x="23816" y="10802"/>
                  </a:cubicBezTo>
                  <a:cubicBezTo>
                    <a:pt x="23838" y="10771"/>
                    <a:pt x="23847" y="10728"/>
                    <a:pt x="23881" y="10713"/>
                  </a:cubicBezTo>
                  <a:cubicBezTo>
                    <a:pt x="23951" y="10667"/>
                    <a:pt x="24034" y="10630"/>
                    <a:pt x="24114" y="10596"/>
                  </a:cubicBezTo>
                  <a:cubicBezTo>
                    <a:pt x="25073" y="10200"/>
                    <a:pt x="25839" y="9542"/>
                    <a:pt x="26472" y="8740"/>
                  </a:cubicBezTo>
                  <a:cubicBezTo>
                    <a:pt x="27019" y="8048"/>
                    <a:pt x="27305" y="7249"/>
                    <a:pt x="27379" y="6373"/>
                  </a:cubicBezTo>
                  <a:cubicBezTo>
                    <a:pt x="27410" y="5976"/>
                    <a:pt x="27416" y="5580"/>
                    <a:pt x="27385" y="5186"/>
                  </a:cubicBezTo>
                  <a:cubicBezTo>
                    <a:pt x="27354" y="4805"/>
                    <a:pt x="27237" y="4452"/>
                    <a:pt x="27068" y="4117"/>
                  </a:cubicBezTo>
                  <a:cubicBezTo>
                    <a:pt x="26887" y="3757"/>
                    <a:pt x="26616" y="3471"/>
                    <a:pt x="26288" y="3237"/>
                  </a:cubicBezTo>
                  <a:cubicBezTo>
                    <a:pt x="26131" y="3121"/>
                    <a:pt x="25931" y="3059"/>
                    <a:pt x="25802" y="2884"/>
                  </a:cubicBezTo>
                  <a:cubicBezTo>
                    <a:pt x="25839" y="2838"/>
                    <a:pt x="25866" y="2776"/>
                    <a:pt x="25916" y="2749"/>
                  </a:cubicBezTo>
                  <a:cubicBezTo>
                    <a:pt x="26447" y="2414"/>
                    <a:pt x="26865" y="1968"/>
                    <a:pt x="27240" y="1473"/>
                  </a:cubicBezTo>
                  <a:cubicBezTo>
                    <a:pt x="27517" y="1107"/>
                    <a:pt x="27778" y="735"/>
                    <a:pt x="28000" y="333"/>
                  </a:cubicBezTo>
                  <a:close/>
                  <a:moveTo>
                    <a:pt x="2440" y="10246"/>
                  </a:moveTo>
                  <a:cubicBezTo>
                    <a:pt x="2533" y="10246"/>
                    <a:pt x="2626" y="10254"/>
                    <a:pt x="2720" y="10270"/>
                  </a:cubicBezTo>
                  <a:cubicBezTo>
                    <a:pt x="2871" y="10298"/>
                    <a:pt x="3025" y="10307"/>
                    <a:pt x="3172" y="10338"/>
                  </a:cubicBezTo>
                  <a:cubicBezTo>
                    <a:pt x="3624" y="10424"/>
                    <a:pt x="4064" y="10544"/>
                    <a:pt x="4463" y="10778"/>
                  </a:cubicBezTo>
                  <a:cubicBezTo>
                    <a:pt x="4506" y="10805"/>
                    <a:pt x="4522" y="10879"/>
                    <a:pt x="4568" y="10959"/>
                  </a:cubicBezTo>
                  <a:cubicBezTo>
                    <a:pt x="3338" y="10928"/>
                    <a:pt x="2139" y="10897"/>
                    <a:pt x="941" y="10864"/>
                  </a:cubicBezTo>
                  <a:cubicBezTo>
                    <a:pt x="904" y="10864"/>
                    <a:pt x="864" y="10833"/>
                    <a:pt x="830" y="10817"/>
                  </a:cubicBezTo>
                  <a:cubicBezTo>
                    <a:pt x="1245" y="10538"/>
                    <a:pt x="1568" y="10393"/>
                    <a:pt x="1940" y="10310"/>
                  </a:cubicBezTo>
                  <a:cubicBezTo>
                    <a:pt x="2106" y="10271"/>
                    <a:pt x="2272" y="10246"/>
                    <a:pt x="2440" y="10246"/>
                  </a:cubicBezTo>
                  <a:close/>
                  <a:moveTo>
                    <a:pt x="53538" y="10249"/>
                  </a:moveTo>
                  <a:cubicBezTo>
                    <a:pt x="53702" y="10249"/>
                    <a:pt x="53864" y="10271"/>
                    <a:pt x="54029" y="10310"/>
                  </a:cubicBezTo>
                  <a:cubicBezTo>
                    <a:pt x="54404" y="10396"/>
                    <a:pt x="54721" y="10538"/>
                    <a:pt x="55136" y="10817"/>
                  </a:cubicBezTo>
                  <a:cubicBezTo>
                    <a:pt x="55099" y="10833"/>
                    <a:pt x="55065" y="10864"/>
                    <a:pt x="55025" y="10864"/>
                  </a:cubicBezTo>
                  <a:cubicBezTo>
                    <a:pt x="53826" y="10897"/>
                    <a:pt x="52627" y="10925"/>
                    <a:pt x="51398" y="10959"/>
                  </a:cubicBezTo>
                  <a:cubicBezTo>
                    <a:pt x="51444" y="10879"/>
                    <a:pt x="51459" y="10805"/>
                    <a:pt x="51505" y="10781"/>
                  </a:cubicBezTo>
                  <a:cubicBezTo>
                    <a:pt x="51905" y="10541"/>
                    <a:pt x="52348" y="10427"/>
                    <a:pt x="52796" y="10338"/>
                  </a:cubicBezTo>
                  <a:cubicBezTo>
                    <a:pt x="52947" y="10307"/>
                    <a:pt x="53101" y="10298"/>
                    <a:pt x="53251" y="10273"/>
                  </a:cubicBezTo>
                  <a:cubicBezTo>
                    <a:pt x="53348" y="10256"/>
                    <a:pt x="53443" y="10249"/>
                    <a:pt x="53538" y="10249"/>
                  </a:cubicBezTo>
                  <a:close/>
                  <a:moveTo>
                    <a:pt x="44802" y="4920"/>
                  </a:moveTo>
                  <a:cubicBezTo>
                    <a:pt x="44900" y="4920"/>
                    <a:pt x="44998" y="4924"/>
                    <a:pt x="45096" y="4931"/>
                  </a:cubicBezTo>
                  <a:cubicBezTo>
                    <a:pt x="45622" y="4971"/>
                    <a:pt x="46145" y="5036"/>
                    <a:pt x="46652" y="5195"/>
                  </a:cubicBezTo>
                  <a:cubicBezTo>
                    <a:pt x="47184" y="5364"/>
                    <a:pt x="47663" y="5635"/>
                    <a:pt x="48078" y="6001"/>
                  </a:cubicBezTo>
                  <a:cubicBezTo>
                    <a:pt x="48588" y="6450"/>
                    <a:pt x="48893" y="7024"/>
                    <a:pt x="49065" y="7679"/>
                  </a:cubicBezTo>
                  <a:cubicBezTo>
                    <a:pt x="49089" y="7762"/>
                    <a:pt x="49089" y="7854"/>
                    <a:pt x="49117" y="7937"/>
                  </a:cubicBezTo>
                  <a:cubicBezTo>
                    <a:pt x="49317" y="8629"/>
                    <a:pt x="48874" y="9760"/>
                    <a:pt x="48241" y="10227"/>
                  </a:cubicBezTo>
                  <a:cubicBezTo>
                    <a:pt x="47632" y="10676"/>
                    <a:pt x="46959" y="10907"/>
                    <a:pt x="46218" y="10959"/>
                  </a:cubicBezTo>
                  <a:cubicBezTo>
                    <a:pt x="46172" y="10962"/>
                    <a:pt x="46125" y="10964"/>
                    <a:pt x="46079" y="10964"/>
                  </a:cubicBezTo>
                  <a:cubicBezTo>
                    <a:pt x="45863" y="10964"/>
                    <a:pt x="45650" y="10930"/>
                    <a:pt x="45434" y="10882"/>
                  </a:cubicBezTo>
                  <a:cubicBezTo>
                    <a:pt x="44740" y="10738"/>
                    <a:pt x="44328" y="10286"/>
                    <a:pt x="44079" y="9662"/>
                  </a:cubicBezTo>
                  <a:cubicBezTo>
                    <a:pt x="44030" y="9539"/>
                    <a:pt x="43993" y="9407"/>
                    <a:pt x="43977" y="9281"/>
                  </a:cubicBezTo>
                  <a:cubicBezTo>
                    <a:pt x="43962" y="9173"/>
                    <a:pt x="43962" y="9059"/>
                    <a:pt x="43990" y="8955"/>
                  </a:cubicBezTo>
                  <a:cubicBezTo>
                    <a:pt x="44094" y="8571"/>
                    <a:pt x="44245" y="8205"/>
                    <a:pt x="44531" y="7913"/>
                  </a:cubicBezTo>
                  <a:cubicBezTo>
                    <a:pt x="44577" y="7867"/>
                    <a:pt x="44629" y="7817"/>
                    <a:pt x="44660" y="7762"/>
                  </a:cubicBezTo>
                  <a:cubicBezTo>
                    <a:pt x="44678" y="7731"/>
                    <a:pt x="44678" y="7682"/>
                    <a:pt x="44666" y="7648"/>
                  </a:cubicBezTo>
                  <a:cubicBezTo>
                    <a:pt x="44656" y="7616"/>
                    <a:pt x="44632" y="7600"/>
                    <a:pt x="44603" y="7600"/>
                  </a:cubicBezTo>
                  <a:cubicBezTo>
                    <a:pt x="44588" y="7600"/>
                    <a:pt x="44572" y="7605"/>
                    <a:pt x="44555" y="7615"/>
                  </a:cubicBezTo>
                  <a:cubicBezTo>
                    <a:pt x="44482" y="7661"/>
                    <a:pt x="44399" y="7698"/>
                    <a:pt x="44337" y="7759"/>
                  </a:cubicBezTo>
                  <a:cubicBezTo>
                    <a:pt x="44017" y="8085"/>
                    <a:pt x="43851" y="8491"/>
                    <a:pt x="43790" y="8936"/>
                  </a:cubicBezTo>
                  <a:cubicBezTo>
                    <a:pt x="43753" y="9222"/>
                    <a:pt x="43790" y="9505"/>
                    <a:pt x="43894" y="9775"/>
                  </a:cubicBezTo>
                  <a:cubicBezTo>
                    <a:pt x="44064" y="10215"/>
                    <a:pt x="44300" y="10602"/>
                    <a:pt x="44681" y="10894"/>
                  </a:cubicBezTo>
                  <a:cubicBezTo>
                    <a:pt x="44715" y="10922"/>
                    <a:pt x="44715" y="11002"/>
                    <a:pt x="44737" y="11076"/>
                  </a:cubicBezTo>
                  <a:cubicBezTo>
                    <a:pt x="44487" y="11076"/>
                    <a:pt x="44247" y="11082"/>
                    <a:pt x="44011" y="11082"/>
                  </a:cubicBezTo>
                  <a:cubicBezTo>
                    <a:pt x="43870" y="11082"/>
                    <a:pt x="43730" y="11080"/>
                    <a:pt x="43590" y="11073"/>
                  </a:cubicBezTo>
                  <a:cubicBezTo>
                    <a:pt x="42379" y="11017"/>
                    <a:pt x="41171" y="11027"/>
                    <a:pt x="39963" y="11020"/>
                  </a:cubicBezTo>
                  <a:cubicBezTo>
                    <a:pt x="39932" y="11020"/>
                    <a:pt x="39901" y="11021"/>
                    <a:pt x="39870" y="11021"/>
                  </a:cubicBezTo>
                  <a:cubicBezTo>
                    <a:pt x="39793" y="11021"/>
                    <a:pt x="39716" y="11015"/>
                    <a:pt x="39643" y="10971"/>
                  </a:cubicBezTo>
                  <a:cubicBezTo>
                    <a:pt x="39637" y="10968"/>
                    <a:pt x="39640" y="10928"/>
                    <a:pt x="39653" y="10919"/>
                  </a:cubicBezTo>
                  <a:cubicBezTo>
                    <a:pt x="39742" y="10811"/>
                    <a:pt x="39871" y="10784"/>
                    <a:pt x="39988" y="10725"/>
                  </a:cubicBezTo>
                  <a:cubicBezTo>
                    <a:pt x="40602" y="10421"/>
                    <a:pt x="41177" y="10064"/>
                    <a:pt x="41681" y="9591"/>
                  </a:cubicBezTo>
                  <a:cubicBezTo>
                    <a:pt x="41973" y="9321"/>
                    <a:pt x="42232" y="9019"/>
                    <a:pt x="42431" y="8675"/>
                  </a:cubicBezTo>
                  <a:cubicBezTo>
                    <a:pt x="42640" y="8306"/>
                    <a:pt x="42763" y="7910"/>
                    <a:pt x="42733" y="7479"/>
                  </a:cubicBezTo>
                  <a:cubicBezTo>
                    <a:pt x="42717" y="7292"/>
                    <a:pt x="42634" y="7144"/>
                    <a:pt x="42465" y="7052"/>
                  </a:cubicBezTo>
                  <a:cubicBezTo>
                    <a:pt x="42360" y="6995"/>
                    <a:pt x="42259" y="6966"/>
                    <a:pt x="42164" y="6966"/>
                  </a:cubicBezTo>
                  <a:cubicBezTo>
                    <a:pt x="41995" y="6966"/>
                    <a:pt x="41844" y="7056"/>
                    <a:pt x="41724" y="7233"/>
                  </a:cubicBezTo>
                  <a:cubicBezTo>
                    <a:pt x="41574" y="7455"/>
                    <a:pt x="41478" y="7698"/>
                    <a:pt x="41392" y="7953"/>
                  </a:cubicBezTo>
                  <a:cubicBezTo>
                    <a:pt x="41273" y="8306"/>
                    <a:pt x="41159" y="8663"/>
                    <a:pt x="41048" y="9016"/>
                  </a:cubicBezTo>
                  <a:cubicBezTo>
                    <a:pt x="40941" y="9357"/>
                    <a:pt x="40753" y="9659"/>
                    <a:pt x="40504" y="9911"/>
                  </a:cubicBezTo>
                  <a:cubicBezTo>
                    <a:pt x="40258" y="10166"/>
                    <a:pt x="39991" y="10396"/>
                    <a:pt x="39674" y="10556"/>
                  </a:cubicBezTo>
                  <a:cubicBezTo>
                    <a:pt x="39145" y="10829"/>
                    <a:pt x="38591" y="11018"/>
                    <a:pt x="37990" y="11018"/>
                  </a:cubicBezTo>
                  <a:cubicBezTo>
                    <a:pt x="37962" y="11018"/>
                    <a:pt x="37935" y="11018"/>
                    <a:pt x="37907" y="11017"/>
                  </a:cubicBezTo>
                  <a:cubicBezTo>
                    <a:pt x="37138" y="10996"/>
                    <a:pt x="36367" y="10990"/>
                    <a:pt x="35598" y="10953"/>
                  </a:cubicBezTo>
                  <a:cubicBezTo>
                    <a:pt x="34940" y="10919"/>
                    <a:pt x="34283" y="10867"/>
                    <a:pt x="33631" y="10759"/>
                  </a:cubicBezTo>
                  <a:cubicBezTo>
                    <a:pt x="33308" y="10707"/>
                    <a:pt x="32976" y="10682"/>
                    <a:pt x="32653" y="10605"/>
                  </a:cubicBezTo>
                  <a:cubicBezTo>
                    <a:pt x="31931" y="10433"/>
                    <a:pt x="31295" y="10104"/>
                    <a:pt x="30742" y="9619"/>
                  </a:cubicBezTo>
                  <a:cubicBezTo>
                    <a:pt x="30477" y="9388"/>
                    <a:pt x="30225" y="9139"/>
                    <a:pt x="29988" y="8881"/>
                  </a:cubicBezTo>
                  <a:cubicBezTo>
                    <a:pt x="29518" y="8371"/>
                    <a:pt x="29205" y="7771"/>
                    <a:pt x="29039" y="7095"/>
                  </a:cubicBezTo>
                  <a:cubicBezTo>
                    <a:pt x="29036" y="7077"/>
                    <a:pt x="29048" y="7052"/>
                    <a:pt x="29051" y="7034"/>
                  </a:cubicBezTo>
                  <a:cubicBezTo>
                    <a:pt x="29063" y="7024"/>
                    <a:pt x="29082" y="7015"/>
                    <a:pt x="29085" y="7015"/>
                  </a:cubicBezTo>
                  <a:cubicBezTo>
                    <a:pt x="29174" y="7141"/>
                    <a:pt x="29263" y="7267"/>
                    <a:pt x="29343" y="7399"/>
                  </a:cubicBezTo>
                  <a:cubicBezTo>
                    <a:pt x="29656" y="7913"/>
                    <a:pt x="30081" y="8328"/>
                    <a:pt x="30560" y="8681"/>
                  </a:cubicBezTo>
                  <a:cubicBezTo>
                    <a:pt x="30738" y="8813"/>
                    <a:pt x="30929" y="8924"/>
                    <a:pt x="31126" y="9016"/>
                  </a:cubicBezTo>
                  <a:cubicBezTo>
                    <a:pt x="31538" y="9208"/>
                    <a:pt x="31961" y="9303"/>
                    <a:pt x="32388" y="9303"/>
                  </a:cubicBezTo>
                  <a:cubicBezTo>
                    <a:pt x="32715" y="9303"/>
                    <a:pt x="33045" y="9247"/>
                    <a:pt x="33373" y="9136"/>
                  </a:cubicBezTo>
                  <a:cubicBezTo>
                    <a:pt x="33592" y="9059"/>
                    <a:pt x="33804" y="9020"/>
                    <a:pt x="34026" y="9020"/>
                  </a:cubicBezTo>
                  <a:cubicBezTo>
                    <a:pt x="34087" y="9020"/>
                    <a:pt x="34149" y="9023"/>
                    <a:pt x="34212" y="9029"/>
                  </a:cubicBezTo>
                  <a:cubicBezTo>
                    <a:pt x="34301" y="9037"/>
                    <a:pt x="34390" y="9041"/>
                    <a:pt x="34479" y="9041"/>
                  </a:cubicBezTo>
                  <a:cubicBezTo>
                    <a:pt x="34805" y="9041"/>
                    <a:pt x="35128" y="8984"/>
                    <a:pt x="35445" y="8878"/>
                  </a:cubicBezTo>
                  <a:cubicBezTo>
                    <a:pt x="35949" y="8709"/>
                    <a:pt x="36431" y="8506"/>
                    <a:pt x="36892" y="8251"/>
                  </a:cubicBezTo>
                  <a:cubicBezTo>
                    <a:pt x="37449" y="7940"/>
                    <a:pt x="38002" y="7621"/>
                    <a:pt x="38555" y="7307"/>
                  </a:cubicBezTo>
                  <a:cubicBezTo>
                    <a:pt x="39244" y="6914"/>
                    <a:pt x="39923" y="6511"/>
                    <a:pt x="40624" y="6139"/>
                  </a:cubicBezTo>
                  <a:cubicBezTo>
                    <a:pt x="41500" y="5672"/>
                    <a:pt x="42422" y="5318"/>
                    <a:pt x="43393" y="5103"/>
                  </a:cubicBezTo>
                  <a:cubicBezTo>
                    <a:pt x="43860" y="5001"/>
                    <a:pt x="44327" y="4920"/>
                    <a:pt x="44802" y="4920"/>
                  </a:cubicBezTo>
                  <a:close/>
                  <a:moveTo>
                    <a:pt x="11162" y="4933"/>
                  </a:moveTo>
                  <a:cubicBezTo>
                    <a:pt x="11637" y="4933"/>
                    <a:pt x="12105" y="5013"/>
                    <a:pt x="12572" y="5116"/>
                  </a:cubicBezTo>
                  <a:cubicBezTo>
                    <a:pt x="13543" y="5331"/>
                    <a:pt x="14466" y="5684"/>
                    <a:pt x="15342" y="6148"/>
                  </a:cubicBezTo>
                  <a:cubicBezTo>
                    <a:pt x="16039" y="6517"/>
                    <a:pt x="16722" y="6926"/>
                    <a:pt x="17407" y="7316"/>
                  </a:cubicBezTo>
                  <a:cubicBezTo>
                    <a:pt x="17961" y="7633"/>
                    <a:pt x="18514" y="7950"/>
                    <a:pt x="19073" y="8263"/>
                  </a:cubicBezTo>
                  <a:cubicBezTo>
                    <a:pt x="19534" y="8518"/>
                    <a:pt x="20020" y="8724"/>
                    <a:pt x="20521" y="8887"/>
                  </a:cubicBezTo>
                  <a:cubicBezTo>
                    <a:pt x="20836" y="8993"/>
                    <a:pt x="21157" y="9052"/>
                    <a:pt x="21481" y="9052"/>
                  </a:cubicBezTo>
                  <a:cubicBezTo>
                    <a:pt x="21572" y="9052"/>
                    <a:pt x="21663" y="9047"/>
                    <a:pt x="21754" y="9038"/>
                  </a:cubicBezTo>
                  <a:cubicBezTo>
                    <a:pt x="21815" y="9032"/>
                    <a:pt x="21874" y="9029"/>
                    <a:pt x="21933" y="9029"/>
                  </a:cubicBezTo>
                  <a:cubicBezTo>
                    <a:pt x="22157" y="9029"/>
                    <a:pt x="22369" y="9070"/>
                    <a:pt x="22593" y="9145"/>
                  </a:cubicBezTo>
                  <a:cubicBezTo>
                    <a:pt x="22920" y="9257"/>
                    <a:pt x="23249" y="9313"/>
                    <a:pt x="23575" y="9313"/>
                  </a:cubicBezTo>
                  <a:cubicBezTo>
                    <a:pt x="24003" y="9313"/>
                    <a:pt x="24427" y="9217"/>
                    <a:pt x="24840" y="9025"/>
                  </a:cubicBezTo>
                  <a:cubicBezTo>
                    <a:pt x="25040" y="8933"/>
                    <a:pt x="25230" y="8823"/>
                    <a:pt x="25405" y="8693"/>
                  </a:cubicBezTo>
                  <a:cubicBezTo>
                    <a:pt x="25885" y="8334"/>
                    <a:pt x="26306" y="7919"/>
                    <a:pt x="26623" y="7409"/>
                  </a:cubicBezTo>
                  <a:cubicBezTo>
                    <a:pt x="26703" y="7279"/>
                    <a:pt x="26792" y="7150"/>
                    <a:pt x="26881" y="7024"/>
                  </a:cubicBezTo>
                  <a:cubicBezTo>
                    <a:pt x="26881" y="7024"/>
                    <a:pt x="26902" y="7037"/>
                    <a:pt x="26915" y="7043"/>
                  </a:cubicBezTo>
                  <a:cubicBezTo>
                    <a:pt x="26915" y="7055"/>
                    <a:pt x="26927" y="7080"/>
                    <a:pt x="26921" y="7098"/>
                  </a:cubicBezTo>
                  <a:cubicBezTo>
                    <a:pt x="26755" y="7774"/>
                    <a:pt x="26438" y="8371"/>
                    <a:pt x="25974" y="8884"/>
                  </a:cubicBezTo>
                  <a:cubicBezTo>
                    <a:pt x="25734" y="9145"/>
                    <a:pt x="25485" y="9391"/>
                    <a:pt x="25221" y="9622"/>
                  </a:cubicBezTo>
                  <a:cubicBezTo>
                    <a:pt x="24661" y="10107"/>
                    <a:pt x="24028" y="10436"/>
                    <a:pt x="23306" y="10612"/>
                  </a:cubicBezTo>
                  <a:cubicBezTo>
                    <a:pt x="22983" y="10688"/>
                    <a:pt x="22657" y="10713"/>
                    <a:pt x="22332" y="10765"/>
                  </a:cubicBezTo>
                  <a:cubicBezTo>
                    <a:pt x="21677" y="10873"/>
                    <a:pt x="21019" y="10922"/>
                    <a:pt x="20364" y="10956"/>
                  </a:cubicBezTo>
                  <a:cubicBezTo>
                    <a:pt x="19596" y="10996"/>
                    <a:pt x="18821" y="10999"/>
                    <a:pt x="18053" y="11020"/>
                  </a:cubicBezTo>
                  <a:cubicBezTo>
                    <a:pt x="18021" y="11021"/>
                    <a:pt x="17990" y="11022"/>
                    <a:pt x="17958" y="11022"/>
                  </a:cubicBezTo>
                  <a:cubicBezTo>
                    <a:pt x="17361" y="11022"/>
                    <a:pt x="16811" y="10831"/>
                    <a:pt x="16285" y="10559"/>
                  </a:cubicBezTo>
                  <a:cubicBezTo>
                    <a:pt x="15972" y="10399"/>
                    <a:pt x="15701" y="10166"/>
                    <a:pt x="15455" y="9914"/>
                  </a:cubicBezTo>
                  <a:cubicBezTo>
                    <a:pt x="15206" y="9662"/>
                    <a:pt x="15025" y="9360"/>
                    <a:pt x="14914" y="9019"/>
                  </a:cubicBezTo>
                  <a:cubicBezTo>
                    <a:pt x="14804" y="8663"/>
                    <a:pt x="14684" y="8309"/>
                    <a:pt x="14570" y="7956"/>
                  </a:cubicBezTo>
                  <a:cubicBezTo>
                    <a:pt x="14484" y="7707"/>
                    <a:pt x="14389" y="7461"/>
                    <a:pt x="14238" y="7236"/>
                  </a:cubicBezTo>
                  <a:cubicBezTo>
                    <a:pt x="14118" y="7059"/>
                    <a:pt x="13968" y="6968"/>
                    <a:pt x="13798" y="6968"/>
                  </a:cubicBezTo>
                  <a:cubicBezTo>
                    <a:pt x="13703" y="6968"/>
                    <a:pt x="13602" y="6997"/>
                    <a:pt x="13497" y="7055"/>
                  </a:cubicBezTo>
                  <a:cubicBezTo>
                    <a:pt x="13331" y="7147"/>
                    <a:pt x="13242" y="7295"/>
                    <a:pt x="13227" y="7482"/>
                  </a:cubicBezTo>
                  <a:cubicBezTo>
                    <a:pt x="13193" y="7916"/>
                    <a:pt x="13319" y="8309"/>
                    <a:pt x="13531" y="8678"/>
                  </a:cubicBezTo>
                  <a:cubicBezTo>
                    <a:pt x="13731" y="9022"/>
                    <a:pt x="13989" y="9324"/>
                    <a:pt x="14281" y="9597"/>
                  </a:cubicBezTo>
                  <a:cubicBezTo>
                    <a:pt x="14785" y="10067"/>
                    <a:pt x="15360" y="10421"/>
                    <a:pt x="15975" y="10728"/>
                  </a:cubicBezTo>
                  <a:cubicBezTo>
                    <a:pt x="16092" y="10787"/>
                    <a:pt x="16221" y="10814"/>
                    <a:pt x="16310" y="10922"/>
                  </a:cubicBezTo>
                  <a:cubicBezTo>
                    <a:pt x="16322" y="10931"/>
                    <a:pt x="16325" y="10971"/>
                    <a:pt x="16316" y="10974"/>
                  </a:cubicBezTo>
                  <a:cubicBezTo>
                    <a:pt x="16218" y="11036"/>
                    <a:pt x="16107" y="11020"/>
                    <a:pt x="15999" y="11027"/>
                  </a:cubicBezTo>
                  <a:cubicBezTo>
                    <a:pt x="14788" y="11033"/>
                    <a:pt x="13577" y="11020"/>
                    <a:pt x="12372" y="11076"/>
                  </a:cubicBezTo>
                  <a:cubicBezTo>
                    <a:pt x="12228" y="11082"/>
                    <a:pt x="12084" y="11083"/>
                    <a:pt x="11939" y="11083"/>
                  </a:cubicBezTo>
                  <a:cubicBezTo>
                    <a:pt x="11707" y="11083"/>
                    <a:pt x="11472" y="11079"/>
                    <a:pt x="11226" y="11079"/>
                  </a:cubicBezTo>
                  <a:cubicBezTo>
                    <a:pt x="11244" y="11005"/>
                    <a:pt x="11244" y="10928"/>
                    <a:pt x="11281" y="10897"/>
                  </a:cubicBezTo>
                  <a:cubicBezTo>
                    <a:pt x="11659" y="10605"/>
                    <a:pt x="11896" y="10218"/>
                    <a:pt x="12068" y="9779"/>
                  </a:cubicBezTo>
                  <a:cubicBezTo>
                    <a:pt x="12176" y="9508"/>
                    <a:pt x="12212" y="9225"/>
                    <a:pt x="12172" y="8939"/>
                  </a:cubicBezTo>
                  <a:cubicBezTo>
                    <a:pt x="12111" y="8494"/>
                    <a:pt x="11945" y="8088"/>
                    <a:pt x="11625" y="7762"/>
                  </a:cubicBezTo>
                  <a:cubicBezTo>
                    <a:pt x="11567" y="7701"/>
                    <a:pt x="11484" y="7664"/>
                    <a:pt x="11407" y="7618"/>
                  </a:cubicBezTo>
                  <a:cubicBezTo>
                    <a:pt x="11391" y="7608"/>
                    <a:pt x="11375" y="7603"/>
                    <a:pt x="11360" y="7603"/>
                  </a:cubicBezTo>
                  <a:cubicBezTo>
                    <a:pt x="11332" y="7603"/>
                    <a:pt x="11308" y="7619"/>
                    <a:pt x="11296" y="7651"/>
                  </a:cubicBezTo>
                  <a:cubicBezTo>
                    <a:pt x="11284" y="7685"/>
                    <a:pt x="11284" y="7741"/>
                    <a:pt x="11303" y="7765"/>
                  </a:cubicBezTo>
                  <a:cubicBezTo>
                    <a:pt x="11336" y="7820"/>
                    <a:pt x="11383" y="7870"/>
                    <a:pt x="11429" y="7916"/>
                  </a:cubicBezTo>
                  <a:cubicBezTo>
                    <a:pt x="11721" y="8205"/>
                    <a:pt x="11868" y="8571"/>
                    <a:pt x="11973" y="8958"/>
                  </a:cubicBezTo>
                  <a:cubicBezTo>
                    <a:pt x="11997" y="9062"/>
                    <a:pt x="11997" y="9176"/>
                    <a:pt x="11982" y="9284"/>
                  </a:cubicBezTo>
                  <a:cubicBezTo>
                    <a:pt x="11963" y="9416"/>
                    <a:pt x="11930" y="9545"/>
                    <a:pt x="11884" y="9665"/>
                  </a:cubicBezTo>
                  <a:cubicBezTo>
                    <a:pt x="11628" y="10292"/>
                    <a:pt x="11220" y="10741"/>
                    <a:pt x="10528" y="10885"/>
                  </a:cubicBezTo>
                  <a:cubicBezTo>
                    <a:pt x="10314" y="10930"/>
                    <a:pt x="10099" y="10968"/>
                    <a:pt x="9885" y="10968"/>
                  </a:cubicBezTo>
                  <a:cubicBezTo>
                    <a:pt x="9838" y="10968"/>
                    <a:pt x="9791" y="10966"/>
                    <a:pt x="9744" y="10962"/>
                  </a:cubicBezTo>
                  <a:cubicBezTo>
                    <a:pt x="9006" y="10910"/>
                    <a:pt x="8330" y="10679"/>
                    <a:pt x="7725" y="10237"/>
                  </a:cubicBezTo>
                  <a:cubicBezTo>
                    <a:pt x="7091" y="9775"/>
                    <a:pt x="6649" y="8638"/>
                    <a:pt x="6849" y="7947"/>
                  </a:cubicBezTo>
                  <a:cubicBezTo>
                    <a:pt x="6873" y="7864"/>
                    <a:pt x="6876" y="7774"/>
                    <a:pt x="6901" y="7688"/>
                  </a:cubicBezTo>
                  <a:cubicBezTo>
                    <a:pt x="7073" y="7037"/>
                    <a:pt x="7377" y="6459"/>
                    <a:pt x="7888" y="6010"/>
                  </a:cubicBezTo>
                  <a:cubicBezTo>
                    <a:pt x="8303" y="5641"/>
                    <a:pt x="8782" y="5377"/>
                    <a:pt x="9314" y="5208"/>
                  </a:cubicBezTo>
                  <a:cubicBezTo>
                    <a:pt x="9821" y="5045"/>
                    <a:pt x="10344" y="4980"/>
                    <a:pt x="10869" y="4943"/>
                  </a:cubicBezTo>
                  <a:cubicBezTo>
                    <a:pt x="10967" y="4936"/>
                    <a:pt x="11065" y="4933"/>
                    <a:pt x="11162" y="4933"/>
                  </a:cubicBezTo>
                  <a:close/>
                  <a:moveTo>
                    <a:pt x="27958" y="1"/>
                  </a:moveTo>
                  <a:cubicBezTo>
                    <a:pt x="27947" y="1"/>
                    <a:pt x="27940" y="3"/>
                    <a:pt x="27938" y="10"/>
                  </a:cubicBezTo>
                  <a:lnTo>
                    <a:pt x="27926" y="19"/>
                  </a:lnTo>
                  <a:cubicBezTo>
                    <a:pt x="27914" y="25"/>
                    <a:pt x="27901" y="44"/>
                    <a:pt x="27898" y="59"/>
                  </a:cubicBezTo>
                  <a:cubicBezTo>
                    <a:pt x="27818" y="164"/>
                    <a:pt x="27738" y="271"/>
                    <a:pt x="27665" y="382"/>
                  </a:cubicBezTo>
                  <a:cubicBezTo>
                    <a:pt x="27342" y="880"/>
                    <a:pt x="27001" y="1365"/>
                    <a:pt x="26607" y="1814"/>
                  </a:cubicBezTo>
                  <a:cubicBezTo>
                    <a:pt x="26226" y="2254"/>
                    <a:pt x="25793" y="2613"/>
                    <a:pt x="25239" y="2813"/>
                  </a:cubicBezTo>
                  <a:cubicBezTo>
                    <a:pt x="25156" y="2844"/>
                    <a:pt x="25116" y="2915"/>
                    <a:pt x="25141" y="2961"/>
                  </a:cubicBezTo>
                  <a:cubicBezTo>
                    <a:pt x="25172" y="3022"/>
                    <a:pt x="25212" y="3062"/>
                    <a:pt x="25285" y="3071"/>
                  </a:cubicBezTo>
                  <a:cubicBezTo>
                    <a:pt x="25654" y="3124"/>
                    <a:pt x="25934" y="3339"/>
                    <a:pt x="26171" y="3606"/>
                  </a:cubicBezTo>
                  <a:cubicBezTo>
                    <a:pt x="26358" y="3815"/>
                    <a:pt x="26527" y="4052"/>
                    <a:pt x="26681" y="4292"/>
                  </a:cubicBezTo>
                  <a:cubicBezTo>
                    <a:pt x="26884" y="4614"/>
                    <a:pt x="26973" y="4968"/>
                    <a:pt x="26988" y="5358"/>
                  </a:cubicBezTo>
                  <a:cubicBezTo>
                    <a:pt x="27025" y="6268"/>
                    <a:pt x="26712" y="7037"/>
                    <a:pt x="26115" y="7704"/>
                  </a:cubicBezTo>
                  <a:cubicBezTo>
                    <a:pt x="25897" y="7950"/>
                    <a:pt x="25642" y="8162"/>
                    <a:pt x="25378" y="8361"/>
                  </a:cubicBezTo>
                  <a:cubicBezTo>
                    <a:pt x="24847" y="8758"/>
                    <a:pt x="24280" y="8951"/>
                    <a:pt x="23675" y="8951"/>
                  </a:cubicBezTo>
                  <a:cubicBezTo>
                    <a:pt x="23418" y="8951"/>
                    <a:pt x="23153" y="8916"/>
                    <a:pt x="22882" y="8847"/>
                  </a:cubicBezTo>
                  <a:cubicBezTo>
                    <a:pt x="22860" y="8841"/>
                    <a:pt x="22839" y="8832"/>
                    <a:pt x="22829" y="8810"/>
                  </a:cubicBezTo>
                  <a:cubicBezTo>
                    <a:pt x="22820" y="8795"/>
                    <a:pt x="22820" y="8764"/>
                    <a:pt x="22826" y="8746"/>
                  </a:cubicBezTo>
                  <a:cubicBezTo>
                    <a:pt x="22860" y="8635"/>
                    <a:pt x="22962" y="8580"/>
                    <a:pt x="23039" y="8503"/>
                  </a:cubicBezTo>
                  <a:cubicBezTo>
                    <a:pt x="23327" y="8220"/>
                    <a:pt x="23512" y="7879"/>
                    <a:pt x="23598" y="7479"/>
                  </a:cubicBezTo>
                  <a:cubicBezTo>
                    <a:pt x="23715" y="6948"/>
                    <a:pt x="23604" y="6471"/>
                    <a:pt x="23272" y="6050"/>
                  </a:cubicBezTo>
                  <a:cubicBezTo>
                    <a:pt x="22946" y="5635"/>
                    <a:pt x="22504" y="5404"/>
                    <a:pt x="21978" y="5337"/>
                  </a:cubicBezTo>
                  <a:cubicBezTo>
                    <a:pt x="21915" y="5329"/>
                    <a:pt x="21854" y="5325"/>
                    <a:pt x="21795" y="5325"/>
                  </a:cubicBezTo>
                  <a:cubicBezTo>
                    <a:pt x="21139" y="5325"/>
                    <a:pt x="20759" y="5793"/>
                    <a:pt x="20638" y="6253"/>
                  </a:cubicBezTo>
                  <a:cubicBezTo>
                    <a:pt x="20469" y="6883"/>
                    <a:pt x="20564" y="7479"/>
                    <a:pt x="21001" y="7986"/>
                  </a:cubicBezTo>
                  <a:cubicBezTo>
                    <a:pt x="21185" y="8202"/>
                    <a:pt x="21400" y="8392"/>
                    <a:pt x="21597" y="8601"/>
                  </a:cubicBezTo>
                  <a:cubicBezTo>
                    <a:pt x="21615" y="8623"/>
                    <a:pt x="21612" y="8678"/>
                    <a:pt x="21609" y="8712"/>
                  </a:cubicBezTo>
                  <a:cubicBezTo>
                    <a:pt x="21609" y="8724"/>
                    <a:pt x="21569" y="8730"/>
                    <a:pt x="21551" y="8733"/>
                  </a:cubicBezTo>
                  <a:cubicBezTo>
                    <a:pt x="21497" y="8739"/>
                    <a:pt x="21444" y="8741"/>
                    <a:pt x="21392" y="8741"/>
                  </a:cubicBezTo>
                  <a:cubicBezTo>
                    <a:pt x="21226" y="8741"/>
                    <a:pt x="21062" y="8716"/>
                    <a:pt x="20899" y="8672"/>
                  </a:cubicBezTo>
                  <a:cubicBezTo>
                    <a:pt x="20536" y="8574"/>
                    <a:pt x="20183" y="8454"/>
                    <a:pt x="19845" y="8297"/>
                  </a:cubicBezTo>
                  <a:cubicBezTo>
                    <a:pt x="19046" y="7928"/>
                    <a:pt x="18289" y="7482"/>
                    <a:pt x="17527" y="7037"/>
                  </a:cubicBezTo>
                  <a:cubicBezTo>
                    <a:pt x="16753" y="6579"/>
                    <a:pt x="15981" y="6115"/>
                    <a:pt x="15169" y="5715"/>
                  </a:cubicBezTo>
                  <a:cubicBezTo>
                    <a:pt x="14278" y="5272"/>
                    <a:pt x="13359" y="4913"/>
                    <a:pt x="12385" y="4719"/>
                  </a:cubicBezTo>
                  <a:cubicBezTo>
                    <a:pt x="11948" y="4634"/>
                    <a:pt x="11512" y="4588"/>
                    <a:pt x="11079" y="4588"/>
                  </a:cubicBezTo>
                  <a:cubicBezTo>
                    <a:pt x="10422" y="4588"/>
                    <a:pt x="9771" y="4693"/>
                    <a:pt x="9129" y="4919"/>
                  </a:cubicBezTo>
                  <a:cubicBezTo>
                    <a:pt x="8561" y="5122"/>
                    <a:pt x="8054" y="5423"/>
                    <a:pt x="7642" y="5872"/>
                  </a:cubicBezTo>
                  <a:cubicBezTo>
                    <a:pt x="6907" y="6671"/>
                    <a:pt x="6529" y="7605"/>
                    <a:pt x="6630" y="8700"/>
                  </a:cubicBezTo>
                  <a:cubicBezTo>
                    <a:pt x="6704" y="9483"/>
                    <a:pt x="7051" y="10126"/>
                    <a:pt x="7688" y="10602"/>
                  </a:cubicBezTo>
                  <a:cubicBezTo>
                    <a:pt x="7811" y="10695"/>
                    <a:pt x="7946" y="10768"/>
                    <a:pt x="8072" y="10861"/>
                  </a:cubicBezTo>
                  <a:cubicBezTo>
                    <a:pt x="8103" y="10882"/>
                    <a:pt x="8112" y="10931"/>
                    <a:pt x="8133" y="10974"/>
                  </a:cubicBezTo>
                  <a:cubicBezTo>
                    <a:pt x="8072" y="10989"/>
                    <a:pt x="8013" y="11017"/>
                    <a:pt x="7952" y="11017"/>
                  </a:cubicBezTo>
                  <a:cubicBezTo>
                    <a:pt x="7949" y="11017"/>
                    <a:pt x="7946" y="11017"/>
                    <a:pt x="7943" y="11017"/>
                  </a:cubicBezTo>
                  <a:cubicBezTo>
                    <a:pt x="7347" y="11014"/>
                    <a:pt x="6753" y="10999"/>
                    <a:pt x="6160" y="10999"/>
                  </a:cubicBezTo>
                  <a:cubicBezTo>
                    <a:pt x="5705" y="10999"/>
                    <a:pt x="5293" y="10864"/>
                    <a:pt x="4894" y="10667"/>
                  </a:cubicBezTo>
                  <a:cubicBezTo>
                    <a:pt x="4660" y="10553"/>
                    <a:pt x="4429" y="10421"/>
                    <a:pt x="4187" y="10316"/>
                  </a:cubicBezTo>
                  <a:cubicBezTo>
                    <a:pt x="3676" y="10095"/>
                    <a:pt x="3126" y="10031"/>
                    <a:pt x="2579" y="9988"/>
                  </a:cubicBezTo>
                  <a:cubicBezTo>
                    <a:pt x="2543" y="9985"/>
                    <a:pt x="2506" y="9984"/>
                    <a:pt x="2470" y="9984"/>
                  </a:cubicBezTo>
                  <a:cubicBezTo>
                    <a:pt x="2221" y="9984"/>
                    <a:pt x="1976" y="10038"/>
                    <a:pt x="1740" y="10129"/>
                  </a:cubicBezTo>
                  <a:cubicBezTo>
                    <a:pt x="1555" y="10200"/>
                    <a:pt x="1371" y="10270"/>
                    <a:pt x="1196" y="10359"/>
                  </a:cubicBezTo>
                  <a:cubicBezTo>
                    <a:pt x="858" y="10522"/>
                    <a:pt x="520" y="10679"/>
                    <a:pt x="157" y="10778"/>
                  </a:cubicBezTo>
                  <a:cubicBezTo>
                    <a:pt x="120" y="10790"/>
                    <a:pt x="77" y="10817"/>
                    <a:pt x="49" y="10848"/>
                  </a:cubicBezTo>
                  <a:cubicBezTo>
                    <a:pt x="22" y="10879"/>
                    <a:pt x="0" y="10925"/>
                    <a:pt x="3" y="10959"/>
                  </a:cubicBezTo>
                  <a:cubicBezTo>
                    <a:pt x="6" y="10999"/>
                    <a:pt x="43" y="11036"/>
                    <a:pt x="77" y="11063"/>
                  </a:cubicBezTo>
                  <a:cubicBezTo>
                    <a:pt x="108" y="11091"/>
                    <a:pt x="154" y="11106"/>
                    <a:pt x="197" y="11109"/>
                  </a:cubicBezTo>
                  <a:cubicBezTo>
                    <a:pt x="326" y="11125"/>
                    <a:pt x="458" y="11137"/>
                    <a:pt x="590" y="11137"/>
                  </a:cubicBezTo>
                  <a:cubicBezTo>
                    <a:pt x="689" y="11136"/>
                    <a:pt x="788" y="11136"/>
                    <a:pt x="887" y="11136"/>
                  </a:cubicBezTo>
                  <a:cubicBezTo>
                    <a:pt x="2241" y="11136"/>
                    <a:pt x="3591" y="11210"/>
                    <a:pt x="4946" y="11245"/>
                  </a:cubicBezTo>
                  <a:cubicBezTo>
                    <a:pt x="5825" y="11263"/>
                    <a:pt x="6704" y="11260"/>
                    <a:pt x="7583" y="11306"/>
                  </a:cubicBezTo>
                  <a:cubicBezTo>
                    <a:pt x="8511" y="11354"/>
                    <a:pt x="9437" y="11375"/>
                    <a:pt x="10363" y="11375"/>
                  </a:cubicBezTo>
                  <a:cubicBezTo>
                    <a:pt x="11042" y="11375"/>
                    <a:pt x="11721" y="11364"/>
                    <a:pt x="12400" y="11343"/>
                  </a:cubicBezTo>
                  <a:cubicBezTo>
                    <a:pt x="13744" y="11303"/>
                    <a:pt x="15089" y="11296"/>
                    <a:pt x="16434" y="11296"/>
                  </a:cubicBezTo>
                  <a:cubicBezTo>
                    <a:pt x="16849" y="11296"/>
                    <a:pt x="17263" y="11296"/>
                    <a:pt x="17678" y="11297"/>
                  </a:cubicBezTo>
                  <a:cubicBezTo>
                    <a:pt x="18843" y="11297"/>
                    <a:pt x="20011" y="11266"/>
                    <a:pt x="21176" y="11236"/>
                  </a:cubicBezTo>
                  <a:cubicBezTo>
                    <a:pt x="21747" y="11220"/>
                    <a:pt x="22316" y="11159"/>
                    <a:pt x="22888" y="11131"/>
                  </a:cubicBezTo>
                  <a:cubicBezTo>
                    <a:pt x="23284" y="11113"/>
                    <a:pt x="23681" y="11106"/>
                    <a:pt x="24074" y="11094"/>
                  </a:cubicBezTo>
                  <a:cubicBezTo>
                    <a:pt x="24735" y="11079"/>
                    <a:pt x="25393" y="11091"/>
                    <a:pt x="26054" y="11045"/>
                  </a:cubicBezTo>
                  <a:cubicBezTo>
                    <a:pt x="26192" y="11036"/>
                    <a:pt x="26882" y="11032"/>
                    <a:pt x="27760" y="11032"/>
                  </a:cubicBezTo>
                  <a:cubicBezTo>
                    <a:pt x="28031" y="11032"/>
                    <a:pt x="28321" y="11032"/>
                    <a:pt x="28618" y="11033"/>
                  </a:cubicBezTo>
                  <a:cubicBezTo>
                    <a:pt x="28639" y="11036"/>
                    <a:pt x="28664" y="11045"/>
                    <a:pt x="28685" y="11045"/>
                  </a:cubicBezTo>
                  <a:cubicBezTo>
                    <a:pt x="28894" y="11045"/>
                    <a:pt x="29097" y="11036"/>
                    <a:pt x="29306" y="11033"/>
                  </a:cubicBezTo>
                  <a:lnTo>
                    <a:pt x="29700" y="11033"/>
                  </a:lnTo>
                  <a:cubicBezTo>
                    <a:pt x="29783" y="11033"/>
                    <a:pt x="29859" y="11036"/>
                    <a:pt x="29939" y="11039"/>
                  </a:cubicBezTo>
                  <a:cubicBezTo>
                    <a:pt x="30600" y="11085"/>
                    <a:pt x="31258" y="11070"/>
                    <a:pt x="31919" y="11091"/>
                  </a:cubicBezTo>
                  <a:cubicBezTo>
                    <a:pt x="32312" y="11100"/>
                    <a:pt x="32709" y="11106"/>
                    <a:pt x="33105" y="11128"/>
                  </a:cubicBezTo>
                  <a:cubicBezTo>
                    <a:pt x="33677" y="11159"/>
                    <a:pt x="34246" y="11217"/>
                    <a:pt x="34817" y="11232"/>
                  </a:cubicBezTo>
                  <a:cubicBezTo>
                    <a:pt x="35928" y="11265"/>
                    <a:pt x="37042" y="11294"/>
                    <a:pt x="38153" y="11294"/>
                  </a:cubicBezTo>
                  <a:cubicBezTo>
                    <a:pt x="38207" y="11294"/>
                    <a:pt x="38261" y="11294"/>
                    <a:pt x="38315" y="11294"/>
                  </a:cubicBezTo>
                  <a:cubicBezTo>
                    <a:pt x="38792" y="11293"/>
                    <a:pt x="39269" y="11292"/>
                    <a:pt x="39745" y="11292"/>
                  </a:cubicBezTo>
                  <a:cubicBezTo>
                    <a:pt x="41028" y="11292"/>
                    <a:pt x="42311" y="11300"/>
                    <a:pt x="43593" y="11340"/>
                  </a:cubicBezTo>
                  <a:cubicBezTo>
                    <a:pt x="44255" y="11360"/>
                    <a:pt x="44916" y="11371"/>
                    <a:pt x="45577" y="11371"/>
                  </a:cubicBezTo>
                  <a:cubicBezTo>
                    <a:pt x="46521" y="11371"/>
                    <a:pt x="47466" y="11349"/>
                    <a:pt x="48410" y="11300"/>
                  </a:cubicBezTo>
                  <a:cubicBezTo>
                    <a:pt x="49289" y="11254"/>
                    <a:pt x="50168" y="11260"/>
                    <a:pt x="51047" y="11239"/>
                  </a:cubicBezTo>
                  <a:cubicBezTo>
                    <a:pt x="52428" y="11209"/>
                    <a:pt x="53803" y="11130"/>
                    <a:pt x="55183" y="11130"/>
                  </a:cubicBezTo>
                  <a:cubicBezTo>
                    <a:pt x="55256" y="11130"/>
                    <a:pt x="55330" y="11131"/>
                    <a:pt x="55403" y="11131"/>
                  </a:cubicBezTo>
                  <a:cubicBezTo>
                    <a:pt x="55532" y="11131"/>
                    <a:pt x="55667" y="11122"/>
                    <a:pt x="55796" y="11106"/>
                  </a:cubicBezTo>
                  <a:cubicBezTo>
                    <a:pt x="55839" y="11103"/>
                    <a:pt x="55886" y="11082"/>
                    <a:pt x="55916" y="11060"/>
                  </a:cubicBezTo>
                  <a:cubicBezTo>
                    <a:pt x="55932" y="11036"/>
                    <a:pt x="55965" y="10999"/>
                    <a:pt x="55972" y="10959"/>
                  </a:cubicBezTo>
                  <a:cubicBezTo>
                    <a:pt x="55975" y="10925"/>
                    <a:pt x="55950" y="10879"/>
                    <a:pt x="55925" y="10848"/>
                  </a:cubicBezTo>
                  <a:cubicBezTo>
                    <a:pt x="55898" y="10817"/>
                    <a:pt x="55855" y="10790"/>
                    <a:pt x="55818" y="10778"/>
                  </a:cubicBezTo>
                  <a:cubicBezTo>
                    <a:pt x="55455" y="10679"/>
                    <a:pt x="55117" y="10522"/>
                    <a:pt x="54779" y="10359"/>
                  </a:cubicBezTo>
                  <a:cubicBezTo>
                    <a:pt x="54601" y="10276"/>
                    <a:pt x="54419" y="10203"/>
                    <a:pt x="54235" y="10129"/>
                  </a:cubicBezTo>
                  <a:cubicBezTo>
                    <a:pt x="54005" y="10040"/>
                    <a:pt x="53765" y="9982"/>
                    <a:pt x="53523" y="9982"/>
                  </a:cubicBezTo>
                  <a:cubicBezTo>
                    <a:pt x="53480" y="9982"/>
                    <a:pt x="53438" y="9984"/>
                    <a:pt x="53396" y="9988"/>
                  </a:cubicBezTo>
                  <a:cubicBezTo>
                    <a:pt x="52846" y="10024"/>
                    <a:pt x="52301" y="10095"/>
                    <a:pt x="51785" y="10316"/>
                  </a:cubicBezTo>
                  <a:cubicBezTo>
                    <a:pt x="51545" y="10421"/>
                    <a:pt x="51315" y="10553"/>
                    <a:pt x="51078" y="10667"/>
                  </a:cubicBezTo>
                  <a:cubicBezTo>
                    <a:pt x="50678" y="10864"/>
                    <a:pt x="50270" y="10999"/>
                    <a:pt x="49815" y="10999"/>
                  </a:cubicBezTo>
                  <a:cubicBezTo>
                    <a:pt x="49218" y="10999"/>
                    <a:pt x="48628" y="11014"/>
                    <a:pt x="48032" y="11017"/>
                  </a:cubicBezTo>
                  <a:cubicBezTo>
                    <a:pt x="47970" y="11017"/>
                    <a:pt x="47906" y="10990"/>
                    <a:pt x="47841" y="10974"/>
                  </a:cubicBezTo>
                  <a:cubicBezTo>
                    <a:pt x="47863" y="10928"/>
                    <a:pt x="47872" y="10879"/>
                    <a:pt x="47903" y="10861"/>
                  </a:cubicBezTo>
                  <a:cubicBezTo>
                    <a:pt x="48026" y="10771"/>
                    <a:pt x="48164" y="10695"/>
                    <a:pt x="48287" y="10602"/>
                  </a:cubicBezTo>
                  <a:cubicBezTo>
                    <a:pt x="48923" y="10129"/>
                    <a:pt x="49271" y="9483"/>
                    <a:pt x="49341" y="8700"/>
                  </a:cubicBezTo>
                  <a:cubicBezTo>
                    <a:pt x="49446" y="7605"/>
                    <a:pt x="49062" y="6671"/>
                    <a:pt x="48333" y="5872"/>
                  </a:cubicBezTo>
                  <a:cubicBezTo>
                    <a:pt x="47921" y="5426"/>
                    <a:pt x="47414" y="5122"/>
                    <a:pt x="46845" y="4919"/>
                  </a:cubicBezTo>
                  <a:cubicBezTo>
                    <a:pt x="46208" y="4690"/>
                    <a:pt x="45560" y="4587"/>
                    <a:pt x="44906" y="4587"/>
                  </a:cubicBezTo>
                  <a:cubicBezTo>
                    <a:pt x="44470" y="4587"/>
                    <a:pt x="44031" y="4633"/>
                    <a:pt x="43590" y="4719"/>
                  </a:cubicBezTo>
                  <a:cubicBezTo>
                    <a:pt x="42616" y="4906"/>
                    <a:pt x="41694" y="5272"/>
                    <a:pt x="40805" y="5715"/>
                  </a:cubicBezTo>
                  <a:cubicBezTo>
                    <a:pt x="39997" y="6115"/>
                    <a:pt x="39222" y="6579"/>
                    <a:pt x="38445" y="7037"/>
                  </a:cubicBezTo>
                  <a:cubicBezTo>
                    <a:pt x="37688" y="7482"/>
                    <a:pt x="36932" y="7931"/>
                    <a:pt x="36130" y="8297"/>
                  </a:cubicBezTo>
                  <a:cubicBezTo>
                    <a:pt x="35786" y="8454"/>
                    <a:pt x="35432" y="8574"/>
                    <a:pt x="35076" y="8672"/>
                  </a:cubicBezTo>
                  <a:cubicBezTo>
                    <a:pt x="34915" y="8718"/>
                    <a:pt x="34754" y="8742"/>
                    <a:pt x="34590" y="8742"/>
                  </a:cubicBezTo>
                  <a:cubicBezTo>
                    <a:pt x="34535" y="8742"/>
                    <a:pt x="34480" y="8739"/>
                    <a:pt x="34424" y="8733"/>
                  </a:cubicBezTo>
                  <a:cubicBezTo>
                    <a:pt x="34402" y="8733"/>
                    <a:pt x="34366" y="8724"/>
                    <a:pt x="34366" y="8712"/>
                  </a:cubicBezTo>
                  <a:cubicBezTo>
                    <a:pt x="34363" y="8672"/>
                    <a:pt x="34353" y="8620"/>
                    <a:pt x="34378" y="8601"/>
                  </a:cubicBezTo>
                  <a:cubicBezTo>
                    <a:pt x="34572" y="8392"/>
                    <a:pt x="34784" y="8202"/>
                    <a:pt x="34971" y="7986"/>
                  </a:cubicBezTo>
                  <a:cubicBezTo>
                    <a:pt x="35411" y="7479"/>
                    <a:pt x="35506" y="6886"/>
                    <a:pt x="35337" y="6253"/>
                  </a:cubicBezTo>
                  <a:cubicBezTo>
                    <a:pt x="35213" y="5790"/>
                    <a:pt x="34838" y="5325"/>
                    <a:pt x="34181" y="5325"/>
                  </a:cubicBezTo>
                  <a:cubicBezTo>
                    <a:pt x="34122" y="5325"/>
                    <a:pt x="34060" y="5329"/>
                    <a:pt x="33997" y="5337"/>
                  </a:cubicBezTo>
                  <a:cubicBezTo>
                    <a:pt x="33471" y="5404"/>
                    <a:pt x="33028" y="5635"/>
                    <a:pt x="32703" y="6050"/>
                  </a:cubicBezTo>
                  <a:cubicBezTo>
                    <a:pt x="32371" y="6468"/>
                    <a:pt x="32260" y="6948"/>
                    <a:pt x="32374" y="7479"/>
                  </a:cubicBezTo>
                  <a:cubicBezTo>
                    <a:pt x="32460" y="7879"/>
                    <a:pt x="32644" y="8220"/>
                    <a:pt x="32936" y="8503"/>
                  </a:cubicBezTo>
                  <a:cubicBezTo>
                    <a:pt x="33013" y="8580"/>
                    <a:pt x="33118" y="8635"/>
                    <a:pt x="33148" y="8746"/>
                  </a:cubicBezTo>
                  <a:cubicBezTo>
                    <a:pt x="33151" y="8764"/>
                    <a:pt x="33151" y="8792"/>
                    <a:pt x="33142" y="8810"/>
                  </a:cubicBezTo>
                  <a:cubicBezTo>
                    <a:pt x="33136" y="8826"/>
                    <a:pt x="33111" y="8838"/>
                    <a:pt x="33093" y="8847"/>
                  </a:cubicBezTo>
                  <a:cubicBezTo>
                    <a:pt x="32822" y="8916"/>
                    <a:pt x="32558" y="8951"/>
                    <a:pt x="32301" y="8951"/>
                  </a:cubicBezTo>
                  <a:cubicBezTo>
                    <a:pt x="31696" y="8951"/>
                    <a:pt x="31128" y="8758"/>
                    <a:pt x="30597" y="8361"/>
                  </a:cubicBezTo>
                  <a:cubicBezTo>
                    <a:pt x="30330" y="8162"/>
                    <a:pt x="30078" y="7950"/>
                    <a:pt x="29859" y="7704"/>
                  </a:cubicBezTo>
                  <a:cubicBezTo>
                    <a:pt x="29263" y="7037"/>
                    <a:pt x="28946" y="6268"/>
                    <a:pt x="28986" y="5358"/>
                  </a:cubicBezTo>
                  <a:cubicBezTo>
                    <a:pt x="29002" y="4974"/>
                    <a:pt x="29091" y="4614"/>
                    <a:pt x="29294" y="4292"/>
                  </a:cubicBezTo>
                  <a:cubicBezTo>
                    <a:pt x="29447" y="4052"/>
                    <a:pt x="29617" y="3821"/>
                    <a:pt x="29804" y="3606"/>
                  </a:cubicBezTo>
                  <a:cubicBezTo>
                    <a:pt x="30038" y="3339"/>
                    <a:pt x="30320" y="3124"/>
                    <a:pt x="30689" y="3071"/>
                  </a:cubicBezTo>
                  <a:cubicBezTo>
                    <a:pt x="30757" y="3059"/>
                    <a:pt x="30803" y="3022"/>
                    <a:pt x="30834" y="2961"/>
                  </a:cubicBezTo>
                  <a:cubicBezTo>
                    <a:pt x="30858" y="2915"/>
                    <a:pt x="30815" y="2844"/>
                    <a:pt x="30735" y="2813"/>
                  </a:cubicBezTo>
                  <a:cubicBezTo>
                    <a:pt x="30182" y="2613"/>
                    <a:pt x="29746" y="2248"/>
                    <a:pt x="29368" y="1814"/>
                  </a:cubicBezTo>
                  <a:cubicBezTo>
                    <a:pt x="28974" y="1365"/>
                    <a:pt x="28633" y="880"/>
                    <a:pt x="28310" y="382"/>
                  </a:cubicBezTo>
                  <a:cubicBezTo>
                    <a:pt x="28236" y="271"/>
                    <a:pt x="28156" y="167"/>
                    <a:pt x="28077" y="59"/>
                  </a:cubicBezTo>
                  <a:cubicBezTo>
                    <a:pt x="28070" y="44"/>
                    <a:pt x="28061" y="25"/>
                    <a:pt x="28049" y="19"/>
                  </a:cubicBezTo>
                  <a:lnTo>
                    <a:pt x="28037" y="10"/>
                  </a:lnTo>
                  <a:cubicBezTo>
                    <a:pt x="28033" y="4"/>
                    <a:pt x="28023" y="2"/>
                    <a:pt x="28010" y="2"/>
                  </a:cubicBezTo>
                  <a:cubicBezTo>
                    <a:pt x="28003" y="2"/>
                    <a:pt x="27995" y="3"/>
                    <a:pt x="27987" y="4"/>
                  </a:cubicBezTo>
                  <a:cubicBezTo>
                    <a:pt x="27976" y="2"/>
                    <a:pt x="27966" y="1"/>
                    <a:pt x="2795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5" name="Google Shape;798;p36">
              <a:extLst>
                <a:ext uri="{FF2B5EF4-FFF2-40B4-BE49-F238E27FC236}">
                  <a16:creationId xmlns:a16="http://schemas.microsoft.com/office/drawing/2014/main" id="{C37A51B9-C78B-9A98-BA35-FD098A12933E}"/>
                </a:ext>
              </a:extLst>
            </p:cNvPr>
            <p:cNvSpPr/>
            <p:nvPr/>
          </p:nvSpPr>
          <p:spPr>
            <a:xfrm>
              <a:off x="5118693" y="1364738"/>
              <a:ext cx="59930" cy="55966"/>
            </a:xfrm>
            <a:custGeom>
              <a:avLst/>
              <a:gdLst/>
              <a:ahLst/>
              <a:cxnLst/>
              <a:rect l="l" t="t" r="r" b="b"/>
              <a:pathLst>
                <a:path w="1028" h="960" extrusionOk="0">
                  <a:moveTo>
                    <a:pt x="516" y="192"/>
                  </a:moveTo>
                  <a:cubicBezTo>
                    <a:pt x="570" y="192"/>
                    <a:pt x="623" y="213"/>
                    <a:pt x="658" y="255"/>
                  </a:cubicBezTo>
                  <a:cubicBezTo>
                    <a:pt x="757" y="387"/>
                    <a:pt x="781" y="541"/>
                    <a:pt x="695" y="676"/>
                  </a:cubicBezTo>
                  <a:cubicBezTo>
                    <a:pt x="665" y="725"/>
                    <a:pt x="600" y="756"/>
                    <a:pt x="554" y="790"/>
                  </a:cubicBezTo>
                  <a:cubicBezTo>
                    <a:pt x="505" y="774"/>
                    <a:pt x="456" y="771"/>
                    <a:pt x="425" y="747"/>
                  </a:cubicBezTo>
                  <a:cubicBezTo>
                    <a:pt x="234" y="608"/>
                    <a:pt x="216" y="418"/>
                    <a:pt x="373" y="252"/>
                  </a:cubicBezTo>
                  <a:cubicBezTo>
                    <a:pt x="411" y="212"/>
                    <a:pt x="464" y="192"/>
                    <a:pt x="516" y="192"/>
                  </a:cubicBezTo>
                  <a:close/>
                  <a:moveTo>
                    <a:pt x="552" y="0"/>
                  </a:moveTo>
                  <a:cubicBezTo>
                    <a:pt x="302" y="0"/>
                    <a:pt x="27" y="183"/>
                    <a:pt x="13" y="482"/>
                  </a:cubicBezTo>
                  <a:cubicBezTo>
                    <a:pt x="1" y="728"/>
                    <a:pt x="213" y="953"/>
                    <a:pt x="456" y="959"/>
                  </a:cubicBezTo>
                  <a:cubicBezTo>
                    <a:pt x="463" y="959"/>
                    <a:pt x="469" y="959"/>
                    <a:pt x="476" y="959"/>
                  </a:cubicBezTo>
                  <a:cubicBezTo>
                    <a:pt x="764" y="959"/>
                    <a:pt x="982" y="771"/>
                    <a:pt x="1003" y="513"/>
                  </a:cubicBezTo>
                  <a:cubicBezTo>
                    <a:pt x="1027" y="249"/>
                    <a:pt x="843" y="24"/>
                    <a:pt x="603" y="3"/>
                  </a:cubicBezTo>
                  <a:cubicBezTo>
                    <a:pt x="586" y="1"/>
                    <a:pt x="569" y="0"/>
                    <a:pt x="55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37"/>
          <p:cNvSpPr/>
          <p:nvPr/>
        </p:nvSpPr>
        <p:spPr>
          <a:xfrm>
            <a:off x="5366850" y="1400825"/>
            <a:ext cx="3054900" cy="3054900"/>
          </a:xfrm>
          <a:prstGeom prst="ellipse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47" name="Google Shape;1347;p37"/>
          <p:cNvPicPr preferRelativeResize="0"/>
          <p:nvPr/>
        </p:nvPicPr>
        <p:blipFill rotWithShape="1">
          <a:blip r:embed="rId3">
            <a:alphaModFix/>
          </a:blip>
          <a:srcRect l="20380" t="4883" r="9942" b="8069"/>
          <a:stretch/>
        </p:blipFill>
        <p:spPr>
          <a:xfrm>
            <a:off x="5497350" y="1532225"/>
            <a:ext cx="2793900" cy="2792100"/>
          </a:xfrm>
          <a:prstGeom prst="ellipse">
            <a:avLst/>
          </a:prstGeom>
          <a:noFill/>
          <a:ln>
            <a:noFill/>
          </a:ln>
        </p:spPr>
      </p:pic>
      <p:grpSp>
        <p:nvGrpSpPr>
          <p:cNvPr id="1348" name="Google Shape;1348;p37"/>
          <p:cNvGrpSpPr/>
          <p:nvPr/>
        </p:nvGrpSpPr>
        <p:grpSpPr>
          <a:xfrm>
            <a:off x="5306275" y="1341688"/>
            <a:ext cx="3176049" cy="3174686"/>
            <a:chOff x="5306275" y="1341688"/>
            <a:chExt cx="3176049" cy="3174686"/>
          </a:xfrm>
        </p:grpSpPr>
        <p:sp>
          <p:nvSpPr>
            <p:cNvPr id="1349" name="Google Shape;1349;p37"/>
            <p:cNvSpPr/>
            <p:nvPr/>
          </p:nvSpPr>
          <p:spPr>
            <a:xfrm>
              <a:off x="8239788" y="4273858"/>
              <a:ext cx="242536" cy="242516"/>
            </a:xfrm>
            <a:custGeom>
              <a:avLst/>
              <a:gdLst/>
              <a:ahLst/>
              <a:cxnLst/>
              <a:rect l="l" t="t" r="r" b="b"/>
              <a:pathLst>
                <a:path w="12077" h="12076" extrusionOk="0">
                  <a:moveTo>
                    <a:pt x="6039" y="0"/>
                  </a:moveTo>
                  <a:lnTo>
                    <a:pt x="5472" y="2302"/>
                  </a:lnTo>
                  <a:cubicBezTo>
                    <a:pt x="5105" y="3870"/>
                    <a:pt x="3870" y="5104"/>
                    <a:pt x="2303" y="5471"/>
                  </a:cubicBezTo>
                  <a:lnTo>
                    <a:pt x="1" y="6005"/>
                  </a:lnTo>
                  <a:lnTo>
                    <a:pt x="2303" y="6572"/>
                  </a:lnTo>
                  <a:cubicBezTo>
                    <a:pt x="3870" y="6939"/>
                    <a:pt x="5105" y="8173"/>
                    <a:pt x="5472" y="9741"/>
                  </a:cubicBezTo>
                  <a:lnTo>
                    <a:pt x="6039" y="12076"/>
                  </a:lnTo>
                  <a:lnTo>
                    <a:pt x="6572" y="9741"/>
                  </a:lnTo>
                  <a:cubicBezTo>
                    <a:pt x="6973" y="8173"/>
                    <a:pt x="8173" y="6939"/>
                    <a:pt x="9775" y="6572"/>
                  </a:cubicBezTo>
                  <a:lnTo>
                    <a:pt x="12076" y="6038"/>
                  </a:lnTo>
                  <a:lnTo>
                    <a:pt x="9775" y="5471"/>
                  </a:lnTo>
                  <a:cubicBezTo>
                    <a:pt x="8173" y="5104"/>
                    <a:pt x="6973" y="3870"/>
                    <a:pt x="6572" y="2302"/>
                  </a:cubicBezTo>
                  <a:lnTo>
                    <a:pt x="6039" y="0"/>
                  </a:lnTo>
                  <a:close/>
                </a:path>
              </a:pathLst>
            </a:custGeom>
            <a:solidFill>
              <a:srgbClr val="F1EF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37"/>
            <p:cNvSpPr/>
            <p:nvPr/>
          </p:nvSpPr>
          <p:spPr>
            <a:xfrm>
              <a:off x="5306275" y="1341688"/>
              <a:ext cx="242546" cy="242546"/>
            </a:xfrm>
            <a:custGeom>
              <a:avLst/>
              <a:gdLst/>
              <a:ahLst/>
              <a:cxnLst/>
              <a:rect l="l" t="t" r="r" b="b"/>
              <a:pathLst>
                <a:path w="12076" h="12076" extrusionOk="0">
                  <a:moveTo>
                    <a:pt x="6038" y="1"/>
                  </a:moveTo>
                  <a:lnTo>
                    <a:pt x="5504" y="2336"/>
                  </a:lnTo>
                  <a:cubicBezTo>
                    <a:pt x="5104" y="3903"/>
                    <a:pt x="3903" y="5104"/>
                    <a:pt x="2335" y="5505"/>
                  </a:cubicBezTo>
                  <a:lnTo>
                    <a:pt x="0" y="6038"/>
                  </a:lnTo>
                  <a:lnTo>
                    <a:pt x="2335" y="6605"/>
                  </a:lnTo>
                  <a:cubicBezTo>
                    <a:pt x="3903" y="6972"/>
                    <a:pt x="5104" y="8207"/>
                    <a:pt x="5504" y="9774"/>
                  </a:cubicBezTo>
                  <a:lnTo>
                    <a:pt x="6038" y="12076"/>
                  </a:lnTo>
                  <a:lnTo>
                    <a:pt x="6605" y="9774"/>
                  </a:lnTo>
                  <a:cubicBezTo>
                    <a:pt x="6972" y="8207"/>
                    <a:pt x="8206" y="6972"/>
                    <a:pt x="9774" y="6605"/>
                  </a:cubicBezTo>
                  <a:lnTo>
                    <a:pt x="12075" y="6038"/>
                  </a:lnTo>
                  <a:lnTo>
                    <a:pt x="9774" y="5505"/>
                  </a:lnTo>
                  <a:cubicBezTo>
                    <a:pt x="8206" y="5104"/>
                    <a:pt x="6972" y="3903"/>
                    <a:pt x="6605" y="2336"/>
                  </a:cubicBezTo>
                  <a:lnTo>
                    <a:pt x="6038" y="1"/>
                  </a:lnTo>
                  <a:close/>
                </a:path>
              </a:pathLst>
            </a:custGeom>
            <a:solidFill>
              <a:srgbClr val="F1EF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!!TieuDe">
            <a:extLst>
              <a:ext uri="{FF2B5EF4-FFF2-40B4-BE49-F238E27FC236}">
                <a16:creationId xmlns:a16="http://schemas.microsoft.com/office/drawing/2014/main" id="{515CF9BD-67A6-DD62-4445-DC0EE12C27AE}"/>
              </a:ext>
            </a:extLst>
          </p:cNvPr>
          <p:cNvSpPr txBox="1">
            <a:spLocks/>
          </p:cNvSpPr>
          <p:nvPr/>
        </p:nvSpPr>
        <p:spPr>
          <a:xfrm>
            <a:off x="1124073" y="2585375"/>
            <a:ext cx="3826527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Hammersmith One"/>
              <a:buNone/>
              <a:defRPr sz="3200" b="0" i="0" u="none" strike="noStrike" cap="none"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Hammersmith One"/>
              <a:buNone/>
              <a:defRPr sz="3600" b="0" i="0" u="none" strike="noStrike" cap="none"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Hammersmith One"/>
              <a:buNone/>
              <a:defRPr sz="3600" b="0" i="0" u="none" strike="noStrike" cap="none"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Hammersmith One"/>
              <a:buNone/>
              <a:defRPr sz="3600" b="0" i="0" u="none" strike="noStrike" cap="none"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Hammersmith One"/>
              <a:buNone/>
              <a:defRPr sz="3600" b="0" i="0" u="none" strike="noStrike" cap="none"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Hammersmith One"/>
              <a:buNone/>
              <a:defRPr sz="3600" b="0" i="0" u="none" strike="noStrike" cap="none"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Hammersmith One"/>
              <a:buNone/>
              <a:defRPr sz="3600" b="0" i="0" u="none" strike="noStrike" cap="none"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Hammersmith One"/>
              <a:buNone/>
              <a:defRPr sz="3600" b="0" i="0" u="none" strike="noStrike" cap="none"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Hammersmith One"/>
              <a:buNone/>
              <a:defRPr sz="3600" b="0" i="0" u="none" strike="noStrike" cap="none"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pPr algn="r"/>
            <a:r>
              <a:rPr lang="en-US" b="1">
                <a:latin typeface="Chivo" panose="020B0604020202020204" charset="0"/>
                <a:ea typeface="Chivo" panose="020B0604020202020204" charset="0"/>
                <a:cs typeface="Chivo" panose="020B0604020202020204" charset="0"/>
              </a:rPr>
              <a:t>Tiến hành</a:t>
            </a:r>
          </a:p>
          <a:p>
            <a:pPr algn="r"/>
            <a:r>
              <a:rPr lang="en-US" b="1">
                <a:latin typeface="Chivo" panose="020B0604020202020204" charset="0"/>
                <a:ea typeface="Chivo" panose="020B0604020202020204" charset="0"/>
                <a:cs typeface="Chivo" panose="020B0604020202020204" charset="0"/>
              </a:rPr>
              <a:t>Cài đặt các bảng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24265C7-660E-77FB-CE38-4EC4606CA9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83674" y="1105686"/>
            <a:ext cx="5495925" cy="1866325"/>
          </a:xfrm>
          <a:prstGeom prst="rect">
            <a:avLst/>
          </a:prstGeom>
        </p:spPr>
      </p:pic>
      <p:sp>
        <p:nvSpPr>
          <p:cNvPr id="8" name="Google Shape;1356;p38">
            <a:extLst>
              <a:ext uri="{FF2B5EF4-FFF2-40B4-BE49-F238E27FC236}">
                <a16:creationId xmlns:a16="http://schemas.microsoft.com/office/drawing/2014/main" id="{6A61EE0E-76D5-9983-6736-DCEDA9F0D909}"/>
              </a:ext>
            </a:extLst>
          </p:cNvPr>
          <p:cNvSpPr txBox="1">
            <a:spLocks/>
          </p:cNvSpPr>
          <p:nvPr/>
        </p:nvSpPr>
        <p:spPr>
          <a:xfrm>
            <a:off x="19633873" y="1866106"/>
            <a:ext cx="2245052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000">
                <a:solidFill>
                  <a:schemeClr val="bg1"/>
                </a:solidFill>
              </a:rPr>
              <a:t>Bảng NhanVien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95453F7-472E-D99B-8C01-0CB89C5480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525626" y="3200502"/>
            <a:ext cx="5495924" cy="1438173"/>
          </a:xfrm>
          <a:prstGeom prst="rect">
            <a:avLst/>
          </a:prstGeom>
        </p:spPr>
      </p:pic>
      <p:sp>
        <p:nvSpPr>
          <p:cNvPr id="10" name="Google Shape;1356;p38">
            <a:extLst>
              <a:ext uri="{FF2B5EF4-FFF2-40B4-BE49-F238E27FC236}">
                <a16:creationId xmlns:a16="http://schemas.microsoft.com/office/drawing/2014/main" id="{B279BA95-25FD-1FB3-CBCB-64B467F99086}"/>
              </a:ext>
            </a:extLst>
          </p:cNvPr>
          <p:cNvSpPr txBox="1">
            <a:spLocks/>
          </p:cNvSpPr>
          <p:nvPr/>
        </p:nvSpPr>
        <p:spPr>
          <a:xfrm>
            <a:off x="-16675427" y="3611606"/>
            <a:ext cx="2245052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000">
                <a:solidFill>
                  <a:schemeClr val="bg1"/>
                </a:solidFill>
              </a:rPr>
              <a:t>Bảng TaiKhoan</a:t>
            </a:r>
          </a:p>
        </p:txBody>
      </p:sp>
    </p:spTree>
    <p:extLst>
      <p:ext uri="{BB962C8B-B14F-4D97-AF65-F5344CB8AC3E}">
        <p14:creationId xmlns:p14="http://schemas.microsoft.com/office/powerpoint/2010/main" val="4107126323"/>
      </p:ext>
    </p:extLst>
  </p:cSld>
  <p:clrMapOvr>
    <a:masterClrMapping/>
  </p:clrMapOvr>
  <p:transition spd="slow">
    <p:randomBar dir="vert"/>
  </p:transition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8A60355-F00B-0952-CDBD-AC3C67A007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695" y="750412"/>
            <a:ext cx="5646909" cy="18213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8270047-B27F-F684-861C-96F0791BA5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9651" y="3109557"/>
            <a:ext cx="6706181" cy="1676545"/>
          </a:xfrm>
          <a:prstGeom prst="rect">
            <a:avLst/>
          </a:prstGeom>
        </p:spPr>
      </p:pic>
      <p:sp>
        <p:nvSpPr>
          <p:cNvPr id="2" name="!!TieuDe">
            <a:extLst>
              <a:ext uri="{FF2B5EF4-FFF2-40B4-BE49-F238E27FC236}">
                <a16:creationId xmlns:a16="http://schemas.microsoft.com/office/drawing/2014/main" id="{EF066844-F132-D5E9-8D59-4BE303F727FB}"/>
              </a:ext>
            </a:extLst>
          </p:cNvPr>
          <p:cNvSpPr txBox="1">
            <a:spLocks noGrp="1"/>
          </p:cNvSpPr>
          <p:nvPr/>
        </p:nvSpPr>
        <p:spPr>
          <a:xfrm>
            <a:off x="-77930" y="212605"/>
            <a:ext cx="7458145" cy="626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latin typeface="Chivo" panose="020B0604020202020204" charset="0"/>
                <a:ea typeface="Chivo" panose="020B0604020202020204" charset="0"/>
                <a:cs typeface="Chivo" panose="020B0604020202020204" charset="0"/>
              </a:rPr>
              <a:t>Function fnLayDanhSachMonAnChuaCo:</a:t>
            </a:r>
            <a:endParaRPr sz="1800" b="1">
              <a:latin typeface="Chivo" panose="020B0604020202020204" charset="0"/>
              <a:ea typeface="Chivo" panose="020B0604020202020204" charset="0"/>
              <a:cs typeface="Chivo" panose="020B0604020202020204" charset="0"/>
            </a:endParaRPr>
          </a:p>
        </p:txBody>
      </p:sp>
      <p:sp>
        <p:nvSpPr>
          <p:cNvPr id="4" name="!!TieuDe">
            <a:extLst>
              <a:ext uri="{FF2B5EF4-FFF2-40B4-BE49-F238E27FC236}">
                <a16:creationId xmlns:a16="http://schemas.microsoft.com/office/drawing/2014/main" id="{D16A7AE3-4392-269C-DAD7-73982ADB664C}"/>
              </a:ext>
            </a:extLst>
          </p:cNvPr>
          <p:cNvSpPr txBox="1">
            <a:spLocks noGrp="1"/>
          </p:cNvSpPr>
          <p:nvPr/>
        </p:nvSpPr>
        <p:spPr>
          <a:xfrm>
            <a:off x="1262414" y="2571750"/>
            <a:ext cx="7458145" cy="626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latin typeface="Chivo" panose="020B0604020202020204" charset="0"/>
                <a:ea typeface="Chivo" panose="020B0604020202020204" charset="0"/>
                <a:cs typeface="Chivo" panose="020B0604020202020204" charset="0"/>
              </a:rPr>
              <a:t>Function fnSearchMonAnTrongDonHang:</a:t>
            </a:r>
            <a:endParaRPr sz="1800" b="1">
              <a:latin typeface="Chivo" panose="020B0604020202020204" charset="0"/>
              <a:ea typeface="Chivo" panose="020B0604020202020204" charset="0"/>
              <a:cs typeface="Chivo" panose="020B060402020202020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C2681A-73A2-4C66-7DDF-93E1903913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88713" y="750412"/>
            <a:ext cx="6828112" cy="11583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C1E164D-46E6-5102-891A-5A88679C96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1733503" y="2428331"/>
            <a:ext cx="3825572" cy="2049958"/>
          </a:xfrm>
          <a:prstGeom prst="rect">
            <a:avLst/>
          </a:prstGeom>
        </p:spPr>
      </p:pic>
      <p:sp>
        <p:nvSpPr>
          <p:cNvPr id="8" name="!!TieuDe2">
            <a:extLst>
              <a:ext uri="{FF2B5EF4-FFF2-40B4-BE49-F238E27FC236}">
                <a16:creationId xmlns:a16="http://schemas.microsoft.com/office/drawing/2014/main" id="{8C7F1476-4A11-DC3E-2E81-DCDA80758677}"/>
              </a:ext>
            </a:extLst>
          </p:cNvPr>
          <p:cNvSpPr txBox="1">
            <a:spLocks noGrp="1"/>
          </p:cNvSpPr>
          <p:nvPr/>
        </p:nvSpPr>
        <p:spPr>
          <a:xfrm>
            <a:off x="16376212" y="230833"/>
            <a:ext cx="7458145" cy="626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latin typeface="Chivo" panose="020B0604020202020204" charset="0"/>
                <a:ea typeface="Chivo" panose="020B0604020202020204" charset="0"/>
                <a:cs typeface="Chivo" panose="020B0604020202020204" charset="0"/>
              </a:rPr>
              <a:t>Store procedure spInsertChiTietDonHang:</a:t>
            </a:r>
            <a:endParaRPr sz="1800" b="1">
              <a:latin typeface="Chivo" panose="020B0604020202020204" charset="0"/>
              <a:ea typeface="Chivo" panose="020B0604020202020204" charset="0"/>
              <a:cs typeface="Chivo" panose="020B0604020202020204" charset="0"/>
            </a:endParaRPr>
          </a:p>
        </p:txBody>
      </p:sp>
      <p:sp>
        <p:nvSpPr>
          <p:cNvPr id="9" name="!!TieuDe2">
            <a:extLst>
              <a:ext uri="{FF2B5EF4-FFF2-40B4-BE49-F238E27FC236}">
                <a16:creationId xmlns:a16="http://schemas.microsoft.com/office/drawing/2014/main" id="{234291E9-E336-AE15-A3B2-8ACE2473EB01}"/>
              </a:ext>
            </a:extLst>
          </p:cNvPr>
          <p:cNvSpPr txBox="1">
            <a:spLocks noGrp="1"/>
          </p:cNvSpPr>
          <p:nvPr/>
        </p:nvSpPr>
        <p:spPr>
          <a:xfrm>
            <a:off x="-13549790" y="1908752"/>
            <a:ext cx="7458145" cy="626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latin typeface="Chivo" panose="020B0604020202020204" charset="0"/>
                <a:ea typeface="Chivo" panose="020B0604020202020204" charset="0"/>
                <a:cs typeface="Chivo" panose="020B0604020202020204" charset="0"/>
              </a:rPr>
              <a:t>Store procedure spUpdateChiTietDonHang:</a:t>
            </a:r>
            <a:endParaRPr sz="1800" b="1">
              <a:latin typeface="Chivo" panose="020B0604020202020204" charset="0"/>
              <a:ea typeface="Chivo" panose="020B0604020202020204" charset="0"/>
              <a:cs typeface="Chiv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17865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4498324-417C-4B04-1671-E5157405E4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404" y="750412"/>
            <a:ext cx="6828112" cy="11583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93400D4-DF90-0B5A-B5D2-3BBF972373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5345" y="2428331"/>
            <a:ext cx="3825572" cy="204995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69602D9-E651-82D5-D628-F57EA46227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30173" y="750412"/>
            <a:ext cx="5646909" cy="182133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712FC80-051F-1424-9B5C-433977C6E3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2283320" y="3109557"/>
            <a:ext cx="6706181" cy="1676545"/>
          </a:xfrm>
          <a:prstGeom prst="rect">
            <a:avLst/>
          </a:prstGeom>
        </p:spPr>
      </p:pic>
      <p:sp>
        <p:nvSpPr>
          <p:cNvPr id="5" name="!!TieuDe">
            <a:extLst>
              <a:ext uri="{FF2B5EF4-FFF2-40B4-BE49-F238E27FC236}">
                <a16:creationId xmlns:a16="http://schemas.microsoft.com/office/drawing/2014/main" id="{FE1D94B0-A56A-C1AC-6DB3-766CF9C66E9E}"/>
              </a:ext>
            </a:extLst>
          </p:cNvPr>
          <p:cNvSpPr txBox="1">
            <a:spLocks noGrp="1"/>
          </p:cNvSpPr>
          <p:nvPr/>
        </p:nvSpPr>
        <p:spPr>
          <a:xfrm>
            <a:off x="15186548" y="212605"/>
            <a:ext cx="7458145" cy="626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latin typeface="Chivo" panose="020B0604020202020204" charset="0"/>
                <a:ea typeface="Chivo" panose="020B0604020202020204" charset="0"/>
                <a:cs typeface="Chivo" panose="020B0604020202020204" charset="0"/>
              </a:rPr>
              <a:t>Function fnLayDanhSachMonAnChuaCo:</a:t>
            </a:r>
            <a:endParaRPr sz="1800" b="1">
              <a:latin typeface="Chivo" panose="020B0604020202020204" charset="0"/>
              <a:ea typeface="Chivo" panose="020B0604020202020204" charset="0"/>
              <a:cs typeface="Chivo" panose="020B0604020202020204" charset="0"/>
            </a:endParaRPr>
          </a:p>
        </p:txBody>
      </p:sp>
      <p:sp>
        <p:nvSpPr>
          <p:cNvPr id="6" name="!!TieuDe">
            <a:extLst>
              <a:ext uri="{FF2B5EF4-FFF2-40B4-BE49-F238E27FC236}">
                <a16:creationId xmlns:a16="http://schemas.microsoft.com/office/drawing/2014/main" id="{7993C652-9CAA-81F3-B2CF-BDDC5D339087}"/>
              </a:ext>
            </a:extLst>
          </p:cNvPr>
          <p:cNvSpPr txBox="1">
            <a:spLocks noGrp="1"/>
          </p:cNvSpPr>
          <p:nvPr/>
        </p:nvSpPr>
        <p:spPr>
          <a:xfrm>
            <a:off x="-12620557" y="2571750"/>
            <a:ext cx="7458145" cy="626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latin typeface="Chivo" panose="020B0604020202020204" charset="0"/>
                <a:ea typeface="Chivo" panose="020B0604020202020204" charset="0"/>
                <a:cs typeface="Chivo" panose="020B0604020202020204" charset="0"/>
              </a:rPr>
              <a:t>Function fnSearchMonAnTrongDonHang:</a:t>
            </a:r>
            <a:endParaRPr sz="1800" b="1">
              <a:latin typeface="Chivo" panose="020B0604020202020204" charset="0"/>
              <a:ea typeface="Chivo" panose="020B0604020202020204" charset="0"/>
              <a:cs typeface="Chivo" panose="020B0604020202020204" charset="0"/>
            </a:endParaRPr>
          </a:p>
        </p:txBody>
      </p:sp>
      <p:sp>
        <p:nvSpPr>
          <p:cNvPr id="7" name="!!TieuDe2">
            <a:extLst>
              <a:ext uri="{FF2B5EF4-FFF2-40B4-BE49-F238E27FC236}">
                <a16:creationId xmlns:a16="http://schemas.microsoft.com/office/drawing/2014/main" id="{0A3692AC-7596-7565-8975-ADCDA6BA2BF9}"/>
              </a:ext>
            </a:extLst>
          </p:cNvPr>
          <p:cNvSpPr txBox="1">
            <a:spLocks noGrp="1"/>
          </p:cNvSpPr>
          <p:nvPr/>
        </p:nvSpPr>
        <p:spPr>
          <a:xfrm>
            <a:off x="425903" y="230833"/>
            <a:ext cx="7458145" cy="626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latin typeface="Chivo" panose="020B0604020202020204" charset="0"/>
                <a:ea typeface="Chivo" panose="020B0604020202020204" charset="0"/>
                <a:cs typeface="Chivo" panose="020B0604020202020204" charset="0"/>
              </a:rPr>
              <a:t>Stored procedure spInsertChiTietDonHang:</a:t>
            </a:r>
            <a:endParaRPr sz="1800" b="1">
              <a:latin typeface="Chivo" panose="020B0604020202020204" charset="0"/>
              <a:ea typeface="Chivo" panose="020B0604020202020204" charset="0"/>
              <a:cs typeface="Chivo" panose="020B0604020202020204" charset="0"/>
            </a:endParaRPr>
          </a:p>
        </p:txBody>
      </p:sp>
      <p:sp>
        <p:nvSpPr>
          <p:cNvPr id="9" name="!!TieuDe2">
            <a:extLst>
              <a:ext uri="{FF2B5EF4-FFF2-40B4-BE49-F238E27FC236}">
                <a16:creationId xmlns:a16="http://schemas.microsoft.com/office/drawing/2014/main" id="{722B49A6-9D2D-DB27-B7AE-22B976B55F1F}"/>
              </a:ext>
            </a:extLst>
          </p:cNvPr>
          <p:cNvSpPr txBox="1">
            <a:spLocks noGrp="1"/>
          </p:cNvSpPr>
          <p:nvPr/>
        </p:nvSpPr>
        <p:spPr>
          <a:xfrm>
            <a:off x="2639058" y="1908752"/>
            <a:ext cx="7458145" cy="626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latin typeface="Chivo" panose="020B0604020202020204" charset="0"/>
                <a:ea typeface="Chivo" panose="020B0604020202020204" charset="0"/>
                <a:cs typeface="Chivo" panose="020B0604020202020204" charset="0"/>
              </a:rPr>
              <a:t>Stored procedure spUpdateChiTietDonHang:</a:t>
            </a:r>
            <a:endParaRPr sz="1800" b="1">
              <a:latin typeface="Chivo" panose="020B0604020202020204" charset="0"/>
              <a:ea typeface="Chivo" panose="020B0604020202020204" charset="0"/>
              <a:cs typeface="Chivo" panose="020B060402020202020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EB96FCA-354D-2AAE-9A60-052447B8E0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5142760" y="692327"/>
            <a:ext cx="6864848" cy="160047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001FDD3-4E68-9E48-424C-58C5B8B847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946004" y="2771631"/>
            <a:ext cx="6348010" cy="2049958"/>
          </a:xfrm>
          <a:prstGeom prst="rect">
            <a:avLst/>
          </a:prstGeom>
        </p:spPr>
      </p:pic>
      <p:sp>
        <p:nvSpPr>
          <p:cNvPr id="12" name="!!TieuDe">
            <a:extLst>
              <a:ext uri="{FF2B5EF4-FFF2-40B4-BE49-F238E27FC236}">
                <a16:creationId xmlns:a16="http://schemas.microsoft.com/office/drawing/2014/main" id="{4AA8BAFB-C700-B9AE-A9A5-61F972B00B65}"/>
              </a:ext>
            </a:extLst>
          </p:cNvPr>
          <p:cNvSpPr txBox="1">
            <a:spLocks noGrp="1"/>
          </p:cNvSpPr>
          <p:nvPr/>
        </p:nvSpPr>
        <p:spPr>
          <a:xfrm>
            <a:off x="-15439409" y="180728"/>
            <a:ext cx="7458145" cy="626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latin typeface="Chivo" panose="020B0604020202020204" charset="0"/>
                <a:ea typeface="Chivo" panose="020B0604020202020204" charset="0"/>
                <a:cs typeface="Chivo" panose="020B0604020202020204" charset="0"/>
              </a:rPr>
              <a:t>Trigger triggerUpdateTongDonHang:</a:t>
            </a:r>
            <a:endParaRPr sz="1800" b="1">
              <a:latin typeface="Chivo" panose="020B0604020202020204" charset="0"/>
              <a:ea typeface="Chivo" panose="020B0604020202020204" charset="0"/>
              <a:cs typeface="Chivo" panose="020B0604020202020204" charset="0"/>
            </a:endParaRPr>
          </a:p>
        </p:txBody>
      </p:sp>
      <p:sp>
        <p:nvSpPr>
          <p:cNvPr id="13" name="!!TieuDe">
            <a:extLst>
              <a:ext uri="{FF2B5EF4-FFF2-40B4-BE49-F238E27FC236}">
                <a16:creationId xmlns:a16="http://schemas.microsoft.com/office/drawing/2014/main" id="{0E7AE1FE-DB52-4BD4-24F0-DF3B3B0E5CD6}"/>
              </a:ext>
            </a:extLst>
          </p:cNvPr>
          <p:cNvSpPr txBox="1">
            <a:spLocks noGrp="1"/>
          </p:cNvSpPr>
          <p:nvPr/>
        </p:nvSpPr>
        <p:spPr>
          <a:xfrm>
            <a:off x="19578031" y="2279613"/>
            <a:ext cx="7458145" cy="626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latin typeface="Chivo" panose="020B0604020202020204" charset="0"/>
                <a:ea typeface="Chivo" panose="020B0604020202020204" charset="0"/>
                <a:cs typeface="Chivo" panose="020B0604020202020204" charset="0"/>
              </a:rPr>
              <a:t>Function fnTinhTienDonHang:</a:t>
            </a:r>
            <a:endParaRPr sz="1800" b="1">
              <a:latin typeface="Chivo" panose="020B0604020202020204" charset="0"/>
              <a:ea typeface="Chivo" panose="020B0604020202020204" charset="0"/>
              <a:cs typeface="Chiv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89028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ACE6203-612A-C1A2-4E3E-2DE3658D15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984" y="692327"/>
            <a:ext cx="6864848" cy="160047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9270AD1-021D-8B13-DDB8-4A714340C1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5922" y="2771631"/>
            <a:ext cx="6348010" cy="2049958"/>
          </a:xfrm>
          <a:prstGeom prst="rect">
            <a:avLst/>
          </a:prstGeom>
        </p:spPr>
      </p:pic>
      <p:grpSp>
        <p:nvGrpSpPr>
          <p:cNvPr id="2" name="Google Shape;2689;p62">
            <a:extLst>
              <a:ext uri="{FF2B5EF4-FFF2-40B4-BE49-F238E27FC236}">
                <a16:creationId xmlns:a16="http://schemas.microsoft.com/office/drawing/2014/main" id="{03EDDD2F-8F52-5B8D-F5ED-EED9FE53E641}"/>
              </a:ext>
            </a:extLst>
          </p:cNvPr>
          <p:cNvGrpSpPr/>
          <p:nvPr/>
        </p:nvGrpSpPr>
        <p:grpSpPr>
          <a:xfrm rot="16200000">
            <a:off x="-6823297" y="1840834"/>
            <a:ext cx="2026369" cy="1461832"/>
            <a:chOff x="4571973" y="1401544"/>
            <a:chExt cx="2203293" cy="1589466"/>
          </a:xfrm>
        </p:grpSpPr>
        <p:sp>
          <p:nvSpPr>
            <p:cNvPr id="3" name="Google Shape;2690;p62">
              <a:extLst>
                <a:ext uri="{FF2B5EF4-FFF2-40B4-BE49-F238E27FC236}">
                  <a16:creationId xmlns:a16="http://schemas.microsoft.com/office/drawing/2014/main" id="{1D93EF62-CAE3-9F01-7337-7F06984705CC}"/>
                </a:ext>
              </a:extLst>
            </p:cNvPr>
            <p:cNvSpPr/>
            <p:nvPr/>
          </p:nvSpPr>
          <p:spPr>
            <a:xfrm>
              <a:off x="4571973" y="1401544"/>
              <a:ext cx="2203293" cy="1589466"/>
            </a:xfrm>
            <a:custGeom>
              <a:avLst/>
              <a:gdLst/>
              <a:ahLst/>
              <a:cxnLst/>
              <a:rect l="l" t="t" r="r" b="b"/>
              <a:pathLst>
                <a:path w="123089" h="88797" extrusionOk="0">
                  <a:moveTo>
                    <a:pt x="22917" y="0"/>
                  </a:moveTo>
                  <a:cubicBezTo>
                    <a:pt x="10208" y="0"/>
                    <a:pt x="1" y="10241"/>
                    <a:pt x="1" y="22916"/>
                  </a:cubicBezTo>
                  <a:lnTo>
                    <a:pt x="1" y="65847"/>
                  </a:lnTo>
                  <a:cubicBezTo>
                    <a:pt x="1" y="78556"/>
                    <a:pt x="10208" y="88797"/>
                    <a:pt x="22917" y="88797"/>
                  </a:cubicBezTo>
                  <a:lnTo>
                    <a:pt x="100172" y="88797"/>
                  </a:lnTo>
                  <a:cubicBezTo>
                    <a:pt x="112881" y="88797"/>
                    <a:pt x="123089" y="78556"/>
                    <a:pt x="123089" y="65847"/>
                  </a:cubicBezTo>
                  <a:lnTo>
                    <a:pt x="123089" y="22916"/>
                  </a:lnTo>
                  <a:cubicBezTo>
                    <a:pt x="123089" y="10241"/>
                    <a:pt x="112881" y="0"/>
                    <a:pt x="1001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2691;p62">
              <a:extLst>
                <a:ext uri="{FF2B5EF4-FFF2-40B4-BE49-F238E27FC236}">
                  <a16:creationId xmlns:a16="http://schemas.microsoft.com/office/drawing/2014/main" id="{E1BBF4B6-50BF-24D3-62D4-ADA2408FB0D9}"/>
                </a:ext>
              </a:extLst>
            </p:cNvPr>
            <p:cNvSpPr/>
            <p:nvPr/>
          </p:nvSpPr>
          <p:spPr>
            <a:xfrm>
              <a:off x="4683633" y="1513186"/>
              <a:ext cx="1979973" cy="1365573"/>
            </a:xfrm>
            <a:custGeom>
              <a:avLst/>
              <a:gdLst/>
              <a:ahLst/>
              <a:cxnLst/>
              <a:rect l="l" t="t" r="r" b="b"/>
              <a:pathLst>
                <a:path w="110613" h="76289" extrusionOk="0">
                  <a:moveTo>
                    <a:pt x="16679" y="1"/>
                  </a:moveTo>
                  <a:cubicBezTo>
                    <a:pt x="7439" y="1"/>
                    <a:pt x="1" y="7440"/>
                    <a:pt x="1" y="16679"/>
                  </a:cubicBezTo>
                  <a:lnTo>
                    <a:pt x="1" y="59610"/>
                  </a:lnTo>
                  <a:cubicBezTo>
                    <a:pt x="1" y="68850"/>
                    <a:pt x="7439" y="76289"/>
                    <a:pt x="16679" y="76289"/>
                  </a:cubicBezTo>
                  <a:lnTo>
                    <a:pt x="93934" y="76289"/>
                  </a:lnTo>
                  <a:cubicBezTo>
                    <a:pt x="103174" y="76289"/>
                    <a:pt x="110613" y="68850"/>
                    <a:pt x="110613" y="59610"/>
                  </a:cubicBezTo>
                  <a:lnTo>
                    <a:pt x="110613" y="16679"/>
                  </a:lnTo>
                  <a:cubicBezTo>
                    <a:pt x="110613" y="7440"/>
                    <a:pt x="103174" y="1"/>
                    <a:pt x="939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2692;p62">
              <a:extLst>
                <a:ext uri="{FF2B5EF4-FFF2-40B4-BE49-F238E27FC236}">
                  <a16:creationId xmlns:a16="http://schemas.microsoft.com/office/drawing/2014/main" id="{6A19D580-EB18-4692-DA4F-2F30353EFC9D}"/>
                </a:ext>
              </a:extLst>
            </p:cNvPr>
            <p:cNvSpPr/>
            <p:nvPr/>
          </p:nvSpPr>
          <p:spPr>
            <a:xfrm>
              <a:off x="4683633" y="1513794"/>
              <a:ext cx="1384672" cy="1364964"/>
            </a:xfrm>
            <a:custGeom>
              <a:avLst/>
              <a:gdLst/>
              <a:ahLst/>
              <a:cxnLst/>
              <a:rect l="l" t="t" r="r" b="b"/>
              <a:pathLst>
                <a:path w="77356" h="76255" fill="none" extrusionOk="0">
                  <a:moveTo>
                    <a:pt x="77356" y="76255"/>
                  </a:moveTo>
                  <a:lnTo>
                    <a:pt x="16679" y="76255"/>
                  </a:lnTo>
                  <a:cubicBezTo>
                    <a:pt x="7473" y="76255"/>
                    <a:pt x="1" y="68816"/>
                    <a:pt x="1" y="59576"/>
                  </a:cubicBezTo>
                  <a:lnTo>
                    <a:pt x="1" y="16679"/>
                  </a:lnTo>
                  <a:cubicBezTo>
                    <a:pt x="1" y="7439"/>
                    <a:pt x="7473" y="0"/>
                    <a:pt x="16679" y="0"/>
                  </a:cubicBez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2693;p62">
              <a:extLst>
                <a:ext uri="{FF2B5EF4-FFF2-40B4-BE49-F238E27FC236}">
                  <a16:creationId xmlns:a16="http://schemas.microsoft.com/office/drawing/2014/main" id="{B4B78C60-FF95-E5C0-2771-648FC10896A2}"/>
                </a:ext>
              </a:extLst>
            </p:cNvPr>
            <p:cNvSpPr/>
            <p:nvPr/>
          </p:nvSpPr>
          <p:spPr>
            <a:xfrm>
              <a:off x="5882002" y="1698737"/>
              <a:ext cx="759515" cy="740559"/>
            </a:xfrm>
            <a:custGeom>
              <a:avLst/>
              <a:gdLst/>
              <a:ahLst/>
              <a:cxnLst/>
              <a:rect l="l" t="t" r="r" b="b"/>
              <a:pathLst>
                <a:path w="42431" h="41372" extrusionOk="0">
                  <a:moveTo>
                    <a:pt x="8363" y="0"/>
                  </a:moveTo>
                  <a:cubicBezTo>
                    <a:pt x="6840" y="0"/>
                    <a:pt x="5321" y="592"/>
                    <a:pt x="4170" y="1777"/>
                  </a:cubicBezTo>
                  <a:lnTo>
                    <a:pt x="0" y="5980"/>
                  </a:lnTo>
                  <a:lnTo>
                    <a:pt x="1802" y="7748"/>
                  </a:lnTo>
                  <a:lnTo>
                    <a:pt x="4670" y="4846"/>
                  </a:lnTo>
                  <a:lnTo>
                    <a:pt x="37060" y="36702"/>
                  </a:lnTo>
                  <a:lnTo>
                    <a:pt x="34192" y="39604"/>
                  </a:lnTo>
                  <a:lnTo>
                    <a:pt x="35993" y="41372"/>
                  </a:lnTo>
                  <a:lnTo>
                    <a:pt x="40162" y="37136"/>
                  </a:lnTo>
                  <a:cubicBezTo>
                    <a:pt x="42431" y="34834"/>
                    <a:pt x="42397" y="31098"/>
                    <a:pt x="40096" y="28830"/>
                  </a:cubicBezTo>
                  <a:lnTo>
                    <a:pt x="12476" y="1677"/>
                  </a:lnTo>
                  <a:cubicBezTo>
                    <a:pt x="11325" y="559"/>
                    <a:pt x="9843" y="0"/>
                    <a:pt x="836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694;p62">
              <a:extLst>
                <a:ext uri="{FF2B5EF4-FFF2-40B4-BE49-F238E27FC236}">
                  <a16:creationId xmlns:a16="http://schemas.microsoft.com/office/drawing/2014/main" id="{8CF9D95B-391A-DE37-3C7E-94DF28F72C26}"/>
                </a:ext>
              </a:extLst>
            </p:cNvPr>
            <p:cNvSpPr/>
            <p:nvPr/>
          </p:nvSpPr>
          <p:spPr>
            <a:xfrm>
              <a:off x="5607936" y="1770087"/>
              <a:ext cx="956558" cy="949255"/>
            </a:xfrm>
            <a:custGeom>
              <a:avLst/>
              <a:gdLst/>
              <a:ahLst/>
              <a:cxnLst/>
              <a:rect l="l" t="t" r="r" b="b"/>
              <a:pathLst>
                <a:path w="53439" h="53031" extrusionOk="0">
                  <a:moveTo>
                    <a:pt x="21787" y="1"/>
                  </a:moveTo>
                  <a:cubicBezTo>
                    <a:pt x="21179" y="1"/>
                    <a:pt x="20574" y="234"/>
                    <a:pt x="20115" y="693"/>
                  </a:cubicBezTo>
                  <a:lnTo>
                    <a:pt x="1" y="21141"/>
                  </a:lnTo>
                  <a:lnTo>
                    <a:pt x="32390" y="53030"/>
                  </a:lnTo>
                  <a:lnTo>
                    <a:pt x="52505" y="32582"/>
                  </a:lnTo>
                  <a:cubicBezTo>
                    <a:pt x="53439" y="31682"/>
                    <a:pt x="53405" y="30181"/>
                    <a:pt x="52471" y="29247"/>
                  </a:cubicBezTo>
                  <a:lnTo>
                    <a:pt x="23417" y="660"/>
                  </a:lnTo>
                  <a:cubicBezTo>
                    <a:pt x="22959" y="218"/>
                    <a:pt x="22372" y="1"/>
                    <a:pt x="217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695;p62">
              <a:extLst>
                <a:ext uri="{FF2B5EF4-FFF2-40B4-BE49-F238E27FC236}">
                  <a16:creationId xmlns:a16="http://schemas.microsoft.com/office/drawing/2014/main" id="{D771CF4C-B545-6E43-B4E4-6EB727A564D1}"/>
                </a:ext>
              </a:extLst>
            </p:cNvPr>
            <p:cNvSpPr/>
            <p:nvPr/>
          </p:nvSpPr>
          <p:spPr>
            <a:xfrm>
              <a:off x="5802580" y="1836818"/>
              <a:ext cx="691459" cy="684281"/>
            </a:xfrm>
            <a:custGeom>
              <a:avLst/>
              <a:gdLst/>
              <a:ahLst/>
              <a:cxnLst/>
              <a:rect l="l" t="t" r="r" b="b"/>
              <a:pathLst>
                <a:path w="38629" h="38228" extrusionOk="0">
                  <a:moveTo>
                    <a:pt x="6239" y="0"/>
                  </a:moveTo>
                  <a:lnTo>
                    <a:pt x="1" y="6338"/>
                  </a:lnTo>
                  <a:lnTo>
                    <a:pt x="32391" y="38228"/>
                  </a:lnTo>
                  <a:lnTo>
                    <a:pt x="38629" y="31890"/>
                  </a:lnTo>
                  <a:lnTo>
                    <a:pt x="6239" y="0"/>
                  </a:lnTo>
                  <a:close/>
                </a:path>
              </a:pathLst>
            </a:custGeom>
            <a:solidFill>
              <a:srgbClr val="E38C45">
                <a:alpha val="32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2696;p62">
              <a:extLst>
                <a:ext uri="{FF2B5EF4-FFF2-40B4-BE49-F238E27FC236}">
                  <a16:creationId xmlns:a16="http://schemas.microsoft.com/office/drawing/2014/main" id="{F5B8FAD4-D84F-2C0F-77A8-08E68E293635}"/>
                </a:ext>
              </a:extLst>
            </p:cNvPr>
            <p:cNvSpPr/>
            <p:nvPr/>
          </p:nvSpPr>
          <p:spPr>
            <a:xfrm>
              <a:off x="5705866" y="2004004"/>
              <a:ext cx="623976" cy="615026"/>
            </a:xfrm>
            <a:custGeom>
              <a:avLst/>
              <a:gdLst/>
              <a:ahLst/>
              <a:cxnLst/>
              <a:rect l="l" t="t" r="r" b="b"/>
              <a:pathLst>
                <a:path w="34859" h="34359" extrusionOk="0">
                  <a:moveTo>
                    <a:pt x="2469" y="1"/>
                  </a:moveTo>
                  <a:lnTo>
                    <a:pt x="0" y="2469"/>
                  </a:lnTo>
                  <a:lnTo>
                    <a:pt x="32390" y="34358"/>
                  </a:lnTo>
                  <a:lnTo>
                    <a:pt x="34858" y="31890"/>
                  </a:lnTo>
                  <a:lnTo>
                    <a:pt x="2469" y="1"/>
                  </a:lnTo>
                  <a:close/>
                </a:path>
              </a:pathLst>
            </a:custGeom>
            <a:solidFill>
              <a:srgbClr val="E38C45">
                <a:alpha val="32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697;p62">
              <a:extLst>
                <a:ext uri="{FF2B5EF4-FFF2-40B4-BE49-F238E27FC236}">
                  <a16:creationId xmlns:a16="http://schemas.microsoft.com/office/drawing/2014/main" id="{4FC399F8-F22C-9BC5-1CBD-64957296FA4E}"/>
                </a:ext>
              </a:extLst>
            </p:cNvPr>
            <p:cNvSpPr/>
            <p:nvPr/>
          </p:nvSpPr>
          <p:spPr>
            <a:xfrm>
              <a:off x="6021121" y="2440352"/>
              <a:ext cx="97949" cy="37894"/>
            </a:xfrm>
            <a:custGeom>
              <a:avLst/>
              <a:gdLst/>
              <a:ahLst/>
              <a:cxnLst/>
              <a:rect l="l" t="t" r="r" b="b"/>
              <a:pathLst>
                <a:path w="5472" h="2117" extrusionOk="0">
                  <a:moveTo>
                    <a:pt x="919" y="0"/>
                  </a:moveTo>
                  <a:cubicBezTo>
                    <a:pt x="440" y="0"/>
                    <a:pt x="65" y="380"/>
                    <a:pt x="34" y="875"/>
                  </a:cubicBezTo>
                  <a:cubicBezTo>
                    <a:pt x="1" y="1375"/>
                    <a:pt x="368" y="1809"/>
                    <a:pt x="901" y="1876"/>
                  </a:cubicBezTo>
                  <a:lnTo>
                    <a:pt x="4437" y="2109"/>
                  </a:lnTo>
                  <a:cubicBezTo>
                    <a:pt x="4474" y="2114"/>
                    <a:pt x="4511" y="2116"/>
                    <a:pt x="4547" y="2116"/>
                  </a:cubicBezTo>
                  <a:cubicBezTo>
                    <a:pt x="5004" y="2116"/>
                    <a:pt x="5407" y="1739"/>
                    <a:pt x="5438" y="1275"/>
                  </a:cubicBezTo>
                  <a:cubicBezTo>
                    <a:pt x="5471" y="741"/>
                    <a:pt x="5104" y="308"/>
                    <a:pt x="4571" y="274"/>
                  </a:cubicBezTo>
                  <a:lnTo>
                    <a:pt x="1035" y="8"/>
                  </a:lnTo>
                  <a:cubicBezTo>
                    <a:pt x="996" y="3"/>
                    <a:pt x="957" y="0"/>
                    <a:pt x="9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698;p62">
              <a:extLst>
                <a:ext uri="{FF2B5EF4-FFF2-40B4-BE49-F238E27FC236}">
                  <a16:creationId xmlns:a16="http://schemas.microsoft.com/office/drawing/2014/main" id="{7654B030-A873-3951-1A8D-0D6FFF594AA4}"/>
                </a:ext>
              </a:extLst>
            </p:cNvPr>
            <p:cNvSpPr/>
            <p:nvPr/>
          </p:nvSpPr>
          <p:spPr>
            <a:xfrm>
              <a:off x="6384151" y="2272558"/>
              <a:ext cx="43604" cy="96427"/>
            </a:xfrm>
            <a:custGeom>
              <a:avLst/>
              <a:gdLst/>
              <a:ahLst/>
              <a:cxnLst/>
              <a:rect l="l" t="t" r="r" b="b"/>
              <a:pathLst>
                <a:path w="2436" h="5387" extrusionOk="0">
                  <a:moveTo>
                    <a:pt x="1451" y="0"/>
                  </a:moveTo>
                  <a:cubicBezTo>
                    <a:pt x="997" y="0"/>
                    <a:pt x="596" y="348"/>
                    <a:pt x="535" y="809"/>
                  </a:cubicBezTo>
                  <a:lnTo>
                    <a:pt x="68" y="4345"/>
                  </a:lnTo>
                  <a:cubicBezTo>
                    <a:pt x="1" y="4845"/>
                    <a:pt x="368" y="5312"/>
                    <a:pt x="901" y="5379"/>
                  </a:cubicBezTo>
                  <a:cubicBezTo>
                    <a:pt x="941" y="5384"/>
                    <a:pt x="980" y="5387"/>
                    <a:pt x="1019" y="5387"/>
                  </a:cubicBezTo>
                  <a:cubicBezTo>
                    <a:pt x="1473" y="5387"/>
                    <a:pt x="1874" y="5039"/>
                    <a:pt x="1936" y="4578"/>
                  </a:cubicBezTo>
                  <a:lnTo>
                    <a:pt x="2369" y="1042"/>
                  </a:lnTo>
                  <a:cubicBezTo>
                    <a:pt x="2436" y="542"/>
                    <a:pt x="2069" y="75"/>
                    <a:pt x="1569" y="8"/>
                  </a:cubicBezTo>
                  <a:cubicBezTo>
                    <a:pt x="1529" y="3"/>
                    <a:pt x="1490" y="0"/>
                    <a:pt x="14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699;p62">
              <a:extLst>
                <a:ext uri="{FF2B5EF4-FFF2-40B4-BE49-F238E27FC236}">
                  <a16:creationId xmlns:a16="http://schemas.microsoft.com/office/drawing/2014/main" id="{0C892737-8D57-8A91-6C15-24B71E14DA90}"/>
                </a:ext>
              </a:extLst>
            </p:cNvPr>
            <p:cNvSpPr/>
            <p:nvPr/>
          </p:nvSpPr>
          <p:spPr>
            <a:xfrm>
              <a:off x="6096964" y="2237474"/>
              <a:ext cx="78223" cy="82644"/>
            </a:xfrm>
            <a:custGeom>
              <a:avLst/>
              <a:gdLst/>
              <a:ahLst/>
              <a:cxnLst/>
              <a:rect l="l" t="t" r="r" b="b"/>
              <a:pathLst>
                <a:path w="4370" h="4617" extrusionOk="0">
                  <a:moveTo>
                    <a:pt x="3311" y="1"/>
                  </a:moveTo>
                  <a:cubicBezTo>
                    <a:pt x="3048" y="1"/>
                    <a:pt x="2789" y="110"/>
                    <a:pt x="2602" y="334"/>
                  </a:cubicBezTo>
                  <a:lnTo>
                    <a:pt x="334" y="3102"/>
                  </a:lnTo>
                  <a:cubicBezTo>
                    <a:pt x="0" y="3469"/>
                    <a:pt x="67" y="4070"/>
                    <a:pt x="467" y="4403"/>
                  </a:cubicBezTo>
                  <a:cubicBezTo>
                    <a:pt x="640" y="4548"/>
                    <a:pt x="850" y="4617"/>
                    <a:pt x="1058" y="4617"/>
                  </a:cubicBezTo>
                  <a:cubicBezTo>
                    <a:pt x="1330" y="4617"/>
                    <a:pt x="1598" y="4497"/>
                    <a:pt x="1768" y="4270"/>
                  </a:cubicBezTo>
                  <a:lnTo>
                    <a:pt x="4036" y="1535"/>
                  </a:lnTo>
                  <a:cubicBezTo>
                    <a:pt x="4370" y="1134"/>
                    <a:pt x="4303" y="534"/>
                    <a:pt x="3903" y="200"/>
                  </a:cubicBezTo>
                  <a:cubicBezTo>
                    <a:pt x="3727" y="68"/>
                    <a:pt x="3518" y="1"/>
                    <a:pt x="3311" y="1"/>
                  </a:cubicBezTo>
                  <a:close/>
                </a:path>
              </a:pathLst>
            </a:custGeom>
            <a:solidFill>
              <a:srgbClr val="E38C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2700;p62">
              <a:extLst>
                <a:ext uri="{FF2B5EF4-FFF2-40B4-BE49-F238E27FC236}">
                  <a16:creationId xmlns:a16="http://schemas.microsoft.com/office/drawing/2014/main" id="{3316C0B0-9FC3-C7D6-820E-3544B40DA576}"/>
                </a:ext>
              </a:extLst>
            </p:cNvPr>
            <p:cNvSpPr/>
            <p:nvPr/>
          </p:nvSpPr>
          <p:spPr>
            <a:xfrm>
              <a:off x="5732126" y="2098587"/>
              <a:ext cx="60323" cy="93277"/>
            </a:xfrm>
            <a:custGeom>
              <a:avLst/>
              <a:gdLst/>
              <a:ahLst/>
              <a:cxnLst/>
              <a:rect l="l" t="t" r="r" b="b"/>
              <a:pathLst>
                <a:path w="3370" h="5211" extrusionOk="0">
                  <a:moveTo>
                    <a:pt x="1043" y="0"/>
                  </a:moveTo>
                  <a:cubicBezTo>
                    <a:pt x="940" y="0"/>
                    <a:pt x="836" y="18"/>
                    <a:pt x="735" y="54"/>
                  </a:cubicBezTo>
                  <a:cubicBezTo>
                    <a:pt x="234" y="254"/>
                    <a:pt x="1" y="788"/>
                    <a:pt x="168" y="1255"/>
                  </a:cubicBezTo>
                  <a:lnTo>
                    <a:pt x="1435" y="4590"/>
                  </a:lnTo>
                  <a:cubicBezTo>
                    <a:pt x="1566" y="4982"/>
                    <a:pt x="1922" y="5211"/>
                    <a:pt x="2311" y="5211"/>
                  </a:cubicBezTo>
                  <a:cubicBezTo>
                    <a:pt x="2418" y="5211"/>
                    <a:pt x="2528" y="5193"/>
                    <a:pt x="2636" y="5157"/>
                  </a:cubicBezTo>
                  <a:cubicBezTo>
                    <a:pt x="3103" y="4957"/>
                    <a:pt x="3370" y="4423"/>
                    <a:pt x="3170" y="3956"/>
                  </a:cubicBezTo>
                  <a:lnTo>
                    <a:pt x="1936" y="621"/>
                  </a:lnTo>
                  <a:cubicBezTo>
                    <a:pt x="1779" y="229"/>
                    <a:pt x="1417" y="0"/>
                    <a:pt x="1043" y="0"/>
                  </a:cubicBezTo>
                  <a:close/>
                </a:path>
              </a:pathLst>
            </a:custGeom>
            <a:solidFill>
              <a:srgbClr val="8130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701;p62">
              <a:extLst>
                <a:ext uri="{FF2B5EF4-FFF2-40B4-BE49-F238E27FC236}">
                  <a16:creationId xmlns:a16="http://schemas.microsoft.com/office/drawing/2014/main" id="{87CECA25-C850-D35C-F753-5D361454579D}"/>
                </a:ext>
              </a:extLst>
            </p:cNvPr>
            <p:cNvSpPr/>
            <p:nvPr/>
          </p:nvSpPr>
          <p:spPr>
            <a:xfrm>
              <a:off x="5873643" y="2019452"/>
              <a:ext cx="83611" cy="77346"/>
            </a:xfrm>
            <a:custGeom>
              <a:avLst/>
              <a:gdLst/>
              <a:ahLst/>
              <a:cxnLst/>
              <a:rect l="l" t="t" r="r" b="b"/>
              <a:pathLst>
                <a:path w="4671" h="4321" extrusionOk="0">
                  <a:moveTo>
                    <a:pt x="3650" y="0"/>
                  </a:moveTo>
                  <a:cubicBezTo>
                    <a:pt x="3409" y="0"/>
                    <a:pt x="3165" y="92"/>
                    <a:pt x="2969" y="272"/>
                  </a:cubicBezTo>
                  <a:lnTo>
                    <a:pt x="401" y="2707"/>
                  </a:lnTo>
                  <a:cubicBezTo>
                    <a:pt x="34" y="3040"/>
                    <a:pt x="0" y="3641"/>
                    <a:pt x="367" y="4041"/>
                  </a:cubicBezTo>
                  <a:cubicBezTo>
                    <a:pt x="538" y="4229"/>
                    <a:pt x="779" y="4321"/>
                    <a:pt x="1027" y="4321"/>
                  </a:cubicBezTo>
                  <a:cubicBezTo>
                    <a:pt x="1263" y="4321"/>
                    <a:pt x="1506" y="4237"/>
                    <a:pt x="1702" y="4074"/>
                  </a:cubicBezTo>
                  <a:lnTo>
                    <a:pt x="4270" y="1639"/>
                  </a:lnTo>
                  <a:cubicBezTo>
                    <a:pt x="4670" y="1272"/>
                    <a:pt x="4670" y="672"/>
                    <a:pt x="4337" y="305"/>
                  </a:cubicBezTo>
                  <a:cubicBezTo>
                    <a:pt x="4149" y="101"/>
                    <a:pt x="3901" y="0"/>
                    <a:pt x="3650" y="0"/>
                  </a:cubicBezTo>
                  <a:close/>
                </a:path>
              </a:pathLst>
            </a:custGeom>
            <a:solidFill>
              <a:srgbClr val="E38C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702;p62">
              <a:extLst>
                <a:ext uri="{FF2B5EF4-FFF2-40B4-BE49-F238E27FC236}">
                  <a16:creationId xmlns:a16="http://schemas.microsoft.com/office/drawing/2014/main" id="{877A7F15-CCD9-BB3F-B834-DCE538335ACC}"/>
                </a:ext>
              </a:extLst>
            </p:cNvPr>
            <p:cNvSpPr/>
            <p:nvPr/>
          </p:nvSpPr>
          <p:spPr>
            <a:xfrm>
              <a:off x="5882593" y="2239854"/>
              <a:ext cx="36444" cy="36444"/>
            </a:xfrm>
            <a:custGeom>
              <a:avLst/>
              <a:gdLst/>
              <a:ahLst/>
              <a:cxnLst/>
              <a:rect l="l" t="t" r="r" b="b"/>
              <a:pathLst>
                <a:path w="2036" h="2036" extrusionOk="0">
                  <a:moveTo>
                    <a:pt x="2002" y="1"/>
                  </a:moveTo>
                  <a:lnTo>
                    <a:pt x="1" y="34"/>
                  </a:lnTo>
                  <a:lnTo>
                    <a:pt x="1" y="2035"/>
                  </a:lnTo>
                  <a:lnTo>
                    <a:pt x="2036" y="2002"/>
                  </a:lnTo>
                  <a:lnTo>
                    <a:pt x="2002" y="1"/>
                  </a:lnTo>
                  <a:close/>
                </a:path>
              </a:pathLst>
            </a:custGeom>
            <a:solidFill>
              <a:srgbClr val="7D94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703;p62">
              <a:extLst>
                <a:ext uri="{FF2B5EF4-FFF2-40B4-BE49-F238E27FC236}">
                  <a16:creationId xmlns:a16="http://schemas.microsoft.com/office/drawing/2014/main" id="{52D4BFA2-5BD6-10F7-689A-DF2F8C888745}"/>
                </a:ext>
              </a:extLst>
            </p:cNvPr>
            <p:cNvSpPr/>
            <p:nvPr/>
          </p:nvSpPr>
          <p:spPr>
            <a:xfrm>
              <a:off x="5991264" y="1912052"/>
              <a:ext cx="36444" cy="36444"/>
            </a:xfrm>
            <a:custGeom>
              <a:avLst/>
              <a:gdLst/>
              <a:ahLst/>
              <a:cxnLst/>
              <a:rect l="l" t="t" r="r" b="b"/>
              <a:pathLst>
                <a:path w="2036" h="2036" extrusionOk="0">
                  <a:moveTo>
                    <a:pt x="2002" y="0"/>
                  </a:moveTo>
                  <a:lnTo>
                    <a:pt x="1" y="34"/>
                  </a:lnTo>
                  <a:lnTo>
                    <a:pt x="34" y="2035"/>
                  </a:lnTo>
                  <a:lnTo>
                    <a:pt x="2036" y="2002"/>
                  </a:lnTo>
                  <a:lnTo>
                    <a:pt x="200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704;p62">
              <a:extLst>
                <a:ext uri="{FF2B5EF4-FFF2-40B4-BE49-F238E27FC236}">
                  <a16:creationId xmlns:a16="http://schemas.microsoft.com/office/drawing/2014/main" id="{648A4DB0-B889-0B8C-B7DE-7E5A6C3B7458}"/>
                </a:ext>
              </a:extLst>
            </p:cNvPr>
            <p:cNvSpPr/>
            <p:nvPr/>
          </p:nvSpPr>
          <p:spPr>
            <a:xfrm>
              <a:off x="6306537" y="2211787"/>
              <a:ext cx="36444" cy="36444"/>
            </a:xfrm>
            <a:custGeom>
              <a:avLst/>
              <a:gdLst/>
              <a:ahLst/>
              <a:cxnLst/>
              <a:rect l="l" t="t" r="r" b="b"/>
              <a:pathLst>
                <a:path w="2036" h="2036" extrusionOk="0">
                  <a:moveTo>
                    <a:pt x="2035" y="1"/>
                  </a:moveTo>
                  <a:lnTo>
                    <a:pt x="0" y="34"/>
                  </a:lnTo>
                  <a:lnTo>
                    <a:pt x="34" y="2036"/>
                  </a:lnTo>
                  <a:lnTo>
                    <a:pt x="2035" y="2002"/>
                  </a:lnTo>
                  <a:lnTo>
                    <a:pt x="203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705;p62">
              <a:extLst>
                <a:ext uri="{FF2B5EF4-FFF2-40B4-BE49-F238E27FC236}">
                  <a16:creationId xmlns:a16="http://schemas.microsoft.com/office/drawing/2014/main" id="{B1F354E8-B758-FAFD-D299-6C2DBDDEBC10}"/>
                </a:ext>
              </a:extLst>
            </p:cNvPr>
            <p:cNvSpPr/>
            <p:nvPr/>
          </p:nvSpPr>
          <p:spPr>
            <a:xfrm>
              <a:off x="6188307" y="2515120"/>
              <a:ext cx="36444" cy="35836"/>
            </a:xfrm>
            <a:custGeom>
              <a:avLst/>
              <a:gdLst/>
              <a:ahLst/>
              <a:cxnLst/>
              <a:rect l="l" t="t" r="r" b="b"/>
              <a:pathLst>
                <a:path w="2036" h="2002" extrusionOk="0">
                  <a:moveTo>
                    <a:pt x="1" y="0"/>
                  </a:moveTo>
                  <a:lnTo>
                    <a:pt x="34" y="2002"/>
                  </a:lnTo>
                  <a:lnTo>
                    <a:pt x="2035" y="2002"/>
                  </a:lnTo>
                  <a:lnTo>
                    <a:pt x="200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706;p62">
              <a:extLst>
                <a:ext uri="{FF2B5EF4-FFF2-40B4-BE49-F238E27FC236}">
                  <a16:creationId xmlns:a16="http://schemas.microsoft.com/office/drawing/2014/main" id="{5872E2D1-B585-D624-5564-FE257C515316}"/>
                </a:ext>
              </a:extLst>
            </p:cNvPr>
            <p:cNvSpPr/>
            <p:nvPr/>
          </p:nvSpPr>
          <p:spPr>
            <a:xfrm>
              <a:off x="5436579" y="1698737"/>
              <a:ext cx="758906" cy="740559"/>
            </a:xfrm>
            <a:custGeom>
              <a:avLst/>
              <a:gdLst/>
              <a:ahLst/>
              <a:cxnLst/>
              <a:rect l="l" t="t" r="r" b="b"/>
              <a:pathLst>
                <a:path w="42397" h="41372" extrusionOk="0">
                  <a:moveTo>
                    <a:pt x="8363" y="0"/>
                  </a:moveTo>
                  <a:cubicBezTo>
                    <a:pt x="6840" y="0"/>
                    <a:pt x="5320" y="592"/>
                    <a:pt x="4170" y="1777"/>
                  </a:cubicBezTo>
                  <a:lnTo>
                    <a:pt x="0" y="5980"/>
                  </a:lnTo>
                  <a:lnTo>
                    <a:pt x="1768" y="7748"/>
                  </a:lnTo>
                  <a:lnTo>
                    <a:pt x="4637" y="4846"/>
                  </a:lnTo>
                  <a:lnTo>
                    <a:pt x="37026" y="36702"/>
                  </a:lnTo>
                  <a:lnTo>
                    <a:pt x="34158" y="39604"/>
                  </a:lnTo>
                  <a:lnTo>
                    <a:pt x="35959" y="41372"/>
                  </a:lnTo>
                  <a:lnTo>
                    <a:pt x="40129" y="37136"/>
                  </a:lnTo>
                  <a:cubicBezTo>
                    <a:pt x="42397" y="34834"/>
                    <a:pt x="42364" y="31131"/>
                    <a:pt x="40062" y="28830"/>
                  </a:cubicBezTo>
                  <a:lnTo>
                    <a:pt x="12476" y="1677"/>
                  </a:lnTo>
                  <a:cubicBezTo>
                    <a:pt x="11325" y="559"/>
                    <a:pt x="9842" y="0"/>
                    <a:pt x="836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707;p62">
              <a:extLst>
                <a:ext uri="{FF2B5EF4-FFF2-40B4-BE49-F238E27FC236}">
                  <a16:creationId xmlns:a16="http://schemas.microsoft.com/office/drawing/2014/main" id="{C478FB52-B11C-C8E0-4ECD-C9351B96C53F}"/>
                </a:ext>
              </a:extLst>
            </p:cNvPr>
            <p:cNvSpPr/>
            <p:nvPr/>
          </p:nvSpPr>
          <p:spPr>
            <a:xfrm>
              <a:off x="5161903" y="1770087"/>
              <a:ext cx="956558" cy="949255"/>
            </a:xfrm>
            <a:custGeom>
              <a:avLst/>
              <a:gdLst/>
              <a:ahLst/>
              <a:cxnLst/>
              <a:rect l="l" t="t" r="r" b="b"/>
              <a:pathLst>
                <a:path w="53439" h="53031" extrusionOk="0">
                  <a:moveTo>
                    <a:pt x="21804" y="1"/>
                  </a:moveTo>
                  <a:cubicBezTo>
                    <a:pt x="21188" y="1"/>
                    <a:pt x="20574" y="234"/>
                    <a:pt x="20115" y="693"/>
                  </a:cubicBezTo>
                  <a:lnTo>
                    <a:pt x="1" y="21141"/>
                  </a:lnTo>
                  <a:lnTo>
                    <a:pt x="32424" y="53030"/>
                  </a:lnTo>
                  <a:lnTo>
                    <a:pt x="52505" y="32582"/>
                  </a:lnTo>
                  <a:cubicBezTo>
                    <a:pt x="53439" y="31682"/>
                    <a:pt x="53439" y="30181"/>
                    <a:pt x="52505" y="29247"/>
                  </a:cubicBezTo>
                  <a:lnTo>
                    <a:pt x="23451" y="660"/>
                  </a:lnTo>
                  <a:cubicBezTo>
                    <a:pt x="22992" y="218"/>
                    <a:pt x="22398" y="1"/>
                    <a:pt x="218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708;p62">
              <a:extLst>
                <a:ext uri="{FF2B5EF4-FFF2-40B4-BE49-F238E27FC236}">
                  <a16:creationId xmlns:a16="http://schemas.microsoft.com/office/drawing/2014/main" id="{56A650DA-BA03-0A2C-6045-C59525419C17}"/>
                </a:ext>
              </a:extLst>
            </p:cNvPr>
            <p:cNvSpPr/>
            <p:nvPr/>
          </p:nvSpPr>
          <p:spPr>
            <a:xfrm>
              <a:off x="5356566" y="1836818"/>
              <a:ext cx="692050" cy="684281"/>
            </a:xfrm>
            <a:custGeom>
              <a:avLst/>
              <a:gdLst/>
              <a:ahLst/>
              <a:cxnLst/>
              <a:rect l="l" t="t" r="r" b="b"/>
              <a:pathLst>
                <a:path w="38662" h="38228" extrusionOk="0">
                  <a:moveTo>
                    <a:pt x="6238" y="0"/>
                  </a:moveTo>
                  <a:lnTo>
                    <a:pt x="0" y="6338"/>
                  </a:lnTo>
                  <a:lnTo>
                    <a:pt x="32423" y="38228"/>
                  </a:lnTo>
                  <a:lnTo>
                    <a:pt x="38661" y="31890"/>
                  </a:lnTo>
                  <a:lnTo>
                    <a:pt x="6238" y="0"/>
                  </a:lnTo>
                  <a:close/>
                </a:path>
              </a:pathLst>
            </a:custGeom>
            <a:solidFill>
              <a:srgbClr val="E38C45">
                <a:alpha val="32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709;p62">
              <a:extLst>
                <a:ext uri="{FF2B5EF4-FFF2-40B4-BE49-F238E27FC236}">
                  <a16:creationId xmlns:a16="http://schemas.microsoft.com/office/drawing/2014/main" id="{3439FDA2-5F0C-1981-5561-79699D6CCF48}"/>
                </a:ext>
              </a:extLst>
            </p:cNvPr>
            <p:cNvSpPr/>
            <p:nvPr/>
          </p:nvSpPr>
          <p:spPr>
            <a:xfrm>
              <a:off x="5259834" y="2004004"/>
              <a:ext cx="623976" cy="615026"/>
            </a:xfrm>
            <a:custGeom>
              <a:avLst/>
              <a:gdLst/>
              <a:ahLst/>
              <a:cxnLst/>
              <a:rect l="l" t="t" r="r" b="b"/>
              <a:pathLst>
                <a:path w="34859" h="34359" extrusionOk="0">
                  <a:moveTo>
                    <a:pt x="2469" y="1"/>
                  </a:moveTo>
                  <a:lnTo>
                    <a:pt x="0" y="2469"/>
                  </a:lnTo>
                  <a:lnTo>
                    <a:pt x="32423" y="34358"/>
                  </a:lnTo>
                  <a:lnTo>
                    <a:pt x="34859" y="31890"/>
                  </a:lnTo>
                  <a:lnTo>
                    <a:pt x="2469" y="1"/>
                  </a:lnTo>
                  <a:close/>
                </a:path>
              </a:pathLst>
            </a:custGeom>
            <a:solidFill>
              <a:srgbClr val="E38C45">
                <a:alpha val="32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710;p62">
              <a:extLst>
                <a:ext uri="{FF2B5EF4-FFF2-40B4-BE49-F238E27FC236}">
                  <a16:creationId xmlns:a16="http://schemas.microsoft.com/office/drawing/2014/main" id="{F0A05194-DE17-1095-08A9-F41D51DEFCA5}"/>
                </a:ext>
              </a:extLst>
            </p:cNvPr>
            <p:cNvSpPr/>
            <p:nvPr/>
          </p:nvSpPr>
          <p:spPr>
            <a:xfrm>
              <a:off x="5575089" y="2440352"/>
              <a:ext cx="97949" cy="37805"/>
            </a:xfrm>
            <a:custGeom>
              <a:avLst/>
              <a:gdLst/>
              <a:ahLst/>
              <a:cxnLst/>
              <a:rect l="l" t="t" r="r" b="b"/>
              <a:pathLst>
                <a:path w="5472" h="2112" extrusionOk="0">
                  <a:moveTo>
                    <a:pt x="919" y="0"/>
                  </a:moveTo>
                  <a:cubicBezTo>
                    <a:pt x="440" y="0"/>
                    <a:pt x="65" y="380"/>
                    <a:pt x="34" y="875"/>
                  </a:cubicBezTo>
                  <a:cubicBezTo>
                    <a:pt x="1" y="1375"/>
                    <a:pt x="368" y="1809"/>
                    <a:pt x="902" y="1876"/>
                  </a:cubicBezTo>
                  <a:lnTo>
                    <a:pt x="4437" y="2109"/>
                  </a:lnTo>
                  <a:cubicBezTo>
                    <a:pt x="4459" y="2111"/>
                    <a:pt x="4480" y="2111"/>
                    <a:pt x="4501" y="2111"/>
                  </a:cubicBezTo>
                  <a:cubicBezTo>
                    <a:pt x="4976" y="2111"/>
                    <a:pt x="5406" y="1754"/>
                    <a:pt x="5438" y="1275"/>
                  </a:cubicBezTo>
                  <a:cubicBezTo>
                    <a:pt x="5471" y="741"/>
                    <a:pt x="5105" y="308"/>
                    <a:pt x="4571" y="274"/>
                  </a:cubicBezTo>
                  <a:lnTo>
                    <a:pt x="1035" y="8"/>
                  </a:lnTo>
                  <a:cubicBezTo>
                    <a:pt x="996" y="3"/>
                    <a:pt x="957" y="0"/>
                    <a:pt x="9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711;p62">
              <a:extLst>
                <a:ext uri="{FF2B5EF4-FFF2-40B4-BE49-F238E27FC236}">
                  <a16:creationId xmlns:a16="http://schemas.microsoft.com/office/drawing/2014/main" id="{7CBA3D6D-C306-4DF5-45AD-DE0430D99628}"/>
                </a:ext>
              </a:extLst>
            </p:cNvPr>
            <p:cNvSpPr/>
            <p:nvPr/>
          </p:nvSpPr>
          <p:spPr>
            <a:xfrm>
              <a:off x="5938137" y="2272558"/>
              <a:ext cx="43604" cy="96427"/>
            </a:xfrm>
            <a:custGeom>
              <a:avLst/>
              <a:gdLst/>
              <a:ahLst/>
              <a:cxnLst/>
              <a:rect l="l" t="t" r="r" b="b"/>
              <a:pathLst>
                <a:path w="2436" h="5387" extrusionOk="0">
                  <a:moveTo>
                    <a:pt x="1450" y="0"/>
                  </a:moveTo>
                  <a:cubicBezTo>
                    <a:pt x="996" y="0"/>
                    <a:pt x="595" y="348"/>
                    <a:pt x="534" y="809"/>
                  </a:cubicBezTo>
                  <a:lnTo>
                    <a:pt x="67" y="4345"/>
                  </a:lnTo>
                  <a:cubicBezTo>
                    <a:pt x="0" y="4845"/>
                    <a:pt x="367" y="5312"/>
                    <a:pt x="901" y="5379"/>
                  </a:cubicBezTo>
                  <a:cubicBezTo>
                    <a:pt x="940" y="5384"/>
                    <a:pt x="980" y="5387"/>
                    <a:pt x="1019" y="5387"/>
                  </a:cubicBezTo>
                  <a:cubicBezTo>
                    <a:pt x="1472" y="5387"/>
                    <a:pt x="1873" y="5039"/>
                    <a:pt x="1935" y="4578"/>
                  </a:cubicBezTo>
                  <a:lnTo>
                    <a:pt x="2368" y="1042"/>
                  </a:lnTo>
                  <a:cubicBezTo>
                    <a:pt x="2435" y="542"/>
                    <a:pt x="2068" y="75"/>
                    <a:pt x="1568" y="8"/>
                  </a:cubicBezTo>
                  <a:cubicBezTo>
                    <a:pt x="1528" y="3"/>
                    <a:pt x="1489" y="0"/>
                    <a:pt x="14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12;p62">
              <a:extLst>
                <a:ext uri="{FF2B5EF4-FFF2-40B4-BE49-F238E27FC236}">
                  <a16:creationId xmlns:a16="http://schemas.microsoft.com/office/drawing/2014/main" id="{079816B3-5466-0871-BA78-EB0D04BC09BF}"/>
                </a:ext>
              </a:extLst>
            </p:cNvPr>
            <p:cNvSpPr/>
            <p:nvPr/>
          </p:nvSpPr>
          <p:spPr>
            <a:xfrm>
              <a:off x="5651522" y="2237474"/>
              <a:ext cx="78241" cy="82644"/>
            </a:xfrm>
            <a:custGeom>
              <a:avLst/>
              <a:gdLst/>
              <a:ahLst/>
              <a:cxnLst/>
              <a:rect l="l" t="t" r="r" b="b"/>
              <a:pathLst>
                <a:path w="4371" h="4617" extrusionOk="0">
                  <a:moveTo>
                    <a:pt x="3301" y="1"/>
                  </a:moveTo>
                  <a:cubicBezTo>
                    <a:pt x="3033" y="1"/>
                    <a:pt x="2771" y="110"/>
                    <a:pt x="2602" y="334"/>
                  </a:cubicBezTo>
                  <a:lnTo>
                    <a:pt x="334" y="3102"/>
                  </a:lnTo>
                  <a:cubicBezTo>
                    <a:pt x="1" y="3469"/>
                    <a:pt x="67" y="4070"/>
                    <a:pt x="468" y="4403"/>
                  </a:cubicBezTo>
                  <a:cubicBezTo>
                    <a:pt x="641" y="4548"/>
                    <a:pt x="845" y="4617"/>
                    <a:pt x="1048" y="4617"/>
                  </a:cubicBezTo>
                  <a:cubicBezTo>
                    <a:pt x="1314" y="4617"/>
                    <a:pt x="1579" y="4497"/>
                    <a:pt x="1769" y="4270"/>
                  </a:cubicBezTo>
                  <a:lnTo>
                    <a:pt x="4037" y="1535"/>
                  </a:lnTo>
                  <a:cubicBezTo>
                    <a:pt x="4370" y="1134"/>
                    <a:pt x="4304" y="534"/>
                    <a:pt x="3903" y="200"/>
                  </a:cubicBezTo>
                  <a:cubicBezTo>
                    <a:pt x="3727" y="68"/>
                    <a:pt x="3512" y="1"/>
                    <a:pt x="3301" y="1"/>
                  </a:cubicBezTo>
                  <a:close/>
                </a:path>
              </a:pathLst>
            </a:custGeom>
            <a:solidFill>
              <a:srgbClr val="BB51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713;p62">
              <a:extLst>
                <a:ext uri="{FF2B5EF4-FFF2-40B4-BE49-F238E27FC236}">
                  <a16:creationId xmlns:a16="http://schemas.microsoft.com/office/drawing/2014/main" id="{CFF46CAB-8EEE-5467-D0DC-A80BC6DC4603}"/>
                </a:ext>
              </a:extLst>
            </p:cNvPr>
            <p:cNvSpPr/>
            <p:nvPr/>
          </p:nvSpPr>
          <p:spPr>
            <a:xfrm>
              <a:off x="5286111" y="2098587"/>
              <a:ext cx="60323" cy="93277"/>
            </a:xfrm>
            <a:custGeom>
              <a:avLst/>
              <a:gdLst/>
              <a:ahLst/>
              <a:cxnLst/>
              <a:rect l="l" t="t" r="r" b="b"/>
              <a:pathLst>
                <a:path w="3370" h="5211" extrusionOk="0">
                  <a:moveTo>
                    <a:pt x="1059" y="0"/>
                  </a:moveTo>
                  <a:cubicBezTo>
                    <a:pt x="952" y="0"/>
                    <a:pt x="842" y="18"/>
                    <a:pt x="734" y="54"/>
                  </a:cubicBezTo>
                  <a:cubicBezTo>
                    <a:pt x="267" y="220"/>
                    <a:pt x="0" y="754"/>
                    <a:pt x="200" y="1255"/>
                  </a:cubicBezTo>
                  <a:lnTo>
                    <a:pt x="1434" y="4590"/>
                  </a:lnTo>
                  <a:cubicBezTo>
                    <a:pt x="1591" y="4982"/>
                    <a:pt x="1953" y="5211"/>
                    <a:pt x="2327" y="5211"/>
                  </a:cubicBezTo>
                  <a:cubicBezTo>
                    <a:pt x="2430" y="5211"/>
                    <a:pt x="2534" y="5193"/>
                    <a:pt x="2635" y="5157"/>
                  </a:cubicBezTo>
                  <a:cubicBezTo>
                    <a:pt x="3136" y="4957"/>
                    <a:pt x="3369" y="4423"/>
                    <a:pt x="3202" y="3956"/>
                  </a:cubicBezTo>
                  <a:lnTo>
                    <a:pt x="1935" y="621"/>
                  </a:lnTo>
                  <a:cubicBezTo>
                    <a:pt x="1804" y="229"/>
                    <a:pt x="1448" y="0"/>
                    <a:pt x="1059" y="0"/>
                  </a:cubicBezTo>
                  <a:close/>
                </a:path>
              </a:pathLst>
            </a:custGeom>
            <a:solidFill>
              <a:srgbClr val="8130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714;p62">
              <a:extLst>
                <a:ext uri="{FF2B5EF4-FFF2-40B4-BE49-F238E27FC236}">
                  <a16:creationId xmlns:a16="http://schemas.microsoft.com/office/drawing/2014/main" id="{E0F356F7-23A3-0DF0-D536-7670DAA46615}"/>
                </a:ext>
              </a:extLst>
            </p:cNvPr>
            <p:cNvSpPr/>
            <p:nvPr/>
          </p:nvSpPr>
          <p:spPr>
            <a:xfrm>
              <a:off x="5428220" y="2019666"/>
              <a:ext cx="83611" cy="77131"/>
            </a:xfrm>
            <a:custGeom>
              <a:avLst/>
              <a:gdLst/>
              <a:ahLst/>
              <a:cxnLst/>
              <a:rect l="l" t="t" r="r" b="b"/>
              <a:pathLst>
                <a:path w="4671" h="4309" extrusionOk="0">
                  <a:moveTo>
                    <a:pt x="3603" y="1"/>
                  </a:moveTo>
                  <a:cubicBezTo>
                    <a:pt x="3372" y="1"/>
                    <a:pt x="3144" y="85"/>
                    <a:pt x="2969" y="260"/>
                  </a:cubicBezTo>
                  <a:lnTo>
                    <a:pt x="400" y="2695"/>
                  </a:lnTo>
                  <a:cubicBezTo>
                    <a:pt x="33" y="3062"/>
                    <a:pt x="0" y="3629"/>
                    <a:pt x="367" y="4029"/>
                  </a:cubicBezTo>
                  <a:cubicBezTo>
                    <a:pt x="538" y="4217"/>
                    <a:pt x="778" y="4309"/>
                    <a:pt x="1022" y="4309"/>
                  </a:cubicBezTo>
                  <a:cubicBezTo>
                    <a:pt x="1254" y="4309"/>
                    <a:pt x="1489" y="4225"/>
                    <a:pt x="1668" y="4062"/>
                  </a:cubicBezTo>
                  <a:lnTo>
                    <a:pt x="4270" y="1627"/>
                  </a:lnTo>
                  <a:cubicBezTo>
                    <a:pt x="4637" y="1260"/>
                    <a:pt x="4670" y="660"/>
                    <a:pt x="4303" y="293"/>
                  </a:cubicBezTo>
                  <a:cubicBezTo>
                    <a:pt x="4111" y="101"/>
                    <a:pt x="3856" y="1"/>
                    <a:pt x="3603" y="1"/>
                  </a:cubicBezTo>
                  <a:close/>
                </a:path>
              </a:pathLst>
            </a:custGeom>
            <a:solidFill>
              <a:srgbClr val="BB51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715;p62">
              <a:extLst>
                <a:ext uri="{FF2B5EF4-FFF2-40B4-BE49-F238E27FC236}">
                  <a16:creationId xmlns:a16="http://schemas.microsoft.com/office/drawing/2014/main" id="{0D6FDBAA-3183-FBB3-49B2-A512D16315FE}"/>
                </a:ext>
              </a:extLst>
            </p:cNvPr>
            <p:cNvSpPr/>
            <p:nvPr/>
          </p:nvSpPr>
          <p:spPr>
            <a:xfrm>
              <a:off x="5436579" y="2239854"/>
              <a:ext cx="36426" cy="36444"/>
            </a:xfrm>
            <a:custGeom>
              <a:avLst/>
              <a:gdLst/>
              <a:ahLst/>
              <a:cxnLst/>
              <a:rect l="l" t="t" r="r" b="b"/>
              <a:pathLst>
                <a:path w="2035" h="2036" extrusionOk="0">
                  <a:moveTo>
                    <a:pt x="2001" y="1"/>
                  </a:moveTo>
                  <a:lnTo>
                    <a:pt x="0" y="34"/>
                  </a:lnTo>
                  <a:lnTo>
                    <a:pt x="33" y="2035"/>
                  </a:lnTo>
                  <a:lnTo>
                    <a:pt x="2035" y="2002"/>
                  </a:lnTo>
                  <a:lnTo>
                    <a:pt x="2001" y="1"/>
                  </a:lnTo>
                  <a:close/>
                </a:path>
              </a:pathLst>
            </a:custGeom>
            <a:solidFill>
              <a:srgbClr val="7D94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716;p62">
              <a:extLst>
                <a:ext uri="{FF2B5EF4-FFF2-40B4-BE49-F238E27FC236}">
                  <a16:creationId xmlns:a16="http://schemas.microsoft.com/office/drawing/2014/main" id="{DB344CDD-DF8E-A4CC-D8B2-CE841EF838FC}"/>
                </a:ext>
              </a:extLst>
            </p:cNvPr>
            <p:cNvSpPr/>
            <p:nvPr/>
          </p:nvSpPr>
          <p:spPr>
            <a:xfrm>
              <a:off x="5545250" y="1912052"/>
              <a:ext cx="36426" cy="36444"/>
            </a:xfrm>
            <a:custGeom>
              <a:avLst/>
              <a:gdLst/>
              <a:ahLst/>
              <a:cxnLst/>
              <a:rect l="l" t="t" r="r" b="b"/>
              <a:pathLst>
                <a:path w="2035" h="2036" extrusionOk="0">
                  <a:moveTo>
                    <a:pt x="2001" y="0"/>
                  </a:moveTo>
                  <a:lnTo>
                    <a:pt x="0" y="34"/>
                  </a:lnTo>
                  <a:lnTo>
                    <a:pt x="33" y="2035"/>
                  </a:lnTo>
                  <a:lnTo>
                    <a:pt x="2035" y="2035"/>
                  </a:lnTo>
                  <a:lnTo>
                    <a:pt x="200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717;p62">
              <a:extLst>
                <a:ext uri="{FF2B5EF4-FFF2-40B4-BE49-F238E27FC236}">
                  <a16:creationId xmlns:a16="http://schemas.microsoft.com/office/drawing/2014/main" id="{0D9BA505-CA05-ECEB-F54A-9B455A059BBF}"/>
                </a:ext>
              </a:extLst>
            </p:cNvPr>
            <p:cNvSpPr/>
            <p:nvPr/>
          </p:nvSpPr>
          <p:spPr>
            <a:xfrm>
              <a:off x="5861095" y="2211787"/>
              <a:ext cx="36444" cy="36444"/>
            </a:xfrm>
            <a:custGeom>
              <a:avLst/>
              <a:gdLst/>
              <a:ahLst/>
              <a:cxnLst/>
              <a:rect l="l" t="t" r="r" b="b"/>
              <a:pathLst>
                <a:path w="2036" h="2036" extrusionOk="0">
                  <a:moveTo>
                    <a:pt x="2002" y="1"/>
                  </a:moveTo>
                  <a:lnTo>
                    <a:pt x="1" y="34"/>
                  </a:lnTo>
                  <a:lnTo>
                    <a:pt x="34" y="2036"/>
                  </a:lnTo>
                  <a:lnTo>
                    <a:pt x="2036" y="2002"/>
                  </a:lnTo>
                  <a:lnTo>
                    <a:pt x="200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718;p62">
              <a:extLst>
                <a:ext uri="{FF2B5EF4-FFF2-40B4-BE49-F238E27FC236}">
                  <a16:creationId xmlns:a16="http://schemas.microsoft.com/office/drawing/2014/main" id="{1784FD3E-5E08-63CB-AA2B-B7AD0CB97177}"/>
                </a:ext>
              </a:extLst>
            </p:cNvPr>
            <p:cNvSpPr/>
            <p:nvPr/>
          </p:nvSpPr>
          <p:spPr>
            <a:xfrm>
              <a:off x="5742275" y="2514512"/>
              <a:ext cx="36444" cy="36444"/>
            </a:xfrm>
            <a:custGeom>
              <a:avLst/>
              <a:gdLst/>
              <a:ahLst/>
              <a:cxnLst/>
              <a:rect l="l" t="t" r="r" b="b"/>
              <a:pathLst>
                <a:path w="2036" h="2036" extrusionOk="0">
                  <a:moveTo>
                    <a:pt x="2002" y="1"/>
                  </a:moveTo>
                  <a:lnTo>
                    <a:pt x="1" y="34"/>
                  </a:lnTo>
                  <a:lnTo>
                    <a:pt x="34" y="2036"/>
                  </a:lnTo>
                  <a:lnTo>
                    <a:pt x="2036" y="2002"/>
                  </a:lnTo>
                  <a:lnTo>
                    <a:pt x="200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719;p62">
              <a:extLst>
                <a:ext uri="{FF2B5EF4-FFF2-40B4-BE49-F238E27FC236}">
                  <a16:creationId xmlns:a16="http://schemas.microsoft.com/office/drawing/2014/main" id="{A9BA29B3-AECC-3563-E35E-B2F8DB94144F}"/>
                </a:ext>
              </a:extLst>
            </p:cNvPr>
            <p:cNvSpPr/>
            <p:nvPr/>
          </p:nvSpPr>
          <p:spPr>
            <a:xfrm>
              <a:off x="4995326" y="1698737"/>
              <a:ext cx="759515" cy="740559"/>
            </a:xfrm>
            <a:custGeom>
              <a:avLst/>
              <a:gdLst/>
              <a:ahLst/>
              <a:cxnLst/>
              <a:rect l="l" t="t" r="r" b="b"/>
              <a:pathLst>
                <a:path w="42431" h="41372" extrusionOk="0">
                  <a:moveTo>
                    <a:pt x="8363" y="0"/>
                  </a:moveTo>
                  <a:cubicBezTo>
                    <a:pt x="6840" y="0"/>
                    <a:pt x="5320" y="592"/>
                    <a:pt x="4170" y="1777"/>
                  </a:cubicBezTo>
                  <a:lnTo>
                    <a:pt x="0" y="5980"/>
                  </a:lnTo>
                  <a:lnTo>
                    <a:pt x="1801" y="7748"/>
                  </a:lnTo>
                  <a:lnTo>
                    <a:pt x="4637" y="4846"/>
                  </a:lnTo>
                  <a:lnTo>
                    <a:pt x="37027" y="36702"/>
                  </a:lnTo>
                  <a:lnTo>
                    <a:pt x="34191" y="39604"/>
                  </a:lnTo>
                  <a:lnTo>
                    <a:pt x="35959" y="41372"/>
                  </a:lnTo>
                  <a:lnTo>
                    <a:pt x="40129" y="37136"/>
                  </a:lnTo>
                  <a:cubicBezTo>
                    <a:pt x="42430" y="34834"/>
                    <a:pt x="42397" y="31098"/>
                    <a:pt x="40062" y="28830"/>
                  </a:cubicBezTo>
                  <a:lnTo>
                    <a:pt x="12476" y="1677"/>
                  </a:lnTo>
                  <a:cubicBezTo>
                    <a:pt x="11325" y="559"/>
                    <a:pt x="9842" y="0"/>
                    <a:pt x="836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720;p62">
              <a:extLst>
                <a:ext uri="{FF2B5EF4-FFF2-40B4-BE49-F238E27FC236}">
                  <a16:creationId xmlns:a16="http://schemas.microsoft.com/office/drawing/2014/main" id="{F27BF9AD-E566-BF2F-9CBA-37750D766821}"/>
                </a:ext>
              </a:extLst>
            </p:cNvPr>
            <p:cNvSpPr/>
            <p:nvPr/>
          </p:nvSpPr>
          <p:spPr>
            <a:xfrm>
              <a:off x="4721259" y="1770087"/>
              <a:ext cx="955949" cy="949255"/>
            </a:xfrm>
            <a:custGeom>
              <a:avLst/>
              <a:gdLst/>
              <a:ahLst/>
              <a:cxnLst/>
              <a:rect l="l" t="t" r="r" b="b"/>
              <a:pathLst>
                <a:path w="53405" h="53031" extrusionOk="0">
                  <a:moveTo>
                    <a:pt x="21782" y="1"/>
                  </a:moveTo>
                  <a:cubicBezTo>
                    <a:pt x="21171" y="1"/>
                    <a:pt x="20557" y="234"/>
                    <a:pt x="20081" y="693"/>
                  </a:cubicBezTo>
                  <a:lnTo>
                    <a:pt x="0" y="21141"/>
                  </a:lnTo>
                  <a:lnTo>
                    <a:pt x="32390" y="53030"/>
                  </a:lnTo>
                  <a:lnTo>
                    <a:pt x="52504" y="32582"/>
                  </a:lnTo>
                  <a:cubicBezTo>
                    <a:pt x="53405" y="31682"/>
                    <a:pt x="53405" y="30181"/>
                    <a:pt x="52471" y="29247"/>
                  </a:cubicBezTo>
                  <a:lnTo>
                    <a:pt x="23417" y="660"/>
                  </a:lnTo>
                  <a:cubicBezTo>
                    <a:pt x="22959" y="218"/>
                    <a:pt x="22372" y="1"/>
                    <a:pt x="217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721;p62">
              <a:extLst>
                <a:ext uri="{FF2B5EF4-FFF2-40B4-BE49-F238E27FC236}">
                  <a16:creationId xmlns:a16="http://schemas.microsoft.com/office/drawing/2014/main" id="{CA9DE29C-FBE4-DF8A-50A5-05F45C69BF78}"/>
                </a:ext>
              </a:extLst>
            </p:cNvPr>
            <p:cNvSpPr/>
            <p:nvPr/>
          </p:nvSpPr>
          <p:spPr>
            <a:xfrm>
              <a:off x="4915904" y="1836818"/>
              <a:ext cx="691459" cy="684281"/>
            </a:xfrm>
            <a:custGeom>
              <a:avLst/>
              <a:gdLst/>
              <a:ahLst/>
              <a:cxnLst/>
              <a:rect l="l" t="t" r="r" b="b"/>
              <a:pathLst>
                <a:path w="38629" h="38228" extrusionOk="0">
                  <a:moveTo>
                    <a:pt x="6238" y="0"/>
                  </a:moveTo>
                  <a:lnTo>
                    <a:pt x="1" y="6338"/>
                  </a:lnTo>
                  <a:lnTo>
                    <a:pt x="32390" y="38228"/>
                  </a:lnTo>
                  <a:lnTo>
                    <a:pt x="38628" y="31890"/>
                  </a:lnTo>
                  <a:lnTo>
                    <a:pt x="6238" y="0"/>
                  </a:lnTo>
                  <a:close/>
                </a:path>
              </a:pathLst>
            </a:custGeom>
            <a:solidFill>
              <a:srgbClr val="E38C45">
                <a:alpha val="32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722;p62">
              <a:extLst>
                <a:ext uri="{FF2B5EF4-FFF2-40B4-BE49-F238E27FC236}">
                  <a16:creationId xmlns:a16="http://schemas.microsoft.com/office/drawing/2014/main" id="{5D49E710-DF06-C406-263B-79F6DC45C373}"/>
                </a:ext>
              </a:extLst>
            </p:cNvPr>
            <p:cNvSpPr/>
            <p:nvPr/>
          </p:nvSpPr>
          <p:spPr>
            <a:xfrm>
              <a:off x="4819172" y="2004004"/>
              <a:ext cx="623976" cy="615026"/>
            </a:xfrm>
            <a:custGeom>
              <a:avLst/>
              <a:gdLst/>
              <a:ahLst/>
              <a:cxnLst/>
              <a:rect l="l" t="t" r="r" b="b"/>
              <a:pathLst>
                <a:path w="34859" h="34359" extrusionOk="0">
                  <a:moveTo>
                    <a:pt x="2436" y="1"/>
                  </a:moveTo>
                  <a:lnTo>
                    <a:pt x="1" y="2469"/>
                  </a:lnTo>
                  <a:lnTo>
                    <a:pt x="32391" y="34358"/>
                  </a:lnTo>
                  <a:lnTo>
                    <a:pt x="34859" y="31890"/>
                  </a:lnTo>
                  <a:lnTo>
                    <a:pt x="2436" y="1"/>
                  </a:lnTo>
                  <a:close/>
                </a:path>
              </a:pathLst>
            </a:custGeom>
            <a:solidFill>
              <a:srgbClr val="E38C45">
                <a:alpha val="32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723;p62">
              <a:extLst>
                <a:ext uri="{FF2B5EF4-FFF2-40B4-BE49-F238E27FC236}">
                  <a16:creationId xmlns:a16="http://schemas.microsoft.com/office/drawing/2014/main" id="{B78741A5-0940-8D51-8FC6-BFB721929FBE}"/>
                </a:ext>
              </a:extLst>
            </p:cNvPr>
            <p:cNvSpPr/>
            <p:nvPr/>
          </p:nvSpPr>
          <p:spPr>
            <a:xfrm>
              <a:off x="5133836" y="2440352"/>
              <a:ext cx="98539" cy="37805"/>
            </a:xfrm>
            <a:custGeom>
              <a:avLst/>
              <a:gdLst/>
              <a:ahLst/>
              <a:cxnLst/>
              <a:rect l="l" t="t" r="r" b="b"/>
              <a:pathLst>
                <a:path w="5505" h="2112" extrusionOk="0">
                  <a:moveTo>
                    <a:pt x="953" y="0"/>
                  </a:moveTo>
                  <a:cubicBezTo>
                    <a:pt x="473" y="0"/>
                    <a:pt x="99" y="380"/>
                    <a:pt x="68" y="875"/>
                  </a:cubicBezTo>
                  <a:cubicBezTo>
                    <a:pt x="1" y="1375"/>
                    <a:pt x="401" y="1809"/>
                    <a:pt x="902" y="1876"/>
                  </a:cubicBezTo>
                  <a:lnTo>
                    <a:pt x="4471" y="2109"/>
                  </a:lnTo>
                  <a:cubicBezTo>
                    <a:pt x="4492" y="2111"/>
                    <a:pt x="4513" y="2111"/>
                    <a:pt x="4534" y="2111"/>
                  </a:cubicBezTo>
                  <a:cubicBezTo>
                    <a:pt x="5007" y="2111"/>
                    <a:pt x="5408" y="1754"/>
                    <a:pt x="5472" y="1275"/>
                  </a:cubicBezTo>
                  <a:cubicBezTo>
                    <a:pt x="5505" y="741"/>
                    <a:pt x="5105" y="308"/>
                    <a:pt x="4604" y="274"/>
                  </a:cubicBezTo>
                  <a:lnTo>
                    <a:pt x="1068" y="8"/>
                  </a:lnTo>
                  <a:cubicBezTo>
                    <a:pt x="1029" y="3"/>
                    <a:pt x="991" y="0"/>
                    <a:pt x="9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724;p62">
              <a:extLst>
                <a:ext uri="{FF2B5EF4-FFF2-40B4-BE49-F238E27FC236}">
                  <a16:creationId xmlns:a16="http://schemas.microsoft.com/office/drawing/2014/main" id="{F89D6A82-A309-0A76-5199-9001C8AB9268}"/>
                </a:ext>
              </a:extLst>
            </p:cNvPr>
            <p:cNvSpPr/>
            <p:nvPr/>
          </p:nvSpPr>
          <p:spPr>
            <a:xfrm>
              <a:off x="5497475" y="2272558"/>
              <a:ext cx="43604" cy="96427"/>
            </a:xfrm>
            <a:custGeom>
              <a:avLst/>
              <a:gdLst/>
              <a:ahLst/>
              <a:cxnLst/>
              <a:rect l="l" t="t" r="r" b="b"/>
              <a:pathLst>
                <a:path w="2436" h="5387" extrusionOk="0">
                  <a:moveTo>
                    <a:pt x="1417" y="0"/>
                  </a:moveTo>
                  <a:cubicBezTo>
                    <a:pt x="963" y="0"/>
                    <a:pt x="562" y="348"/>
                    <a:pt x="501" y="809"/>
                  </a:cubicBezTo>
                  <a:lnTo>
                    <a:pt x="67" y="4345"/>
                  </a:lnTo>
                  <a:cubicBezTo>
                    <a:pt x="0" y="4845"/>
                    <a:pt x="367" y="5312"/>
                    <a:pt x="868" y="5379"/>
                  </a:cubicBezTo>
                  <a:cubicBezTo>
                    <a:pt x="907" y="5384"/>
                    <a:pt x="947" y="5387"/>
                    <a:pt x="986" y="5387"/>
                  </a:cubicBezTo>
                  <a:cubicBezTo>
                    <a:pt x="1439" y="5387"/>
                    <a:pt x="1840" y="5039"/>
                    <a:pt x="1902" y="4578"/>
                  </a:cubicBezTo>
                  <a:lnTo>
                    <a:pt x="2369" y="1042"/>
                  </a:lnTo>
                  <a:cubicBezTo>
                    <a:pt x="2436" y="542"/>
                    <a:pt x="2069" y="75"/>
                    <a:pt x="1535" y="8"/>
                  </a:cubicBezTo>
                  <a:cubicBezTo>
                    <a:pt x="1495" y="3"/>
                    <a:pt x="1456" y="0"/>
                    <a:pt x="14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2725;p62">
              <a:extLst>
                <a:ext uri="{FF2B5EF4-FFF2-40B4-BE49-F238E27FC236}">
                  <a16:creationId xmlns:a16="http://schemas.microsoft.com/office/drawing/2014/main" id="{24830F89-D8F1-4781-AA74-B4F2379787F7}"/>
                </a:ext>
              </a:extLst>
            </p:cNvPr>
            <p:cNvSpPr/>
            <p:nvPr/>
          </p:nvSpPr>
          <p:spPr>
            <a:xfrm>
              <a:off x="5210269" y="2237474"/>
              <a:ext cx="78241" cy="82644"/>
            </a:xfrm>
            <a:custGeom>
              <a:avLst/>
              <a:gdLst/>
              <a:ahLst/>
              <a:cxnLst/>
              <a:rect l="l" t="t" r="r" b="b"/>
              <a:pathLst>
                <a:path w="4371" h="4617" extrusionOk="0">
                  <a:moveTo>
                    <a:pt x="3312" y="1"/>
                  </a:moveTo>
                  <a:cubicBezTo>
                    <a:pt x="3049" y="1"/>
                    <a:pt x="2789" y="110"/>
                    <a:pt x="2603" y="334"/>
                  </a:cubicBezTo>
                  <a:lnTo>
                    <a:pt x="334" y="3102"/>
                  </a:lnTo>
                  <a:cubicBezTo>
                    <a:pt x="1" y="3469"/>
                    <a:pt x="67" y="4070"/>
                    <a:pt x="468" y="4403"/>
                  </a:cubicBezTo>
                  <a:cubicBezTo>
                    <a:pt x="641" y="4548"/>
                    <a:pt x="851" y="4617"/>
                    <a:pt x="1058" y="4617"/>
                  </a:cubicBezTo>
                  <a:cubicBezTo>
                    <a:pt x="1331" y="4617"/>
                    <a:pt x="1598" y="4497"/>
                    <a:pt x="1769" y="4270"/>
                  </a:cubicBezTo>
                  <a:lnTo>
                    <a:pt x="4037" y="1535"/>
                  </a:lnTo>
                  <a:cubicBezTo>
                    <a:pt x="4370" y="1134"/>
                    <a:pt x="4304" y="534"/>
                    <a:pt x="3903" y="200"/>
                  </a:cubicBezTo>
                  <a:cubicBezTo>
                    <a:pt x="3727" y="68"/>
                    <a:pt x="3519" y="1"/>
                    <a:pt x="33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2726;p62">
              <a:extLst>
                <a:ext uri="{FF2B5EF4-FFF2-40B4-BE49-F238E27FC236}">
                  <a16:creationId xmlns:a16="http://schemas.microsoft.com/office/drawing/2014/main" id="{76C8FD6F-C097-FD68-46DA-D0B63C805152}"/>
                </a:ext>
              </a:extLst>
            </p:cNvPr>
            <p:cNvSpPr/>
            <p:nvPr/>
          </p:nvSpPr>
          <p:spPr>
            <a:xfrm>
              <a:off x="4845449" y="2098587"/>
              <a:ext cx="59732" cy="93277"/>
            </a:xfrm>
            <a:custGeom>
              <a:avLst/>
              <a:gdLst/>
              <a:ahLst/>
              <a:cxnLst/>
              <a:rect l="l" t="t" r="r" b="b"/>
              <a:pathLst>
                <a:path w="3337" h="5211" extrusionOk="0">
                  <a:moveTo>
                    <a:pt x="1026" y="0"/>
                  </a:moveTo>
                  <a:cubicBezTo>
                    <a:pt x="919" y="0"/>
                    <a:pt x="809" y="18"/>
                    <a:pt x="701" y="54"/>
                  </a:cubicBezTo>
                  <a:cubicBezTo>
                    <a:pt x="234" y="220"/>
                    <a:pt x="0" y="788"/>
                    <a:pt x="167" y="1255"/>
                  </a:cubicBezTo>
                  <a:lnTo>
                    <a:pt x="1435" y="4590"/>
                  </a:lnTo>
                  <a:cubicBezTo>
                    <a:pt x="1566" y="4982"/>
                    <a:pt x="1922" y="5211"/>
                    <a:pt x="2295" y="5211"/>
                  </a:cubicBezTo>
                  <a:cubicBezTo>
                    <a:pt x="2397" y="5211"/>
                    <a:pt x="2501" y="5193"/>
                    <a:pt x="2602" y="5157"/>
                  </a:cubicBezTo>
                  <a:cubicBezTo>
                    <a:pt x="3103" y="4957"/>
                    <a:pt x="3336" y="4423"/>
                    <a:pt x="3169" y="3956"/>
                  </a:cubicBezTo>
                  <a:lnTo>
                    <a:pt x="1902" y="621"/>
                  </a:lnTo>
                  <a:cubicBezTo>
                    <a:pt x="1771" y="229"/>
                    <a:pt x="1415" y="0"/>
                    <a:pt x="10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2727;p62">
              <a:extLst>
                <a:ext uri="{FF2B5EF4-FFF2-40B4-BE49-F238E27FC236}">
                  <a16:creationId xmlns:a16="http://schemas.microsoft.com/office/drawing/2014/main" id="{9AAC13B0-8253-14C5-3282-563ABD11F4CF}"/>
                </a:ext>
              </a:extLst>
            </p:cNvPr>
            <p:cNvSpPr/>
            <p:nvPr/>
          </p:nvSpPr>
          <p:spPr>
            <a:xfrm>
              <a:off x="4986967" y="2019129"/>
              <a:ext cx="83611" cy="77597"/>
            </a:xfrm>
            <a:custGeom>
              <a:avLst/>
              <a:gdLst/>
              <a:ahLst/>
              <a:cxnLst/>
              <a:rect l="l" t="t" r="r" b="b"/>
              <a:pathLst>
                <a:path w="4671" h="4335" extrusionOk="0">
                  <a:moveTo>
                    <a:pt x="3600" y="1"/>
                  </a:moveTo>
                  <a:cubicBezTo>
                    <a:pt x="3370" y="1"/>
                    <a:pt x="3140" y="85"/>
                    <a:pt x="2969" y="256"/>
                  </a:cubicBezTo>
                  <a:lnTo>
                    <a:pt x="400" y="2691"/>
                  </a:lnTo>
                  <a:cubicBezTo>
                    <a:pt x="0" y="3058"/>
                    <a:pt x="0" y="3659"/>
                    <a:pt x="367" y="4026"/>
                  </a:cubicBezTo>
                  <a:cubicBezTo>
                    <a:pt x="541" y="4235"/>
                    <a:pt x="789" y="4335"/>
                    <a:pt x="1042" y="4335"/>
                  </a:cubicBezTo>
                  <a:cubicBezTo>
                    <a:pt x="1274" y="4335"/>
                    <a:pt x="1510" y="4252"/>
                    <a:pt x="1701" y="4092"/>
                  </a:cubicBezTo>
                  <a:lnTo>
                    <a:pt x="4270" y="1657"/>
                  </a:lnTo>
                  <a:cubicBezTo>
                    <a:pt x="4637" y="1290"/>
                    <a:pt x="4670" y="690"/>
                    <a:pt x="4303" y="323"/>
                  </a:cubicBezTo>
                  <a:cubicBezTo>
                    <a:pt x="4126" y="110"/>
                    <a:pt x="3863" y="1"/>
                    <a:pt x="360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2728;p62">
              <a:extLst>
                <a:ext uri="{FF2B5EF4-FFF2-40B4-BE49-F238E27FC236}">
                  <a16:creationId xmlns:a16="http://schemas.microsoft.com/office/drawing/2014/main" id="{53E5C176-F273-5A68-2646-4C71677F3EC8}"/>
                </a:ext>
              </a:extLst>
            </p:cNvPr>
            <p:cNvSpPr/>
            <p:nvPr/>
          </p:nvSpPr>
          <p:spPr>
            <a:xfrm>
              <a:off x="5185800" y="2032304"/>
              <a:ext cx="60323" cy="93295"/>
            </a:xfrm>
            <a:custGeom>
              <a:avLst/>
              <a:gdLst/>
              <a:ahLst/>
              <a:cxnLst/>
              <a:rect l="l" t="t" r="r" b="b"/>
              <a:pathLst>
                <a:path w="3370" h="5212" extrusionOk="0">
                  <a:moveTo>
                    <a:pt x="1059" y="1"/>
                  </a:moveTo>
                  <a:cubicBezTo>
                    <a:pt x="952" y="1"/>
                    <a:pt x="842" y="18"/>
                    <a:pt x="734" y="54"/>
                  </a:cubicBezTo>
                  <a:cubicBezTo>
                    <a:pt x="267" y="254"/>
                    <a:pt x="0" y="788"/>
                    <a:pt x="200" y="1255"/>
                  </a:cubicBezTo>
                  <a:lnTo>
                    <a:pt x="1434" y="4591"/>
                  </a:lnTo>
                  <a:cubicBezTo>
                    <a:pt x="1591" y="4983"/>
                    <a:pt x="1953" y="5211"/>
                    <a:pt x="2327" y="5211"/>
                  </a:cubicBezTo>
                  <a:cubicBezTo>
                    <a:pt x="2430" y="5211"/>
                    <a:pt x="2534" y="5194"/>
                    <a:pt x="2635" y="5158"/>
                  </a:cubicBezTo>
                  <a:cubicBezTo>
                    <a:pt x="3136" y="4958"/>
                    <a:pt x="3369" y="4424"/>
                    <a:pt x="3202" y="3957"/>
                  </a:cubicBezTo>
                  <a:lnTo>
                    <a:pt x="1935" y="621"/>
                  </a:lnTo>
                  <a:cubicBezTo>
                    <a:pt x="1804" y="229"/>
                    <a:pt x="1448" y="1"/>
                    <a:pt x="10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2729;p62">
              <a:extLst>
                <a:ext uri="{FF2B5EF4-FFF2-40B4-BE49-F238E27FC236}">
                  <a16:creationId xmlns:a16="http://schemas.microsoft.com/office/drawing/2014/main" id="{042243D4-8B97-3D12-14F8-085DC689CC32}"/>
                </a:ext>
              </a:extLst>
            </p:cNvPr>
            <p:cNvSpPr/>
            <p:nvPr/>
          </p:nvSpPr>
          <p:spPr>
            <a:xfrm>
              <a:off x="4995326" y="2189108"/>
              <a:ext cx="35836" cy="36444"/>
            </a:xfrm>
            <a:custGeom>
              <a:avLst/>
              <a:gdLst/>
              <a:ahLst/>
              <a:cxnLst/>
              <a:rect l="l" t="t" r="r" b="b"/>
              <a:pathLst>
                <a:path w="2002" h="2036" extrusionOk="0">
                  <a:moveTo>
                    <a:pt x="2002" y="0"/>
                  </a:moveTo>
                  <a:lnTo>
                    <a:pt x="0" y="34"/>
                  </a:lnTo>
                  <a:lnTo>
                    <a:pt x="0" y="2035"/>
                  </a:lnTo>
                  <a:lnTo>
                    <a:pt x="2002" y="2035"/>
                  </a:lnTo>
                  <a:lnTo>
                    <a:pt x="200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2730;p62">
              <a:extLst>
                <a:ext uri="{FF2B5EF4-FFF2-40B4-BE49-F238E27FC236}">
                  <a16:creationId xmlns:a16="http://schemas.microsoft.com/office/drawing/2014/main" id="{7C6E885C-7861-1FF2-0C23-5B0E88448CC6}"/>
                </a:ext>
              </a:extLst>
            </p:cNvPr>
            <p:cNvSpPr/>
            <p:nvPr/>
          </p:nvSpPr>
          <p:spPr>
            <a:xfrm>
              <a:off x="5103997" y="1912052"/>
              <a:ext cx="36426" cy="36444"/>
            </a:xfrm>
            <a:custGeom>
              <a:avLst/>
              <a:gdLst/>
              <a:ahLst/>
              <a:cxnLst/>
              <a:rect l="l" t="t" r="r" b="b"/>
              <a:pathLst>
                <a:path w="2035" h="2036" extrusionOk="0">
                  <a:moveTo>
                    <a:pt x="2035" y="0"/>
                  </a:moveTo>
                  <a:lnTo>
                    <a:pt x="0" y="34"/>
                  </a:lnTo>
                  <a:lnTo>
                    <a:pt x="33" y="2035"/>
                  </a:lnTo>
                  <a:lnTo>
                    <a:pt x="2035" y="2002"/>
                  </a:lnTo>
                  <a:lnTo>
                    <a:pt x="203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2731;p62">
              <a:extLst>
                <a:ext uri="{FF2B5EF4-FFF2-40B4-BE49-F238E27FC236}">
                  <a16:creationId xmlns:a16="http://schemas.microsoft.com/office/drawing/2014/main" id="{0ED40A7D-2971-DABB-DDE0-7A4C51B61786}"/>
                </a:ext>
              </a:extLst>
            </p:cNvPr>
            <p:cNvSpPr/>
            <p:nvPr/>
          </p:nvSpPr>
          <p:spPr>
            <a:xfrm>
              <a:off x="5419860" y="2211787"/>
              <a:ext cx="36426" cy="36444"/>
            </a:xfrm>
            <a:custGeom>
              <a:avLst/>
              <a:gdLst/>
              <a:ahLst/>
              <a:cxnLst/>
              <a:rect l="l" t="t" r="r" b="b"/>
              <a:pathLst>
                <a:path w="2035" h="2036" extrusionOk="0">
                  <a:moveTo>
                    <a:pt x="2001" y="1"/>
                  </a:moveTo>
                  <a:lnTo>
                    <a:pt x="0" y="34"/>
                  </a:lnTo>
                  <a:lnTo>
                    <a:pt x="33" y="2036"/>
                  </a:lnTo>
                  <a:lnTo>
                    <a:pt x="2035" y="2002"/>
                  </a:lnTo>
                  <a:lnTo>
                    <a:pt x="200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2732;p62">
              <a:extLst>
                <a:ext uri="{FF2B5EF4-FFF2-40B4-BE49-F238E27FC236}">
                  <a16:creationId xmlns:a16="http://schemas.microsoft.com/office/drawing/2014/main" id="{9EBB7DD1-8B3D-C385-0115-9EA8C4C5D2A8}"/>
                </a:ext>
              </a:extLst>
            </p:cNvPr>
            <p:cNvSpPr/>
            <p:nvPr/>
          </p:nvSpPr>
          <p:spPr>
            <a:xfrm>
              <a:off x="5301631" y="2514512"/>
              <a:ext cx="36444" cy="36444"/>
            </a:xfrm>
            <a:custGeom>
              <a:avLst/>
              <a:gdLst/>
              <a:ahLst/>
              <a:cxnLst/>
              <a:rect l="l" t="t" r="r" b="b"/>
              <a:pathLst>
                <a:path w="2036" h="2036" extrusionOk="0">
                  <a:moveTo>
                    <a:pt x="2002" y="1"/>
                  </a:moveTo>
                  <a:lnTo>
                    <a:pt x="0" y="34"/>
                  </a:lnTo>
                  <a:lnTo>
                    <a:pt x="0" y="2036"/>
                  </a:lnTo>
                  <a:lnTo>
                    <a:pt x="2035" y="2036"/>
                  </a:lnTo>
                  <a:lnTo>
                    <a:pt x="200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2733;p62">
              <a:extLst>
                <a:ext uri="{FF2B5EF4-FFF2-40B4-BE49-F238E27FC236}">
                  <a16:creationId xmlns:a16="http://schemas.microsoft.com/office/drawing/2014/main" id="{733F1F67-72C7-E049-9905-D2F1D0AA9B62}"/>
                </a:ext>
              </a:extLst>
            </p:cNvPr>
            <p:cNvSpPr/>
            <p:nvPr/>
          </p:nvSpPr>
          <p:spPr>
            <a:xfrm>
              <a:off x="5759602" y="2078038"/>
              <a:ext cx="158845" cy="166022"/>
            </a:xfrm>
            <a:custGeom>
              <a:avLst/>
              <a:gdLst/>
              <a:ahLst/>
              <a:cxnLst/>
              <a:rect l="l" t="t" r="r" b="b"/>
              <a:pathLst>
                <a:path w="8874" h="9275" extrusionOk="0">
                  <a:moveTo>
                    <a:pt x="6205" y="1"/>
                  </a:moveTo>
                  <a:cubicBezTo>
                    <a:pt x="5971" y="1"/>
                    <a:pt x="5738" y="34"/>
                    <a:pt x="5504" y="101"/>
                  </a:cubicBezTo>
                  <a:cubicBezTo>
                    <a:pt x="4170" y="401"/>
                    <a:pt x="2969" y="1135"/>
                    <a:pt x="2035" y="2136"/>
                  </a:cubicBezTo>
                  <a:lnTo>
                    <a:pt x="1935" y="2102"/>
                  </a:lnTo>
                  <a:lnTo>
                    <a:pt x="1802" y="2403"/>
                  </a:lnTo>
                  <a:lnTo>
                    <a:pt x="1568" y="2636"/>
                  </a:lnTo>
                  <a:cubicBezTo>
                    <a:pt x="1068" y="3303"/>
                    <a:pt x="701" y="4037"/>
                    <a:pt x="467" y="4804"/>
                  </a:cubicBezTo>
                  <a:lnTo>
                    <a:pt x="167" y="5805"/>
                  </a:lnTo>
                  <a:cubicBezTo>
                    <a:pt x="167" y="5838"/>
                    <a:pt x="167" y="5838"/>
                    <a:pt x="167" y="5872"/>
                  </a:cubicBezTo>
                  <a:cubicBezTo>
                    <a:pt x="134" y="5905"/>
                    <a:pt x="134" y="5972"/>
                    <a:pt x="134" y="6005"/>
                  </a:cubicBezTo>
                  <a:cubicBezTo>
                    <a:pt x="134" y="6038"/>
                    <a:pt x="134" y="6072"/>
                    <a:pt x="134" y="6072"/>
                  </a:cubicBezTo>
                  <a:cubicBezTo>
                    <a:pt x="134" y="6079"/>
                    <a:pt x="135" y="6082"/>
                    <a:pt x="138" y="6082"/>
                  </a:cubicBezTo>
                  <a:cubicBezTo>
                    <a:pt x="142" y="6082"/>
                    <a:pt x="147" y="6074"/>
                    <a:pt x="148" y="6074"/>
                  </a:cubicBezTo>
                  <a:lnTo>
                    <a:pt x="148" y="6074"/>
                  </a:lnTo>
                  <a:cubicBezTo>
                    <a:pt x="149" y="6074"/>
                    <a:pt x="146" y="6081"/>
                    <a:pt x="134" y="6105"/>
                  </a:cubicBezTo>
                  <a:cubicBezTo>
                    <a:pt x="100" y="6205"/>
                    <a:pt x="100" y="6272"/>
                    <a:pt x="100" y="6339"/>
                  </a:cubicBezTo>
                  <a:cubicBezTo>
                    <a:pt x="0" y="7473"/>
                    <a:pt x="634" y="8574"/>
                    <a:pt x="1701" y="9041"/>
                  </a:cubicBezTo>
                  <a:cubicBezTo>
                    <a:pt x="1802" y="9074"/>
                    <a:pt x="1902" y="9141"/>
                    <a:pt x="2002" y="9174"/>
                  </a:cubicBezTo>
                  <a:cubicBezTo>
                    <a:pt x="2168" y="9207"/>
                    <a:pt x="2369" y="9241"/>
                    <a:pt x="2535" y="9274"/>
                  </a:cubicBezTo>
                  <a:lnTo>
                    <a:pt x="2902" y="9274"/>
                  </a:lnTo>
                  <a:cubicBezTo>
                    <a:pt x="3002" y="9241"/>
                    <a:pt x="3136" y="9241"/>
                    <a:pt x="3236" y="9207"/>
                  </a:cubicBezTo>
                  <a:lnTo>
                    <a:pt x="3436" y="9174"/>
                  </a:lnTo>
                  <a:cubicBezTo>
                    <a:pt x="3670" y="9141"/>
                    <a:pt x="3903" y="9041"/>
                    <a:pt x="4137" y="8974"/>
                  </a:cubicBezTo>
                  <a:cubicBezTo>
                    <a:pt x="5504" y="8474"/>
                    <a:pt x="6672" y="7540"/>
                    <a:pt x="7472" y="6372"/>
                  </a:cubicBezTo>
                  <a:lnTo>
                    <a:pt x="7506" y="6339"/>
                  </a:lnTo>
                  <a:cubicBezTo>
                    <a:pt x="7672" y="6072"/>
                    <a:pt x="7806" y="5838"/>
                    <a:pt x="7939" y="5571"/>
                  </a:cubicBezTo>
                  <a:lnTo>
                    <a:pt x="8406" y="4838"/>
                  </a:lnTo>
                  <a:lnTo>
                    <a:pt x="8306" y="4804"/>
                  </a:lnTo>
                  <a:lnTo>
                    <a:pt x="8340" y="4637"/>
                  </a:lnTo>
                  <a:cubicBezTo>
                    <a:pt x="8373" y="4571"/>
                    <a:pt x="8406" y="4537"/>
                    <a:pt x="8406" y="4471"/>
                  </a:cubicBezTo>
                  <a:lnTo>
                    <a:pt x="8706" y="3470"/>
                  </a:lnTo>
                  <a:cubicBezTo>
                    <a:pt x="8840" y="3036"/>
                    <a:pt x="8873" y="2569"/>
                    <a:pt x="8773" y="2102"/>
                  </a:cubicBezTo>
                  <a:cubicBezTo>
                    <a:pt x="8740" y="2002"/>
                    <a:pt x="8706" y="1869"/>
                    <a:pt x="8673" y="1769"/>
                  </a:cubicBezTo>
                  <a:cubicBezTo>
                    <a:pt x="8640" y="1735"/>
                    <a:pt x="8640" y="1702"/>
                    <a:pt x="8640" y="1669"/>
                  </a:cubicBezTo>
                  <a:cubicBezTo>
                    <a:pt x="8606" y="1602"/>
                    <a:pt x="8573" y="1569"/>
                    <a:pt x="8540" y="1502"/>
                  </a:cubicBezTo>
                  <a:cubicBezTo>
                    <a:pt x="8473" y="1335"/>
                    <a:pt x="8373" y="1168"/>
                    <a:pt x="8239" y="1002"/>
                  </a:cubicBezTo>
                  <a:lnTo>
                    <a:pt x="8206" y="968"/>
                  </a:lnTo>
                  <a:lnTo>
                    <a:pt x="8206" y="968"/>
                  </a:lnTo>
                  <a:cubicBezTo>
                    <a:pt x="8207" y="969"/>
                    <a:pt x="8239" y="1002"/>
                    <a:pt x="8239" y="1035"/>
                  </a:cubicBezTo>
                  <a:cubicBezTo>
                    <a:pt x="8273" y="1235"/>
                    <a:pt x="8273" y="1469"/>
                    <a:pt x="8206" y="1702"/>
                  </a:cubicBezTo>
                  <a:lnTo>
                    <a:pt x="7973" y="2503"/>
                  </a:lnTo>
                  <a:cubicBezTo>
                    <a:pt x="7472" y="4104"/>
                    <a:pt x="6138" y="5371"/>
                    <a:pt x="4503" y="5772"/>
                  </a:cubicBezTo>
                  <a:cubicBezTo>
                    <a:pt x="4370" y="5805"/>
                    <a:pt x="4203" y="5805"/>
                    <a:pt x="4070" y="5805"/>
                  </a:cubicBezTo>
                  <a:cubicBezTo>
                    <a:pt x="3703" y="5772"/>
                    <a:pt x="3369" y="5605"/>
                    <a:pt x="3136" y="5338"/>
                  </a:cubicBezTo>
                  <a:cubicBezTo>
                    <a:pt x="3102" y="5271"/>
                    <a:pt x="3036" y="5171"/>
                    <a:pt x="3002" y="5104"/>
                  </a:cubicBezTo>
                  <a:cubicBezTo>
                    <a:pt x="2836" y="4838"/>
                    <a:pt x="2769" y="4537"/>
                    <a:pt x="2836" y="4237"/>
                  </a:cubicBezTo>
                  <a:cubicBezTo>
                    <a:pt x="2836" y="4170"/>
                    <a:pt x="2836" y="4070"/>
                    <a:pt x="2869" y="4004"/>
                  </a:cubicBezTo>
                  <a:lnTo>
                    <a:pt x="3102" y="3203"/>
                  </a:lnTo>
                  <a:cubicBezTo>
                    <a:pt x="3169" y="3036"/>
                    <a:pt x="3236" y="2836"/>
                    <a:pt x="3303" y="2669"/>
                  </a:cubicBezTo>
                  <a:cubicBezTo>
                    <a:pt x="3903" y="1368"/>
                    <a:pt x="5004" y="401"/>
                    <a:pt x="63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2734;p62">
              <a:extLst>
                <a:ext uri="{FF2B5EF4-FFF2-40B4-BE49-F238E27FC236}">
                  <a16:creationId xmlns:a16="http://schemas.microsoft.com/office/drawing/2014/main" id="{001169DB-D88D-A77B-14BD-81B6750CB1ED}"/>
                </a:ext>
              </a:extLst>
            </p:cNvPr>
            <p:cNvSpPr/>
            <p:nvPr/>
          </p:nvSpPr>
          <p:spPr>
            <a:xfrm>
              <a:off x="5874234" y="2078647"/>
              <a:ext cx="18" cy="18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rgbClr val="2542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2735;p62">
              <a:extLst>
                <a:ext uri="{FF2B5EF4-FFF2-40B4-BE49-F238E27FC236}">
                  <a16:creationId xmlns:a16="http://schemas.microsoft.com/office/drawing/2014/main" id="{99643AA2-8BA5-DA70-7C33-18433E95B071}"/>
                </a:ext>
              </a:extLst>
            </p:cNvPr>
            <p:cNvSpPr/>
            <p:nvPr/>
          </p:nvSpPr>
          <p:spPr>
            <a:xfrm>
              <a:off x="5781100" y="2044977"/>
              <a:ext cx="156822" cy="165647"/>
            </a:xfrm>
            <a:custGeom>
              <a:avLst/>
              <a:gdLst/>
              <a:ahLst/>
              <a:cxnLst/>
              <a:rect l="l" t="t" r="r" b="b"/>
              <a:pathLst>
                <a:path w="8761" h="9254" extrusionOk="0">
                  <a:moveTo>
                    <a:pt x="5671" y="1781"/>
                  </a:moveTo>
                  <a:cubicBezTo>
                    <a:pt x="6303" y="1781"/>
                    <a:pt x="6894" y="2219"/>
                    <a:pt x="7038" y="2882"/>
                  </a:cubicBezTo>
                  <a:cubicBezTo>
                    <a:pt x="7072" y="3049"/>
                    <a:pt x="7072" y="3249"/>
                    <a:pt x="7038" y="3416"/>
                  </a:cubicBezTo>
                  <a:cubicBezTo>
                    <a:pt x="7038" y="3449"/>
                    <a:pt x="7005" y="3516"/>
                    <a:pt x="7005" y="3549"/>
                  </a:cubicBezTo>
                  <a:lnTo>
                    <a:pt x="6772" y="4283"/>
                  </a:lnTo>
                  <a:lnTo>
                    <a:pt x="6738" y="4350"/>
                  </a:lnTo>
                  <a:cubicBezTo>
                    <a:pt x="6238" y="5984"/>
                    <a:pt x="4937" y="7218"/>
                    <a:pt x="3302" y="7619"/>
                  </a:cubicBezTo>
                  <a:cubicBezTo>
                    <a:pt x="3136" y="7652"/>
                    <a:pt x="3002" y="7652"/>
                    <a:pt x="2869" y="7652"/>
                  </a:cubicBezTo>
                  <a:cubicBezTo>
                    <a:pt x="2735" y="7652"/>
                    <a:pt x="2602" y="7619"/>
                    <a:pt x="2502" y="7585"/>
                  </a:cubicBezTo>
                  <a:cubicBezTo>
                    <a:pt x="2268" y="7485"/>
                    <a:pt x="2068" y="7352"/>
                    <a:pt x="1935" y="7185"/>
                  </a:cubicBezTo>
                  <a:cubicBezTo>
                    <a:pt x="1901" y="7152"/>
                    <a:pt x="1901" y="7152"/>
                    <a:pt x="1901" y="7118"/>
                  </a:cubicBezTo>
                  <a:cubicBezTo>
                    <a:pt x="1835" y="7085"/>
                    <a:pt x="1801" y="7018"/>
                    <a:pt x="1768" y="6985"/>
                  </a:cubicBezTo>
                  <a:cubicBezTo>
                    <a:pt x="1601" y="6718"/>
                    <a:pt x="1568" y="6384"/>
                    <a:pt x="1601" y="6084"/>
                  </a:cubicBezTo>
                  <a:cubicBezTo>
                    <a:pt x="1601" y="6017"/>
                    <a:pt x="1635" y="5951"/>
                    <a:pt x="1668" y="5884"/>
                  </a:cubicBezTo>
                  <a:lnTo>
                    <a:pt x="1901" y="5083"/>
                  </a:lnTo>
                  <a:cubicBezTo>
                    <a:pt x="1935" y="4883"/>
                    <a:pt x="2035" y="4717"/>
                    <a:pt x="2102" y="4516"/>
                  </a:cubicBezTo>
                  <a:cubicBezTo>
                    <a:pt x="2535" y="3582"/>
                    <a:pt x="3236" y="2782"/>
                    <a:pt x="4170" y="2281"/>
                  </a:cubicBezTo>
                  <a:cubicBezTo>
                    <a:pt x="4403" y="2148"/>
                    <a:pt x="4670" y="2048"/>
                    <a:pt x="4937" y="1948"/>
                  </a:cubicBezTo>
                  <a:lnTo>
                    <a:pt x="5170" y="1881"/>
                  </a:lnTo>
                  <a:lnTo>
                    <a:pt x="5204" y="1881"/>
                  </a:lnTo>
                  <a:cubicBezTo>
                    <a:pt x="5237" y="1881"/>
                    <a:pt x="5304" y="1848"/>
                    <a:pt x="5371" y="1814"/>
                  </a:cubicBezTo>
                  <a:cubicBezTo>
                    <a:pt x="5471" y="1792"/>
                    <a:pt x="5572" y="1781"/>
                    <a:pt x="5671" y="1781"/>
                  </a:cubicBezTo>
                  <a:close/>
                  <a:moveTo>
                    <a:pt x="5988" y="0"/>
                  </a:moveTo>
                  <a:cubicBezTo>
                    <a:pt x="5775" y="0"/>
                    <a:pt x="5557" y="26"/>
                    <a:pt x="5337" y="80"/>
                  </a:cubicBezTo>
                  <a:cubicBezTo>
                    <a:pt x="5237" y="113"/>
                    <a:pt x="5137" y="113"/>
                    <a:pt x="5037" y="147"/>
                  </a:cubicBezTo>
                  <a:cubicBezTo>
                    <a:pt x="4770" y="247"/>
                    <a:pt x="4503" y="313"/>
                    <a:pt x="4270" y="447"/>
                  </a:cubicBezTo>
                  <a:cubicBezTo>
                    <a:pt x="3236" y="880"/>
                    <a:pt x="2302" y="1581"/>
                    <a:pt x="1601" y="2448"/>
                  </a:cubicBezTo>
                  <a:cubicBezTo>
                    <a:pt x="1568" y="2615"/>
                    <a:pt x="1501" y="2715"/>
                    <a:pt x="1434" y="2782"/>
                  </a:cubicBezTo>
                  <a:lnTo>
                    <a:pt x="1368" y="2882"/>
                  </a:lnTo>
                  <a:cubicBezTo>
                    <a:pt x="1334" y="2915"/>
                    <a:pt x="1301" y="2982"/>
                    <a:pt x="1268" y="3015"/>
                  </a:cubicBezTo>
                  <a:cubicBezTo>
                    <a:pt x="1234" y="3049"/>
                    <a:pt x="1201" y="3115"/>
                    <a:pt x="1168" y="3149"/>
                  </a:cubicBezTo>
                  <a:lnTo>
                    <a:pt x="1101" y="3282"/>
                  </a:lnTo>
                  <a:cubicBezTo>
                    <a:pt x="1068" y="3349"/>
                    <a:pt x="1001" y="3449"/>
                    <a:pt x="967" y="3516"/>
                  </a:cubicBezTo>
                  <a:cubicBezTo>
                    <a:pt x="901" y="3582"/>
                    <a:pt x="867" y="3682"/>
                    <a:pt x="834" y="3783"/>
                  </a:cubicBezTo>
                  <a:cubicBezTo>
                    <a:pt x="801" y="3816"/>
                    <a:pt x="801" y="3849"/>
                    <a:pt x="767" y="3883"/>
                  </a:cubicBezTo>
                  <a:cubicBezTo>
                    <a:pt x="734" y="3983"/>
                    <a:pt x="667" y="4116"/>
                    <a:pt x="634" y="4216"/>
                  </a:cubicBezTo>
                  <a:cubicBezTo>
                    <a:pt x="534" y="4416"/>
                    <a:pt x="467" y="4650"/>
                    <a:pt x="400" y="4850"/>
                  </a:cubicBezTo>
                  <a:lnTo>
                    <a:pt x="100" y="5851"/>
                  </a:lnTo>
                  <a:cubicBezTo>
                    <a:pt x="33" y="6017"/>
                    <a:pt x="0" y="6184"/>
                    <a:pt x="0" y="6351"/>
                  </a:cubicBezTo>
                  <a:lnTo>
                    <a:pt x="0" y="6451"/>
                  </a:lnTo>
                  <a:cubicBezTo>
                    <a:pt x="0" y="6484"/>
                    <a:pt x="0" y="6518"/>
                    <a:pt x="0" y="6518"/>
                  </a:cubicBezTo>
                  <a:cubicBezTo>
                    <a:pt x="0" y="6551"/>
                    <a:pt x="0" y="6585"/>
                    <a:pt x="0" y="6618"/>
                  </a:cubicBezTo>
                  <a:lnTo>
                    <a:pt x="0" y="6718"/>
                  </a:lnTo>
                  <a:cubicBezTo>
                    <a:pt x="0" y="6751"/>
                    <a:pt x="0" y="6751"/>
                    <a:pt x="0" y="6785"/>
                  </a:cubicBezTo>
                  <a:lnTo>
                    <a:pt x="0" y="6951"/>
                  </a:lnTo>
                  <a:cubicBezTo>
                    <a:pt x="0" y="7018"/>
                    <a:pt x="33" y="7118"/>
                    <a:pt x="33" y="7218"/>
                  </a:cubicBezTo>
                  <a:cubicBezTo>
                    <a:pt x="67" y="7252"/>
                    <a:pt x="67" y="7318"/>
                    <a:pt x="100" y="7352"/>
                  </a:cubicBezTo>
                  <a:lnTo>
                    <a:pt x="100" y="7385"/>
                  </a:lnTo>
                  <a:cubicBezTo>
                    <a:pt x="100" y="7452"/>
                    <a:pt x="134" y="7519"/>
                    <a:pt x="167" y="7585"/>
                  </a:cubicBezTo>
                  <a:cubicBezTo>
                    <a:pt x="167" y="7619"/>
                    <a:pt x="200" y="7652"/>
                    <a:pt x="200" y="7685"/>
                  </a:cubicBezTo>
                  <a:lnTo>
                    <a:pt x="200" y="7752"/>
                  </a:lnTo>
                  <a:cubicBezTo>
                    <a:pt x="234" y="7819"/>
                    <a:pt x="267" y="7885"/>
                    <a:pt x="334" y="7952"/>
                  </a:cubicBezTo>
                  <a:cubicBezTo>
                    <a:pt x="434" y="8152"/>
                    <a:pt x="534" y="8319"/>
                    <a:pt x="701" y="8453"/>
                  </a:cubicBezTo>
                  <a:cubicBezTo>
                    <a:pt x="767" y="8553"/>
                    <a:pt x="834" y="8619"/>
                    <a:pt x="934" y="8686"/>
                  </a:cubicBezTo>
                  <a:lnTo>
                    <a:pt x="1034" y="8786"/>
                  </a:lnTo>
                  <a:lnTo>
                    <a:pt x="1134" y="8853"/>
                  </a:lnTo>
                  <a:lnTo>
                    <a:pt x="1168" y="8853"/>
                  </a:lnTo>
                  <a:cubicBezTo>
                    <a:pt x="1201" y="8886"/>
                    <a:pt x="1234" y="8886"/>
                    <a:pt x="1234" y="8886"/>
                  </a:cubicBezTo>
                  <a:cubicBezTo>
                    <a:pt x="1268" y="8920"/>
                    <a:pt x="1301" y="8953"/>
                    <a:pt x="1334" y="8953"/>
                  </a:cubicBezTo>
                  <a:lnTo>
                    <a:pt x="1468" y="9020"/>
                  </a:lnTo>
                  <a:cubicBezTo>
                    <a:pt x="1535" y="9053"/>
                    <a:pt x="1635" y="9120"/>
                    <a:pt x="1735" y="9120"/>
                  </a:cubicBezTo>
                  <a:cubicBezTo>
                    <a:pt x="1801" y="9153"/>
                    <a:pt x="1868" y="9186"/>
                    <a:pt x="1935" y="9186"/>
                  </a:cubicBezTo>
                  <a:cubicBezTo>
                    <a:pt x="1968" y="9220"/>
                    <a:pt x="2002" y="9220"/>
                    <a:pt x="2035" y="9220"/>
                  </a:cubicBezTo>
                  <a:lnTo>
                    <a:pt x="2068" y="9220"/>
                  </a:lnTo>
                  <a:lnTo>
                    <a:pt x="2302" y="9253"/>
                  </a:lnTo>
                  <a:lnTo>
                    <a:pt x="2702" y="9253"/>
                  </a:lnTo>
                  <a:cubicBezTo>
                    <a:pt x="2902" y="9253"/>
                    <a:pt x="3102" y="9220"/>
                    <a:pt x="3269" y="9186"/>
                  </a:cubicBezTo>
                  <a:cubicBezTo>
                    <a:pt x="4837" y="8786"/>
                    <a:pt x="6205" y="7885"/>
                    <a:pt x="7172" y="6618"/>
                  </a:cubicBezTo>
                  <a:cubicBezTo>
                    <a:pt x="7672" y="5984"/>
                    <a:pt x="8039" y="5250"/>
                    <a:pt x="8273" y="4483"/>
                  </a:cubicBezTo>
                  <a:lnTo>
                    <a:pt x="8506" y="3682"/>
                  </a:lnTo>
                  <a:lnTo>
                    <a:pt x="8573" y="3482"/>
                  </a:lnTo>
                  <a:cubicBezTo>
                    <a:pt x="8640" y="3282"/>
                    <a:pt x="8673" y="3049"/>
                    <a:pt x="8673" y="2849"/>
                  </a:cubicBezTo>
                  <a:cubicBezTo>
                    <a:pt x="8761" y="1271"/>
                    <a:pt x="7492" y="0"/>
                    <a:pt x="598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2736;p62">
              <a:extLst>
                <a:ext uri="{FF2B5EF4-FFF2-40B4-BE49-F238E27FC236}">
                  <a16:creationId xmlns:a16="http://schemas.microsoft.com/office/drawing/2014/main" id="{966AA1D5-25E0-9D16-209C-BCD3A6FE33CB}"/>
                </a:ext>
              </a:extLst>
            </p:cNvPr>
            <p:cNvSpPr/>
            <p:nvPr/>
          </p:nvSpPr>
          <p:spPr>
            <a:xfrm>
              <a:off x="5906490" y="2095365"/>
              <a:ext cx="609" cy="1199"/>
            </a:xfrm>
            <a:custGeom>
              <a:avLst/>
              <a:gdLst/>
              <a:ahLst/>
              <a:cxnLst/>
              <a:rect l="l" t="t" r="r" b="b"/>
              <a:pathLst>
                <a:path w="34" h="67" extrusionOk="0">
                  <a:moveTo>
                    <a:pt x="0" y="0"/>
                  </a:moveTo>
                  <a:cubicBezTo>
                    <a:pt x="0" y="17"/>
                    <a:pt x="8" y="25"/>
                    <a:pt x="17" y="34"/>
                  </a:cubicBezTo>
                  <a:lnTo>
                    <a:pt x="0" y="0"/>
                  </a:lnTo>
                  <a:close/>
                  <a:moveTo>
                    <a:pt x="17" y="34"/>
                  </a:moveTo>
                  <a:lnTo>
                    <a:pt x="33" y="67"/>
                  </a:lnTo>
                  <a:cubicBezTo>
                    <a:pt x="33" y="50"/>
                    <a:pt x="25" y="42"/>
                    <a:pt x="17" y="34"/>
                  </a:cubicBezTo>
                  <a:close/>
                </a:path>
              </a:pathLst>
            </a:custGeom>
            <a:solidFill>
              <a:srgbClr val="99CA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2737;p62">
              <a:extLst>
                <a:ext uri="{FF2B5EF4-FFF2-40B4-BE49-F238E27FC236}">
                  <a16:creationId xmlns:a16="http://schemas.microsoft.com/office/drawing/2014/main" id="{ACCCEDB2-164F-69C0-E04E-633ADBEA2860}"/>
                </a:ext>
              </a:extLst>
            </p:cNvPr>
            <p:cNvSpPr/>
            <p:nvPr/>
          </p:nvSpPr>
          <p:spPr>
            <a:xfrm>
              <a:off x="5874234" y="2078038"/>
              <a:ext cx="18" cy="18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solidFill>
              <a:srgbClr val="99CA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2738;p62">
              <a:extLst>
                <a:ext uri="{FF2B5EF4-FFF2-40B4-BE49-F238E27FC236}">
                  <a16:creationId xmlns:a16="http://schemas.microsoft.com/office/drawing/2014/main" id="{60C3AAB8-CF8C-D36B-05EB-9C24C750ACCF}"/>
                </a:ext>
              </a:extLst>
            </p:cNvPr>
            <p:cNvSpPr/>
            <p:nvPr/>
          </p:nvSpPr>
          <p:spPr>
            <a:xfrm>
              <a:off x="5802580" y="2120443"/>
              <a:ext cx="65102" cy="75842"/>
            </a:xfrm>
            <a:custGeom>
              <a:avLst/>
              <a:gdLst/>
              <a:ahLst/>
              <a:cxnLst/>
              <a:rect l="l" t="t" r="r" b="b"/>
              <a:pathLst>
                <a:path w="3637" h="4237" extrusionOk="0">
                  <a:moveTo>
                    <a:pt x="3036" y="0"/>
                  </a:moveTo>
                  <a:lnTo>
                    <a:pt x="1" y="3770"/>
                  </a:lnTo>
                  <a:lnTo>
                    <a:pt x="601" y="4237"/>
                  </a:lnTo>
                  <a:lnTo>
                    <a:pt x="3637" y="467"/>
                  </a:lnTo>
                  <a:lnTo>
                    <a:pt x="303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2739;p62">
              <a:extLst>
                <a:ext uri="{FF2B5EF4-FFF2-40B4-BE49-F238E27FC236}">
                  <a16:creationId xmlns:a16="http://schemas.microsoft.com/office/drawing/2014/main" id="{A9019601-5971-389E-D17A-BC13B89C0D4A}"/>
                </a:ext>
              </a:extLst>
            </p:cNvPr>
            <p:cNvSpPr/>
            <p:nvPr/>
          </p:nvSpPr>
          <p:spPr>
            <a:xfrm>
              <a:off x="5856925" y="2097155"/>
              <a:ext cx="80031" cy="36444"/>
            </a:xfrm>
            <a:custGeom>
              <a:avLst/>
              <a:gdLst/>
              <a:ahLst/>
              <a:cxnLst/>
              <a:rect l="l" t="t" r="r" b="b"/>
              <a:pathLst>
                <a:path w="4471" h="2036" extrusionOk="0">
                  <a:moveTo>
                    <a:pt x="4470" y="0"/>
                  </a:moveTo>
                  <a:lnTo>
                    <a:pt x="3103" y="434"/>
                  </a:lnTo>
                  <a:lnTo>
                    <a:pt x="2802" y="501"/>
                  </a:lnTo>
                  <a:lnTo>
                    <a:pt x="568" y="1168"/>
                  </a:lnTo>
                  <a:lnTo>
                    <a:pt x="34" y="1301"/>
                  </a:lnTo>
                  <a:lnTo>
                    <a:pt x="0" y="1301"/>
                  </a:lnTo>
                  <a:lnTo>
                    <a:pt x="134" y="1701"/>
                  </a:lnTo>
                  <a:lnTo>
                    <a:pt x="234" y="2035"/>
                  </a:lnTo>
                  <a:lnTo>
                    <a:pt x="434" y="1968"/>
                  </a:lnTo>
                  <a:lnTo>
                    <a:pt x="2569" y="1335"/>
                  </a:lnTo>
                  <a:lnTo>
                    <a:pt x="3336" y="1101"/>
                  </a:lnTo>
                  <a:lnTo>
                    <a:pt x="4304" y="834"/>
                  </a:lnTo>
                  <a:lnTo>
                    <a:pt x="4370" y="634"/>
                  </a:lnTo>
                  <a:cubicBezTo>
                    <a:pt x="4404" y="434"/>
                    <a:pt x="4470" y="234"/>
                    <a:pt x="44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2740;p62">
              <a:extLst>
                <a:ext uri="{FF2B5EF4-FFF2-40B4-BE49-F238E27FC236}">
                  <a16:creationId xmlns:a16="http://schemas.microsoft.com/office/drawing/2014/main" id="{F8F90A40-D82E-47A3-22E3-641E0F08654C}"/>
                </a:ext>
              </a:extLst>
            </p:cNvPr>
            <p:cNvSpPr/>
            <p:nvPr/>
          </p:nvSpPr>
          <p:spPr>
            <a:xfrm>
              <a:off x="5852736" y="2049380"/>
              <a:ext cx="19135" cy="78832"/>
            </a:xfrm>
            <a:custGeom>
              <a:avLst/>
              <a:gdLst/>
              <a:ahLst/>
              <a:cxnLst/>
              <a:rect l="l" t="t" r="r" b="b"/>
              <a:pathLst>
                <a:path w="1069" h="4404" extrusionOk="0">
                  <a:moveTo>
                    <a:pt x="1068" y="1"/>
                  </a:moveTo>
                  <a:lnTo>
                    <a:pt x="301" y="268"/>
                  </a:lnTo>
                  <a:lnTo>
                    <a:pt x="268" y="268"/>
                  </a:lnTo>
                  <a:lnTo>
                    <a:pt x="201" y="1735"/>
                  </a:lnTo>
                  <a:lnTo>
                    <a:pt x="168" y="2035"/>
                  </a:lnTo>
                  <a:lnTo>
                    <a:pt x="1" y="4270"/>
                  </a:lnTo>
                  <a:lnTo>
                    <a:pt x="1" y="4337"/>
                  </a:lnTo>
                  <a:lnTo>
                    <a:pt x="368" y="4370"/>
                  </a:lnTo>
                  <a:lnTo>
                    <a:pt x="768" y="4404"/>
                  </a:lnTo>
                  <a:lnTo>
                    <a:pt x="768" y="4370"/>
                  </a:lnTo>
                  <a:lnTo>
                    <a:pt x="802" y="3837"/>
                  </a:lnTo>
                  <a:lnTo>
                    <a:pt x="935" y="1702"/>
                  </a:lnTo>
                  <a:lnTo>
                    <a:pt x="935" y="1602"/>
                  </a:lnTo>
                  <a:lnTo>
                    <a:pt x="106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2741;p62">
              <a:extLst>
                <a:ext uri="{FF2B5EF4-FFF2-40B4-BE49-F238E27FC236}">
                  <a16:creationId xmlns:a16="http://schemas.microsoft.com/office/drawing/2014/main" id="{182F28FF-F01E-78A2-D8DD-5B2C960A96B5}"/>
                </a:ext>
              </a:extLst>
            </p:cNvPr>
            <p:cNvSpPr/>
            <p:nvPr/>
          </p:nvSpPr>
          <p:spPr>
            <a:xfrm>
              <a:off x="6018132" y="2078038"/>
              <a:ext cx="157055" cy="166022"/>
            </a:xfrm>
            <a:custGeom>
              <a:avLst/>
              <a:gdLst/>
              <a:ahLst/>
              <a:cxnLst/>
              <a:rect l="l" t="t" r="r" b="b"/>
              <a:pathLst>
                <a:path w="8774" h="9275" extrusionOk="0">
                  <a:moveTo>
                    <a:pt x="6139" y="1"/>
                  </a:moveTo>
                  <a:cubicBezTo>
                    <a:pt x="5905" y="1"/>
                    <a:pt x="5672" y="34"/>
                    <a:pt x="5438" y="101"/>
                  </a:cubicBezTo>
                  <a:cubicBezTo>
                    <a:pt x="4104" y="401"/>
                    <a:pt x="2870" y="1135"/>
                    <a:pt x="1936" y="2169"/>
                  </a:cubicBezTo>
                  <a:lnTo>
                    <a:pt x="1836" y="2102"/>
                  </a:lnTo>
                  <a:lnTo>
                    <a:pt x="1702" y="2436"/>
                  </a:lnTo>
                  <a:cubicBezTo>
                    <a:pt x="1635" y="2503"/>
                    <a:pt x="1569" y="2569"/>
                    <a:pt x="1502" y="2669"/>
                  </a:cubicBezTo>
                  <a:cubicBezTo>
                    <a:pt x="1002" y="3303"/>
                    <a:pt x="635" y="4037"/>
                    <a:pt x="401" y="4838"/>
                  </a:cubicBezTo>
                  <a:lnTo>
                    <a:pt x="101" y="5805"/>
                  </a:lnTo>
                  <a:cubicBezTo>
                    <a:pt x="101" y="5838"/>
                    <a:pt x="101" y="5872"/>
                    <a:pt x="101" y="5872"/>
                  </a:cubicBezTo>
                  <a:cubicBezTo>
                    <a:pt x="68" y="5938"/>
                    <a:pt x="68" y="5972"/>
                    <a:pt x="68" y="6038"/>
                  </a:cubicBezTo>
                  <a:cubicBezTo>
                    <a:pt x="68" y="6038"/>
                    <a:pt x="68" y="6072"/>
                    <a:pt x="68" y="6072"/>
                  </a:cubicBezTo>
                  <a:cubicBezTo>
                    <a:pt x="68" y="6105"/>
                    <a:pt x="101" y="6072"/>
                    <a:pt x="68" y="6139"/>
                  </a:cubicBezTo>
                  <a:cubicBezTo>
                    <a:pt x="34" y="6205"/>
                    <a:pt x="34" y="6272"/>
                    <a:pt x="34" y="6339"/>
                  </a:cubicBezTo>
                  <a:cubicBezTo>
                    <a:pt x="1" y="6772"/>
                    <a:pt x="34" y="7173"/>
                    <a:pt x="201" y="7573"/>
                  </a:cubicBezTo>
                  <a:cubicBezTo>
                    <a:pt x="334" y="7906"/>
                    <a:pt x="501" y="8173"/>
                    <a:pt x="735" y="8440"/>
                  </a:cubicBezTo>
                  <a:cubicBezTo>
                    <a:pt x="1002" y="8707"/>
                    <a:pt x="1302" y="8907"/>
                    <a:pt x="1602" y="9041"/>
                  </a:cubicBezTo>
                  <a:cubicBezTo>
                    <a:pt x="1735" y="9107"/>
                    <a:pt x="1836" y="9141"/>
                    <a:pt x="1936" y="9174"/>
                  </a:cubicBezTo>
                  <a:cubicBezTo>
                    <a:pt x="2102" y="9241"/>
                    <a:pt x="2269" y="9241"/>
                    <a:pt x="2469" y="9274"/>
                  </a:cubicBezTo>
                  <a:lnTo>
                    <a:pt x="2803" y="9274"/>
                  </a:lnTo>
                  <a:cubicBezTo>
                    <a:pt x="2936" y="9274"/>
                    <a:pt x="3036" y="9241"/>
                    <a:pt x="3170" y="9241"/>
                  </a:cubicBezTo>
                  <a:lnTo>
                    <a:pt x="3337" y="9207"/>
                  </a:lnTo>
                  <a:cubicBezTo>
                    <a:pt x="3603" y="9141"/>
                    <a:pt x="3837" y="9074"/>
                    <a:pt x="4070" y="8974"/>
                  </a:cubicBezTo>
                  <a:cubicBezTo>
                    <a:pt x="5438" y="8474"/>
                    <a:pt x="6606" y="7573"/>
                    <a:pt x="7406" y="6372"/>
                  </a:cubicBezTo>
                  <a:lnTo>
                    <a:pt x="7440" y="6339"/>
                  </a:lnTo>
                  <a:cubicBezTo>
                    <a:pt x="7606" y="6105"/>
                    <a:pt x="7740" y="5838"/>
                    <a:pt x="7873" y="5605"/>
                  </a:cubicBezTo>
                  <a:lnTo>
                    <a:pt x="8307" y="4838"/>
                  </a:lnTo>
                  <a:lnTo>
                    <a:pt x="8207" y="4804"/>
                  </a:lnTo>
                  <a:cubicBezTo>
                    <a:pt x="8240" y="4771"/>
                    <a:pt x="8240" y="4704"/>
                    <a:pt x="8273" y="4637"/>
                  </a:cubicBezTo>
                  <a:cubicBezTo>
                    <a:pt x="8307" y="4604"/>
                    <a:pt x="8340" y="4537"/>
                    <a:pt x="8340" y="4471"/>
                  </a:cubicBezTo>
                  <a:lnTo>
                    <a:pt x="8640" y="3503"/>
                  </a:lnTo>
                  <a:cubicBezTo>
                    <a:pt x="8774" y="3036"/>
                    <a:pt x="8774" y="2569"/>
                    <a:pt x="8674" y="2102"/>
                  </a:cubicBezTo>
                  <a:cubicBezTo>
                    <a:pt x="8674" y="2002"/>
                    <a:pt x="8640" y="1902"/>
                    <a:pt x="8574" y="1769"/>
                  </a:cubicBezTo>
                  <a:cubicBezTo>
                    <a:pt x="8574" y="1735"/>
                    <a:pt x="8574" y="1702"/>
                    <a:pt x="8540" y="1669"/>
                  </a:cubicBezTo>
                  <a:cubicBezTo>
                    <a:pt x="8540" y="1635"/>
                    <a:pt x="8507" y="1569"/>
                    <a:pt x="8474" y="1502"/>
                  </a:cubicBezTo>
                  <a:cubicBezTo>
                    <a:pt x="8374" y="1335"/>
                    <a:pt x="8273" y="1168"/>
                    <a:pt x="8173" y="1035"/>
                  </a:cubicBezTo>
                  <a:lnTo>
                    <a:pt x="8173" y="1035"/>
                  </a:lnTo>
                  <a:cubicBezTo>
                    <a:pt x="8207" y="1268"/>
                    <a:pt x="8207" y="1502"/>
                    <a:pt x="8140" y="1702"/>
                  </a:cubicBezTo>
                  <a:lnTo>
                    <a:pt x="7873" y="2503"/>
                  </a:lnTo>
                  <a:cubicBezTo>
                    <a:pt x="7373" y="4137"/>
                    <a:pt x="6072" y="5371"/>
                    <a:pt x="4437" y="5772"/>
                  </a:cubicBezTo>
                  <a:cubicBezTo>
                    <a:pt x="4271" y="5805"/>
                    <a:pt x="4137" y="5805"/>
                    <a:pt x="4004" y="5805"/>
                  </a:cubicBezTo>
                  <a:cubicBezTo>
                    <a:pt x="3637" y="5772"/>
                    <a:pt x="3303" y="5605"/>
                    <a:pt x="3070" y="5338"/>
                  </a:cubicBezTo>
                  <a:cubicBezTo>
                    <a:pt x="3003" y="5271"/>
                    <a:pt x="2936" y="5205"/>
                    <a:pt x="2903" y="5138"/>
                  </a:cubicBezTo>
                  <a:cubicBezTo>
                    <a:pt x="2736" y="4871"/>
                    <a:pt x="2703" y="4537"/>
                    <a:pt x="2736" y="4237"/>
                  </a:cubicBezTo>
                  <a:cubicBezTo>
                    <a:pt x="2736" y="4170"/>
                    <a:pt x="2770" y="4104"/>
                    <a:pt x="2803" y="4037"/>
                  </a:cubicBezTo>
                  <a:lnTo>
                    <a:pt x="3036" y="3203"/>
                  </a:lnTo>
                  <a:cubicBezTo>
                    <a:pt x="3103" y="3036"/>
                    <a:pt x="3170" y="2836"/>
                    <a:pt x="3237" y="2669"/>
                  </a:cubicBezTo>
                  <a:cubicBezTo>
                    <a:pt x="3837" y="1368"/>
                    <a:pt x="4938" y="401"/>
                    <a:pt x="63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2742;p62">
              <a:extLst>
                <a:ext uri="{FF2B5EF4-FFF2-40B4-BE49-F238E27FC236}">
                  <a16:creationId xmlns:a16="http://schemas.microsoft.com/office/drawing/2014/main" id="{7FC39DFD-410D-DD9E-49A0-A39D0C496036}"/>
                </a:ext>
              </a:extLst>
            </p:cNvPr>
            <p:cNvSpPr/>
            <p:nvPr/>
          </p:nvSpPr>
          <p:spPr>
            <a:xfrm>
              <a:off x="6131582" y="2078647"/>
              <a:ext cx="18" cy="18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rgbClr val="2542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2743;p62">
              <a:extLst>
                <a:ext uri="{FF2B5EF4-FFF2-40B4-BE49-F238E27FC236}">
                  <a16:creationId xmlns:a16="http://schemas.microsoft.com/office/drawing/2014/main" id="{9FDE3D71-5600-A854-201F-E65E0ACE4690}"/>
                </a:ext>
              </a:extLst>
            </p:cNvPr>
            <p:cNvSpPr/>
            <p:nvPr/>
          </p:nvSpPr>
          <p:spPr>
            <a:xfrm>
              <a:off x="6038448" y="2044941"/>
              <a:ext cx="163033" cy="165682"/>
            </a:xfrm>
            <a:custGeom>
              <a:avLst/>
              <a:gdLst/>
              <a:ahLst/>
              <a:cxnLst/>
              <a:rect l="l" t="t" r="r" b="b"/>
              <a:pathLst>
                <a:path w="9108" h="9256" extrusionOk="0">
                  <a:moveTo>
                    <a:pt x="5681" y="1783"/>
                  </a:moveTo>
                  <a:cubicBezTo>
                    <a:pt x="6323" y="1783"/>
                    <a:pt x="6886" y="2215"/>
                    <a:pt x="7035" y="2869"/>
                  </a:cubicBezTo>
                  <a:lnTo>
                    <a:pt x="7035" y="2869"/>
                  </a:lnTo>
                  <a:cubicBezTo>
                    <a:pt x="7031" y="2860"/>
                    <a:pt x="7023" y="2851"/>
                    <a:pt x="7005" y="2851"/>
                  </a:cubicBezTo>
                  <a:lnTo>
                    <a:pt x="7038" y="2884"/>
                  </a:lnTo>
                  <a:cubicBezTo>
                    <a:pt x="7037" y="2879"/>
                    <a:pt x="7036" y="2874"/>
                    <a:pt x="7035" y="2869"/>
                  </a:cubicBezTo>
                  <a:lnTo>
                    <a:pt x="7035" y="2869"/>
                  </a:lnTo>
                  <a:cubicBezTo>
                    <a:pt x="7038" y="2877"/>
                    <a:pt x="7038" y="2884"/>
                    <a:pt x="7038" y="2884"/>
                  </a:cubicBezTo>
                  <a:cubicBezTo>
                    <a:pt x="7072" y="3051"/>
                    <a:pt x="7072" y="3251"/>
                    <a:pt x="7038" y="3418"/>
                  </a:cubicBezTo>
                  <a:lnTo>
                    <a:pt x="7005" y="3551"/>
                  </a:lnTo>
                  <a:lnTo>
                    <a:pt x="6805" y="4285"/>
                  </a:lnTo>
                  <a:lnTo>
                    <a:pt x="6772" y="4352"/>
                  </a:lnTo>
                  <a:cubicBezTo>
                    <a:pt x="6271" y="5986"/>
                    <a:pt x="4937" y="7220"/>
                    <a:pt x="3302" y="7621"/>
                  </a:cubicBezTo>
                  <a:cubicBezTo>
                    <a:pt x="3169" y="7654"/>
                    <a:pt x="3002" y="7654"/>
                    <a:pt x="2869" y="7654"/>
                  </a:cubicBezTo>
                  <a:cubicBezTo>
                    <a:pt x="2735" y="7654"/>
                    <a:pt x="2635" y="7621"/>
                    <a:pt x="2502" y="7587"/>
                  </a:cubicBezTo>
                  <a:cubicBezTo>
                    <a:pt x="2302" y="7487"/>
                    <a:pt x="2102" y="7354"/>
                    <a:pt x="1935" y="7187"/>
                  </a:cubicBezTo>
                  <a:lnTo>
                    <a:pt x="1901" y="7120"/>
                  </a:lnTo>
                  <a:cubicBezTo>
                    <a:pt x="1868" y="7087"/>
                    <a:pt x="1835" y="7020"/>
                    <a:pt x="1801" y="6987"/>
                  </a:cubicBezTo>
                  <a:cubicBezTo>
                    <a:pt x="1635" y="6720"/>
                    <a:pt x="1568" y="6386"/>
                    <a:pt x="1635" y="6086"/>
                  </a:cubicBezTo>
                  <a:cubicBezTo>
                    <a:pt x="1635" y="6019"/>
                    <a:pt x="1635" y="5953"/>
                    <a:pt x="1668" y="5886"/>
                  </a:cubicBezTo>
                  <a:lnTo>
                    <a:pt x="1901" y="5085"/>
                  </a:lnTo>
                  <a:cubicBezTo>
                    <a:pt x="2268" y="3885"/>
                    <a:pt x="3069" y="2884"/>
                    <a:pt x="4170" y="2283"/>
                  </a:cubicBezTo>
                  <a:cubicBezTo>
                    <a:pt x="4403" y="2150"/>
                    <a:pt x="4670" y="2050"/>
                    <a:pt x="4937" y="1950"/>
                  </a:cubicBezTo>
                  <a:cubicBezTo>
                    <a:pt x="5004" y="1917"/>
                    <a:pt x="5104" y="1883"/>
                    <a:pt x="5170" y="1883"/>
                  </a:cubicBezTo>
                  <a:lnTo>
                    <a:pt x="5204" y="1883"/>
                  </a:lnTo>
                  <a:cubicBezTo>
                    <a:pt x="5270" y="1883"/>
                    <a:pt x="5304" y="1850"/>
                    <a:pt x="5371" y="1816"/>
                  </a:cubicBezTo>
                  <a:cubicBezTo>
                    <a:pt x="5475" y="1794"/>
                    <a:pt x="5579" y="1783"/>
                    <a:pt x="5681" y="1783"/>
                  </a:cubicBezTo>
                  <a:close/>
                  <a:moveTo>
                    <a:pt x="6029" y="1"/>
                  </a:moveTo>
                  <a:cubicBezTo>
                    <a:pt x="5815" y="1"/>
                    <a:pt x="5594" y="27"/>
                    <a:pt x="5371" y="82"/>
                  </a:cubicBezTo>
                  <a:cubicBezTo>
                    <a:pt x="5270" y="115"/>
                    <a:pt x="5137" y="115"/>
                    <a:pt x="5037" y="149"/>
                  </a:cubicBezTo>
                  <a:cubicBezTo>
                    <a:pt x="4770" y="249"/>
                    <a:pt x="4537" y="315"/>
                    <a:pt x="4270" y="449"/>
                  </a:cubicBezTo>
                  <a:cubicBezTo>
                    <a:pt x="3236" y="882"/>
                    <a:pt x="2335" y="1583"/>
                    <a:pt x="1601" y="2450"/>
                  </a:cubicBezTo>
                  <a:cubicBezTo>
                    <a:pt x="1568" y="2617"/>
                    <a:pt x="1501" y="2717"/>
                    <a:pt x="1434" y="2784"/>
                  </a:cubicBezTo>
                  <a:lnTo>
                    <a:pt x="1368" y="2884"/>
                  </a:lnTo>
                  <a:cubicBezTo>
                    <a:pt x="1334" y="2917"/>
                    <a:pt x="1301" y="2984"/>
                    <a:pt x="1268" y="3017"/>
                  </a:cubicBezTo>
                  <a:cubicBezTo>
                    <a:pt x="1234" y="3084"/>
                    <a:pt x="1201" y="3117"/>
                    <a:pt x="1201" y="3151"/>
                  </a:cubicBezTo>
                  <a:cubicBezTo>
                    <a:pt x="1168" y="3184"/>
                    <a:pt x="1134" y="3251"/>
                    <a:pt x="1101" y="3284"/>
                  </a:cubicBezTo>
                  <a:cubicBezTo>
                    <a:pt x="1067" y="3318"/>
                    <a:pt x="1001" y="3451"/>
                    <a:pt x="967" y="3518"/>
                  </a:cubicBezTo>
                  <a:cubicBezTo>
                    <a:pt x="934" y="3584"/>
                    <a:pt x="867" y="3684"/>
                    <a:pt x="834" y="3785"/>
                  </a:cubicBezTo>
                  <a:cubicBezTo>
                    <a:pt x="801" y="3818"/>
                    <a:pt x="801" y="3851"/>
                    <a:pt x="801" y="3885"/>
                  </a:cubicBezTo>
                  <a:cubicBezTo>
                    <a:pt x="734" y="3985"/>
                    <a:pt x="667" y="4118"/>
                    <a:pt x="634" y="4218"/>
                  </a:cubicBezTo>
                  <a:cubicBezTo>
                    <a:pt x="567" y="4418"/>
                    <a:pt x="467" y="4652"/>
                    <a:pt x="400" y="4852"/>
                  </a:cubicBezTo>
                  <a:lnTo>
                    <a:pt x="100" y="5853"/>
                  </a:lnTo>
                  <a:cubicBezTo>
                    <a:pt x="67" y="6019"/>
                    <a:pt x="33" y="6186"/>
                    <a:pt x="0" y="6353"/>
                  </a:cubicBezTo>
                  <a:lnTo>
                    <a:pt x="0" y="6453"/>
                  </a:lnTo>
                  <a:cubicBezTo>
                    <a:pt x="0" y="6486"/>
                    <a:pt x="0" y="6520"/>
                    <a:pt x="0" y="6520"/>
                  </a:cubicBezTo>
                  <a:cubicBezTo>
                    <a:pt x="0" y="6553"/>
                    <a:pt x="0" y="6587"/>
                    <a:pt x="0" y="6620"/>
                  </a:cubicBezTo>
                  <a:lnTo>
                    <a:pt x="0" y="6720"/>
                  </a:lnTo>
                  <a:cubicBezTo>
                    <a:pt x="0" y="6753"/>
                    <a:pt x="0" y="6753"/>
                    <a:pt x="0" y="6787"/>
                  </a:cubicBezTo>
                  <a:lnTo>
                    <a:pt x="0" y="6953"/>
                  </a:lnTo>
                  <a:cubicBezTo>
                    <a:pt x="0" y="7020"/>
                    <a:pt x="33" y="7120"/>
                    <a:pt x="33" y="7220"/>
                  </a:cubicBezTo>
                  <a:cubicBezTo>
                    <a:pt x="67" y="7254"/>
                    <a:pt x="67" y="7320"/>
                    <a:pt x="100" y="7354"/>
                  </a:cubicBezTo>
                  <a:lnTo>
                    <a:pt x="100" y="7387"/>
                  </a:lnTo>
                  <a:cubicBezTo>
                    <a:pt x="100" y="7454"/>
                    <a:pt x="133" y="7521"/>
                    <a:pt x="167" y="7587"/>
                  </a:cubicBezTo>
                  <a:lnTo>
                    <a:pt x="200" y="7687"/>
                  </a:lnTo>
                  <a:lnTo>
                    <a:pt x="234" y="7754"/>
                  </a:lnTo>
                  <a:cubicBezTo>
                    <a:pt x="267" y="7821"/>
                    <a:pt x="300" y="7887"/>
                    <a:pt x="334" y="7954"/>
                  </a:cubicBezTo>
                  <a:cubicBezTo>
                    <a:pt x="434" y="8154"/>
                    <a:pt x="567" y="8321"/>
                    <a:pt x="701" y="8455"/>
                  </a:cubicBezTo>
                  <a:cubicBezTo>
                    <a:pt x="801" y="8555"/>
                    <a:pt x="867" y="8621"/>
                    <a:pt x="934" y="8688"/>
                  </a:cubicBezTo>
                  <a:lnTo>
                    <a:pt x="1067" y="8788"/>
                  </a:lnTo>
                  <a:cubicBezTo>
                    <a:pt x="1101" y="8788"/>
                    <a:pt x="1134" y="8821"/>
                    <a:pt x="1168" y="8855"/>
                  </a:cubicBezTo>
                  <a:lnTo>
                    <a:pt x="1268" y="8888"/>
                  </a:lnTo>
                  <a:cubicBezTo>
                    <a:pt x="1268" y="8922"/>
                    <a:pt x="1301" y="8955"/>
                    <a:pt x="1334" y="8955"/>
                  </a:cubicBezTo>
                  <a:lnTo>
                    <a:pt x="1468" y="9022"/>
                  </a:lnTo>
                  <a:cubicBezTo>
                    <a:pt x="1568" y="9055"/>
                    <a:pt x="1635" y="9122"/>
                    <a:pt x="1735" y="9122"/>
                  </a:cubicBezTo>
                  <a:cubicBezTo>
                    <a:pt x="1801" y="9155"/>
                    <a:pt x="1868" y="9188"/>
                    <a:pt x="1935" y="9188"/>
                  </a:cubicBezTo>
                  <a:cubicBezTo>
                    <a:pt x="1968" y="9222"/>
                    <a:pt x="2001" y="9222"/>
                    <a:pt x="2035" y="9222"/>
                  </a:cubicBezTo>
                  <a:lnTo>
                    <a:pt x="2068" y="9222"/>
                  </a:lnTo>
                  <a:lnTo>
                    <a:pt x="2302" y="9255"/>
                  </a:lnTo>
                  <a:lnTo>
                    <a:pt x="2702" y="9255"/>
                  </a:lnTo>
                  <a:cubicBezTo>
                    <a:pt x="2902" y="9255"/>
                    <a:pt x="3102" y="9222"/>
                    <a:pt x="3269" y="9188"/>
                  </a:cubicBezTo>
                  <a:cubicBezTo>
                    <a:pt x="4837" y="8788"/>
                    <a:pt x="6204" y="7887"/>
                    <a:pt x="7172" y="6620"/>
                  </a:cubicBezTo>
                  <a:cubicBezTo>
                    <a:pt x="7672" y="5986"/>
                    <a:pt x="8039" y="5252"/>
                    <a:pt x="8273" y="4485"/>
                  </a:cubicBezTo>
                  <a:lnTo>
                    <a:pt x="8506" y="3684"/>
                  </a:lnTo>
                  <a:lnTo>
                    <a:pt x="8573" y="3484"/>
                  </a:lnTo>
                  <a:cubicBezTo>
                    <a:pt x="9107" y="1703"/>
                    <a:pt x="7766" y="1"/>
                    <a:pt x="60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2744;p62">
              <a:extLst>
                <a:ext uri="{FF2B5EF4-FFF2-40B4-BE49-F238E27FC236}">
                  <a16:creationId xmlns:a16="http://schemas.microsoft.com/office/drawing/2014/main" id="{A23B42D1-8841-AFF0-91FE-E4982C9092D9}"/>
                </a:ext>
              </a:extLst>
            </p:cNvPr>
            <p:cNvSpPr/>
            <p:nvPr/>
          </p:nvSpPr>
          <p:spPr>
            <a:xfrm>
              <a:off x="6163838" y="2095365"/>
              <a:ext cx="609" cy="1199"/>
            </a:xfrm>
            <a:custGeom>
              <a:avLst/>
              <a:gdLst/>
              <a:ahLst/>
              <a:cxnLst/>
              <a:rect l="l" t="t" r="r" b="b"/>
              <a:pathLst>
                <a:path w="34" h="67" extrusionOk="0">
                  <a:moveTo>
                    <a:pt x="0" y="0"/>
                  </a:moveTo>
                  <a:cubicBezTo>
                    <a:pt x="0" y="17"/>
                    <a:pt x="8" y="25"/>
                    <a:pt x="17" y="34"/>
                  </a:cubicBezTo>
                  <a:lnTo>
                    <a:pt x="0" y="0"/>
                  </a:lnTo>
                  <a:close/>
                  <a:moveTo>
                    <a:pt x="17" y="34"/>
                  </a:moveTo>
                  <a:lnTo>
                    <a:pt x="33" y="67"/>
                  </a:lnTo>
                  <a:cubicBezTo>
                    <a:pt x="33" y="50"/>
                    <a:pt x="25" y="42"/>
                    <a:pt x="17" y="34"/>
                  </a:cubicBezTo>
                  <a:close/>
                </a:path>
              </a:pathLst>
            </a:custGeom>
            <a:solidFill>
              <a:srgbClr val="99CA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2745;p62">
              <a:extLst>
                <a:ext uri="{FF2B5EF4-FFF2-40B4-BE49-F238E27FC236}">
                  <a16:creationId xmlns:a16="http://schemas.microsoft.com/office/drawing/2014/main" id="{189DBF17-112C-06F9-2234-5B2E3FFAF295}"/>
                </a:ext>
              </a:extLst>
            </p:cNvPr>
            <p:cNvSpPr/>
            <p:nvPr/>
          </p:nvSpPr>
          <p:spPr>
            <a:xfrm>
              <a:off x="6131582" y="2078038"/>
              <a:ext cx="18" cy="18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solidFill>
              <a:srgbClr val="99CA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2746;p62">
              <a:extLst>
                <a:ext uri="{FF2B5EF4-FFF2-40B4-BE49-F238E27FC236}">
                  <a16:creationId xmlns:a16="http://schemas.microsoft.com/office/drawing/2014/main" id="{387F8418-84BB-F597-97C0-35391DB3B6E1}"/>
                </a:ext>
              </a:extLst>
            </p:cNvPr>
            <p:cNvSpPr/>
            <p:nvPr/>
          </p:nvSpPr>
          <p:spPr>
            <a:xfrm>
              <a:off x="6059928" y="2120443"/>
              <a:ext cx="65102" cy="75842"/>
            </a:xfrm>
            <a:custGeom>
              <a:avLst/>
              <a:gdLst/>
              <a:ahLst/>
              <a:cxnLst/>
              <a:rect l="l" t="t" r="r" b="b"/>
              <a:pathLst>
                <a:path w="3637" h="4237" extrusionOk="0">
                  <a:moveTo>
                    <a:pt x="3070" y="0"/>
                  </a:moveTo>
                  <a:lnTo>
                    <a:pt x="1" y="3770"/>
                  </a:lnTo>
                  <a:lnTo>
                    <a:pt x="601" y="4237"/>
                  </a:lnTo>
                  <a:lnTo>
                    <a:pt x="3637" y="467"/>
                  </a:lnTo>
                  <a:lnTo>
                    <a:pt x="307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2747;p62">
              <a:extLst>
                <a:ext uri="{FF2B5EF4-FFF2-40B4-BE49-F238E27FC236}">
                  <a16:creationId xmlns:a16="http://schemas.microsoft.com/office/drawing/2014/main" id="{DF8FA321-794B-2CCA-0579-8BB8649A474B}"/>
                </a:ext>
              </a:extLst>
            </p:cNvPr>
            <p:cNvSpPr/>
            <p:nvPr/>
          </p:nvSpPr>
          <p:spPr>
            <a:xfrm>
              <a:off x="6114273" y="2097155"/>
              <a:ext cx="80031" cy="36444"/>
            </a:xfrm>
            <a:custGeom>
              <a:avLst/>
              <a:gdLst/>
              <a:ahLst/>
              <a:cxnLst/>
              <a:rect l="l" t="t" r="r" b="b"/>
              <a:pathLst>
                <a:path w="4471" h="2036" extrusionOk="0">
                  <a:moveTo>
                    <a:pt x="4470" y="0"/>
                  </a:moveTo>
                  <a:lnTo>
                    <a:pt x="3069" y="434"/>
                  </a:lnTo>
                  <a:lnTo>
                    <a:pt x="2802" y="501"/>
                  </a:lnTo>
                  <a:lnTo>
                    <a:pt x="534" y="1168"/>
                  </a:lnTo>
                  <a:lnTo>
                    <a:pt x="0" y="1301"/>
                  </a:lnTo>
                  <a:lnTo>
                    <a:pt x="100" y="1701"/>
                  </a:lnTo>
                  <a:lnTo>
                    <a:pt x="201" y="2035"/>
                  </a:lnTo>
                  <a:lnTo>
                    <a:pt x="434" y="1968"/>
                  </a:lnTo>
                  <a:lnTo>
                    <a:pt x="2536" y="1335"/>
                  </a:lnTo>
                  <a:lnTo>
                    <a:pt x="3336" y="1101"/>
                  </a:lnTo>
                  <a:lnTo>
                    <a:pt x="4270" y="834"/>
                  </a:lnTo>
                  <a:lnTo>
                    <a:pt x="4337" y="634"/>
                  </a:lnTo>
                  <a:cubicBezTo>
                    <a:pt x="4404" y="434"/>
                    <a:pt x="4437" y="234"/>
                    <a:pt x="44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2748;p62">
              <a:extLst>
                <a:ext uri="{FF2B5EF4-FFF2-40B4-BE49-F238E27FC236}">
                  <a16:creationId xmlns:a16="http://schemas.microsoft.com/office/drawing/2014/main" id="{701DCA56-2598-DFB2-5F65-0747A606B2BC}"/>
                </a:ext>
              </a:extLst>
            </p:cNvPr>
            <p:cNvSpPr/>
            <p:nvPr/>
          </p:nvSpPr>
          <p:spPr>
            <a:xfrm>
              <a:off x="6110084" y="2049380"/>
              <a:ext cx="19135" cy="78832"/>
            </a:xfrm>
            <a:custGeom>
              <a:avLst/>
              <a:gdLst/>
              <a:ahLst/>
              <a:cxnLst/>
              <a:rect l="l" t="t" r="r" b="b"/>
              <a:pathLst>
                <a:path w="1069" h="4404" extrusionOk="0">
                  <a:moveTo>
                    <a:pt x="1068" y="1"/>
                  </a:moveTo>
                  <a:lnTo>
                    <a:pt x="301" y="268"/>
                  </a:lnTo>
                  <a:lnTo>
                    <a:pt x="201" y="1735"/>
                  </a:lnTo>
                  <a:lnTo>
                    <a:pt x="168" y="2035"/>
                  </a:lnTo>
                  <a:lnTo>
                    <a:pt x="1" y="4270"/>
                  </a:lnTo>
                  <a:lnTo>
                    <a:pt x="1" y="4337"/>
                  </a:lnTo>
                  <a:lnTo>
                    <a:pt x="368" y="4370"/>
                  </a:lnTo>
                  <a:lnTo>
                    <a:pt x="768" y="4404"/>
                  </a:lnTo>
                  <a:lnTo>
                    <a:pt x="768" y="4370"/>
                  </a:lnTo>
                  <a:lnTo>
                    <a:pt x="801" y="3837"/>
                  </a:lnTo>
                  <a:lnTo>
                    <a:pt x="935" y="1702"/>
                  </a:lnTo>
                  <a:lnTo>
                    <a:pt x="968" y="1602"/>
                  </a:lnTo>
                  <a:lnTo>
                    <a:pt x="106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2749;p62">
              <a:extLst>
                <a:ext uri="{FF2B5EF4-FFF2-40B4-BE49-F238E27FC236}">
                  <a16:creationId xmlns:a16="http://schemas.microsoft.com/office/drawing/2014/main" id="{0925CD12-2EA6-1490-AE9B-824B82FBDE0F}"/>
                </a:ext>
              </a:extLst>
            </p:cNvPr>
            <p:cNvSpPr/>
            <p:nvPr/>
          </p:nvSpPr>
          <p:spPr>
            <a:xfrm>
              <a:off x="5502254" y="2078038"/>
              <a:ext cx="158845" cy="166022"/>
            </a:xfrm>
            <a:custGeom>
              <a:avLst/>
              <a:gdLst/>
              <a:ahLst/>
              <a:cxnLst/>
              <a:rect l="l" t="t" r="r" b="b"/>
              <a:pathLst>
                <a:path w="8874" h="9275" extrusionOk="0">
                  <a:moveTo>
                    <a:pt x="6205" y="1"/>
                  </a:moveTo>
                  <a:cubicBezTo>
                    <a:pt x="5971" y="1"/>
                    <a:pt x="5738" y="34"/>
                    <a:pt x="5504" y="101"/>
                  </a:cubicBezTo>
                  <a:cubicBezTo>
                    <a:pt x="4170" y="401"/>
                    <a:pt x="2936" y="1135"/>
                    <a:pt x="2002" y="2136"/>
                  </a:cubicBezTo>
                  <a:lnTo>
                    <a:pt x="1902" y="2102"/>
                  </a:lnTo>
                  <a:lnTo>
                    <a:pt x="1768" y="2403"/>
                  </a:lnTo>
                  <a:cubicBezTo>
                    <a:pt x="1702" y="2503"/>
                    <a:pt x="1635" y="2569"/>
                    <a:pt x="1568" y="2636"/>
                  </a:cubicBezTo>
                  <a:cubicBezTo>
                    <a:pt x="1068" y="3303"/>
                    <a:pt x="701" y="4037"/>
                    <a:pt x="467" y="4804"/>
                  </a:cubicBezTo>
                  <a:lnTo>
                    <a:pt x="167" y="5805"/>
                  </a:lnTo>
                  <a:cubicBezTo>
                    <a:pt x="167" y="5838"/>
                    <a:pt x="167" y="5838"/>
                    <a:pt x="167" y="5872"/>
                  </a:cubicBezTo>
                  <a:cubicBezTo>
                    <a:pt x="134" y="5905"/>
                    <a:pt x="134" y="5972"/>
                    <a:pt x="134" y="6005"/>
                  </a:cubicBezTo>
                  <a:lnTo>
                    <a:pt x="134" y="6072"/>
                  </a:lnTo>
                  <a:cubicBezTo>
                    <a:pt x="134" y="6079"/>
                    <a:pt x="135" y="6082"/>
                    <a:pt x="138" y="6082"/>
                  </a:cubicBezTo>
                  <a:cubicBezTo>
                    <a:pt x="142" y="6082"/>
                    <a:pt x="148" y="6074"/>
                    <a:pt x="148" y="6074"/>
                  </a:cubicBezTo>
                  <a:lnTo>
                    <a:pt x="148" y="6074"/>
                  </a:lnTo>
                  <a:cubicBezTo>
                    <a:pt x="149" y="6074"/>
                    <a:pt x="146" y="6081"/>
                    <a:pt x="134" y="6105"/>
                  </a:cubicBezTo>
                  <a:cubicBezTo>
                    <a:pt x="100" y="6205"/>
                    <a:pt x="100" y="6272"/>
                    <a:pt x="100" y="6339"/>
                  </a:cubicBezTo>
                  <a:cubicBezTo>
                    <a:pt x="0" y="7473"/>
                    <a:pt x="634" y="8574"/>
                    <a:pt x="1702" y="9041"/>
                  </a:cubicBezTo>
                  <a:cubicBezTo>
                    <a:pt x="1802" y="9074"/>
                    <a:pt x="1902" y="9141"/>
                    <a:pt x="2002" y="9174"/>
                  </a:cubicBezTo>
                  <a:cubicBezTo>
                    <a:pt x="2169" y="9207"/>
                    <a:pt x="2369" y="9241"/>
                    <a:pt x="2535" y="9274"/>
                  </a:cubicBezTo>
                  <a:lnTo>
                    <a:pt x="2902" y="9274"/>
                  </a:lnTo>
                  <a:cubicBezTo>
                    <a:pt x="3002" y="9241"/>
                    <a:pt x="3136" y="9241"/>
                    <a:pt x="3236" y="9207"/>
                  </a:cubicBezTo>
                  <a:lnTo>
                    <a:pt x="3436" y="9174"/>
                  </a:lnTo>
                  <a:cubicBezTo>
                    <a:pt x="3670" y="9141"/>
                    <a:pt x="3903" y="9041"/>
                    <a:pt x="4137" y="8974"/>
                  </a:cubicBezTo>
                  <a:cubicBezTo>
                    <a:pt x="5504" y="8474"/>
                    <a:pt x="6672" y="7540"/>
                    <a:pt x="7472" y="6372"/>
                  </a:cubicBezTo>
                  <a:lnTo>
                    <a:pt x="7506" y="6339"/>
                  </a:lnTo>
                  <a:cubicBezTo>
                    <a:pt x="7672" y="6072"/>
                    <a:pt x="7806" y="5838"/>
                    <a:pt x="7939" y="5571"/>
                  </a:cubicBezTo>
                  <a:lnTo>
                    <a:pt x="8406" y="4838"/>
                  </a:lnTo>
                  <a:lnTo>
                    <a:pt x="8306" y="4804"/>
                  </a:lnTo>
                  <a:lnTo>
                    <a:pt x="8340" y="4637"/>
                  </a:lnTo>
                  <a:cubicBezTo>
                    <a:pt x="8373" y="4571"/>
                    <a:pt x="8406" y="4537"/>
                    <a:pt x="8406" y="4471"/>
                  </a:cubicBezTo>
                  <a:lnTo>
                    <a:pt x="8707" y="3470"/>
                  </a:lnTo>
                  <a:cubicBezTo>
                    <a:pt x="8840" y="3036"/>
                    <a:pt x="8873" y="2569"/>
                    <a:pt x="8773" y="2102"/>
                  </a:cubicBezTo>
                  <a:cubicBezTo>
                    <a:pt x="8740" y="2002"/>
                    <a:pt x="8707" y="1869"/>
                    <a:pt x="8673" y="1769"/>
                  </a:cubicBezTo>
                  <a:cubicBezTo>
                    <a:pt x="8640" y="1735"/>
                    <a:pt x="8640" y="1702"/>
                    <a:pt x="8640" y="1669"/>
                  </a:cubicBezTo>
                  <a:cubicBezTo>
                    <a:pt x="8606" y="1602"/>
                    <a:pt x="8573" y="1569"/>
                    <a:pt x="8540" y="1502"/>
                  </a:cubicBezTo>
                  <a:cubicBezTo>
                    <a:pt x="8473" y="1335"/>
                    <a:pt x="8373" y="1168"/>
                    <a:pt x="8240" y="1002"/>
                  </a:cubicBezTo>
                  <a:lnTo>
                    <a:pt x="8206" y="968"/>
                  </a:lnTo>
                  <a:lnTo>
                    <a:pt x="8206" y="968"/>
                  </a:lnTo>
                  <a:cubicBezTo>
                    <a:pt x="8207" y="969"/>
                    <a:pt x="8240" y="1002"/>
                    <a:pt x="8240" y="1035"/>
                  </a:cubicBezTo>
                  <a:cubicBezTo>
                    <a:pt x="8273" y="1235"/>
                    <a:pt x="8273" y="1469"/>
                    <a:pt x="8206" y="1702"/>
                  </a:cubicBezTo>
                  <a:lnTo>
                    <a:pt x="7973" y="2503"/>
                  </a:lnTo>
                  <a:cubicBezTo>
                    <a:pt x="7472" y="4104"/>
                    <a:pt x="6138" y="5371"/>
                    <a:pt x="4504" y="5772"/>
                  </a:cubicBezTo>
                  <a:cubicBezTo>
                    <a:pt x="4370" y="5805"/>
                    <a:pt x="4203" y="5805"/>
                    <a:pt x="4070" y="5805"/>
                  </a:cubicBezTo>
                  <a:cubicBezTo>
                    <a:pt x="3703" y="5772"/>
                    <a:pt x="3369" y="5605"/>
                    <a:pt x="3136" y="5338"/>
                  </a:cubicBezTo>
                  <a:cubicBezTo>
                    <a:pt x="3069" y="5271"/>
                    <a:pt x="3036" y="5171"/>
                    <a:pt x="3002" y="5104"/>
                  </a:cubicBezTo>
                  <a:cubicBezTo>
                    <a:pt x="2836" y="4838"/>
                    <a:pt x="2769" y="4537"/>
                    <a:pt x="2802" y="4237"/>
                  </a:cubicBezTo>
                  <a:cubicBezTo>
                    <a:pt x="2836" y="4170"/>
                    <a:pt x="2836" y="4070"/>
                    <a:pt x="2869" y="4004"/>
                  </a:cubicBezTo>
                  <a:lnTo>
                    <a:pt x="3103" y="3203"/>
                  </a:lnTo>
                  <a:cubicBezTo>
                    <a:pt x="3169" y="3036"/>
                    <a:pt x="3236" y="2836"/>
                    <a:pt x="3303" y="2669"/>
                  </a:cubicBezTo>
                  <a:cubicBezTo>
                    <a:pt x="3903" y="1368"/>
                    <a:pt x="5004" y="401"/>
                    <a:pt x="63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2750;p62">
              <a:extLst>
                <a:ext uri="{FF2B5EF4-FFF2-40B4-BE49-F238E27FC236}">
                  <a16:creationId xmlns:a16="http://schemas.microsoft.com/office/drawing/2014/main" id="{D8FBD28E-4103-FBE5-4964-990E4A80B820}"/>
                </a:ext>
              </a:extLst>
            </p:cNvPr>
            <p:cNvSpPr/>
            <p:nvPr/>
          </p:nvSpPr>
          <p:spPr>
            <a:xfrm>
              <a:off x="5616295" y="2078647"/>
              <a:ext cx="18" cy="18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rgbClr val="2542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2751;p62">
              <a:extLst>
                <a:ext uri="{FF2B5EF4-FFF2-40B4-BE49-F238E27FC236}">
                  <a16:creationId xmlns:a16="http://schemas.microsoft.com/office/drawing/2014/main" id="{015B28FA-B175-1E62-5141-7AB0602E7929}"/>
                </a:ext>
              </a:extLst>
            </p:cNvPr>
            <p:cNvSpPr/>
            <p:nvPr/>
          </p:nvSpPr>
          <p:spPr>
            <a:xfrm>
              <a:off x="5523752" y="2044977"/>
              <a:ext cx="156822" cy="165647"/>
            </a:xfrm>
            <a:custGeom>
              <a:avLst/>
              <a:gdLst/>
              <a:ahLst/>
              <a:cxnLst/>
              <a:rect l="l" t="t" r="r" b="b"/>
              <a:pathLst>
                <a:path w="8761" h="9254" extrusionOk="0">
                  <a:moveTo>
                    <a:pt x="5671" y="1781"/>
                  </a:moveTo>
                  <a:cubicBezTo>
                    <a:pt x="6303" y="1781"/>
                    <a:pt x="6895" y="2219"/>
                    <a:pt x="7039" y="2882"/>
                  </a:cubicBezTo>
                  <a:cubicBezTo>
                    <a:pt x="7072" y="3049"/>
                    <a:pt x="7072" y="3249"/>
                    <a:pt x="7039" y="3416"/>
                  </a:cubicBezTo>
                  <a:cubicBezTo>
                    <a:pt x="7039" y="3449"/>
                    <a:pt x="7005" y="3516"/>
                    <a:pt x="7005" y="3549"/>
                  </a:cubicBezTo>
                  <a:lnTo>
                    <a:pt x="6772" y="4283"/>
                  </a:lnTo>
                  <a:lnTo>
                    <a:pt x="6738" y="4350"/>
                  </a:lnTo>
                  <a:cubicBezTo>
                    <a:pt x="6271" y="5984"/>
                    <a:pt x="4937" y="7218"/>
                    <a:pt x="3303" y="7619"/>
                  </a:cubicBezTo>
                  <a:cubicBezTo>
                    <a:pt x="3136" y="7652"/>
                    <a:pt x="3002" y="7652"/>
                    <a:pt x="2869" y="7652"/>
                  </a:cubicBezTo>
                  <a:cubicBezTo>
                    <a:pt x="2735" y="7652"/>
                    <a:pt x="2602" y="7619"/>
                    <a:pt x="2502" y="7585"/>
                  </a:cubicBezTo>
                  <a:cubicBezTo>
                    <a:pt x="2268" y="7485"/>
                    <a:pt x="2068" y="7352"/>
                    <a:pt x="1935" y="7185"/>
                  </a:cubicBezTo>
                  <a:cubicBezTo>
                    <a:pt x="1902" y="7185"/>
                    <a:pt x="1902" y="7152"/>
                    <a:pt x="1902" y="7118"/>
                  </a:cubicBezTo>
                  <a:cubicBezTo>
                    <a:pt x="1835" y="7085"/>
                    <a:pt x="1801" y="7018"/>
                    <a:pt x="1768" y="6985"/>
                  </a:cubicBezTo>
                  <a:cubicBezTo>
                    <a:pt x="1601" y="6718"/>
                    <a:pt x="1568" y="6384"/>
                    <a:pt x="1601" y="6084"/>
                  </a:cubicBezTo>
                  <a:cubicBezTo>
                    <a:pt x="1601" y="6017"/>
                    <a:pt x="1635" y="5951"/>
                    <a:pt x="1635" y="5884"/>
                  </a:cubicBezTo>
                  <a:lnTo>
                    <a:pt x="1902" y="5083"/>
                  </a:lnTo>
                  <a:cubicBezTo>
                    <a:pt x="1968" y="4883"/>
                    <a:pt x="2035" y="4717"/>
                    <a:pt x="2102" y="4516"/>
                  </a:cubicBezTo>
                  <a:cubicBezTo>
                    <a:pt x="2535" y="3582"/>
                    <a:pt x="3236" y="2782"/>
                    <a:pt x="4136" y="2281"/>
                  </a:cubicBezTo>
                  <a:cubicBezTo>
                    <a:pt x="4403" y="2148"/>
                    <a:pt x="4670" y="2048"/>
                    <a:pt x="4937" y="1948"/>
                  </a:cubicBezTo>
                  <a:lnTo>
                    <a:pt x="5171" y="1881"/>
                  </a:lnTo>
                  <a:lnTo>
                    <a:pt x="5204" y="1881"/>
                  </a:lnTo>
                  <a:lnTo>
                    <a:pt x="5371" y="1814"/>
                  </a:lnTo>
                  <a:cubicBezTo>
                    <a:pt x="5471" y="1792"/>
                    <a:pt x="5572" y="1781"/>
                    <a:pt x="5671" y="1781"/>
                  </a:cubicBezTo>
                  <a:close/>
                  <a:moveTo>
                    <a:pt x="5988" y="0"/>
                  </a:moveTo>
                  <a:cubicBezTo>
                    <a:pt x="5775" y="0"/>
                    <a:pt x="5557" y="26"/>
                    <a:pt x="5337" y="80"/>
                  </a:cubicBezTo>
                  <a:cubicBezTo>
                    <a:pt x="5237" y="113"/>
                    <a:pt x="5137" y="113"/>
                    <a:pt x="5037" y="147"/>
                  </a:cubicBezTo>
                  <a:cubicBezTo>
                    <a:pt x="4770" y="247"/>
                    <a:pt x="4503" y="313"/>
                    <a:pt x="4237" y="447"/>
                  </a:cubicBezTo>
                  <a:cubicBezTo>
                    <a:pt x="3202" y="880"/>
                    <a:pt x="2302" y="1581"/>
                    <a:pt x="1568" y="2448"/>
                  </a:cubicBezTo>
                  <a:cubicBezTo>
                    <a:pt x="1568" y="2615"/>
                    <a:pt x="1501" y="2715"/>
                    <a:pt x="1435" y="2782"/>
                  </a:cubicBezTo>
                  <a:lnTo>
                    <a:pt x="1368" y="2882"/>
                  </a:lnTo>
                  <a:lnTo>
                    <a:pt x="1268" y="3015"/>
                  </a:lnTo>
                  <a:cubicBezTo>
                    <a:pt x="1234" y="3082"/>
                    <a:pt x="1201" y="3115"/>
                    <a:pt x="1201" y="3149"/>
                  </a:cubicBezTo>
                  <a:lnTo>
                    <a:pt x="1101" y="3282"/>
                  </a:lnTo>
                  <a:cubicBezTo>
                    <a:pt x="1068" y="3349"/>
                    <a:pt x="1001" y="3449"/>
                    <a:pt x="968" y="3516"/>
                  </a:cubicBezTo>
                  <a:cubicBezTo>
                    <a:pt x="901" y="3616"/>
                    <a:pt x="867" y="3682"/>
                    <a:pt x="834" y="3783"/>
                  </a:cubicBezTo>
                  <a:cubicBezTo>
                    <a:pt x="801" y="3816"/>
                    <a:pt x="767" y="3849"/>
                    <a:pt x="767" y="3883"/>
                  </a:cubicBezTo>
                  <a:cubicBezTo>
                    <a:pt x="734" y="3983"/>
                    <a:pt x="667" y="4116"/>
                    <a:pt x="634" y="4216"/>
                  </a:cubicBezTo>
                  <a:cubicBezTo>
                    <a:pt x="534" y="4416"/>
                    <a:pt x="467" y="4650"/>
                    <a:pt x="400" y="4850"/>
                  </a:cubicBezTo>
                  <a:lnTo>
                    <a:pt x="100" y="5851"/>
                  </a:lnTo>
                  <a:cubicBezTo>
                    <a:pt x="34" y="6017"/>
                    <a:pt x="0" y="6184"/>
                    <a:pt x="0" y="6351"/>
                  </a:cubicBezTo>
                  <a:cubicBezTo>
                    <a:pt x="0" y="6384"/>
                    <a:pt x="0" y="6418"/>
                    <a:pt x="0" y="6451"/>
                  </a:cubicBezTo>
                  <a:lnTo>
                    <a:pt x="0" y="6518"/>
                  </a:lnTo>
                  <a:cubicBezTo>
                    <a:pt x="0" y="6551"/>
                    <a:pt x="0" y="6585"/>
                    <a:pt x="0" y="6618"/>
                  </a:cubicBezTo>
                  <a:lnTo>
                    <a:pt x="0" y="6718"/>
                  </a:lnTo>
                  <a:cubicBezTo>
                    <a:pt x="0" y="6751"/>
                    <a:pt x="0" y="6751"/>
                    <a:pt x="0" y="6785"/>
                  </a:cubicBezTo>
                  <a:lnTo>
                    <a:pt x="0" y="6951"/>
                  </a:lnTo>
                  <a:cubicBezTo>
                    <a:pt x="0" y="7018"/>
                    <a:pt x="34" y="7118"/>
                    <a:pt x="34" y="7218"/>
                  </a:cubicBezTo>
                  <a:cubicBezTo>
                    <a:pt x="67" y="7252"/>
                    <a:pt x="67" y="7318"/>
                    <a:pt x="100" y="7352"/>
                  </a:cubicBezTo>
                  <a:lnTo>
                    <a:pt x="100" y="7385"/>
                  </a:lnTo>
                  <a:cubicBezTo>
                    <a:pt x="100" y="7452"/>
                    <a:pt x="134" y="7519"/>
                    <a:pt x="167" y="7585"/>
                  </a:cubicBezTo>
                  <a:cubicBezTo>
                    <a:pt x="167" y="7619"/>
                    <a:pt x="200" y="7652"/>
                    <a:pt x="200" y="7685"/>
                  </a:cubicBezTo>
                  <a:lnTo>
                    <a:pt x="200" y="7752"/>
                  </a:lnTo>
                  <a:cubicBezTo>
                    <a:pt x="234" y="7819"/>
                    <a:pt x="267" y="7885"/>
                    <a:pt x="334" y="7952"/>
                  </a:cubicBezTo>
                  <a:cubicBezTo>
                    <a:pt x="434" y="8152"/>
                    <a:pt x="567" y="8319"/>
                    <a:pt x="701" y="8453"/>
                  </a:cubicBezTo>
                  <a:cubicBezTo>
                    <a:pt x="767" y="8553"/>
                    <a:pt x="834" y="8619"/>
                    <a:pt x="934" y="8686"/>
                  </a:cubicBezTo>
                  <a:lnTo>
                    <a:pt x="1034" y="8786"/>
                  </a:lnTo>
                  <a:lnTo>
                    <a:pt x="1168" y="8853"/>
                  </a:lnTo>
                  <a:cubicBezTo>
                    <a:pt x="1168" y="8886"/>
                    <a:pt x="1201" y="8886"/>
                    <a:pt x="1234" y="8886"/>
                  </a:cubicBezTo>
                  <a:cubicBezTo>
                    <a:pt x="1268" y="8920"/>
                    <a:pt x="1301" y="8953"/>
                    <a:pt x="1334" y="8953"/>
                  </a:cubicBezTo>
                  <a:lnTo>
                    <a:pt x="1435" y="9020"/>
                  </a:lnTo>
                  <a:cubicBezTo>
                    <a:pt x="1535" y="9053"/>
                    <a:pt x="1635" y="9120"/>
                    <a:pt x="1735" y="9120"/>
                  </a:cubicBezTo>
                  <a:cubicBezTo>
                    <a:pt x="1801" y="9153"/>
                    <a:pt x="1868" y="9186"/>
                    <a:pt x="1935" y="9186"/>
                  </a:cubicBezTo>
                  <a:cubicBezTo>
                    <a:pt x="1935" y="9220"/>
                    <a:pt x="1968" y="9220"/>
                    <a:pt x="2002" y="9220"/>
                  </a:cubicBezTo>
                  <a:lnTo>
                    <a:pt x="2035" y="9220"/>
                  </a:lnTo>
                  <a:lnTo>
                    <a:pt x="2302" y="9253"/>
                  </a:lnTo>
                  <a:lnTo>
                    <a:pt x="2702" y="9253"/>
                  </a:lnTo>
                  <a:cubicBezTo>
                    <a:pt x="2869" y="9253"/>
                    <a:pt x="3069" y="9220"/>
                    <a:pt x="3269" y="9186"/>
                  </a:cubicBezTo>
                  <a:cubicBezTo>
                    <a:pt x="4804" y="8786"/>
                    <a:pt x="6205" y="7885"/>
                    <a:pt x="7172" y="6618"/>
                  </a:cubicBezTo>
                  <a:cubicBezTo>
                    <a:pt x="7639" y="5984"/>
                    <a:pt x="8006" y="5250"/>
                    <a:pt x="8273" y="4483"/>
                  </a:cubicBezTo>
                  <a:lnTo>
                    <a:pt x="8506" y="3682"/>
                  </a:lnTo>
                  <a:lnTo>
                    <a:pt x="8573" y="3482"/>
                  </a:lnTo>
                  <a:cubicBezTo>
                    <a:pt x="8606" y="3282"/>
                    <a:pt x="8673" y="3049"/>
                    <a:pt x="8673" y="2849"/>
                  </a:cubicBezTo>
                  <a:cubicBezTo>
                    <a:pt x="8761" y="1271"/>
                    <a:pt x="7492" y="0"/>
                    <a:pt x="598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2752;p62">
              <a:extLst>
                <a:ext uri="{FF2B5EF4-FFF2-40B4-BE49-F238E27FC236}">
                  <a16:creationId xmlns:a16="http://schemas.microsoft.com/office/drawing/2014/main" id="{8AFC0AD9-F5E9-7330-DF2A-47141AE6C5EC}"/>
                </a:ext>
              </a:extLst>
            </p:cNvPr>
            <p:cNvSpPr/>
            <p:nvPr/>
          </p:nvSpPr>
          <p:spPr>
            <a:xfrm>
              <a:off x="5649141" y="2095365"/>
              <a:ext cx="609" cy="1199"/>
            </a:xfrm>
            <a:custGeom>
              <a:avLst/>
              <a:gdLst/>
              <a:ahLst/>
              <a:cxnLst/>
              <a:rect l="l" t="t" r="r" b="b"/>
              <a:pathLst>
                <a:path w="34" h="67" extrusionOk="0">
                  <a:moveTo>
                    <a:pt x="0" y="0"/>
                  </a:moveTo>
                  <a:cubicBezTo>
                    <a:pt x="0" y="17"/>
                    <a:pt x="9" y="25"/>
                    <a:pt x="17" y="34"/>
                  </a:cubicBezTo>
                  <a:lnTo>
                    <a:pt x="17" y="34"/>
                  </a:lnTo>
                  <a:lnTo>
                    <a:pt x="0" y="0"/>
                  </a:lnTo>
                  <a:close/>
                  <a:moveTo>
                    <a:pt x="17" y="34"/>
                  </a:moveTo>
                  <a:lnTo>
                    <a:pt x="34" y="67"/>
                  </a:lnTo>
                  <a:cubicBezTo>
                    <a:pt x="34" y="50"/>
                    <a:pt x="25" y="42"/>
                    <a:pt x="17" y="34"/>
                  </a:cubicBezTo>
                  <a:close/>
                </a:path>
              </a:pathLst>
            </a:custGeom>
            <a:solidFill>
              <a:srgbClr val="99CA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2753;p62">
              <a:extLst>
                <a:ext uri="{FF2B5EF4-FFF2-40B4-BE49-F238E27FC236}">
                  <a16:creationId xmlns:a16="http://schemas.microsoft.com/office/drawing/2014/main" id="{3CB456FB-4C9B-2E5F-44F5-9668E84B0140}"/>
                </a:ext>
              </a:extLst>
            </p:cNvPr>
            <p:cNvSpPr/>
            <p:nvPr/>
          </p:nvSpPr>
          <p:spPr>
            <a:xfrm>
              <a:off x="5616295" y="2078038"/>
              <a:ext cx="18" cy="18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solidFill>
              <a:srgbClr val="99CA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2754;p62">
              <a:extLst>
                <a:ext uri="{FF2B5EF4-FFF2-40B4-BE49-F238E27FC236}">
                  <a16:creationId xmlns:a16="http://schemas.microsoft.com/office/drawing/2014/main" id="{A7A146A5-692D-878E-E19D-53E5B291E6F0}"/>
                </a:ext>
              </a:extLst>
            </p:cNvPr>
            <p:cNvSpPr/>
            <p:nvPr/>
          </p:nvSpPr>
          <p:spPr>
            <a:xfrm>
              <a:off x="5545250" y="2120443"/>
              <a:ext cx="65084" cy="75842"/>
            </a:xfrm>
            <a:custGeom>
              <a:avLst/>
              <a:gdLst/>
              <a:ahLst/>
              <a:cxnLst/>
              <a:rect l="l" t="t" r="r" b="b"/>
              <a:pathLst>
                <a:path w="3636" h="4237" extrusionOk="0">
                  <a:moveTo>
                    <a:pt x="3036" y="0"/>
                  </a:moveTo>
                  <a:lnTo>
                    <a:pt x="0" y="3770"/>
                  </a:lnTo>
                  <a:lnTo>
                    <a:pt x="600" y="4237"/>
                  </a:lnTo>
                  <a:lnTo>
                    <a:pt x="3636" y="467"/>
                  </a:lnTo>
                  <a:lnTo>
                    <a:pt x="303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2755;p62">
              <a:extLst>
                <a:ext uri="{FF2B5EF4-FFF2-40B4-BE49-F238E27FC236}">
                  <a16:creationId xmlns:a16="http://schemas.microsoft.com/office/drawing/2014/main" id="{6B9DA564-338B-9C21-827C-EFC24A2BBA1F}"/>
                </a:ext>
              </a:extLst>
            </p:cNvPr>
            <p:cNvSpPr/>
            <p:nvPr/>
          </p:nvSpPr>
          <p:spPr>
            <a:xfrm>
              <a:off x="5599576" y="2097155"/>
              <a:ext cx="80031" cy="36444"/>
            </a:xfrm>
            <a:custGeom>
              <a:avLst/>
              <a:gdLst/>
              <a:ahLst/>
              <a:cxnLst/>
              <a:rect l="l" t="t" r="r" b="b"/>
              <a:pathLst>
                <a:path w="4471" h="2036" extrusionOk="0">
                  <a:moveTo>
                    <a:pt x="4470" y="0"/>
                  </a:moveTo>
                  <a:lnTo>
                    <a:pt x="3103" y="434"/>
                  </a:lnTo>
                  <a:lnTo>
                    <a:pt x="2836" y="501"/>
                  </a:lnTo>
                  <a:lnTo>
                    <a:pt x="568" y="1168"/>
                  </a:lnTo>
                  <a:lnTo>
                    <a:pt x="34" y="1301"/>
                  </a:lnTo>
                  <a:lnTo>
                    <a:pt x="1" y="1301"/>
                  </a:lnTo>
                  <a:lnTo>
                    <a:pt x="167" y="1701"/>
                  </a:lnTo>
                  <a:lnTo>
                    <a:pt x="267" y="2035"/>
                  </a:lnTo>
                  <a:lnTo>
                    <a:pt x="468" y="1968"/>
                  </a:lnTo>
                  <a:lnTo>
                    <a:pt x="2569" y="1335"/>
                  </a:lnTo>
                  <a:lnTo>
                    <a:pt x="3370" y="1101"/>
                  </a:lnTo>
                  <a:lnTo>
                    <a:pt x="4304" y="834"/>
                  </a:lnTo>
                  <a:lnTo>
                    <a:pt x="4370" y="634"/>
                  </a:lnTo>
                  <a:cubicBezTo>
                    <a:pt x="4437" y="434"/>
                    <a:pt x="4470" y="234"/>
                    <a:pt x="44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2756;p62">
              <a:extLst>
                <a:ext uri="{FF2B5EF4-FFF2-40B4-BE49-F238E27FC236}">
                  <a16:creationId xmlns:a16="http://schemas.microsoft.com/office/drawing/2014/main" id="{AEB51890-B36B-0186-7C4A-5B2A0F93A8B5}"/>
                </a:ext>
              </a:extLst>
            </p:cNvPr>
            <p:cNvSpPr/>
            <p:nvPr/>
          </p:nvSpPr>
          <p:spPr>
            <a:xfrm>
              <a:off x="5595406" y="2049380"/>
              <a:ext cx="19117" cy="78832"/>
            </a:xfrm>
            <a:custGeom>
              <a:avLst/>
              <a:gdLst/>
              <a:ahLst/>
              <a:cxnLst/>
              <a:rect l="l" t="t" r="r" b="b"/>
              <a:pathLst>
                <a:path w="1068" h="4404" extrusionOk="0">
                  <a:moveTo>
                    <a:pt x="1067" y="1"/>
                  </a:moveTo>
                  <a:lnTo>
                    <a:pt x="300" y="268"/>
                  </a:lnTo>
                  <a:lnTo>
                    <a:pt x="200" y="1735"/>
                  </a:lnTo>
                  <a:lnTo>
                    <a:pt x="167" y="2035"/>
                  </a:lnTo>
                  <a:lnTo>
                    <a:pt x="0" y="4270"/>
                  </a:lnTo>
                  <a:lnTo>
                    <a:pt x="0" y="4337"/>
                  </a:lnTo>
                  <a:lnTo>
                    <a:pt x="367" y="4370"/>
                  </a:lnTo>
                  <a:lnTo>
                    <a:pt x="767" y="4404"/>
                  </a:lnTo>
                  <a:lnTo>
                    <a:pt x="767" y="4370"/>
                  </a:lnTo>
                  <a:lnTo>
                    <a:pt x="801" y="3837"/>
                  </a:lnTo>
                  <a:lnTo>
                    <a:pt x="934" y="1702"/>
                  </a:lnTo>
                  <a:lnTo>
                    <a:pt x="934" y="1602"/>
                  </a:lnTo>
                  <a:lnTo>
                    <a:pt x="106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2757;p62">
              <a:extLst>
                <a:ext uri="{FF2B5EF4-FFF2-40B4-BE49-F238E27FC236}">
                  <a16:creationId xmlns:a16="http://schemas.microsoft.com/office/drawing/2014/main" id="{53716E62-B8F5-FE15-CE2A-6C2EF7EC0AB3}"/>
                </a:ext>
              </a:extLst>
            </p:cNvPr>
            <p:cNvSpPr/>
            <p:nvPr/>
          </p:nvSpPr>
          <p:spPr>
            <a:xfrm>
              <a:off x="5246105" y="2078038"/>
              <a:ext cx="157055" cy="166022"/>
            </a:xfrm>
            <a:custGeom>
              <a:avLst/>
              <a:gdLst/>
              <a:ahLst/>
              <a:cxnLst/>
              <a:rect l="l" t="t" r="r" b="b"/>
              <a:pathLst>
                <a:path w="8774" h="9275" extrusionOk="0">
                  <a:moveTo>
                    <a:pt x="6138" y="1"/>
                  </a:moveTo>
                  <a:cubicBezTo>
                    <a:pt x="5904" y="1"/>
                    <a:pt x="5671" y="34"/>
                    <a:pt x="5437" y="101"/>
                  </a:cubicBezTo>
                  <a:cubicBezTo>
                    <a:pt x="4103" y="401"/>
                    <a:pt x="2902" y="1135"/>
                    <a:pt x="1968" y="2136"/>
                  </a:cubicBezTo>
                  <a:lnTo>
                    <a:pt x="1868" y="2102"/>
                  </a:lnTo>
                  <a:lnTo>
                    <a:pt x="1735" y="2403"/>
                  </a:lnTo>
                  <a:lnTo>
                    <a:pt x="1501" y="2636"/>
                  </a:lnTo>
                  <a:cubicBezTo>
                    <a:pt x="1001" y="3303"/>
                    <a:pt x="634" y="4037"/>
                    <a:pt x="400" y="4804"/>
                  </a:cubicBezTo>
                  <a:lnTo>
                    <a:pt x="100" y="5805"/>
                  </a:lnTo>
                  <a:cubicBezTo>
                    <a:pt x="100" y="5838"/>
                    <a:pt x="100" y="5838"/>
                    <a:pt x="100" y="5872"/>
                  </a:cubicBezTo>
                  <a:cubicBezTo>
                    <a:pt x="67" y="5905"/>
                    <a:pt x="67" y="5972"/>
                    <a:pt x="67" y="6005"/>
                  </a:cubicBezTo>
                  <a:cubicBezTo>
                    <a:pt x="67" y="6038"/>
                    <a:pt x="67" y="6072"/>
                    <a:pt x="67" y="6072"/>
                  </a:cubicBezTo>
                  <a:lnTo>
                    <a:pt x="67" y="6139"/>
                  </a:lnTo>
                  <a:cubicBezTo>
                    <a:pt x="33" y="6205"/>
                    <a:pt x="33" y="6272"/>
                    <a:pt x="33" y="6339"/>
                  </a:cubicBezTo>
                  <a:cubicBezTo>
                    <a:pt x="0" y="6739"/>
                    <a:pt x="33" y="7173"/>
                    <a:pt x="200" y="7573"/>
                  </a:cubicBezTo>
                  <a:cubicBezTo>
                    <a:pt x="334" y="7873"/>
                    <a:pt x="500" y="8173"/>
                    <a:pt x="734" y="8440"/>
                  </a:cubicBezTo>
                  <a:cubicBezTo>
                    <a:pt x="1001" y="8674"/>
                    <a:pt x="1301" y="8907"/>
                    <a:pt x="1601" y="9041"/>
                  </a:cubicBezTo>
                  <a:cubicBezTo>
                    <a:pt x="1868" y="9174"/>
                    <a:pt x="2168" y="9241"/>
                    <a:pt x="2435" y="9274"/>
                  </a:cubicBezTo>
                  <a:lnTo>
                    <a:pt x="2802" y="9274"/>
                  </a:lnTo>
                  <a:cubicBezTo>
                    <a:pt x="2902" y="9241"/>
                    <a:pt x="3036" y="9241"/>
                    <a:pt x="3169" y="9207"/>
                  </a:cubicBezTo>
                  <a:lnTo>
                    <a:pt x="3336" y="9174"/>
                  </a:lnTo>
                  <a:cubicBezTo>
                    <a:pt x="3603" y="9141"/>
                    <a:pt x="3836" y="9041"/>
                    <a:pt x="4070" y="8974"/>
                  </a:cubicBezTo>
                  <a:cubicBezTo>
                    <a:pt x="5404" y="8474"/>
                    <a:pt x="6571" y="7573"/>
                    <a:pt x="7405" y="6372"/>
                  </a:cubicBezTo>
                  <a:lnTo>
                    <a:pt x="7439" y="6339"/>
                  </a:lnTo>
                  <a:cubicBezTo>
                    <a:pt x="7572" y="6072"/>
                    <a:pt x="7739" y="5838"/>
                    <a:pt x="7872" y="5571"/>
                  </a:cubicBezTo>
                  <a:lnTo>
                    <a:pt x="8306" y="4838"/>
                  </a:lnTo>
                  <a:lnTo>
                    <a:pt x="8206" y="4804"/>
                  </a:lnTo>
                  <a:lnTo>
                    <a:pt x="8273" y="4637"/>
                  </a:lnTo>
                  <a:cubicBezTo>
                    <a:pt x="8273" y="4571"/>
                    <a:pt x="8306" y="4537"/>
                    <a:pt x="8306" y="4471"/>
                  </a:cubicBezTo>
                  <a:lnTo>
                    <a:pt x="8606" y="3470"/>
                  </a:lnTo>
                  <a:cubicBezTo>
                    <a:pt x="8773" y="3036"/>
                    <a:pt x="8773" y="2569"/>
                    <a:pt x="8673" y="2102"/>
                  </a:cubicBezTo>
                  <a:cubicBezTo>
                    <a:pt x="8640" y="2002"/>
                    <a:pt x="8606" y="1869"/>
                    <a:pt x="8573" y="1769"/>
                  </a:cubicBezTo>
                  <a:cubicBezTo>
                    <a:pt x="8573" y="1735"/>
                    <a:pt x="8540" y="1702"/>
                    <a:pt x="8540" y="1669"/>
                  </a:cubicBezTo>
                  <a:cubicBezTo>
                    <a:pt x="8506" y="1602"/>
                    <a:pt x="8473" y="1569"/>
                    <a:pt x="8473" y="1502"/>
                  </a:cubicBezTo>
                  <a:cubicBezTo>
                    <a:pt x="8373" y="1335"/>
                    <a:pt x="8273" y="1168"/>
                    <a:pt x="8139" y="1002"/>
                  </a:cubicBezTo>
                  <a:lnTo>
                    <a:pt x="8106" y="968"/>
                  </a:lnTo>
                  <a:lnTo>
                    <a:pt x="8139" y="1035"/>
                  </a:lnTo>
                  <a:cubicBezTo>
                    <a:pt x="8206" y="1235"/>
                    <a:pt x="8173" y="1469"/>
                    <a:pt x="8106" y="1702"/>
                  </a:cubicBezTo>
                  <a:lnTo>
                    <a:pt x="7872" y="2503"/>
                  </a:lnTo>
                  <a:cubicBezTo>
                    <a:pt x="7372" y="4104"/>
                    <a:pt x="6071" y="5371"/>
                    <a:pt x="4403" y="5772"/>
                  </a:cubicBezTo>
                  <a:cubicBezTo>
                    <a:pt x="4270" y="5805"/>
                    <a:pt x="4136" y="5805"/>
                    <a:pt x="4003" y="5805"/>
                  </a:cubicBezTo>
                  <a:cubicBezTo>
                    <a:pt x="3636" y="5772"/>
                    <a:pt x="3302" y="5605"/>
                    <a:pt x="3069" y="5338"/>
                  </a:cubicBezTo>
                  <a:cubicBezTo>
                    <a:pt x="3002" y="5271"/>
                    <a:pt x="2969" y="5171"/>
                    <a:pt x="2902" y="5104"/>
                  </a:cubicBezTo>
                  <a:cubicBezTo>
                    <a:pt x="2769" y="4838"/>
                    <a:pt x="2702" y="4537"/>
                    <a:pt x="2735" y="4237"/>
                  </a:cubicBezTo>
                  <a:cubicBezTo>
                    <a:pt x="2769" y="4170"/>
                    <a:pt x="2769" y="4070"/>
                    <a:pt x="2802" y="4004"/>
                  </a:cubicBezTo>
                  <a:lnTo>
                    <a:pt x="3036" y="3203"/>
                  </a:lnTo>
                  <a:cubicBezTo>
                    <a:pt x="3102" y="3036"/>
                    <a:pt x="3169" y="2836"/>
                    <a:pt x="3236" y="2669"/>
                  </a:cubicBezTo>
                  <a:cubicBezTo>
                    <a:pt x="3803" y="1368"/>
                    <a:pt x="4937" y="401"/>
                    <a:pt x="63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2758;p62">
              <a:extLst>
                <a:ext uri="{FF2B5EF4-FFF2-40B4-BE49-F238E27FC236}">
                  <a16:creationId xmlns:a16="http://schemas.microsoft.com/office/drawing/2014/main" id="{CA8F115C-531B-C427-D420-8297BD141D20}"/>
                </a:ext>
              </a:extLst>
            </p:cNvPr>
            <p:cNvSpPr/>
            <p:nvPr/>
          </p:nvSpPr>
          <p:spPr>
            <a:xfrm>
              <a:off x="5358947" y="2078647"/>
              <a:ext cx="18" cy="18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rgbClr val="2542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2759;p62">
              <a:extLst>
                <a:ext uri="{FF2B5EF4-FFF2-40B4-BE49-F238E27FC236}">
                  <a16:creationId xmlns:a16="http://schemas.microsoft.com/office/drawing/2014/main" id="{0CE0E746-A639-ACD1-E008-BB777F756E12}"/>
                </a:ext>
              </a:extLst>
            </p:cNvPr>
            <p:cNvSpPr/>
            <p:nvPr/>
          </p:nvSpPr>
          <p:spPr>
            <a:xfrm>
              <a:off x="5265795" y="2044977"/>
              <a:ext cx="157431" cy="165647"/>
            </a:xfrm>
            <a:custGeom>
              <a:avLst/>
              <a:gdLst/>
              <a:ahLst/>
              <a:cxnLst/>
              <a:rect l="l" t="t" r="r" b="b"/>
              <a:pathLst>
                <a:path w="8795" h="9254" extrusionOk="0">
                  <a:moveTo>
                    <a:pt x="5682" y="1781"/>
                  </a:moveTo>
                  <a:cubicBezTo>
                    <a:pt x="6328" y="1781"/>
                    <a:pt x="6895" y="2219"/>
                    <a:pt x="7039" y="2882"/>
                  </a:cubicBezTo>
                  <a:cubicBezTo>
                    <a:pt x="7073" y="3049"/>
                    <a:pt x="7073" y="3249"/>
                    <a:pt x="7039" y="3416"/>
                  </a:cubicBezTo>
                  <a:cubicBezTo>
                    <a:pt x="7039" y="3449"/>
                    <a:pt x="7039" y="3516"/>
                    <a:pt x="7006" y="3549"/>
                  </a:cubicBezTo>
                  <a:lnTo>
                    <a:pt x="6806" y="4283"/>
                  </a:lnTo>
                  <a:lnTo>
                    <a:pt x="6772" y="4350"/>
                  </a:lnTo>
                  <a:cubicBezTo>
                    <a:pt x="6272" y="5984"/>
                    <a:pt x="4971" y="7218"/>
                    <a:pt x="3303" y="7619"/>
                  </a:cubicBezTo>
                  <a:cubicBezTo>
                    <a:pt x="3170" y="7652"/>
                    <a:pt x="3036" y="7652"/>
                    <a:pt x="2870" y="7652"/>
                  </a:cubicBezTo>
                  <a:cubicBezTo>
                    <a:pt x="2736" y="7652"/>
                    <a:pt x="2636" y="7619"/>
                    <a:pt x="2503" y="7585"/>
                  </a:cubicBezTo>
                  <a:cubicBezTo>
                    <a:pt x="2303" y="7485"/>
                    <a:pt x="2102" y="7352"/>
                    <a:pt x="1936" y="7185"/>
                  </a:cubicBezTo>
                  <a:lnTo>
                    <a:pt x="1902" y="7118"/>
                  </a:lnTo>
                  <a:cubicBezTo>
                    <a:pt x="1869" y="7085"/>
                    <a:pt x="1836" y="7018"/>
                    <a:pt x="1802" y="6985"/>
                  </a:cubicBezTo>
                  <a:cubicBezTo>
                    <a:pt x="1635" y="6718"/>
                    <a:pt x="1569" y="6384"/>
                    <a:pt x="1635" y="6084"/>
                  </a:cubicBezTo>
                  <a:cubicBezTo>
                    <a:pt x="1635" y="6017"/>
                    <a:pt x="1635" y="5951"/>
                    <a:pt x="1669" y="5884"/>
                  </a:cubicBezTo>
                  <a:lnTo>
                    <a:pt x="1902" y="5083"/>
                  </a:lnTo>
                  <a:cubicBezTo>
                    <a:pt x="2269" y="3883"/>
                    <a:pt x="3070" y="2882"/>
                    <a:pt x="4171" y="2281"/>
                  </a:cubicBezTo>
                  <a:cubicBezTo>
                    <a:pt x="4437" y="2148"/>
                    <a:pt x="4671" y="2048"/>
                    <a:pt x="4938" y="1948"/>
                  </a:cubicBezTo>
                  <a:cubicBezTo>
                    <a:pt x="5038" y="1915"/>
                    <a:pt x="5105" y="1881"/>
                    <a:pt x="5171" y="1881"/>
                  </a:cubicBezTo>
                  <a:lnTo>
                    <a:pt x="5205" y="1881"/>
                  </a:lnTo>
                  <a:lnTo>
                    <a:pt x="5371" y="1814"/>
                  </a:lnTo>
                  <a:cubicBezTo>
                    <a:pt x="5476" y="1792"/>
                    <a:pt x="5580" y="1781"/>
                    <a:pt x="5682" y="1781"/>
                  </a:cubicBezTo>
                  <a:close/>
                  <a:moveTo>
                    <a:pt x="6022" y="0"/>
                  </a:moveTo>
                  <a:cubicBezTo>
                    <a:pt x="5809" y="0"/>
                    <a:pt x="5591" y="26"/>
                    <a:pt x="5371" y="80"/>
                  </a:cubicBezTo>
                  <a:cubicBezTo>
                    <a:pt x="5271" y="113"/>
                    <a:pt x="5171" y="113"/>
                    <a:pt x="5071" y="147"/>
                  </a:cubicBezTo>
                  <a:cubicBezTo>
                    <a:pt x="4804" y="247"/>
                    <a:pt x="4537" y="313"/>
                    <a:pt x="4271" y="447"/>
                  </a:cubicBezTo>
                  <a:cubicBezTo>
                    <a:pt x="3237" y="880"/>
                    <a:pt x="2336" y="1581"/>
                    <a:pt x="1602" y="2448"/>
                  </a:cubicBezTo>
                  <a:lnTo>
                    <a:pt x="1469" y="2782"/>
                  </a:lnTo>
                  <a:lnTo>
                    <a:pt x="1402" y="2882"/>
                  </a:lnTo>
                  <a:lnTo>
                    <a:pt x="1268" y="3015"/>
                  </a:lnTo>
                  <a:cubicBezTo>
                    <a:pt x="1268" y="3082"/>
                    <a:pt x="1235" y="3115"/>
                    <a:pt x="1202" y="3149"/>
                  </a:cubicBezTo>
                  <a:cubicBezTo>
                    <a:pt x="1168" y="3182"/>
                    <a:pt x="1135" y="3249"/>
                    <a:pt x="1135" y="3282"/>
                  </a:cubicBezTo>
                  <a:cubicBezTo>
                    <a:pt x="1068" y="3349"/>
                    <a:pt x="1035" y="3449"/>
                    <a:pt x="968" y="3516"/>
                  </a:cubicBezTo>
                  <a:cubicBezTo>
                    <a:pt x="935" y="3616"/>
                    <a:pt x="868" y="3682"/>
                    <a:pt x="835" y="3783"/>
                  </a:cubicBezTo>
                  <a:cubicBezTo>
                    <a:pt x="835" y="3816"/>
                    <a:pt x="801" y="3849"/>
                    <a:pt x="801" y="3883"/>
                  </a:cubicBezTo>
                  <a:cubicBezTo>
                    <a:pt x="735" y="3983"/>
                    <a:pt x="701" y="4116"/>
                    <a:pt x="635" y="4216"/>
                  </a:cubicBezTo>
                  <a:cubicBezTo>
                    <a:pt x="568" y="4416"/>
                    <a:pt x="468" y="4650"/>
                    <a:pt x="435" y="4850"/>
                  </a:cubicBezTo>
                  <a:lnTo>
                    <a:pt x="101" y="5851"/>
                  </a:lnTo>
                  <a:cubicBezTo>
                    <a:pt x="68" y="6017"/>
                    <a:pt x="34" y="6184"/>
                    <a:pt x="1" y="6351"/>
                  </a:cubicBezTo>
                  <a:cubicBezTo>
                    <a:pt x="1" y="6384"/>
                    <a:pt x="1" y="6418"/>
                    <a:pt x="1" y="6451"/>
                  </a:cubicBezTo>
                  <a:cubicBezTo>
                    <a:pt x="1" y="6484"/>
                    <a:pt x="1" y="6518"/>
                    <a:pt x="1" y="6518"/>
                  </a:cubicBezTo>
                  <a:cubicBezTo>
                    <a:pt x="1" y="6551"/>
                    <a:pt x="1" y="6585"/>
                    <a:pt x="1" y="6618"/>
                  </a:cubicBezTo>
                  <a:lnTo>
                    <a:pt x="1" y="6718"/>
                  </a:lnTo>
                  <a:cubicBezTo>
                    <a:pt x="1" y="6751"/>
                    <a:pt x="1" y="6751"/>
                    <a:pt x="1" y="6785"/>
                  </a:cubicBezTo>
                  <a:cubicBezTo>
                    <a:pt x="1" y="6818"/>
                    <a:pt x="1" y="6885"/>
                    <a:pt x="1" y="6951"/>
                  </a:cubicBezTo>
                  <a:cubicBezTo>
                    <a:pt x="34" y="7018"/>
                    <a:pt x="34" y="7118"/>
                    <a:pt x="68" y="7218"/>
                  </a:cubicBezTo>
                  <a:cubicBezTo>
                    <a:pt x="68" y="7252"/>
                    <a:pt x="68" y="7318"/>
                    <a:pt x="101" y="7352"/>
                  </a:cubicBezTo>
                  <a:lnTo>
                    <a:pt x="101" y="7385"/>
                  </a:lnTo>
                  <a:cubicBezTo>
                    <a:pt x="101" y="7452"/>
                    <a:pt x="134" y="7519"/>
                    <a:pt x="168" y="7585"/>
                  </a:cubicBezTo>
                  <a:cubicBezTo>
                    <a:pt x="168" y="7619"/>
                    <a:pt x="201" y="7652"/>
                    <a:pt x="234" y="7685"/>
                  </a:cubicBezTo>
                  <a:lnTo>
                    <a:pt x="234" y="7752"/>
                  </a:lnTo>
                  <a:cubicBezTo>
                    <a:pt x="268" y="7819"/>
                    <a:pt x="301" y="7885"/>
                    <a:pt x="368" y="7952"/>
                  </a:cubicBezTo>
                  <a:cubicBezTo>
                    <a:pt x="468" y="8152"/>
                    <a:pt x="568" y="8319"/>
                    <a:pt x="735" y="8453"/>
                  </a:cubicBezTo>
                  <a:cubicBezTo>
                    <a:pt x="801" y="8553"/>
                    <a:pt x="868" y="8619"/>
                    <a:pt x="968" y="8686"/>
                  </a:cubicBezTo>
                  <a:cubicBezTo>
                    <a:pt x="1002" y="8719"/>
                    <a:pt x="1035" y="8753"/>
                    <a:pt x="1068" y="8786"/>
                  </a:cubicBezTo>
                  <a:lnTo>
                    <a:pt x="1202" y="8853"/>
                  </a:lnTo>
                  <a:cubicBezTo>
                    <a:pt x="1202" y="8886"/>
                    <a:pt x="1235" y="8886"/>
                    <a:pt x="1268" y="8886"/>
                  </a:cubicBezTo>
                  <a:cubicBezTo>
                    <a:pt x="1302" y="8920"/>
                    <a:pt x="1335" y="8953"/>
                    <a:pt x="1369" y="8953"/>
                  </a:cubicBezTo>
                  <a:lnTo>
                    <a:pt x="1469" y="9020"/>
                  </a:lnTo>
                  <a:cubicBezTo>
                    <a:pt x="1569" y="9053"/>
                    <a:pt x="1669" y="9120"/>
                    <a:pt x="1769" y="9120"/>
                  </a:cubicBezTo>
                  <a:cubicBezTo>
                    <a:pt x="1836" y="9153"/>
                    <a:pt x="1902" y="9186"/>
                    <a:pt x="1969" y="9186"/>
                  </a:cubicBezTo>
                  <a:cubicBezTo>
                    <a:pt x="1969" y="9220"/>
                    <a:pt x="2002" y="9220"/>
                    <a:pt x="2036" y="9220"/>
                  </a:cubicBezTo>
                  <a:lnTo>
                    <a:pt x="2069" y="9220"/>
                  </a:lnTo>
                  <a:cubicBezTo>
                    <a:pt x="2169" y="9220"/>
                    <a:pt x="2236" y="9253"/>
                    <a:pt x="2336" y="9253"/>
                  </a:cubicBezTo>
                  <a:lnTo>
                    <a:pt x="2736" y="9253"/>
                  </a:lnTo>
                  <a:cubicBezTo>
                    <a:pt x="2903" y="9253"/>
                    <a:pt x="3103" y="9220"/>
                    <a:pt x="3303" y="9186"/>
                  </a:cubicBezTo>
                  <a:cubicBezTo>
                    <a:pt x="4838" y="8786"/>
                    <a:pt x="6239" y="7885"/>
                    <a:pt x="7206" y="6618"/>
                  </a:cubicBezTo>
                  <a:cubicBezTo>
                    <a:pt x="7673" y="5984"/>
                    <a:pt x="8040" y="5250"/>
                    <a:pt x="8273" y="4483"/>
                  </a:cubicBezTo>
                  <a:lnTo>
                    <a:pt x="8540" y="3682"/>
                  </a:lnTo>
                  <a:lnTo>
                    <a:pt x="8607" y="3482"/>
                  </a:lnTo>
                  <a:cubicBezTo>
                    <a:pt x="8640" y="3282"/>
                    <a:pt x="8707" y="3049"/>
                    <a:pt x="8707" y="2849"/>
                  </a:cubicBezTo>
                  <a:cubicBezTo>
                    <a:pt x="8795" y="1271"/>
                    <a:pt x="7526" y="0"/>
                    <a:pt x="60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2760;p62">
              <a:extLst>
                <a:ext uri="{FF2B5EF4-FFF2-40B4-BE49-F238E27FC236}">
                  <a16:creationId xmlns:a16="http://schemas.microsoft.com/office/drawing/2014/main" id="{7FE951EA-EA33-BC25-F733-C0CC87589B4D}"/>
                </a:ext>
              </a:extLst>
            </p:cNvPr>
            <p:cNvSpPr/>
            <p:nvPr/>
          </p:nvSpPr>
          <p:spPr>
            <a:xfrm>
              <a:off x="5391793" y="2095365"/>
              <a:ext cx="609" cy="1199"/>
            </a:xfrm>
            <a:custGeom>
              <a:avLst/>
              <a:gdLst/>
              <a:ahLst/>
              <a:cxnLst/>
              <a:rect l="l" t="t" r="r" b="b"/>
              <a:pathLst>
                <a:path w="34" h="67" extrusionOk="0">
                  <a:moveTo>
                    <a:pt x="0" y="0"/>
                  </a:moveTo>
                  <a:lnTo>
                    <a:pt x="34" y="67"/>
                  </a:lnTo>
                  <a:close/>
                </a:path>
              </a:pathLst>
            </a:custGeom>
            <a:solidFill>
              <a:srgbClr val="99CA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2761;p62">
              <a:extLst>
                <a:ext uri="{FF2B5EF4-FFF2-40B4-BE49-F238E27FC236}">
                  <a16:creationId xmlns:a16="http://schemas.microsoft.com/office/drawing/2014/main" id="{57749E5B-BD4D-555A-500C-A041D697E1A4}"/>
                </a:ext>
              </a:extLst>
            </p:cNvPr>
            <p:cNvSpPr/>
            <p:nvPr/>
          </p:nvSpPr>
          <p:spPr>
            <a:xfrm>
              <a:off x="5358947" y="2078038"/>
              <a:ext cx="18" cy="18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solidFill>
              <a:srgbClr val="99CA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2762;p62">
              <a:extLst>
                <a:ext uri="{FF2B5EF4-FFF2-40B4-BE49-F238E27FC236}">
                  <a16:creationId xmlns:a16="http://schemas.microsoft.com/office/drawing/2014/main" id="{9D6E89BC-51AA-8978-6DCE-EAA64B623EB5}"/>
                </a:ext>
              </a:extLst>
            </p:cNvPr>
            <p:cNvSpPr/>
            <p:nvPr/>
          </p:nvSpPr>
          <p:spPr>
            <a:xfrm>
              <a:off x="5287901" y="2120443"/>
              <a:ext cx="65102" cy="75842"/>
            </a:xfrm>
            <a:custGeom>
              <a:avLst/>
              <a:gdLst/>
              <a:ahLst/>
              <a:cxnLst/>
              <a:rect l="l" t="t" r="r" b="b"/>
              <a:pathLst>
                <a:path w="3637" h="4237" extrusionOk="0">
                  <a:moveTo>
                    <a:pt x="3036" y="0"/>
                  </a:moveTo>
                  <a:lnTo>
                    <a:pt x="0" y="3770"/>
                  </a:lnTo>
                  <a:lnTo>
                    <a:pt x="601" y="4237"/>
                  </a:lnTo>
                  <a:lnTo>
                    <a:pt x="3636" y="467"/>
                  </a:lnTo>
                  <a:lnTo>
                    <a:pt x="303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2763;p62">
              <a:extLst>
                <a:ext uri="{FF2B5EF4-FFF2-40B4-BE49-F238E27FC236}">
                  <a16:creationId xmlns:a16="http://schemas.microsoft.com/office/drawing/2014/main" id="{94E8ECEA-3E38-94DD-DB09-E90A9E7851A3}"/>
                </a:ext>
              </a:extLst>
            </p:cNvPr>
            <p:cNvSpPr/>
            <p:nvPr/>
          </p:nvSpPr>
          <p:spPr>
            <a:xfrm>
              <a:off x="5342228" y="2097155"/>
              <a:ext cx="80031" cy="36444"/>
            </a:xfrm>
            <a:custGeom>
              <a:avLst/>
              <a:gdLst/>
              <a:ahLst/>
              <a:cxnLst/>
              <a:rect l="l" t="t" r="r" b="b"/>
              <a:pathLst>
                <a:path w="4471" h="2036" extrusionOk="0">
                  <a:moveTo>
                    <a:pt x="4470" y="0"/>
                  </a:moveTo>
                  <a:lnTo>
                    <a:pt x="3103" y="434"/>
                  </a:lnTo>
                  <a:lnTo>
                    <a:pt x="2803" y="501"/>
                  </a:lnTo>
                  <a:lnTo>
                    <a:pt x="568" y="1168"/>
                  </a:lnTo>
                  <a:lnTo>
                    <a:pt x="34" y="1301"/>
                  </a:lnTo>
                  <a:lnTo>
                    <a:pt x="1" y="1301"/>
                  </a:lnTo>
                  <a:lnTo>
                    <a:pt x="101" y="1701"/>
                  </a:lnTo>
                  <a:lnTo>
                    <a:pt x="201" y="2035"/>
                  </a:lnTo>
                  <a:lnTo>
                    <a:pt x="434" y="1968"/>
                  </a:lnTo>
                  <a:lnTo>
                    <a:pt x="2536" y="1335"/>
                  </a:lnTo>
                  <a:lnTo>
                    <a:pt x="3336" y="1101"/>
                  </a:lnTo>
                  <a:lnTo>
                    <a:pt x="4304" y="834"/>
                  </a:lnTo>
                  <a:lnTo>
                    <a:pt x="4337" y="634"/>
                  </a:lnTo>
                  <a:cubicBezTo>
                    <a:pt x="4404" y="434"/>
                    <a:pt x="4437" y="234"/>
                    <a:pt x="44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2764;p62">
              <a:extLst>
                <a:ext uri="{FF2B5EF4-FFF2-40B4-BE49-F238E27FC236}">
                  <a16:creationId xmlns:a16="http://schemas.microsoft.com/office/drawing/2014/main" id="{8016FF72-B4C9-AE60-3C08-A4731814ECA6}"/>
                </a:ext>
              </a:extLst>
            </p:cNvPr>
            <p:cNvSpPr/>
            <p:nvPr/>
          </p:nvSpPr>
          <p:spPr>
            <a:xfrm>
              <a:off x="5338057" y="2049380"/>
              <a:ext cx="19117" cy="78832"/>
            </a:xfrm>
            <a:custGeom>
              <a:avLst/>
              <a:gdLst/>
              <a:ahLst/>
              <a:cxnLst/>
              <a:rect l="l" t="t" r="r" b="b"/>
              <a:pathLst>
                <a:path w="1068" h="4404" extrusionOk="0">
                  <a:moveTo>
                    <a:pt x="1068" y="1"/>
                  </a:moveTo>
                  <a:lnTo>
                    <a:pt x="300" y="268"/>
                  </a:lnTo>
                  <a:lnTo>
                    <a:pt x="267" y="268"/>
                  </a:lnTo>
                  <a:lnTo>
                    <a:pt x="167" y="1735"/>
                  </a:lnTo>
                  <a:lnTo>
                    <a:pt x="167" y="2035"/>
                  </a:lnTo>
                  <a:lnTo>
                    <a:pt x="0" y="4270"/>
                  </a:lnTo>
                  <a:lnTo>
                    <a:pt x="0" y="4337"/>
                  </a:lnTo>
                  <a:lnTo>
                    <a:pt x="334" y="4370"/>
                  </a:lnTo>
                  <a:lnTo>
                    <a:pt x="734" y="4404"/>
                  </a:lnTo>
                  <a:lnTo>
                    <a:pt x="767" y="4370"/>
                  </a:lnTo>
                  <a:lnTo>
                    <a:pt x="801" y="3837"/>
                  </a:lnTo>
                  <a:lnTo>
                    <a:pt x="934" y="1702"/>
                  </a:lnTo>
                  <a:lnTo>
                    <a:pt x="934" y="1602"/>
                  </a:lnTo>
                  <a:lnTo>
                    <a:pt x="106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2765;p62">
              <a:extLst>
                <a:ext uri="{FF2B5EF4-FFF2-40B4-BE49-F238E27FC236}">
                  <a16:creationId xmlns:a16="http://schemas.microsoft.com/office/drawing/2014/main" id="{134B3A15-64A5-ADA4-0D14-13F93E98125A}"/>
                </a:ext>
              </a:extLst>
            </p:cNvPr>
            <p:cNvSpPr/>
            <p:nvPr/>
          </p:nvSpPr>
          <p:spPr>
            <a:xfrm>
              <a:off x="6205026" y="1552011"/>
              <a:ext cx="40615" cy="112269"/>
            </a:xfrm>
            <a:custGeom>
              <a:avLst/>
              <a:gdLst/>
              <a:ahLst/>
              <a:cxnLst/>
              <a:rect l="l" t="t" r="r" b="b"/>
              <a:pathLst>
                <a:path w="2269" h="6272" extrusionOk="0">
                  <a:moveTo>
                    <a:pt x="1135" y="0"/>
                  </a:moveTo>
                  <a:cubicBezTo>
                    <a:pt x="401" y="901"/>
                    <a:pt x="1" y="2002"/>
                    <a:pt x="1" y="3136"/>
                  </a:cubicBezTo>
                  <a:cubicBezTo>
                    <a:pt x="1" y="3169"/>
                    <a:pt x="1" y="3202"/>
                    <a:pt x="1" y="3202"/>
                  </a:cubicBezTo>
                  <a:cubicBezTo>
                    <a:pt x="1" y="3503"/>
                    <a:pt x="34" y="3769"/>
                    <a:pt x="101" y="4036"/>
                  </a:cubicBezTo>
                  <a:cubicBezTo>
                    <a:pt x="101" y="4136"/>
                    <a:pt x="134" y="4236"/>
                    <a:pt x="134" y="4303"/>
                  </a:cubicBezTo>
                  <a:cubicBezTo>
                    <a:pt x="234" y="4637"/>
                    <a:pt x="334" y="4970"/>
                    <a:pt x="501" y="5271"/>
                  </a:cubicBezTo>
                  <a:cubicBezTo>
                    <a:pt x="634" y="5571"/>
                    <a:pt x="801" y="5838"/>
                    <a:pt x="968" y="6071"/>
                  </a:cubicBezTo>
                  <a:cubicBezTo>
                    <a:pt x="1035" y="6138"/>
                    <a:pt x="1068" y="6205"/>
                    <a:pt x="1135" y="6271"/>
                  </a:cubicBezTo>
                  <a:cubicBezTo>
                    <a:pt x="1168" y="6205"/>
                    <a:pt x="1235" y="6138"/>
                    <a:pt x="1268" y="6071"/>
                  </a:cubicBezTo>
                  <a:cubicBezTo>
                    <a:pt x="1468" y="5838"/>
                    <a:pt x="1635" y="5571"/>
                    <a:pt x="1769" y="5271"/>
                  </a:cubicBezTo>
                  <a:cubicBezTo>
                    <a:pt x="1902" y="4970"/>
                    <a:pt x="2035" y="4637"/>
                    <a:pt x="2102" y="4303"/>
                  </a:cubicBezTo>
                  <a:cubicBezTo>
                    <a:pt x="2136" y="4236"/>
                    <a:pt x="2169" y="4136"/>
                    <a:pt x="2169" y="4036"/>
                  </a:cubicBezTo>
                  <a:cubicBezTo>
                    <a:pt x="2236" y="3769"/>
                    <a:pt x="2269" y="3469"/>
                    <a:pt x="2269" y="3202"/>
                  </a:cubicBezTo>
                  <a:lnTo>
                    <a:pt x="2269" y="3136"/>
                  </a:lnTo>
                  <a:cubicBezTo>
                    <a:pt x="2269" y="2002"/>
                    <a:pt x="1869" y="901"/>
                    <a:pt x="113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2766;p62">
              <a:extLst>
                <a:ext uri="{FF2B5EF4-FFF2-40B4-BE49-F238E27FC236}">
                  <a16:creationId xmlns:a16="http://schemas.microsoft.com/office/drawing/2014/main" id="{ABB9F4EA-DA94-971B-4BA4-7C090FB80CFA}"/>
                </a:ext>
              </a:extLst>
            </p:cNvPr>
            <p:cNvSpPr/>
            <p:nvPr/>
          </p:nvSpPr>
          <p:spPr>
            <a:xfrm>
              <a:off x="6160240" y="1586630"/>
              <a:ext cx="61522" cy="60932"/>
            </a:xfrm>
            <a:custGeom>
              <a:avLst/>
              <a:gdLst/>
              <a:ahLst/>
              <a:cxnLst/>
              <a:rect l="l" t="t" r="r" b="b"/>
              <a:pathLst>
                <a:path w="3437" h="3404" extrusionOk="0">
                  <a:moveTo>
                    <a:pt x="1" y="1"/>
                  </a:moveTo>
                  <a:cubicBezTo>
                    <a:pt x="68" y="801"/>
                    <a:pt x="401" y="1535"/>
                    <a:pt x="935" y="2136"/>
                  </a:cubicBezTo>
                  <a:cubicBezTo>
                    <a:pt x="968" y="2202"/>
                    <a:pt x="1035" y="2269"/>
                    <a:pt x="1102" y="2336"/>
                  </a:cubicBezTo>
                  <a:lnTo>
                    <a:pt x="1168" y="2369"/>
                  </a:lnTo>
                  <a:cubicBezTo>
                    <a:pt x="1669" y="2870"/>
                    <a:pt x="2303" y="3203"/>
                    <a:pt x="3003" y="3337"/>
                  </a:cubicBezTo>
                  <a:cubicBezTo>
                    <a:pt x="3136" y="3370"/>
                    <a:pt x="3270" y="3403"/>
                    <a:pt x="3437" y="3403"/>
                  </a:cubicBezTo>
                  <a:cubicBezTo>
                    <a:pt x="3403" y="3070"/>
                    <a:pt x="3303" y="2703"/>
                    <a:pt x="3170" y="2369"/>
                  </a:cubicBezTo>
                  <a:cubicBezTo>
                    <a:pt x="3136" y="2302"/>
                    <a:pt x="3103" y="2202"/>
                    <a:pt x="3070" y="2136"/>
                  </a:cubicBezTo>
                  <a:cubicBezTo>
                    <a:pt x="2936" y="1802"/>
                    <a:pt x="2736" y="1535"/>
                    <a:pt x="2503" y="1302"/>
                  </a:cubicBezTo>
                  <a:lnTo>
                    <a:pt x="2336" y="1102"/>
                  </a:lnTo>
                  <a:cubicBezTo>
                    <a:pt x="1702" y="468"/>
                    <a:pt x="902" y="101"/>
                    <a:pt x="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2767;p62">
              <a:extLst>
                <a:ext uri="{FF2B5EF4-FFF2-40B4-BE49-F238E27FC236}">
                  <a16:creationId xmlns:a16="http://schemas.microsoft.com/office/drawing/2014/main" id="{20771023-04F2-CD7B-CE7F-2C82194DEA1E}"/>
                </a:ext>
              </a:extLst>
            </p:cNvPr>
            <p:cNvSpPr/>
            <p:nvPr/>
          </p:nvSpPr>
          <p:spPr>
            <a:xfrm>
              <a:off x="6228904" y="1586630"/>
              <a:ext cx="61522" cy="60932"/>
            </a:xfrm>
            <a:custGeom>
              <a:avLst/>
              <a:gdLst/>
              <a:ahLst/>
              <a:cxnLst/>
              <a:rect l="l" t="t" r="r" b="b"/>
              <a:pathLst>
                <a:path w="3437" h="3404" extrusionOk="0">
                  <a:moveTo>
                    <a:pt x="3437" y="1"/>
                  </a:moveTo>
                  <a:cubicBezTo>
                    <a:pt x="2536" y="68"/>
                    <a:pt x="1736" y="468"/>
                    <a:pt x="1102" y="1068"/>
                  </a:cubicBezTo>
                  <a:lnTo>
                    <a:pt x="935" y="1268"/>
                  </a:lnTo>
                  <a:cubicBezTo>
                    <a:pt x="701" y="1502"/>
                    <a:pt x="535" y="1802"/>
                    <a:pt x="368" y="2102"/>
                  </a:cubicBezTo>
                  <a:cubicBezTo>
                    <a:pt x="335" y="2202"/>
                    <a:pt x="301" y="2269"/>
                    <a:pt x="268" y="2369"/>
                  </a:cubicBezTo>
                  <a:cubicBezTo>
                    <a:pt x="134" y="2703"/>
                    <a:pt x="34" y="3070"/>
                    <a:pt x="1" y="3403"/>
                  </a:cubicBezTo>
                  <a:cubicBezTo>
                    <a:pt x="134" y="3403"/>
                    <a:pt x="301" y="3370"/>
                    <a:pt x="435" y="3337"/>
                  </a:cubicBezTo>
                  <a:cubicBezTo>
                    <a:pt x="1135" y="3203"/>
                    <a:pt x="1769" y="2870"/>
                    <a:pt x="2269" y="2369"/>
                  </a:cubicBezTo>
                  <a:lnTo>
                    <a:pt x="2336" y="2302"/>
                  </a:lnTo>
                  <a:cubicBezTo>
                    <a:pt x="2403" y="2236"/>
                    <a:pt x="2469" y="2202"/>
                    <a:pt x="2536" y="2102"/>
                  </a:cubicBezTo>
                  <a:cubicBezTo>
                    <a:pt x="3036" y="1502"/>
                    <a:pt x="3370" y="768"/>
                    <a:pt x="343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2768;p62">
              <a:extLst>
                <a:ext uri="{FF2B5EF4-FFF2-40B4-BE49-F238E27FC236}">
                  <a16:creationId xmlns:a16="http://schemas.microsoft.com/office/drawing/2014/main" id="{74C2F125-433B-23B7-801A-B0CD32BF1BFD}"/>
                </a:ext>
              </a:extLst>
            </p:cNvPr>
            <p:cNvSpPr/>
            <p:nvPr/>
          </p:nvSpPr>
          <p:spPr>
            <a:xfrm>
              <a:off x="6087405" y="1629035"/>
              <a:ext cx="241238" cy="206244"/>
            </a:xfrm>
            <a:custGeom>
              <a:avLst/>
              <a:gdLst/>
              <a:ahLst/>
              <a:cxnLst/>
              <a:rect l="l" t="t" r="r" b="b"/>
              <a:pathLst>
                <a:path w="13477" h="11522" extrusionOk="0">
                  <a:moveTo>
                    <a:pt x="7706" y="0"/>
                  </a:moveTo>
                  <a:cubicBezTo>
                    <a:pt x="2569" y="0"/>
                    <a:pt x="0" y="6205"/>
                    <a:pt x="3636" y="9841"/>
                  </a:cubicBezTo>
                  <a:cubicBezTo>
                    <a:pt x="4808" y="11001"/>
                    <a:pt x="6242" y="11521"/>
                    <a:pt x="7649" y="11521"/>
                  </a:cubicBezTo>
                  <a:cubicBezTo>
                    <a:pt x="10608" y="11521"/>
                    <a:pt x="13443" y="9220"/>
                    <a:pt x="13443" y="5738"/>
                  </a:cubicBezTo>
                  <a:cubicBezTo>
                    <a:pt x="13477" y="2569"/>
                    <a:pt x="10875" y="0"/>
                    <a:pt x="77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2769;p62">
              <a:extLst>
                <a:ext uri="{FF2B5EF4-FFF2-40B4-BE49-F238E27FC236}">
                  <a16:creationId xmlns:a16="http://schemas.microsoft.com/office/drawing/2014/main" id="{176C878E-06A6-9413-0903-5B6CF69A1362}"/>
                </a:ext>
              </a:extLst>
            </p:cNvPr>
            <p:cNvSpPr/>
            <p:nvPr/>
          </p:nvSpPr>
          <p:spPr>
            <a:xfrm>
              <a:off x="6188916" y="1629339"/>
              <a:ext cx="139137" cy="154352"/>
            </a:xfrm>
            <a:custGeom>
              <a:avLst/>
              <a:gdLst/>
              <a:ahLst/>
              <a:cxnLst/>
              <a:rect l="l" t="t" r="r" b="b"/>
              <a:pathLst>
                <a:path w="7773" h="8623" extrusionOk="0">
                  <a:moveTo>
                    <a:pt x="7772" y="5721"/>
                  </a:moveTo>
                  <a:cubicBezTo>
                    <a:pt x="7772" y="5726"/>
                    <a:pt x="7772" y="5732"/>
                    <a:pt x="7772" y="5737"/>
                  </a:cubicBezTo>
                  <a:lnTo>
                    <a:pt x="7772" y="5737"/>
                  </a:lnTo>
                  <a:cubicBezTo>
                    <a:pt x="7772" y="5743"/>
                    <a:pt x="7772" y="5748"/>
                    <a:pt x="7772" y="5754"/>
                  </a:cubicBezTo>
                  <a:lnTo>
                    <a:pt x="7772" y="5721"/>
                  </a:lnTo>
                  <a:close/>
                  <a:moveTo>
                    <a:pt x="2058" y="0"/>
                  </a:moveTo>
                  <a:cubicBezTo>
                    <a:pt x="1382" y="0"/>
                    <a:pt x="687" y="122"/>
                    <a:pt x="0" y="383"/>
                  </a:cubicBezTo>
                  <a:lnTo>
                    <a:pt x="0" y="4286"/>
                  </a:lnTo>
                  <a:cubicBezTo>
                    <a:pt x="0" y="6688"/>
                    <a:pt x="1935" y="8623"/>
                    <a:pt x="4336" y="8623"/>
                  </a:cubicBezTo>
                  <a:lnTo>
                    <a:pt x="7005" y="8623"/>
                  </a:lnTo>
                  <a:cubicBezTo>
                    <a:pt x="7503" y="7760"/>
                    <a:pt x="7769" y="6765"/>
                    <a:pt x="7772" y="5737"/>
                  </a:cubicBezTo>
                  <a:lnTo>
                    <a:pt x="7772" y="5737"/>
                  </a:lnTo>
                  <a:cubicBezTo>
                    <a:pt x="7763" y="2445"/>
                    <a:pt x="5090" y="0"/>
                    <a:pt x="20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2770;p62">
              <a:extLst>
                <a:ext uri="{FF2B5EF4-FFF2-40B4-BE49-F238E27FC236}">
                  <a16:creationId xmlns:a16="http://schemas.microsoft.com/office/drawing/2014/main" id="{9F8A2E4A-0E30-88A9-C9F1-D405D7517882}"/>
                </a:ext>
              </a:extLst>
            </p:cNvPr>
            <p:cNvSpPr/>
            <p:nvPr/>
          </p:nvSpPr>
          <p:spPr>
            <a:xfrm>
              <a:off x="6225324" y="1654113"/>
              <a:ext cx="77650" cy="77632"/>
            </a:xfrm>
            <a:custGeom>
              <a:avLst/>
              <a:gdLst/>
              <a:ahLst/>
              <a:cxnLst/>
              <a:rect l="l" t="t" r="r" b="b"/>
              <a:pathLst>
                <a:path w="4338" h="4337" fill="none" extrusionOk="0">
                  <a:moveTo>
                    <a:pt x="1" y="0"/>
                  </a:moveTo>
                  <a:cubicBezTo>
                    <a:pt x="2403" y="0"/>
                    <a:pt x="4337" y="1935"/>
                    <a:pt x="4337" y="4337"/>
                  </a:cubicBezTo>
                </a:path>
              </a:pathLst>
            </a:custGeom>
            <a:noFill/>
            <a:ln w="75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2771;p62">
              <a:extLst>
                <a:ext uri="{FF2B5EF4-FFF2-40B4-BE49-F238E27FC236}">
                  <a16:creationId xmlns:a16="http://schemas.microsoft.com/office/drawing/2014/main" id="{C6F31B38-2889-F1A7-BBDB-BE07352C2B13}"/>
                </a:ext>
              </a:extLst>
            </p:cNvPr>
            <p:cNvSpPr/>
            <p:nvPr/>
          </p:nvSpPr>
          <p:spPr>
            <a:xfrm>
              <a:off x="6376400" y="1712019"/>
              <a:ext cx="40615" cy="112269"/>
            </a:xfrm>
            <a:custGeom>
              <a:avLst/>
              <a:gdLst/>
              <a:ahLst/>
              <a:cxnLst/>
              <a:rect l="l" t="t" r="r" b="b"/>
              <a:pathLst>
                <a:path w="2269" h="6272" extrusionOk="0">
                  <a:moveTo>
                    <a:pt x="1134" y="1"/>
                  </a:moveTo>
                  <a:cubicBezTo>
                    <a:pt x="400" y="901"/>
                    <a:pt x="0" y="2002"/>
                    <a:pt x="0" y="3170"/>
                  </a:cubicBezTo>
                  <a:cubicBezTo>
                    <a:pt x="0" y="3170"/>
                    <a:pt x="0" y="3203"/>
                    <a:pt x="0" y="3236"/>
                  </a:cubicBezTo>
                  <a:cubicBezTo>
                    <a:pt x="0" y="3503"/>
                    <a:pt x="34" y="3770"/>
                    <a:pt x="100" y="4070"/>
                  </a:cubicBezTo>
                  <a:cubicBezTo>
                    <a:pt x="100" y="4137"/>
                    <a:pt x="134" y="4237"/>
                    <a:pt x="134" y="4304"/>
                  </a:cubicBezTo>
                  <a:cubicBezTo>
                    <a:pt x="234" y="4637"/>
                    <a:pt x="334" y="4971"/>
                    <a:pt x="501" y="5305"/>
                  </a:cubicBezTo>
                  <a:cubicBezTo>
                    <a:pt x="634" y="5571"/>
                    <a:pt x="801" y="5838"/>
                    <a:pt x="1001" y="6072"/>
                  </a:cubicBezTo>
                  <a:cubicBezTo>
                    <a:pt x="1034" y="6139"/>
                    <a:pt x="1101" y="6205"/>
                    <a:pt x="1134" y="6272"/>
                  </a:cubicBezTo>
                  <a:lnTo>
                    <a:pt x="1268" y="6072"/>
                  </a:lnTo>
                  <a:cubicBezTo>
                    <a:pt x="1468" y="5838"/>
                    <a:pt x="1635" y="5571"/>
                    <a:pt x="1768" y="5305"/>
                  </a:cubicBezTo>
                  <a:cubicBezTo>
                    <a:pt x="1935" y="4971"/>
                    <a:pt x="2035" y="4637"/>
                    <a:pt x="2135" y="4304"/>
                  </a:cubicBezTo>
                  <a:cubicBezTo>
                    <a:pt x="2135" y="4237"/>
                    <a:pt x="2168" y="4137"/>
                    <a:pt x="2168" y="4070"/>
                  </a:cubicBezTo>
                  <a:cubicBezTo>
                    <a:pt x="2235" y="3770"/>
                    <a:pt x="2268" y="3503"/>
                    <a:pt x="2268" y="3203"/>
                  </a:cubicBezTo>
                  <a:lnTo>
                    <a:pt x="2268" y="3136"/>
                  </a:lnTo>
                  <a:cubicBezTo>
                    <a:pt x="2268" y="2002"/>
                    <a:pt x="1868" y="868"/>
                    <a:pt x="113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2772;p62">
              <a:extLst>
                <a:ext uri="{FF2B5EF4-FFF2-40B4-BE49-F238E27FC236}">
                  <a16:creationId xmlns:a16="http://schemas.microsoft.com/office/drawing/2014/main" id="{3F444CB9-77AF-3C90-B23C-00C77E2683A4}"/>
                </a:ext>
              </a:extLst>
            </p:cNvPr>
            <p:cNvSpPr/>
            <p:nvPr/>
          </p:nvSpPr>
          <p:spPr>
            <a:xfrm>
              <a:off x="6331615" y="1746065"/>
              <a:ext cx="61522" cy="61504"/>
            </a:xfrm>
            <a:custGeom>
              <a:avLst/>
              <a:gdLst/>
              <a:ahLst/>
              <a:cxnLst/>
              <a:rect l="l" t="t" r="r" b="b"/>
              <a:pathLst>
                <a:path w="3437" h="3436" extrusionOk="0">
                  <a:moveTo>
                    <a:pt x="0" y="0"/>
                  </a:moveTo>
                  <a:lnTo>
                    <a:pt x="0" y="0"/>
                  </a:lnTo>
                  <a:cubicBezTo>
                    <a:pt x="67" y="801"/>
                    <a:pt x="401" y="1535"/>
                    <a:pt x="934" y="2135"/>
                  </a:cubicBezTo>
                  <a:lnTo>
                    <a:pt x="1101" y="2335"/>
                  </a:lnTo>
                  <a:cubicBezTo>
                    <a:pt x="1135" y="2369"/>
                    <a:pt x="1135" y="2369"/>
                    <a:pt x="1168" y="2402"/>
                  </a:cubicBezTo>
                  <a:cubicBezTo>
                    <a:pt x="1668" y="2902"/>
                    <a:pt x="2302" y="3236"/>
                    <a:pt x="3003" y="3369"/>
                  </a:cubicBezTo>
                  <a:cubicBezTo>
                    <a:pt x="3136" y="3403"/>
                    <a:pt x="3269" y="3436"/>
                    <a:pt x="3436" y="3436"/>
                  </a:cubicBezTo>
                  <a:cubicBezTo>
                    <a:pt x="3403" y="3069"/>
                    <a:pt x="3303" y="2702"/>
                    <a:pt x="3203" y="2369"/>
                  </a:cubicBezTo>
                  <a:cubicBezTo>
                    <a:pt x="3169" y="2302"/>
                    <a:pt x="3103" y="2202"/>
                    <a:pt x="3069" y="2135"/>
                  </a:cubicBezTo>
                  <a:cubicBezTo>
                    <a:pt x="2936" y="1835"/>
                    <a:pt x="2736" y="1535"/>
                    <a:pt x="2502" y="1301"/>
                  </a:cubicBezTo>
                  <a:cubicBezTo>
                    <a:pt x="2469" y="1234"/>
                    <a:pt x="2402" y="1168"/>
                    <a:pt x="2335" y="1101"/>
                  </a:cubicBezTo>
                  <a:cubicBezTo>
                    <a:pt x="1702" y="467"/>
                    <a:pt x="901" y="100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2773;p62">
              <a:extLst>
                <a:ext uri="{FF2B5EF4-FFF2-40B4-BE49-F238E27FC236}">
                  <a16:creationId xmlns:a16="http://schemas.microsoft.com/office/drawing/2014/main" id="{2F008968-794F-762C-B9BB-20E8392ABCDF}"/>
                </a:ext>
              </a:extLst>
            </p:cNvPr>
            <p:cNvSpPr/>
            <p:nvPr/>
          </p:nvSpPr>
          <p:spPr>
            <a:xfrm>
              <a:off x="6400870" y="1746656"/>
              <a:ext cx="60932" cy="61522"/>
            </a:xfrm>
            <a:custGeom>
              <a:avLst/>
              <a:gdLst/>
              <a:ahLst/>
              <a:cxnLst/>
              <a:rect l="l" t="t" r="r" b="b"/>
              <a:pathLst>
                <a:path w="3404" h="3437" extrusionOk="0">
                  <a:moveTo>
                    <a:pt x="3403" y="1"/>
                  </a:moveTo>
                  <a:cubicBezTo>
                    <a:pt x="2536" y="67"/>
                    <a:pt x="1702" y="468"/>
                    <a:pt x="1068" y="1101"/>
                  </a:cubicBezTo>
                  <a:cubicBezTo>
                    <a:pt x="1035" y="1135"/>
                    <a:pt x="968" y="1201"/>
                    <a:pt x="901" y="1268"/>
                  </a:cubicBezTo>
                  <a:cubicBezTo>
                    <a:pt x="668" y="1535"/>
                    <a:pt x="501" y="1802"/>
                    <a:pt x="334" y="2135"/>
                  </a:cubicBezTo>
                  <a:cubicBezTo>
                    <a:pt x="301" y="2202"/>
                    <a:pt x="268" y="2302"/>
                    <a:pt x="234" y="2369"/>
                  </a:cubicBezTo>
                  <a:cubicBezTo>
                    <a:pt x="101" y="2702"/>
                    <a:pt x="34" y="3069"/>
                    <a:pt x="1" y="3436"/>
                  </a:cubicBezTo>
                  <a:cubicBezTo>
                    <a:pt x="134" y="3403"/>
                    <a:pt x="268" y="3370"/>
                    <a:pt x="401" y="3370"/>
                  </a:cubicBezTo>
                  <a:cubicBezTo>
                    <a:pt x="1102" y="3203"/>
                    <a:pt x="1735" y="2869"/>
                    <a:pt x="2236" y="2369"/>
                  </a:cubicBezTo>
                  <a:cubicBezTo>
                    <a:pt x="2269" y="2369"/>
                    <a:pt x="2302" y="2336"/>
                    <a:pt x="2302" y="2336"/>
                  </a:cubicBezTo>
                  <a:lnTo>
                    <a:pt x="2503" y="2135"/>
                  </a:lnTo>
                  <a:cubicBezTo>
                    <a:pt x="3003" y="1535"/>
                    <a:pt x="3337" y="768"/>
                    <a:pt x="340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2774;p62">
              <a:extLst>
                <a:ext uri="{FF2B5EF4-FFF2-40B4-BE49-F238E27FC236}">
                  <a16:creationId xmlns:a16="http://schemas.microsoft.com/office/drawing/2014/main" id="{658374CF-8E20-2854-4E76-0A80BC88BCF0}"/>
                </a:ext>
              </a:extLst>
            </p:cNvPr>
            <p:cNvSpPr/>
            <p:nvPr/>
          </p:nvSpPr>
          <p:spPr>
            <a:xfrm>
              <a:off x="6259370" y="1789043"/>
              <a:ext cx="240630" cy="206280"/>
            </a:xfrm>
            <a:custGeom>
              <a:avLst/>
              <a:gdLst/>
              <a:ahLst/>
              <a:cxnLst/>
              <a:rect l="l" t="t" r="r" b="b"/>
              <a:pathLst>
                <a:path w="13443" h="11524" extrusionOk="0">
                  <a:moveTo>
                    <a:pt x="7733" y="1"/>
                  </a:moveTo>
                  <a:cubicBezTo>
                    <a:pt x="7713" y="1"/>
                    <a:pt x="7692" y="1"/>
                    <a:pt x="7672" y="1"/>
                  </a:cubicBezTo>
                  <a:cubicBezTo>
                    <a:pt x="2535" y="34"/>
                    <a:pt x="0" y="6205"/>
                    <a:pt x="3603" y="9841"/>
                  </a:cubicBezTo>
                  <a:cubicBezTo>
                    <a:pt x="4775" y="11003"/>
                    <a:pt x="6212" y="11523"/>
                    <a:pt x="7620" y="11523"/>
                  </a:cubicBezTo>
                  <a:cubicBezTo>
                    <a:pt x="10578" y="11523"/>
                    <a:pt x="13410" y="9229"/>
                    <a:pt x="13410" y="5772"/>
                  </a:cubicBezTo>
                  <a:cubicBezTo>
                    <a:pt x="13443" y="2590"/>
                    <a:pt x="10874" y="1"/>
                    <a:pt x="77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2775;p62">
              <a:extLst>
                <a:ext uri="{FF2B5EF4-FFF2-40B4-BE49-F238E27FC236}">
                  <a16:creationId xmlns:a16="http://schemas.microsoft.com/office/drawing/2014/main" id="{1754AA72-EA07-73BB-39EE-725ACD85867A}"/>
                </a:ext>
              </a:extLst>
            </p:cNvPr>
            <p:cNvSpPr/>
            <p:nvPr/>
          </p:nvSpPr>
          <p:spPr>
            <a:xfrm>
              <a:off x="6360273" y="1789365"/>
              <a:ext cx="139137" cy="154352"/>
            </a:xfrm>
            <a:custGeom>
              <a:avLst/>
              <a:gdLst/>
              <a:ahLst/>
              <a:cxnLst/>
              <a:rect l="l" t="t" r="r" b="b"/>
              <a:pathLst>
                <a:path w="7773" h="8623" extrusionOk="0">
                  <a:moveTo>
                    <a:pt x="2047" y="0"/>
                  </a:moveTo>
                  <a:cubicBezTo>
                    <a:pt x="1372" y="0"/>
                    <a:pt x="681" y="122"/>
                    <a:pt x="1" y="383"/>
                  </a:cubicBezTo>
                  <a:lnTo>
                    <a:pt x="1" y="4286"/>
                  </a:lnTo>
                  <a:cubicBezTo>
                    <a:pt x="1" y="6688"/>
                    <a:pt x="1935" y="8622"/>
                    <a:pt x="4337" y="8622"/>
                  </a:cubicBezTo>
                  <a:lnTo>
                    <a:pt x="7006" y="8622"/>
                  </a:lnTo>
                  <a:cubicBezTo>
                    <a:pt x="7506" y="7755"/>
                    <a:pt x="7773" y="6754"/>
                    <a:pt x="7773" y="5754"/>
                  </a:cubicBezTo>
                  <a:cubicBezTo>
                    <a:pt x="7773" y="2453"/>
                    <a:pt x="5074" y="0"/>
                    <a:pt x="20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2776;p62">
              <a:extLst>
                <a:ext uri="{FF2B5EF4-FFF2-40B4-BE49-F238E27FC236}">
                  <a16:creationId xmlns:a16="http://schemas.microsoft.com/office/drawing/2014/main" id="{2121F862-C30A-29B3-F604-F5EEC9F5EDB5}"/>
                </a:ext>
              </a:extLst>
            </p:cNvPr>
            <p:cNvSpPr/>
            <p:nvPr/>
          </p:nvSpPr>
          <p:spPr>
            <a:xfrm>
              <a:off x="6396699" y="1814121"/>
              <a:ext cx="77632" cy="78241"/>
            </a:xfrm>
            <a:custGeom>
              <a:avLst/>
              <a:gdLst/>
              <a:ahLst/>
              <a:cxnLst/>
              <a:rect l="l" t="t" r="r" b="b"/>
              <a:pathLst>
                <a:path w="4337" h="4371" fill="none" extrusionOk="0">
                  <a:moveTo>
                    <a:pt x="0" y="1"/>
                  </a:moveTo>
                  <a:cubicBezTo>
                    <a:pt x="2369" y="1"/>
                    <a:pt x="4337" y="1969"/>
                    <a:pt x="4337" y="4371"/>
                  </a:cubicBezTo>
                </a:path>
              </a:pathLst>
            </a:custGeom>
            <a:noFill/>
            <a:ln w="75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2777;p62">
              <a:extLst>
                <a:ext uri="{FF2B5EF4-FFF2-40B4-BE49-F238E27FC236}">
                  <a16:creationId xmlns:a16="http://schemas.microsoft.com/office/drawing/2014/main" id="{5862DED4-7AB9-9B5B-990E-3A45D651B92A}"/>
                </a:ext>
              </a:extLst>
            </p:cNvPr>
            <p:cNvSpPr/>
            <p:nvPr/>
          </p:nvSpPr>
          <p:spPr>
            <a:xfrm>
              <a:off x="6421168" y="1774114"/>
              <a:ext cx="290213" cy="650253"/>
            </a:xfrm>
            <a:custGeom>
              <a:avLst/>
              <a:gdLst/>
              <a:ahLst/>
              <a:cxnLst/>
              <a:rect l="l" t="t" r="r" b="b"/>
              <a:pathLst>
                <a:path w="16213" h="36327" extrusionOk="0">
                  <a:moveTo>
                    <a:pt x="12543" y="1"/>
                  </a:moveTo>
                  <a:lnTo>
                    <a:pt x="1" y="35026"/>
                  </a:lnTo>
                  <a:lnTo>
                    <a:pt x="3670" y="36327"/>
                  </a:lnTo>
                  <a:lnTo>
                    <a:pt x="16213" y="1302"/>
                  </a:lnTo>
                  <a:lnTo>
                    <a:pt x="1254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2778;p62">
              <a:extLst>
                <a:ext uri="{FF2B5EF4-FFF2-40B4-BE49-F238E27FC236}">
                  <a16:creationId xmlns:a16="http://schemas.microsoft.com/office/drawing/2014/main" id="{DF7D3710-A080-B652-C7EF-D8408B0A4452}"/>
                </a:ext>
              </a:extLst>
            </p:cNvPr>
            <p:cNvSpPr/>
            <p:nvPr/>
          </p:nvSpPr>
          <p:spPr>
            <a:xfrm>
              <a:off x="6366251" y="1912052"/>
              <a:ext cx="211972" cy="803101"/>
            </a:xfrm>
            <a:custGeom>
              <a:avLst/>
              <a:gdLst/>
              <a:ahLst/>
              <a:cxnLst/>
              <a:rect l="l" t="t" r="r" b="b"/>
              <a:pathLst>
                <a:path w="11842" h="44866" extrusionOk="0">
                  <a:moveTo>
                    <a:pt x="8039" y="0"/>
                  </a:moveTo>
                  <a:lnTo>
                    <a:pt x="0" y="44165"/>
                  </a:lnTo>
                  <a:lnTo>
                    <a:pt x="3836" y="44866"/>
                  </a:lnTo>
                  <a:lnTo>
                    <a:pt x="11842" y="701"/>
                  </a:lnTo>
                  <a:lnTo>
                    <a:pt x="80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2779;p62">
              <a:extLst>
                <a:ext uri="{FF2B5EF4-FFF2-40B4-BE49-F238E27FC236}">
                  <a16:creationId xmlns:a16="http://schemas.microsoft.com/office/drawing/2014/main" id="{34A67E93-BE35-B6AB-AB3B-E9D39104F6E3}"/>
                </a:ext>
              </a:extLst>
            </p:cNvPr>
            <p:cNvSpPr/>
            <p:nvPr/>
          </p:nvSpPr>
          <p:spPr>
            <a:xfrm>
              <a:off x="6355708" y="2674448"/>
              <a:ext cx="82197" cy="69219"/>
            </a:xfrm>
            <a:custGeom>
              <a:avLst/>
              <a:gdLst/>
              <a:ahLst/>
              <a:cxnLst/>
              <a:rect l="l" t="t" r="r" b="b"/>
              <a:pathLst>
                <a:path w="4592" h="3867" extrusionOk="0">
                  <a:moveTo>
                    <a:pt x="2467" y="0"/>
                  </a:moveTo>
                  <a:cubicBezTo>
                    <a:pt x="977" y="0"/>
                    <a:pt x="0" y="1719"/>
                    <a:pt x="923" y="3041"/>
                  </a:cubicBezTo>
                  <a:cubicBezTo>
                    <a:pt x="1312" y="3605"/>
                    <a:pt x="1901" y="3866"/>
                    <a:pt x="2488" y="3866"/>
                  </a:cubicBezTo>
                  <a:cubicBezTo>
                    <a:pt x="3360" y="3866"/>
                    <a:pt x="4226" y="3290"/>
                    <a:pt x="4425" y="2274"/>
                  </a:cubicBezTo>
                  <a:cubicBezTo>
                    <a:pt x="4592" y="1240"/>
                    <a:pt x="3891" y="206"/>
                    <a:pt x="2857" y="39"/>
                  </a:cubicBezTo>
                  <a:cubicBezTo>
                    <a:pt x="2724" y="13"/>
                    <a:pt x="2594" y="0"/>
                    <a:pt x="246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2780;p62">
              <a:extLst>
                <a:ext uri="{FF2B5EF4-FFF2-40B4-BE49-F238E27FC236}">
                  <a16:creationId xmlns:a16="http://schemas.microsoft.com/office/drawing/2014/main" id="{DD37F4E3-EC6A-DF34-1C38-B82AC1579F2F}"/>
                </a:ext>
              </a:extLst>
            </p:cNvPr>
            <p:cNvSpPr/>
            <p:nvPr/>
          </p:nvSpPr>
          <p:spPr>
            <a:xfrm>
              <a:off x="6420578" y="1614106"/>
              <a:ext cx="211990" cy="803101"/>
            </a:xfrm>
            <a:custGeom>
              <a:avLst/>
              <a:gdLst/>
              <a:ahLst/>
              <a:cxnLst/>
              <a:rect l="l" t="t" r="r" b="b"/>
              <a:pathLst>
                <a:path w="11843" h="44866" extrusionOk="0">
                  <a:moveTo>
                    <a:pt x="8040" y="0"/>
                  </a:moveTo>
                  <a:lnTo>
                    <a:pt x="1" y="44165"/>
                  </a:lnTo>
                  <a:lnTo>
                    <a:pt x="3837" y="44866"/>
                  </a:lnTo>
                  <a:lnTo>
                    <a:pt x="11842" y="701"/>
                  </a:lnTo>
                  <a:lnTo>
                    <a:pt x="804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2781;p62">
              <a:extLst>
                <a:ext uri="{FF2B5EF4-FFF2-40B4-BE49-F238E27FC236}">
                  <a16:creationId xmlns:a16="http://schemas.microsoft.com/office/drawing/2014/main" id="{71F12754-ED3B-D15D-7281-BD6EE623C096}"/>
                </a:ext>
              </a:extLst>
            </p:cNvPr>
            <p:cNvSpPr/>
            <p:nvPr/>
          </p:nvSpPr>
          <p:spPr>
            <a:xfrm>
              <a:off x="5004867" y="2543188"/>
              <a:ext cx="16736" cy="200641"/>
            </a:xfrm>
            <a:custGeom>
              <a:avLst/>
              <a:gdLst/>
              <a:ahLst/>
              <a:cxnLst/>
              <a:rect l="l" t="t" r="r" b="b"/>
              <a:pathLst>
                <a:path w="935" h="11209" extrusionOk="0">
                  <a:moveTo>
                    <a:pt x="1" y="0"/>
                  </a:moveTo>
                  <a:lnTo>
                    <a:pt x="1" y="11208"/>
                  </a:lnTo>
                  <a:lnTo>
                    <a:pt x="935" y="11208"/>
                  </a:lnTo>
                  <a:lnTo>
                    <a:pt x="93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2782;p62">
              <a:extLst>
                <a:ext uri="{FF2B5EF4-FFF2-40B4-BE49-F238E27FC236}">
                  <a16:creationId xmlns:a16="http://schemas.microsoft.com/office/drawing/2014/main" id="{71FD8321-928A-25A1-4527-24D87BD84681}"/>
                </a:ext>
              </a:extLst>
            </p:cNvPr>
            <p:cNvSpPr/>
            <p:nvPr/>
          </p:nvSpPr>
          <p:spPr>
            <a:xfrm>
              <a:off x="4899776" y="2269121"/>
              <a:ext cx="223338" cy="288995"/>
            </a:xfrm>
            <a:custGeom>
              <a:avLst/>
              <a:gdLst/>
              <a:ahLst/>
              <a:cxnLst/>
              <a:rect l="l" t="t" r="r" b="b"/>
              <a:pathLst>
                <a:path w="12477" h="16145" extrusionOk="0">
                  <a:moveTo>
                    <a:pt x="6339" y="0"/>
                  </a:moveTo>
                  <a:cubicBezTo>
                    <a:pt x="2136" y="3569"/>
                    <a:pt x="1" y="10274"/>
                    <a:pt x="1936" y="13843"/>
                  </a:cubicBezTo>
                  <a:cubicBezTo>
                    <a:pt x="2703" y="15244"/>
                    <a:pt x="4137" y="16145"/>
                    <a:pt x="6339" y="16145"/>
                  </a:cubicBezTo>
                  <a:cubicBezTo>
                    <a:pt x="11809" y="16145"/>
                    <a:pt x="12477" y="10574"/>
                    <a:pt x="10308" y="5537"/>
                  </a:cubicBezTo>
                  <a:lnTo>
                    <a:pt x="10308" y="5504"/>
                  </a:lnTo>
                  <a:cubicBezTo>
                    <a:pt x="9408" y="3403"/>
                    <a:pt x="8073" y="1501"/>
                    <a:pt x="633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2783;p62">
              <a:extLst>
                <a:ext uri="{FF2B5EF4-FFF2-40B4-BE49-F238E27FC236}">
                  <a16:creationId xmlns:a16="http://schemas.microsoft.com/office/drawing/2014/main" id="{E93A68F1-9718-2FAD-354C-7A4686937D4C}"/>
                </a:ext>
              </a:extLst>
            </p:cNvPr>
            <p:cNvSpPr/>
            <p:nvPr/>
          </p:nvSpPr>
          <p:spPr>
            <a:xfrm>
              <a:off x="5013226" y="2363454"/>
              <a:ext cx="18" cy="194663"/>
            </a:xfrm>
            <a:custGeom>
              <a:avLst/>
              <a:gdLst/>
              <a:ahLst/>
              <a:cxnLst/>
              <a:rect l="l" t="t" r="r" b="b"/>
              <a:pathLst>
                <a:path w="1" h="10875" fill="none" extrusionOk="0">
                  <a:moveTo>
                    <a:pt x="1" y="1"/>
                  </a:moveTo>
                  <a:lnTo>
                    <a:pt x="1" y="4437"/>
                  </a:lnTo>
                  <a:lnTo>
                    <a:pt x="1" y="8306"/>
                  </a:lnTo>
                  <a:lnTo>
                    <a:pt x="1" y="10875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2784;p62">
              <a:extLst>
                <a:ext uri="{FF2B5EF4-FFF2-40B4-BE49-F238E27FC236}">
                  <a16:creationId xmlns:a16="http://schemas.microsoft.com/office/drawing/2014/main" id="{735FACD5-24A3-EAB3-2757-DD70A85BC2CC}"/>
                </a:ext>
              </a:extLst>
            </p:cNvPr>
            <p:cNvSpPr/>
            <p:nvPr/>
          </p:nvSpPr>
          <p:spPr>
            <a:xfrm>
              <a:off x="5013226" y="2402870"/>
              <a:ext cx="64512" cy="109279"/>
            </a:xfrm>
            <a:custGeom>
              <a:avLst/>
              <a:gdLst/>
              <a:ahLst/>
              <a:cxnLst/>
              <a:rect l="l" t="t" r="r" b="b"/>
              <a:pathLst>
                <a:path w="3604" h="6105" fill="none" extrusionOk="0">
                  <a:moveTo>
                    <a:pt x="2669" y="0"/>
                  </a:moveTo>
                  <a:lnTo>
                    <a:pt x="1" y="2235"/>
                  </a:lnTo>
                  <a:lnTo>
                    <a:pt x="1" y="6104"/>
                  </a:lnTo>
                  <a:lnTo>
                    <a:pt x="3603" y="3403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2785;p62">
              <a:extLst>
                <a:ext uri="{FF2B5EF4-FFF2-40B4-BE49-F238E27FC236}">
                  <a16:creationId xmlns:a16="http://schemas.microsoft.com/office/drawing/2014/main" id="{DAF172DE-15A4-D0AA-3637-F76BC34EA1D0}"/>
                </a:ext>
              </a:extLst>
            </p:cNvPr>
            <p:cNvSpPr/>
            <p:nvPr/>
          </p:nvSpPr>
          <p:spPr>
            <a:xfrm>
              <a:off x="4948750" y="2402870"/>
              <a:ext cx="64494" cy="109279"/>
            </a:xfrm>
            <a:custGeom>
              <a:avLst/>
              <a:gdLst/>
              <a:ahLst/>
              <a:cxnLst/>
              <a:rect l="l" t="t" r="r" b="b"/>
              <a:pathLst>
                <a:path w="3603" h="6105" fill="none" extrusionOk="0">
                  <a:moveTo>
                    <a:pt x="934" y="0"/>
                  </a:moveTo>
                  <a:lnTo>
                    <a:pt x="3603" y="2235"/>
                  </a:lnTo>
                  <a:lnTo>
                    <a:pt x="3603" y="6104"/>
                  </a:lnTo>
                  <a:lnTo>
                    <a:pt x="0" y="3403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2786;p62">
              <a:extLst>
                <a:ext uri="{FF2B5EF4-FFF2-40B4-BE49-F238E27FC236}">
                  <a16:creationId xmlns:a16="http://schemas.microsoft.com/office/drawing/2014/main" id="{DEF280FA-948D-9A70-C9CC-3F84F39246DA}"/>
                </a:ext>
              </a:extLst>
            </p:cNvPr>
            <p:cNvSpPr/>
            <p:nvPr/>
          </p:nvSpPr>
          <p:spPr>
            <a:xfrm>
              <a:off x="5013226" y="2480591"/>
              <a:ext cx="289013" cy="183206"/>
            </a:xfrm>
            <a:custGeom>
              <a:avLst/>
              <a:gdLst/>
              <a:ahLst/>
              <a:cxnLst/>
              <a:rect l="l" t="t" r="r" b="b"/>
              <a:pathLst>
                <a:path w="16146" h="10235" extrusionOk="0">
                  <a:moveTo>
                    <a:pt x="5522" y="0"/>
                  </a:moveTo>
                  <a:cubicBezTo>
                    <a:pt x="2425" y="0"/>
                    <a:pt x="1" y="1511"/>
                    <a:pt x="1" y="5098"/>
                  </a:cubicBezTo>
                  <a:cubicBezTo>
                    <a:pt x="1" y="7333"/>
                    <a:pt x="901" y="8734"/>
                    <a:pt x="2336" y="9535"/>
                  </a:cubicBezTo>
                  <a:cubicBezTo>
                    <a:pt x="3223" y="10012"/>
                    <a:pt x="4309" y="10235"/>
                    <a:pt x="5496" y="10235"/>
                  </a:cubicBezTo>
                  <a:cubicBezTo>
                    <a:pt x="9039" y="10235"/>
                    <a:pt x="13472" y="8247"/>
                    <a:pt x="16146" y="5098"/>
                  </a:cubicBezTo>
                  <a:cubicBezTo>
                    <a:pt x="14645" y="3397"/>
                    <a:pt x="12743" y="2029"/>
                    <a:pt x="10642" y="1162"/>
                  </a:cubicBezTo>
                  <a:lnTo>
                    <a:pt x="10608" y="1129"/>
                  </a:lnTo>
                  <a:cubicBezTo>
                    <a:pt x="8894" y="402"/>
                    <a:pt x="7119" y="0"/>
                    <a:pt x="55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2787;p62">
              <a:extLst>
                <a:ext uri="{FF2B5EF4-FFF2-40B4-BE49-F238E27FC236}">
                  <a16:creationId xmlns:a16="http://schemas.microsoft.com/office/drawing/2014/main" id="{B58FFA38-5840-995B-9A6D-9CE7504EB20F}"/>
                </a:ext>
              </a:extLst>
            </p:cNvPr>
            <p:cNvSpPr/>
            <p:nvPr/>
          </p:nvSpPr>
          <p:spPr>
            <a:xfrm>
              <a:off x="5013226" y="2571846"/>
              <a:ext cx="194072" cy="18"/>
            </a:xfrm>
            <a:custGeom>
              <a:avLst/>
              <a:gdLst/>
              <a:ahLst/>
              <a:cxnLst/>
              <a:rect l="l" t="t" r="r" b="b"/>
              <a:pathLst>
                <a:path w="10842" h="1" fill="none" extrusionOk="0">
                  <a:moveTo>
                    <a:pt x="1" y="0"/>
                  </a:moveTo>
                  <a:lnTo>
                    <a:pt x="2569" y="0"/>
                  </a:lnTo>
                  <a:lnTo>
                    <a:pt x="6439" y="0"/>
                  </a:lnTo>
                  <a:lnTo>
                    <a:pt x="10842" y="0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2788;p62">
              <a:extLst>
                <a:ext uri="{FF2B5EF4-FFF2-40B4-BE49-F238E27FC236}">
                  <a16:creationId xmlns:a16="http://schemas.microsoft.com/office/drawing/2014/main" id="{96A98E2F-8559-5831-C365-3DE719BB5BAB}"/>
                </a:ext>
              </a:extLst>
            </p:cNvPr>
            <p:cNvSpPr/>
            <p:nvPr/>
          </p:nvSpPr>
          <p:spPr>
            <a:xfrm>
              <a:off x="5059211" y="2507352"/>
              <a:ext cx="109279" cy="64512"/>
            </a:xfrm>
            <a:custGeom>
              <a:avLst/>
              <a:gdLst/>
              <a:ahLst/>
              <a:cxnLst/>
              <a:rect l="l" t="t" r="r" b="b"/>
              <a:pathLst>
                <a:path w="6105" h="3604" fill="none" extrusionOk="0">
                  <a:moveTo>
                    <a:pt x="6105" y="935"/>
                  </a:moveTo>
                  <a:lnTo>
                    <a:pt x="3870" y="3603"/>
                  </a:lnTo>
                  <a:lnTo>
                    <a:pt x="0" y="3603"/>
                  </a:lnTo>
                  <a:lnTo>
                    <a:pt x="2702" y="1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2789;p62">
              <a:extLst>
                <a:ext uri="{FF2B5EF4-FFF2-40B4-BE49-F238E27FC236}">
                  <a16:creationId xmlns:a16="http://schemas.microsoft.com/office/drawing/2014/main" id="{8734C9F1-EA73-058B-820F-691FED7BBC2F}"/>
                </a:ext>
              </a:extLst>
            </p:cNvPr>
            <p:cNvSpPr/>
            <p:nvPr/>
          </p:nvSpPr>
          <p:spPr>
            <a:xfrm>
              <a:off x="5059211" y="2571846"/>
              <a:ext cx="109279" cy="64494"/>
            </a:xfrm>
            <a:custGeom>
              <a:avLst/>
              <a:gdLst/>
              <a:ahLst/>
              <a:cxnLst/>
              <a:rect l="l" t="t" r="r" b="b"/>
              <a:pathLst>
                <a:path w="6105" h="3603" fill="none" extrusionOk="0">
                  <a:moveTo>
                    <a:pt x="6105" y="2669"/>
                  </a:moveTo>
                  <a:lnTo>
                    <a:pt x="3870" y="0"/>
                  </a:lnTo>
                  <a:lnTo>
                    <a:pt x="0" y="0"/>
                  </a:lnTo>
                  <a:lnTo>
                    <a:pt x="2702" y="3603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2790;p62">
              <a:extLst>
                <a:ext uri="{FF2B5EF4-FFF2-40B4-BE49-F238E27FC236}">
                  <a16:creationId xmlns:a16="http://schemas.microsoft.com/office/drawing/2014/main" id="{48F6A8E3-F048-A872-7267-907F21C1E2ED}"/>
                </a:ext>
              </a:extLst>
            </p:cNvPr>
            <p:cNvSpPr/>
            <p:nvPr/>
          </p:nvSpPr>
          <p:spPr>
            <a:xfrm>
              <a:off x="4722440" y="2480591"/>
              <a:ext cx="289013" cy="183206"/>
            </a:xfrm>
            <a:custGeom>
              <a:avLst/>
              <a:gdLst/>
              <a:ahLst/>
              <a:cxnLst/>
              <a:rect l="l" t="t" r="r" b="b"/>
              <a:pathLst>
                <a:path w="16146" h="10235" extrusionOk="0">
                  <a:moveTo>
                    <a:pt x="10625" y="0"/>
                  </a:moveTo>
                  <a:cubicBezTo>
                    <a:pt x="9028" y="0"/>
                    <a:pt x="7252" y="402"/>
                    <a:pt x="5538" y="1129"/>
                  </a:cubicBezTo>
                  <a:lnTo>
                    <a:pt x="5505" y="1162"/>
                  </a:lnTo>
                  <a:cubicBezTo>
                    <a:pt x="3403" y="2029"/>
                    <a:pt x="1502" y="3397"/>
                    <a:pt x="1" y="5098"/>
                  </a:cubicBezTo>
                  <a:cubicBezTo>
                    <a:pt x="2675" y="8247"/>
                    <a:pt x="7108" y="10235"/>
                    <a:pt x="10651" y="10235"/>
                  </a:cubicBezTo>
                  <a:cubicBezTo>
                    <a:pt x="11837" y="10235"/>
                    <a:pt x="12924" y="10012"/>
                    <a:pt x="13811" y="9535"/>
                  </a:cubicBezTo>
                  <a:cubicBezTo>
                    <a:pt x="15245" y="8734"/>
                    <a:pt x="16146" y="7333"/>
                    <a:pt x="16146" y="5098"/>
                  </a:cubicBezTo>
                  <a:cubicBezTo>
                    <a:pt x="16146" y="1511"/>
                    <a:pt x="13721" y="0"/>
                    <a:pt x="106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2791;p62">
              <a:extLst>
                <a:ext uri="{FF2B5EF4-FFF2-40B4-BE49-F238E27FC236}">
                  <a16:creationId xmlns:a16="http://schemas.microsoft.com/office/drawing/2014/main" id="{002F7255-E2DB-E696-51C0-642C4575951C}"/>
                </a:ext>
              </a:extLst>
            </p:cNvPr>
            <p:cNvSpPr/>
            <p:nvPr/>
          </p:nvSpPr>
          <p:spPr>
            <a:xfrm>
              <a:off x="4817382" y="2571846"/>
              <a:ext cx="194072" cy="18"/>
            </a:xfrm>
            <a:custGeom>
              <a:avLst/>
              <a:gdLst/>
              <a:ahLst/>
              <a:cxnLst/>
              <a:rect l="l" t="t" r="r" b="b"/>
              <a:pathLst>
                <a:path w="10842" h="1" fill="none" extrusionOk="0">
                  <a:moveTo>
                    <a:pt x="1" y="0"/>
                  </a:moveTo>
                  <a:lnTo>
                    <a:pt x="4404" y="0"/>
                  </a:lnTo>
                  <a:lnTo>
                    <a:pt x="8307" y="0"/>
                  </a:lnTo>
                  <a:lnTo>
                    <a:pt x="10842" y="0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2792;p62">
              <a:extLst>
                <a:ext uri="{FF2B5EF4-FFF2-40B4-BE49-F238E27FC236}">
                  <a16:creationId xmlns:a16="http://schemas.microsoft.com/office/drawing/2014/main" id="{52135A14-4C4E-69B2-F8B6-9BA407040880}"/>
                </a:ext>
              </a:extLst>
            </p:cNvPr>
            <p:cNvSpPr/>
            <p:nvPr/>
          </p:nvSpPr>
          <p:spPr>
            <a:xfrm>
              <a:off x="4856189" y="2507352"/>
              <a:ext cx="109297" cy="64512"/>
            </a:xfrm>
            <a:custGeom>
              <a:avLst/>
              <a:gdLst/>
              <a:ahLst/>
              <a:cxnLst/>
              <a:rect l="l" t="t" r="r" b="b"/>
              <a:pathLst>
                <a:path w="6106" h="3604" fill="none" extrusionOk="0">
                  <a:moveTo>
                    <a:pt x="1" y="935"/>
                  </a:moveTo>
                  <a:lnTo>
                    <a:pt x="2236" y="3603"/>
                  </a:lnTo>
                  <a:lnTo>
                    <a:pt x="6105" y="3603"/>
                  </a:lnTo>
                  <a:lnTo>
                    <a:pt x="3403" y="1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2793;p62">
              <a:extLst>
                <a:ext uri="{FF2B5EF4-FFF2-40B4-BE49-F238E27FC236}">
                  <a16:creationId xmlns:a16="http://schemas.microsoft.com/office/drawing/2014/main" id="{5CC0A2F8-1D2B-19D5-ABA4-EF98E7511C8C}"/>
                </a:ext>
              </a:extLst>
            </p:cNvPr>
            <p:cNvSpPr/>
            <p:nvPr/>
          </p:nvSpPr>
          <p:spPr>
            <a:xfrm>
              <a:off x="4856189" y="2571846"/>
              <a:ext cx="109297" cy="64494"/>
            </a:xfrm>
            <a:custGeom>
              <a:avLst/>
              <a:gdLst/>
              <a:ahLst/>
              <a:cxnLst/>
              <a:rect l="l" t="t" r="r" b="b"/>
              <a:pathLst>
                <a:path w="6106" h="3603" fill="none" extrusionOk="0">
                  <a:moveTo>
                    <a:pt x="1" y="2669"/>
                  </a:moveTo>
                  <a:lnTo>
                    <a:pt x="2236" y="0"/>
                  </a:lnTo>
                  <a:lnTo>
                    <a:pt x="6105" y="0"/>
                  </a:lnTo>
                  <a:lnTo>
                    <a:pt x="3403" y="3603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" name="Google Shape;2856;p62">
            <a:extLst>
              <a:ext uri="{FF2B5EF4-FFF2-40B4-BE49-F238E27FC236}">
                <a16:creationId xmlns:a16="http://schemas.microsoft.com/office/drawing/2014/main" id="{24AE095C-DEA6-EA49-F17A-5F99771F3DF3}"/>
              </a:ext>
            </a:extLst>
          </p:cNvPr>
          <p:cNvGrpSpPr/>
          <p:nvPr/>
        </p:nvGrpSpPr>
        <p:grpSpPr>
          <a:xfrm rot="16200000">
            <a:off x="14869353" y="1893538"/>
            <a:ext cx="2026369" cy="1461832"/>
            <a:chOff x="4572163" y="2994638"/>
            <a:chExt cx="2026369" cy="1461832"/>
          </a:xfrm>
        </p:grpSpPr>
        <p:grpSp>
          <p:nvGrpSpPr>
            <p:cNvPr id="110" name="Google Shape;2857;p62">
              <a:extLst>
                <a:ext uri="{FF2B5EF4-FFF2-40B4-BE49-F238E27FC236}">
                  <a16:creationId xmlns:a16="http://schemas.microsoft.com/office/drawing/2014/main" id="{4F7A2669-F02A-78D2-0620-8634BE2A06DB}"/>
                </a:ext>
              </a:extLst>
            </p:cNvPr>
            <p:cNvGrpSpPr/>
            <p:nvPr/>
          </p:nvGrpSpPr>
          <p:grpSpPr>
            <a:xfrm>
              <a:off x="4572163" y="2994638"/>
              <a:ext cx="2026369" cy="1461832"/>
              <a:chOff x="4571973" y="1401544"/>
              <a:chExt cx="2203293" cy="1589466"/>
            </a:xfrm>
          </p:grpSpPr>
          <p:sp>
            <p:nvSpPr>
              <p:cNvPr id="157" name="Google Shape;2858;p62">
                <a:extLst>
                  <a:ext uri="{FF2B5EF4-FFF2-40B4-BE49-F238E27FC236}">
                    <a16:creationId xmlns:a16="http://schemas.microsoft.com/office/drawing/2014/main" id="{F1EFF511-A51A-BDB4-3DFB-D97B06F316D2}"/>
                  </a:ext>
                </a:extLst>
              </p:cNvPr>
              <p:cNvSpPr/>
              <p:nvPr/>
            </p:nvSpPr>
            <p:spPr>
              <a:xfrm>
                <a:off x="4571973" y="1401544"/>
                <a:ext cx="2203293" cy="1589466"/>
              </a:xfrm>
              <a:custGeom>
                <a:avLst/>
                <a:gdLst/>
                <a:ahLst/>
                <a:cxnLst/>
                <a:rect l="l" t="t" r="r" b="b"/>
                <a:pathLst>
                  <a:path w="123089" h="88797" extrusionOk="0">
                    <a:moveTo>
                      <a:pt x="22917" y="0"/>
                    </a:moveTo>
                    <a:cubicBezTo>
                      <a:pt x="10208" y="0"/>
                      <a:pt x="1" y="10241"/>
                      <a:pt x="1" y="22916"/>
                    </a:cubicBezTo>
                    <a:lnTo>
                      <a:pt x="1" y="65847"/>
                    </a:lnTo>
                    <a:cubicBezTo>
                      <a:pt x="1" y="78556"/>
                      <a:pt x="10208" y="88797"/>
                      <a:pt x="22917" y="88797"/>
                    </a:cubicBezTo>
                    <a:lnTo>
                      <a:pt x="100172" y="88797"/>
                    </a:lnTo>
                    <a:cubicBezTo>
                      <a:pt x="112881" y="88797"/>
                      <a:pt x="123089" y="78556"/>
                      <a:pt x="123089" y="65847"/>
                    </a:cubicBezTo>
                    <a:lnTo>
                      <a:pt x="123089" y="22916"/>
                    </a:lnTo>
                    <a:cubicBezTo>
                      <a:pt x="123089" y="10241"/>
                      <a:pt x="112881" y="0"/>
                      <a:pt x="10017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2859;p62">
                <a:extLst>
                  <a:ext uri="{FF2B5EF4-FFF2-40B4-BE49-F238E27FC236}">
                    <a16:creationId xmlns:a16="http://schemas.microsoft.com/office/drawing/2014/main" id="{8B3CF68C-536E-AF06-A96C-4EA11A03CFB5}"/>
                  </a:ext>
                </a:extLst>
              </p:cNvPr>
              <p:cNvSpPr/>
              <p:nvPr/>
            </p:nvSpPr>
            <p:spPr>
              <a:xfrm>
                <a:off x="4683633" y="1513186"/>
                <a:ext cx="1979973" cy="1365573"/>
              </a:xfrm>
              <a:custGeom>
                <a:avLst/>
                <a:gdLst/>
                <a:ahLst/>
                <a:cxnLst/>
                <a:rect l="l" t="t" r="r" b="b"/>
                <a:pathLst>
                  <a:path w="110613" h="76289" extrusionOk="0">
                    <a:moveTo>
                      <a:pt x="16679" y="1"/>
                    </a:moveTo>
                    <a:cubicBezTo>
                      <a:pt x="7439" y="1"/>
                      <a:pt x="1" y="7440"/>
                      <a:pt x="1" y="16679"/>
                    </a:cubicBezTo>
                    <a:lnTo>
                      <a:pt x="1" y="59610"/>
                    </a:lnTo>
                    <a:cubicBezTo>
                      <a:pt x="1" y="68850"/>
                      <a:pt x="7439" y="76289"/>
                      <a:pt x="16679" y="76289"/>
                    </a:cubicBezTo>
                    <a:lnTo>
                      <a:pt x="93934" y="76289"/>
                    </a:lnTo>
                    <a:cubicBezTo>
                      <a:pt x="103174" y="76289"/>
                      <a:pt x="110613" y="68850"/>
                      <a:pt x="110613" y="59610"/>
                    </a:cubicBezTo>
                    <a:lnTo>
                      <a:pt x="110613" y="16679"/>
                    </a:lnTo>
                    <a:cubicBezTo>
                      <a:pt x="110613" y="7440"/>
                      <a:pt x="103174" y="1"/>
                      <a:pt x="9393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2860;p62">
                <a:extLst>
                  <a:ext uri="{FF2B5EF4-FFF2-40B4-BE49-F238E27FC236}">
                    <a16:creationId xmlns:a16="http://schemas.microsoft.com/office/drawing/2014/main" id="{42E72B74-02D1-505E-7961-49866584DD11}"/>
                  </a:ext>
                </a:extLst>
              </p:cNvPr>
              <p:cNvSpPr/>
              <p:nvPr/>
            </p:nvSpPr>
            <p:spPr>
              <a:xfrm>
                <a:off x="4683633" y="1513794"/>
                <a:ext cx="1384672" cy="1364964"/>
              </a:xfrm>
              <a:custGeom>
                <a:avLst/>
                <a:gdLst/>
                <a:ahLst/>
                <a:cxnLst/>
                <a:rect l="l" t="t" r="r" b="b"/>
                <a:pathLst>
                  <a:path w="77356" h="76255" fill="none" extrusionOk="0">
                    <a:moveTo>
                      <a:pt x="77356" y="76255"/>
                    </a:moveTo>
                    <a:lnTo>
                      <a:pt x="16679" y="76255"/>
                    </a:lnTo>
                    <a:cubicBezTo>
                      <a:pt x="7473" y="76255"/>
                      <a:pt x="1" y="68816"/>
                      <a:pt x="1" y="59576"/>
                    </a:cubicBezTo>
                    <a:lnTo>
                      <a:pt x="1" y="16679"/>
                    </a:lnTo>
                    <a:cubicBezTo>
                      <a:pt x="1" y="7439"/>
                      <a:pt x="7473" y="0"/>
                      <a:pt x="16679" y="0"/>
                    </a:cubicBezTo>
                  </a:path>
                </a:pathLst>
              </a:custGeom>
              <a:noFill/>
              <a:ln w="5000" cap="flat" cmpd="sng">
                <a:solidFill>
                  <a:schemeClr val="lt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1" name="Google Shape;2861;p62">
              <a:extLst>
                <a:ext uri="{FF2B5EF4-FFF2-40B4-BE49-F238E27FC236}">
                  <a16:creationId xmlns:a16="http://schemas.microsoft.com/office/drawing/2014/main" id="{EE72DBEE-4E59-C45F-10D7-8746D894E6B7}"/>
                </a:ext>
              </a:extLst>
            </p:cNvPr>
            <p:cNvSpPr/>
            <p:nvPr/>
          </p:nvSpPr>
          <p:spPr>
            <a:xfrm>
              <a:off x="4771898" y="3419104"/>
              <a:ext cx="1626900" cy="612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2" name="Google Shape;2862;p62">
              <a:extLst>
                <a:ext uri="{FF2B5EF4-FFF2-40B4-BE49-F238E27FC236}">
                  <a16:creationId xmlns:a16="http://schemas.microsoft.com/office/drawing/2014/main" id="{39B808B1-4C67-2147-4B52-98E9934A38BB}"/>
                </a:ext>
              </a:extLst>
            </p:cNvPr>
            <p:cNvGrpSpPr/>
            <p:nvPr/>
          </p:nvGrpSpPr>
          <p:grpSpPr>
            <a:xfrm>
              <a:off x="4745165" y="3227997"/>
              <a:ext cx="1680366" cy="995113"/>
              <a:chOff x="4791798" y="3172798"/>
              <a:chExt cx="1794879" cy="1062928"/>
            </a:xfrm>
          </p:grpSpPr>
          <p:grpSp>
            <p:nvGrpSpPr>
              <p:cNvPr id="113" name="Google Shape;2863;p62">
                <a:extLst>
                  <a:ext uri="{FF2B5EF4-FFF2-40B4-BE49-F238E27FC236}">
                    <a16:creationId xmlns:a16="http://schemas.microsoft.com/office/drawing/2014/main" id="{69C3D759-7BE0-D20D-67AD-4C0C2858190E}"/>
                  </a:ext>
                </a:extLst>
              </p:cNvPr>
              <p:cNvGrpSpPr/>
              <p:nvPr/>
            </p:nvGrpSpPr>
            <p:grpSpPr>
              <a:xfrm rot="-1799733">
                <a:off x="6072043" y="3201961"/>
                <a:ext cx="282431" cy="1004602"/>
                <a:chOff x="5967843" y="1438625"/>
                <a:chExt cx="467693" cy="1663575"/>
              </a:xfrm>
            </p:grpSpPr>
            <p:sp>
              <p:nvSpPr>
                <p:cNvPr id="154" name="Google Shape;2864;p62">
                  <a:extLst>
                    <a:ext uri="{FF2B5EF4-FFF2-40B4-BE49-F238E27FC236}">
                      <a16:creationId xmlns:a16="http://schemas.microsoft.com/office/drawing/2014/main" id="{E1589320-A4CF-231E-BB55-E72EE5EB8DD4}"/>
                    </a:ext>
                  </a:extLst>
                </p:cNvPr>
                <p:cNvSpPr/>
                <p:nvPr/>
              </p:nvSpPr>
              <p:spPr>
                <a:xfrm>
                  <a:off x="5967843" y="1585038"/>
                  <a:ext cx="467693" cy="2059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564" h="11258" extrusionOk="0">
                      <a:moveTo>
                        <a:pt x="1" y="1"/>
                      </a:moveTo>
                      <a:lnTo>
                        <a:pt x="1" y="11258"/>
                      </a:lnTo>
                      <a:lnTo>
                        <a:pt x="25564" y="11258"/>
                      </a:lnTo>
                      <a:lnTo>
                        <a:pt x="2556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5" name="Google Shape;2865;p62">
                  <a:extLst>
                    <a:ext uri="{FF2B5EF4-FFF2-40B4-BE49-F238E27FC236}">
                      <a16:creationId xmlns:a16="http://schemas.microsoft.com/office/drawing/2014/main" id="{61E95EE7-9BF3-12E2-6327-F2B7888E1BB4}"/>
                    </a:ext>
                  </a:extLst>
                </p:cNvPr>
                <p:cNvSpPr/>
                <p:nvPr/>
              </p:nvSpPr>
              <p:spPr>
                <a:xfrm>
                  <a:off x="6087625" y="1438625"/>
                  <a:ext cx="94300" cy="1663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72" h="66543" extrusionOk="0">
                      <a:moveTo>
                        <a:pt x="1775" y="1"/>
                      </a:moveTo>
                      <a:lnTo>
                        <a:pt x="1" y="66542"/>
                      </a:lnTo>
                      <a:lnTo>
                        <a:pt x="3771" y="66542"/>
                      </a:lnTo>
                      <a:lnTo>
                        <a:pt x="377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6" name="Google Shape;2866;p62">
                  <a:extLst>
                    <a:ext uri="{FF2B5EF4-FFF2-40B4-BE49-F238E27FC236}">
                      <a16:creationId xmlns:a16="http://schemas.microsoft.com/office/drawing/2014/main" id="{E62F7E4F-3FDD-C129-2740-57B67FB28D04}"/>
                    </a:ext>
                  </a:extLst>
                </p:cNvPr>
                <p:cNvSpPr/>
                <p:nvPr/>
              </p:nvSpPr>
              <p:spPr>
                <a:xfrm>
                  <a:off x="6233200" y="1438625"/>
                  <a:ext cx="92900" cy="1663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16" h="66543" extrusionOk="0">
                      <a:moveTo>
                        <a:pt x="0" y="1"/>
                      </a:moveTo>
                      <a:lnTo>
                        <a:pt x="0" y="66542"/>
                      </a:lnTo>
                      <a:lnTo>
                        <a:pt x="3715" y="66542"/>
                      </a:lnTo>
                      <a:lnTo>
                        <a:pt x="199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14" name="Google Shape;2867;p62">
                <a:extLst>
                  <a:ext uri="{FF2B5EF4-FFF2-40B4-BE49-F238E27FC236}">
                    <a16:creationId xmlns:a16="http://schemas.microsoft.com/office/drawing/2014/main" id="{02BC1CF8-E1D7-0546-3391-7162B6A8C5E7}"/>
                  </a:ext>
                </a:extLst>
              </p:cNvPr>
              <p:cNvGrpSpPr/>
              <p:nvPr/>
            </p:nvGrpSpPr>
            <p:grpSpPr>
              <a:xfrm>
                <a:off x="4791798" y="3172798"/>
                <a:ext cx="1429735" cy="1062928"/>
                <a:chOff x="3402400" y="1131825"/>
                <a:chExt cx="2588225" cy="1924200"/>
              </a:xfrm>
            </p:grpSpPr>
            <p:sp>
              <p:nvSpPr>
                <p:cNvPr id="115" name="Google Shape;2868;p62">
                  <a:extLst>
                    <a:ext uri="{FF2B5EF4-FFF2-40B4-BE49-F238E27FC236}">
                      <a16:creationId xmlns:a16="http://schemas.microsoft.com/office/drawing/2014/main" id="{39977D90-47E0-F6E6-08CE-D4BFBE86812F}"/>
                    </a:ext>
                  </a:extLst>
                </p:cNvPr>
                <p:cNvSpPr/>
                <p:nvPr/>
              </p:nvSpPr>
              <p:spPr>
                <a:xfrm>
                  <a:off x="3402400" y="1136150"/>
                  <a:ext cx="1396025" cy="191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841" h="76795" extrusionOk="0">
                      <a:moveTo>
                        <a:pt x="11568" y="1"/>
                      </a:moveTo>
                      <a:cubicBezTo>
                        <a:pt x="9858" y="1"/>
                        <a:pt x="8126" y="433"/>
                        <a:pt x="6544" y="1342"/>
                      </a:cubicBezTo>
                      <a:cubicBezTo>
                        <a:pt x="1664" y="4170"/>
                        <a:pt x="1" y="10325"/>
                        <a:pt x="2829" y="15205"/>
                      </a:cubicBezTo>
                      <a:lnTo>
                        <a:pt x="35323" y="71432"/>
                      </a:lnTo>
                      <a:cubicBezTo>
                        <a:pt x="37127" y="74852"/>
                        <a:pt x="40636" y="76794"/>
                        <a:pt x="44247" y="76794"/>
                      </a:cubicBezTo>
                      <a:cubicBezTo>
                        <a:pt x="45965" y="76794"/>
                        <a:pt x="47706" y="76355"/>
                        <a:pt x="49297" y="75425"/>
                      </a:cubicBezTo>
                      <a:cubicBezTo>
                        <a:pt x="54232" y="72542"/>
                        <a:pt x="55840" y="66165"/>
                        <a:pt x="52790" y="61285"/>
                      </a:cubicBezTo>
                      <a:lnTo>
                        <a:pt x="20351" y="5057"/>
                      </a:lnTo>
                      <a:cubicBezTo>
                        <a:pt x="18488" y="1815"/>
                        <a:pt x="15072" y="1"/>
                        <a:pt x="11568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" name="Google Shape;2869;p62">
                  <a:extLst>
                    <a:ext uri="{FF2B5EF4-FFF2-40B4-BE49-F238E27FC236}">
                      <a16:creationId xmlns:a16="http://schemas.microsoft.com/office/drawing/2014/main" id="{879A45E6-F4E6-CE6B-D165-791D379CEAA3}"/>
                    </a:ext>
                  </a:extLst>
                </p:cNvPr>
                <p:cNvSpPr/>
                <p:nvPr/>
              </p:nvSpPr>
              <p:spPr>
                <a:xfrm>
                  <a:off x="3564600" y="1408125"/>
                  <a:ext cx="820700" cy="1382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828" h="55286" extrusionOk="0">
                      <a:moveTo>
                        <a:pt x="1331" y="1"/>
                      </a:moveTo>
                      <a:lnTo>
                        <a:pt x="1" y="777"/>
                      </a:lnTo>
                      <a:lnTo>
                        <a:pt x="31441" y="55286"/>
                      </a:lnTo>
                      <a:lnTo>
                        <a:pt x="32828" y="54509"/>
                      </a:lnTo>
                      <a:lnTo>
                        <a:pt x="1331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" name="Google Shape;2870;p62">
                  <a:extLst>
                    <a:ext uri="{FF2B5EF4-FFF2-40B4-BE49-F238E27FC236}">
                      <a16:creationId xmlns:a16="http://schemas.microsoft.com/office/drawing/2014/main" id="{76ED259C-7349-1043-0178-7D955ACAC328}"/>
                    </a:ext>
                  </a:extLst>
                </p:cNvPr>
                <p:cNvSpPr/>
                <p:nvPr/>
              </p:nvSpPr>
              <p:spPr>
                <a:xfrm>
                  <a:off x="3626975" y="1373475"/>
                  <a:ext cx="820725" cy="1380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829" h="55230" extrusionOk="0">
                      <a:moveTo>
                        <a:pt x="1332" y="1"/>
                      </a:moveTo>
                      <a:lnTo>
                        <a:pt x="1" y="777"/>
                      </a:lnTo>
                      <a:lnTo>
                        <a:pt x="31442" y="55230"/>
                      </a:lnTo>
                      <a:lnTo>
                        <a:pt x="32828" y="54454"/>
                      </a:lnTo>
                      <a:lnTo>
                        <a:pt x="1332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" name="Google Shape;2871;p62">
                  <a:extLst>
                    <a:ext uri="{FF2B5EF4-FFF2-40B4-BE49-F238E27FC236}">
                      <a16:creationId xmlns:a16="http://schemas.microsoft.com/office/drawing/2014/main" id="{BA23C836-5387-0D0D-AE0F-C9FDD847547F}"/>
                    </a:ext>
                  </a:extLst>
                </p:cNvPr>
                <p:cNvSpPr/>
                <p:nvPr/>
              </p:nvSpPr>
              <p:spPr>
                <a:xfrm>
                  <a:off x="3689375" y="1337425"/>
                  <a:ext cx="820700" cy="1382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828" h="55286" extrusionOk="0">
                      <a:moveTo>
                        <a:pt x="1331" y="1"/>
                      </a:moveTo>
                      <a:lnTo>
                        <a:pt x="0" y="777"/>
                      </a:lnTo>
                      <a:lnTo>
                        <a:pt x="31441" y="55286"/>
                      </a:lnTo>
                      <a:lnTo>
                        <a:pt x="32827" y="54509"/>
                      </a:lnTo>
                      <a:lnTo>
                        <a:pt x="1331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" name="Google Shape;2872;p62">
                  <a:extLst>
                    <a:ext uri="{FF2B5EF4-FFF2-40B4-BE49-F238E27FC236}">
                      <a16:creationId xmlns:a16="http://schemas.microsoft.com/office/drawing/2014/main" id="{348A2E5C-1C15-368A-CAAF-EA4D0A992CEC}"/>
                    </a:ext>
                  </a:extLst>
                </p:cNvPr>
                <p:cNvSpPr/>
                <p:nvPr/>
              </p:nvSpPr>
              <p:spPr>
                <a:xfrm>
                  <a:off x="3751750" y="1301400"/>
                  <a:ext cx="819325" cy="1382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73" h="55285" extrusionOk="0">
                      <a:moveTo>
                        <a:pt x="1331" y="0"/>
                      </a:moveTo>
                      <a:lnTo>
                        <a:pt x="1" y="776"/>
                      </a:lnTo>
                      <a:lnTo>
                        <a:pt x="31441" y="55285"/>
                      </a:lnTo>
                      <a:lnTo>
                        <a:pt x="32772" y="54509"/>
                      </a:lnTo>
                      <a:lnTo>
                        <a:pt x="1331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" name="Google Shape;2873;p62">
                  <a:extLst>
                    <a:ext uri="{FF2B5EF4-FFF2-40B4-BE49-F238E27FC236}">
                      <a16:creationId xmlns:a16="http://schemas.microsoft.com/office/drawing/2014/main" id="{02CF34B7-9B19-CCD3-3AA2-6443E0C23DE0}"/>
                    </a:ext>
                  </a:extLst>
                </p:cNvPr>
                <p:cNvSpPr/>
                <p:nvPr/>
              </p:nvSpPr>
              <p:spPr>
                <a:xfrm>
                  <a:off x="3462025" y="1496850"/>
                  <a:ext cx="833175" cy="1444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327" h="57781" extrusionOk="0">
                      <a:moveTo>
                        <a:pt x="0" y="1"/>
                      </a:moveTo>
                      <a:lnTo>
                        <a:pt x="33326" y="57781"/>
                      </a:lnTo>
                      <a:lnTo>
                        <a:pt x="30887" y="33216"/>
                      </a:lnTo>
                      <a:lnTo>
                        <a:pt x="29667" y="21349"/>
                      </a:lnTo>
                      <a:lnTo>
                        <a:pt x="20018" y="14418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" name="Google Shape;2874;p62">
                  <a:extLst>
                    <a:ext uri="{FF2B5EF4-FFF2-40B4-BE49-F238E27FC236}">
                      <a16:creationId xmlns:a16="http://schemas.microsoft.com/office/drawing/2014/main" id="{C5D2CCB5-3256-FC1F-B225-5D9C5B5A3A35}"/>
                    </a:ext>
                  </a:extLst>
                </p:cNvPr>
                <p:cNvSpPr/>
                <p:nvPr/>
              </p:nvSpPr>
              <p:spPr>
                <a:xfrm>
                  <a:off x="4163475" y="2251000"/>
                  <a:ext cx="124800" cy="12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92" h="5047" extrusionOk="0">
                      <a:moveTo>
                        <a:pt x="1054" y="0"/>
                      </a:moveTo>
                      <a:lnTo>
                        <a:pt x="1" y="3993"/>
                      </a:lnTo>
                      <a:lnTo>
                        <a:pt x="3938" y="5046"/>
                      </a:lnTo>
                      <a:lnTo>
                        <a:pt x="4991" y="1054"/>
                      </a:lnTo>
                      <a:lnTo>
                        <a:pt x="1054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" name="Google Shape;2875;p62">
                  <a:extLst>
                    <a:ext uri="{FF2B5EF4-FFF2-40B4-BE49-F238E27FC236}">
                      <a16:creationId xmlns:a16="http://schemas.microsoft.com/office/drawing/2014/main" id="{70E28F10-A816-2932-D4C8-E31DE7B2B1B4}"/>
                    </a:ext>
                  </a:extLst>
                </p:cNvPr>
                <p:cNvSpPr/>
                <p:nvPr/>
              </p:nvSpPr>
              <p:spPr>
                <a:xfrm>
                  <a:off x="4034550" y="2029175"/>
                  <a:ext cx="126175" cy="12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47" h="5047" extrusionOk="0">
                      <a:moveTo>
                        <a:pt x="1110" y="1"/>
                      </a:moveTo>
                      <a:lnTo>
                        <a:pt x="1" y="3993"/>
                      </a:lnTo>
                      <a:lnTo>
                        <a:pt x="3993" y="5047"/>
                      </a:lnTo>
                      <a:lnTo>
                        <a:pt x="5047" y="1054"/>
                      </a:lnTo>
                      <a:lnTo>
                        <a:pt x="1110" y="1"/>
                      </a:lnTo>
                      <a:close/>
                    </a:path>
                  </a:pathLst>
                </a:custGeom>
                <a:solidFill>
                  <a:srgbClr val="5F8D6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3" name="Google Shape;2876;p62">
                  <a:extLst>
                    <a:ext uri="{FF2B5EF4-FFF2-40B4-BE49-F238E27FC236}">
                      <a16:creationId xmlns:a16="http://schemas.microsoft.com/office/drawing/2014/main" id="{03AE5587-6588-6D0C-BD50-D5BBB31011A5}"/>
                    </a:ext>
                  </a:extLst>
                </p:cNvPr>
                <p:cNvSpPr/>
                <p:nvPr/>
              </p:nvSpPr>
              <p:spPr>
                <a:xfrm>
                  <a:off x="3918100" y="1817075"/>
                  <a:ext cx="126175" cy="12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47" h="5047" extrusionOk="0">
                      <a:moveTo>
                        <a:pt x="1054" y="1"/>
                      </a:moveTo>
                      <a:lnTo>
                        <a:pt x="1" y="3993"/>
                      </a:lnTo>
                      <a:lnTo>
                        <a:pt x="3938" y="5047"/>
                      </a:lnTo>
                      <a:lnTo>
                        <a:pt x="5047" y="1110"/>
                      </a:lnTo>
                      <a:lnTo>
                        <a:pt x="1054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" name="Google Shape;2877;p62">
                  <a:extLst>
                    <a:ext uri="{FF2B5EF4-FFF2-40B4-BE49-F238E27FC236}">
                      <a16:creationId xmlns:a16="http://schemas.microsoft.com/office/drawing/2014/main" id="{641F63BF-B451-9AE8-9D11-38AB3DD2E1B4}"/>
                    </a:ext>
                  </a:extLst>
                </p:cNvPr>
                <p:cNvSpPr/>
                <p:nvPr/>
              </p:nvSpPr>
              <p:spPr>
                <a:xfrm>
                  <a:off x="3900075" y="1243175"/>
                  <a:ext cx="834575" cy="1444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383" h="57781" extrusionOk="0">
                      <a:moveTo>
                        <a:pt x="1" y="0"/>
                      </a:moveTo>
                      <a:lnTo>
                        <a:pt x="3661" y="36432"/>
                      </a:lnTo>
                      <a:lnTo>
                        <a:pt x="33382" y="5778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" name="Google Shape;2878;p62">
                  <a:extLst>
                    <a:ext uri="{FF2B5EF4-FFF2-40B4-BE49-F238E27FC236}">
                      <a16:creationId xmlns:a16="http://schemas.microsoft.com/office/drawing/2014/main" id="{918A500F-8F1E-3769-5F8B-B6E00283496F}"/>
                    </a:ext>
                  </a:extLst>
                </p:cNvPr>
                <p:cNvSpPr/>
                <p:nvPr/>
              </p:nvSpPr>
              <p:spPr>
                <a:xfrm>
                  <a:off x="3998500" y="1131825"/>
                  <a:ext cx="1393250" cy="1916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730" h="76663" extrusionOk="0">
                      <a:moveTo>
                        <a:pt x="11564" y="0"/>
                      </a:moveTo>
                      <a:cubicBezTo>
                        <a:pt x="9854" y="0"/>
                        <a:pt x="8123" y="434"/>
                        <a:pt x="6544" y="1349"/>
                      </a:cubicBezTo>
                      <a:cubicBezTo>
                        <a:pt x="1609" y="4232"/>
                        <a:pt x="1" y="10498"/>
                        <a:pt x="2940" y="15378"/>
                      </a:cubicBezTo>
                      <a:lnTo>
                        <a:pt x="35379" y="71605"/>
                      </a:lnTo>
                      <a:cubicBezTo>
                        <a:pt x="37242" y="74848"/>
                        <a:pt x="40658" y="76662"/>
                        <a:pt x="44179" y="76662"/>
                      </a:cubicBezTo>
                      <a:cubicBezTo>
                        <a:pt x="45898" y="76662"/>
                        <a:pt x="47641" y="76230"/>
                        <a:pt x="49241" y="75321"/>
                      </a:cubicBezTo>
                      <a:cubicBezTo>
                        <a:pt x="54066" y="72493"/>
                        <a:pt x="55729" y="66282"/>
                        <a:pt x="52901" y="61458"/>
                      </a:cubicBezTo>
                      <a:lnTo>
                        <a:pt x="20462" y="5230"/>
                      </a:lnTo>
                      <a:cubicBezTo>
                        <a:pt x="18625" y="1892"/>
                        <a:pt x="15138" y="0"/>
                        <a:pt x="1156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6" name="Google Shape;2879;p62">
                  <a:extLst>
                    <a:ext uri="{FF2B5EF4-FFF2-40B4-BE49-F238E27FC236}">
                      <a16:creationId xmlns:a16="http://schemas.microsoft.com/office/drawing/2014/main" id="{4C57967E-204A-9E17-63F3-DD515ED94132}"/>
                    </a:ext>
                  </a:extLst>
                </p:cNvPr>
                <p:cNvSpPr/>
                <p:nvPr/>
              </p:nvSpPr>
              <p:spPr>
                <a:xfrm>
                  <a:off x="4163475" y="1408125"/>
                  <a:ext cx="820700" cy="1382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828" h="55286" extrusionOk="0">
                      <a:moveTo>
                        <a:pt x="1331" y="1"/>
                      </a:moveTo>
                      <a:lnTo>
                        <a:pt x="1" y="777"/>
                      </a:lnTo>
                      <a:lnTo>
                        <a:pt x="31441" y="55286"/>
                      </a:lnTo>
                      <a:lnTo>
                        <a:pt x="32828" y="54509"/>
                      </a:lnTo>
                      <a:lnTo>
                        <a:pt x="1331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7" name="Google Shape;2880;p62">
                  <a:extLst>
                    <a:ext uri="{FF2B5EF4-FFF2-40B4-BE49-F238E27FC236}">
                      <a16:creationId xmlns:a16="http://schemas.microsoft.com/office/drawing/2014/main" id="{401056BE-4DC2-47E0-5C25-D812AC229CE0}"/>
                    </a:ext>
                  </a:extLst>
                </p:cNvPr>
                <p:cNvSpPr/>
                <p:nvPr/>
              </p:nvSpPr>
              <p:spPr>
                <a:xfrm>
                  <a:off x="4225850" y="1372100"/>
                  <a:ext cx="820700" cy="1382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828" h="55285" extrusionOk="0">
                      <a:moveTo>
                        <a:pt x="1332" y="0"/>
                      </a:moveTo>
                      <a:lnTo>
                        <a:pt x="1" y="776"/>
                      </a:lnTo>
                      <a:lnTo>
                        <a:pt x="31442" y="55285"/>
                      </a:lnTo>
                      <a:lnTo>
                        <a:pt x="32828" y="54509"/>
                      </a:lnTo>
                      <a:lnTo>
                        <a:pt x="1332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8" name="Google Shape;2881;p62">
                  <a:extLst>
                    <a:ext uri="{FF2B5EF4-FFF2-40B4-BE49-F238E27FC236}">
                      <a16:creationId xmlns:a16="http://schemas.microsoft.com/office/drawing/2014/main" id="{507B4337-31DA-A03B-0D6F-E6AA0EB388B1}"/>
                    </a:ext>
                  </a:extLst>
                </p:cNvPr>
                <p:cNvSpPr/>
                <p:nvPr/>
              </p:nvSpPr>
              <p:spPr>
                <a:xfrm>
                  <a:off x="4288250" y="1337425"/>
                  <a:ext cx="820700" cy="1382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828" h="55286" extrusionOk="0">
                      <a:moveTo>
                        <a:pt x="1331" y="1"/>
                      </a:moveTo>
                      <a:lnTo>
                        <a:pt x="0" y="777"/>
                      </a:lnTo>
                      <a:lnTo>
                        <a:pt x="31441" y="55286"/>
                      </a:lnTo>
                      <a:lnTo>
                        <a:pt x="32827" y="54509"/>
                      </a:lnTo>
                      <a:lnTo>
                        <a:pt x="1331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9" name="Google Shape;2882;p62">
                  <a:extLst>
                    <a:ext uri="{FF2B5EF4-FFF2-40B4-BE49-F238E27FC236}">
                      <a16:creationId xmlns:a16="http://schemas.microsoft.com/office/drawing/2014/main" id="{9C5ABA81-3A63-419F-7BCA-7AF086DCDEA1}"/>
                    </a:ext>
                  </a:extLst>
                </p:cNvPr>
                <p:cNvSpPr/>
                <p:nvPr/>
              </p:nvSpPr>
              <p:spPr>
                <a:xfrm>
                  <a:off x="4350625" y="1301400"/>
                  <a:ext cx="819325" cy="1382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73" h="55285" extrusionOk="0">
                      <a:moveTo>
                        <a:pt x="1331" y="0"/>
                      </a:moveTo>
                      <a:lnTo>
                        <a:pt x="0" y="776"/>
                      </a:lnTo>
                      <a:lnTo>
                        <a:pt x="31441" y="55285"/>
                      </a:lnTo>
                      <a:lnTo>
                        <a:pt x="32772" y="54509"/>
                      </a:lnTo>
                      <a:lnTo>
                        <a:pt x="1331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0" name="Google Shape;2883;p62">
                  <a:extLst>
                    <a:ext uri="{FF2B5EF4-FFF2-40B4-BE49-F238E27FC236}">
                      <a16:creationId xmlns:a16="http://schemas.microsoft.com/office/drawing/2014/main" id="{CB930A2C-88F5-BADA-14F9-0727AC1C5A4D}"/>
                    </a:ext>
                  </a:extLst>
                </p:cNvPr>
                <p:cNvSpPr/>
                <p:nvPr/>
              </p:nvSpPr>
              <p:spPr>
                <a:xfrm>
                  <a:off x="4060900" y="1496850"/>
                  <a:ext cx="833175" cy="1444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327" h="57781" extrusionOk="0">
                      <a:moveTo>
                        <a:pt x="0" y="1"/>
                      </a:moveTo>
                      <a:lnTo>
                        <a:pt x="33326" y="57781"/>
                      </a:lnTo>
                      <a:lnTo>
                        <a:pt x="30886" y="33216"/>
                      </a:lnTo>
                      <a:lnTo>
                        <a:pt x="29667" y="21349"/>
                      </a:lnTo>
                      <a:lnTo>
                        <a:pt x="20018" y="14418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" name="Google Shape;2884;p62">
                  <a:extLst>
                    <a:ext uri="{FF2B5EF4-FFF2-40B4-BE49-F238E27FC236}">
                      <a16:creationId xmlns:a16="http://schemas.microsoft.com/office/drawing/2014/main" id="{F762B246-4697-13C8-7E49-08BB40EED1B6}"/>
                    </a:ext>
                  </a:extLst>
                </p:cNvPr>
                <p:cNvSpPr/>
                <p:nvPr/>
              </p:nvSpPr>
              <p:spPr>
                <a:xfrm>
                  <a:off x="4762350" y="2251000"/>
                  <a:ext cx="124800" cy="12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92" h="5047" extrusionOk="0">
                      <a:moveTo>
                        <a:pt x="1054" y="0"/>
                      </a:moveTo>
                      <a:lnTo>
                        <a:pt x="0" y="3993"/>
                      </a:lnTo>
                      <a:lnTo>
                        <a:pt x="3937" y="5046"/>
                      </a:lnTo>
                      <a:lnTo>
                        <a:pt x="4991" y="1054"/>
                      </a:lnTo>
                      <a:lnTo>
                        <a:pt x="1054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2" name="Google Shape;2885;p62">
                  <a:extLst>
                    <a:ext uri="{FF2B5EF4-FFF2-40B4-BE49-F238E27FC236}">
                      <a16:creationId xmlns:a16="http://schemas.microsoft.com/office/drawing/2014/main" id="{F40DAD1B-05DB-FAC4-0F32-1A4FD20F309C}"/>
                    </a:ext>
                  </a:extLst>
                </p:cNvPr>
                <p:cNvSpPr/>
                <p:nvPr/>
              </p:nvSpPr>
              <p:spPr>
                <a:xfrm>
                  <a:off x="4633425" y="2029175"/>
                  <a:ext cx="126175" cy="12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47" h="5047" extrusionOk="0">
                      <a:moveTo>
                        <a:pt x="1109" y="1"/>
                      </a:moveTo>
                      <a:lnTo>
                        <a:pt x="0" y="3993"/>
                      </a:lnTo>
                      <a:lnTo>
                        <a:pt x="3993" y="5047"/>
                      </a:lnTo>
                      <a:lnTo>
                        <a:pt x="5047" y="1054"/>
                      </a:lnTo>
                      <a:lnTo>
                        <a:pt x="1109" y="1"/>
                      </a:lnTo>
                      <a:close/>
                    </a:path>
                  </a:pathLst>
                </a:custGeom>
                <a:solidFill>
                  <a:srgbClr val="5F8D6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3" name="Google Shape;2886;p62">
                  <a:extLst>
                    <a:ext uri="{FF2B5EF4-FFF2-40B4-BE49-F238E27FC236}">
                      <a16:creationId xmlns:a16="http://schemas.microsoft.com/office/drawing/2014/main" id="{88B1EEFD-6E1C-32CC-B161-084D35CBF751}"/>
                    </a:ext>
                  </a:extLst>
                </p:cNvPr>
                <p:cNvSpPr/>
                <p:nvPr/>
              </p:nvSpPr>
              <p:spPr>
                <a:xfrm>
                  <a:off x="4505875" y="1807375"/>
                  <a:ext cx="124800" cy="124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92" h="4992" extrusionOk="0">
                      <a:moveTo>
                        <a:pt x="1055" y="1"/>
                      </a:moveTo>
                      <a:lnTo>
                        <a:pt x="1" y="3938"/>
                      </a:lnTo>
                      <a:lnTo>
                        <a:pt x="3938" y="4991"/>
                      </a:lnTo>
                      <a:lnTo>
                        <a:pt x="4992" y="1054"/>
                      </a:lnTo>
                      <a:lnTo>
                        <a:pt x="1055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4" name="Google Shape;2887;p62">
                  <a:extLst>
                    <a:ext uri="{FF2B5EF4-FFF2-40B4-BE49-F238E27FC236}">
                      <a16:creationId xmlns:a16="http://schemas.microsoft.com/office/drawing/2014/main" id="{589D9777-004B-ADE0-A669-C558A8999C61}"/>
                    </a:ext>
                  </a:extLst>
                </p:cNvPr>
                <p:cNvSpPr/>
                <p:nvPr/>
              </p:nvSpPr>
              <p:spPr>
                <a:xfrm>
                  <a:off x="4498950" y="1243175"/>
                  <a:ext cx="834575" cy="1444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383" h="57781" extrusionOk="0">
                      <a:moveTo>
                        <a:pt x="1" y="0"/>
                      </a:moveTo>
                      <a:lnTo>
                        <a:pt x="3660" y="36432"/>
                      </a:lnTo>
                      <a:lnTo>
                        <a:pt x="33382" y="57780"/>
                      </a:lnTo>
                      <a:lnTo>
                        <a:pt x="33382" y="5778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5" name="Google Shape;2888;p62">
                  <a:extLst>
                    <a:ext uri="{FF2B5EF4-FFF2-40B4-BE49-F238E27FC236}">
                      <a16:creationId xmlns:a16="http://schemas.microsoft.com/office/drawing/2014/main" id="{7A8EEB3F-7631-4610-5F32-DBA6EEFA2C4F}"/>
                    </a:ext>
                  </a:extLst>
                </p:cNvPr>
                <p:cNvSpPr/>
                <p:nvPr/>
              </p:nvSpPr>
              <p:spPr>
                <a:xfrm>
                  <a:off x="4600150" y="1136150"/>
                  <a:ext cx="1390475" cy="1912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619" h="76490" extrusionOk="0">
                      <a:moveTo>
                        <a:pt x="11568" y="1"/>
                      </a:moveTo>
                      <a:cubicBezTo>
                        <a:pt x="9857" y="1"/>
                        <a:pt x="8126" y="433"/>
                        <a:pt x="6544" y="1342"/>
                      </a:cubicBezTo>
                      <a:cubicBezTo>
                        <a:pt x="1664" y="4170"/>
                        <a:pt x="1" y="10325"/>
                        <a:pt x="2829" y="15205"/>
                      </a:cubicBezTo>
                      <a:lnTo>
                        <a:pt x="35268" y="71432"/>
                      </a:lnTo>
                      <a:cubicBezTo>
                        <a:pt x="37168" y="74675"/>
                        <a:pt x="40571" y="76489"/>
                        <a:pt x="44080" y="76489"/>
                      </a:cubicBezTo>
                      <a:cubicBezTo>
                        <a:pt x="45792" y="76489"/>
                        <a:pt x="47530" y="76057"/>
                        <a:pt x="49130" y="75148"/>
                      </a:cubicBezTo>
                      <a:cubicBezTo>
                        <a:pt x="53955" y="72320"/>
                        <a:pt x="55618" y="66109"/>
                        <a:pt x="52790" y="61285"/>
                      </a:cubicBezTo>
                      <a:lnTo>
                        <a:pt x="20351" y="5057"/>
                      </a:lnTo>
                      <a:cubicBezTo>
                        <a:pt x="18488" y="1815"/>
                        <a:pt x="15072" y="1"/>
                        <a:pt x="11568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6" name="Google Shape;2889;p62">
                  <a:extLst>
                    <a:ext uri="{FF2B5EF4-FFF2-40B4-BE49-F238E27FC236}">
                      <a16:creationId xmlns:a16="http://schemas.microsoft.com/office/drawing/2014/main" id="{F3AF6CF7-B3E3-7F91-3322-B131E362C363}"/>
                    </a:ext>
                  </a:extLst>
                </p:cNvPr>
                <p:cNvSpPr/>
                <p:nvPr/>
              </p:nvSpPr>
              <p:spPr>
                <a:xfrm>
                  <a:off x="4762350" y="1408125"/>
                  <a:ext cx="820700" cy="1382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828" h="55286" extrusionOk="0">
                      <a:moveTo>
                        <a:pt x="1331" y="1"/>
                      </a:moveTo>
                      <a:lnTo>
                        <a:pt x="0" y="777"/>
                      </a:lnTo>
                      <a:lnTo>
                        <a:pt x="31441" y="55286"/>
                      </a:lnTo>
                      <a:lnTo>
                        <a:pt x="32827" y="54509"/>
                      </a:lnTo>
                      <a:lnTo>
                        <a:pt x="1331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7" name="Google Shape;2890;p62">
                  <a:extLst>
                    <a:ext uri="{FF2B5EF4-FFF2-40B4-BE49-F238E27FC236}">
                      <a16:creationId xmlns:a16="http://schemas.microsoft.com/office/drawing/2014/main" id="{C23BA3FB-0BEA-1058-4EDD-D6B19AC778E0}"/>
                    </a:ext>
                  </a:extLst>
                </p:cNvPr>
                <p:cNvSpPr/>
                <p:nvPr/>
              </p:nvSpPr>
              <p:spPr>
                <a:xfrm>
                  <a:off x="4824725" y="1372100"/>
                  <a:ext cx="820700" cy="1382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828" h="55285" extrusionOk="0">
                      <a:moveTo>
                        <a:pt x="1332" y="0"/>
                      </a:moveTo>
                      <a:lnTo>
                        <a:pt x="1" y="776"/>
                      </a:lnTo>
                      <a:lnTo>
                        <a:pt x="31442" y="55285"/>
                      </a:lnTo>
                      <a:lnTo>
                        <a:pt x="32828" y="54509"/>
                      </a:lnTo>
                      <a:lnTo>
                        <a:pt x="1332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8" name="Google Shape;2891;p62">
                  <a:extLst>
                    <a:ext uri="{FF2B5EF4-FFF2-40B4-BE49-F238E27FC236}">
                      <a16:creationId xmlns:a16="http://schemas.microsoft.com/office/drawing/2014/main" id="{C8E61D4F-7008-3812-08D8-2F6E37AC87B8}"/>
                    </a:ext>
                  </a:extLst>
                </p:cNvPr>
                <p:cNvSpPr/>
                <p:nvPr/>
              </p:nvSpPr>
              <p:spPr>
                <a:xfrm>
                  <a:off x="4887125" y="1337425"/>
                  <a:ext cx="820700" cy="1380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828" h="55231" extrusionOk="0">
                      <a:moveTo>
                        <a:pt x="1331" y="1"/>
                      </a:moveTo>
                      <a:lnTo>
                        <a:pt x="0" y="777"/>
                      </a:lnTo>
                      <a:lnTo>
                        <a:pt x="31441" y="55230"/>
                      </a:lnTo>
                      <a:lnTo>
                        <a:pt x="32827" y="54454"/>
                      </a:lnTo>
                      <a:lnTo>
                        <a:pt x="1331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" name="Google Shape;2892;p62">
                  <a:extLst>
                    <a:ext uri="{FF2B5EF4-FFF2-40B4-BE49-F238E27FC236}">
                      <a16:creationId xmlns:a16="http://schemas.microsoft.com/office/drawing/2014/main" id="{3981624F-F4BC-843F-A309-5ADD145EAA86}"/>
                    </a:ext>
                  </a:extLst>
                </p:cNvPr>
                <p:cNvSpPr/>
                <p:nvPr/>
              </p:nvSpPr>
              <p:spPr>
                <a:xfrm>
                  <a:off x="4949500" y="1301400"/>
                  <a:ext cx="819300" cy="1382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72" h="55285" extrusionOk="0">
                      <a:moveTo>
                        <a:pt x="1331" y="0"/>
                      </a:moveTo>
                      <a:lnTo>
                        <a:pt x="0" y="776"/>
                      </a:lnTo>
                      <a:lnTo>
                        <a:pt x="31441" y="55285"/>
                      </a:lnTo>
                      <a:lnTo>
                        <a:pt x="32772" y="54509"/>
                      </a:lnTo>
                      <a:lnTo>
                        <a:pt x="1331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" name="Google Shape;2893;p62">
                  <a:extLst>
                    <a:ext uri="{FF2B5EF4-FFF2-40B4-BE49-F238E27FC236}">
                      <a16:creationId xmlns:a16="http://schemas.microsoft.com/office/drawing/2014/main" id="{E74CCF87-6453-F2A6-BE45-0405A355A5BA}"/>
                    </a:ext>
                  </a:extLst>
                </p:cNvPr>
                <p:cNvSpPr/>
                <p:nvPr/>
              </p:nvSpPr>
              <p:spPr>
                <a:xfrm>
                  <a:off x="4659775" y="1496850"/>
                  <a:ext cx="833175" cy="1444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327" h="57781" extrusionOk="0">
                      <a:moveTo>
                        <a:pt x="0" y="1"/>
                      </a:moveTo>
                      <a:lnTo>
                        <a:pt x="33326" y="57781"/>
                      </a:lnTo>
                      <a:lnTo>
                        <a:pt x="30886" y="33216"/>
                      </a:lnTo>
                      <a:lnTo>
                        <a:pt x="29666" y="21349"/>
                      </a:lnTo>
                      <a:lnTo>
                        <a:pt x="20018" y="14418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" name="Google Shape;2894;p62">
                  <a:extLst>
                    <a:ext uri="{FF2B5EF4-FFF2-40B4-BE49-F238E27FC236}">
                      <a16:creationId xmlns:a16="http://schemas.microsoft.com/office/drawing/2014/main" id="{6138E097-2A47-A10F-C1A5-2A7263544EFC}"/>
                    </a:ext>
                  </a:extLst>
                </p:cNvPr>
                <p:cNvSpPr/>
                <p:nvPr/>
              </p:nvSpPr>
              <p:spPr>
                <a:xfrm>
                  <a:off x="5361225" y="2251000"/>
                  <a:ext cx="126175" cy="12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47" h="5047" extrusionOk="0">
                      <a:moveTo>
                        <a:pt x="1054" y="0"/>
                      </a:moveTo>
                      <a:lnTo>
                        <a:pt x="0" y="3993"/>
                      </a:lnTo>
                      <a:lnTo>
                        <a:pt x="3937" y="5046"/>
                      </a:lnTo>
                      <a:lnTo>
                        <a:pt x="5046" y="1054"/>
                      </a:lnTo>
                      <a:lnTo>
                        <a:pt x="1054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" name="Google Shape;2895;p62">
                  <a:extLst>
                    <a:ext uri="{FF2B5EF4-FFF2-40B4-BE49-F238E27FC236}">
                      <a16:creationId xmlns:a16="http://schemas.microsoft.com/office/drawing/2014/main" id="{2F556BB3-6DA7-5145-1C5D-C2B8A73BA7FF}"/>
                    </a:ext>
                  </a:extLst>
                </p:cNvPr>
                <p:cNvSpPr/>
                <p:nvPr/>
              </p:nvSpPr>
              <p:spPr>
                <a:xfrm>
                  <a:off x="5233675" y="2029175"/>
                  <a:ext cx="124800" cy="12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92" h="5047" extrusionOk="0">
                      <a:moveTo>
                        <a:pt x="1054" y="1"/>
                      </a:moveTo>
                      <a:lnTo>
                        <a:pt x="1" y="3993"/>
                      </a:lnTo>
                      <a:lnTo>
                        <a:pt x="3938" y="5047"/>
                      </a:lnTo>
                      <a:lnTo>
                        <a:pt x="4991" y="1054"/>
                      </a:lnTo>
                      <a:lnTo>
                        <a:pt x="1054" y="1"/>
                      </a:lnTo>
                      <a:close/>
                    </a:path>
                  </a:pathLst>
                </a:custGeom>
                <a:solidFill>
                  <a:srgbClr val="5F8D6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3" name="Google Shape;2896;p62">
                  <a:extLst>
                    <a:ext uri="{FF2B5EF4-FFF2-40B4-BE49-F238E27FC236}">
                      <a16:creationId xmlns:a16="http://schemas.microsoft.com/office/drawing/2014/main" id="{4FF502B8-14E9-E869-299A-54C568818705}"/>
                    </a:ext>
                  </a:extLst>
                </p:cNvPr>
                <p:cNvSpPr/>
                <p:nvPr/>
              </p:nvSpPr>
              <p:spPr>
                <a:xfrm>
                  <a:off x="5104750" y="1807375"/>
                  <a:ext cx="124800" cy="124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92" h="4992" extrusionOk="0">
                      <a:moveTo>
                        <a:pt x="1054" y="1"/>
                      </a:moveTo>
                      <a:lnTo>
                        <a:pt x="1" y="3938"/>
                      </a:lnTo>
                      <a:lnTo>
                        <a:pt x="3938" y="4991"/>
                      </a:lnTo>
                      <a:lnTo>
                        <a:pt x="4991" y="1054"/>
                      </a:lnTo>
                      <a:lnTo>
                        <a:pt x="1054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4" name="Google Shape;2897;p62">
                  <a:extLst>
                    <a:ext uri="{FF2B5EF4-FFF2-40B4-BE49-F238E27FC236}">
                      <a16:creationId xmlns:a16="http://schemas.microsoft.com/office/drawing/2014/main" id="{C90D9B4A-1093-2B03-E4D7-AC7CBA9B765C}"/>
                    </a:ext>
                  </a:extLst>
                </p:cNvPr>
                <p:cNvSpPr/>
                <p:nvPr/>
              </p:nvSpPr>
              <p:spPr>
                <a:xfrm>
                  <a:off x="5097825" y="1243175"/>
                  <a:ext cx="834575" cy="1444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383" h="57781" extrusionOk="0">
                      <a:moveTo>
                        <a:pt x="1" y="0"/>
                      </a:moveTo>
                      <a:lnTo>
                        <a:pt x="3660" y="36432"/>
                      </a:lnTo>
                      <a:lnTo>
                        <a:pt x="33382" y="5778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5" name="Google Shape;2898;p62">
                  <a:extLst>
                    <a:ext uri="{FF2B5EF4-FFF2-40B4-BE49-F238E27FC236}">
                      <a16:creationId xmlns:a16="http://schemas.microsoft.com/office/drawing/2014/main" id="{566731E4-94A2-1392-BF76-FF29720EA99C}"/>
                    </a:ext>
                  </a:extLst>
                </p:cNvPr>
                <p:cNvSpPr/>
                <p:nvPr/>
              </p:nvSpPr>
              <p:spPr>
                <a:xfrm>
                  <a:off x="3992975" y="2167825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close/>
                    </a:path>
                  </a:pathLst>
                </a:custGeom>
                <a:solidFill>
                  <a:srgbClr val="25424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6" name="Google Shape;2899;p62">
                  <a:extLst>
                    <a:ext uri="{FF2B5EF4-FFF2-40B4-BE49-F238E27FC236}">
                      <a16:creationId xmlns:a16="http://schemas.microsoft.com/office/drawing/2014/main" id="{2265B756-DE61-D981-D14F-C2CA10AB8325}"/>
                    </a:ext>
                  </a:extLst>
                </p:cNvPr>
                <p:cNvSpPr/>
                <p:nvPr/>
              </p:nvSpPr>
              <p:spPr>
                <a:xfrm>
                  <a:off x="3944450" y="2147025"/>
                  <a:ext cx="14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" h="1" extrusionOk="0">
                      <a:moveTo>
                        <a:pt x="56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97C8A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7" name="Google Shape;2900;p62">
                  <a:extLst>
                    <a:ext uri="{FF2B5EF4-FFF2-40B4-BE49-F238E27FC236}">
                      <a16:creationId xmlns:a16="http://schemas.microsoft.com/office/drawing/2014/main" id="{3D25A472-3DE9-EF23-AD0D-40B0B2C40609}"/>
                    </a:ext>
                  </a:extLst>
                </p:cNvPr>
                <p:cNvSpPr/>
                <p:nvPr/>
              </p:nvSpPr>
              <p:spPr>
                <a:xfrm>
                  <a:off x="3992975" y="2167825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close/>
                    </a:path>
                  </a:pathLst>
                </a:custGeom>
                <a:solidFill>
                  <a:srgbClr val="97C8A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8" name="Google Shape;2901;p62">
                  <a:extLst>
                    <a:ext uri="{FF2B5EF4-FFF2-40B4-BE49-F238E27FC236}">
                      <a16:creationId xmlns:a16="http://schemas.microsoft.com/office/drawing/2014/main" id="{6BCACA01-55A1-2722-2478-D06D3B9E291F}"/>
                    </a:ext>
                  </a:extLst>
                </p:cNvPr>
                <p:cNvSpPr/>
                <p:nvPr/>
              </p:nvSpPr>
              <p:spPr>
                <a:xfrm>
                  <a:off x="4239725" y="2167825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close/>
                    </a:path>
                  </a:pathLst>
                </a:custGeom>
                <a:solidFill>
                  <a:srgbClr val="25424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9" name="Google Shape;2902;p62">
                  <a:extLst>
                    <a:ext uri="{FF2B5EF4-FFF2-40B4-BE49-F238E27FC236}">
                      <a16:creationId xmlns:a16="http://schemas.microsoft.com/office/drawing/2014/main" id="{2F7AFD53-E66B-531D-93E4-0CD5A29A5749}"/>
                    </a:ext>
                  </a:extLst>
                </p:cNvPr>
                <p:cNvSpPr/>
                <p:nvPr/>
              </p:nvSpPr>
              <p:spPr>
                <a:xfrm>
                  <a:off x="4191200" y="2147025"/>
                  <a:ext cx="14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" h="1" extrusionOk="0">
                      <a:moveTo>
                        <a:pt x="56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97C8A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0" name="Google Shape;2903;p62">
                  <a:extLst>
                    <a:ext uri="{FF2B5EF4-FFF2-40B4-BE49-F238E27FC236}">
                      <a16:creationId xmlns:a16="http://schemas.microsoft.com/office/drawing/2014/main" id="{69660954-EDE2-00E0-862B-7CE10C0E9026}"/>
                    </a:ext>
                  </a:extLst>
                </p:cNvPr>
                <p:cNvSpPr/>
                <p:nvPr/>
              </p:nvSpPr>
              <p:spPr>
                <a:xfrm>
                  <a:off x="4239725" y="2167825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close/>
                    </a:path>
                  </a:pathLst>
                </a:custGeom>
                <a:solidFill>
                  <a:srgbClr val="97C8A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1" name="Google Shape;2904;p62">
                  <a:extLst>
                    <a:ext uri="{FF2B5EF4-FFF2-40B4-BE49-F238E27FC236}">
                      <a16:creationId xmlns:a16="http://schemas.microsoft.com/office/drawing/2014/main" id="{0FBD4C5B-5714-857A-686C-897C5A78D1EB}"/>
                    </a:ext>
                  </a:extLst>
                </p:cNvPr>
                <p:cNvSpPr/>
                <p:nvPr/>
              </p:nvSpPr>
              <p:spPr>
                <a:xfrm>
                  <a:off x="4485100" y="2167825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close/>
                    </a:path>
                  </a:pathLst>
                </a:custGeom>
                <a:solidFill>
                  <a:srgbClr val="25424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" name="Google Shape;2905;p62">
                  <a:extLst>
                    <a:ext uri="{FF2B5EF4-FFF2-40B4-BE49-F238E27FC236}">
                      <a16:creationId xmlns:a16="http://schemas.microsoft.com/office/drawing/2014/main" id="{36440F78-20A8-82E4-3F01-657352F84AA1}"/>
                    </a:ext>
                  </a:extLst>
                </p:cNvPr>
                <p:cNvSpPr/>
                <p:nvPr/>
              </p:nvSpPr>
              <p:spPr>
                <a:xfrm>
                  <a:off x="4436575" y="2147025"/>
                  <a:ext cx="14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" h="1" extrusionOk="0">
                      <a:moveTo>
                        <a:pt x="56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97C8A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3" name="Google Shape;2906;p62">
                  <a:extLst>
                    <a:ext uri="{FF2B5EF4-FFF2-40B4-BE49-F238E27FC236}">
                      <a16:creationId xmlns:a16="http://schemas.microsoft.com/office/drawing/2014/main" id="{83D1883B-CECC-0922-32EC-C81AC74F74D1}"/>
                    </a:ext>
                  </a:extLst>
                </p:cNvPr>
                <p:cNvSpPr/>
                <p:nvPr/>
              </p:nvSpPr>
              <p:spPr>
                <a:xfrm>
                  <a:off x="4485100" y="2167825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close/>
                    </a:path>
                  </a:pathLst>
                </a:custGeom>
                <a:solidFill>
                  <a:srgbClr val="97C8A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160" name="!!TieuDe">
            <a:extLst>
              <a:ext uri="{FF2B5EF4-FFF2-40B4-BE49-F238E27FC236}">
                <a16:creationId xmlns:a16="http://schemas.microsoft.com/office/drawing/2014/main" id="{7055EFFA-FD2F-3DB9-4721-D8569441D4DB}"/>
              </a:ext>
            </a:extLst>
          </p:cNvPr>
          <p:cNvSpPr txBox="1">
            <a:spLocks noGrp="1"/>
          </p:cNvSpPr>
          <p:nvPr/>
        </p:nvSpPr>
        <p:spPr>
          <a:xfrm>
            <a:off x="113335" y="180728"/>
            <a:ext cx="7458145" cy="626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latin typeface="Chivo" panose="020B0604020202020204" charset="0"/>
                <a:ea typeface="Chivo" panose="020B0604020202020204" charset="0"/>
                <a:cs typeface="Chivo" panose="020B0604020202020204" charset="0"/>
              </a:rPr>
              <a:t>Trigger triggerUpdateTongDonHang:</a:t>
            </a:r>
            <a:endParaRPr sz="1800" b="1">
              <a:latin typeface="Chivo" panose="020B0604020202020204" charset="0"/>
              <a:ea typeface="Chivo" panose="020B0604020202020204" charset="0"/>
              <a:cs typeface="Chivo" panose="020B0604020202020204" charset="0"/>
            </a:endParaRPr>
          </a:p>
        </p:txBody>
      </p:sp>
      <p:sp>
        <p:nvSpPr>
          <p:cNvPr id="161" name="!!TieuDe">
            <a:extLst>
              <a:ext uri="{FF2B5EF4-FFF2-40B4-BE49-F238E27FC236}">
                <a16:creationId xmlns:a16="http://schemas.microsoft.com/office/drawing/2014/main" id="{8DE158A4-55C1-09E9-749E-7606040CBB06}"/>
              </a:ext>
            </a:extLst>
          </p:cNvPr>
          <p:cNvSpPr txBox="1">
            <a:spLocks noGrp="1"/>
          </p:cNvSpPr>
          <p:nvPr/>
        </p:nvSpPr>
        <p:spPr>
          <a:xfrm>
            <a:off x="1957949" y="2279613"/>
            <a:ext cx="7458145" cy="626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latin typeface="Chivo" panose="020B0604020202020204" charset="0"/>
                <a:ea typeface="Chivo" panose="020B0604020202020204" charset="0"/>
                <a:cs typeface="Chivo" panose="020B0604020202020204" charset="0"/>
              </a:rPr>
              <a:t>Function fnTinhTienDonHang:</a:t>
            </a:r>
            <a:endParaRPr sz="1800" b="1">
              <a:latin typeface="Chivo" panose="020B0604020202020204" charset="0"/>
              <a:ea typeface="Chivo" panose="020B0604020202020204" charset="0"/>
              <a:cs typeface="Chivo" panose="020B0604020202020204" charset="0"/>
            </a:endParaRPr>
          </a:p>
        </p:txBody>
      </p:sp>
      <p:pic>
        <p:nvPicPr>
          <p:cNvPr id="162" name="Picture 161">
            <a:extLst>
              <a:ext uri="{FF2B5EF4-FFF2-40B4-BE49-F238E27FC236}">
                <a16:creationId xmlns:a16="http://schemas.microsoft.com/office/drawing/2014/main" id="{EF9F084E-12D5-88B7-2143-02D2B23EFC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742132" y="750412"/>
            <a:ext cx="6828112" cy="1158340"/>
          </a:xfrm>
          <a:prstGeom prst="rect">
            <a:avLst/>
          </a:prstGeom>
        </p:spPr>
      </p:pic>
      <p:pic>
        <p:nvPicPr>
          <p:cNvPr id="163" name="Picture 162">
            <a:extLst>
              <a:ext uri="{FF2B5EF4-FFF2-40B4-BE49-F238E27FC236}">
                <a16:creationId xmlns:a16="http://schemas.microsoft.com/office/drawing/2014/main" id="{890D3B24-F6A9-4095-C765-6ECFE597EA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962245" y="2428331"/>
            <a:ext cx="3825572" cy="2049958"/>
          </a:xfrm>
          <a:prstGeom prst="rect">
            <a:avLst/>
          </a:prstGeom>
        </p:spPr>
      </p:pic>
      <p:sp>
        <p:nvSpPr>
          <p:cNvPr id="164" name="!!TieuDe2">
            <a:extLst>
              <a:ext uri="{FF2B5EF4-FFF2-40B4-BE49-F238E27FC236}">
                <a16:creationId xmlns:a16="http://schemas.microsoft.com/office/drawing/2014/main" id="{61B79C54-676B-3C5F-3F08-061F70631FEC}"/>
              </a:ext>
            </a:extLst>
          </p:cNvPr>
          <p:cNvSpPr txBox="1">
            <a:spLocks noGrp="1"/>
          </p:cNvSpPr>
          <p:nvPr/>
        </p:nvSpPr>
        <p:spPr>
          <a:xfrm>
            <a:off x="-13854633" y="230833"/>
            <a:ext cx="7458145" cy="626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latin typeface="Chivo" panose="020B0604020202020204" charset="0"/>
                <a:ea typeface="Chivo" panose="020B0604020202020204" charset="0"/>
                <a:cs typeface="Chivo" panose="020B0604020202020204" charset="0"/>
              </a:rPr>
              <a:t>Store procedure spInsertChiTietDonHang:</a:t>
            </a:r>
            <a:endParaRPr sz="1800" b="1">
              <a:latin typeface="Chivo" panose="020B0604020202020204" charset="0"/>
              <a:ea typeface="Chivo" panose="020B0604020202020204" charset="0"/>
              <a:cs typeface="Chivo" panose="020B0604020202020204" charset="0"/>
            </a:endParaRPr>
          </a:p>
        </p:txBody>
      </p:sp>
      <p:sp>
        <p:nvSpPr>
          <p:cNvPr id="165" name="!!TieuDe2">
            <a:extLst>
              <a:ext uri="{FF2B5EF4-FFF2-40B4-BE49-F238E27FC236}">
                <a16:creationId xmlns:a16="http://schemas.microsoft.com/office/drawing/2014/main" id="{38F5D6CE-8392-C3A0-57C6-A8422CDCD399}"/>
              </a:ext>
            </a:extLst>
          </p:cNvPr>
          <p:cNvSpPr txBox="1">
            <a:spLocks noGrp="1"/>
          </p:cNvSpPr>
          <p:nvPr/>
        </p:nvSpPr>
        <p:spPr>
          <a:xfrm>
            <a:off x="19145958" y="1908752"/>
            <a:ext cx="7458145" cy="626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latin typeface="Chivo" panose="020B0604020202020204" charset="0"/>
                <a:ea typeface="Chivo" panose="020B0604020202020204" charset="0"/>
                <a:cs typeface="Chivo" panose="020B0604020202020204" charset="0"/>
              </a:rPr>
              <a:t>Store procedure spUpdateChiTietDonHang:</a:t>
            </a:r>
            <a:endParaRPr sz="1800" b="1">
              <a:latin typeface="Chivo" panose="020B0604020202020204" charset="0"/>
              <a:ea typeface="Chivo" panose="020B0604020202020204" charset="0"/>
              <a:cs typeface="Chiv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86541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7" name="Google Shape;2517;p61"/>
          <p:cNvSpPr/>
          <p:nvPr/>
        </p:nvSpPr>
        <p:spPr>
          <a:xfrm>
            <a:off x="825803" y="1215493"/>
            <a:ext cx="591000" cy="5910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dist="85725" dir="10800000" algn="bl" rotWithShape="0">
              <a:schemeClr val="lt2">
                <a:alpha val="14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8" name="Google Shape;2518;p61"/>
          <p:cNvSpPr/>
          <p:nvPr/>
        </p:nvSpPr>
        <p:spPr>
          <a:xfrm>
            <a:off x="1548161" y="1215493"/>
            <a:ext cx="591000" cy="5910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dist="85725" dir="10800000" algn="bl" rotWithShape="0">
              <a:schemeClr val="lt2">
                <a:alpha val="14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9" name="Google Shape;2519;p61"/>
          <p:cNvSpPr/>
          <p:nvPr/>
        </p:nvSpPr>
        <p:spPr>
          <a:xfrm>
            <a:off x="2270520" y="1215493"/>
            <a:ext cx="591000" cy="5910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dist="85725" dir="10800000" algn="bl" rotWithShape="0">
              <a:schemeClr val="lt2">
                <a:alpha val="14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0" name="Google Shape;2520;p61"/>
          <p:cNvSpPr/>
          <p:nvPr/>
        </p:nvSpPr>
        <p:spPr>
          <a:xfrm>
            <a:off x="2992949" y="1215493"/>
            <a:ext cx="591000" cy="5910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dist="85725" dir="10800000" algn="bl" rotWithShape="0">
              <a:schemeClr val="lt2">
                <a:alpha val="14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2" name="Google Shape;2522;p61"/>
          <p:cNvSpPr txBox="1">
            <a:spLocks noGrp="1"/>
          </p:cNvSpPr>
          <p:nvPr>
            <p:ph type="title"/>
          </p:nvPr>
        </p:nvSpPr>
        <p:spPr>
          <a:xfrm>
            <a:off x="714661" y="1692782"/>
            <a:ext cx="5509200" cy="222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grpSp>
        <p:nvGrpSpPr>
          <p:cNvPr id="2524" name="Google Shape;2524;p61"/>
          <p:cNvGrpSpPr/>
          <p:nvPr/>
        </p:nvGrpSpPr>
        <p:grpSpPr>
          <a:xfrm>
            <a:off x="3123914" y="1346458"/>
            <a:ext cx="329069" cy="329069"/>
            <a:chOff x="4933458" y="1687279"/>
            <a:chExt cx="397907" cy="397907"/>
          </a:xfrm>
        </p:grpSpPr>
        <p:sp>
          <p:nvSpPr>
            <p:cNvPr id="2525" name="Google Shape;2525;p61"/>
            <p:cNvSpPr/>
            <p:nvPr/>
          </p:nvSpPr>
          <p:spPr>
            <a:xfrm>
              <a:off x="5071801" y="1766541"/>
              <a:ext cx="125867" cy="241215"/>
            </a:xfrm>
            <a:custGeom>
              <a:avLst/>
              <a:gdLst/>
              <a:ahLst/>
              <a:cxnLst/>
              <a:rect l="l" t="t" r="r" b="b"/>
              <a:pathLst>
                <a:path w="6031" h="11558" extrusionOk="0">
                  <a:moveTo>
                    <a:pt x="2415" y="1"/>
                  </a:moveTo>
                  <a:cubicBezTo>
                    <a:pt x="2233" y="993"/>
                    <a:pt x="1808" y="2415"/>
                    <a:pt x="0" y="2785"/>
                  </a:cubicBezTo>
                  <a:lnTo>
                    <a:pt x="0" y="4244"/>
                  </a:lnTo>
                  <a:lnTo>
                    <a:pt x="1228" y="4244"/>
                  </a:lnTo>
                  <a:cubicBezTo>
                    <a:pt x="1537" y="4244"/>
                    <a:pt x="1787" y="4496"/>
                    <a:pt x="1787" y="4803"/>
                  </a:cubicBezTo>
                  <a:lnTo>
                    <a:pt x="1787" y="9077"/>
                  </a:lnTo>
                  <a:cubicBezTo>
                    <a:pt x="1787" y="10222"/>
                    <a:pt x="2553" y="11558"/>
                    <a:pt x="4714" y="11558"/>
                  </a:cubicBezTo>
                  <a:cubicBezTo>
                    <a:pt x="5212" y="11558"/>
                    <a:pt x="5689" y="11535"/>
                    <a:pt x="6031" y="11512"/>
                  </a:cubicBezTo>
                  <a:lnTo>
                    <a:pt x="6031" y="9905"/>
                  </a:lnTo>
                  <a:lnTo>
                    <a:pt x="4891" y="9905"/>
                  </a:lnTo>
                  <a:cubicBezTo>
                    <a:pt x="3535" y="9905"/>
                    <a:pt x="3351" y="9125"/>
                    <a:pt x="3351" y="8363"/>
                  </a:cubicBezTo>
                  <a:lnTo>
                    <a:pt x="3351" y="4803"/>
                  </a:lnTo>
                  <a:cubicBezTo>
                    <a:pt x="3351" y="4496"/>
                    <a:pt x="3600" y="4244"/>
                    <a:pt x="3910" y="4244"/>
                  </a:cubicBezTo>
                  <a:lnTo>
                    <a:pt x="6031" y="4244"/>
                  </a:lnTo>
                  <a:lnTo>
                    <a:pt x="6031" y="2681"/>
                  </a:lnTo>
                  <a:lnTo>
                    <a:pt x="3910" y="2681"/>
                  </a:lnTo>
                  <a:cubicBezTo>
                    <a:pt x="3600" y="2681"/>
                    <a:pt x="3351" y="2431"/>
                    <a:pt x="3351" y="2122"/>
                  </a:cubicBezTo>
                  <a:lnTo>
                    <a:pt x="33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6" name="Google Shape;2526;p61"/>
            <p:cNvSpPr/>
            <p:nvPr/>
          </p:nvSpPr>
          <p:spPr>
            <a:xfrm>
              <a:off x="4933458" y="1687279"/>
              <a:ext cx="397907" cy="397907"/>
            </a:xfrm>
            <a:custGeom>
              <a:avLst/>
              <a:gdLst/>
              <a:ahLst/>
              <a:cxnLst/>
              <a:rect l="l" t="t" r="r" b="b"/>
              <a:pathLst>
                <a:path w="19066" h="19066" extrusionOk="0">
                  <a:moveTo>
                    <a:pt x="10539" y="2681"/>
                  </a:moveTo>
                  <a:cubicBezTo>
                    <a:pt x="10846" y="2681"/>
                    <a:pt x="11059" y="2932"/>
                    <a:pt x="11059" y="3240"/>
                  </a:cubicBezTo>
                  <a:lnTo>
                    <a:pt x="11059" y="5362"/>
                  </a:lnTo>
                  <a:lnTo>
                    <a:pt x="13219" y="5362"/>
                  </a:lnTo>
                  <a:cubicBezTo>
                    <a:pt x="13528" y="5362"/>
                    <a:pt x="13778" y="5612"/>
                    <a:pt x="13778" y="5921"/>
                  </a:cubicBezTo>
                  <a:lnTo>
                    <a:pt x="13778" y="8601"/>
                  </a:lnTo>
                  <a:cubicBezTo>
                    <a:pt x="13778" y="8911"/>
                    <a:pt x="13528" y="9160"/>
                    <a:pt x="13219" y="9160"/>
                  </a:cubicBezTo>
                  <a:lnTo>
                    <a:pt x="11096" y="9160"/>
                  </a:lnTo>
                  <a:lnTo>
                    <a:pt x="11096" y="12161"/>
                  </a:lnTo>
                  <a:cubicBezTo>
                    <a:pt x="11096" y="12440"/>
                    <a:pt x="11121" y="12520"/>
                    <a:pt x="11133" y="12541"/>
                  </a:cubicBezTo>
                  <a:cubicBezTo>
                    <a:pt x="11140" y="12541"/>
                    <a:pt x="11234" y="12585"/>
                    <a:pt x="11520" y="12585"/>
                  </a:cubicBezTo>
                  <a:lnTo>
                    <a:pt x="13219" y="12585"/>
                  </a:lnTo>
                  <a:cubicBezTo>
                    <a:pt x="13528" y="12585"/>
                    <a:pt x="13741" y="12836"/>
                    <a:pt x="13741" y="13144"/>
                  </a:cubicBezTo>
                  <a:lnTo>
                    <a:pt x="13741" y="15826"/>
                  </a:lnTo>
                  <a:cubicBezTo>
                    <a:pt x="13741" y="16113"/>
                    <a:pt x="13560" y="16351"/>
                    <a:pt x="13273" y="16382"/>
                  </a:cubicBezTo>
                  <a:cubicBezTo>
                    <a:pt x="13236" y="16385"/>
                    <a:pt x="12341" y="16474"/>
                    <a:pt x="11342" y="16474"/>
                  </a:cubicBezTo>
                  <a:cubicBezTo>
                    <a:pt x="8564" y="16474"/>
                    <a:pt x="7298" y="14609"/>
                    <a:pt x="7298" y="12877"/>
                  </a:cubicBezTo>
                  <a:lnTo>
                    <a:pt x="7298" y="9160"/>
                  </a:lnTo>
                  <a:lnTo>
                    <a:pt x="6070" y="9160"/>
                  </a:lnTo>
                  <a:cubicBezTo>
                    <a:pt x="5760" y="9160"/>
                    <a:pt x="5511" y="8911"/>
                    <a:pt x="5511" y="8601"/>
                  </a:cubicBezTo>
                  <a:lnTo>
                    <a:pt x="5511" y="6100"/>
                  </a:lnTo>
                  <a:cubicBezTo>
                    <a:pt x="5511" y="5808"/>
                    <a:pt x="5734" y="5568"/>
                    <a:pt x="6024" y="5543"/>
                  </a:cubicBezTo>
                  <a:cubicBezTo>
                    <a:pt x="7535" y="5417"/>
                    <a:pt x="7797" y="4524"/>
                    <a:pt x="8000" y="3275"/>
                  </a:cubicBezTo>
                  <a:lnTo>
                    <a:pt x="8021" y="3148"/>
                  </a:lnTo>
                  <a:cubicBezTo>
                    <a:pt x="8066" y="2879"/>
                    <a:pt x="8299" y="2681"/>
                    <a:pt x="8571" y="2681"/>
                  </a:cubicBezTo>
                  <a:close/>
                  <a:moveTo>
                    <a:pt x="2794" y="1"/>
                  </a:moveTo>
                  <a:cubicBezTo>
                    <a:pt x="1253" y="1"/>
                    <a:pt x="1" y="1253"/>
                    <a:pt x="1" y="2794"/>
                  </a:cubicBezTo>
                  <a:lnTo>
                    <a:pt x="1" y="16272"/>
                  </a:lnTo>
                  <a:cubicBezTo>
                    <a:pt x="1" y="17811"/>
                    <a:pt x="1253" y="19065"/>
                    <a:pt x="2794" y="19065"/>
                  </a:cubicBezTo>
                  <a:lnTo>
                    <a:pt x="16272" y="19065"/>
                  </a:lnTo>
                  <a:cubicBezTo>
                    <a:pt x="17813" y="19065"/>
                    <a:pt x="19065" y="17811"/>
                    <a:pt x="19065" y="16272"/>
                  </a:cubicBezTo>
                  <a:lnTo>
                    <a:pt x="19065" y="2792"/>
                  </a:lnTo>
                  <a:cubicBezTo>
                    <a:pt x="19065" y="1253"/>
                    <a:pt x="17813" y="1"/>
                    <a:pt x="162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27" name="Google Shape;2527;p61"/>
          <p:cNvGrpSpPr/>
          <p:nvPr/>
        </p:nvGrpSpPr>
        <p:grpSpPr>
          <a:xfrm>
            <a:off x="2401510" y="1346467"/>
            <a:ext cx="329057" cy="329052"/>
            <a:chOff x="1379798" y="1723250"/>
            <a:chExt cx="397887" cy="397887"/>
          </a:xfrm>
        </p:grpSpPr>
        <p:sp>
          <p:nvSpPr>
            <p:cNvPr id="2528" name="Google Shape;2528;p61"/>
            <p:cNvSpPr/>
            <p:nvPr/>
          </p:nvSpPr>
          <p:spPr>
            <a:xfrm>
              <a:off x="1462169" y="1793977"/>
              <a:ext cx="23354" cy="23312"/>
            </a:xfrm>
            <a:custGeom>
              <a:avLst/>
              <a:gdLst/>
              <a:ahLst/>
              <a:cxnLst/>
              <a:rect l="l" t="t" r="r" b="b"/>
              <a:pathLst>
                <a:path w="1119" h="1117" extrusionOk="0">
                  <a:moveTo>
                    <a:pt x="559" y="1"/>
                  </a:moveTo>
                  <a:cubicBezTo>
                    <a:pt x="251" y="1"/>
                    <a:pt x="0" y="250"/>
                    <a:pt x="0" y="558"/>
                  </a:cubicBezTo>
                  <a:cubicBezTo>
                    <a:pt x="0" y="866"/>
                    <a:pt x="251" y="1117"/>
                    <a:pt x="559" y="1117"/>
                  </a:cubicBezTo>
                  <a:cubicBezTo>
                    <a:pt x="867" y="1117"/>
                    <a:pt x="1118" y="866"/>
                    <a:pt x="1118" y="558"/>
                  </a:cubicBezTo>
                  <a:cubicBezTo>
                    <a:pt x="1118" y="250"/>
                    <a:pt x="867" y="1"/>
                    <a:pt x="5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9" name="Google Shape;2529;p61"/>
            <p:cNvSpPr/>
            <p:nvPr/>
          </p:nvSpPr>
          <p:spPr>
            <a:xfrm>
              <a:off x="1379798" y="1723250"/>
              <a:ext cx="397887" cy="397887"/>
            </a:xfrm>
            <a:custGeom>
              <a:avLst/>
              <a:gdLst/>
              <a:ahLst/>
              <a:cxnLst/>
              <a:rect l="l" t="t" r="r" b="b"/>
              <a:pathLst>
                <a:path w="19065" h="19065" extrusionOk="0">
                  <a:moveTo>
                    <a:pt x="4506" y="2271"/>
                  </a:moveTo>
                  <a:cubicBezTo>
                    <a:pt x="5429" y="2271"/>
                    <a:pt x="6181" y="3023"/>
                    <a:pt x="6181" y="3947"/>
                  </a:cubicBezTo>
                  <a:cubicBezTo>
                    <a:pt x="6181" y="4872"/>
                    <a:pt x="5429" y="5622"/>
                    <a:pt x="4506" y="5622"/>
                  </a:cubicBezTo>
                  <a:cubicBezTo>
                    <a:pt x="3583" y="5622"/>
                    <a:pt x="2831" y="4872"/>
                    <a:pt x="2831" y="3947"/>
                  </a:cubicBezTo>
                  <a:cubicBezTo>
                    <a:pt x="2831" y="3023"/>
                    <a:pt x="3583" y="2271"/>
                    <a:pt x="4506" y="2271"/>
                  </a:cubicBezTo>
                  <a:close/>
                  <a:moveTo>
                    <a:pt x="5622" y="6740"/>
                  </a:moveTo>
                  <a:cubicBezTo>
                    <a:pt x="5932" y="6740"/>
                    <a:pt x="6181" y="6989"/>
                    <a:pt x="6181" y="7299"/>
                  </a:cubicBezTo>
                  <a:lnTo>
                    <a:pt x="6181" y="16234"/>
                  </a:lnTo>
                  <a:cubicBezTo>
                    <a:pt x="6181" y="16544"/>
                    <a:pt x="5932" y="16793"/>
                    <a:pt x="5622" y="16793"/>
                  </a:cubicBezTo>
                  <a:lnTo>
                    <a:pt x="3388" y="16793"/>
                  </a:lnTo>
                  <a:cubicBezTo>
                    <a:pt x="3080" y="16793"/>
                    <a:pt x="2831" y="16544"/>
                    <a:pt x="2831" y="16234"/>
                  </a:cubicBezTo>
                  <a:lnTo>
                    <a:pt x="2831" y="7299"/>
                  </a:lnTo>
                  <a:cubicBezTo>
                    <a:pt x="2831" y="6989"/>
                    <a:pt x="3080" y="6740"/>
                    <a:pt x="3388" y="6740"/>
                  </a:cubicBezTo>
                  <a:close/>
                  <a:moveTo>
                    <a:pt x="12596" y="6721"/>
                  </a:moveTo>
                  <a:cubicBezTo>
                    <a:pt x="12811" y="6721"/>
                    <a:pt x="13027" y="6739"/>
                    <a:pt x="13241" y="6774"/>
                  </a:cubicBezTo>
                  <a:cubicBezTo>
                    <a:pt x="15058" y="7069"/>
                    <a:pt x="16235" y="8557"/>
                    <a:pt x="16235" y="10223"/>
                  </a:cubicBezTo>
                  <a:lnTo>
                    <a:pt x="16235" y="16234"/>
                  </a:lnTo>
                  <a:cubicBezTo>
                    <a:pt x="16235" y="16544"/>
                    <a:pt x="15985" y="16793"/>
                    <a:pt x="15676" y="16793"/>
                  </a:cubicBezTo>
                  <a:lnTo>
                    <a:pt x="13441" y="16793"/>
                  </a:lnTo>
                  <a:cubicBezTo>
                    <a:pt x="13133" y="16793"/>
                    <a:pt x="12884" y="16544"/>
                    <a:pt x="12884" y="16234"/>
                  </a:cubicBezTo>
                  <a:lnTo>
                    <a:pt x="12884" y="11209"/>
                  </a:lnTo>
                  <a:cubicBezTo>
                    <a:pt x="12884" y="10593"/>
                    <a:pt x="12382" y="10091"/>
                    <a:pt x="11766" y="10091"/>
                  </a:cubicBezTo>
                  <a:cubicBezTo>
                    <a:pt x="11150" y="10091"/>
                    <a:pt x="10650" y="10593"/>
                    <a:pt x="10650" y="11209"/>
                  </a:cubicBezTo>
                  <a:lnTo>
                    <a:pt x="10650" y="16234"/>
                  </a:lnTo>
                  <a:cubicBezTo>
                    <a:pt x="10650" y="16544"/>
                    <a:pt x="10399" y="16793"/>
                    <a:pt x="10091" y="16793"/>
                  </a:cubicBezTo>
                  <a:lnTo>
                    <a:pt x="7857" y="16793"/>
                  </a:lnTo>
                  <a:cubicBezTo>
                    <a:pt x="7547" y="16793"/>
                    <a:pt x="7298" y="16544"/>
                    <a:pt x="7298" y="16234"/>
                  </a:cubicBezTo>
                  <a:lnTo>
                    <a:pt x="7298" y="7299"/>
                  </a:lnTo>
                  <a:cubicBezTo>
                    <a:pt x="7298" y="6989"/>
                    <a:pt x="7547" y="6740"/>
                    <a:pt x="7857" y="6740"/>
                  </a:cubicBezTo>
                  <a:lnTo>
                    <a:pt x="10091" y="6740"/>
                  </a:lnTo>
                  <a:cubicBezTo>
                    <a:pt x="10377" y="6740"/>
                    <a:pt x="10613" y="6956"/>
                    <a:pt x="10644" y="7234"/>
                  </a:cubicBezTo>
                  <a:cubicBezTo>
                    <a:pt x="11219" y="6901"/>
                    <a:pt x="11901" y="6721"/>
                    <a:pt x="12596" y="6721"/>
                  </a:cubicBezTo>
                  <a:close/>
                  <a:moveTo>
                    <a:pt x="2831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31" y="19065"/>
                  </a:cubicBezTo>
                  <a:lnTo>
                    <a:pt x="16235" y="19065"/>
                  </a:lnTo>
                  <a:cubicBezTo>
                    <a:pt x="17774" y="19065"/>
                    <a:pt x="19065" y="17775"/>
                    <a:pt x="19065" y="16234"/>
                  </a:cubicBezTo>
                  <a:lnTo>
                    <a:pt x="19065" y="2831"/>
                  </a:lnTo>
                  <a:cubicBezTo>
                    <a:pt x="19065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0" name="Google Shape;2530;p61"/>
            <p:cNvSpPr/>
            <p:nvPr/>
          </p:nvSpPr>
          <p:spPr>
            <a:xfrm>
              <a:off x="1555413" y="1886846"/>
              <a:ext cx="139912" cy="163558"/>
            </a:xfrm>
            <a:custGeom>
              <a:avLst/>
              <a:gdLst/>
              <a:ahLst/>
              <a:cxnLst/>
              <a:rect l="l" t="t" r="r" b="b"/>
              <a:pathLst>
                <a:path w="6704" h="7837" extrusionOk="0">
                  <a:moveTo>
                    <a:pt x="4182" y="0"/>
                  </a:moveTo>
                  <a:cubicBezTo>
                    <a:pt x="3474" y="0"/>
                    <a:pt x="2782" y="261"/>
                    <a:pt x="2332" y="711"/>
                  </a:cubicBezTo>
                  <a:cubicBezTo>
                    <a:pt x="2108" y="935"/>
                    <a:pt x="1938" y="1142"/>
                    <a:pt x="1686" y="1142"/>
                  </a:cubicBezTo>
                  <a:cubicBezTo>
                    <a:pt x="1618" y="1142"/>
                    <a:pt x="1544" y="1127"/>
                    <a:pt x="1462" y="1093"/>
                  </a:cubicBezTo>
                  <a:cubicBezTo>
                    <a:pt x="1253" y="1006"/>
                    <a:pt x="1117" y="803"/>
                    <a:pt x="1117" y="576"/>
                  </a:cubicBezTo>
                  <a:lnTo>
                    <a:pt x="1117" y="17"/>
                  </a:lnTo>
                  <a:lnTo>
                    <a:pt x="1" y="17"/>
                  </a:lnTo>
                  <a:lnTo>
                    <a:pt x="1" y="7836"/>
                  </a:lnTo>
                  <a:lnTo>
                    <a:pt x="1117" y="7836"/>
                  </a:lnTo>
                  <a:lnTo>
                    <a:pt x="1117" y="3370"/>
                  </a:lnTo>
                  <a:cubicBezTo>
                    <a:pt x="1117" y="2137"/>
                    <a:pt x="2120" y="1135"/>
                    <a:pt x="3351" y="1135"/>
                  </a:cubicBezTo>
                  <a:cubicBezTo>
                    <a:pt x="4584" y="1135"/>
                    <a:pt x="5585" y="2137"/>
                    <a:pt x="5585" y="3370"/>
                  </a:cubicBezTo>
                  <a:lnTo>
                    <a:pt x="5585" y="7836"/>
                  </a:lnTo>
                  <a:lnTo>
                    <a:pt x="6703" y="7836"/>
                  </a:lnTo>
                  <a:lnTo>
                    <a:pt x="6703" y="2384"/>
                  </a:lnTo>
                  <a:cubicBezTo>
                    <a:pt x="6703" y="1266"/>
                    <a:pt x="5932" y="245"/>
                    <a:pt x="4648" y="38"/>
                  </a:cubicBezTo>
                  <a:cubicBezTo>
                    <a:pt x="4493" y="13"/>
                    <a:pt x="4337" y="0"/>
                    <a:pt x="41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1" name="Google Shape;2531;p61"/>
            <p:cNvSpPr/>
            <p:nvPr/>
          </p:nvSpPr>
          <p:spPr>
            <a:xfrm>
              <a:off x="1462169" y="1887200"/>
              <a:ext cx="23354" cy="163203"/>
            </a:xfrm>
            <a:custGeom>
              <a:avLst/>
              <a:gdLst/>
              <a:ahLst/>
              <a:cxnLst/>
              <a:rect l="l" t="t" r="r" b="b"/>
              <a:pathLst>
                <a:path w="1119" h="7820" extrusionOk="0">
                  <a:moveTo>
                    <a:pt x="0" y="0"/>
                  </a:moveTo>
                  <a:lnTo>
                    <a:pt x="0" y="7819"/>
                  </a:lnTo>
                  <a:lnTo>
                    <a:pt x="1118" y="7819"/>
                  </a:lnTo>
                  <a:lnTo>
                    <a:pt x="11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32" name="Google Shape;2532;p61"/>
          <p:cNvGrpSpPr/>
          <p:nvPr/>
        </p:nvGrpSpPr>
        <p:grpSpPr>
          <a:xfrm>
            <a:off x="956767" y="1346467"/>
            <a:ext cx="329068" cy="329052"/>
            <a:chOff x="266768" y="1721375"/>
            <a:chExt cx="397907" cy="397887"/>
          </a:xfrm>
        </p:grpSpPr>
        <p:sp>
          <p:nvSpPr>
            <p:cNvPr id="2533" name="Google Shape;2533;p61"/>
            <p:cNvSpPr/>
            <p:nvPr/>
          </p:nvSpPr>
          <p:spPr>
            <a:xfrm>
              <a:off x="454843" y="1791037"/>
              <a:ext cx="136218" cy="328222"/>
            </a:xfrm>
            <a:custGeom>
              <a:avLst/>
              <a:gdLst/>
              <a:ahLst/>
              <a:cxnLst/>
              <a:rect l="l" t="t" r="r" b="b"/>
              <a:pathLst>
                <a:path w="6527" h="15727" extrusionOk="0">
                  <a:moveTo>
                    <a:pt x="4957" y="1"/>
                  </a:moveTo>
                  <a:cubicBezTo>
                    <a:pt x="4645" y="1"/>
                    <a:pt x="4336" y="24"/>
                    <a:pt x="4028" y="69"/>
                  </a:cubicBezTo>
                  <a:cubicBezTo>
                    <a:pt x="2588" y="280"/>
                    <a:pt x="1700" y="890"/>
                    <a:pt x="1675" y="2250"/>
                  </a:cubicBezTo>
                  <a:lnTo>
                    <a:pt x="1675" y="5040"/>
                  </a:lnTo>
                  <a:cubicBezTo>
                    <a:pt x="1675" y="5348"/>
                    <a:pt x="1426" y="5599"/>
                    <a:pt x="1118" y="5599"/>
                  </a:cubicBezTo>
                  <a:lnTo>
                    <a:pt x="0" y="5599"/>
                  </a:lnTo>
                  <a:lnTo>
                    <a:pt x="0" y="6715"/>
                  </a:lnTo>
                  <a:lnTo>
                    <a:pt x="1118" y="6715"/>
                  </a:lnTo>
                  <a:cubicBezTo>
                    <a:pt x="1426" y="6715"/>
                    <a:pt x="1675" y="6965"/>
                    <a:pt x="1675" y="7274"/>
                  </a:cubicBezTo>
                  <a:lnTo>
                    <a:pt x="1675" y="15727"/>
                  </a:lnTo>
                  <a:lnTo>
                    <a:pt x="3352" y="15727"/>
                  </a:lnTo>
                  <a:lnTo>
                    <a:pt x="3352" y="7274"/>
                  </a:lnTo>
                  <a:cubicBezTo>
                    <a:pt x="3352" y="6965"/>
                    <a:pt x="3602" y="6715"/>
                    <a:pt x="3910" y="6715"/>
                  </a:cubicBezTo>
                  <a:lnTo>
                    <a:pt x="5709" y="6715"/>
                  </a:lnTo>
                  <a:lnTo>
                    <a:pt x="5987" y="5599"/>
                  </a:lnTo>
                  <a:lnTo>
                    <a:pt x="3910" y="5599"/>
                  </a:lnTo>
                  <a:cubicBezTo>
                    <a:pt x="3602" y="5599"/>
                    <a:pt x="3352" y="5348"/>
                    <a:pt x="3352" y="5040"/>
                  </a:cubicBezTo>
                  <a:lnTo>
                    <a:pt x="3352" y="3253"/>
                  </a:lnTo>
                  <a:cubicBezTo>
                    <a:pt x="3352" y="2316"/>
                    <a:pt x="3942" y="1677"/>
                    <a:pt x="4968" y="1504"/>
                  </a:cubicBezTo>
                  <a:cubicBezTo>
                    <a:pt x="5157" y="1473"/>
                    <a:pt x="5339" y="1460"/>
                    <a:pt x="5511" y="1460"/>
                  </a:cubicBezTo>
                  <a:cubicBezTo>
                    <a:pt x="5810" y="1460"/>
                    <a:pt x="6082" y="1498"/>
                    <a:pt x="6324" y="1546"/>
                  </a:cubicBezTo>
                  <a:lnTo>
                    <a:pt x="6526" y="182"/>
                  </a:lnTo>
                  <a:cubicBezTo>
                    <a:pt x="5988" y="62"/>
                    <a:pt x="5468" y="1"/>
                    <a:pt x="49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4" name="Google Shape;2534;p61"/>
            <p:cNvSpPr/>
            <p:nvPr/>
          </p:nvSpPr>
          <p:spPr>
            <a:xfrm>
              <a:off x="266768" y="1721375"/>
              <a:ext cx="397907" cy="397887"/>
            </a:xfrm>
            <a:custGeom>
              <a:avLst/>
              <a:gdLst/>
              <a:ahLst/>
              <a:cxnLst/>
              <a:rect l="l" t="t" r="r" b="b"/>
              <a:pathLst>
                <a:path w="19066" h="19065" extrusionOk="0">
                  <a:moveTo>
                    <a:pt x="2794" y="0"/>
                  </a:moveTo>
                  <a:cubicBezTo>
                    <a:pt x="1255" y="0"/>
                    <a:pt x="1" y="1253"/>
                    <a:pt x="1" y="2793"/>
                  </a:cubicBezTo>
                  <a:lnTo>
                    <a:pt x="1" y="16271"/>
                  </a:lnTo>
                  <a:cubicBezTo>
                    <a:pt x="1" y="17812"/>
                    <a:pt x="1255" y="19065"/>
                    <a:pt x="2794" y="19065"/>
                  </a:cubicBezTo>
                  <a:lnTo>
                    <a:pt x="9571" y="19065"/>
                  </a:lnTo>
                  <a:lnTo>
                    <a:pt x="9571" y="11171"/>
                  </a:lnTo>
                  <a:lnTo>
                    <a:pt x="8453" y="11171"/>
                  </a:lnTo>
                  <a:cubicBezTo>
                    <a:pt x="8145" y="11171"/>
                    <a:pt x="7896" y="10920"/>
                    <a:pt x="7896" y="10612"/>
                  </a:cubicBezTo>
                  <a:lnTo>
                    <a:pt x="7896" y="8378"/>
                  </a:lnTo>
                  <a:cubicBezTo>
                    <a:pt x="7896" y="8070"/>
                    <a:pt x="8145" y="7819"/>
                    <a:pt x="8453" y="7819"/>
                  </a:cubicBezTo>
                  <a:lnTo>
                    <a:pt x="9571" y="7819"/>
                  </a:lnTo>
                  <a:lnTo>
                    <a:pt x="9571" y="5836"/>
                  </a:lnTo>
                  <a:cubicBezTo>
                    <a:pt x="9571" y="3710"/>
                    <a:pt x="10741" y="2615"/>
                    <a:pt x="12878" y="2302"/>
                  </a:cubicBezTo>
                  <a:cubicBezTo>
                    <a:pt x="13231" y="2249"/>
                    <a:pt x="13591" y="2223"/>
                    <a:pt x="13956" y="2223"/>
                  </a:cubicBezTo>
                  <a:cubicBezTo>
                    <a:pt x="14725" y="2223"/>
                    <a:pt x="15517" y="2339"/>
                    <a:pt x="16318" y="2567"/>
                  </a:cubicBezTo>
                  <a:cubicBezTo>
                    <a:pt x="16589" y="2643"/>
                    <a:pt x="16759" y="2908"/>
                    <a:pt x="16718" y="3186"/>
                  </a:cubicBezTo>
                  <a:lnTo>
                    <a:pt x="16352" y="5650"/>
                  </a:lnTo>
                  <a:cubicBezTo>
                    <a:pt x="16329" y="5806"/>
                    <a:pt x="16240" y="5944"/>
                    <a:pt x="16111" y="6031"/>
                  </a:cubicBezTo>
                  <a:cubicBezTo>
                    <a:pt x="16006" y="6102"/>
                    <a:pt x="15912" y="6127"/>
                    <a:pt x="15818" y="6127"/>
                  </a:cubicBezTo>
                  <a:cubicBezTo>
                    <a:pt x="15717" y="6127"/>
                    <a:pt x="15614" y="6098"/>
                    <a:pt x="15494" y="6068"/>
                  </a:cubicBezTo>
                  <a:cubicBezTo>
                    <a:pt x="15202" y="5995"/>
                    <a:pt x="14879" y="5914"/>
                    <a:pt x="14527" y="5914"/>
                  </a:cubicBezTo>
                  <a:cubicBezTo>
                    <a:pt x="14409" y="5914"/>
                    <a:pt x="14289" y="5923"/>
                    <a:pt x="14165" y="5944"/>
                  </a:cubicBezTo>
                  <a:cubicBezTo>
                    <a:pt x="13534" y="6050"/>
                    <a:pt x="13481" y="6333"/>
                    <a:pt x="13481" y="6590"/>
                  </a:cubicBezTo>
                  <a:lnTo>
                    <a:pt x="13481" y="7819"/>
                  </a:lnTo>
                  <a:lnTo>
                    <a:pt x="15715" y="7819"/>
                  </a:lnTo>
                  <a:cubicBezTo>
                    <a:pt x="15887" y="7819"/>
                    <a:pt x="16048" y="7899"/>
                    <a:pt x="16154" y="8035"/>
                  </a:cubicBezTo>
                  <a:cubicBezTo>
                    <a:pt x="16260" y="8169"/>
                    <a:pt x="16297" y="8346"/>
                    <a:pt x="16256" y="8513"/>
                  </a:cubicBezTo>
                  <a:lnTo>
                    <a:pt x="15697" y="10747"/>
                  </a:lnTo>
                  <a:cubicBezTo>
                    <a:pt x="15635" y="10996"/>
                    <a:pt x="15412" y="11170"/>
                    <a:pt x="15156" y="11170"/>
                  </a:cubicBezTo>
                  <a:lnTo>
                    <a:pt x="13481" y="11170"/>
                  </a:lnTo>
                  <a:lnTo>
                    <a:pt x="13481" y="19065"/>
                  </a:lnTo>
                  <a:lnTo>
                    <a:pt x="16272" y="19065"/>
                  </a:lnTo>
                  <a:cubicBezTo>
                    <a:pt x="17813" y="19065"/>
                    <a:pt x="19066" y="17810"/>
                    <a:pt x="19066" y="16271"/>
                  </a:cubicBezTo>
                  <a:lnTo>
                    <a:pt x="19066" y="2793"/>
                  </a:lnTo>
                  <a:cubicBezTo>
                    <a:pt x="19066" y="1253"/>
                    <a:pt x="17813" y="0"/>
                    <a:pt x="162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35" name="Google Shape;2535;p61"/>
          <p:cNvGrpSpPr/>
          <p:nvPr/>
        </p:nvGrpSpPr>
        <p:grpSpPr>
          <a:xfrm>
            <a:off x="1679144" y="1346467"/>
            <a:ext cx="329035" cy="329052"/>
            <a:chOff x="864491" y="1723250"/>
            <a:chExt cx="397866" cy="397887"/>
          </a:xfrm>
        </p:grpSpPr>
        <p:sp>
          <p:nvSpPr>
            <p:cNvPr id="2536" name="Google Shape;2536;p61"/>
            <p:cNvSpPr/>
            <p:nvPr/>
          </p:nvSpPr>
          <p:spPr>
            <a:xfrm>
              <a:off x="935197" y="1793977"/>
              <a:ext cx="256451" cy="256430"/>
            </a:xfrm>
            <a:custGeom>
              <a:avLst/>
              <a:gdLst/>
              <a:ahLst/>
              <a:cxnLst/>
              <a:rect l="l" t="t" r="r" b="b"/>
              <a:pathLst>
                <a:path w="12288" h="12287" extrusionOk="0">
                  <a:moveTo>
                    <a:pt x="10053" y="1117"/>
                  </a:moveTo>
                  <a:cubicBezTo>
                    <a:pt x="10669" y="1117"/>
                    <a:pt x="11171" y="1617"/>
                    <a:pt x="11171" y="2233"/>
                  </a:cubicBezTo>
                  <a:cubicBezTo>
                    <a:pt x="11170" y="2850"/>
                    <a:pt x="10669" y="3351"/>
                    <a:pt x="10053" y="3351"/>
                  </a:cubicBezTo>
                  <a:cubicBezTo>
                    <a:pt x="9438" y="3351"/>
                    <a:pt x="8937" y="2850"/>
                    <a:pt x="8937" y="2233"/>
                  </a:cubicBezTo>
                  <a:cubicBezTo>
                    <a:pt x="8937" y="1617"/>
                    <a:pt x="9438" y="1117"/>
                    <a:pt x="10053" y="1117"/>
                  </a:cubicBezTo>
                  <a:close/>
                  <a:moveTo>
                    <a:pt x="6144" y="2233"/>
                  </a:moveTo>
                  <a:cubicBezTo>
                    <a:pt x="8300" y="2233"/>
                    <a:pt x="10053" y="3988"/>
                    <a:pt x="10053" y="6144"/>
                  </a:cubicBezTo>
                  <a:cubicBezTo>
                    <a:pt x="10053" y="8299"/>
                    <a:pt x="8300" y="10054"/>
                    <a:pt x="6144" y="10054"/>
                  </a:cubicBezTo>
                  <a:cubicBezTo>
                    <a:pt x="3989" y="10054"/>
                    <a:pt x="2234" y="8299"/>
                    <a:pt x="2234" y="6144"/>
                  </a:cubicBezTo>
                  <a:cubicBezTo>
                    <a:pt x="2234" y="3988"/>
                    <a:pt x="3987" y="2233"/>
                    <a:pt x="6144" y="2233"/>
                  </a:cubicBezTo>
                  <a:close/>
                  <a:moveTo>
                    <a:pt x="1675" y="1"/>
                  </a:moveTo>
                  <a:cubicBezTo>
                    <a:pt x="752" y="1"/>
                    <a:pt x="0" y="751"/>
                    <a:pt x="0" y="1676"/>
                  </a:cubicBezTo>
                  <a:lnTo>
                    <a:pt x="0" y="10611"/>
                  </a:lnTo>
                  <a:cubicBezTo>
                    <a:pt x="0" y="11536"/>
                    <a:pt x="752" y="12286"/>
                    <a:pt x="1675" y="12286"/>
                  </a:cubicBezTo>
                  <a:lnTo>
                    <a:pt x="10612" y="12286"/>
                  </a:lnTo>
                  <a:cubicBezTo>
                    <a:pt x="11536" y="12286"/>
                    <a:pt x="12288" y="11536"/>
                    <a:pt x="12288" y="10611"/>
                  </a:cubicBezTo>
                  <a:lnTo>
                    <a:pt x="12288" y="1676"/>
                  </a:lnTo>
                  <a:cubicBezTo>
                    <a:pt x="12288" y="752"/>
                    <a:pt x="11536" y="1"/>
                    <a:pt x="106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7" name="Google Shape;2537;p61"/>
            <p:cNvSpPr/>
            <p:nvPr/>
          </p:nvSpPr>
          <p:spPr>
            <a:xfrm>
              <a:off x="1005109" y="1863910"/>
              <a:ext cx="116622" cy="116559"/>
            </a:xfrm>
            <a:custGeom>
              <a:avLst/>
              <a:gdLst/>
              <a:ahLst/>
              <a:cxnLst/>
              <a:rect l="l" t="t" r="r" b="b"/>
              <a:pathLst>
                <a:path w="5588" h="5585" extrusionOk="0">
                  <a:moveTo>
                    <a:pt x="2794" y="0"/>
                  </a:moveTo>
                  <a:cubicBezTo>
                    <a:pt x="1255" y="0"/>
                    <a:pt x="1" y="1252"/>
                    <a:pt x="1" y="2793"/>
                  </a:cubicBezTo>
                  <a:cubicBezTo>
                    <a:pt x="1" y="4332"/>
                    <a:pt x="1255" y="5585"/>
                    <a:pt x="2794" y="5585"/>
                  </a:cubicBezTo>
                  <a:cubicBezTo>
                    <a:pt x="4333" y="5585"/>
                    <a:pt x="5587" y="4332"/>
                    <a:pt x="5587" y="2793"/>
                  </a:cubicBezTo>
                  <a:cubicBezTo>
                    <a:pt x="5587" y="1252"/>
                    <a:pt x="4333" y="0"/>
                    <a:pt x="27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8" name="Google Shape;2538;p61"/>
            <p:cNvSpPr/>
            <p:nvPr/>
          </p:nvSpPr>
          <p:spPr>
            <a:xfrm>
              <a:off x="864491" y="1723250"/>
              <a:ext cx="397866" cy="397887"/>
            </a:xfrm>
            <a:custGeom>
              <a:avLst/>
              <a:gdLst/>
              <a:ahLst/>
              <a:cxnLst/>
              <a:rect l="l" t="t" r="r" b="b"/>
              <a:pathLst>
                <a:path w="19064" h="19065" extrusionOk="0">
                  <a:moveTo>
                    <a:pt x="14000" y="2271"/>
                  </a:moveTo>
                  <a:cubicBezTo>
                    <a:pt x="15539" y="2271"/>
                    <a:pt x="16794" y="3524"/>
                    <a:pt x="16794" y="5065"/>
                  </a:cubicBezTo>
                  <a:lnTo>
                    <a:pt x="16794" y="14000"/>
                  </a:lnTo>
                  <a:cubicBezTo>
                    <a:pt x="16794" y="15541"/>
                    <a:pt x="15539" y="16793"/>
                    <a:pt x="14000" y="16793"/>
                  </a:cubicBezTo>
                  <a:lnTo>
                    <a:pt x="5063" y="16793"/>
                  </a:lnTo>
                  <a:cubicBezTo>
                    <a:pt x="3524" y="16793"/>
                    <a:pt x="2272" y="15541"/>
                    <a:pt x="2272" y="14000"/>
                  </a:cubicBezTo>
                  <a:lnTo>
                    <a:pt x="2272" y="5065"/>
                  </a:lnTo>
                  <a:cubicBezTo>
                    <a:pt x="2272" y="3524"/>
                    <a:pt x="3524" y="2271"/>
                    <a:pt x="5063" y="2271"/>
                  </a:cubicBezTo>
                  <a:close/>
                  <a:moveTo>
                    <a:pt x="2829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29" y="19065"/>
                  </a:cubicBezTo>
                  <a:lnTo>
                    <a:pt x="16235" y="19065"/>
                  </a:lnTo>
                  <a:cubicBezTo>
                    <a:pt x="17774" y="19065"/>
                    <a:pt x="19063" y="17775"/>
                    <a:pt x="19063" y="16234"/>
                  </a:cubicBezTo>
                  <a:lnTo>
                    <a:pt x="19063" y="2831"/>
                  </a:lnTo>
                  <a:cubicBezTo>
                    <a:pt x="19063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39" name="Google Shape;2539;p61"/>
          <p:cNvSpPr/>
          <p:nvPr/>
        </p:nvSpPr>
        <p:spPr>
          <a:xfrm>
            <a:off x="5798525" y="4303738"/>
            <a:ext cx="302725" cy="301900"/>
          </a:xfrm>
          <a:custGeom>
            <a:avLst/>
            <a:gdLst/>
            <a:ahLst/>
            <a:cxnLst/>
            <a:rect l="l" t="t" r="r" b="b"/>
            <a:pathLst>
              <a:path w="12109" h="12076" extrusionOk="0">
                <a:moveTo>
                  <a:pt x="6071" y="0"/>
                </a:moveTo>
                <a:lnTo>
                  <a:pt x="5504" y="2302"/>
                </a:lnTo>
                <a:cubicBezTo>
                  <a:pt x="5137" y="3870"/>
                  <a:pt x="3903" y="5104"/>
                  <a:pt x="2335" y="5471"/>
                </a:cubicBezTo>
                <a:lnTo>
                  <a:pt x="0" y="6005"/>
                </a:lnTo>
                <a:lnTo>
                  <a:pt x="2335" y="6572"/>
                </a:lnTo>
                <a:cubicBezTo>
                  <a:pt x="3903" y="6939"/>
                  <a:pt x="5137" y="8173"/>
                  <a:pt x="5504" y="9741"/>
                </a:cubicBezTo>
                <a:lnTo>
                  <a:pt x="6038" y="12076"/>
                </a:lnTo>
                <a:lnTo>
                  <a:pt x="6605" y="9741"/>
                </a:lnTo>
                <a:cubicBezTo>
                  <a:pt x="6972" y="8173"/>
                  <a:pt x="8206" y="6939"/>
                  <a:pt x="9774" y="6572"/>
                </a:cubicBezTo>
                <a:lnTo>
                  <a:pt x="12109" y="6038"/>
                </a:lnTo>
                <a:lnTo>
                  <a:pt x="9774" y="5471"/>
                </a:lnTo>
                <a:cubicBezTo>
                  <a:pt x="8206" y="5104"/>
                  <a:pt x="6972" y="3870"/>
                  <a:pt x="6605" y="2302"/>
                </a:cubicBezTo>
                <a:lnTo>
                  <a:pt x="6071" y="0"/>
                </a:lnTo>
                <a:close/>
              </a:path>
            </a:pathLst>
          </a:custGeom>
          <a:solidFill>
            <a:srgbClr val="F1EF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0" name="Google Shape;2540;p61"/>
          <p:cNvSpPr/>
          <p:nvPr/>
        </p:nvSpPr>
        <p:spPr>
          <a:xfrm>
            <a:off x="5798525" y="537863"/>
            <a:ext cx="302725" cy="301900"/>
          </a:xfrm>
          <a:custGeom>
            <a:avLst/>
            <a:gdLst/>
            <a:ahLst/>
            <a:cxnLst/>
            <a:rect l="l" t="t" r="r" b="b"/>
            <a:pathLst>
              <a:path w="12109" h="12076" extrusionOk="0">
                <a:moveTo>
                  <a:pt x="6071" y="1"/>
                </a:moveTo>
                <a:lnTo>
                  <a:pt x="5504" y="2336"/>
                </a:lnTo>
                <a:cubicBezTo>
                  <a:pt x="5137" y="3903"/>
                  <a:pt x="3903" y="5138"/>
                  <a:pt x="2335" y="5505"/>
                </a:cubicBezTo>
                <a:lnTo>
                  <a:pt x="0" y="6038"/>
                </a:lnTo>
                <a:lnTo>
                  <a:pt x="2335" y="6605"/>
                </a:lnTo>
                <a:cubicBezTo>
                  <a:pt x="3903" y="6972"/>
                  <a:pt x="5137" y="8207"/>
                  <a:pt x="5504" y="9774"/>
                </a:cubicBezTo>
                <a:lnTo>
                  <a:pt x="6038" y="12076"/>
                </a:lnTo>
                <a:lnTo>
                  <a:pt x="6605" y="9774"/>
                </a:lnTo>
                <a:cubicBezTo>
                  <a:pt x="6972" y="8207"/>
                  <a:pt x="8206" y="6972"/>
                  <a:pt x="9774" y="6605"/>
                </a:cubicBezTo>
                <a:lnTo>
                  <a:pt x="12109" y="6038"/>
                </a:lnTo>
                <a:lnTo>
                  <a:pt x="9774" y="5505"/>
                </a:lnTo>
                <a:cubicBezTo>
                  <a:pt x="8206" y="5104"/>
                  <a:pt x="6972" y="3903"/>
                  <a:pt x="6605" y="2336"/>
                </a:cubicBezTo>
                <a:lnTo>
                  <a:pt x="6071" y="1"/>
                </a:lnTo>
                <a:close/>
              </a:path>
            </a:pathLst>
          </a:custGeom>
          <a:solidFill>
            <a:srgbClr val="F1EF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41" name="Google Shape;2541;p61"/>
          <p:cNvGrpSpPr/>
          <p:nvPr/>
        </p:nvGrpSpPr>
        <p:grpSpPr>
          <a:xfrm>
            <a:off x="5838516" y="367258"/>
            <a:ext cx="4377281" cy="4378505"/>
            <a:chOff x="5663256" y="382498"/>
            <a:chExt cx="4377281" cy="4378505"/>
          </a:xfrm>
        </p:grpSpPr>
        <p:sp>
          <p:nvSpPr>
            <p:cNvPr id="2542" name="Google Shape;2542;p61"/>
            <p:cNvSpPr/>
            <p:nvPr/>
          </p:nvSpPr>
          <p:spPr>
            <a:xfrm>
              <a:off x="5712784" y="434994"/>
              <a:ext cx="4278224" cy="4273512"/>
            </a:xfrm>
            <a:custGeom>
              <a:avLst/>
              <a:gdLst/>
              <a:ahLst/>
              <a:cxnLst/>
              <a:rect l="l" t="t" r="r" b="b"/>
              <a:pathLst>
                <a:path w="115316" h="115189" extrusionOk="0">
                  <a:moveTo>
                    <a:pt x="57610" y="0"/>
                  </a:moveTo>
                  <a:cubicBezTo>
                    <a:pt x="27890" y="0"/>
                    <a:pt x="2831" y="22759"/>
                    <a:pt x="234" y="52690"/>
                  </a:cubicBezTo>
                  <a:cubicBezTo>
                    <a:pt x="67" y="54258"/>
                    <a:pt x="0" y="55892"/>
                    <a:pt x="0" y="57527"/>
                  </a:cubicBezTo>
                  <a:cubicBezTo>
                    <a:pt x="0" y="75740"/>
                    <a:pt x="8606" y="92885"/>
                    <a:pt x="23217" y="103760"/>
                  </a:cubicBezTo>
                  <a:cubicBezTo>
                    <a:pt x="33358" y="111327"/>
                    <a:pt x="45475" y="115189"/>
                    <a:pt x="57667" y="115189"/>
                  </a:cubicBezTo>
                  <a:cubicBezTo>
                    <a:pt x="66488" y="115189"/>
                    <a:pt x="75348" y="113167"/>
                    <a:pt x="83527" y="109064"/>
                  </a:cubicBezTo>
                  <a:cubicBezTo>
                    <a:pt x="103007" y="99257"/>
                    <a:pt x="115316" y="79342"/>
                    <a:pt x="115316" y="57527"/>
                  </a:cubicBezTo>
                  <a:cubicBezTo>
                    <a:pt x="115216" y="26705"/>
                    <a:pt x="90898" y="1353"/>
                    <a:pt x="60076" y="52"/>
                  </a:cubicBezTo>
                  <a:cubicBezTo>
                    <a:pt x="59251" y="17"/>
                    <a:pt x="58428" y="0"/>
                    <a:pt x="576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dist="133350" dir="10800000" algn="bl" rotWithShape="0">
                <a:schemeClr val="lt2">
                  <a:alpha val="1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3" name="Google Shape;2543;p61"/>
            <p:cNvSpPr/>
            <p:nvPr/>
          </p:nvSpPr>
          <p:spPr>
            <a:xfrm>
              <a:off x="6032839" y="761014"/>
              <a:ext cx="3638114" cy="3621471"/>
            </a:xfrm>
            <a:custGeom>
              <a:avLst/>
              <a:gdLst/>
              <a:ahLst/>
              <a:cxnLst/>
              <a:rect l="l" t="t" r="r" b="b"/>
              <a:pathLst>
                <a:path w="92467" h="92044" extrusionOk="0">
                  <a:moveTo>
                    <a:pt x="46151" y="0"/>
                  </a:moveTo>
                  <a:cubicBezTo>
                    <a:pt x="22276" y="0"/>
                    <a:pt x="2179" y="18330"/>
                    <a:pt x="168" y="42341"/>
                  </a:cubicBezTo>
                  <a:cubicBezTo>
                    <a:pt x="34" y="43642"/>
                    <a:pt x="1" y="44943"/>
                    <a:pt x="1" y="46244"/>
                  </a:cubicBezTo>
                  <a:cubicBezTo>
                    <a:pt x="234" y="71595"/>
                    <a:pt x="20849" y="92043"/>
                    <a:pt x="46234" y="92043"/>
                  </a:cubicBezTo>
                  <a:cubicBezTo>
                    <a:pt x="71585" y="92043"/>
                    <a:pt x="92200" y="71595"/>
                    <a:pt x="92467" y="46244"/>
                  </a:cubicBezTo>
                  <a:cubicBezTo>
                    <a:pt x="92467" y="21459"/>
                    <a:pt x="72919" y="1078"/>
                    <a:pt x="48168" y="44"/>
                  </a:cubicBezTo>
                  <a:cubicBezTo>
                    <a:pt x="47493" y="15"/>
                    <a:pt x="46820" y="0"/>
                    <a:pt x="461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4" name="Google Shape;2544;p61"/>
            <p:cNvSpPr/>
            <p:nvPr/>
          </p:nvSpPr>
          <p:spPr>
            <a:xfrm>
              <a:off x="5663256" y="382498"/>
              <a:ext cx="4377281" cy="4378505"/>
            </a:xfrm>
            <a:custGeom>
              <a:avLst/>
              <a:gdLst/>
              <a:ahLst/>
              <a:cxnLst/>
              <a:rect l="l" t="t" r="r" b="b"/>
              <a:pathLst>
                <a:path w="117986" h="118019" fill="none" extrusionOk="0">
                  <a:moveTo>
                    <a:pt x="97004" y="21016"/>
                  </a:moveTo>
                  <a:cubicBezTo>
                    <a:pt x="117985" y="41998"/>
                    <a:pt x="117985" y="76022"/>
                    <a:pt x="97004" y="97004"/>
                  </a:cubicBezTo>
                  <a:cubicBezTo>
                    <a:pt x="76022" y="118019"/>
                    <a:pt x="41964" y="118019"/>
                    <a:pt x="20983" y="97004"/>
                  </a:cubicBezTo>
                  <a:cubicBezTo>
                    <a:pt x="1" y="76022"/>
                    <a:pt x="1" y="41998"/>
                    <a:pt x="20983" y="21016"/>
                  </a:cubicBezTo>
                  <a:cubicBezTo>
                    <a:pt x="41964" y="1"/>
                    <a:pt x="76022" y="1"/>
                    <a:pt x="97004" y="21016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lt2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5" name="Google Shape;2545;p61"/>
            <p:cNvSpPr/>
            <p:nvPr/>
          </p:nvSpPr>
          <p:spPr>
            <a:xfrm>
              <a:off x="6355111" y="1122222"/>
              <a:ext cx="2993571" cy="2899056"/>
            </a:xfrm>
            <a:custGeom>
              <a:avLst/>
              <a:gdLst/>
              <a:ahLst/>
              <a:cxnLst/>
              <a:rect l="l" t="t" r="r" b="b"/>
              <a:pathLst>
                <a:path w="70251" h="68033" extrusionOk="0">
                  <a:moveTo>
                    <a:pt x="35130" y="0"/>
                  </a:moveTo>
                  <a:cubicBezTo>
                    <a:pt x="32115" y="0"/>
                    <a:pt x="29105" y="1126"/>
                    <a:pt x="26786" y="3378"/>
                  </a:cubicBezTo>
                  <a:lnTo>
                    <a:pt x="23684" y="6347"/>
                  </a:lnTo>
                  <a:lnTo>
                    <a:pt x="19381" y="6413"/>
                  </a:lnTo>
                  <a:cubicBezTo>
                    <a:pt x="12910" y="6547"/>
                    <a:pt x="7673" y="11784"/>
                    <a:pt x="7539" y="18255"/>
                  </a:cubicBezTo>
                  <a:lnTo>
                    <a:pt x="7472" y="22558"/>
                  </a:lnTo>
                  <a:lnTo>
                    <a:pt x="4504" y="25661"/>
                  </a:lnTo>
                  <a:cubicBezTo>
                    <a:pt x="0" y="30331"/>
                    <a:pt x="0" y="37702"/>
                    <a:pt x="4504" y="42372"/>
                  </a:cubicBezTo>
                  <a:lnTo>
                    <a:pt x="7472" y="45475"/>
                  </a:lnTo>
                  <a:lnTo>
                    <a:pt x="7539" y="49778"/>
                  </a:lnTo>
                  <a:cubicBezTo>
                    <a:pt x="7673" y="56249"/>
                    <a:pt x="12876" y="61486"/>
                    <a:pt x="19381" y="61586"/>
                  </a:cubicBezTo>
                  <a:lnTo>
                    <a:pt x="23684" y="61686"/>
                  </a:lnTo>
                  <a:lnTo>
                    <a:pt x="26753" y="64655"/>
                  </a:lnTo>
                  <a:cubicBezTo>
                    <a:pt x="29088" y="66907"/>
                    <a:pt x="32107" y="68033"/>
                    <a:pt x="35125" y="68033"/>
                  </a:cubicBezTo>
                  <a:cubicBezTo>
                    <a:pt x="38144" y="68033"/>
                    <a:pt x="41163" y="66907"/>
                    <a:pt x="43498" y="64655"/>
                  </a:cubicBezTo>
                  <a:lnTo>
                    <a:pt x="46567" y="61686"/>
                  </a:lnTo>
                  <a:lnTo>
                    <a:pt x="50870" y="61586"/>
                  </a:lnTo>
                  <a:cubicBezTo>
                    <a:pt x="57375" y="61486"/>
                    <a:pt x="62578" y="56249"/>
                    <a:pt x="62712" y="49778"/>
                  </a:cubicBezTo>
                  <a:lnTo>
                    <a:pt x="62779" y="45475"/>
                  </a:lnTo>
                  <a:lnTo>
                    <a:pt x="65781" y="42372"/>
                  </a:lnTo>
                  <a:cubicBezTo>
                    <a:pt x="70251" y="37702"/>
                    <a:pt x="70251" y="30331"/>
                    <a:pt x="65781" y="25661"/>
                  </a:cubicBezTo>
                  <a:lnTo>
                    <a:pt x="62779" y="22592"/>
                  </a:lnTo>
                  <a:lnTo>
                    <a:pt x="62712" y="18289"/>
                  </a:lnTo>
                  <a:cubicBezTo>
                    <a:pt x="62612" y="11784"/>
                    <a:pt x="57375" y="6547"/>
                    <a:pt x="50903" y="6413"/>
                  </a:cubicBezTo>
                  <a:lnTo>
                    <a:pt x="46600" y="6347"/>
                  </a:lnTo>
                  <a:lnTo>
                    <a:pt x="43498" y="3378"/>
                  </a:lnTo>
                  <a:cubicBezTo>
                    <a:pt x="41163" y="1126"/>
                    <a:pt x="38144" y="0"/>
                    <a:pt x="351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46" name="Google Shape;2546;p61"/>
            <p:cNvGrpSpPr/>
            <p:nvPr/>
          </p:nvGrpSpPr>
          <p:grpSpPr>
            <a:xfrm rot="1800007">
              <a:off x="6724300" y="886684"/>
              <a:ext cx="2255191" cy="3370132"/>
              <a:chOff x="2679575" y="2500575"/>
              <a:chExt cx="1347675" cy="2013950"/>
            </a:xfrm>
          </p:grpSpPr>
          <p:sp>
            <p:nvSpPr>
              <p:cNvPr id="2547" name="Google Shape;2547;p61"/>
              <p:cNvSpPr/>
              <p:nvPr/>
            </p:nvSpPr>
            <p:spPr>
              <a:xfrm>
                <a:off x="2796325" y="3169375"/>
                <a:ext cx="100950" cy="809775"/>
              </a:xfrm>
              <a:custGeom>
                <a:avLst/>
                <a:gdLst/>
                <a:ahLst/>
                <a:cxnLst/>
                <a:rect l="l" t="t" r="r" b="b"/>
                <a:pathLst>
                  <a:path w="4038" h="32391" extrusionOk="0">
                    <a:moveTo>
                      <a:pt x="2269" y="1"/>
                    </a:moveTo>
                    <a:lnTo>
                      <a:pt x="1" y="32257"/>
                    </a:lnTo>
                    <a:lnTo>
                      <a:pt x="1802" y="32390"/>
                    </a:lnTo>
                    <a:lnTo>
                      <a:pt x="4037" y="134"/>
                    </a:lnTo>
                    <a:lnTo>
                      <a:pt x="2269" y="1"/>
                    </a:lnTo>
                    <a:close/>
                  </a:path>
                </a:pathLst>
              </a:custGeom>
              <a:solidFill>
                <a:srgbClr val="99CAA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8" name="Google Shape;2548;p61"/>
              <p:cNvSpPr/>
              <p:nvPr/>
            </p:nvSpPr>
            <p:spPr>
              <a:xfrm>
                <a:off x="2700425" y="3161050"/>
                <a:ext cx="98425" cy="808100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2324" extrusionOk="0">
                    <a:moveTo>
                      <a:pt x="2169" y="0"/>
                    </a:moveTo>
                    <a:lnTo>
                      <a:pt x="1" y="32190"/>
                    </a:lnTo>
                    <a:lnTo>
                      <a:pt x="1802" y="32323"/>
                    </a:lnTo>
                    <a:lnTo>
                      <a:pt x="3937" y="133"/>
                    </a:lnTo>
                    <a:lnTo>
                      <a:pt x="2169" y="0"/>
                    </a:lnTo>
                    <a:close/>
                  </a:path>
                </a:pathLst>
              </a:custGeom>
              <a:solidFill>
                <a:srgbClr val="99CAA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9" name="Google Shape;2549;p61"/>
              <p:cNvSpPr/>
              <p:nvPr/>
            </p:nvSpPr>
            <p:spPr>
              <a:xfrm>
                <a:off x="2679575" y="3492100"/>
                <a:ext cx="215200" cy="402200"/>
              </a:xfrm>
              <a:custGeom>
                <a:avLst/>
                <a:gdLst/>
                <a:ahLst/>
                <a:cxnLst/>
                <a:rect l="l" t="t" r="r" b="b"/>
                <a:pathLst>
                  <a:path w="8608" h="16088" extrusionOk="0">
                    <a:moveTo>
                      <a:pt x="735" y="1"/>
                    </a:moveTo>
                    <a:lnTo>
                      <a:pt x="601" y="2903"/>
                    </a:lnTo>
                    <a:cubicBezTo>
                      <a:pt x="3437" y="3036"/>
                      <a:pt x="5605" y="5438"/>
                      <a:pt x="5505" y="8273"/>
                    </a:cubicBezTo>
                    <a:cubicBezTo>
                      <a:pt x="5375" y="11027"/>
                      <a:pt x="3075" y="13183"/>
                      <a:pt x="376" y="13183"/>
                    </a:cubicBezTo>
                    <a:cubicBezTo>
                      <a:pt x="296" y="13183"/>
                      <a:pt x="215" y="13181"/>
                      <a:pt x="134" y="13177"/>
                    </a:cubicBezTo>
                    <a:lnTo>
                      <a:pt x="1" y="16079"/>
                    </a:lnTo>
                    <a:cubicBezTo>
                      <a:pt x="124" y="16085"/>
                      <a:pt x="247" y="16087"/>
                      <a:pt x="369" y="16087"/>
                    </a:cubicBezTo>
                    <a:cubicBezTo>
                      <a:pt x="4644" y="16087"/>
                      <a:pt x="8212" y="12720"/>
                      <a:pt x="8407" y="8407"/>
                    </a:cubicBezTo>
                    <a:cubicBezTo>
                      <a:pt x="8607" y="3970"/>
                      <a:pt x="5171" y="201"/>
                      <a:pt x="735" y="1"/>
                    </a:cubicBezTo>
                    <a:close/>
                  </a:path>
                </a:pathLst>
              </a:custGeom>
              <a:solidFill>
                <a:srgbClr val="F3DA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0" name="Google Shape;2550;p61"/>
              <p:cNvSpPr/>
              <p:nvPr/>
            </p:nvSpPr>
            <p:spPr>
              <a:xfrm>
                <a:off x="2679575" y="3698925"/>
                <a:ext cx="210175" cy="195375"/>
              </a:xfrm>
              <a:custGeom>
                <a:avLst/>
                <a:gdLst/>
                <a:ahLst/>
                <a:cxnLst/>
                <a:rect l="l" t="t" r="r" b="b"/>
                <a:pathLst>
                  <a:path w="8407" h="7815" extrusionOk="0">
                    <a:moveTo>
                      <a:pt x="5471" y="0"/>
                    </a:moveTo>
                    <a:cubicBezTo>
                      <a:pt x="5341" y="2773"/>
                      <a:pt x="3042" y="4907"/>
                      <a:pt x="321" y="4907"/>
                    </a:cubicBezTo>
                    <a:cubicBezTo>
                      <a:pt x="259" y="4907"/>
                      <a:pt x="197" y="4906"/>
                      <a:pt x="134" y="4904"/>
                    </a:cubicBezTo>
                    <a:lnTo>
                      <a:pt x="1" y="7806"/>
                    </a:lnTo>
                    <a:cubicBezTo>
                      <a:pt x="123" y="7812"/>
                      <a:pt x="245" y="7814"/>
                      <a:pt x="367" y="7814"/>
                    </a:cubicBezTo>
                    <a:cubicBezTo>
                      <a:pt x="4611" y="7814"/>
                      <a:pt x="8180" y="4447"/>
                      <a:pt x="8407" y="134"/>
                    </a:cubicBezTo>
                    <a:lnTo>
                      <a:pt x="5471" y="0"/>
                    </a:lnTo>
                    <a:close/>
                  </a:path>
                </a:pathLst>
              </a:custGeom>
              <a:solidFill>
                <a:srgbClr val="EBB0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1" name="Google Shape;2551;p61"/>
              <p:cNvSpPr/>
              <p:nvPr/>
            </p:nvSpPr>
            <p:spPr>
              <a:xfrm>
                <a:off x="3034000" y="2655675"/>
                <a:ext cx="617125" cy="1189200"/>
              </a:xfrm>
              <a:custGeom>
                <a:avLst/>
                <a:gdLst/>
                <a:ahLst/>
                <a:cxnLst/>
                <a:rect l="l" t="t" r="r" b="b"/>
                <a:pathLst>
                  <a:path w="24685" h="47568" extrusionOk="0">
                    <a:moveTo>
                      <a:pt x="3036" y="1"/>
                    </a:moveTo>
                    <a:cubicBezTo>
                      <a:pt x="1335" y="1"/>
                      <a:pt x="1" y="1368"/>
                      <a:pt x="1" y="3036"/>
                    </a:cubicBezTo>
                    <a:lnTo>
                      <a:pt x="1" y="44532"/>
                    </a:lnTo>
                    <a:cubicBezTo>
                      <a:pt x="1" y="46200"/>
                      <a:pt x="1335" y="47568"/>
                      <a:pt x="3036" y="47568"/>
                    </a:cubicBezTo>
                    <a:lnTo>
                      <a:pt x="21649" y="47568"/>
                    </a:lnTo>
                    <a:cubicBezTo>
                      <a:pt x="23317" y="47568"/>
                      <a:pt x="24685" y="46200"/>
                      <a:pt x="24685" y="44532"/>
                    </a:cubicBezTo>
                    <a:lnTo>
                      <a:pt x="24685" y="3036"/>
                    </a:lnTo>
                    <a:cubicBezTo>
                      <a:pt x="24685" y="1368"/>
                      <a:pt x="23317" y="1"/>
                      <a:pt x="2164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2" name="Google Shape;2552;p61"/>
              <p:cNvSpPr/>
              <p:nvPr/>
            </p:nvSpPr>
            <p:spPr>
              <a:xfrm>
                <a:off x="3463475" y="2500575"/>
                <a:ext cx="72575" cy="807250"/>
              </a:xfrm>
              <a:custGeom>
                <a:avLst/>
                <a:gdLst/>
                <a:ahLst/>
                <a:cxnLst/>
                <a:rect l="l" t="t" r="r" b="b"/>
                <a:pathLst>
                  <a:path w="2903" h="32290" extrusionOk="0">
                    <a:moveTo>
                      <a:pt x="1802" y="0"/>
                    </a:moveTo>
                    <a:lnTo>
                      <a:pt x="1" y="67"/>
                    </a:lnTo>
                    <a:lnTo>
                      <a:pt x="1135" y="32290"/>
                    </a:lnTo>
                    <a:lnTo>
                      <a:pt x="2903" y="32223"/>
                    </a:lnTo>
                    <a:lnTo>
                      <a:pt x="1802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3" name="Google Shape;2553;p61"/>
              <p:cNvSpPr/>
              <p:nvPr/>
            </p:nvSpPr>
            <p:spPr>
              <a:xfrm>
                <a:off x="3484325" y="2512250"/>
                <a:ext cx="68400" cy="808100"/>
              </a:xfrm>
              <a:custGeom>
                <a:avLst/>
                <a:gdLst/>
                <a:ahLst/>
                <a:cxnLst/>
                <a:rect l="l" t="t" r="r" b="b"/>
                <a:pathLst>
                  <a:path w="2736" h="32324" extrusionOk="0">
                    <a:moveTo>
                      <a:pt x="1768" y="0"/>
                    </a:moveTo>
                    <a:lnTo>
                      <a:pt x="1" y="67"/>
                    </a:lnTo>
                    <a:lnTo>
                      <a:pt x="968" y="32323"/>
                    </a:lnTo>
                    <a:lnTo>
                      <a:pt x="2736" y="32257"/>
                    </a:lnTo>
                    <a:lnTo>
                      <a:pt x="176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4" name="Google Shape;2554;p61"/>
              <p:cNvSpPr/>
              <p:nvPr/>
            </p:nvSpPr>
            <p:spPr>
              <a:xfrm>
                <a:off x="3349225" y="2516400"/>
                <a:ext cx="68400" cy="808125"/>
              </a:xfrm>
              <a:custGeom>
                <a:avLst/>
                <a:gdLst/>
                <a:ahLst/>
                <a:cxnLst/>
                <a:rect l="l" t="t" r="r" b="b"/>
                <a:pathLst>
                  <a:path w="2736" h="32325" extrusionOk="0">
                    <a:moveTo>
                      <a:pt x="1769" y="1"/>
                    </a:moveTo>
                    <a:lnTo>
                      <a:pt x="1" y="68"/>
                    </a:lnTo>
                    <a:lnTo>
                      <a:pt x="968" y="32324"/>
                    </a:lnTo>
                    <a:lnTo>
                      <a:pt x="2736" y="32257"/>
                    </a:lnTo>
                    <a:lnTo>
                      <a:pt x="1769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5" name="Google Shape;2555;p61"/>
              <p:cNvSpPr/>
              <p:nvPr/>
            </p:nvSpPr>
            <p:spPr>
              <a:xfrm>
                <a:off x="3389250" y="2503075"/>
                <a:ext cx="72575" cy="807250"/>
              </a:xfrm>
              <a:custGeom>
                <a:avLst/>
                <a:gdLst/>
                <a:ahLst/>
                <a:cxnLst/>
                <a:rect l="l" t="t" r="r" b="b"/>
                <a:pathLst>
                  <a:path w="2903" h="32290" extrusionOk="0">
                    <a:moveTo>
                      <a:pt x="1769" y="0"/>
                    </a:moveTo>
                    <a:lnTo>
                      <a:pt x="1" y="67"/>
                    </a:lnTo>
                    <a:lnTo>
                      <a:pt x="1102" y="32290"/>
                    </a:lnTo>
                    <a:lnTo>
                      <a:pt x="2903" y="32257"/>
                    </a:lnTo>
                    <a:lnTo>
                      <a:pt x="176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6" name="Google Shape;2556;p61"/>
              <p:cNvSpPr/>
              <p:nvPr/>
            </p:nvSpPr>
            <p:spPr>
              <a:xfrm>
                <a:off x="3226650" y="2508075"/>
                <a:ext cx="72575" cy="807275"/>
              </a:xfrm>
              <a:custGeom>
                <a:avLst/>
                <a:gdLst/>
                <a:ahLst/>
                <a:cxnLst/>
                <a:rect l="l" t="t" r="r" b="b"/>
                <a:pathLst>
                  <a:path w="2903" h="32291" extrusionOk="0">
                    <a:moveTo>
                      <a:pt x="1768" y="0"/>
                    </a:moveTo>
                    <a:lnTo>
                      <a:pt x="0" y="67"/>
                    </a:lnTo>
                    <a:lnTo>
                      <a:pt x="1101" y="32290"/>
                    </a:lnTo>
                    <a:lnTo>
                      <a:pt x="2902" y="32223"/>
                    </a:lnTo>
                    <a:lnTo>
                      <a:pt x="176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7" name="Google Shape;2557;p61"/>
              <p:cNvSpPr/>
              <p:nvPr/>
            </p:nvSpPr>
            <p:spPr>
              <a:xfrm>
                <a:off x="3256675" y="2507225"/>
                <a:ext cx="72575" cy="807275"/>
              </a:xfrm>
              <a:custGeom>
                <a:avLst/>
                <a:gdLst/>
                <a:ahLst/>
                <a:cxnLst/>
                <a:rect l="l" t="t" r="r" b="b"/>
                <a:pathLst>
                  <a:path w="2903" h="32291" extrusionOk="0">
                    <a:moveTo>
                      <a:pt x="1801" y="1"/>
                    </a:moveTo>
                    <a:lnTo>
                      <a:pt x="0" y="34"/>
                    </a:lnTo>
                    <a:lnTo>
                      <a:pt x="1134" y="32291"/>
                    </a:lnTo>
                    <a:lnTo>
                      <a:pt x="2902" y="32224"/>
                    </a:lnTo>
                    <a:lnTo>
                      <a:pt x="180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8" name="Google Shape;2558;p61"/>
              <p:cNvSpPr/>
              <p:nvPr/>
            </p:nvSpPr>
            <p:spPr>
              <a:xfrm>
                <a:off x="3094050" y="2522250"/>
                <a:ext cx="69250" cy="807275"/>
              </a:xfrm>
              <a:custGeom>
                <a:avLst/>
                <a:gdLst/>
                <a:ahLst/>
                <a:cxnLst/>
                <a:rect l="l" t="t" r="r" b="b"/>
                <a:pathLst>
                  <a:path w="2770" h="32291" extrusionOk="0">
                    <a:moveTo>
                      <a:pt x="1802" y="0"/>
                    </a:moveTo>
                    <a:lnTo>
                      <a:pt x="0" y="34"/>
                    </a:lnTo>
                    <a:lnTo>
                      <a:pt x="968" y="32290"/>
                    </a:lnTo>
                    <a:lnTo>
                      <a:pt x="2769" y="32257"/>
                    </a:lnTo>
                    <a:lnTo>
                      <a:pt x="1802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9" name="Google Shape;2559;p61"/>
              <p:cNvSpPr/>
              <p:nvPr/>
            </p:nvSpPr>
            <p:spPr>
              <a:xfrm>
                <a:off x="3124900" y="2521425"/>
                <a:ext cx="68400" cy="807250"/>
              </a:xfrm>
              <a:custGeom>
                <a:avLst/>
                <a:gdLst/>
                <a:ahLst/>
                <a:cxnLst/>
                <a:rect l="l" t="t" r="r" b="b"/>
                <a:pathLst>
                  <a:path w="2736" h="32290" extrusionOk="0">
                    <a:moveTo>
                      <a:pt x="1769" y="0"/>
                    </a:moveTo>
                    <a:lnTo>
                      <a:pt x="1" y="33"/>
                    </a:lnTo>
                    <a:lnTo>
                      <a:pt x="968" y="32290"/>
                    </a:lnTo>
                    <a:lnTo>
                      <a:pt x="2736" y="32256"/>
                    </a:lnTo>
                    <a:lnTo>
                      <a:pt x="176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0" name="Google Shape;2560;p61"/>
              <p:cNvSpPr/>
              <p:nvPr/>
            </p:nvSpPr>
            <p:spPr>
              <a:xfrm>
                <a:off x="3463475" y="3089325"/>
                <a:ext cx="72575" cy="807275"/>
              </a:xfrm>
              <a:custGeom>
                <a:avLst/>
                <a:gdLst/>
                <a:ahLst/>
                <a:cxnLst/>
                <a:rect l="l" t="t" r="r" b="b"/>
                <a:pathLst>
                  <a:path w="2903" h="32291" extrusionOk="0">
                    <a:moveTo>
                      <a:pt x="1802" y="0"/>
                    </a:moveTo>
                    <a:lnTo>
                      <a:pt x="1" y="67"/>
                    </a:lnTo>
                    <a:lnTo>
                      <a:pt x="1135" y="32290"/>
                    </a:lnTo>
                    <a:lnTo>
                      <a:pt x="2903" y="32223"/>
                    </a:lnTo>
                    <a:lnTo>
                      <a:pt x="1802" y="0"/>
                    </a:lnTo>
                    <a:close/>
                  </a:path>
                </a:pathLst>
              </a:custGeom>
              <a:solidFill>
                <a:srgbClr val="345B3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1" name="Google Shape;2561;p61"/>
              <p:cNvSpPr/>
              <p:nvPr/>
            </p:nvSpPr>
            <p:spPr>
              <a:xfrm>
                <a:off x="3481000" y="3101000"/>
                <a:ext cx="69225" cy="808100"/>
              </a:xfrm>
              <a:custGeom>
                <a:avLst/>
                <a:gdLst/>
                <a:ahLst/>
                <a:cxnLst/>
                <a:rect l="l" t="t" r="r" b="b"/>
                <a:pathLst>
                  <a:path w="2769" h="32324" extrusionOk="0">
                    <a:moveTo>
                      <a:pt x="1801" y="0"/>
                    </a:moveTo>
                    <a:lnTo>
                      <a:pt x="0" y="67"/>
                    </a:lnTo>
                    <a:lnTo>
                      <a:pt x="967" y="32323"/>
                    </a:lnTo>
                    <a:lnTo>
                      <a:pt x="2769" y="32257"/>
                    </a:lnTo>
                    <a:lnTo>
                      <a:pt x="1801" y="0"/>
                    </a:lnTo>
                    <a:close/>
                  </a:path>
                </a:pathLst>
              </a:custGeom>
              <a:solidFill>
                <a:srgbClr val="5F8D6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2" name="Google Shape;2562;p61"/>
              <p:cNvSpPr/>
              <p:nvPr/>
            </p:nvSpPr>
            <p:spPr>
              <a:xfrm>
                <a:off x="3496000" y="3171875"/>
                <a:ext cx="100925" cy="809775"/>
              </a:xfrm>
              <a:custGeom>
                <a:avLst/>
                <a:gdLst/>
                <a:ahLst/>
                <a:cxnLst/>
                <a:rect l="l" t="t" r="r" b="b"/>
                <a:pathLst>
                  <a:path w="4037" h="32391" extrusionOk="0">
                    <a:moveTo>
                      <a:pt x="2235" y="1"/>
                    </a:moveTo>
                    <a:lnTo>
                      <a:pt x="1" y="32257"/>
                    </a:lnTo>
                    <a:lnTo>
                      <a:pt x="1768" y="32391"/>
                    </a:lnTo>
                    <a:lnTo>
                      <a:pt x="4037" y="134"/>
                    </a:lnTo>
                    <a:lnTo>
                      <a:pt x="2235" y="1"/>
                    </a:lnTo>
                    <a:close/>
                  </a:path>
                </a:pathLst>
              </a:custGeom>
              <a:solidFill>
                <a:srgbClr val="99CAA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3" name="Google Shape;2563;p61"/>
              <p:cNvSpPr/>
              <p:nvPr/>
            </p:nvSpPr>
            <p:spPr>
              <a:xfrm>
                <a:off x="3226650" y="3096000"/>
                <a:ext cx="72575" cy="808100"/>
              </a:xfrm>
              <a:custGeom>
                <a:avLst/>
                <a:gdLst/>
                <a:ahLst/>
                <a:cxnLst/>
                <a:rect l="l" t="t" r="r" b="b"/>
                <a:pathLst>
                  <a:path w="2903" h="32324" extrusionOk="0">
                    <a:moveTo>
                      <a:pt x="1768" y="0"/>
                    </a:moveTo>
                    <a:lnTo>
                      <a:pt x="0" y="67"/>
                    </a:lnTo>
                    <a:lnTo>
                      <a:pt x="1101" y="32323"/>
                    </a:lnTo>
                    <a:lnTo>
                      <a:pt x="2902" y="32257"/>
                    </a:lnTo>
                    <a:lnTo>
                      <a:pt x="1768" y="0"/>
                    </a:lnTo>
                    <a:close/>
                  </a:path>
                </a:pathLst>
              </a:custGeom>
              <a:solidFill>
                <a:srgbClr val="345B3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4" name="Google Shape;2564;p61"/>
              <p:cNvSpPr/>
              <p:nvPr/>
            </p:nvSpPr>
            <p:spPr>
              <a:xfrm>
                <a:off x="3091550" y="3111000"/>
                <a:ext cx="68400" cy="807275"/>
              </a:xfrm>
              <a:custGeom>
                <a:avLst/>
                <a:gdLst/>
                <a:ahLst/>
                <a:cxnLst/>
                <a:rect l="l" t="t" r="r" b="b"/>
                <a:pathLst>
                  <a:path w="2736" h="32291" extrusionOk="0">
                    <a:moveTo>
                      <a:pt x="1768" y="1"/>
                    </a:moveTo>
                    <a:lnTo>
                      <a:pt x="0" y="34"/>
                    </a:lnTo>
                    <a:lnTo>
                      <a:pt x="968" y="32290"/>
                    </a:lnTo>
                    <a:lnTo>
                      <a:pt x="2736" y="32257"/>
                    </a:lnTo>
                    <a:lnTo>
                      <a:pt x="1768" y="1"/>
                    </a:lnTo>
                    <a:close/>
                  </a:path>
                </a:pathLst>
              </a:custGeom>
              <a:solidFill>
                <a:srgbClr val="345B3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5" name="Google Shape;2565;p61"/>
              <p:cNvSpPr/>
              <p:nvPr/>
            </p:nvSpPr>
            <p:spPr>
              <a:xfrm>
                <a:off x="3134900" y="3098500"/>
                <a:ext cx="72575" cy="807275"/>
              </a:xfrm>
              <a:custGeom>
                <a:avLst/>
                <a:gdLst/>
                <a:ahLst/>
                <a:cxnLst/>
                <a:rect l="l" t="t" r="r" b="b"/>
                <a:pathLst>
                  <a:path w="2903" h="32291" extrusionOk="0">
                    <a:moveTo>
                      <a:pt x="1769" y="0"/>
                    </a:moveTo>
                    <a:lnTo>
                      <a:pt x="1" y="67"/>
                    </a:lnTo>
                    <a:lnTo>
                      <a:pt x="1102" y="32290"/>
                    </a:lnTo>
                    <a:lnTo>
                      <a:pt x="2903" y="32223"/>
                    </a:lnTo>
                    <a:lnTo>
                      <a:pt x="1769" y="0"/>
                    </a:lnTo>
                    <a:close/>
                  </a:path>
                </a:pathLst>
              </a:custGeom>
              <a:solidFill>
                <a:srgbClr val="5F8D6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6" name="Google Shape;2566;p61"/>
              <p:cNvSpPr/>
              <p:nvPr/>
            </p:nvSpPr>
            <p:spPr>
              <a:xfrm>
                <a:off x="3144075" y="3148525"/>
                <a:ext cx="98425" cy="807275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2291" extrusionOk="0">
                    <a:moveTo>
                      <a:pt x="2169" y="1"/>
                    </a:moveTo>
                    <a:lnTo>
                      <a:pt x="1" y="32190"/>
                    </a:lnTo>
                    <a:lnTo>
                      <a:pt x="1802" y="32290"/>
                    </a:lnTo>
                    <a:lnTo>
                      <a:pt x="3937" y="101"/>
                    </a:lnTo>
                    <a:lnTo>
                      <a:pt x="2169" y="1"/>
                    </a:lnTo>
                    <a:close/>
                  </a:path>
                </a:pathLst>
              </a:custGeom>
              <a:solidFill>
                <a:srgbClr val="99CAA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7" name="Google Shape;2567;p61"/>
              <p:cNvSpPr/>
              <p:nvPr/>
            </p:nvSpPr>
            <p:spPr>
              <a:xfrm>
                <a:off x="3060700" y="3629700"/>
                <a:ext cx="168475" cy="104275"/>
              </a:xfrm>
              <a:custGeom>
                <a:avLst/>
                <a:gdLst/>
                <a:ahLst/>
                <a:cxnLst/>
                <a:rect l="l" t="t" r="r" b="b"/>
                <a:pathLst>
                  <a:path w="6739" h="4171" extrusionOk="0">
                    <a:moveTo>
                      <a:pt x="6038" y="1"/>
                    </a:moveTo>
                    <a:lnTo>
                      <a:pt x="0" y="301"/>
                    </a:lnTo>
                    <a:lnTo>
                      <a:pt x="1001" y="4170"/>
                    </a:lnTo>
                    <a:lnTo>
                      <a:pt x="6738" y="2636"/>
                    </a:lnTo>
                    <a:lnTo>
                      <a:pt x="6038" y="1"/>
                    </a:lnTo>
                    <a:close/>
                  </a:path>
                </a:pathLst>
              </a:custGeom>
              <a:solidFill>
                <a:srgbClr val="E1724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8" name="Google Shape;2568;p61"/>
              <p:cNvSpPr/>
              <p:nvPr/>
            </p:nvSpPr>
            <p:spPr>
              <a:xfrm>
                <a:off x="3077375" y="3688925"/>
                <a:ext cx="72575" cy="15025"/>
              </a:xfrm>
              <a:custGeom>
                <a:avLst/>
                <a:gdLst/>
                <a:ahLst/>
                <a:cxnLst/>
                <a:rect l="l" t="t" r="r" b="b"/>
                <a:pathLst>
                  <a:path w="2903" h="601" fill="none" extrusionOk="0">
                    <a:moveTo>
                      <a:pt x="0" y="601"/>
                    </a:moveTo>
                    <a:lnTo>
                      <a:pt x="2902" y="0"/>
                    </a:lnTo>
                  </a:path>
                </a:pathLst>
              </a:custGeom>
              <a:noFill/>
              <a:ln w="10850" cap="flat" cmpd="sng">
                <a:solidFill>
                  <a:srgbClr val="EFECF0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9" name="Google Shape;2569;p61"/>
              <p:cNvSpPr/>
              <p:nvPr/>
            </p:nvSpPr>
            <p:spPr>
              <a:xfrm>
                <a:off x="3069025" y="3658050"/>
                <a:ext cx="72575" cy="14200"/>
              </a:xfrm>
              <a:custGeom>
                <a:avLst/>
                <a:gdLst/>
                <a:ahLst/>
                <a:cxnLst/>
                <a:rect l="l" t="t" r="r" b="b"/>
                <a:pathLst>
                  <a:path w="2903" h="568" fill="none" extrusionOk="0">
                    <a:moveTo>
                      <a:pt x="1" y="568"/>
                    </a:moveTo>
                    <a:lnTo>
                      <a:pt x="2903" y="1"/>
                    </a:lnTo>
                  </a:path>
                </a:pathLst>
              </a:custGeom>
              <a:noFill/>
              <a:ln w="10850" cap="flat" cmpd="sng">
                <a:solidFill>
                  <a:srgbClr val="EFECF0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0" name="Google Shape;2570;p61"/>
              <p:cNvSpPr/>
              <p:nvPr/>
            </p:nvSpPr>
            <p:spPr>
              <a:xfrm>
                <a:off x="3186625" y="3502950"/>
                <a:ext cx="126775" cy="177650"/>
              </a:xfrm>
              <a:custGeom>
                <a:avLst/>
                <a:gdLst/>
                <a:ahLst/>
                <a:cxnLst/>
                <a:rect l="l" t="t" r="r" b="b"/>
                <a:pathLst>
                  <a:path w="5071" h="7106" extrusionOk="0">
                    <a:moveTo>
                      <a:pt x="1501" y="0"/>
                    </a:moveTo>
                    <a:lnTo>
                      <a:pt x="0" y="5871"/>
                    </a:lnTo>
                    <a:lnTo>
                      <a:pt x="2468" y="7106"/>
                    </a:lnTo>
                    <a:lnTo>
                      <a:pt x="5070" y="1768"/>
                    </a:lnTo>
                    <a:lnTo>
                      <a:pt x="1501" y="0"/>
                    </a:lnTo>
                    <a:close/>
                  </a:path>
                </a:pathLst>
              </a:custGeom>
              <a:solidFill>
                <a:srgbClr val="E1724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1" name="Google Shape;2571;p61"/>
              <p:cNvSpPr/>
              <p:nvPr/>
            </p:nvSpPr>
            <p:spPr>
              <a:xfrm>
                <a:off x="3256675" y="3532975"/>
                <a:ext cx="29200" cy="68400"/>
              </a:xfrm>
              <a:custGeom>
                <a:avLst/>
                <a:gdLst/>
                <a:ahLst/>
                <a:cxnLst/>
                <a:rect l="l" t="t" r="r" b="b"/>
                <a:pathLst>
                  <a:path w="1168" h="2736" fill="none" extrusionOk="0">
                    <a:moveTo>
                      <a:pt x="1168" y="0"/>
                    </a:moveTo>
                    <a:lnTo>
                      <a:pt x="0" y="2736"/>
                    </a:lnTo>
                  </a:path>
                </a:pathLst>
              </a:custGeom>
              <a:noFill/>
              <a:ln w="10850" cap="flat" cmpd="sng">
                <a:solidFill>
                  <a:srgbClr val="EFECF0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2" name="Google Shape;2572;p61"/>
              <p:cNvSpPr/>
              <p:nvPr/>
            </p:nvSpPr>
            <p:spPr>
              <a:xfrm>
                <a:off x="3228300" y="3518800"/>
                <a:ext cx="28400" cy="68400"/>
              </a:xfrm>
              <a:custGeom>
                <a:avLst/>
                <a:gdLst/>
                <a:ahLst/>
                <a:cxnLst/>
                <a:rect l="l" t="t" r="r" b="b"/>
                <a:pathLst>
                  <a:path w="1136" h="2736" fill="none" extrusionOk="0">
                    <a:moveTo>
                      <a:pt x="1135" y="0"/>
                    </a:moveTo>
                    <a:lnTo>
                      <a:pt x="1" y="2736"/>
                    </a:lnTo>
                  </a:path>
                </a:pathLst>
              </a:custGeom>
              <a:noFill/>
              <a:ln w="10850" cap="flat" cmpd="sng">
                <a:solidFill>
                  <a:srgbClr val="EFECF0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3" name="Google Shape;2573;p61"/>
              <p:cNvSpPr/>
              <p:nvPr/>
            </p:nvSpPr>
            <p:spPr>
              <a:xfrm>
                <a:off x="3132400" y="3261100"/>
                <a:ext cx="457025" cy="521250"/>
              </a:xfrm>
              <a:custGeom>
                <a:avLst/>
                <a:gdLst/>
                <a:ahLst/>
                <a:cxnLst/>
                <a:rect l="l" t="t" r="r" b="b"/>
                <a:pathLst>
                  <a:path w="18281" h="20850" extrusionOk="0">
                    <a:moveTo>
                      <a:pt x="5338" y="1"/>
                    </a:moveTo>
                    <a:cubicBezTo>
                      <a:pt x="4804" y="1"/>
                      <a:pt x="4271" y="101"/>
                      <a:pt x="3770" y="301"/>
                    </a:cubicBezTo>
                    <a:cubicBezTo>
                      <a:pt x="3570" y="368"/>
                      <a:pt x="3370" y="468"/>
                      <a:pt x="3170" y="568"/>
                    </a:cubicBezTo>
                    <a:cubicBezTo>
                      <a:pt x="3103" y="601"/>
                      <a:pt x="3003" y="668"/>
                      <a:pt x="2936" y="701"/>
                    </a:cubicBezTo>
                    <a:lnTo>
                      <a:pt x="2970" y="701"/>
                    </a:lnTo>
                    <a:cubicBezTo>
                      <a:pt x="568" y="2169"/>
                      <a:pt x="1" y="5371"/>
                      <a:pt x="1702" y="7606"/>
                    </a:cubicBezTo>
                    <a:cubicBezTo>
                      <a:pt x="2036" y="8040"/>
                      <a:pt x="2469" y="8440"/>
                      <a:pt x="2970" y="8740"/>
                    </a:cubicBezTo>
                    <a:cubicBezTo>
                      <a:pt x="3437" y="9041"/>
                      <a:pt x="3970" y="9241"/>
                      <a:pt x="4537" y="9374"/>
                    </a:cubicBezTo>
                    <a:cubicBezTo>
                      <a:pt x="4826" y="9416"/>
                      <a:pt x="5127" y="9444"/>
                      <a:pt x="5426" y="9444"/>
                    </a:cubicBezTo>
                    <a:cubicBezTo>
                      <a:pt x="5610" y="9444"/>
                      <a:pt x="5793" y="9433"/>
                      <a:pt x="5972" y="9408"/>
                    </a:cubicBezTo>
                    <a:cubicBezTo>
                      <a:pt x="6172" y="9408"/>
                      <a:pt x="6372" y="9341"/>
                      <a:pt x="6572" y="9308"/>
                    </a:cubicBezTo>
                    <a:cubicBezTo>
                      <a:pt x="6739" y="9274"/>
                      <a:pt x="6906" y="9207"/>
                      <a:pt x="7073" y="9141"/>
                    </a:cubicBezTo>
                    <a:cubicBezTo>
                      <a:pt x="7390" y="9027"/>
                      <a:pt x="7738" y="8960"/>
                      <a:pt x="8085" y="8960"/>
                    </a:cubicBezTo>
                    <a:cubicBezTo>
                      <a:pt x="8249" y="8960"/>
                      <a:pt x="8413" y="8975"/>
                      <a:pt x="8574" y="9007"/>
                    </a:cubicBezTo>
                    <a:cubicBezTo>
                      <a:pt x="8974" y="9074"/>
                      <a:pt x="9408" y="9207"/>
                      <a:pt x="9774" y="9408"/>
                    </a:cubicBezTo>
                    <a:cubicBezTo>
                      <a:pt x="9908" y="9508"/>
                      <a:pt x="10041" y="9608"/>
                      <a:pt x="10175" y="9708"/>
                    </a:cubicBezTo>
                    <a:cubicBezTo>
                      <a:pt x="10241" y="9741"/>
                      <a:pt x="10308" y="9808"/>
                      <a:pt x="10375" y="9841"/>
                    </a:cubicBezTo>
                    <a:cubicBezTo>
                      <a:pt x="10809" y="10208"/>
                      <a:pt x="11175" y="10642"/>
                      <a:pt x="11442" y="11176"/>
                    </a:cubicBezTo>
                    <a:cubicBezTo>
                      <a:pt x="11676" y="11576"/>
                      <a:pt x="11809" y="12043"/>
                      <a:pt x="11876" y="12543"/>
                    </a:cubicBezTo>
                    <a:cubicBezTo>
                      <a:pt x="11876" y="12677"/>
                      <a:pt x="11876" y="12777"/>
                      <a:pt x="11876" y="12910"/>
                    </a:cubicBezTo>
                    <a:cubicBezTo>
                      <a:pt x="11843" y="13010"/>
                      <a:pt x="11843" y="13110"/>
                      <a:pt x="11843" y="13210"/>
                    </a:cubicBezTo>
                    <a:cubicBezTo>
                      <a:pt x="11709" y="13811"/>
                      <a:pt x="11476" y="14344"/>
                      <a:pt x="11109" y="14811"/>
                    </a:cubicBezTo>
                    <a:cubicBezTo>
                      <a:pt x="10608" y="15445"/>
                      <a:pt x="10008" y="15979"/>
                      <a:pt x="9274" y="16346"/>
                    </a:cubicBezTo>
                    <a:lnTo>
                      <a:pt x="9207" y="16379"/>
                    </a:lnTo>
                    <a:lnTo>
                      <a:pt x="9174" y="16379"/>
                    </a:lnTo>
                    <a:cubicBezTo>
                      <a:pt x="8589" y="16686"/>
                      <a:pt x="7957" y="16829"/>
                      <a:pt x="7337" y="16829"/>
                    </a:cubicBezTo>
                    <a:cubicBezTo>
                      <a:pt x="7215" y="16829"/>
                      <a:pt x="7093" y="16824"/>
                      <a:pt x="6972" y="16813"/>
                    </a:cubicBezTo>
                    <a:lnTo>
                      <a:pt x="6839" y="16813"/>
                    </a:lnTo>
                    <a:lnTo>
                      <a:pt x="6706" y="16780"/>
                    </a:lnTo>
                    <a:cubicBezTo>
                      <a:pt x="6439" y="16713"/>
                      <a:pt x="6205" y="16613"/>
                      <a:pt x="5972" y="16479"/>
                    </a:cubicBezTo>
                    <a:cubicBezTo>
                      <a:pt x="5672" y="16279"/>
                      <a:pt x="5405" y="16012"/>
                      <a:pt x="5171" y="15746"/>
                    </a:cubicBezTo>
                    <a:lnTo>
                      <a:pt x="5104" y="15645"/>
                    </a:lnTo>
                    <a:lnTo>
                      <a:pt x="5038" y="15545"/>
                    </a:lnTo>
                    <a:cubicBezTo>
                      <a:pt x="4734" y="15105"/>
                      <a:pt x="4314" y="14918"/>
                      <a:pt x="3900" y="14918"/>
                    </a:cubicBezTo>
                    <a:cubicBezTo>
                      <a:pt x="2998" y="14918"/>
                      <a:pt x="2124" y="15805"/>
                      <a:pt x="2536" y="16880"/>
                    </a:cubicBezTo>
                    <a:cubicBezTo>
                      <a:pt x="2669" y="17147"/>
                      <a:pt x="2769" y="17413"/>
                      <a:pt x="2936" y="17680"/>
                    </a:cubicBezTo>
                    <a:cubicBezTo>
                      <a:pt x="3136" y="18114"/>
                      <a:pt x="3437" y="18514"/>
                      <a:pt x="3770" y="18881"/>
                    </a:cubicBezTo>
                    <a:cubicBezTo>
                      <a:pt x="3870" y="18981"/>
                      <a:pt x="3970" y="19081"/>
                      <a:pt x="4070" y="19181"/>
                    </a:cubicBezTo>
                    <a:cubicBezTo>
                      <a:pt x="4571" y="19648"/>
                      <a:pt x="5171" y="20049"/>
                      <a:pt x="5805" y="20315"/>
                    </a:cubicBezTo>
                    <a:cubicBezTo>
                      <a:pt x="6572" y="20616"/>
                      <a:pt x="7373" y="20816"/>
                      <a:pt x="8173" y="20849"/>
                    </a:cubicBezTo>
                    <a:cubicBezTo>
                      <a:pt x="8607" y="20849"/>
                      <a:pt x="9041" y="20849"/>
                      <a:pt x="9474" y="20816"/>
                    </a:cubicBezTo>
                    <a:cubicBezTo>
                      <a:pt x="9808" y="20782"/>
                      <a:pt x="10175" y="20716"/>
                      <a:pt x="10508" y="20649"/>
                    </a:cubicBezTo>
                    <a:cubicBezTo>
                      <a:pt x="10942" y="20549"/>
                      <a:pt x="11376" y="20416"/>
                      <a:pt x="11809" y="20249"/>
                    </a:cubicBezTo>
                    <a:cubicBezTo>
                      <a:pt x="12109" y="20149"/>
                      <a:pt x="12410" y="20049"/>
                      <a:pt x="12710" y="19882"/>
                    </a:cubicBezTo>
                    <a:cubicBezTo>
                      <a:pt x="13410" y="19548"/>
                      <a:pt x="14078" y="19148"/>
                      <a:pt x="14678" y="18648"/>
                    </a:cubicBezTo>
                    <a:cubicBezTo>
                      <a:pt x="16046" y="17580"/>
                      <a:pt x="17046" y="16179"/>
                      <a:pt x="17647" y="14611"/>
                    </a:cubicBezTo>
                    <a:cubicBezTo>
                      <a:pt x="17847" y="14078"/>
                      <a:pt x="17980" y="13544"/>
                      <a:pt x="18080" y="13010"/>
                    </a:cubicBezTo>
                    <a:cubicBezTo>
                      <a:pt x="18281" y="11809"/>
                      <a:pt x="18247" y="10575"/>
                      <a:pt x="18014" y="9374"/>
                    </a:cubicBezTo>
                    <a:cubicBezTo>
                      <a:pt x="17914" y="8874"/>
                      <a:pt x="17780" y="8374"/>
                      <a:pt x="17613" y="7907"/>
                    </a:cubicBezTo>
                    <a:cubicBezTo>
                      <a:pt x="17280" y="6939"/>
                      <a:pt x="16813" y="6005"/>
                      <a:pt x="16212" y="5138"/>
                    </a:cubicBezTo>
                    <a:cubicBezTo>
                      <a:pt x="16112" y="4971"/>
                      <a:pt x="15979" y="4838"/>
                      <a:pt x="15879" y="4671"/>
                    </a:cubicBezTo>
                    <a:cubicBezTo>
                      <a:pt x="15012" y="3537"/>
                      <a:pt x="13944" y="2569"/>
                      <a:pt x="12743" y="1802"/>
                    </a:cubicBezTo>
                    <a:cubicBezTo>
                      <a:pt x="12443" y="1602"/>
                      <a:pt x="12109" y="1435"/>
                      <a:pt x="11809" y="1268"/>
                    </a:cubicBezTo>
                    <a:cubicBezTo>
                      <a:pt x="11209" y="968"/>
                      <a:pt x="10608" y="735"/>
                      <a:pt x="9975" y="535"/>
                    </a:cubicBezTo>
                    <a:cubicBezTo>
                      <a:pt x="8874" y="168"/>
                      <a:pt x="7706" y="1"/>
                      <a:pt x="650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4" name="Google Shape;2574;p61"/>
              <p:cNvSpPr/>
              <p:nvPr/>
            </p:nvSpPr>
            <p:spPr>
              <a:xfrm>
                <a:off x="3204950" y="3654725"/>
                <a:ext cx="98450" cy="85925"/>
              </a:xfrm>
              <a:custGeom>
                <a:avLst/>
                <a:gdLst/>
                <a:ahLst/>
                <a:cxnLst/>
                <a:rect l="l" t="t" r="r" b="b"/>
                <a:pathLst>
                  <a:path w="3938" h="3437" extrusionOk="0">
                    <a:moveTo>
                      <a:pt x="2269" y="1"/>
                    </a:moveTo>
                    <a:lnTo>
                      <a:pt x="1" y="1969"/>
                    </a:lnTo>
                    <a:cubicBezTo>
                      <a:pt x="234" y="2369"/>
                      <a:pt x="535" y="2769"/>
                      <a:pt x="868" y="3136"/>
                    </a:cubicBezTo>
                    <a:cubicBezTo>
                      <a:pt x="968" y="3236"/>
                      <a:pt x="1068" y="3336"/>
                      <a:pt x="1168" y="3436"/>
                    </a:cubicBezTo>
                    <a:lnTo>
                      <a:pt x="3937" y="1068"/>
                    </a:lnTo>
                    <a:lnTo>
                      <a:pt x="3804" y="1035"/>
                    </a:lnTo>
                    <a:cubicBezTo>
                      <a:pt x="3537" y="1001"/>
                      <a:pt x="3270" y="901"/>
                      <a:pt x="3036" y="734"/>
                    </a:cubicBezTo>
                    <a:cubicBezTo>
                      <a:pt x="2736" y="534"/>
                      <a:pt x="2469" y="301"/>
                      <a:pt x="2269" y="1"/>
                    </a:cubicBezTo>
                    <a:close/>
                  </a:path>
                </a:pathLst>
              </a:custGeom>
              <a:solidFill>
                <a:srgbClr val="EFECF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5" name="Google Shape;2575;p61"/>
              <p:cNvSpPr/>
              <p:nvPr/>
            </p:nvSpPr>
            <p:spPr>
              <a:xfrm>
                <a:off x="3295850" y="3273625"/>
                <a:ext cx="287750" cy="507050"/>
              </a:xfrm>
              <a:custGeom>
                <a:avLst/>
                <a:gdLst/>
                <a:ahLst/>
                <a:cxnLst/>
                <a:rect l="l" t="t" r="r" b="b"/>
                <a:pathLst>
                  <a:path w="11510" h="20282" extrusionOk="0">
                    <a:moveTo>
                      <a:pt x="3437" y="0"/>
                    </a:moveTo>
                    <a:lnTo>
                      <a:pt x="1" y="8807"/>
                    </a:lnTo>
                    <a:cubicBezTo>
                      <a:pt x="168" y="8773"/>
                      <a:pt x="334" y="8706"/>
                      <a:pt x="501" y="8640"/>
                    </a:cubicBezTo>
                    <a:cubicBezTo>
                      <a:pt x="820" y="8526"/>
                      <a:pt x="1171" y="8474"/>
                      <a:pt x="1520" y="8474"/>
                    </a:cubicBezTo>
                    <a:cubicBezTo>
                      <a:pt x="1682" y="8474"/>
                      <a:pt x="1844" y="8485"/>
                      <a:pt x="2002" y="8506"/>
                    </a:cubicBezTo>
                    <a:cubicBezTo>
                      <a:pt x="2403" y="8573"/>
                      <a:pt x="2836" y="8706"/>
                      <a:pt x="3203" y="8940"/>
                    </a:cubicBezTo>
                    <a:lnTo>
                      <a:pt x="6172" y="1268"/>
                    </a:lnTo>
                    <a:cubicBezTo>
                      <a:pt x="5872" y="1101"/>
                      <a:pt x="5571" y="901"/>
                      <a:pt x="5271" y="734"/>
                    </a:cubicBezTo>
                    <a:cubicBezTo>
                      <a:pt x="4671" y="467"/>
                      <a:pt x="4070" y="200"/>
                      <a:pt x="3437" y="0"/>
                    </a:cubicBezTo>
                    <a:close/>
                    <a:moveTo>
                      <a:pt x="9674" y="4637"/>
                    </a:moveTo>
                    <a:lnTo>
                      <a:pt x="3837" y="9374"/>
                    </a:lnTo>
                    <a:cubicBezTo>
                      <a:pt x="4271" y="9741"/>
                      <a:pt x="4637" y="10174"/>
                      <a:pt x="4904" y="10675"/>
                    </a:cubicBezTo>
                    <a:lnTo>
                      <a:pt x="4871" y="10675"/>
                    </a:lnTo>
                    <a:cubicBezTo>
                      <a:pt x="5138" y="11108"/>
                      <a:pt x="5271" y="11575"/>
                      <a:pt x="5305" y="12076"/>
                    </a:cubicBezTo>
                    <a:lnTo>
                      <a:pt x="11075" y="7406"/>
                    </a:lnTo>
                    <a:cubicBezTo>
                      <a:pt x="10742" y="6405"/>
                      <a:pt x="10275" y="5504"/>
                      <a:pt x="9674" y="4637"/>
                    </a:cubicBezTo>
                    <a:close/>
                    <a:moveTo>
                      <a:pt x="11509" y="12509"/>
                    </a:moveTo>
                    <a:lnTo>
                      <a:pt x="5271" y="12743"/>
                    </a:lnTo>
                    <a:cubicBezTo>
                      <a:pt x="5171" y="13310"/>
                      <a:pt x="4904" y="13877"/>
                      <a:pt x="4571" y="14344"/>
                    </a:cubicBezTo>
                    <a:lnTo>
                      <a:pt x="4537" y="14344"/>
                    </a:lnTo>
                    <a:cubicBezTo>
                      <a:pt x="4070" y="14978"/>
                      <a:pt x="3437" y="15478"/>
                      <a:pt x="2736" y="15845"/>
                    </a:cubicBezTo>
                    <a:lnTo>
                      <a:pt x="10375" y="15578"/>
                    </a:lnTo>
                    <a:cubicBezTo>
                      <a:pt x="10675" y="15111"/>
                      <a:pt x="10909" y="14611"/>
                      <a:pt x="11109" y="14077"/>
                    </a:cubicBezTo>
                    <a:cubicBezTo>
                      <a:pt x="11276" y="13577"/>
                      <a:pt x="11409" y="13043"/>
                      <a:pt x="11509" y="12509"/>
                    </a:cubicBezTo>
                    <a:close/>
                    <a:moveTo>
                      <a:pt x="2603" y="15912"/>
                    </a:moveTo>
                    <a:cubicBezTo>
                      <a:pt x="2065" y="16180"/>
                      <a:pt x="1463" y="16341"/>
                      <a:pt x="848" y="16341"/>
                    </a:cubicBezTo>
                    <a:cubicBezTo>
                      <a:pt x="700" y="16341"/>
                      <a:pt x="550" y="16331"/>
                      <a:pt x="401" y="16312"/>
                    </a:cubicBezTo>
                    <a:cubicBezTo>
                      <a:pt x="301" y="16312"/>
                      <a:pt x="234" y="16312"/>
                      <a:pt x="168" y="16279"/>
                    </a:cubicBezTo>
                    <a:lnTo>
                      <a:pt x="168" y="16279"/>
                    </a:lnTo>
                    <a:lnTo>
                      <a:pt x="2936" y="20281"/>
                    </a:lnTo>
                    <a:cubicBezTo>
                      <a:pt x="3270" y="20248"/>
                      <a:pt x="3637" y="20215"/>
                      <a:pt x="3970" y="20115"/>
                    </a:cubicBezTo>
                    <a:cubicBezTo>
                      <a:pt x="4404" y="20015"/>
                      <a:pt x="4838" y="19915"/>
                      <a:pt x="5271" y="19748"/>
                    </a:cubicBezTo>
                    <a:lnTo>
                      <a:pt x="2603" y="15912"/>
                    </a:lnTo>
                    <a:close/>
                  </a:path>
                </a:pathLst>
              </a:custGeom>
              <a:solidFill>
                <a:srgbClr val="F1EFF2">
                  <a:alpha val="130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6" name="Google Shape;2576;p61"/>
              <p:cNvSpPr/>
              <p:nvPr/>
            </p:nvSpPr>
            <p:spPr>
              <a:xfrm>
                <a:off x="3174100" y="3261100"/>
                <a:ext cx="120950" cy="234375"/>
              </a:xfrm>
              <a:custGeom>
                <a:avLst/>
                <a:gdLst/>
                <a:ahLst/>
                <a:cxnLst/>
                <a:rect l="l" t="t" r="r" b="b"/>
                <a:pathLst>
                  <a:path w="4838" h="9375" extrusionOk="0">
                    <a:moveTo>
                      <a:pt x="3670" y="1"/>
                    </a:moveTo>
                    <a:cubicBezTo>
                      <a:pt x="3136" y="1"/>
                      <a:pt x="2603" y="101"/>
                      <a:pt x="2102" y="301"/>
                    </a:cubicBezTo>
                    <a:cubicBezTo>
                      <a:pt x="1902" y="368"/>
                      <a:pt x="1702" y="468"/>
                      <a:pt x="1502" y="568"/>
                    </a:cubicBezTo>
                    <a:lnTo>
                      <a:pt x="1" y="7606"/>
                    </a:lnTo>
                    <a:cubicBezTo>
                      <a:pt x="368" y="8073"/>
                      <a:pt x="768" y="8440"/>
                      <a:pt x="1268" y="8740"/>
                    </a:cubicBezTo>
                    <a:cubicBezTo>
                      <a:pt x="1735" y="9041"/>
                      <a:pt x="2302" y="9274"/>
                      <a:pt x="2869" y="9374"/>
                    </a:cubicBezTo>
                    <a:lnTo>
                      <a:pt x="4837" y="1"/>
                    </a:lnTo>
                    <a:close/>
                  </a:path>
                </a:pathLst>
              </a:custGeom>
              <a:solidFill>
                <a:srgbClr val="EFECF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7" name="Google Shape;2577;p61"/>
              <p:cNvSpPr/>
              <p:nvPr/>
            </p:nvSpPr>
            <p:spPr>
              <a:xfrm>
                <a:off x="3060700" y="3086825"/>
                <a:ext cx="168475" cy="104250"/>
              </a:xfrm>
              <a:custGeom>
                <a:avLst/>
                <a:gdLst/>
                <a:ahLst/>
                <a:cxnLst/>
                <a:rect l="l" t="t" r="r" b="b"/>
                <a:pathLst>
                  <a:path w="6739" h="4170" extrusionOk="0">
                    <a:moveTo>
                      <a:pt x="6038" y="0"/>
                    </a:moveTo>
                    <a:lnTo>
                      <a:pt x="0" y="334"/>
                    </a:lnTo>
                    <a:lnTo>
                      <a:pt x="1001" y="4170"/>
                    </a:lnTo>
                    <a:lnTo>
                      <a:pt x="6738" y="2669"/>
                    </a:lnTo>
                    <a:lnTo>
                      <a:pt x="603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8" name="Google Shape;2578;p61"/>
              <p:cNvSpPr/>
              <p:nvPr/>
            </p:nvSpPr>
            <p:spPr>
              <a:xfrm>
                <a:off x="3077375" y="3146850"/>
                <a:ext cx="72575" cy="14225"/>
              </a:xfrm>
              <a:custGeom>
                <a:avLst/>
                <a:gdLst/>
                <a:ahLst/>
                <a:cxnLst/>
                <a:rect l="l" t="t" r="r" b="b"/>
                <a:pathLst>
                  <a:path w="2903" h="569" fill="none" extrusionOk="0">
                    <a:moveTo>
                      <a:pt x="0" y="568"/>
                    </a:moveTo>
                    <a:lnTo>
                      <a:pt x="2902" y="1"/>
                    </a:lnTo>
                  </a:path>
                </a:pathLst>
              </a:custGeom>
              <a:noFill/>
              <a:ln w="10850" cap="flat" cmpd="sng">
                <a:solidFill>
                  <a:srgbClr val="EFECF0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9" name="Google Shape;2579;p61"/>
              <p:cNvSpPr/>
              <p:nvPr/>
            </p:nvSpPr>
            <p:spPr>
              <a:xfrm>
                <a:off x="3069025" y="3115175"/>
                <a:ext cx="72575" cy="15025"/>
              </a:xfrm>
              <a:custGeom>
                <a:avLst/>
                <a:gdLst/>
                <a:ahLst/>
                <a:cxnLst/>
                <a:rect l="l" t="t" r="r" b="b"/>
                <a:pathLst>
                  <a:path w="2903" h="601" fill="none" extrusionOk="0">
                    <a:moveTo>
                      <a:pt x="1" y="601"/>
                    </a:moveTo>
                    <a:lnTo>
                      <a:pt x="2903" y="0"/>
                    </a:lnTo>
                  </a:path>
                </a:pathLst>
              </a:custGeom>
              <a:noFill/>
              <a:ln w="10850" cap="flat" cmpd="sng">
                <a:solidFill>
                  <a:srgbClr val="EFECF0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0" name="Google Shape;2580;p61"/>
              <p:cNvSpPr/>
              <p:nvPr/>
            </p:nvSpPr>
            <p:spPr>
              <a:xfrm>
                <a:off x="3186625" y="2960900"/>
                <a:ext cx="126775" cy="176825"/>
              </a:xfrm>
              <a:custGeom>
                <a:avLst/>
                <a:gdLst/>
                <a:ahLst/>
                <a:cxnLst/>
                <a:rect l="l" t="t" r="r" b="b"/>
                <a:pathLst>
                  <a:path w="5071" h="7073" extrusionOk="0">
                    <a:moveTo>
                      <a:pt x="1501" y="0"/>
                    </a:moveTo>
                    <a:lnTo>
                      <a:pt x="0" y="5871"/>
                    </a:lnTo>
                    <a:lnTo>
                      <a:pt x="2468" y="7072"/>
                    </a:lnTo>
                    <a:lnTo>
                      <a:pt x="5070" y="1768"/>
                    </a:lnTo>
                    <a:lnTo>
                      <a:pt x="150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1" name="Google Shape;2581;p61"/>
              <p:cNvSpPr/>
              <p:nvPr/>
            </p:nvSpPr>
            <p:spPr>
              <a:xfrm>
                <a:off x="3256675" y="2990925"/>
                <a:ext cx="29200" cy="68400"/>
              </a:xfrm>
              <a:custGeom>
                <a:avLst/>
                <a:gdLst/>
                <a:ahLst/>
                <a:cxnLst/>
                <a:rect l="l" t="t" r="r" b="b"/>
                <a:pathLst>
                  <a:path w="1168" h="2736" fill="none" extrusionOk="0">
                    <a:moveTo>
                      <a:pt x="1168" y="0"/>
                    </a:moveTo>
                    <a:lnTo>
                      <a:pt x="0" y="2735"/>
                    </a:lnTo>
                  </a:path>
                </a:pathLst>
              </a:custGeom>
              <a:noFill/>
              <a:ln w="10850" cap="flat" cmpd="sng">
                <a:solidFill>
                  <a:schemeClr val="lt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2" name="Google Shape;2582;p61"/>
              <p:cNvSpPr/>
              <p:nvPr/>
            </p:nvSpPr>
            <p:spPr>
              <a:xfrm>
                <a:off x="3228300" y="2976750"/>
                <a:ext cx="28400" cy="68400"/>
              </a:xfrm>
              <a:custGeom>
                <a:avLst/>
                <a:gdLst/>
                <a:ahLst/>
                <a:cxnLst/>
                <a:rect l="l" t="t" r="r" b="b"/>
                <a:pathLst>
                  <a:path w="1136" h="2736" fill="none" extrusionOk="0">
                    <a:moveTo>
                      <a:pt x="1135" y="0"/>
                    </a:moveTo>
                    <a:lnTo>
                      <a:pt x="1" y="2735"/>
                    </a:lnTo>
                  </a:path>
                </a:pathLst>
              </a:custGeom>
              <a:noFill/>
              <a:ln w="10850" cap="flat" cmpd="sng">
                <a:solidFill>
                  <a:schemeClr val="lt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3" name="Google Shape;2583;p61"/>
              <p:cNvSpPr/>
              <p:nvPr/>
            </p:nvSpPr>
            <p:spPr>
              <a:xfrm>
                <a:off x="3132400" y="2719050"/>
                <a:ext cx="457025" cy="520950"/>
              </a:xfrm>
              <a:custGeom>
                <a:avLst/>
                <a:gdLst/>
                <a:ahLst/>
                <a:cxnLst/>
                <a:rect l="l" t="t" r="r" b="b"/>
                <a:pathLst>
                  <a:path w="18281" h="20838" extrusionOk="0">
                    <a:moveTo>
                      <a:pt x="5338" y="1"/>
                    </a:moveTo>
                    <a:cubicBezTo>
                      <a:pt x="4804" y="1"/>
                      <a:pt x="4271" y="101"/>
                      <a:pt x="3770" y="268"/>
                    </a:cubicBezTo>
                    <a:cubicBezTo>
                      <a:pt x="3570" y="368"/>
                      <a:pt x="3370" y="434"/>
                      <a:pt x="3170" y="568"/>
                    </a:cubicBezTo>
                    <a:cubicBezTo>
                      <a:pt x="3103" y="601"/>
                      <a:pt x="3003" y="634"/>
                      <a:pt x="2936" y="701"/>
                    </a:cubicBezTo>
                    <a:lnTo>
                      <a:pt x="2970" y="701"/>
                    </a:lnTo>
                    <a:cubicBezTo>
                      <a:pt x="568" y="2169"/>
                      <a:pt x="1" y="5371"/>
                      <a:pt x="1702" y="7606"/>
                    </a:cubicBezTo>
                    <a:cubicBezTo>
                      <a:pt x="2036" y="8040"/>
                      <a:pt x="2469" y="8440"/>
                      <a:pt x="2970" y="8740"/>
                    </a:cubicBezTo>
                    <a:cubicBezTo>
                      <a:pt x="3437" y="9041"/>
                      <a:pt x="3970" y="9241"/>
                      <a:pt x="4537" y="9374"/>
                    </a:cubicBezTo>
                    <a:cubicBezTo>
                      <a:pt x="4826" y="9415"/>
                      <a:pt x="5127" y="9444"/>
                      <a:pt x="5426" y="9444"/>
                    </a:cubicBezTo>
                    <a:cubicBezTo>
                      <a:pt x="5610" y="9444"/>
                      <a:pt x="5793" y="9433"/>
                      <a:pt x="5972" y="9407"/>
                    </a:cubicBezTo>
                    <a:cubicBezTo>
                      <a:pt x="6172" y="9407"/>
                      <a:pt x="6372" y="9341"/>
                      <a:pt x="6572" y="9307"/>
                    </a:cubicBezTo>
                    <a:cubicBezTo>
                      <a:pt x="6739" y="9274"/>
                      <a:pt x="6906" y="9207"/>
                      <a:pt x="7073" y="9141"/>
                    </a:cubicBezTo>
                    <a:cubicBezTo>
                      <a:pt x="7390" y="9027"/>
                      <a:pt x="7738" y="8960"/>
                      <a:pt x="8085" y="8960"/>
                    </a:cubicBezTo>
                    <a:cubicBezTo>
                      <a:pt x="8249" y="8960"/>
                      <a:pt x="8413" y="8975"/>
                      <a:pt x="8574" y="9007"/>
                    </a:cubicBezTo>
                    <a:cubicBezTo>
                      <a:pt x="8974" y="9074"/>
                      <a:pt x="9408" y="9207"/>
                      <a:pt x="9774" y="9407"/>
                    </a:cubicBezTo>
                    <a:cubicBezTo>
                      <a:pt x="9908" y="9508"/>
                      <a:pt x="10041" y="9608"/>
                      <a:pt x="10175" y="9708"/>
                    </a:cubicBezTo>
                    <a:cubicBezTo>
                      <a:pt x="10241" y="9741"/>
                      <a:pt x="10308" y="9808"/>
                      <a:pt x="10375" y="9841"/>
                    </a:cubicBezTo>
                    <a:cubicBezTo>
                      <a:pt x="10809" y="10208"/>
                      <a:pt x="11175" y="10642"/>
                      <a:pt x="11442" y="11175"/>
                    </a:cubicBezTo>
                    <a:cubicBezTo>
                      <a:pt x="11676" y="11576"/>
                      <a:pt x="11809" y="12043"/>
                      <a:pt x="11876" y="12543"/>
                    </a:cubicBezTo>
                    <a:cubicBezTo>
                      <a:pt x="11876" y="12676"/>
                      <a:pt x="11876" y="12777"/>
                      <a:pt x="11876" y="12910"/>
                    </a:cubicBezTo>
                    <a:cubicBezTo>
                      <a:pt x="11843" y="13010"/>
                      <a:pt x="11843" y="13110"/>
                      <a:pt x="11843" y="13210"/>
                    </a:cubicBezTo>
                    <a:cubicBezTo>
                      <a:pt x="11709" y="13811"/>
                      <a:pt x="11476" y="14344"/>
                      <a:pt x="11109" y="14811"/>
                    </a:cubicBezTo>
                    <a:cubicBezTo>
                      <a:pt x="10608" y="15445"/>
                      <a:pt x="10008" y="15979"/>
                      <a:pt x="9274" y="16346"/>
                    </a:cubicBezTo>
                    <a:lnTo>
                      <a:pt x="9207" y="16379"/>
                    </a:lnTo>
                    <a:lnTo>
                      <a:pt x="9174" y="16379"/>
                    </a:lnTo>
                    <a:cubicBezTo>
                      <a:pt x="8589" y="16686"/>
                      <a:pt x="7957" y="16829"/>
                      <a:pt x="7337" y="16829"/>
                    </a:cubicBezTo>
                    <a:cubicBezTo>
                      <a:pt x="7215" y="16829"/>
                      <a:pt x="7093" y="16824"/>
                      <a:pt x="6972" y="16813"/>
                    </a:cubicBezTo>
                    <a:lnTo>
                      <a:pt x="6839" y="16813"/>
                    </a:lnTo>
                    <a:lnTo>
                      <a:pt x="6706" y="16779"/>
                    </a:lnTo>
                    <a:cubicBezTo>
                      <a:pt x="6439" y="16713"/>
                      <a:pt x="6205" y="16613"/>
                      <a:pt x="5972" y="16479"/>
                    </a:cubicBezTo>
                    <a:cubicBezTo>
                      <a:pt x="5672" y="16279"/>
                      <a:pt x="5405" y="16012"/>
                      <a:pt x="5171" y="15745"/>
                    </a:cubicBezTo>
                    <a:lnTo>
                      <a:pt x="5104" y="15645"/>
                    </a:lnTo>
                    <a:lnTo>
                      <a:pt x="5038" y="15545"/>
                    </a:lnTo>
                    <a:cubicBezTo>
                      <a:pt x="4734" y="15105"/>
                      <a:pt x="4314" y="14918"/>
                      <a:pt x="3900" y="14918"/>
                    </a:cubicBezTo>
                    <a:cubicBezTo>
                      <a:pt x="2998" y="14918"/>
                      <a:pt x="2124" y="15805"/>
                      <a:pt x="2536" y="16879"/>
                    </a:cubicBezTo>
                    <a:cubicBezTo>
                      <a:pt x="2669" y="17146"/>
                      <a:pt x="2769" y="17413"/>
                      <a:pt x="2936" y="17680"/>
                    </a:cubicBezTo>
                    <a:cubicBezTo>
                      <a:pt x="3136" y="18114"/>
                      <a:pt x="3437" y="18514"/>
                      <a:pt x="3770" y="18881"/>
                    </a:cubicBezTo>
                    <a:cubicBezTo>
                      <a:pt x="3870" y="18981"/>
                      <a:pt x="3970" y="19081"/>
                      <a:pt x="4070" y="19181"/>
                    </a:cubicBezTo>
                    <a:cubicBezTo>
                      <a:pt x="4571" y="19648"/>
                      <a:pt x="5171" y="20015"/>
                      <a:pt x="5805" y="20282"/>
                    </a:cubicBezTo>
                    <a:cubicBezTo>
                      <a:pt x="6572" y="20615"/>
                      <a:pt x="7373" y="20782"/>
                      <a:pt x="8173" y="20816"/>
                    </a:cubicBezTo>
                    <a:cubicBezTo>
                      <a:pt x="8353" y="20829"/>
                      <a:pt x="8533" y="20838"/>
                      <a:pt x="8712" y="20838"/>
                    </a:cubicBezTo>
                    <a:cubicBezTo>
                      <a:pt x="8966" y="20838"/>
                      <a:pt x="9220" y="20821"/>
                      <a:pt x="9474" y="20782"/>
                    </a:cubicBezTo>
                    <a:cubicBezTo>
                      <a:pt x="9808" y="20749"/>
                      <a:pt x="10175" y="20716"/>
                      <a:pt x="10508" y="20615"/>
                    </a:cubicBezTo>
                    <a:cubicBezTo>
                      <a:pt x="10942" y="20549"/>
                      <a:pt x="11376" y="20415"/>
                      <a:pt x="11809" y="20249"/>
                    </a:cubicBezTo>
                    <a:cubicBezTo>
                      <a:pt x="12109" y="20148"/>
                      <a:pt x="12410" y="20015"/>
                      <a:pt x="12710" y="19882"/>
                    </a:cubicBezTo>
                    <a:cubicBezTo>
                      <a:pt x="13410" y="19548"/>
                      <a:pt x="14078" y="19114"/>
                      <a:pt x="14678" y="18647"/>
                    </a:cubicBezTo>
                    <a:cubicBezTo>
                      <a:pt x="16046" y="17580"/>
                      <a:pt x="17046" y="16179"/>
                      <a:pt x="17647" y="14578"/>
                    </a:cubicBezTo>
                    <a:cubicBezTo>
                      <a:pt x="17847" y="14077"/>
                      <a:pt x="17980" y="13544"/>
                      <a:pt x="18080" y="13010"/>
                    </a:cubicBezTo>
                    <a:cubicBezTo>
                      <a:pt x="18281" y="11809"/>
                      <a:pt x="18247" y="10542"/>
                      <a:pt x="18014" y="9341"/>
                    </a:cubicBezTo>
                    <a:cubicBezTo>
                      <a:pt x="17914" y="8840"/>
                      <a:pt x="17780" y="8373"/>
                      <a:pt x="17613" y="7906"/>
                    </a:cubicBezTo>
                    <a:cubicBezTo>
                      <a:pt x="17280" y="6906"/>
                      <a:pt x="16813" y="6005"/>
                      <a:pt x="16212" y="5138"/>
                    </a:cubicBezTo>
                    <a:cubicBezTo>
                      <a:pt x="16112" y="4971"/>
                      <a:pt x="15979" y="4804"/>
                      <a:pt x="15879" y="4671"/>
                    </a:cubicBezTo>
                    <a:cubicBezTo>
                      <a:pt x="15012" y="3537"/>
                      <a:pt x="13944" y="2536"/>
                      <a:pt x="12743" y="1802"/>
                    </a:cubicBezTo>
                    <a:cubicBezTo>
                      <a:pt x="12443" y="1602"/>
                      <a:pt x="12109" y="1435"/>
                      <a:pt x="11809" y="1268"/>
                    </a:cubicBezTo>
                    <a:cubicBezTo>
                      <a:pt x="11209" y="968"/>
                      <a:pt x="10608" y="701"/>
                      <a:pt x="9975" y="534"/>
                    </a:cubicBezTo>
                    <a:cubicBezTo>
                      <a:pt x="8874" y="167"/>
                      <a:pt x="7706" y="1"/>
                      <a:pt x="650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4" name="Google Shape;2584;p61"/>
              <p:cNvSpPr/>
              <p:nvPr/>
            </p:nvSpPr>
            <p:spPr>
              <a:xfrm>
                <a:off x="3204950" y="3112675"/>
                <a:ext cx="98450" cy="85925"/>
              </a:xfrm>
              <a:custGeom>
                <a:avLst/>
                <a:gdLst/>
                <a:ahLst/>
                <a:cxnLst/>
                <a:rect l="l" t="t" r="r" b="b"/>
                <a:pathLst>
                  <a:path w="3938" h="3437" extrusionOk="0">
                    <a:moveTo>
                      <a:pt x="2269" y="0"/>
                    </a:moveTo>
                    <a:lnTo>
                      <a:pt x="1" y="1935"/>
                    </a:lnTo>
                    <a:cubicBezTo>
                      <a:pt x="234" y="2369"/>
                      <a:pt x="535" y="2769"/>
                      <a:pt x="868" y="3136"/>
                    </a:cubicBezTo>
                    <a:cubicBezTo>
                      <a:pt x="968" y="3236"/>
                      <a:pt x="1068" y="3336"/>
                      <a:pt x="1168" y="3436"/>
                    </a:cubicBezTo>
                    <a:lnTo>
                      <a:pt x="3937" y="1068"/>
                    </a:lnTo>
                    <a:lnTo>
                      <a:pt x="3804" y="1034"/>
                    </a:lnTo>
                    <a:cubicBezTo>
                      <a:pt x="3537" y="968"/>
                      <a:pt x="3270" y="868"/>
                      <a:pt x="3036" y="734"/>
                    </a:cubicBezTo>
                    <a:cubicBezTo>
                      <a:pt x="2736" y="534"/>
                      <a:pt x="2469" y="301"/>
                      <a:pt x="2269" y="0"/>
                    </a:cubicBezTo>
                    <a:close/>
                  </a:path>
                </a:pathLst>
              </a:custGeom>
              <a:solidFill>
                <a:srgbClr val="F1EFF2">
                  <a:alpha val="130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5" name="Google Shape;2585;p61"/>
              <p:cNvSpPr/>
              <p:nvPr/>
            </p:nvSpPr>
            <p:spPr>
              <a:xfrm>
                <a:off x="3295850" y="2731575"/>
                <a:ext cx="287750" cy="506200"/>
              </a:xfrm>
              <a:custGeom>
                <a:avLst/>
                <a:gdLst/>
                <a:ahLst/>
                <a:cxnLst/>
                <a:rect l="l" t="t" r="r" b="b"/>
                <a:pathLst>
                  <a:path w="11510" h="20248" extrusionOk="0">
                    <a:moveTo>
                      <a:pt x="3437" y="0"/>
                    </a:moveTo>
                    <a:lnTo>
                      <a:pt x="1" y="8806"/>
                    </a:lnTo>
                    <a:cubicBezTo>
                      <a:pt x="168" y="8773"/>
                      <a:pt x="334" y="8706"/>
                      <a:pt x="501" y="8640"/>
                    </a:cubicBezTo>
                    <a:cubicBezTo>
                      <a:pt x="818" y="8526"/>
                      <a:pt x="1167" y="8459"/>
                      <a:pt x="1514" y="8459"/>
                    </a:cubicBezTo>
                    <a:cubicBezTo>
                      <a:pt x="1678" y="8459"/>
                      <a:pt x="1842" y="8474"/>
                      <a:pt x="2002" y="8506"/>
                    </a:cubicBezTo>
                    <a:cubicBezTo>
                      <a:pt x="2403" y="8573"/>
                      <a:pt x="2836" y="8706"/>
                      <a:pt x="3203" y="8906"/>
                    </a:cubicBezTo>
                    <a:lnTo>
                      <a:pt x="6172" y="1268"/>
                    </a:lnTo>
                    <a:cubicBezTo>
                      <a:pt x="5872" y="1067"/>
                      <a:pt x="5571" y="901"/>
                      <a:pt x="5271" y="734"/>
                    </a:cubicBezTo>
                    <a:cubicBezTo>
                      <a:pt x="4671" y="434"/>
                      <a:pt x="4070" y="200"/>
                      <a:pt x="3437" y="0"/>
                    </a:cubicBezTo>
                    <a:close/>
                    <a:moveTo>
                      <a:pt x="9674" y="4637"/>
                    </a:moveTo>
                    <a:lnTo>
                      <a:pt x="3837" y="9373"/>
                    </a:lnTo>
                    <a:cubicBezTo>
                      <a:pt x="4271" y="9707"/>
                      <a:pt x="4637" y="10174"/>
                      <a:pt x="4904" y="10674"/>
                    </a:cubicBezTo>
                    <a:lnTo>
                      <a:pt x="4871" y="10674"/>
                    </a:lnTo>
                    <a:cubicBezTo>
                      <a:pt x="5138" y="11108"/>
                      <a:pt x="5271" y="11575"/>
                      <a:pt x="5305" y="12042"/>
                    </a:cubicBezTo>
                    <a:lnTo>
                      <a:pt x="11075" y="7405"/>
                    </a:lnTo>
                    <a:cubicBezTo>
                      <a:pt x="10742" y="6405"/>
                      <a:pt x="10275" y="5471"/>
                      <a:pt x="9674" y="4637"/>
                    </a:cubicBezTo>
                    <a:close/>
                    <a:moveTo>
                      <a:pt x="11509" y="12476"/>
                    </a:moveTo>
                    <a:lnTo>
                      <a:pt x="5238" y="12709"/>
                    </a:lnTo>
                    <a:cubicBezTo>
                      <a:pt x="5171" y="13310"/>
                      <a:pt x="4904" y="13843"/>
                      <a:pt x="4571" y="14310"/>
                    </a:cubicBezTo>
                    <a:lnTo>
                      <a:pt x="4537" y="14310"/>
                    </a:lnTo>
                    <a:cubicBezTo>
                      <a:pt x="4037" y="14944"/>
                      <a:pt x="3437" y="15444"/>
                      <a:pt x="2703" y="15811"/>
                    </a:cubicBezTo>
                    <a:lnTo>
                      <a:pt x="10375" y="15545"/>
                    </a:lnTo>
                    <a:cubicBezTo>
                      <a:pt x="10675" y="15078"/>
                      <a:pt x="10909" y="14577"/>
                      <a:pt x="11075" y="14043"/>
                    </a:cubicBezTo>
                    <a:cubicBezTo>
                      <a:pt x="11276" y="13543"/>
                      <a:pt x="11409" y="13009"/>
                      <a:pt x="11509" y="12476"/>
                    </a:cubicBezTo>
                    <a:close/>
                    <a:moveTo>
                      <a:pt x="2603" y="15878"/>
                    </a:moveTo>
                    <a:cubicBezTo>
                      <a:pt x="2004" y="16163"/>
                      <a:pt x="1357" y="16326"/>
                      <a:pt x="724" y="16326"/>
                    </a:cubicBezTo>
                    <a:cubicBezTo>
                      <a:pt x="616" y="16326"/>
                      <a:pt x="508" y="16321"/>
                      <a:pt x="401" y="16312"/>
                    </a:cubicBezTo>
                    <a:cubicBezTo>
                      <a:pt x="301" y="16278"/>
                      <a:pt x="234" y="16278"/>
                      <a:pt x="134" y="16245"/>
                    </a:cubicBezTo>
                    <a:lnTo>
                      <a:pt x="134" y="16245"/>
                    </a:lnTo>
                    <a:lnTo>
                      <a:pt x="2903" y="20248"/>
                    </a:lnTo>
                    <a:cubicBezTo>
                      <a:pt x="3270" y="20215"/>
                      <a:pt x="3603" y="20181"/>
                      <a:pt x="3970" y="20081"/>
                    </a:cubicBezTo>
                    <a:cubicBezTo>
                      <a:pt x="4404" y="20014"/>
                      <a:pt x="4838" y="19881"/>
                      <a:pt x="5271" y="19714"/>
                    </a:cubicBezTo>
                    <a:lnTo>
                      <a:pt x="2603" y="15878"/>
                    </a:lnTo>
                    <a:close/>
                  </a:path>
                </a:pathLst>
              </a:custGeom>
              <a:solidFill>
                <a:srgbClr val="F1EFF2">
                  <a:alpha val="130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6" name="Google Shape;2586;p61"/>
              <p:cNvSpPr/>
              <p:nvPr/>
            </p:nvSpPr>
            <p:spPr>
              <a:xfrm>
                <a:off x="3174100" y="2719050"/>
                <a:ext cx="120950" cy="234375"/>
              </a:xfrm>
              <a:custGeom>
                <a:avLst/>
                <a:gdLst/>
                <a:ahLst/>
                <a:cxnLst/>
                <a:rect l="l" t="t" r="r" b="b"/>
                <a:pathLst>
                  <a:path w="4838" h="9375" extrusionOk="0">
                    <a:moveTo>
                      <a:pt x="3670" y="1"/>
                    </a:moveTo>
                    <a:cubicBezTo>
                      <a:pt x="3136" y="1"/>
                      <a:pt x="2603" y="101"/>
                      <a:pt x="2102" y="268"/>
                    </a:cubicBezTo>
                    <a:cubicBezTo>
                      <a:pt x="1902" y="368"/>
                      <a:pt x="1702" y="434"/>
                      <a:pt x="1502" y="568"/>
                    </a:cubicBezTo>
                    <a:lnTo>
                      <a:pt x="1" y="7606"/>
                    </a:lnTo>
                    <a:cubicBezTo>
                      <a:pt x="368" y="8073"/>
                      <a:pt x="768" y="8440"/>
                      <a:pt x="1268" y="8740"/>
                    </a:cubicBezTo>
                    <a:cubicBezTo>
                      <a:pt x="1735" y="9041"/>
                      <a:pt x="2302" y="9241"/>
                      <a:pt x="2869" y="9374"/>
                    </a:cubicBezTo>
                    <a:lnTo>
                      <a:pt x="4837" y="1"/>
                    </a:lnTo>
                    <a:close/>
                  </a:path>
                </a:pathLst>
              </a:custGeom>
              <a:solidFill>
                <a:srgbClr val="F1EFF2">
                  <a:alpha val="130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7" name="Google Shape;2587;p61"/>
              <p:cNvSpPr/>
              <p:nvPr/>
            </p:nvSpPr>
            <p:spPr>
              <a:xfrm>
                <a:off x="3377575" y="2584800"/>
                <a:ext cx="216025" cy="403025"/>
              </a:xfrm>
              <a:custGeom>
                <a:avLst/>
                <a:gdLst/>
                <a:ahLst/>
                <a:cxnLst/>
                <a:rect l="l" t="t" r="r" b="b"/>
                <a:pathLst>
                  <a:path w="8641" h="16121" extrusionOk="0">
                    <a:moveTo>
                      <a:pt x="768" y="0"/>
                    </a:moveTo>
                    <a:lnTo>
                      <a:pt x="635" y="2936"/>
                    </a:lnTo>
                    <a:cubicBezTo>
                      <a:pt x="3470" y="3069"/>
                      <a:pt x="5638" y="5471"/>
                      <a:pt x="5505" y="8306"/>
                    </a:cubicBezTo>
                    <a:cubicBezTo>
                      <a:pt x="5375" y="11027"/>
                      <a:pt x="3106" y="13182"/>
                      <a:pt x="379" y="13182"/>
                    </a:cubicBezTo>
                    <a:cubicBezTo>
                      <a:pt x="298" y="13182"/>
                      <a:pt x="216" y="13180"/>
                      <a:pt x="134" y="13176"/>
                    </a:cubicBezTo>
                    <a:lnTo>
                      <a:pt x="1" y="16112"/>
                    </a:lnTo>
                    <a:cubicBezTo>
                      <a:pt x="124" y="16117"/>
                      <a:pt x="247" y="16120"/>
                      <a:pt x="369" y="16120"/>
                    </a:cubicBezTo>
                    <a:cubicBezTo>
                      <a:pt x="4644" y="16120"/>
                      <a:pt x="8213" y="12753"/>
                      <a:pt x="8440" y="8440"/>
                    </a:cubicBezTo>
                    <a:cubicBezTo>
                      <a:pt x="8640" y="4003"/>
                      <a:pt x="5205" y="200"/>
                      <a:pt x="7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8" name="Google Shape;2588;p61"/>
              <p:cNvSpPr/>
              <p:nvPr/>
            </p:nvSpPr>
            <p:spPr>
              <a:xfrm>
                <a:off x="3137400" y="3113500"/>
                <a:ext cx="216025" cy="403025"/>
              </a:xfrm>
              <a:custGeom>
                <a:avLst/>
                <a:gdLst/>
                <a:ahLst/>
                <a:cxnLst/>
                <a:rect l="l" t="t" r="r" b="b"/>
                <a:pathLst>
                  <a:path w="8641" h="16121" extrusionOk="0">
                    <a:moveTo>
                      <a:pt x="768" y="1"/>
                    </a:moveTo>
                    <a:lnTo>
                      <a:pt x="601" y="2903"/>
                    </a:lnTo>
                    <a:cubicBezTo>
                      <a:pt x="3437" y="3070"/>
                      <a:pt x="5638" y="5471"/>
                      <a:pt x="5505" y="8273"/>
                    </a:cubicBezTo>
                    <a:cubicBezTo>
                      <a:pt x="5375" y="11027"/>
                      <a:pt x="3107" y="13183"/>
                      <a:pt x="379" y="13183"/>
                    </a:cubicBezTo>
                    <a:cubicBezTo>
                      <a:pt x="298" y="13183"/>
                      <a:pt x="216" y="13181"/>
                      <a:pt x="134" y="13177"/>
                    </a:cubicBezTo>
                    <a:lnTo>
                      <a:pt x="1" y="16112"/>
                    </a:lnTo>
                    <a:cubicBezTo>
                      <a:pt x="124" y="16118"/>
                      <a:pt x="247" y="16121"/>
                      <a:pt x="369" y="16121"/>
                    </a:cubicBezTo>
                    <a:cubicBezTo>
                      <a:pt x="4644" y="16121"/>
                      <a:pt x="8212" y="12753"/>
                      <a:pt x="8407" y="8440"/>
                    </a:cubicBezTo>
                    <a:cubicBezTo>
                      <a:pt x="8640" y="3970"/>
                      <a:pt x="5205" y="201"/>
                      <a:pt x="7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9" name="Google Shape;2589;p61"/>
              <p:cNvSpPr/>
              <p:nvPr/>
            </p:nvSpPr>
            <p:spPr>
              <a:xfrm>
                <a:off x="3376750" y="3492100"/>
                <a:ext cx="216000" cy="402200"/>
              </a:xfrm>
              <a:custGeom>
                <a:avLst/>
                <a:gdLst/>
                <a:ahLst/>
                <a:cxnLst/>
                <a:rect l="l" t="t" r="r" b="b"/>
                <a:pathLst>
                  <a:path w="8640" h="16088" extrusionOk="0">
                    <a:moveTo>
                      <a:pt x="768" y="1"/>
                    </a:moveTo>
                    <a:lnTo>
                      <a:pt x="634" y="2903"/>
                    </a:lnTo>
                    <a:cubicBezTo>
                      <a:pt x="3470" y="3036"/>
                      <a:pt x="5638" y="5438"/>
                      <a:pt x="5538" y="8273"/>
                    </a:cubicBezTo>
                    <a:cubicBezTo>
                      <a:pt x="5376" y="11027"/>
                      <a:pt x="3106" y="13183"/>
                      <a:pt x="378" y="13183"/>
                    </a:cubicBezTo>
                    <a:cubicBezTo>
                      <a:pt x="297" y="13183"/>
                      <a:pt x="216" y="13181"/>
                      <a:pt x="134" y="13177"/>
                    </a:cubicBezTo>
                    <a:lnTo>
                      <a:pt x="0" y="16079"/>
                    </a:lnTo>
                    <a:cubicBezTo>
                      <a:pt x="125" y="16085"/>
                      <a:pt x="248" y="16087"/>
                      <a:pt x="372" y="16087"/>
                    </a:cubicBezTo>
                    <a:cubicBezTo>
                      <a:pt x="4677" y="16087"/>
                      <a:pt x="8245" y="12720"/>
                      <a:pt x="8440" y="8407"/>
                    </a:cubicBezTo>
                    <a:cubicBezTo>
                      <a:pt x="8640" y="3970"/>
                      <a:pt x="5204" y="201"/>
                      <a:pt x="7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0" name="Google Shape;2590;p61"/>
              <p:cNvSpPr/>
              <p:nvPr/>
            </p:nvSpPr>
            <p:spPr>
              <a:xfrm>
                <a:off x="3034000" y="2655675"/>
                <a:ext cx="617125" cy="1189200"/>
              </a:xfrm>
              <a:custGeom>
                <a:avLst/>
                <a:gdLst/>
                <a:ahLst/>
                <a:cxnLst/>
                <a:rect l="l" t="t" r="r" b="b"/>
                <a:pathLst>
                  <a:path w="24685" h="47568" extrusionOk="0">
                    <a:moveTo>
                      <a:pt x="3036" y="1"/>
                    </a:moveTo>
                    <a:cubicBezTo>
                      <a:pt x="1335" y="1"/>
                      <a:pt x="1" y="1368"/>
                      <a:pt x="1" y="3036"/>
                    </a:cubicBezTo>
                    <a:lnTo>
                      <a:pt x="1" y="44532"/>
                    </a:lnTo>
                    <a:cubicBezTo>
                      <a:pt x="1" y="46200"/>
                      <a:pt x="1335" y="47568"/>
                      <a:pt x="3036" y="47568"/>
                    </a:cubicBezTo>
                    <a:lnTo>
                      <a:pt x="21649" y="47568"/>
                    </a:lnTo>
                    <a:cubicBezTo>
                      <a:pt x="23317" y="47568"/>
                      <a:pt x="24685" y="46200"/>
                      <a:pt x="24685" y="44532"/>
                    </a:cubicBezTo>
                    <a:lnTo>
                      <a:pt x="24685" y="3036"/>
                    </a:lnTo>
                    <a:cubicBezTo>
                      <a:pt x="24685" y="1368"/>
                      <a:pt x="23317" y="1"/>
                      <a:pt x="21649" y="1"/>
                    </a:cubicBezTo>
                    <a:close/>
                  </a:path>
                </a:pathLst>
              </a:custGeom>
              <a:solidFill>
                <a:srgbClr val="F1EFF2">
                  <a:alpha val="328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1" name="Google Shape;2591;p61"/>
              <p:cNvSpPr/>
              <p:nvPr/>
            </p:nvSpPr>
            <p:spPr>
              <a:xfrm>
                <a:off x="3789550" y="3114350"/>
                <a:ext cx="69225" cy="807250"/>
              </a:xfrm>
              <a:custGeom>
                <a:avLst/>
                <a:gdLst/>
                <a:ahLst/>
                <a:cxnLst/>
                <a:rect l="l" t="t" r="r" b="b"/>
                <a:pathLst>
                  <a:path w="2769" h="32290" extrusionOk="0">
                    <a:moveTo>
                      <a:pt x="1802" y="0"/>
                    </a:moveTo>
                    <a:lnTo>
                      <a:pt x="0" y="33"/>
                    </a:lnTo>
                    <a:lnTo>
                      <a:pt x="968" y="32290"/>
                    </a:lnTo>
                    <a:lnTo>
                      <a:pt x="2769" y="32256"/>
                    </a:lnTo>
                    <a:lnTo>
                      <a:pt x="1802" y="0"/>
                    </a:lnTo>
                    <a:close/>
                  </a:path>
                </a:pathLst>
              </a:custGeom>
              <a:solidFill>
                <a:srgbClr val="345B3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2" name="Google Shape;2592;p61"/>
              <p:cNvSpPr/>
              <p:nvPr/>
            </p:nvSpPr>
            <p:spPr>
              <a:xfrm>
                <a:off x="3842075" y="3148525"/>
                <a:ext cx="98425" cy="807275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2291" extrusionOk="0">
                    <a:moveTo>
                      <a:pt x="2136" y="1"/>
                    </a:moveTo>
                    <a:lnTo>
                      <a:pt x="1" y="32190"/>
                    </a:lnTo>
                    <a:lnTo>
                      <a:pt x="1802" y="32290"/>
                    </a:lnTo>
                    <a:lnTo>
                      <a:pt x="3937" y="101"/>
                    </a:lnTo>
                    <a:lnTo>
                      <a:pt x="2136" y="1"/>
                    </a:lnTo>
                    <a:close/>
                  </a:path>
                </a:pathLst>
              </a:custGeom>
              <a:solidFill>
                <a:srgbClr val="99CAA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3" name="Google Shape;2593;p61"/>
              <p:cNvSpPr/>
              <p:nvPr/>
            </p:nvSpPr>
            <p:spPr>
              <a:xfrm>
                <a:off x="3757850" y="3629700"/>
                <a:ext cx="169325" cy="104275"/>
              </a:xfrm>
              <a:custGeom>
                <a:avLst/>
                <a:gdLst/>
                <a:ahLst/>
                <a:cxnLst/>
                <a:rect l="l" t="t" r="r" b="b"/>
                <a:pathLst>
                  <a:path w="6773" h="4171" extrusionOk="0">
                    <a:moveTo>
                      <a:pt x="6072" y="1"/>
                    </a:moveTo>
                    <a:lnTo>
                      <a:pt x="1" y="301"/>
                    </a:lnTo>
                    <a:lnTo>
                      <a:pt x="1035" y="4170"/>
                    </a:lnTo>
                    <a:lnTo>
                      <a:pt x="6772" y="2636"/>
                    </a:lnTo>
                    <a:lnTo>
                      <a:pt x="6072" y="1"/>
                    </a:lnTo>
                    <a:close/>
                  </a:path>
                </a:pathLst>
              </a:custGeom>
              <a:solidFill>
                <a:srgbClr val="E1724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4" name="Google Shape;2594;p61"/>
              <p:cNvSpPr/>
              <p:nvPr/>
            </p:nvSpPr>
            <p:spPr>
              <a:xfrm>
                <a:off x="3775375" y="3688925"/>
                <a:ext cx="72575" cy="15025"/>
              </a:xfrm>
              <a:custGeom>
                <a:avLst/>
                <a:gdLst/>
                <a:ahLst/>
                <a:cxnLst/>
                <a:rect l="l" t="t" r="r" b="b"/>
                <a:pathLst>
                  <a:path w="2903" h="601" fill="none" extrusionOk="0">
                    <a:moveTo>
                      <a:pt x="0" y="601"/>
                    </a:moveTo>
                    <a:lnTo>
                      <a:pt x="2902" y="0"/>
                    </a:lnTo>
                  </a:path>
                </a:pathLst>
              </a:custGeom>
              <a:noFill/>
              <a:ln w="10850" cap="flat" cmpd="sng">
                <a:solidFill>
                  <a:srgbClr val="EFECF0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5" name="Google Shape;2595;p61"/>
              <p:cNvSpPr/>
              <p:nvPr/>
            </p:nvSpPr>
            <p:spPr>
              <a:xfrm>
                <a:off x="3767025" y="3658050"/>
                <a:ext cx="72575" cy="14200"/>
              </a:xfrm>
              <a:custGeom>
                <a:avLst/>
                <a:gdLst/>
                <a:ahLst/>
                <a:cxnLst/>
                <a:rect l="l" t="t" r="r" b="b"/>
                <a:pathLst>
                  <a:path w="2903" h="568" fill="none" extrusionOk="0">
                    <a:moveTo>
                      <a:pt x="1" y="568"/>
                    </a:moveTo>
                    <a:lnTo>
                      <a:pt x="2903" y="1"/>
                    </a:lnTo>
                  </a:path>
                </a:pathLst>
              </a:custGeom>
              <a:noFill/>
              <a:ln w="10850" cap="flat" cmpd="sng">
                <a:solidFill>
                  <a:srgbClr val="EFECF0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6" name="Google Shape;2596;p61"/>
              <p:cNvSpPr/>
              <p:nvPr/>
            </p:nvSpPr>
            <p:spPr>
              <a:xfrm>
                <a:off x="3884600" y="3502950"/>
                <a:ext cx="126800" cy="177650"/>
              </a:xfrm>
              <a:custGeom>
                <a:avLst/>
                <a:gdLst/>
                <a:ahLst/>
                <a:cxnLst/>
                <a:rect l="l" t="t" r="r" b="b"/>
                <a:pathLst>
                  <a:path w="5072" h="7106" extrusionOk="0">
                    <a:moveTo>
                      <a:pt x="1502" y="0"/>
                    </a:moveTo>
                    <a:lnTo>
                      <a:pt x="1" y="5871"/>
                    </a:lnTo>
                    <a:lnTo>
                      <a:pt x="2469" y="7106"/>
                    </a:lnTo>
                    <a:lnTo>
                      <a:pt x="5071" y="1768"/>
                    </a:lnTo>
                    <a:lnTo>
                      <a:pt x="1502" y="0"/>
                    </a:lnTo>
                    <a:close/>
                  </a:path>
                </a:pathLst>
              </a:custGeom>
              <a:solidFill>
                <a:srgbClr val="E1724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7" name="Google Shape;2597;p61"/>
              <p:cNvSpPr/>
              <p:nvPr/>
            </p:nvSpPr>
            <p:spPr>
              <a:xfrm>
                <a:off x="3954650" y="3532975"/>
                <a:ext cx="29225" cy="68400"/>
              </a:xfrm>
              <a:custGeom>
                <a:avLst/>
                <a:gdLst/>
                <a:ahLst/>
                <a:cxnLst/>
                <a:rect l="l" t="t" r="r" b="b"/>
                <a:pathLst>
                  <a:path w="1169" h="2736" fill="none" extrusionOk="0">
                    <a:moveTo>
                      <a:pt x="1168" y="0"/>
                    </a:moveTo>
                    <a:lnTo>
                      <a:pt x="1" y="2736"/>
                    </a:lnTo>
                  </a:path>
                </a:pathLst>
              </a:custGeom>
              <a:noFill/>
              <a:ln w="10850" cap="flat" cmpd="sng">
                <a:solidFill>
                  <a:srgbClr val="EFECF0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8" name="Google Shape;2598;p61"/>
              <p:cNvSpPr/>
              <p:nvPr/>
            </p:nvSpPr>
            <p:spPr>
              <a:xfrm>
                <a:off x="3926300" y="3518800"/>
                <a:ext cx="28375" cy="68400"/>
              </a:xfrm>
              <a:custGeom>
                <a:avLst/>
                <a:gdLst/>
                <a:ahLst/>
                <a:cxnLst/>
                <a:rect l="l" t="t" r="r" b="b"/>
                <a:pathLst>
                  <a:path w="1135" h="2736" fill="none" extrusionOk="0">
                    <a:moveTo>
                      <a:pt x="1135" y="0"/>
                    </a:moveTo>
                    <a:lnTo>
                      <a:pt x="1" y="2736"/>
                    </a:lnTo>
                  </a:path>
                </a:pathLst>
              </a:custGeom>
              <a:noFill/>
              <a:ln w="10850" cap="flat" cmpd="sng">
                <a:solidFill>
                  <a:srgbClr val="EFECF0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9" name="Google Shape;2599;p61"/>
              <p:cNvSpPr/>
              <p:nvPr/>
            </p:nvSpPr>
            <p:spPr>
              <a:xfrm>
                <a:off x="3902950" y="3654725"/>
                <a:ext cx="98425" cy="86750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470" extrusionOk="0">
                    <a:moveTo>
                      <a:pt x="2269" y="1"/>
                    </a:moveTo>
                    <a:lnTo>
                      <a:pt x="1" y="1969"/>
                    </a:lnTo>
                    <a:cubicBezTo>
                      <a:pt x="234" y="2369"/>
                      <a:pt x="535" y="2769"/>
                      <a:pt x="868" y="3136"/>
                    </a:cubicBezTo>
                    <a:cubicBezTo>
                      <a:pt x="968" y="3236"/>
                      <a:pt x="1068" y="3336"/>
                      <a:pt x="1168" y="3470"/>
                    </a:cubicBezTo>
                    <a:lnTo>
                      <a:pt x="3937" y="1068"/>
                    </a:lnTo>
                    <a:lnTo>
                      <a:pt x="3804" y="1035"/>
                    </a:lnTo>
                    <a:cubicBezTo>
                      <a:pt x="3537" y="1001"/>
                      <a:pt x="3270" y="901"/>
                      <a:pt x="3036" y="734"/>
                    </a:cubicBezTo>
                    <a:cubicBezTo>
                      <a:pt x="2736" y="534"/>
                      <a:pt x="2469" y="301"/>
                      <a:pt x="2269" y="1"/>
                    </a:cubicBezTo>
                    <a:close/>
                  </a:path>
                </a:pathLst>
              </a:custGeom>
              <a:solidFill>
                <a:srgbClr val="EFECF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0" name="Google Shape;2600;p61"/>
              <p:cNvSpPr/>
              <p:nvPr/>
            </p:nvSpPr>
            <p:spPr>
              <a:xfrm>
                <a:off x="3872100" y="3261100"/>
                <a:ext cx="120950" cy="234375"/>
              </a:xfrm>
              <a:custGeom>
                <a:avLst/>
                <a:gdLst/>
                <a:ahLst/>
                <a:cxnLst/>
                <a:rect l="l" t="t" r="r" b="b"/>
                <a:pathLst>
                  <a:path w="4838" h="9375" extrusionOk="0">
                    <a:moveTo>
                      <a:pt x="3670" y="1"/>
                    </a:moveTo>
                    <a:cubicBezTo>
                      <a:pt x="3136" y="1"/>
                      <a:pt x="2602" y="101"/>
                      <a:pt x="2102" y="301"/>
                    </a:cubicBezTo>
                    <a:cubicBezTo>
                      <a:pt x="1902" y="368"/>
                      <a:pt x="1702" y="468"/>
                      <a:pt x="1502" y="568"/>
                    </a:cubicBezTo>
                    <a:lnTo>
                      <a:pt x="1" y="7606"/>
                    </a:lnTo>
                    <a:cubicBezTo>
                      <a:pt x="368" y="8073"/>
                      <a:pt x="768" y="8474"/>
                      <a:pt x="1268" y="8774"/>
                    </a:cubicBezTo>
                    <a:cubicBezTo>
                      <a:pt x="1735" y="9041"/>
                      <a:pt x="2302" y="9274"/>
                      <a:pt x="2836" y="9374"/>
                    </a:cubicBezTo>
                    <a:lnTo>
                      <a:pt x="4837" y="1"/>
                    </a:lnTo>
                    <a:close/>
                  </a:path>
                </a:pathLst>
              </a:custGeom>
              <a:solidFill>
                <a:srgbClr val="EFECF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1" name="Google Shape;2601;p61"/>
              <p:cNvSpPr/>
              <p:nvPr/>
            </p:nvSpPr>
            <p:spPr>
              <a:xfrm>
                <a:off x="3775375" y="3146850"/>
                <a:ext cx="72575" cy="14225"/>
              </a:xfrm>
              <a:custGeom>
                <a:avLst/>
                <a:gdLst/>
                <a:ahLst/>
                <a:cxnLst/>
                <a:rect l="l" t="t" r="r" b="b"/>
                <a:pathLst>
                  <a:path w="2903" h="569" fill="none" extrusionOk="0">
                    <a:moveTo>
                      <a:pt x="0" y="568"/>
                    </a:moveTo>
                    <a:lnTo>
                      <a:pt x="2902" y="1"/>
                    </a:lnTo>
                  </a:path>
                </a:pathLst>
              </a:custGeom>
              <a:noFill/>
              <a:ln w="10850" cap="flat" cmpd="sng">
                <a:solidFill>
                  <a:srgbClr val="EFECF0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2" name="Google Shape;2602;p61"/>
              <p:cNvSpPr/>
              <p:nvPr/>
            </p:nvSpPr>
            <p:spPr>
              <a:xfrm>
                <a:off x="3767025" y="3115175"/>
                <a:ext cx="72575" cy="15025"/>
              </a:xfrm>
              <a:custGeom>
                <a:avLst/>
                <a:gdLst/>
                <a:ahLst/>
                <a:cxnLst/>
                <a:rect l="l" t="t" r="r" b="b"/>
                <a:pathLst>
                  <a:path w="2903" h="601" fill="none" extrusionOk="0">
                    <a:moveTo>
                      <a:pt x="1" y="601"/>
                    </a:moveTo>
                    <a:lnTo>
                      <a:pt x="2903" y="0"/>
                    </a:lnTo>
                  </a:path>
                </a:pathLst>
              </a:custGeom>
              <a:noFill/>
              <a:ln w="10850" cap="flat" cmpd="sng">
                <a:solidFill>
                  <a:srgbClr val="EFECF0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3" name="Google Shape;2603;p61"/>
              <p:cNvSpPr/>
              <p:nvPr/>
            </p:nvSpPr>
            <p:spPr>
              <a:xfrm>
                <a:off x="2683750" y="3135175"/>
                <a:ext cx="617125" cy="1188375"/>
              </a:xfrm>
              <a:custGeom>
                <a:avLst/>
                <a:gdLst/>
                <a:ahLst/>
                <a:cxnLst/>
                <a:rect l="l" t="t" r="r" b="b"/>
                <a:pathLst>
                  <a:path w="24685" h="47535" extrusionOk="0">
                    <a:moveTo>
                      <a:pt x="3036" y="1"/>
                    </a:moveTo>
                    <a:cubicBezTo>
                      <a:pt x="1335" y="1"/>
                      <a:pt x="1" y="1335"/>
                      <a:pt x="1" y="3036"/>
                    </a:cubicBezTo>
                    <a:lnTo>
                      <a:pt x="1" y="44499"/>
                    </a:lnTo>
                    <a:cubicBezTo>
                      <a:pt x="1" y="46201"/>
                      <a:pt x="1335" y="47535"/>
                      <a:pt x="3036" y="47535"/>
                    </a:cubicBezTo>
                    <a:lnTo>
                      <a:pt x="21649" y="47535"/>
                    </a:lnTo>
                    <a:cubicBezTo>
                      <a:pt x="23317" y="47535"/>
                      <a:pt x="24685" y="46201"/>
                      <a:pt x="24685" y="44499"/>
                    </a:cubicBezTo>
                    <a:lnTo>
                      <a:pt x="24685" y="3036"/>
                    </a:lnTo>
                    <a:cubicBezTo>
                      <a:pt x="24685" y="1335"/>
                      <a:pt x="23317" y="1"/>
                      <a:pt x="2164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4" name="Google Shape;2604;p61"/>
              <p:cNvSpPr/>
              <p:nvPr/>
            </p:nvSpPr>
            <p:spPr>
              <a:xfrm>
                <a:off x="2713775" y="3658900"/>
                <a:ext cx="561250" cy="854800"/>
              </a:xfrm>
              <a:custGeom>
                <a:avLst/>
                <a:gdLst/>
                <a:ahLst/>
                <a:cxnLst/>
                <a:rect l="l" t="t" r="r" b="b"/>
                <a:pathLst>
                  <a:path w="22450" h="34192" extrusionOk="0">
                    <a:moveTo>
                      <a:pt x="11142" y="0"/>
                    </a:moveTo>
                    <a:cubicBezTo>
                      <a:pt x="11142" y="0"/>
                      <a:pt x="3236" y="3169"/>
                      <a:pt x="1368" y="7806"/>
                    </a:cubicBezTo>
                    <a:cubicBezTo>
                      <a:pt x="1101" y="8440"/>
                      <a:pt x="968" y="9073"/>
                      <a:pt x="968" y="9741"/>
                    </a:cubicBezTo>
                    <a:cubicBezTo>
                      <a:pt x="968" y="11342"/>
                      <a:pt x="1668" y="12376"/>
                      <a:pt x="2669" y="12943"/>
                    </a:cubicBezTo>
                    <a:cubicBezTo>
                      <a:pt x="3703" y="13510"/>
                      <a:pt x="3937" y="14878"/>
                      <a:pt x="3169" y="15745"/>
                    </a:cubicBezTo>
                    <a:cubicBezTo>
                      <a:pt x="1168" y="18013"/>
                      <a:pt x="1" y="20949"/>
                      <a:pt x="2402" y="23250"/>
                    </a:cubicBezTo>
                    <a:cubicBezTo>
                      <a:pt x="2877" y="23725"/>
                      <a:pt x="3503" y="23980"/>
                      <a:pt x="4136" y="23980"/>
                    </a:cubicBezTo>
                    <a:cubicBezTo>
                      <a:pt x="4394" y="23980"/>
                      <a:pt x="4653" y="23937"/>
                      <a:pt x="4904" y="23851"/>
                    </a:cubicBezTo>
                    <a:cubicBezTo>
                      <a:pt x="5050" y="23816"/>
                      <a:pt x="5195" y="23800"/>
                      <a:pt x="5337" y="23800"/>
                    </a:cubicBezTo>
                    <a:cubicBezTo>
                      <a:pt x="6423" y="23800"/>
                      <a:pt x="7316" y="24764"/>
                      <a:pt x="7139" y="25885"/>
                    </a:cubicBezTo>
                    <a:cubicBezTo>
                      <a:pt x="6672" y="29221"/>
                      <a:pt x="6972" y="34191"/>
                      <a:pt x="11275" y="34191"/>
                    </a:cubicBezTo>
                    <a:cubicBezTo>
                      <a:pt x="15645" y="33991"/>
                      <a:pt x="15912" y="29121"/>
                      <a:pt x="15412" y="25885"/>
                    </a:cubicBezTo>
                    <a:cubicBezTo>
                      <a:pt x="15232" y="24751"/>
                      <a:pt x="16123" y="23776"/>
                      <a:pt x="17221" y="23776"/>
                    </a:cubicBezTo>
                    <a:cubicBezTo>
                      <a:pt x="17349" y="23776"/>
                      <a:pt x="17480" y="23789"/>
                      <a:pt x="17613" y="23817"/>
                    </a:cubicBezTo>
                    <a:cubicBezTo>
                      <a:pt x="17839" y="23887"/>
                      <a:pt x="18070" y="23920"/>
                      <a:pt x="18298" y="23920"/>
                    </a:cubicBezTo>
                    <a:cubicBezTo>
                      <a:pt x="18947" y="23920"/>
                      <a:pt x="19580" y="23652"/>
                      <a:pt x="20048" y="23184"/>
                    </a:cubicBezTo>
                    <a:cubicBezTo>
                      <a:pt x="22450" y="20882"/>
                      <a:pt x="21282" y="17913"/>
                      <a:pt x="19248" y="15712"/>
                    </a:cubicBezTo>
                    <a:cubicBezTo>
                      <a:pt x="18480" y="14844"/>
                      <a:pt x="18681" y="13477"/>
                      <a:pt x="19715" y="12910"/>
                    </a:cubicBezTo>
                    <a:cubicBezTo>
                      <a:pt x="20148" y="12676"/>
                      <a:pt x="20482" y="12342"/>
                      <a:pt x="20782" y="11942"/>
                    </a:cubicBezTo>
                    <a:cubicBezTo>
                      <a:pt x="21216" y="11275"/>
                      <a:pt x="21416" y="10508"/>
                      <a:pt x="21382" y="9707"/>
                    </a:cubicBezTo>
                    <a:cubicBezTo>
                      <a:pt x="21349" y="4003"/>
                      <a:pt x="11142" y="0"/>
                      <a:pt x="1114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5" name="Google Shape;2605;p61"/>
              <p:cNvSpPr/>
              <p:nvPr/>
            </p:nvSpPr>
            <p:spPr>
              <a:xfrm>
                <a:off x="2992300" y="3658050"/>
                <a:ext cx="7550" cy="856475"/>
              </a:xfrm>
              <a:custGeom>
                <a:avLst/>
                <a:gdLst/>
                <a:ahLst/>
                <a:cxnLst/>
                <a:rect l="l" t="t" r="r" b="b"/>
                <a:pathLst>
                  <a:path w="302" h="34259" fill="none" extrusionOk="0">
                    <a:moveTo>
                      <a:pt x="301" y="34259"/>
                    </a:moveTo>
                    <a:lnTo>
                      <a:pt x="1" y="1"/>
                    </a:lnTo>
                  </a:path>
                </a:pathLst>
              </a:custGeom>
              <a:noFill/>
              <a:ln w="7500" cap="flat" cmpd="sng">
                <a:solidFill>
                  <a:schemeClr val="lt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6" name="Google Shape;2606;p61"/>
              <p:cNvSpPr/>
              <p:nvPr/>
            </p:nvSpPr>
            <p:spPr>
              <a:xfrm>
                <a:off x="2756300" y="4016650"/>
                <a:ext cx="478700" cy="198500"/>
              </a:xfrm>
              <a:custGeom>
                <a:avLst/>
                <a:gdLst/>
                <a:ahLst/>
                <a:cxnLst/>
                <a:rect l="l" t="t" r="r" b="b"/>
                <a:pathLst>
                  <a:path w="19148" h="7940" fill="none" extrusionOk="0">
                    <a:moveTo>
                      <a:pt x="19148" y="7873"/>
                    </a:moveTo>
                    <a:lnTo>
                      <a:pt x="9608" y="1"/>
                    </a:lnTo>
                    <a:lnTo>
                      <a:pt x="1" y="7940"/>
                    </a:lnTo>
                  </a:path>
                </a:pathLst>
              </a:custGeom>
              <a:noFill/>
              <a:ln w="7500" cap="flat" cmpd="sng">
                <a:solidFill>
                  <a:srgbClr val="EFECF0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7" name="Google Shape;2607;p61"/>
              <p:cNvSpPr/>
              <p:nvPr/>
            </p:nvSpPr>
            <p:spPr>
              <a:xfrm>
                <a:off x="2888900" y="4284350"/>
                <a:ext cx="215175" cy="90925"/>
              </a:xfrm>
              <a:custGeom>
                <a:avLst/>
                <a:gdLst/>
                <a:ahLst/>
                <a:cxnLst/>
                <a:rect l="l" t="t" r="r" b="b"/>
                <a:pathLst>
                  <a:path w="8607" h="3637" fill="none" extrusionOk="0">
                    <a:moveTo>
                      <a:pt x="8607" y="3503"/>
                    </a:moveTo>
                    <a:lnTo>
                      <a:pt x="4370" y="0"/>
                    </a:lnTo>
                    <a:lnTo>
                      <a:pt x="1" y="3636"/>
                    </a:lnTo>
                  </a:path>
                </a:pathLst>
              </a:custGeom>
              <a:noFill/>
              <a:ln w="7500" cap="flat" cmpd="sng">
                <a:solidFill>
                  <a:schemeClr val="lt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8" name="Google Shape;2608;p61"/>
              <p:cNvSpPr/>
              <p:nvPr/>
            </p:nvSpPr>
            <p:spPr>
              <a:xfrm>
                <a:off x="2749625" y="3750625"/>
                <a:ext cx="488725" cy="203500"/>
              </a:xfrm>
              <a:custGeom>
                <a:avLst/>
                <a:gdLst/>
                <a:ahLst/>
                <a:cxnLst/>
                <a:rect l="l" t="t" r="r" b="b"/>
                <a:pathLst>
                  <a:path w="19549" h="8140" fill="none" extrusionOk="0">
                    <a:moveTo>
                      <a:pt x="19548" y="8040"/>
                    </a:moveTo>
                    <a:lnTo>
                      <a:pt x="9775" y="1"/>
                    </a:lnTo>
                    <a:lnTo>
                      <a:pt x="1" y="8140"/>
                    </a:lnTo>
                  </a:path>
                </a:pathLst>
              </a:custGeom>
              <a:noFill/>
              <a:ln w="7500" cap="flat" cmpd="sng">
                <a:solidFill>
                  <a:srgbClr val="EFECF0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9" name="Google Shape;2609;p61"/>
              <p:cNvSpPr/>
              <p:nvPr/>
            </p:nvSpPr>
            <p:spPr>
              <a:xfrm>
                <a:off x="2712100" y="2916700"/>
                <a:ext cx="560425" cy="855625"/>
              </a:xfrm>
              <a:custGeom>
                <a:avLst/>
                <a:gdLst/>
                <a:ahLst/>
                <a:cxnLst/>
                <a:rect l="l" t="t" r="r" b="b"/>
                <a:pathLst>
                  <a:path w="22417" h="34225" extrusionOk="0">
                    <a:moveTo>
                      <a:pt x="11175" y="0"/>
                    </a:moveTo>
                    <a:cubicBezTo>
                      <a:pt x="6806" y="201"/>
                      <a:pt x="6505" y="5071"/>
                      <a:pt x="7006" y="8306"/>
                    </a:cubicBezTo>
                    <a:cubicBezTo>
                      <a:pt x="7185" y="9441"/>
                      <a:pt x="6295" y="10416"/>
                      <a:pt x="5196" y="10416"/>
                    </a:cubicBezTo>
                    <a:cubicBezTo>
                      <a:pt x="5068" y="10416"/>
                      <a:pt x="4937" y="10402"/>
                      <a:pt x="4804" y="10374"/>
                    </a:cubicBezTo>
                    <a:cubicBezTo>
                      <a:pt x="4578" y="10305"/>
                      <a:pt x="4348" y="10272"/>
                      <a:pt x="4119" y="10272"/>
                    </a:cubicBezTo>
                    <a:cubicBezTo>
                      <a:pt x="3471" y="10272"/>
                      <a:pt x="2838" y="10540"/>
                      <a:pt x="2369" y="11008"/>
                    </a:cubicBezTo>
                    <a:cubicBezTo>
                      <a:pt x="1" y="13310"/>
                      <a:pt x="1135" y="16279"/>
                      <a:pt x="3170" y="18480"/>
                    </a:cubicBezTo>
                    <a:cubicBezTo>
                      <a:pt x="3937" y="19348"/>
                      <a:pt x="3737" y="20715"/>
                      <a:pt x="2703" y="21282"/>
                    </a:cubicBezTo>
                    <a:cubicBezTo>
                      <a:pt x="2302" y="21516"/>
                      <a:pt x="1936" y="21849"/>
                      <a:pt x="1669" y="22250"/>
                    </a:cubicBezTo>
                    <a:cubicBezTo>
                      <a:pt x="1235" y="22917"/>
                      <a:pt x="1002" y="23684"/>
                      <a:pt x="1035" y="24485"/>
                    </a:cubicBezTo>
                    <a:cubicBezTo>
                      <a:pt x="1102" y="30189"/>
                      <a:pt x="11276" y="34225"/>
                      <a:pt x="11276" y="34225"/>
                    </a:cubicBezTo>
                    <a:cubicBezTo>
                      <a:pt x="11276" y="34225"/>
                      <a:pt x="19181" y="31023"/>
                      <a:pt x="21049" y="26386"/>
                    </a:cubicBezTo>
                    <a:cubicBezTo>
                      <a:pt x="21316" y="25752"/>
                      <a:pt x="21449" y="25118"/>
                      <a:pt x="21449" y="24451"/>
                    </a:cubicBezTo>
                    <a:cubicBezTo>
                      <a:pt x="21449" y="22850"/>
                      <a:pt x="20749" y="21816"/>
                      <a:pt x="19748" y="21249"/>
                    </a:cubicBezTo>
                    <a:cubicBezTo>
                      <a:pt x="18748" y="20682"/>
                      <a:pt x="18481" y="19314"/>
                      <a:pt x="19281" y="18447"/>
                    </a:cubicBezTo>
                    <a:cubicBezTo>
                      <a:pt x="21249" y="16212"/>
                      <a:pt x="22417" y="13243"/>
                      <a:pt x="20015" y="10942"/>
                    </a:cubicBezTo>
                    <a:cubicBezTo>
                      <a:pt x="19539" y="10465"/>
                      <a:pt x="18909" y="10227"/>
                      <a:pt x="18272" y="10227"/>
                    </a:cubicBezTo>
                    <a:cubicBezTo>
                      <a:pt x="18017" y="10227"/>
                      <a:pt x="17761" y="10265"/>
                      <a:pt x="17513" y="10341"/>
                    </a:cubicBezTo>
                    <a:cubicBezTo>
                      <a:pt x="17367" y="10376"/>
                      <a:pt x="17222" y="10392"/>
                      <a:pt x="17081" y="10392"/>
                    </a:cubicBezTo>
                    <a:cubicBezTo>
                      <a:pt x="16001" y="10392"/>
                      <a:pt x="15131" y="9428"/>
                      <a:pt x="15278" y="8306"/>
                    </a:cubicBezTo>
                    <a:cubicBezTo>
                      <a:pt x="15745" y="4971"/>
                      <a:pt x="15445" y="0"/>
                      <a:pt x="1117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0" name="Google Shape;2610;p61"/>
              <p:cNvSpPr/>
              <p:nvPr/>
            </p:nvSpPr>
            <p:spPr>
              <a:xfrm>
                <a:off x="2987300" y="2915875"/>
                <a:ext cx="6700" cy="856450"/>
              </a:xfrm>
              <a:custGeom>
                <a:avLst/>
                <a:gdLst/>
                <a:ahLst/>
                <a:cxnLst/>
                <a:rect l="l" t="t" r="r" b="b"/>
                <a:pathLst>
                  <a:path w="268" h="34258" fill="none" extrusionOk="0">
                    <a:moveTo>
                      <a:pt x="1" y="0"/>
                    </a:moveTo>
                    <a:lnTo>
                      <a:pt x="268" y="34258"/>
                    </a:lnTo>
                  </a:path>
                </a:pathLst>
              </a:custGeom>
              <a:noFill/>
              <a:ln w="7500" cap="flat" cmpd="sng">
                <a:solidFill>
                  <a:schemeClr val="lt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1" name="Google Shape;2611;p61"/>
              <p:cNvSpPr/>
              <p:nvPr/>
            </p:nvSpPr>
            <p:spPr>
              <a:xfrm>
                <a:off x="2751300" y="3215250"/>
                <a:ext cx="478700" cy="198500"/>
              </a:xfrm>
              <a:custGeom>
                <a:avLst/>
                <a:gdLst/>
                <a:ahLst/>
                <a:cxnLst/>
                <a:rect l="l" t="t" r="r" b="b"/>
                <a:pathLst>
                  <a:path w="19148" h="7940" fill="none" extrusionOk="0">
                    <a:moveTo>
                      <a:pt x="1" y="67"/>
                    </a:moveTo>
                    <a:lnTo>
                      <a:pt x="9574" y="7939"/>
                    </a:lnTo>
                    <a:lnTo>
                      <a:pt x="19148" y="0"/>
                    </a:lnTo>
                  </a:path>
                </a:pathLst>
              </a:custGeom>
              <a:noFill/>
              <a:ln w="7500" cap="flat" cmpd="sng">
                <a:solidFill>
                  <a:schemeClr val="lt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2" name="Google Shape;2612;p61"/>
              <p:cNvSpPr/>
              <p:nvPr/>
            </p:nvSpPr>
            <p:spPr>
              <a:xfrm>
                <a:off x="2883075" y="3055125"/>
                <a:ext cx="215175" cy="90925"/>
              </a:xfrm>
              <a:custGeom>
                <a:avLst/>
                <a:gdLst/>
                <a:ahLst/>
                <a:cxnLst/>
                <a:rect l="l" t="t" r="r" b="b"/>
                <a:pathLst>
                  <a:path w="8607" h="3637" fill="none" extrusionOk="0">
                    <a:moveTo>
                      <a:pt x="0" y="167"/>
                    </a:moveTo>
                    <a:lnTo>
                      <a:pt x="4236" y="3637"/>
                    </a:lnTo>
                    <a:lnTo>
                      <a:pt x="8606" y="1"/>
                    </a:lnTo>
                  </a:path>
                </a:pathLst>
              </a:custGeom>
              <a:noFill/>
              <a:ln w="7500" cap="flat" cmpd="sng">
                <a:solidFill>
                  <a:schemeClr val="lt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3" name="Google Shape;2613;p61"/>
              <p:cNvSpPr/>
              <p:nvPr/>
            </p:nvSpPr>
            <p:spPr>
              <a:xfrm>
                <a:off x="2748800" y="3477100"/>
                <a:ext cx="488700" cy="202675"/>
              </a:xfrm>
              <a:custGeom>
                <a:avLst/>
                <a:gdLst/>
                <a:ahLst/>
                <a:cxnLst/>
                <a:rect l="l" t="t" r="r" b="b"/>
                <a:pathLst>
                  <a:path w="19548" h="8107" fill="none" extrusionOk="0">
                    <a:moveTo>
                      <a:pt x="1" y="67"/>
                    </a:moveTo>
                    <a:lnTo>
                      <a:pt x="9741" y="8106"/>
                    </a:lnTo>
                    <a:lnTo>
                      <a:pt x="19548" y="0"/>
                    </a:lnTo>
                  </a:path>
                </a:pathLst>
              </a:custGeom>
              <a:noFill/>
              <a:ln w="7500" cap="flat" cmpd="sng">
                <a:solidFill>
                  <a:schemeClr val="lt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4" name="Google Shape;2614;p61"/>
              <p:cNvSpPr/>
              <p:nvPr/>
            </p:nvSpPr>
            <p:spPr>
              <a:xfrm>
                <a:off x="2712100" y="3306975"/>
                <a:ext cx="560425" cy="854800"/>
              </a:xfrm>
              <a:custGeom>
                <a:avLst/>
                <a:gdLst/>
                <a:ahLst/>
                <a:cxnLst/>
                <a:rect l="l" t="t" r="r" b="b"/>
                <a:pathLst>
                  <a:path w="22417" h="34192" extrusionOk="0">
                    <a:moveTo>
                      <a:pt x="11218" y="0"/>
                    </a:moveTo>
                    <a:cubicBezTo>
                      <a:pt x="11204" y="0"/>
                      <a:pt x="11190" y="0"/>
                      <a:pt x="11175" y="1"/>
                    </a:cubicBezTo>
                    <a:cubicBezTo>
                      <a:pt x="6806" y="201"/>
                      <a:pt x="6505" y="5037"/>
                      <a:pt x="7006" y="8306"/>
                    </a:cubicBezTo>
                    <a:cubicBezTo>
                      <a:pt x="7183" y="9428"/>
                      <a:pt x="6316" y="10392"/>
                      <a:pt x="5236" y="10392"/>
                    </a:cubicBezTo>
                    <a:cubicBezTo>
                      <a:pt x="5095" y="10392"/>
                      <a:pt x="4951" y="10376"/>
                      <a:pt x="4804" y="10341"/>
                    </a:cubicBezTo>
                    <a:cubicBezTo>
                      <a:pt x="4583" y="10282"/>
                      <a:pt x="4358" y="10253"/>
                      <a:pt x="4135" y="10253"/>
                    </a:cubicBezTo>
                    <a:cubicBezTo>
                      <a:pt x="3481" y="10253"/>
                      <a:pt x="2842" y="10503"/>
                      <a:pt x="2369" y="10975"/>
                    </a:cubicBezTo>
                    <a:cubicBezTo>
                      <a:pt x="1" y="13310"/>
                      <a:pt x="1135" y="16246"/>
                      <a:pt x="3170" y="18480"/>
                    </a:cubicBezTo>
                    <a:cubicBezTo>
                      <a:pt x="3937" y="19348"/>
                      <a:pt x="3737" y="20715"/>
                      <a:pt x="2703" y="21282"/>
                    </a:cubicBezTo>
                    <a:cubicBezTo>
                      <a:pt x="2302" y="21516"/>
                      <a:pt x="1936" y="21850"/>
                      <a:pt x="1669" y="22250"/>
                    </a:cubicBezTo>
                    <a:cubicBezTo>
                      <a:pt x="1235" y="22884"/>
                      <a:pt x="1002" y="23684"/>
                      <a:pt x="1035" y="24485"/>
                    </a:cubicBezTo>
                    <a:cubicBezTo>
                      <a:pt x="1102" y="30189"/>
                      <a:pt x="11276" y="34192"/>
                      <a:pt x="11276" y="34192"/>
                    </a:cubicBezTo>
                    <a:cubicBezTo>
                      <a:pt x="11276" y="34192"/>
                      <a:pt x="19181" y="31023"/>
                      <a:pt x="21049" y="26386"/>
                    </a:cubicBezTo>
                    <a:cubicBezTo>
                      <a:pt x="21316" y="25752"/>
                      <a:pt x="21449" y="25085"/>
                      <a:pt x="21449" y="24418"/>
                    </a:cubicBezTo>
                    <a:cubicBezTo>
                      <a:pt x="21449" y="22850"/>
                      <a:pt x="20749" y="21783"/>
                      <a:pt x="19748" y="21216"/>
                    </a:cubicBezTo>
                    <a:cubicBezTo>
                      <a:pt x="18748" y="20649"/>
                      <a:pt x="18481" y="19314"/>
                      <a:pt x="19281" y="18447"/>
                    </a:cubicBezTo>
                    <a:cubicBezTo>
                      <a:pt x="21249" y="16179"/>
                      <a:pt x="22417" y="13243"/>
                      <a:pt x="20015" y="10942"/>
                    </a:cubicBezTo>
                    <a:cubicBezTo>
                      <a:pt x="19541" y="10467"/>
                      <a:pt x="18915" y="10212"/>
                      <a:pt x="18281" y="10212"/>
                    </a:cubicBezTo>
                    <a:cubicBezTo>
                      <a:pt x="18023" y="10212"/>
                      <a:pt x="17764" y="10254"/>
                      <a:pt x="17513" y="10341"/>
                    </a:cubicBezTo>
                    <a:cubicBezTo>
                      <a:pt x="17367" y="10376"/>
                      <a:pt x="17222" y="10392"/>
                      <a:pt x="17081" y="10392"/>
                    </a:cubicBezTo>
                    <a:cubicBezTo>
                      <a:pt x="16001" y="10392"/>
                      <a:pt x="15131" y="9428"/>
                      <a:pt x="15278" y="8306"/>
                    </a:cubicBezTo>
                    <a:cubicBezTo>
                      <a:pt x="15744" y="4982"/>
                      <a:pt x="15447" y="0"/>
                      <a:pt x="1121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5" name="Google Shape;2615;p61"/>
              <p:cNvSpPr/>
              <p:nvPr/>
            </p:nvSpPr>
            <p:spPr>
              <a:xfrm>
                <a:off x="2987300" y="3306150"/>
                <a:ext cx="6700" cy="855625"/>
              </a:xfrm>
              <a:custGeom>
                <a:avLst/>
                <a:gdLst/>
                <a:ahLst/>
                <a:cxnLst/>
                <a:rect l="l" t="t" r="r" b="b"/>
                <a:pathLst>
                  <a:path w="268" h="34225" fill="none" extrusionOk="0">
                    <a:moveTo>
                      <a:pt x="1" y="0"/>
                    </a:moveTo>
                    <a:lnTo>
                      <a:pt x="268" y="34225"/>
                    </a:lnTo>
                  </a:path>
                </a:pathLst>
              </a:custGeom>
              <a:noFill/>
              <a:ln w="7500" cap="flat" cmpd="sng">
                <a:solidFill>
                  <a:schemeClr val="lt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6" name="Google Shape;2616;p61"/>
              <p:cNvSpPr/>
              <p:nvPr/>
            </p:nvSpPr>
            <p:spPr>
              <a:xfrm>
                <a:off x="2751300" y="3605525"/>
                <a:ext cx="478700" cy="198500"/>
              </a:xfrm>
              <a:custGeom>
                <a:avLst/>
                <a:gdLst/>
                <a:ahLst/>
                <a:cxnLst/>
                <a:rect l="l" t="t" r="r" b="b"/>
                <a:pathLst>
                  <a:path w="19148" h="7940" fill="none" extrusionOk="0">
                    <a:moveTo>
                      <a:pt x="1" y="67"/>
                    </a:moveTo>
                    <a:lnTo>
                      <a:pt x="9574" y="7939"/>
                    </a:lnTo>
                    <a:lnTo>
                      <a:pt x="19148" y="0"/>
                    </a:lnTo>
                  </a:path>
                </a:pathLst>
              </a:custGeom>
              <a:noFill/>
              <a:ln w="7500" cap="flat" cmpd="sng">
                <a:solidFill>
                  <a:schemeClr val="lt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7" name="Google Shape;2617;p61"/>
              <p:cNvSpPr/>
              <p:nvPr/>
            </p:nvSpPr>
            <p:spPr>
              <a:xfrm>
                <a:off x="2883075" y="3445400"/>
                <a:ext cx="215175" cy="90925"/>
              </a:xfrm>
              <a:custGeom>
                <a:avLst/>
                <a:gdLst/>
                <a:ahLst/>
                <a:cxnLst/>
                <a:rect l="l" t="t" r="r" b="b"/>
                <a:pathLst>
                  <a:path w="8607" h="3637" fill="none" extrusionOk="0">
                    <a:moveTo>
                      <a:pt x="0" y="134"/>
                    </a:moveTo>
                    <a:lnTo>
                      <a:pt x="4236" y="3637"/>
                    </a:lnTo>
                    <a:lnTo>
                      <a:pt x="8606" y="1"/>
                    </a:lnTo>
                  </a:path>
                </a:pathLst>
              </a:custGeom>
              <a:noFill/>
              <a:ln w="7500" cap="flat" cmpd="sng">
                <a:solidFill>
                  <a:schemeClr val="lt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8" name="Google Shape;2618;p61"/>
              <p:cNvSpPr/>
              <p:nvPr/>
            </p:nvSpPr>
            <p:spPr>
              <a:xfrm>
                <a:off x="2748800" y="3866550"/>
                <a:ext cx="488700" cy="203500"/>
              </a:xfrm>
              <a:custGeom>
                <a:avLst/>
                <a:gdLst/>
                <a:ahLst/>
                <a:cxnLst/>
                <a:rect l="l" t="t" r="r" b="b"/>
                <a:pathLst>
                  <a:path w="19548" h="8140" fill="none" extrusionOk="0">
                    <a:moveTo>
                      <a:pt x="1" y="67"/>
                    </a:moveTo>
                    <a:lnTo>
                      <a:pt x="9741" y="8139"/>
                    </a:lnTo>
                    <a:lnTo>
                      <a:pt x="19548" y="0"/>
                    </a:lnTo>
                  </a:path>
                </a:pathLst>
              </a:custGeom>
              <a:noFill/>
              <a:ln w="7500" cap="flat" cmpd="sng">
                <a:solidFill>
                  <a:schemeClr val="lt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9" name="Google Shape;2619;p61"/>
              <p:cNvSpPr/>
              <p:nvPr/>
            </p:nvSpPr>
            <p:spPr>
              <a:xfrm>
                <a:off x="2710450" y="4108375"/>
                <a:ext cx="168475" cy="104275"/>
              </a:xfrm>
              <a:custGeom>
                <a:avLst/>
                <a:gdLst/>
                <a:ahLst/>
                <a:cxnLst/>
                <a:rect l="l" t="t" r="r" b="b"/>
                <a:pathLst>
                  <a:path w="6739" h="4171" extrusionOk="0">
                    <a:moveTo>
                      <a:pt x="6038" y="1"/>
                    </a:moveTo>
                    <a:lnTo>
                      <a:pt x="0" y="301"/>
                    </a:lnTo>
                    <a:lnTo>
                      <a:pt x="1001" y="4170"/>
                    </a:lnTo>
                    <a:lnTo>
                      <a:pt x="6738" y="2669"/>
                    </a:lnTo>
                    <a:lnTo>
                      <a:pt x="603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0" name="Google Shape;2620;p61"/>
              <p:cNvSpPr/>
              <p:nvPr/>
            </p:nvSpPr>
            <p:spPr>
              <a:xfrm>
                <a:off x="2727125" y="4167600"/>
                <a:ext cx="72575" cy="15025"/>
              </a:xfrm>
              <a:custGeom>
                <a:avLst/>
                <a:gdLst/>
                <a:ahLst/>
                <a:cxnLst/>
                <a:rect l="l" t="t" r="r" b="b"/>
                <a:pathLst>
                  <a:path w="2903" h="601" fill="none" extrusionOk="0">
                    <a:moveTo>
                      <a:pt x="0" y="601"/>
                    </a:moveTo>
                    <a:lnTo>
                      <a:pt x="2902" y="0"/>
                    </a:lnTo>
                  </a:path>
                </a:pathLst>
              </a:custGeom>
              <a:noFill/>
              <a:ln w="10850" cap="flat" cmpd="sng">
                <a:solidFill>
                  <a:schemeClr val="lt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1" name="Google Shape;2621;p61"/>
              <p:cNvSpPr/>
              <p:nvPr/>
            </p:nvSpPr>
            <p:spPr>
              <a:xfrm>
                <a:off x="2718775" y="4136725"/>
                <a:ext cx="72575" cy="15050"/>
              </a:xfrm>
              <a:custGeom>
                <a:avLst/>
                <a:gdLst/>
                <a:ahLst/>
                <a:cxnLst/>
                <a:rect l="l" t="t" r="r" b="b"/>
                <a:pathLst>
                  <a:path w="2903" h="602" fill="none" extrusionOk="0">
                    <a:moveTo>
                      <a:pt x="1" y="601"/>
                    </a:moveTo>
                    <a:lnTo>
                      <a:pt x="2903" y="1"/>
                    </a:lnTo>
                  </a:path>
                </a:pathLst>
              </a:custGeom>
              <a:noFill/>
              <a:ln w="10850" cap="flat" cmpd="sng">
                <a:solidFill>
                  <a:schemeClr val="lt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2" name="Google Shape;2622;p61"/>
              <p:cNvSpPr/>
              <p:nvPr/>
            </p:nvSpPr>
            <p:spPr>
              <a:xfrm>
                <a:off x="2836375" y="3982450"/>
                <a:ext cx="126775" cy="176825"/>
              </a:xfrm>
              <a:custGeom>
                <a:avLst/>
                <a:gdLst/>
                <a:ahLst/>
                <a:cxnLst/>
                <a:rect l="l" t="t" r="r" b="b"/>
                <a:pathLst>
                  <a:path w="5071" h="7073" extrusionOk="0">
                    <a:moveTo>
                      <a:pt x="1501" y="1"/>
                    </a:moveTo>
                    <a:lnTo>
                      <a:pt x="0" y="5872"/>
                    </a:lnTo>
                    <a:lnTo>
                      <a:pt x="2468" y="7073"/>
                    </a:lnTo>
                    <a:lnTo>
                      <a:pt x="5070" y="1769"/>
                    </a:lnTo>
                    <a:lnTo>
                      <a:pt x="150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3" name="Google Shape;2623;p61"/>
              <p:cNvSpPr/>
              <p:nvPr/>
            </p:nvSpPr>
            <p:spPr>
              <a:xfrm>
                <a:off x="2906425" y="4012475"/>
                <a:ext cx="29200" cy="68425"/>
              </a:xfrm>
              <a:custGeom>
                <a:avLst/>
                <a:gdLst/>
                <a:ahLst/>
                <a:cxnLst/>
                <a:rect l="l" t="t" r="r" b="b"/>
                <a:pathLst>
                  <a:path w="1168" h="2737" fill="none" extrusionOk="0">
                    <a:moveTo>
                      <a:pt x="1168" y="1"/>
                    </a:moveTo>
                    <a:lnTo>
                      <a:pt x="0" y="2736"/>
                    </a:lnTo>
                  </a:path>
                </a:pathLst>
              </a:custGeom>
              <a:noFill/>
              <a:ln w="10850" cap="flat" cmpd="sng">
                <a:solidFill>
                  <a:schemeClr val="lt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4" name="Google Shape;2624;p61"/>
              <p:cNvSpPr/>
              <p:nvPr/>
            </p:nvSpPr>
            <p:spPr>
              <a:xfrm>
                <a:off x="2878050" y="3997475"/>
                <a:ext cx="28400" cy="68400"/>
              </a:xfrm>
              <a:custGeom>
                <a:avLst/>
                <a:gdLst/>
                <a:ahLst/>
                <a:cxnLst/>
                <a:rect l="l" t="t" r="r" b="b"/>
                <a:pathLst>
                  <a:path w="1136" h="2736" fill="none" extrusionOk="0">
                    <a:moveTo>
                      <a:pt x="1135" y="0"/>
                    </a:moveTo>
                    <a:lnTo>
                      <a:pt x="1" y="2736"/>
                    </a:lnTo>
                  </a:path>
                </a:pathLst>
              </a:custGeom>
              <a:noFill/>
              <a:ln w="10850" cap="flat" cmpd="sng">
                <a:solidFill>
                  <a:schemeClr val="lt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5" name="Google Shape;2625;p61"/>
              <p:cNvSpPr/>
              <p:nvPr/>
            </p:nvSpPr>
            <p:spPr>
              <a:xfrm>
                <a:off x="2787150" y="3739775"/>
                <a:ext cx="451200" cy="521575"/>
              </a:xfrm>
              <a:custGeom>
                <a:avLst/>
                <a:gdLst/>
                <a:ahLst/>
                <a:cxnLst/>
                <a:rect l="l" t="t" r="r" b="b"/>
                <a:pathLst>
                  <a:path w="18048" h="20863" extrusionOk="0">
                    <a:moveTo>
                      <a:pt x="5138" y="1"/>
                    </a:moveTo>
                    <a:cubicBezTo>
                      <a:pt x="4604" y="1"/>
                      <a:pt x="4071" y="101"/>
                      <a:pt x="3570" y="301"/>
                    </a:cubicBezTo>
                    <a:cubicBezTo>
                      <a:pt x="3370" y="368"/>
                      <a:pt x="3170" y="468"/>
                      <a:pt x="2970" y="568"/>
                    </a:cubicBezTo>
                    <a:lnTo>
                      <a:pt x="2736" y="701"/>
                    </a:lnTo>
                    <a:cubicBezTo>
                      <a:pt x="802" y="1902"/>
                      <a:pt x="1" y="4271"/>
                      <a:pt x="768" y="6372"/>
                    </a:cubicBezTo>
                    <a:cubicBezTo>
                      <a:pt x="935" y="6839"/>
                      <a:pt x="1168" y="7239"/>
                      <a:pt x="1469" y="7640"/>
                    </a:cubicBezTo>
                    <a:cubicBezTo>
                      <a:pt x="1802" y="8073"/>
                      <a:pt x="2236" y="8474"/>
                      <a:pt x="2703" y="8774"/>
                    </a:cubicBezTo>
                    <a:cubicBezTo>
                      <a:pt x="3203" y="9074"/>
                      <a:pt x="3737" y="9274"/>
                      <a:pt x="4304" y="9408"/>
                    </a:cubicBezTo>
                    <a:cubicBezTo>
                      <a:pt x="4593" y="9449"/>
                      <a:pt x="4894" y="9477"/>
                      <a:pt x="5192" y="9477"/>
                    </a:cubicBezTo>
                    <a:cubicBezTo>
                      <a:pt x="5377" y="9477"/>
                      <a:pt x="5560" y="9467"/>
                      <a:pt x="5738" y="9441"/>
                    </a:cubicBezTo>
                    <a:cubicBezTo>
                      <a:pt x="5939" y="9408"/>
                      <a:pt x="6139" y="9374"/>
                      <a:pt x="6339" y="9341"/>
                    </a:cubicBezTo>
                    <a:cubicBezTo>
                      <a:pt x="6506" y="9308"/>
                      <a:pt x="6672" y="9241"/>
                      <a:pt x="6839" y="9174"/>
                    </a:cubicBezTo>
                    <a:cubicBezTo>
                      <a:pt x="7156" y="9061"/>
                      <a:pt x="7505" y="8994"/>
                      <a:pt x="7852" y="8994"/>
                    </a:cubicBezTo>
                    <a:cubicBezTo>
                      <a:pt x="8016" y="8994"/>
                      <a:pt x="8180" y="9009"/>
                      <a:pt x="8340" y="9041"/>
                    </a:cubicBezTo>
                    <a:cubicBezTo>
                      <a:pt x="8741" y="9107"/>
                      <a:pt x="9174" y="9241"/>
                      <a:pt x="9541" y="9441"/>
                    </a:cubicBezTo>
                    <a:cubicBezTo>
                      <a:pt x="9675" y="9541"/>
                      <a:pt x="9808" y="9641"/>
                      <a:pt x="9941" y="9741"/>
                    </a:cubicBezTo>
                    <a:cubicBezTo>
                      <a:pt x="10008" y="9775"/>
                      <a:pt x="10075" y="9841"/>
                      <a:pt x="10142" y="9875"/>
                    </a:cubicBezTo>
                    <a:cubicBezTo>
                      <a:pt x="10575" y="10242"/>
                      <a:pt x="10942" y="10675"/>
                      <a:pt x="11209" y="11176"/>
                    </a:cubicBezTo>
                    <a:cubicBezTo>
                      <a:pt x="11442" y="11609"/>
                      <a:pt x="11576" y="12076"/>
                      <a:pt x="11643" y="12577"/>
                    </a:cubicBezTo>
                    <a:cubicBezTo>
                      <a:pt x="11643" y="12710"/>
                      <a:pt x="11643" y="12810"/>
                      <a:pt x="11643" y="12944"/>
                    </a:cubicBezTo>
                    <a:cubicBezTo>
                      <a:pt x="11609" y="13044"/>
                      <a:pt x="11609" y="13144"/>
                      <a:pt x="11609" y="13244"/>
                    </a:cubicBezTo>
                    <a:cubicBezTo>
                      <a:pt x="11509" y="13844"/>
                      <a:pt x="11242" y="14378"/>
                      <a:pt x="10875" y="14845"/>
                    </a:cubicBezTo>
                    <a:cubicBezTo>
                      <a:pt x="10408" y="15512"/>
                      <a:pt x="9775" y="16012"/>
                      <a:pt x="9041" y="16379"/>
                    </a:cubicBezTo>
                    <a:lnTo>
                      <a:pt x="9007" y="16413"/>
                    </a:lnTo>
                    <a:lnTo>
                      <a:pt x="8941" y="16446"/>
                    </a:lnTo>
                    <a:cubicBezTo>
                      <a:pt x="8385" y="16724"/>
                      <a:pt x="7759" y="16863"/>
                      <a:pt x="7122" y="16863"/>
                    </a:cubicBezTo>
                    <a:cubicBezTo>
                      <a:pt x="6995" y="16863"/>
                      <a:pt x="6867" y="16857"/>
                      <a:pt x="6739" y="16846"/>
                    </a:cubicBezTo>
                    <a:lnTo>
                      <a:pt x="6606" y="16846"/>
                    </a:lnTo>
                    <a:lnTo>
                      <a:pt x="6506" y="16813"/>
                    </a:lnTo>
                    <a:cubicBezTo>
                      <a:pt x="6239" y="16780"/>
                      <a:pt x="5972" y="16646"/>
                      <a:pt x="5738" y="16513"/>
                    </a:cubicBezTo>
                    <a:cubicBezTo>
                      <a:pt x="5438" y="16313"/>
                      <a:pt x="5171" y="16079"/>
                      <a:pt x="4938" y="15779"/>
                    </a:cubicBezTo>
                    <a:lnTo>
                      <a:pt x="4871" y="15679"/>
                    </a:lnTo>
                    <a:lnTo>
                      <a:pt x="4838" y="15612"/>
                    </a:lnTo>
                    <a:cubicBezTo>
                      <a:pt x="4530" y="15166"/>
                      <a:pt x="4100" y="14977"/>
                      <a:pt x="3678" y="14977"/>
                    </a:cubicBezTo>
                    <a:cubicBezTo>
                      <a:pt x="2774" y="14977"/>
                      <a:pt x="1904" y="15844"/>
                      <a:pt x="2336" y="16913"/>
                    </a:cubicBezTo>
                    <a:cubicBezTo>
                      <a:pt x="2436" y="17213"/>
                      <a:pt x="2536" y="17480"/>
                      <a:pt x="2703" y="17747"/>
                    </a:cubicBezTo>
                    <a:cubicBezTo>
                      <a:pt x="2936" y="18147"/>
                      <a:pt x="3203" y="18548"/>
                      <a:pt x="3537" y="18914"/>
                    </a:cubicBezTo>
                    <a:cubicBezTo>
                      <a:pt x="3637" y="19015"/>
                      <a:pt x="3770" y="19148"/>
                      <a:pt x="3870" y="19248"/>
                    </a:cubicBezTo>
                    <a:cubicBezTo>
                      <a:pt x="4371" y="19682"/>
                      <a:pt x="4971" y="20082"/>
                      <a:pt x="5605" y="20315"/>
                    </a:cubicBezTo>
                    <a:cubicBezTo>
                      <a:pt x="6339" y="20649"/>
                      <a:pt x="7173" y="20816"/>
                      <a:pt x="7973" y="20849"/>
                    </a:cubicBezTo>
                    <a:cubicBezTo>
                      <a:pt x="8100" y="20859"/>
                      <a:pt x="8227" y="20863"/>
                      <a:pt x="8354" y="20863"/>
                    </a:cubicBezTo>
                    <a:cubicBezTo>
                      <a:pt x="8661" y="20863"/>
                      <a:pt x="8968" y="20839"/>
                      <a:pt x="9274" y="20816"/>
                    </a:cubicBezTo>
                    <a:cubicBezTo>
                      <a:pt x="9608" y="20782"/>
                      <a:pt x="9975" y="20749"/>
                      <a:pt x="10308" y="20649"/>
                    </a:cubicBezTo>
                    <a:cubicBezTo>
                      <a:pt x="10742" y="20549"/>
                      <a:pt x="11176" y="20449"/>
                      <a:pt x="11609" y="20282"/>
                    </a:cubicBezTo>
                    <a:cubicBezTo>
                      <a:pt x="11909" y="20182"/>
                      <a:pt x="12210" y="20049"/>
                      <a:pt x="12477" y="19915"/>
                    </a:cubicBezTo>
                    <a:cubicBezTo>
                      <a:pt x="13210" y="19582"/>
                      <a:pt x="13878" y="19148"/>
                      <a:pt x="14478" y="18648"/>
                    </a:cubicBezTo>
                    <a:cubicBezTo>
                      <a:pt x="15112" y="18147"/>
                      <a:pt x="15712" y="17547"/>
                      <a:pt x="16179" y="16913"/>
                    </a:cubicBezTo>
                    <a:cubicBezTo>
                      <a:pt x="16379" y="16646"/>
                      <a:pt x="16546" y="16379"/>
                      <a:pt x="16713" y="16112"/>
                    </a:cubicBezTo>
                    <a:cubicBezTo>
                      <a:pt x="17013" y="15612"/>
                      <a:pt x="17247" y="15112"/>
                      <a:pt x="17447" y="14611"/>
                    </a:cubicBezTo>
                    <a:cubicBezTo>
                      <a:pt x="17614" y="14111"/>
                      <a:pt x="17747" y="13577"/>
                      <a:pt x="17847" y="13044"/>
                    </a:cubicBezTo>
                    <a:cubicBezTo>
                      <a:pt x="18047" y="11809"/>
                      <a:pt x="18047" y="10575"/>
                      <a:pt x="17814" y="9374"/>
                    </a:cubicBezTo>
                    <a:cubicBezTo>
                      <a:pt x="17714" y="8874"/>
                      <a:pt x="17580" y="8407"/>
                      <a:pt x="17413" y="7907"/>
                    </a:cubicBezTo>
                    <a:cubicBezTo>
                      <a:pt x="17046" y="6939"/>
                      <a:pt x="16579" y="6005"/>
                      <a:pt x="16012" y="5171"/>
                    </a:cubicBezTo>
                    <a:cubicBezTo>
                      <a:pt x="15879" y="5005"/>
                      <a:pt x="15779" y="4838"/>
                      <a:pt x="15645" y="4671"/>
                    </a:cubicBezTo>
                    <a:cubicBezTo>
                      <a:pt x="14778" y="3537"/>
                      <a:pt x="13711" y="2569"/>
                      <a:pt x="12510" y="1802"/>
                    </a:cubicBezTo>
                    <a:cubicBezTo>
                      <a:pt x="12210" y="1635"/>
                      <a:pt x="11909" y="1435"/>
                      <a:pt x="11609" y="1302"/>
                    </a:cubicBezTo>
                    <a:cubicBezTo>
                      <a:pt x="11009" y="1002"/>
                      <a:pt x="10408" y="735"/>
                      <a:pt x="9775" y="535"/>
                    </a:cubicBezTo>
                    <a:cubicBezTo>
                      <a:pt x="8674" y="201"/>
                      <a:pt x="7506" y="1"/>
                      <a:pt x="630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6" name="Google Shape;2626;p61"/>
              <p:cNvSpPr/>
              <p:nvPr/>
            </p:nvSpPr>
            <p:spPr>
              <a:xfrm>
                <a:off x="2854700" y="4134225"/>
                <a:ext cx="98450" cy="85925"/>
              </a:xfrm>
              <a:custGeom>
                <a:avLst/>
                <a:gdLst/>
                <a:ahLst/>
                <a:cxnLst/>
                <a:rect l="l" t="t" r="r" b="b"/>
                <a:pathLst>
                  <a:path w="3938" h="3437" extrusionOk="0">
                    <a:moveTo>
                      <a:pt x="2269" y="1"/>
                    </a:moveTo>
                    <a:lnTo>
                      <a:pt x="1" y="1936"/>
                    </a:lnTo>
                    <a:cubicBezTo>
                      <a:pt x="234" y="2369"/>
                      <a:pt x="535" y="2770"/>
                      <a:pt x="868" y="3136"/>
                    </a:cubicBezTo>
                    <a:cubicBezTo>
                      <a:pt x="968" y="3237"/>
                      <a:pt x="1068" y="3337"/>
                      <a:pt x="1168" y="3437"/>
                    </a:cubicBezTo>
                    <a:lnTo>
                      <a:pt x="3937" y="1068"/>
                    </a:lnTo>
                    <a:lnTo>
                      <a:pt x="3804" y="1035"/>
                    </a:lnTo>
                    <a:cubicBezTo>
                      <a:pt x="3537" y="968"/>
                      <a:pt x="3270" y="868"/>
                      <a:pt x="3036" y="735"/>
                    </a:cubicBezTo>
                    <a:cubicBezTo>
                      <a:pt x="2736" y="535"/>
                      <a:pt x="2469" y="268"/>
                      <a:pt x="2269" y="1"/>
                    </a:cubicBezTo>
                    <a:close/>
                  </a:path>
                </a:pathLst>
              </a:custGeom>
              <a:solidFill>
                <a:srgbClr val="F1EFF2">
                  <a:alpha val="130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7" name="Google Shape;2627;p61"/>
              <p:cNvSpPr/>
              <p:nvPr/>
            </p:nvSpPr>
            <p:spPr>
              <a:xfrm>
                <a:off x="2946450" y="3753125"/>
                <a:ext cx="286900" cy="507050"/>
              </a:xfrm>
              <a:custGeom>
                <a:avLst/>
                <a:gdLst/>
                <a:ahLst/>
                <a:cxnLst/>
                <a:rect l="l" t="t" r="r" b="b"/>
                <a:pathLst>
                  <a:path w="11476" h="20282" extrusionOk="0">
                    <a:moveTo>
                      <a:pt x="3403" y="1"/>
                    </a:moveTo>
                    <a:lnTo>
                      <a:pt x="0" y="8807"/>
                    </a:lnTo>
                    <a:cubicBezTo>
                      <a:pt x="167" y="8740"/>
                      <a:pt x="334" y="8707"/>
                      <a:pt x="501" y="8640"/>
                    </a:cubicBezTo>
                    <a:cubicBezTo>
                      <a:pt x="826" y="8501"/>
                      <a:pt x="1168" y="8442"/>
                      <a:pt x="1515" y="8442"/>
                    </a:cubicBezTo>
                    <a:cubicBezTo>
                      <a:pt x="1665" y="8442"/>
                      <a:pt x="1817" y="8453"/>
                      <a:pt x="1968" y="8473"/>
                    </a:cubicBezTo>
                    <a:cubicBezTo>
                      <a:pt x="2402" y="8540"/>
                      <a:pt x="2802" y="8707"/>
                      <a:pt x="3169" y="8907"/>
                    </a:cubicBezTo>
                    <a:lnTo>
                      <a:pt x="6171" y="1268"/>
                    </a:lnTo>
                    <a:cubicBezTo>
                      <a:pt x="5871" y="1068"/>
                      <a:pt x="5537" y="901"/>
                      <a:pt x="5237" y="768"/>
                    </a:cubicBezTo>
                    <a:cubicBezTo>
                      <a:pt x="4637" y="468"/>
                      <a:pt x="4036" y="201"/>
                      <a:pt x="3403" y="1"/>
                    </a:cubicBezTo>
                    <a:close/>
                    <a:moveTo>
                      <a:pt x="9674" y="4637"/>
                    </a:moveTo>
                    <a:lnTo>
                      <a:pt x="3836" y="9341"/>
                    </a:lnTo>
                    <a:cubicBezTo>
                      <a:pt x="4270" y="9708"/>
                      <a:pt x="4603" y="10141"/>
                      <a:pt x="4870" y="10642"/>
                    </a:cubicBezTo>
                    <a:cubicBezTo>
                      <a:pt x="5104" y="11075"/>
                      <a:pt x="5237" y="11542"/>
                      <a:pt x="5304" y="12043"/>
                    </a:cubicBezTo>
                    <a:lnTo>
                      <a:pt x="11075" y="7373"/>
                    </a:lnTo>
                    <a:cubicBezTo>
                      <a:pt x="10708" y="6405"/>
                      <a:pt x="10241" y="5471"/>
                      <a:pt x="9674" y="4637"/>
                    </a:cubicBezTo>
                    <a:close/>
                    <a:moveTo>
                      <a:pt x="11475" y="12510"/>
                    </a:moveTo>
                    <a:lnTo>
                      <a:pt x="5237" y="12710"/>
                    </a:lnTo>
                    <a:cubicBezTo>
                      <a:pt x="5137" y="13310"/>
                      <a:pt x="4870" y="13844"/>
                      <a:pt x="4537" y="14311"/>
                    </a:cubicBezTo>
                    <a:cubicBezTo>
                      <a:pt x="4036" y="14945"/>
                      <a:pt x="3403" y="15478"/>
                      <a:pt x="2702" y="15845"/>
                    </a:cubicBezTo>
                    <a:lnTo>
                      <a:pt x="10374" y="15545"/>
                    </a:lnTo>
                    <a:cubicBezTo>
                      <a:pt x="10641" y="15078"/>
                      <a:pt x="10875" y="14578"/>
                      <a:pt x="11075" y="14077"/>
                    </a:cubicBezTo>
                    <a:cubicBezTo>
                      <a:pt x="11242" y="13544"/>
                      <a:pt x="11408" y="13043"/>
                      <a:pt x="11475" y="12510"/>
                    </a:cubicBezTo>
                    <a:close/>
                    <a:moveTo>
                      <a:pt x="2569" y="15879"/>
                    </a:moveTo>
                    <a:cubicBezTo>
                      <a:pt x="2011" y="16185"/>
                      <a:pt x="1384" y="16329"/>
                      <a:pt x="745" y="16329"/>
                    </a:cubicBezTo>
                    <a:cubicBezTo>
                      <a:pt x="619" y="16329"/>
                      <a:pt x="493" y="16323"/>
                      <a:pt x="367" y="16312"/>
                    </a:cubicBezTo>
                    <a:cubicBezTo>
                      <a:pt x="300" y="16279"/>
                      <a:pt x="200" y="16279"/>
                      <a:pt x="134" y="16246"/>
                    </a:cubicBezTo>
                    <a:lnTo>
                      <a:pt x="134" y="16246"/>
                    </a:lnTo>
                    <a:lnTo>
                      <a:pt x="2902" y="20282"/>
                    </a:lnTo>
                    <a:cubicBezTo>
                      <a:pt x="3236" y="20248"/>
                      <a:pt x="3603" y="20182"/>
                      <a:pt x="3936" y="20115"/>
                    </a:cubicBezTo>
                    <a:cubicBezTo>
                      <a:pt x="4370" y="20015"/>
                      <a:pt x="4804" y="19882"/>
                      <a:pt x="5237" y="19715"/>
                    </a:cubicBezTo>
                    <a:lnTo>
                      <a:pt x="2569" y="15879"/>
                    </a:lnTo>
                    <a:close/>
                  </a:path>
                </a:pathLst>
              </a:custGeom>
              <a:solidFill>
                <a:srgbClr val="F1EFF2">
                  <a:alpha val="130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8" name="Google Shape;2628;p61"/>
              <p:cNvSpPr/>
              <p:nvPr/>
            </p:nvSpPr>
            <p:spPr>
              <a:xfrm>
                <a:off x="2823850" y="3739775"/>
                <a:ext cx="120950" cy="234375"/>
              </a:xfrm>
              <a:custGeom>
                <a:avLst/>
                <a:gdLst/>
                <a:ahLst/>
                <a:cxnLst/>
                <a:rect l="l" t="t" r="r" b="b"/>
                <a:pathLst>
                  <a:path w="4838" h="9375" extrusionOk="0">
                    <a:moveTo>
                      <a:pt x="3670" y="1"/>
                    </a:moveTo>
                    <a:cubicBezTo>
                      <a:pt x="3136" y="1"/>
                      <a:pt x="2603" y="101"/>
                      <a:pt x="2102" y="301"/>
                    </a:cubicBezTo>
                    <a:cubicBezTo>
                      <a:pt x="1902" y="368"/>
                      <a:pt x="1702" y="468"/>
                      <a:pt x="1502" y="568"/>
                    </a:cubicBezTo>
                    <a:lnTo>
                      <a:pt x="1" y="7640"/>
                    </a:lnTo>
                    <a:cubicBezTo>
                      <a:pt x="368" y="8073"/>
                      <a:pt x="768" y="8474"/>
                      <a:pt x="1268" y="8774"/>
                    </a:cubicBezTo>
                    <a:cubicBezTo>
                      <a:pt x="1735" y="9074"/>
                      <a:pt x="2302" y="9274"/>
                      <a:pt x="2869" y="9374"/>
                    </a:cubicBezTo>
                    <a:lnTo>
                      <a:pt x="4837" y="1"/>
                    </a:lnTo>
                    <a:close/>
                  </a:path>
                </a:pathLst>
              </a:custGeom>
              <a:solidFill>
                <a:srgbClr val="F1EFF2">
                  <a:alpha val="130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9" name="Google Shape;2629;p61"/>
              <p:cNvSpPr/>
              <p:nvPr/>
            </p:nvSpPr>
            <p:spPr>
              <a:xfrm>
                <a:off x="2710450" y="3566325"/>
                <a:ext cx="168475" cy="104275"/>
              </a:xfrm>
              <a:custGeom>
                <a:avLst/>
                <a:gdLst/>
                <a:ahLst/>
                <a:cxnLst/>
                <a:rect l="l" t="t" r="r" b="b"/>
                <a:pathLst>
                  <a:path w="6739" h="4171" extrusionOk="0">
                    <a:moveTo>
                      <a:pt x="6038" y="1"/>
                    </a:moveTo>
                    <a:lnTo>
                      <a:pt x="0" y="301"/>
                    </a:lnTo>
                    <a:lnTo>
                      <a:pt x="1001" y="4170"/>
                    </a:lnTo>
                    <a:lnTo>
                      <a:pt x="6738" y="2636"/>
                    </a:lnTo>
                    <a:lnTo>
                      <a:pt x="603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0" name="Google Shape;2630;p61"/>
              <p:cNvSpPr/>
              <p:nvPr/>
            </p:nvSpPr>
            <p:spPr>
              <a:xfrm>
                <a:off x="2727125" y="3625525"/>
                <a:ext cx="72575" cy="15050"/>
              </a:xfrm>
              <a:custGeom>
                <a:avLst/>
                <a:gdLst/>
                <a:ahLst/>
                <a:cxnLst/>
                <a:rect l="l" t="t" r="r" b="b"/>
                <a:pathLst>
                  <a:path w="2903" h="602" fill="none" extrusionOk="0">
                    <a:moveTo>
                      <a:pt x="0" y="601"/>
                    </a:moveTo>
                    <a:lnTo>
                      <a:pt x="2902" y="1"/>
                    </a:lnTo>
                  </a:path>
                </a:pathLst>
              </a:custGeom>
              <a:noFill/>
              <a:ln w="10850" cap="flat" cmpd="sng">
                <a:solidFill>
                  <a:schemeClr val="lt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1" name="Google Shape;2631;p61"/>
              <p:cNvSpPr/>
              <p:nvPr/>
            </p:nvSpPr>
            <p:spPr>
              <a:xfrm>
                <a:off x="2718775" y="3594675"/>
                <a:ext cx="72575" cy="14200"/>
              </a:xfrm>
              <a:custGeom>
                <a:avLst/>
                <a:gdLst/>
                <a:ahLst/>
                <a:cxnLst/>
                <a:rect l="l" t="t" r="r" b="b"/>
                <a:pathLst>
                  <a:path w="2903" h="568" fill="none" extrusionOk="0">
                    <a:moveTo>
                      <a:pt x="1" y="568"/>
                    </a:moveTo>
                    <a:lnTo>
                      <a:pt x="2903" y="1"/>
                    </a:lnTo>
                  </a:path>
                </a:pathLst>
              </a:custGeom>
              <a:noFill/>
              <a:ln w="10850" cap="flat" cmpd="sng">
                <a:solidFill>
                  <a:schemeClr val="lt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2" name="Google Shape;2632;p61"/>
              <p:cNvSpPr/>
              <p:nvPr/>
            </p:nvSpPr>
            <p:spPr>
              <a:xfrm>
                <a:off x="2836375" y="3439575"/>
                <a:ext cx="126775" cy="177650"/>
              </a:xfrm>
              <a:custGeom>
                <a:avLst/>
                <a:gdLst/>
                <a:ahLst/>
                <a:cxnLst/>
                <a:rect l="l" t="t" r="r" b="b"/>
                <a:pathLst>
                  <a:path w="5071" h="7106" extrusionOk="0">
                    <a:moveTo>
                      <a:pt x="1501" y="0"/>
                    </a:moveTo>
                    <a:lnTo>
                      <a:pt x="0" y="5871"/>
                    </a:lnTo>
                    <a:lnTo>
                      <a:pt x="2468" y="7105"/>
                    </a:lnTo>
                    <a:lnTo>
                      <a:pt x="5070" y="1768"/>
                    </a:lnTo>
                    <a:lnTo>
                      <a:pt x="150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3" name="Google Shape;2633;p61"/>
              <p:cNvSpPr/>
              <p:nvPr/>
            </p:nvSpPr>
            <p:spPr>
              <a:xfrm>
                <a:off x="2906425" y="3470425"/>
                <a:ext cx="29200" cy="67575"/>
              </a:xfrm>
              <a:custGeom>
                <a:avLst/>
                <a:gdLst/>
                <a:ahLst/>
                <a:cxnLst/>
                <a:rect l="l" t="t" r="r" b="b"/>
                <a:pathLst>
                  <a:path w="1168" h="2703" fill="none" extrusionOk="0">
                    <a:moveTo>
                      <a:pt x="1168" y="1"/>
                    </a:moveTo>
                    <a:lnTo>
                      <a:pt x="0" y="2702"/>
                    </a:lnTo>
                  </a:path>
                </a:pathLst>
              </a:custGeom>
              <a:noFill/>
              <a:ln w="10850" cap="flat" cmpd="sng">
                <a:solidFill>
                  <a:schemeClr val="lt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4" name="Google Shape;2634;p61"/>
              <p:cNvSpPr/>
              <p:nvPr/>
            </p:nvSpPr>
            <p:spPr>
              <a:xfrm>
                <a:off x="2878050" y="3455425"/>
                <a:ext cx="28400" cy="68400"/>
              </a:xfrm>
              <a:custGeom>
                <a:avLst/>
                <a:gdLst/>
                <a:ahLst/>
                <a:cxnLst/>
                <a:rect l="l" t="t" r="r" b="b"/>
                <a:pathLst>
                  <a:path w="1136" h="2736" fill="none" extrusionOk="0">
                    <a:moveTo>
                      <a:pt x="1135" y="0"/>
                    </a:moveTo>
                    <a:lnTo>
                      <a:pt x="1" y="2735"/>
                    </a:lnTo>
                  </a:path>
                </a:pathLst>
              </a:custGeom>
              <a:noFill/>
              <a:ln w="10850" cap="flat" cmpd="sng">
                <a:solidFill>
                  <a:schemeClr val="lt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5" name="Google Shape;2635;p61"/>
              <p:cNvSpPr/>
              <p:nvPr/>
            </p:nvSpPr>
            <p:spPr>
              <a:xfrm>
                <a:off x="2786325" y="3197725"/>
                <a:ext cx="452025" cy="521575"/>
              </a:xfrm>
              <a:custGeom>
                <a:avLst/>
                <a:gdLst/>
                <a:ahLst/>
                <a:cxnLst/>
                <a:rect l="l" t="t" r="r" b="b"/>
                <a:pathLst>
                  <a:path w="18081" h="20863" extrusionOk="0">
                    <a:moveTo>
                      <a:pt x="5171" y="1"/>
                    </a:moveTo>
                    <a:cubicBezTo>
                      <a:pt x="4637" y="1"/>
                      <a:pt x="4104" y="101"/>
                      <a:pt x="3603" y="301"/>
                    </a:cubicBezTo>
                    <a:cubicBezTo>
                      <a:pt x="3403" y="368"/>
                      <a:pt x="3203" y="468"/>
                      <a:pt x="3003" y="568"/>
                    </a:cubicBezTo>
                    <a:lnTo>
                      <a:pt x="2769" y="701"/>
                    </a:lnTo>
                    <a:cubicBezTo>
                      <a:pt x="835" y="1902"/>
                      <a:pt x="1" y="4304"/>
                      <a:pt x="835" y="6405"/>
                    </a:cubicBezTo>
                    <a:cubicBezTo>
                      <a:pt x="1001" y="6872"/>
                      <a:pt x="1201" y="7273"/>
                      <a:pt x="1502" y="7673"/>
                    </a:cubicBezTo>
                    <a:cubicBezTo>
                      <a:pt x="1835" y="8107"/>
                      <a:pt x="2269" y="8507"/>
                      <a:pt x="2769" y="8807"/>
                    </a:cubicBezTo>
                    <a:cubicBezTo>
                      <a:pt x="3236" y="9107"/>
                      <a:pt x="3770" y="9307"/>
                      <a:pt x="4337" y="9441"/>
                    </a:cubicBezTo>
                    <a:cubicBezTo>
                      <a:pt x="4626" y="9482"/>
                      <a:pt x="4927" y="9511"/>
                      <a:pt x="5225" y="9511"/>
                    </a:cubicBezTo>
                    <a:cubicBezTo>
                      <a:pt x="5410" y="9511"/>
                      <a:pt x="5593" y="9500"/>
                      <a:pt x="5771" y="9474"/>
                    </a:cubicBezTo>
                    <a:cubicBezTo>
                      <a:pt x="5972" y="9474"/>
                      <a:pt x="6172" y="9441"/>
                      <a:pt x="6372" y="9374"/>
                    </a:cubicBezTo>
                    <a:cubicBezTo>
                      <a:pt x="6572" y="9341"/>
                      <a:pt x="6739" y="9274"/>
                      <a:pt x="6906" y="9207"/>
                    </a:cubicBezTo>
                    <a:cubicBezTo>
                      <a:pt x="7223" y="9094"/>
                      <a:pt x="7556" y="9027"/>
                      <a:pt x="7893" y="9027"/>
                    </a:cubicBezTo>
                    <a:cubicBezTo>
                      <a:pt x="8052" y="9027"/>
                      <a:pt x="8213" y="9042"/>
                      <a:pt x="8373" y="9074"/>
                    </a:cubicBezTo>
                    <a:cubicBezTo>
                      <a:pt x="8807" y="9141"/>
                      <a:pt x="9207" y="9274"/>
                      <a:pt x="9574" y="9474"/>
                    </a:cubicBezTo>
                    <a:cubicBezTo>
                      <a:pt x="9708" y="9574"/>
                      <a:pt x="9874" y="9674"/>
                      <a:pt x="10008" y="9774"/>
                    </a:cubicBezTo>
                    <a:cubicBezTo>
                      <a:pt x="10041" y="9808"/>
                      <a:pt x="10108" y="9874"/>
                      <a:pt x="10175" y="9908"/>
                    </a:cubicBezTo>
                    <a:cubicBezTo>
                      <a:pt x="10608" y="10275"/>
                      <a:pt x="10975" y="10708"/>
                      <a:pt x="11242" y="11242"/>
                    </a:cubicBezTo>
                    <a:cubicBezTo>
                      <a:pt x="11475" y="11642"/>
                      <a:pt x="11642" y="12143"/>
                      <a:pt x="11676" y="12610"/>
                    </a:cubicBezTo>
                    <a:cubicBezTo>
                      <a:pt x="11676" y="12743"/>
                      <a:pt x="11676" y="12877"/>
                      <a:pt x="11676" y="12977"/>
                    </a:cubicBezTo>
                    <a:cubicBezTo>
                      <a:pt x="11676" y="13077"/>
                      <a:pt x="11642" y="13177"/>
                      <a:pt x="11642" y="13277"/>
                    </a:cubicBezTo>
                    <a:cubicBezTo>
                      <a:pt x="11542" y="13877"/>
                      <a:pt x="11275" y="14411"/>
                      <a:pt x="10908" y="14878"/>
                    </a:cubicBezTo>
                    <a:cubicBezTo>
                      <a:pt x="10441" y="15512"/>
                      <a:pt x="9808" y="16046"/>
                      <a:pt x="9074" y="16412"/>
                    </a:cubicBezTo>
                    <a:lnTo>
                      <a:pt x="9040" y="16446"/>
                    </a:lnTo>
                    <a:lnTo>
                      <a:pt x="8974" y="16446"/>
                    </a:lnTo>
                    <a:cubicBezTo>
                      <a:pt x="8418" y="16724"/>
                      <a:pt x="7792" y="16863"/>
                      <a:pt x="7155" y="16863"/>
                    </a:cubicBezTo>
                    <a:cubicBezTo>
                      <a:pt x="7028" y="16863"/>
                      <a:pt x="6900" y="16857"/>
                      <a:pt x="6772" y="16846"/>
                    </a:cubicBezTo>
                    <a:lnTo>
                      <a:pt x="6639" y="16846"/>
                    </a:lnTo>
                    <a:lnTo>
                      <a:pt x="6539" y="16813"/>
                    </a:lnTo>
                    <a:cubicBezTo>
                      <a:pt x="6272" y="16779"/>
                      <a:pt x="6005" y="16646"/>
                      <a:pt x="5771" y="16513"/>
                    </a:cubicBezTo>
                    <a:cubicBezTo>
                      <a:pt x="5471" y="16312"/>
                      <a:pt x="5204" y="16079"/>
                      <a:pt x="4971" y="15779"/>
                    </a:cubicBezTo>
                    <a:lnTo>
                      <a:pt x="4904" y="15679"/>
                    </a:lnTo>
                    <a:lnTo>
                      <a:pt x="4871" y="15612"/>
                    </a:lnTo>
                    <a:cubicBezTo>
                      <a:pt x="4563" y="15166"/>
                      <a:pt x="4133" y="14977"/>
                      <a:pt x="3711" y="14977"/>
                    </a:cubicBezTo>
                    <a:cubicBezTo>
                      <a:pt x="2807" y="14977"/>
                      <a:pt x="1937" y="15844"/>
                      <a:pt x="2369" y="16913"/>
                    </a:cubicBezTo>
                    <a:cubicBezTo>
                      <a:pt x="2469" y="17213"/>
                      <a:pt x="2569" y="17480"/>
                      <a:pt x="2736" y="17747"/>
                    </a:cubicBezTo>
                    <a:cubicBezTo>
                      <a:pt x="2969" y="18147"/>
                      <a:pt x="3236" y="18547"/>
                      <a:pt x="3570" y="18914"/>
                    </a:cubicBezTo>
                    <a:cubicBezTo>
                      <a:pt x="3670" y="19014"/>
                      <a:pt x="3803" y="19148"/>
                      <a:pt x="3903" y="19248"/>
                    </a:cubicBezTo>
                    <a:cubicBezTo>
                      <a:pt x="4404" y="19682"/>
                      <a:pt x="5004" y="20082"/>
                      <a:pt x="5638" y="20315"/>
                    </a:cubicBezTo>
                    <a:cubicBezTo>
                      <a:pt x="6372" y="20649"/>
                      <a:pt x="7206" y="20816"/>
                      <a:pt x="8006" y="20849"/>
                    </a:cubicBezTo>
                    <a:cubicBezTo>
                      <a:pt x="8133" y="20859"/>
                      <a:pt x="8260" y="20863"/>
                      <a:pt x="8387" y="20863"/>
                    </a:cubicBezTo>
                    <a:cubicBezTo>
                      <a:pt x="8694" y="20863"/>
                      <a:pt x="9001" y="20839"/>
                      <a:pt x="9307" y="20816"/>
                    </a:cubicBezTo>
                    <a:cubicBezTo>
                      <a:pt x="9641" y="20782"/>
                      <a:pt x="10008" y="20749"/>
                      <a:pt x="10341" y="20649"/>
                    </a:cubicBezTo>
                    <a:cubicBezTo>
                      <a:pt x="10775" y="20549"/>
                      <a:pt x="11209" y="20449"/>
                      <a:pt x="11642" y="20282"/>
                    </a:cubicBezTo>
                    <a:cubicBezTo>
                      <a:pt x="11942" y="20182"/>
                      <a:pt x="12243" y="20048"/>
                      <a:pt x="12510" y="19915"/>
                    </a:cubicBezTo>
                    <a:cubicBezTo>
                      <a:pt x="13243" y="19581"/>
                      <a:pt x="13911" y="19148"/>
                      <a:pt x="14511" y="18647"/>
                    </a:cubicBezTo>
                    <a:cubicBezTo>
                      <a:pt x="15145" y="18147"/>
                      <a:pt x="15745" y="17547"/>
                      <a:pt x="16212" y="16913"/>
                    </a:cubicBezTo>
                    <a:cubicBezTo>
                      <a:pt x="16412" y="16646"/>
                      <a:pt x="16579" y="16379"/>
                      <a:pt x="16746" y="16112"/>
                    </a:cubicBezTo>
                    <a:cubicBezTo>
                      <a:pt x="17046" y="15612"/>
                      <a:pt x="17280" y="15112"/>
                      <a:pt x="17480" y="14611"/>
                    </a:cubicBezTo>
                    <a:cubicBezTo>
                      <a:pt x="17647" y="14111"/>
                      <a:pt x="17780" y="13577"/>
                      <a:pt x="17880" y="13043"/>
                    </a:cubicBezTo>
                    <a:cubicBezTo>
                      <a:pt x="18080" y="11809"/>
                      <a:pt x="18080" y="10575"/>
                      <a:pt x="17847" y="9374"/>
                    </a:cubicBezTo>
                    <a:cubicBezTo>
                      <a:pt x="17747" y="8874"/>
                      <a:pt x="17613" y="8407"/>
                      <a:pt x="17446" y="7906"/>
                    </a:cubicBezTo>
                    <a:cubicBezTo>
                      <a:pt x="17079" y="6939"/>
                      <a:pt x="16612" y="6005"/>
                      <a:pt x="16045" y="5171"/>
                    </a:cubicBezTo>
                    <a:cubicBezTo>
                      <a:pt x="15912" y="5004"/>
                      <a:pt x="15812" y="4838"/>
                      <a:pt x="15678" y="4671"/>
                    </a:cubicBezTo>
                    <a:cubicBezTo>
                      <a:pt x="14811" y="3537"/>
                      <a:pt x="13744" y="2569"/>
                      <a:pt x="12543" y="1802"/>
                    </a:cubicBezTo>
                    <a:cubicBezTo>
                      <a:pt x="12243" y="1635"/>
                      <a:pt x="11942" y="1435"/>
                      <a:pt x="11642" y="1302"/>
                    </a:cubicBezTo>
                    <a:cubicBezTo>
                      <a:pt x="11042" y="968"/>
                      <a:pt x="10441" y="735"/>
                      <a:pt x="9808" y="534"/>
                    </a:cubicBezTo>
                    <a:cubicBezTo>
                      <a:pt x="8707" y="168"/>
                      <a:pt x="7539" y="1"/>
                      <a:pt x="633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6" name="Google Shape;2636;p61"/>
              <p:cNvSpPr/>
              <p:nvPr/>
            </p:nvSpPr>
            <p:spPr>
              <a:xfrm>
                <a:off x="2854700" y="3591350"/>
                <a:ext cx="98450" cy="86750"/>
              </a:xfrm>
              <a:custGeom>
                <a:avLst/>
                <a:gdLst/>
                <a:ahLst/>
                <a:cxnLst/>
                <a:rect l="l" t="t" r="r" b="b"/>
                <a:pathLst>
                  <a:path w="3938" h="3470" extrusionOk="0">
                    <a:moveTo>
                      <a:pt x="2269" y="0"/>
                    </a:moveTo>
                    <a:lnTo>
                      <a:pt x="1" y="1968"/>
                    </a:lnTo>
                    <a:cubicBezTo>
                      <a:pt x="234" y="2402"/>
                      <a:pt x="535" y="2802"/>
                      <a:pt x="868" y="3169"/>
                    </a:cubicBezTo>
                    <a:cubicBezTo>
                      <a:pt x="968" y="3269"/>
                      <a:pt x="1068" y="3369"/>
                      <a:pt x="1168" y="3470"/>
                    </a:cubicBezTo>
                    <a:lnTo>
                      <a:pt x="3937" y="1068"/>
                    </a:lnTo>
                    <a:lnTo>
                      <a:pt x="3804" y="1068"/>
                    </a:lnTo>
                    <a:cubicBezTo>
                      <a:pt x="3537" y="1001"/>
                      <a:pt x="3270" y="901"/>
                      <a:pt x="3036" y="734"/>
                    </a:cubicBezTo>
                    <a:cubicBezTo>
                      <a:pt x="2736" y="534"/>
                      <a:pt x="2469" y="301"/>
                      <a:pt x="2269" y="0"/>
                    </a:cubicBezTo>
                    <a:close/>
                  </a:path>
                </a:pathLst>
              </a:custGeom>
              <a:solidFill>
                <a:srgbClr val="F1EFF2">
                  <a:alpha val="130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7" name="Google Shape;2637;p61"/>
              <p:cNvSpPr/>
              <p:nvPr/>
            </p:nvSpPr>
            <p:spPr>
              <a:xfrm>
                <a:off x="2946450" y="3211075"/>
                <a:ext cx="286900" cy="506225"/>
              </a:xfrm>
              <a:custGeom>
                <a:avLst/>
                <a:gdLst/>
                <a:ahLst/>
                <a:cxnLst/>
                <a:rect l="l" t="t" r="r" b="b"/>
                <a:pathLst>
                  <a:path w="11476" h="20249" extrusionOk="0">
                    <a:moveTo>
                      <a:pt x="3403" y="0"/>
                    </a:moveTo>
                    <a:lnTo>
                      <a:pt x="0" y="8773"/>
                    </a:lnTo>
                    <a:cubicBezTo>
                      <a:pt x="167" y="8740"/>
                      <a:pt x="334" y="8673"/>
                      <a:pt x="501" y="8640"/>
                    </a:cubicBezTo>
                    <a:cubicBezTo>
                      <a:pt x="826" y="8500"/>
                      <a:pt x="1168" y="8442"/>
                      <a:pt x="1515" y="8442"/>
                    </a:cubicBezTo>
                    <a:cubicBezTo>
                      <a:pt x="1665" y="8442"/>
                      <a:pt x="1817" y="8453"/>
                      <a:pt x="1968" y="8473"/>
                    </a:cubicBezTo>
                    <a:cubicBezTo>
                      <a:pt x="2402" y="8540"/>
                      <a:pt x="2802" y="8673"/>
                      <a:pt x="3169" y="8907"/>
                    </a:cubicBezTo>
                    <a:lnTo>
                      <a:pt x="6171" y="1235"/>
                    </a:lnTo>
                    <a:cubicBezTo>
                      <a:pt x="5871" y="1068"/>
                      <a:pt x="5537" y="901"/>
                      <a:pt x="5237" y="768"/>
                    </a:cubicBezTo>
                    <a:cubicBezTo>
                      <a:pt x="4637" y="467"/>
                      <a:pt x="4036" y="201"/>
                      <a:pt x="3403" y="0"/>
                    </a:cubicBezTo>
                    <a:close/>
                    <a:moveTo>
                      <a:pt x="9674" y="4604"/>
                    </a:moveTo>
                    <a:lnTo>
                      <a:pt x="3836" y="9340"/>
                    </a:lnTo>
                    <a:cubicBezTo>
                      <a:pt x="4270" y="9707"/>
                      <a:pt x="4603" y="10141"/>
                      <a:pt x="4870" y="10641"/>
                    </a:cubicBezTo>
                    <a:cubicBezTo>
                      <a:pt x="5104" y="11075"/>
                      <a:pt x="5237" y="11542"/>
                      <a:pt x="5304" y="12042"/>
                    </a:cubicBezTo>
                    <a:lnTo>
                      <a:pt x="11075" y="7372"/>
                    </a:lnTo>
                    <a:cubicBezTo>
                      <a:pt x="10708" y="6372"/>
                      <a:pt x="10241" y="5471"/>
                      <a:pt x="9674" y="4604"/>
                    </a:cubicBezTo>
                    <a:close/>
                    <a:moveTo>
                      <a:pt x="11475" y="12476"/>
                    </a:moveTo>
                    <a:lnTo>
                      <a:pt x="5237" y="12676"/>
                    </a:lnTo>
                    <a:cubicBezTo>
                      <a:pt x="5137" y="13277"/>
                      <a:pt x="4904" y="13844"/>
                      <a:pt x="4537" y="14311"/>
                    </a:cubicBezTo>
                    <a:lnTo>
                      <a:pt x="4537" y="14277"/>
                    </a:lnTo>
                    <a:cubicBezTo>
                      <a:pt x="4036" y="14911"/>
                      <a:pt x="3403" y="15445"/>
                      <a:pt x="2702" y="15812"/>
                    </a:cubicBezTo>
                    <a:lnTo>
                      <a:pt x="10374" y="15512"/>
                    </a:lnTo>
                    <a:cubicBezTo>
                      <a:pt x="10641" y="15045"/>
                      <a:pt x="10875" y="14544"/>
                      <a:pt x="11075" y="14044"/>
                    </a:cubicBezTo>
                    <a:cubicBezTo>
                      <a:pt x="11242" y="13510"/>
                      <a:pt x="11408" y="13010"/>
                      <a:pt x="11475" y="12476"/>
                    </a:cubicBezTo>
                    <a:close/>
                    <a:moveTo>
                      <a:pt x="2569" y="15845"/>
                    </a:moveTo>
                    <a:cubicBezTo>
                      <a:pt x="2011" y="16152"/>
                      <a:pt x="1384" y="16295"/>
                      <a:pt x="745" y="16295"/>
                    </a:cubicBezTo>
                    <a:cubicBezTo>
                      <a:pt x="619" y="16295"/>
                      <a:pt x="493" y="16290"/>
                      <a:pt x="367" y="16279"/>
                    </a:cubicBezTo>
                    <a:cubicBezTo>
                      <a:pt x="300" y="16279"/>
                      <a:pt x="200" y="16245"/>
                      <a:pt x="134" y="16245"/>
                    </a:cubicBezTo>
                    <a:lnTo>
                      <a:pt x="2902" y="20248"/>
                    </a:lnTo>
                    <a:cubicBezTo>
                      <a:pt x="3236" y="20215"/>
                      <a:pt x="3603" y="20148"/>
                      <a:pt x="3936" y="20082"/>
                    </a:cubicBezTo>
                    <a:cubicBezTo>
                      <a:pt x="4370" y="19981"/>
                      <a:pt x="4804" y="19848"/>
                      <a:pt x="5237" y="19715"/>
                    </a:cubicBezTo>
                    <a:lnTo>
                      <a:pt x="2569" y="15845"/>
                    </a:lnTo>
                    <a:close/>
                  </a:path>
                </a:pathLst>
              </a:custGeom>
              <a:solidFill>
                <a:srgbClr val="F1EFF2">
                  <a:alpha val="130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8" name="Google Shape;2638;p61"/>
              <p:cNvSpPr/>
              <p:nvPr/>
            </p:nvSpPr>
            <p:spPr>
              <a:xfrm>
                <a:off x="2823850" y="3197725"/>
                <a:ext cx="120950" cy="234375"/>
              </a:xfrm>
              <a:custGeom>
                <a:avLst/>
                <a:gdLst/>
                <a:ahLst/>
                <a:cxnLst/>
                <a:rect l="l" t="t" r="r" b="b"/>
                <a:pathLst>
                  <a:path w="4838" h="9375" extrusionOk="0">
                    <a:moveTo>
                      <a:pt x="3670" y="1"/>
                    </a:moveTo>
                    <a:cubicBezTo>
                      <a:pt x="3136" y="1"/>
                      <a:pt x="2603" y="101"/>
                      <a:pt x="2102" y="301"/>
                    </a:cubicBezTo>
                    <a:cubicBezTo>
                      <a:pt x="1902" y="368"/>
                      <a:pt x="1702" y="468"/>
                      <a:pt x="1502" y="568"/>
                    </a:cubicBezTo>
                    <a:lnTo>
                      <a:pt x="1" y="7606"/>
                    </a:lnTo>
                    <a:cubicBezTo>
                      <a:pt x="368" y="8073"/>
                      <a:pt x="768" y="8440"/>
                      <a:pt x="1268" y="8774"/>
                    </a:cubicBezTo>
                    <a:cubicBezTo>
                      <a:pt x="1735" y="9074"/>
                      <a:pt x="2302" y="9274"/>
                      <a:pt x="2869" y="9374"/>
                    </a:cubicBezTo>
                    <a:lnTo>
                      <a:pt x="4837" y="1"/>
                    </a:lnTo>
                    <a:close/>
                  </a:path>
                </a:pathLst>
              </a:custGeom>
              <a:solidFill>
                <a:srgbClr val="F1EFF2">
                  <a:alpha val="130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9" name="Google Shape;2639;p61"/>
              <p:cNvSpPr/>
              <p:nvPr/>
            </p:nvSpPr>
            <p:spPr>
              <a:xfrm>
                <a:off x="3027325" y="3074300"/>
                <a:ext cx="220200" cy="402450"/>
              </a:xfrm>
              <a:custGeom>
                <a:avLst/>
                <a:gdLst/>
                <a:ahLst/>
                <a:cxnLst/>
                <a:rect l="l" t="t" r="r" b="b"/>
                <a:pathLst>
                  <a:path w="8808" h="16098" extrusionOk="0">
                    <a:moveTo>
                      <a:pt x="768" y="1"/>
                    </a:moveTo>
                    <a:lnTo>
                      <a:pt x="635" y="2903"/>
                    </a:lnTo>
                    <a:cubicBezTo>
                      <a:pt x="3470" y="3036"/>
                      <a:pt x="5638" y="5438"/>
                      <a:pt x="5505" y="8273"/>
                    </a:cubicBezTo>
                    <a:cubicBezTo>
                      <a:pt x="5375" y="11027"/>
                      <a:pt x="3106" y="13183"/>
                      <a:pt x="379" y="13183"/>
                    </a:cubicBezTo>
                    <a:cubicBezTo>
                      <a:pt x="298" y="13183"/>
                      <a:pt x="216" y="13181"/>
                      <a:pt x="134" y="13177"/>
                    </a:cubicBezTo>
                    <a:lnTo>
                      <a:pt x="1" y="16079"/>
                    </a:lnTo>
                    <a:cubicBezTo>
                      <a:pt x="184" y="16091"/>
                      <a:pt x="367" y="16097"/>
                      <a:pt x="548" y="16097"/>
                    </a:cubicBezTo>
                    <a:cubicBezTo>
                      <a:pt x="4813" y="16097"/>
                      <a:pt x="8383" y="12759"/>
                      <a:pt x="8607" y="8407"/>
                    </a:cubicBezTo>
                    <a:cubicBezTo>
                      <a:pt x="8807" y="3904"/>
                      <a:pt x="5271" y="101"/>
                      <a:pt x="7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0" name="Google Shape;2640;p61"/>
              <p:cNvSpPr/>
              <p:nvPr/>
            </p:nvSpPr>
            <p:spPr>
              <a:xfrm>
                <a:off x="2787150" y="3540475"/>
                <a:ext cx="216025" cy="402250"/>
              </a:xfrm>
              <a:custGeom>
                <a:avLst/>
                <a:gdLst/>
                <a:ahLst/>
                <a:cxnLst/>
                <a:rect l="l" t="t" r="r" b="b"/>
                <a:pathLst>
                  <a:path w="8641" h="16090" extrusionOk="0">
                    <a:moveTo>
                      <a:pt x="768" y="1"/>
                    </a:moveTo>
                    <a:lnTo>
                      <a:pt x="601" y="2903"/>
                    </a:lnTo>
                    <a:cubicBezTo>
                      <a:pt x="3437" y="3036"/>
                      <a:pt x="5638" y="5438"/>
                      <a:pt x="5505" y="8273"/>
                    </a:cubicBezTo>
                    <a:cubicBezTo>
                      <a:pt x="5375" y="11027"/>
                      <a:pt x="3107" y="13182"/>
                      <a:pt x="379" y="13182"/>
                    </a:cubicBezTo>
                    <a:cubicBezTo>
                      <a:pt x="298" y="13182"/>
                      <a:pt x="216" y="13181"/>
                      <a:pt x="134" y="13177"/>
                    </a:cubicBezTo>
                    <a:lnTo>
                      <a:pt x="1" y="16079"/>
                    </a:lnTo>
                    <a:cubicBezTo>
                      <a:pt x="144" y="16086"/>
                      <a:pt x="286" y="16090"/>
                      <a:pt x="427" y="16090"/>
                    </a:cubicBezTo>
                    <a:cubicBezTo>
                      <a:pt x="4676" y="16090"/>
                      <a:pt x="8213" y="12733"/>
                      <a:pt x="8407" y="8407"/>
                    </a:cubicBezTo>
                    <a:cubicBezTo>
                      <a:pt x="8640" y="3970"/>
                      <a:pt x="5205" y="201"/>
                      <a:pt x="7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1" name="Google Shape;2641;p61"/>
              <p:cNvSpPr/>
              <p:nvPr/>
            </p:nvSpPr>
            <p:spPr>
              <a:xfrm>
                <a:off x="3026500" y="3971625"/>
                <a:ext cx="216000" cy="402175"/>
              </a:xfrm>
              <a:custGeom>
                <a:avLst/>
                <a:gdLst/>
                <a:ahLst/>
                <a:cxnLst/>
                <a:rect l="l" t="t" r="r" b="b"/>
                <a:pathLst>
                  <a:path w="8640" h="16087" extrusionOk="0">
                    <a:moveTo>
                      <a:pt x="768" y="0"/>
                    </a:moveTo>
                    <a:lnTo>
                      <a:pt x="634" y="2902"/>
                    </a:lnTo>
                    <a:cubicBezTo>
                      <a:pt x="3470" y="3036"/>
                      <a:pt x="5638" y="5437"/>
                      <a:pt x="5538" y="8273"/>
                    </a:cubicBezTo>
                    <a:cubicBezTo>
                      <a:pt x="5376" y="11026"/>
                      <a:pt x="3106" y="13182"/>
                      <a:pt x="409" y="13182"/>
                    </a:cubicBezTo>
                    <a:cubicBezTo>
                      <a:pt x="329" y="13182"/>
                      <a:pt x="248" y="13180"/>
                      <a:pt x="167" y="13176"/>
                    </a:cubicBezTo>
                    <a:lnTo>
                      <a:pt x="0" y="16078"/>
                    </a:lnTo>
                    <a:cubicBezTo>
                      <a:pt x="125" y="16084"/>
                      <a:pt x="248" y="16087"/>
                      <a:pt x="372" y="16087"/>
                    </a:cubicBezTo>
                    <a:cubicBezTo>
                      <a:pt x="4677" y="16087"/>
                      <a:pt x="8245" y="12719"/>
                      <a:pt x="8440" y="8406"/>
                    </a:cubicBezTo>
                    <a:cubicBezTo>
                      <a:pt x="8640" y="3970"/>
                      <a:pt x="5204" y="200"/>
                      <a:pt x="7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2" name="Google Shape;2642;p61"/>
              <p:cNvSpPr/>
              <p:nvPr/>
            </p:nvSpPr>
            <p:spPr>
              <a:xfrm>
                <a:off x="2683750" y="3135175"/>
                <a:ext cx="617125" cy="1188375"/>
              </a:xfrm>
              <a:custGeom>
                <a:avLst/>
                <a:gdLst/>
                <a:ahLst/>
                <a:cxnLst/>
                <a:rect l="l" t="t" r="r" b="b"/>
                <a:pathLst>
                  <a:path w="24685" h="47535" extrusionOk="0">
                    <a:moveTo>
                      <a:pt x="3036" y="1"/>
                    </a:moveTo>
                    <a:cubicBezTo>
                      <a:pt x="1335" y="1"/>
                      <a:pt x="1" y="1335"/>
                      <a:pt x="1" y="3036"/>
                    </a:cubicBezTo>
                    <a:lnTo>
                      <a:pt x="1" y="44499"/>
                    </a:lnTo>
                    <a:cubicBezTo>
                      <a:pt x="1" y="46201"/>
                      <a:pt x="1335" y="47535"/>
                      <a:pt x="3036" y="47535"/>
                    </a:cubicBezTo>
                    <a:lnTo>
                      <a:pt x="21649" y="47535"/>
                    </a:lnTo>
                    <a:cubicBezTo>
                      <a:pt x="23317" y="47535"/>
                      <a:pt x="24685" y="46201"/>
                      <a:pt x="24685" y="44499"/>
                    </a:cubicBezTo>
                    <a:lnTo>
                      <a:pt x="24685" y="3036"/>
                    </a:lnTo>
                    <a:cubicBezTo>
                      <a:pt x="24685" y="1335"/>
                      <a:pt x="23317" y="1"/>
                      <a:pt x="21649" y="1"/>
                    </a:cubicBezTo>
                    <a:close/>
                  </a:path>
                </a:pathLst>
              </a:custGeom>
              <a:solidFill>
                <a:srgbClr val="F1EFF2">
                  <a:alpha val="328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3" name="Google Shape;2643;p61"/>
              <p:cNvSpPr/>
              <p:nvPr/>
            </p:nvSpPr>
            <p:spPr>
              <a:xfrm>
                <a:off x="3410100" y="3132675"/>
                <a:ext cx="617150" cy="1188375"/>
              </a:xfrm>
              <a:custGeom>
                <a:avLst/>
                <a:gdLst/>
                <a:ahLst/>
                <a:cxnLst/>
                <a:rect l="l" t="t" r="r" b="b"/>
                <a:pathLst>
                  <a:path w="24686" h="47535" extrusionOk="0">
                    <a:moveTo>
                      <a:pt x="3036" y="1"/>
                    </a:moveTo>
                    <a:cubicBezTo>
                      <a:pt x="1368" y="1"/>
                      <a:pt x="1" y="1335"/>
                      <a:pt x="1" y="3036"/>
                    </a:cubicBezTo>
                    <a:lnTo>
                      <a:pt x="1" y="44499"/>
                    </a:lnTo>
                    <a:cubicBezTo>
                      <a:pt x="1" y="46201"/>
                      <a:pt x="1368" y="47535"/>
                      <a:pt x="3036" y="47535"/>
                    </a:cubicBezTo>
                    <a:lnTo>
                      <a:pt x="21650" y="47535"/>
                    </a:lnTo>
                    <a:cubicBezTo>
                      <a:pt x="23351" y="47535"/>
                      <a:pt x="24685" y="46201"/>
                      <a:pt x="24685" y="44499"/>
                    </a:cubicBezTo>
                    <a:lnTo>
                      <a:pt x="24685" y="3036"/>
                    </a:lnTo>
                    <a:cubicBezTo>
                      <a:pt x="24685" y="1335"/>
                      <a:pt x="23351" y="1"/>
                      <a:pt x="2165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4" name="Google Shape;2644;p61"/>
              <p:cNvSpPr/>
              <p:nvPr/>
            </p:nvSpPr>
            <p:spPr>
              <a:xfrm>
                <a:off x="3440950" y="3656400"/>
                <a:ext cx="560425" cy="855625"/>
              </a:xfrm>
              <a:custGeom>
                <a:avLst/>
                <a:gdLst/>
                <a:ahLst/>
                <a:cxnLst/>
                <a:rect l="l" t="t" r="r" b="b"/>
                <a:pathLst>
                  <a:path w="22417" h="34225" extrusionOk="0">
                    <a:moveTo>
                      <a:pt x="11142" y="0"/>
                    </a:moveTo>
                    <a:cubicBezTo>
                      <a:pt x="11142" y="0"/>
                      <a:pt x="3237" y="3169"/>
                      <a:pt x="1369" y="7839"/>
                    </a:cubicBezTo>
                    <a:cubicBezTo>
                      <a:pt x="1102" y="8440"/>
                      <a:pt x="968" y="9073"/>
                      <a:pt x="968" y="9741"/>
                    </a:cubicBezTo>
                    <a:cubicBezTo>
                      <a:pt x="935" y="11342"/>
                      <a:pt x="1635" y="12376"/>
                      <a:pt x="2670" y="12943"/>
                    </a:cubicBezTo>
                    <a:cubicBezTo>
                      <a:pt x="3670" y="13510"/>
                      <a:pt x="3904" y="14878"/>
                      <a:pt x="3137" y="15745"/>
                    </a:cubicBezTo>
                    <a:cubicBezTo>
                      <a:pt x="1135" y="17980"/>
                      <a:pt x="1" y="20949"/>
                      <a:pt x="2403" y="23250"/>
                    </a:cubicBezTo>
                    <a:cubicBezTo>
                      <a:pt x="2855" y="23727"/>
                      <a:pt x="3478" y="23965"/>
                      <a:pt x="4125" y="23965"/>
                    </a:cubicBezTo>
                    <a:cubicBezTo>
                      <a:pt x="4384" y="23965"/>
                      <a:pt x="4647" y="23927"/>
                      <a:pt x="4904" y="23851"/>
                    </a:cubicBezTo>
                    <a:cubicBezTo>
                      <a:pt x="5047" y="23816"/>
                      <a:pt x="5189" y="23800"/>
                      <a:pt x="5327" y="23800"/>
                    </a:cubicBezTo>
                    <a:cubicBezTo>
                      <a:pt x="6390" y="23800"/>
                      <a:pt x="7287" y="24764"/>
                      <a:pt x="7139" y="25885"/>
                    </a:cubicBezTo>
                    <a:cubicBezTo>
                      <a:pt x="6672" y="29221"/>
                      <a:pt x="6973" y="34225"/>
                      <a:pt x="11242" y="34225"/>
                    </a:cubicBezTo>
                    <a:cubicBezTo>
                      <a:pt x="15612" y="33991"/>
                      <a:pt x="15912" y="29154"/>
                      <a:pt x="15412" y="25885"/>
                    </a:cubicBezTo>
                    <a:cubicBezTo>
                      <a:pt x="15235" y="24764"/>
                      <a:pt x="16102" y="23800"/>
                      <a:pt x="17182" y="23800"/>
                    </a:cubicBezTo>
                    <a:cubicBezTo>
                      <a:pt x="17323" y="23800"/>
                      <a:pt x="17467" y="23816"/>
                      <a:pt x="17614" y="23851"/>
                    </a:cubicBezTo>
                    <a:cubicBezTo>
                      <a:pt x="17834" y="23910"/>
                      <a:pt x="18057" y="23939"/>
                      <a:pt x="18278" y="23939"/>
                    </a:cubicBezTo>
                    <a:cubicBezTo>
                      <a:pt x="18924" y="23939"/>
                      <a:pt x="19551" y="23689"/>
                      <a:pt x="20049" y="23217"/>
                    </a:cubicBezTo>
                    <a:cubicBezTo>
                      <a:pt x="22417" y="20882"/>
                      <a:pt x="21249" y="17946"/>
                      <a:pt x="19248" y="15711"/>
                    </a:cubicBezTo>
                    <a:cubicBezTo>
                      <a:pt x="18447" y="14844"/>
                      <a:pt x="18681" y="13477"/>
                      <a:pt x="19715" y="12909"/>
                    </a:cubicBezTo>
                    <a:cubicBezTo>
                      <a:pt x="20115" y="12676"/>
                      <a:pt x="20482" y="12342"/>
                      <a:pt x="20749" y="11975"/>
                    </a:cubicBezTo>
                    <a:cubicBezTo>
                      <a:pt x="21183" y="11275"/>
                      <a:pt x="21416" y="10508"/>
                      <a:pt x="21383" y="9707"/>
                    </a:cubicBezTo>
                    <a:cubicBezTo>
                      <a:pt x="21316" y="4003"/>
                      <a:pt x="11142" y="0"/>
                      <a:pt x="1114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5" name="Google Shape;2645;p61"/>
              <p:cNvSpPr/>
              <p:nvPr/>
            </p:nvSpPr>
            <p:spPr>
              <a:xfrm>
                <a:off x="3719500" y="3656400"/>
                <a:ext cx="6700" cy="855625"/>
              </a:xfrm>
              <a:custGeom>
                <a:avLst/>
                <a:gdLst/>
                <a:ahLst/>
                <a:cxnLst/>
                <a:rect l="l" t="t" r="r" b="b"/>
                <a:pathLst>
                  <a:path w="268" h="34225" fill="none" extrusionOk="0">
                    <a:moveTo>
                      <a:pt x="267" y="34225"/>
                    </a:moveTo>
                    <a:lnTo>
                      <a:pt x="0" y="0"/>
                    </a:lnTo>
                  </a:path>
                </a:pathLst>
              </a:custGeom>
              <a:noFill/>
              <a:ln w="7500" cap="flat" cmpd="sng">
                <a:solidFill>
                  <a:schemeClr val="lt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6" name="Google Shape;2646;p61"/>
              <p:cNvSpPr/>
              <p:nvPr/>
            </p:nvSpPr>
            <p:spPr>
              <a:xfrm>
                <a:off x="3483500" y="4014150"/>
                <a:ext cx="478700" cy="199325"/>
              </a:xfrm>
              <a:custGeom>
                <a:avLst/>
                <a:gdLst/>
                <a:ahLst/>
                <a:cxnLst/>
                <a:rect l="l" t="t" r="r" b="b"/>
                <a:pathLst>
                  <a:path w="19148" h="7973" fill="none" extrusionOk="0">
                    <a:moveTo>
                      <a:pt x="19147" y="7906"/>
                    </a:moveTo>
                    <a:lnTo>
                      <a:pt x="9574" y="0"/>
                    </a:lnTo>
                    <a:lnTo>
                      <a:pt x="0" y="7973"/>
                    </a:lnTo>
                  </a:path>
                </a:pathLst>
              </a:custGeom>
              <a:noFill/>
              <a:ln w="7500" cap="flat" cmpd="sng">
                <a:solidFill>
                  <a:srgbClr val="EFECF0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7" name="Google Shape;2647;p61"/>
              <p:cNvSpPr/>
              <p:nvPr/>
            </p:nvSpPr>
            <p:spPr>
              <a:xfrm>
                <a:off x="3615250" y="4281850"/>
                <a:ext cx="215175" cy="90925"/>
              </a:xfrm>
              <a:custGeom>
                <a:avLst/>
                <a:gdLst/>
                <a:ahLst/>
                <a:cxnLst/>
                <a:rect l="l" t="t" r="r" b="b"/>
                <a:pathLst>
                  <a:path w="8607" h="3637" fill="none" extrusionOk="0">
                    <a:moveTo>
                      <a:pt x="8607" y="3503"/>
                    </a:moveTo>
                    <a:lnTo>
                      <a:pt x="4370" y="0"/>
                    </a:lnTo>
                    <a:lnTo>
                      <a:pt x="1" y="3636"/>
                    </a:lnTo>
                  </a:path>
                </a:pathLst>
              </a:custGeom>
              <a:noFill/>
              <a:ln w="7500" cap="flat" cmpd="sng">
                <a:solidFill>
                  <a:schemeClr val="lt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8" name="Google Shape;2648;p61"/>
              <p:cNvSpPr/>
              <p:nvPr/>
            </p:nvSpPr>
            <p:spPr>
              <a:xfrm>
                <a:off x="3475975" y="3748125"/>
                <a:ext cx="488725" cy="203500"/>
              </a:xfrm>
              <a:custGeom>
                <a:avLst/>
                <a:gdLst/>
                <a:ahLst/>
                <a:cxnLst/>
                <a:rect l="l" t="t" r="r" b="b"/>
                <a:pathLst>
                  <a:path w="19549" h="8140" fill="none" extrusionOk="0">
                    <a:moveTo>
                      <a:pt x="19548" y="8073"/>
                    </a:moveTo>
                    <a:lnTo>
                      <a:pt x="9808" y="1"/>
                    </a:lnTo>
                    <a:lnTo>
                      <a:pt x="1" y="8140"/>
                    </a:lnTo>
                  </a:path>
                </a:pathLst>
              </a:custGeom>
              <a:noFill/>
              <a:ln w="7500" cap="flat" cmpd="sng">
                <a:solidFill>
                  <a:srgbClr val="EFECF0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9" name="Google Shape;2649;p61"/>
              <p:cNvSpPr/>
              <p:nvPr/>
            </p:nvSpPr>
            <p:spPr>
              <a:xfrm>
                <a:off x="3438450" y="2914200"/>
                <a:ext cx="561275" cy="855625"/>
              </a:xfrm>
              <a:custGeom>
                <a:avLst/>
                <a:gdLst/>
                <a:ahLst/>
                <a:cxnLst/>
                <a:rect l="l" t="t" r="r" b="b"/>
                <a:pathLst>
                  <a:path w="22451" h="34225" extrusionOk="0">
                    <a:moveTo>
                      <a:pt x="11209" y="0"/>
                    </a:moveTo>
                    <a:cubicBezTo>
                      <a:pt x="6806" y="200"/>
                      <a:pt x="6539" y="5071"/>
                      <a:pt x="7039" y="8306"/>
                    </a:cubicBezTo>
                    <a:cubicBezTo>
                      <a:pt x="7218" y="9441"/>
                      <a:pt x="6301" y="10416"/>
                      <a:pt x="5221" y="10416"/>
                    </a:cubicBezTo>
                    <a:cubicBezTo>
                      <a:pt x="5095" y="10416"/>
                      <a:pt x="4967" y="10402"/>
                      <a:pt x="4838" y="10374"/>
                    </a:cubicBezTo>
                    <a:cubicBezTo>
                      <a:pt x="4617" y="10315"/>
                      <a:pt x="4392" y="10286"/>
                      <a:pt x="4168" y="10286"/>
                    </a:cubicBezTo>
                    <a:cubicBezTo>
                      <a:pt x="3514" y="10286"/>
                      <a:pt x="2875" y="10536"/>
                      <a:pt x="2403" y="11008"/>
                    </a:cubicBezTo>
                    <a:cubicBezTo>
                      <a:pt x="1" y="13310"/>
                      <a:pt x="1168" y="16279"/>
                      <a:pt x="3203" y="18480"/>
                    </a:cubicBezTo>
                    <a:cubicBezTo>
                      <a:pt x="3970" y="19347"/>
                      <a:pt x="3737" y="20715"/>
                      <a:pt x="2736" y="21282"/>
                    </a:cubicBezTo>
                    <a:cubicBezTo>
                      <a:pt x="2303" y="21516"/>
                      <a:pt x="1936" y="21849"/>
                      <a:pt x="1669" y="22250"/>
                    </a:cubicBezTo>
                    <a:cubicBezTo>
                      <a:pt x="1235" y="22917"/>
                      <a:pt x="1035" y="23717"/>
                      <a:pt x="1068" y="24518"/>
                    </a:cubicBezTo>
                    <a:cubicBezTo>
                      <a:pt x="1102" y="30222"/>
                      <a:pt x="11309" y="34225"/>
                      <a:pt x="11309" y="34225"/>
                    </a:cubicBezTo>
                    <a:cubicBezTo>
                      <a:pt x="11309" y="34225"/>
                      <a:pt x="19215" y="31056"/>
                      <a:pt x="21083" y="26386"/>
                    </a:cubicBezTo>
                    <a:cubicBezTo>
                      <a:pt x="21349" y="25785"/>
                      <a:pt x="21483" y="25118"/>
                      <a:pt x="21483" y="24451"/>
                    </a:cubicBezTo>
                    <a:cubicBezTo>
                      <a:pt x="21483" y="22883"/>
                      <a:pt x="20782" y="21816"/>
                      <a:pt x="19782" y="21249"/>
                    </a:cubicBezTo>
                    <a:cubicBezTo>
                      <a:pt x="18781" y="20682"/>
                      <a:pt x="18547" y="19314"/>
                      <a:pt x="19315" y="18447"/>
                    </a:cubicBezTo>
                    <a:cubicBezTo>
                      <a:pt x="21316" y="16212"/>
                      <a:pt x="22450" y="13243"/>
                      <a:pt x="20049" y="10941"/>
                    </a:cubicBezTo>
                    <a:cubicBezTo>
                      <a:pt x="19564" y="10481"/>
                      <a:pt x="18940" y="10232"/>
                      <a:pt x="18289" y="10232"/>
                    </a:cubicBezTo>
                    <a:cubicBezTo>
                      <a:pt x="18043" y="10232"/>
                      <a:pt x="17794" y="10268"/>
                      <a:pt x="17547" y="10341"/>
                    </a:cubicBezTo>
                    <a:cubicBezTo>
                      <a:pt x="17404" y="10376"/>
                      <a:pt x="17263" y="10392"/>
                      <a:pt x="17124" y="10392"/>
                    </a:cubicBezTo>
                    <a:cubicBezTo>
                      <a:pt x="16061" y="10392"/>
                      <a:pt x="15164" y="9427"/>
                      <a:pt x="15312" y="8306"/>
                    </a:cubicBezTo>
                    <a:cubicBezTo>
                      <a:pt x="15779" y="5004"/>
                      <a:pt x="15479" y="0"/>
                      <a:pt x="1120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0" name="Google Shape;2650;p61"/>
              <p:cNvSpPr/>
              <p:nvPr/>
            </p:nvSpPr>
            <p:spPr>
              <a:xfrm>
                <a:off x="3713650" y="2913350"/>
                <a:ext cx="7525" cy="856475"/>
              </a:xfrm>
              <a:custGeom>
                <a:avLst/>
                <a:gdLst/>
                <a:ahLst/>
                <a:cxnLst/>
                <a:rect l="l" t="t" r="r" b="b"/>
                <a:pathLst>
                  <a:path w="301" h="34259" fill="none" extrusionOk="0">
                    <a:moveTo>
                      <a:pt x="1" y="1"/>
                    </a:moveTo>
                    <a:lnTo>
                      <a:pt x="301" y="34259"/>
                    </a:lnTo>
                  </a:path>
                </a:pathLst>
              </a:custGeom>
              <a:noFill/>
              <a:ln w="7500" cap="flat" cmpd="sng">
                <a:solidFill>
                  <a:schemeClr val="lt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1" name="Google Shape;2651;p61"/>
              <p:cNvSpPr/>
              <p:nvPr/>
            </p:nvSpPr>
            <p:spPr>
              <a:xfrm>
                <a:off x="3478500" y="3212750"/>
                <a:ext cx="478700" cy="198500"/>
              </a:xfrm>
              <a:custGeom>
                <a:avLst/>
                <a:gdLst/>
                <a:ahLst/>
                <a:cxnLst/>
                <a:rect l="l" t="t" r="r" b="b"/>
                <a:pathLst>
                  <a:path w="19148" h="7940" fill="none" extrusionOk="0">
                    <a:moveTo>
                      <a:pt x="0" y="67"/>
                    </a:moveTo>
                    <a:lnTo>
                      <a:pt x="9540" y="7939"/>
                    </a:lnTo>
                    <a:lnTo>
                      <a:pt x="19147" y="0"/>
                    </a:lnTo>
                  </a:path>
                </a:pathLst>
              </a:custGeom>
              <a:noFill/>
              <a:ln w="7500" cap="flat" cmpd="sng">
                <a:solidFill>
                  <a:schemeClr val="lt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2" name="Google Shape;2652;p61"/>
              <p:cNvSpPr/>
              <p:nvPr/>
            </p:nvSpPr>
            <p:spPr>
              <a:xfrm>
                <a:off x="3609425" y="3053450"/>
                <a:ext cx="215175" cy="90100"/>
              </a:xfrm>
              <a:custGeom>
                <a:avLst/>
                <a:gdLst/>
                <a:ahLst/>
                <a:cxnLst/>
                <a:rect l="l" t="t" r="r" b="b"/>
                <a:pathLst>
                  <a:path w="8607" h="3604" fill="none" extrusionOk="0">
                    <a:moveTo>
                      <a:pt x="0" y="134"/>
                    </a:moveTo>
                    <a:lnTo>
                      <a:pt x="4236" y="3604"/>
                    </a:lnTo>
                    <a:lnTo>
                      <a:pt x="8606" y="1"/>
                    </a:lnTo>
                  </a:path>
                </a:pathLst>
              </a:custGeom>
              <a:noFill/>
              <a:ln w="7500" cap="flat" cmpd="sng">
                <a:solidFill>
                  <a:schemeClr val="lt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3" name="Google Shape;2653;p61"/>
              <p:cNvSpPr/>
              <p:nvPr/>
            </p:nvSpPr>
            <p:spPr>
              <a:xfrm>
                <a:off x="3475150" y="3474600"/>
                <a:ext cx="488700" cy="202675"/>
              </a:xfrm>
              <a:custGeom>
                <a:avLst/>
                <a:gdLst/>
                <a:ahLst/>
                <a:cxnLst/>
                <a:rect l="l" t="t" r="r" b="b"/>
                <a:pathLst>
                  <a:path w="19548" h="8107" fill="none" extrusionOk="0">
                    <a:moveTo>
                      <a:pt x="1" y="67"/>
                    </a:moveTo>
                    <a:lnTo>
                      <a:pt x="9774" y="8106"/>
                    </a:lnTo>
                    <a:lnTo>
                      <a:pt x="19548" y="0"/>
                    </a:lnTo>
                  </a:path>
                </a:pathLst>
              </a:custGeom>
              <a:noFill/>
              <a:ln w="7500" cap="flat" cmpd="sng">
                <a:solidFill>
                  <a:schemeClr val="lt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4" name="Google Shape;2654;p61"/>
              <p:cNvSpPr/>
              <p:nvPr/>
            </p:nvSpPr>
            <p:spPr>
              <a:xfrm>
                <a:off x="3438450" y="3304475"/>
                <a:ext cx="561275" cy="855625"/>
              </a:xfrm>
              <a:custGeom>
                <a:avLst/>
                <a:gdLst/>
                <a:ahLst/>
                <a:cxnLst/>
                <a:rect l="l" t="t" r="r" b="b"/>
                <a:pathLst>
                  <a:path w="22451" h="34225" extrusionOk="0">
                    <a:moveTo>
                      <a:pt x="11209" y="0"/>
                    </a:moveTo>
                    <a:cubicBezTo>
                      <a:pt x="6806" y="201"/>
                      <a:pt x="6539" y="5071"/>
                      <a:pt x="7039" y="8306"/>
                    </a:cubicBezTo>
                    <a:cubicBezTo>
                      <a:pt x="7218" y="9441"/>
                      <a:pt x="6301" y="10416"/>
                      <a:pt x="5221" y="10416"/>
                    </a:cubicBezTo>
                    <a:cubicBezTo>
                      <a:pt x="5095" y="10416"/>
                      <a:pt x="4967" y="10402"/>
                      <a:pt x="4838" y="10375"/>
                    </a:cubicBezTo>
                    <a:cubicBezTo>
                      <a:pt x="4612" y="10305"/>
                      <a:pt x="4381" y="10272"/>
                      <a:pt x="4153" y="10272"/>
                    </a:cubicBezTo>
                    <a:cubicBezTo>
                      <a:pt x="3504" y="10272"/>
                      <a:pt x="2871" y="10540"/>
                      <a:pt x="2403" y="11008"/>
                    </a:cubicBezTo>
                    <a:cubicBezTo>
                      <a:pt x="1" y="13310"/>
                      <a:pt x="1168" y="16279"/>
                      <a:pt x="3203" y="18480"/>
                    </a:cubicBezTo>
                    <a:cubicBezTo>
                      <a:pt x="3970" y="19348"/>
                      <a:pt x="3737" y="20715"/>
                      <a:pt x="2736" y="21282"/>
                    </a:cubicBezTo>
                    <a:cubicBezTo>
                      <a:pt x="2303" y="21516"/>
                      <a:pt x="1936" y="21849"/>
                      <a:pt x="1669" y="22250"/>
                    </a:cubicBezTo>
                    <a:cubicBezTo>
                      <a:pt x="1235" y="22917"/>
                      <a:pt x="1035" y="23684"/>
                      <a:pt x="1068" y="24485"/>
                    </a:cubicBezTo>
                    <a:cubicBezTo>
                      <a:pt x="1102" y="30189"/>
                      <a:pt x="11309" y="34225"/>
                      <a:pt x="11309" y="34225"/>
                    </a:cubicBezTo>
                    <a:cubicBezTo>
                      <a:pt x="11309" y="34225"/>
                      <a:pt x="19215" y="31023"/>
                      <a:pt x="21083" y="26386"/>
                    </a:cubicBezTo>
                    <a:cubicBezTo>
                      <a:pt x="21349" y="25752"/>
                      <a:pt x="21483" y="25118"/>
                      <a:pt x="21483" y="24451"/>
                    </a:cubicBezTo>
                    <a:cubicBezTo>
                      <a:pt x="21483" y="22850"/>
                      <a:pt x="20782" y="21816"/>
                      <a:pt x="19782" y="21249"/>
                    </a:cubicBezTo>
                    <a:cubicBezTo>
                      <a:pt x="18781" y="20682"/>
                      <a:pt x="18547" y="19314"/>
                      <a:pt x="19315" y="18447"/>
                    </a:cubicBezTo>
                    <a:cubicBezTo>
                      <a:pt x="21316" y="16179"/>
                      <a:pt x="22450" y="13243"/>
                      <a:pt x="20049" y="10942"/>
                    </a:cubicBezTo>
                    <a:cubicBezTo>
                      <a:pt x="19574" y="10467"/>
                      <a:pt x="18965" y="10212"/>
                      <a:pt x="18329" y="10212"/>
                    </a:cubicBezTo>
                    <a:cubicBezTo>
                      <a:pt x="18070" y="10212"/>
                      <a:pt x="17807" y="10254"/>
                      <a:pt x="17547" y="10341"/>
                    </a:cubicBezTo>
                    <a:cubicBezTo>
                      <a:pt x="17404" y="10376"/>
                      <a:pt x="17263" y="10392"/>
                      <a:pt x="17124" y="10392"/>
                    </a:cubicBezTo>
                    <a:cubicBezTo>
                      <a:pt x="16061" y="10392"/>
                      <a:pt x="15164" y="9428"/>
                      <a:pt x="15312" y="8306"/>
                    </a:cubicBezTo>
                    <a:cubicBezTo>
                      <a:pt x="15779" y="4971"/>
                      <a:pt x="15479" y="0"/>
                      <a:pt x="1120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5" name="Google Shape;2655;p61"/>
              <p:cNvSpPr/>
              <p:nvPr/>
            </p:nvSpPr>
            <p:spPr>
              <a:xfrm>
                <a:off x="3713650" y="3303650"/>
                <a:ext cx="7525" cy="856450"/>
              </a:xfrm>
              <a:custGeom>
                <a:avLst/>
                <a:gdLst/>
                <a:ahLst/>
                <a:cxnLst/>
                <a:rect l="l" t="t" r="r" b="b"/>
                <a:pathLst>
                  <a:path w="301" h="34258" fill="none" extrusionOk="0">
                    <a:moveTo>
                      <a:pt x="1" y="0"/>
                    </a:moveTo>
                    <a:lnTo>
                      <a:pt x="301" y="34258"/>
                    </a:lnTo>
                  </a:path>
                </a:pathLst>
              </a:custGeom>
              <a:noFill/>
              <a:ln w="7500" cap="flat" cmpd="sng">
                <a:solidFill>
                  <a:schemeClr val="lt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6" name="Google Shape;2656;p61"/>
              <p:cNvSpPr/>
              <p:nvPr/>
            </p:nvSpPr>
            <p:spPr>
              <a:xfrm>
                <a:off x="3478500" y="3603025"/>
                <a:ext cx="478700" cy="198500"/>
              </a:xfrm>
              <a:custGeom>
                <a:avLst/>
                <a:gdLst/>
                <a:ahLst/>
                <a:cxnLst/>
                <a:rect l="l" t="t" r="r" b="b"/>
                <a:pathLst>
                  <a:path w="19148" h="7940" fill="none" extrusionOk="0">
                    <a:moveTo>
                      <a:pt x="0" y="67"/>
                    </a:moveTo>
                    <a:lnTo>
                      <a:pt x="9540" y="7939"/>
                    </a:lnTo>
                    <a:lnTo>
                      <a:pt x="19147" y="0"/>
                    </a:lnTo>
                  </a:path>
                </a:pathLst>
              </a:custGeom>
              <a:noFill/>
              <a:ln w="7500" cap="flat" cmpd="sng">
                <a:solidFill>
                  <a:schemeClr val="lt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7" name="Google Shape;2657;p61"/>
              <p:cNvSpPr/>
              <p:nvPr/>
            </p:nvSpPr>
            <p:spPr>
              <a:xfrm>
                <a:off x="3609425" y="3442900"/>
                <a:ext cx="215175" cy="90925"/>
              </a:xfrm>
              <a:custGeom>
                <a:avLst/>
                <a:gdLst/>
                <a:ahLst/>
                <a:cxnLst/>
                <a:rect l="l" t="t" r="r" b="b"/>
                <a:pathLst>
                  <a:path w="8607" h="3637" fill="none" extrusionOk="0">
                    <a:moveTo>
                      <a:pt x="0" y="168"/>
                    </a:moveTo>
                    <a:lnTo>
                      <a:pt x="4236" y="3637"/>
                    </a:lnTo>
                    <a:lnTo>
                      <a:pt x="8606" y="1"/>
                    </a:lnTo>
                  </a:path>
                </a:pathLst>
              </a:custGeom>
              <a:noFill/>
              <a:ln w="7500" cap="flat" cmpd="sng">
                <a:solidFill>
                  <a:schemeClr val="lt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8" name="Google Shape;2658;p61"/>
              <p:cNvSpPr/>
              <p:nvPr/>
            </p:nvSpPr>
            <p:spPr>
              <a:xfrm>
                <a:off x="3475150" y="3864875"/>
                <a:ext cx="488700" cy="202675"/>
              </a:xfrm>
              <a:custGeom>
                <a:avLst/>
                <a:gdLst/>
                <a:ahLst/>
                <a:cxnLst/>
                <a:rect l="l" t="t" r="r" b="b"/>
                <a:pathLst>
                  <a:path w="19548" h="8107" fill="none" extrusionOk="0">
                    <a:moveTo>
                      <a:pt x="1" y="67"/>
                    </a:moveTo>
                    <a:lnTo>
                      <a:pt x="9774" y="8106"/>
                    </a:lnTo>
                    <a:lnTo>
                      <a:pt x="19548" y="1"/>
                    </a:lnTo>
                  </a:path>
                </a:pathLst>
              </a:custGeom>
              <a:noFill/>
              <a:ln w="7500" cap="flat" cmpd="sng">
                <a:solidFill>
                  <a:schemeClr val="lt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9" name="Google Shape;2659;p61"/>
              <p:cNvSpPr/>
              <p:nvPr/>
            </p:nvSpPr>
            <p:spPr>
              <a:xfrm>
                <a:off x="3436800" y="4105875"/>
                <a:ext cx="169300" cy="104275"/>
              </a:xfrm>
              <a:custGeom>
                <a:avLst/>
                <a:gdLst/>
                <a:ahLst/>
                <a:cxnLst/>
                <a:rect l="l" t="t" r="r" b="b"/>
                <a:pathLst>
                  <a:path w="6772" h="4171" extrusionOk="0">
                    <a:moveTo>
                      <a:pt x="6071" y="1"/>
                    </a:moveTo>
                    <a:lnTo>
                      <a:pt x="0" y="301"/>
                    </a:lnTo>
                    <a:lnTo>
                      <a:pt x="1034" y="4170"/>
                    </a:lnTo>
                    <a:lnTo>
                      <a:pt x="6772" y="2669"/>
                    </a:lnTo>
                    <a:lnTo>
                      <a:pt x="607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0" name="Google Shape;2660;p61"/>
              <p:cNvSpPr/>
              <p:nvPr/>
            </p:nvSpPr>
            <p:spPr>
              <a:xfrm>
                <a:off x="3454300" y="4165925"/>
                <a:ext cx="72575" cy="14200"/>
              </a:xfrm>
              <a:custGeom>
                <a:avLst/>
                <a:gdLst/>
                <a:ahLst/>
                <a:cxnLst/>
                <a:rect l="l" t="t" r="r" b="b"/>
                <a:pathLst>
                  <a:path w="2903" h="568" fill="none" extrusionOk="0">
                    <a:moveTo>
                      <a:pt x="1" y="568"/>
                    </a:moveTo>
                    <a:lnTo>
                      <a:pt x="2903" y="0"/>
                    </a:lnTo>
                  </a:path>
                </a:pathLst>
              </a:custGeom>
              <a:noFill/>
              <a:ln w="10850" cap="flat" cmpd="sng">
                <a:solidFill>
                  <a:schemeClr val="lt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1" name="Google Shape;2661;p61"/>
              <p:cNvSpPr/>
              <p:nvPr/>
            </p:nvSpPr>
            <p:spPr>
              <a:xfrm>
                <a:off x="3445975" y="4134225"/>
                <a:ext cx="72575" cy="15050"/>
              </a:xfrm>
              <a:custGeom>
                <a:avLst/>
                <a:gdLst/>
                <a:ahLst/>
                <a:cxnLst/>
                <a:rect l="l" t="t" r="r" b="b"/>
                <a:pathLst>
                  <a:path w="2903" h="602" fill="none" extrusionOk="0">
                    <a:moveTo>
                      <a:pt x="0" y="601"/>
                    </a:moveTo>
                    <a:lnTo>
                      <a:pt x="2902" y="1"/>
                    </a:lnTo>
                  </a:path>
                </a:pathLst>
              </a:custGeom>
              <a:noFill/>
              <a:ln w="10850" cap="flat" cmpd="sng">
                <a:solidFill>
                  <a:schemeClr val="lt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2" name="Google Shape;2662;p61"/>
              <p:cNvSpPr/>
              <p:nvPr/>
            </p:nvSpPr>
            <p:spPr>
              <a:xfrm>
                <a:off x="3562725" y="3979950"/>
                <a:ext cx="127600" cy="176825"/>
              </a:xfrm>
              <a:custGeom>
                <a:avLst/>
                <a:gdLst/>
                <a:ahLst/>
                <a:cxnLst/>
                <a:rect l="l" t="t" r="r" b="b"/>
                <a:pathLst>
                  <a:path w="5104" h="7073" extrusionOk="0">
                    <a:moveTo>
                      <a:pt x="1535" y="1"/>
                    </a:moveTo>
                    <a:lnTo>
                      <a:pt x="0" y="5872"/>
                    </a:lnTo>
                    <a:lnTo>
                      <a:pt x="2469" y="7073"/>
                    </a:lnTo>
                    <a:lnTo>
                      <a:pt x="5104" y="1769"/>
                    </a:lnTo>
                    <a:lnTo>
                      <a:pt x="1535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3" name="Google Shape;2663;p61"/>
              <p:cNvSpPr/>
              <p:nvPr/>
            </p:nvSpPr>
            <p:spPr>
              <a:xfrm>
                <a:off x="3633600" y="4009975"/>
                <a:ext cx="29200" cy="68400"/>
              </a:xfrm>
              <a:custGeom>
                <a:avLst/>
                <a:gdLst/>
                <a:ahLst/>
                <a:cxnLst/>
                <a:rect l="l" t="t" r="r" b="b"/>
                <a:pathLst>
                  <a:path w="1168" h="2736" fill="none" extrusionOk="0">
                    <a:moveTo>
                      <a:pt x="1168" y="1"/>
                    </a:moveTo>
                    <a:lnTo>
                      <a:pt x="0" y="2736"/>
                    </a:lnTo>
                  </a:path>
                </a:pathLst>
              </a:custGeom>
              <a:noFill/>
              <a:ln w="10850" cap="flat" cmpd="sng">
                <a:solidFill>
                  <a:schemeClr val="lt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4" name="Google Shape;2664;p61"/>
              <p:cNvSpPr/>
              <p:nvPr/>
            </p:nvSpPr>
            <p:spPr>
              <a:xfrm>
                <a:off x="3604400" y="3995800"/>
                <a:ext cx="29225" cy="68400"/>
              </a:xfrm>
              <a:custGeom>
                <a:avLst/>
                <a:gdLst/>
                <a:ahLst/>
                <a:cxnLst/>
                <a:rect l="l" t="t" r="r" b="b"/>
                <a:pathLst>
                  <a:path w="1169" h="2736" fill="none" extrusionOk="0">
                    <a:moveTo>
                      <a:pt x="1168" y="1"/>
                    </a:moveTo>
                    <a:lnTo>
                      <a:pt x="1" y="2736"/>
                    </a:lnTo>
                  </a:path>
                </a:pathLst>
              </a:custGeom>
              <a:noFill/>
              <a:ln w="10850" cap="flat" cmpd="sng">
                <a:solidFill>
                  <a:schemeClr val="lt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5" name="Google Shape;2665;p61"/>
              <p:cNvSpPr/>
              <p:nvPr/>
            </p:nvSpPr>
            <p:spPr>
              <a:xfrm>
                <a:off x="3508500" y="3737275"/>
                <a:ext cx="457025" cy="521575"/>
              </a:xfrm>
              <a:custGeom>
                <a:avLst/>
                <a:gdLst/>
                <a:ahLst/>
                <a:cxnLst/>
                <a:rect l="l" t="t" r="r" b="b"/>
                <a:pathLst>
                  <a:path w="18281" h="20863" extrusionOk="0">
                    <a:moveTo>
                      <a:pt x="5371" y="1"/>
                    </a:moveTo>
                    <a:cubicBezTo>
                      <a:pt x="4838" y="34"/>
                      <a:pt x="4304" y="101"/>
                      <a:pt x="3804" y="301"/>
                    </a:cubicBezTo>
                    <a:cubicBezTo>
                      <a:pt x="3570" y="368"/>
                      <a:pt x="3370" y="468"/>
                      <a:pt x="3203" y="568"/>
                    </a:cubicBezTo>
                    <a:cubicBezTo>
                      <a:pt x="3103" y="635"/>
                      <a:pt x="3036" y="668"/>
                      <a:pt x="2970" y="701"/>
                    </a:cubicBezTo>
                    <a:lnTo>
                      <a:pt x="2970" y="735"/>
                    </a:lnTo>
                    <a:cubicBezTo>
                      <a:pt x="601" y="2202"/>
                      <a:pt x="1" y="5438"/>
                      <a:pt x="1735" y="7640"/>
                    </a:cubicBezTo>
                    <a:cubicBezTo>
                      <a:pt x="2069" y="8107"/>
                      <a:pt x="2503" y="8474"/>
                      <a:pt x="2970" y="8774"/>
                    </a:cubicBezTo>
                    <a:cubicBezTo>
                      <a:pt x="3470" y="9074"/>
                      <a:pt x="4004" y="9308"/>
                      <a:pt x="4571" y="9408"/>
                    </a:cubicBezTo>
                    <a:cubicBezTo>
                      <a:pt x="4867" y="9471"/>
                      <a:pt x="5163" y="9494"/>
                      <a:pt x="5468" y="9494"/>
                    </a:cubicBezTo>
                    <a:cubicBezTo>
                      <a:pt x="5643" y="9494"/>
                      <a:pt x="5822" y="9487"/>
                      <a:pt x="6005" y="9474"/>
                    </a:cubicBezTo>
                    <a:cubicBezTo>
                      <a:pt x="6205" y="9441"/>
                      <a:pt x="6405" y="9408"/>
                      <a:pt x="6606" y="9341"/>
                    </a:cubicBezTo>
                    <a:cubicBezTo>
                      <a:pt x="6772" y="9308"/>
                      <a:pt x="6939" y="9274"/>
                      <a:pt x="7106" y="9207"/>
                    </a:cubicBezTo>
                    <a:cubicBezTo>
                      <a:pt x="7432" y="9068"/>
                      <a:pt x="7773" y="9009"/>
                      <a:pt x="8120" y="9009"/>
                    </a:cubicBezTo>
                    <a:cubicBezTo>
                      <a:pt x="8271" y="9009"/>
                      <a:pt x="8422" y="9020"/>
                      <a:pt x="8574" y="9041"/>
                    </a:cubicBezTo>
                    <a:cubicBezTo>
                      <a:pt x="9007" y="9107"/>
                      <a:pt x="9408" y="9241"/>
                      <a:pt x="9808" y="9474"/>
                    </a:cubicBezTo>
                    <a:cubicBezTo>
                      <a:pt x="9941" y="9541"/>
                      <a:pt x="10075" y="9641"/>
                      <a:pt x="10208" y="9741"/>
                    </a:cubicBezTo>
                    <a:lnTo>
                      <a:pt x="10408" y="9908"/>
                    </a:lnTo>
                    <a:cubicBezTo>
                      <a:pt x="10842" y="10242"/>
                      <a:pt x="11209" y="10709"/>
                      <a:pt x="11476" y="11209"/>
                    </a:cubicBezTo>
                    <a:cubicBezTo>
                      <a:pt x="11709" y="11643"/>
                      <a:pt x="11843" y="12110"/>
                      <a:pt x="11876" y="12577"/>
                    </a:cubicBezTo>
                    <a:cubicBezTo>
                      <a:pt x="11909" y="12710"/>
                      <a:pt x="11909" y="12843"/>
                      <a:pt x="11876" y="12977"/>
                    </a:cubicBezTo>
                    <a:cubicBezTo>
                      <a:pt x="11876" y="13077"/>
                      <a:pt x="11876" y="13177"/>
                      <a:pt x="11843" y="13277"/>
                    </a:cubicBezTo>
                    <a:cubicBezTo>
                      <a:pt x="11743" y="13844"/>
                      <a:pt x="11509" y="14378"/>
                      <a:pt x="11142" y="14845"/>
                    </a:cubicBezTo>
                    <a:cubicBezTo>
                      <a:pt x="10642" y="15479"/>
                      <a:pt x="10008" y="16012"/>
                      <a:pt x="9308" y="16379"/>
                    </a:cubicBezTo>
                    <a:lnTo>
                      <a:pt x="9241" y="16413"/>
                    </a:lnTo>
                    <a:lnTo>
                      <a:pt x="9174" y="16446"/>
                    </a:lnTo>
                    <a:cubicBezTo>
                      <a:pt x="8618" y="16724"/>
                      <a:pt x="7993" y="16863"/>
                      <a:pt x="7356" y="16863"/>
                    </a:cubicBezTo>
                    <a:cubicBezTo>
                      <a:pt x="7228" y="16863"/>
                      <a:pt x="7100" y="16857"/>
                      <a:pt x="6973" y="16846"/>
                    </a:cubicBezTo>
                    <a:lnTo>
                      <a:pt x="6872" y="16846"/>
                    </a:lnTo>
                    <a:lnTo>
                      <a:pt x="6739" y="16813"/>
                    </a:lnTo>
                    <a:cubicBezTo>
                      <a:pt x="6472" y="16780"/>
                      <a:pt x="6205" y="16646"/>
                      <a:pt x="5972" y="16513"/>
                    </a:cubicBezTo>
                    <a:cubicBezTo>
                      <a:pt x="5672" y="16313"/>
                      <a:pt x="5405" y="16079"/>
                      <a:pt x="5205" y="15779"/>
                    </a:cubicBezTo>
                    <a:lnTo>
                      <a:pt x="5138" y="15679"/>
                    </a:lnTo>
                    <a:lnTo>
                      <a:pt x="5071" y="15612"/>
                    </a:lnTo>
                    <a:cubicBezTo>
                      <a:pt x="4763" y="15166"/>
                      <a:pt x="4337" y="14977"/>
                      <a:pt x="3918" y="14977"/>
                    </a:cubicBezTo>
                    <a:cubicBezTo>
                      <a:pt x="3022" y="14977"/>
                      <a:pt x="2160" y="15844"/>
                      <a:pt x="2569" y="16913"/>
                    </a:cubicBezTo>
                    <a:cubicBezTo>
                      <a:pt x="2669" y="17213"/>
                      <a:pt x="2803" y="17480"/>
                      <a:pt x="2936" y="17747"/>
                    </a:cubicBezTo>
                    <a:cubicBezTo>
                      <a:pt x="3170" y="18147"/>
                      <a:pt x="3470" y="18547"/>
                      <a:pt x="3770" y="18914"/>
                    </a:cubicBezTo>
                    <a:cubicBezTo>
                      <a:pt x="3870" y="19014"/>
                      <a:pt x="4004" y="19115"/>
                      <a:pt x="4104" y="19215"/>
                    </a:cubicBezTo>
                    <a:cubicBezTo>
                      <a:pt x="4604" y="19682"/>
                      <a:pt x="5205" y="20049"/>
                      <a:pt x="5838" y="20315"/>
                    </a:cubicBezTo>
                    <a:cubicBezTo>
                      <a:pt x="6572" y="20649"/>
                      <a:pt x="7406" y="20816"/>
                      <a:pt x="8207" y="20849"/>
                    </a:cubicBezTo>
                    <a:cubicBezTo>
                      <a:pt x="8334" y="20859"/>
                      <a:pt x="8461" y="20863"/>
                      <a:pt x="8587" y="20863"/>
                    </a:cubicBezTo>
                    <a:cubicBezTo>
                      <a:pt x="8892" y="20863"/>
                      <a:pt x="9191" y="20839"/>
                      <a:pt x="9474" y="20816"/>
                    </a:cubicBezTo>
                    <a:cubicBezTo>
                      <a:pt x="9841" y="20782"/>
                      <a:pt x="10208" y="20716"/>
                      <a:pt x="10542" y="20649"/>
                    </a:cubicBezTo>
                    <a:cubicBezTo>
                      <a:pt x="10975" y="20549"/>
                      <a:pt x="11409" y="20449"/>
                      <a:pt x="11843" y="20282"/>
                    </a:cubicBezTo>
                    <a:cubicBezTo>
                      <a:pt x="12143" y="20182"/>
                      <a:pt x="12443" y="20049"/>
                      <a:pt x="12710" y="19915"/>
                    </a:cubicBezTo>
                    <a:cubicBezTo>
                      <a:pt x="13444" y="19582"/>
                      <a:pt x="14111" y="19148"/>
                      <a:pt x="14711" y="18648"/>
                    </a:cubicBezTo>
                    <a:cubicBezTo>
                      <a:pt x="15612" y="17947"/>
                      <a:pt x="16379" y="17080"/>
                      <a:pt x="16946" y="16112"/>
                    </a:cubicBezTo>
                    <a:cubicBezTo>
                      <a:pt x="17247" y="15612"/>
                      <a:pt x="17480" y="15145"/>
                      <a:pt x="17680" y="14611"/>
                    </a:cubicBezTo>
                    <a:cubicBezTo>
                      <a:pt x="17847" y="14111"/>
                      <a:pt x="17980" y="13577"/>
                      <a:pt x="18080" y="13044"/>
                    </a:cubicBezTo>
                    <a:cubicBezTo>
                      <a:pt x="18281" y="11809"/>
                      <a:pt x="18281" y="10575"/>
                      <a:pt x="18014" y="9374"/>
                    </a:cubicBezTo>
                    <a:cubicBezTo>
                      <a:pt x="17947" y="8874"/>
                      <a:pt x="17814" y="8407"/>
                      <a:pt x="17647" y="7940"/>
                    </a:cubicBezTo>
                    <a:cubicBezTo>
                      <a:pt x="17280" y="6939"/>
                      <a:pt x="16813" y="6005"/>
                      <a:pt x="16246" y="5171"/>
                    </a:cubicBezTo>
                    <a:cubicBezTo>
                      <a:pt x="16112" y="5004"/>
                      <a:pt x="16012" y="4838"/>
                      <a:pt x="15879" y="4671"/>
                    </a:cubicBezTo>
                    <a:cubicBezTo>
                      <a:pt x="15012" y="3537"/>
                      <a:pt x="13978" y="2569"/>
                      <a:pt x="12743" y="1802"/>
                    </a:cubicBezTo>
                    <a:cubicBezTo>
                      <a:pt x="12443" y="1635"/>
                      <a:pt x="12143" y="1469"/>
                      <a:pt x="11843" y="1302"/>
                    </a:cubicBezTo>
                    <a:cubicBezTo>
                      <a:pt x="11242" y="1002"/>
                      <a:pt x="10642" y="735"/>
                      <a:pt x="10008" y="568"/>
                    </a:cubicBezTo>
                    <a:cubicBezTo>
                      <a:pt x="8874" y="201"/>
                      <a:pt x="7706" y="1"/>
                      <a:pt x="653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6" name="Google Shape;2666;p61"/>
              <p:cNvSpPr/>
              <p:nvPr/>
            </p:nvSpPr>
            <p:spPr>
              <a:xfrm>
                <a:off x="3581900" y="4131725"/>
                <a:ext cx="97600" cy="85925"/>
              </a:xfrm>
              <a:custGeom>
                <a:avLst/>
                <a:gdLst/>
                <a:ahLst/>
                <a:cxnLst/>
                <a:rect l="l" t="t" r="r" b="b"/>
                <a:pathLst>
                  <a:path w="3904" h="3437" extrusionOk="0">
                    <a:moveTo>
                      <a:pt x="2235" y="1"/>
                    </a:moveTo>
                    <a:lnTo>
                      <a:pt x="0" y="1936"/>
                    </a:lnTo>
                    <a:cubicBezTo>
                      <a:pt x="234" y="2369"/>
                      <a:pt x="501" y="2769"/>
                      <a:pt x="834" y="3136"/>
                    </a:cubicBezTo>
                    <a:cubicBezTo>
                      <a:pt x="934" y="3236"/>
                      <a:pt x="1068" y="3337"/>
                      <a:pt x="1168" y="3437"/>
                    </a:cubicBezTo>
                    <a:lnTo>
                      <a:pt x="3903" y="1068"/>
                    </a:lnTo>
                    <a:lnTo>
                      <a:pt x="3803" y="1035"/>
                    </a:lnTo>
                    <a:cubicBezTo>
                      <a:pt x="3503" y="968"/>
                      <a:pt x="3269" y="868"/>
                      <a:pt x="3036" y="735"/>
                    </a:cubicBezTo>
                    <a:cubicBezTo>
                      <a:pt x="2736" y="535"/>
                      <a:pt x="2469" y="268"/>
                      <a:pt x="2235" y="1"/>
                    </a:cubicBezTo>
                    <a:close/>
                  </a:path>
                </a:pathLst>
              </a:custGeom>
              <a:solidFill>
                <a:srgbClr val="F1EFF2">
                  <a:alpha val="130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7" name="Google Shape;2667;p61"/>
              <p:cNvSpPr/>
              <p:nvPr/>
            </p:nvSpPr>
            <p:spPr>
              <a:xfrm>
                <a:off x="3672800" y="3750625"/>
                <a:ext cx="287725" cy="507050"/>
              </a:xfrm>
              <a:custGeom>
                <a:avLst/>
                <a:gdLst/>
                <a:ahLst/>
                <a:cxnLst/>
                <a:rect l="l" t="t" r="r" b="b"/>
                <a:pathLst>
                  <a:path w="11509" h="20282" extrusionOk="0">
                    <a:moveTo>
                      <a:pt x="3436" y="1"/>
                    </a:moveTo>
                    <a:lnTo>
                      <a:pt x="0" y="8807"/>
                    </a:lnTo>
                    <a:cubicBezTo>
                      <a:pt x="167" y="8740"/>
                      <a:pt x="334" y="8707"/>
                      <a:pt x="501" y="8640"/>
                    </a:cubicBezTo>
                    <a:cubicBezTo>
                      <a:pt x="818" y="8527"/>
                      <a:pt x="1166" y="8460"/>
                      <a:pt x="1514" y="8460"/>
                    </a:cubicBezTo>
                    <a:cubicBezTo>
                      <a:pt x="1677" y="8460"/>
                      <a:pt x="1841" y="8475"/>
                      <a:pt x="2002" y="8507"/>
                    </a:cubicBezTo>
                    <a:cubicBezTo>
                      <a:pt x="2402" y="8573"/>
                      <a:pt x="2836" y="8707"/>
                      <a:pt x="3203" y="8907"/>
                    </a:cubicBezTo>
                    <a:lnTo>
                      <a:pt x="6205" y="1268"/>
                    </a:lnTo>
                    <a:cubicBezTo>
                      <a:pt x="5904" y="1068"/>
                      <a:pt x="5571" y="901"/>
                      <a:pt x="5271" y="734"/>
                    </a:cubicBezTo>
                    <a:cubicBezTo>
                      <a:pt x="4670" y="434"/>
                      <a:pt x="4070" y="201"/>
                      <a:pt x="3436" y="1"/>
                    </a:cubicBezTo>
                    <a:close/>
                    <a:moveTo>
                      <a:pt x="9674" y="4637"/>
                    </a:moveTo>
                    <a:lnTo>
                      <a:pt x="3836" y="9341"/>
                    </a:lnTo>
                    <a:cubicBezTo>
                      <a:pt x="4270" y="9708"/>
                      <a:pt x="4637" y="10175"/>
                      <a:pt x="4904" y="10675"/>
                    </a:cubicBezTo>
                    <a:cubicBezTo>
                      <a:pt x="5137" y="11075"/>
                      <a:pt x="5271" y="11576"/>
                      <a:pt x="5304" y="12043"/>
                    </a:cubicBezTo>
                    <a:lnTo>
                      <a:pt x="11075" y="7373"/>
                    </a:lnTo>
                    <a:cubicBezTo>
                      <a:pt x="10741" y="6405"/>
                      <a:pt x="10274" y="5471"/>
                      <a:pt x="9674" y="4637"/>
                    </a:cubicBezTo>
                    <a:close/>
                    <a:moveTo>
                      <a:pt x="11508" y="12510"/>
                    </a:moveTo>
                    <a:lnTo>
                      <a:pt x="5271" y="12710"/>
                    </a:lnTo>
                    <a:cubicBezTo>
                      <a:pt x="5137" y="13310"/>
                      <a:pt x="4904" y="13844"/>
                      <a:pt x="4537" y="14311"/>
                    </a:cubicBezTo>
                    <a:cubicBezTo>
                      <a:pt x="4070" y="14945"/>
                      <a:pt x="3436" y="15478"/>
                      <a:pt x="2702" y="15845"/>
                    </a:cubicBezTo>
                    <a:lnTo>
                      <a:pt x="10374" y="15578"/>
                    </a:lnTo>
                    <a:cubicBezTo>
                      <a:pt x="10675" y="15078"/>
                      <a:pt x="10908" y="14578"/>
                      <a:pt x="11108" y="14077"/>
                    </a:cubicBezTo>
                    <a:cubicBezTo>
                      <a:pt x="11275" y="13544"/>
                      <a:pt x="11408" y="13043"/>
                      <a:pt x="11508" y="12510"/>
                    </a:cubicBezTo>
                    <a:close/>
                    <a:moveTo>
                      <a:pt x="2602" y="15879"/>
                    </a:moveTo>
                    <a:cubicBezTo>
                      <a:pt x="2017" y="16185"/>
                      <a:pt x="1385" y="16329"/>
                      <a:pt x="765" y="16329"/>
                    </a:cubicBezTo>
                    <a:cubicBezTo>
                      <a:pt x="643" y="16329"/>
                      <a:pt x="521" y="16323"/>
                      <a:pt x="401" y="16312"/>
                    </a:cubicBezTo>
                    <a:lnTo>
                      <a:pt x="167" y="16279"/>
                    </a:lnTo>
                    <a:lnTo>
                      <a:pt x="167" y="16279"/>
                    </a:lnTo>
                    <a:lnTo>
                      <a:pt x="2902" y="20282"/>
                    </a:lnTo>
                    <a:cubicBezTo>
                      <a:pt x="3269" y="20248"/>
                      <a:pt x="3603" y="20182"/>
                      <a:pt x="3970" y="20115"/>
                    </a:cubicBezTo>
                    <a:cubicBezTo>
                      <a:pt x="4403" y="20015"/>
                      <a:pt x="4837" y="19881"/>
                      <a:pt x="5271" y="19748"/>
                    </a:cubicBezTo>
                    <a:lnTo>
                      <a:pt x="2602" y="15879"/>
                    </a:lnTo>
                    <a:close/>
                  </a:path>
                </a:pathLst>
              </a:custGeom>
              <a:solidFill>
                <a:srgbClr val="F1EFF2">
                  <a:alpha val="130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8" name="Google Shape;2668;p61"/>
              <p:cNvSpPr/>
              <p:nvPr/>
            </p:nvSpPr>
            <p:spPr>
              <a:xfrm>
                <a:off x="3551050" y="3737275"/>
                <a:ext cx="120925" cy="235200"/>
              </a:xfrm>
              <a:custGeom>
                <a:avLst/>
                <a:gdLst/>
                <a:ahLst/>
                <a:cxnLst/>
                <a:rect l="l" t="t" r="r" b="b"/>
                <a:pathLst>
                  <a:path w="4837" h="9408" extrusionOk="0">
                    <a:moveTo>
                      <a:pt x="3669" y="1"/>
                    </a:moveTo>
                    <a:cubicBezTo>
                      <a:pt x="3136" y="34"/>
                      <a:pt x="2602" y="101"/>
                      <a:pt x="2102" y="301"/>
                    </a:cubicBezTo>
                    <a:cubicBezTo>
                      <a:pt x="1868" y="368"/>
                      <a:pt x="1668" y="468"/>
                      <a:pt x="1501" y="568"/>
                    </a:cubicBezTo>
                    <a:lnTo>
                      <a:pt x="0" y="7640"/>
                    </a:lnTo>
                    <a:cubicBezTo>
                      <a:pt x="334" y="8073"/>
                      <a:pt x="767" y="8474"/>
                      <a:pt x="1268" y="8774"/>
                    </a:cubicBezTo>
                    <a:cubicBezTo>
                      <a:pt x="1735" y="9074"/>
                      <a:pt x="2268" y="9274"/>
                      <a:pt x="2835" y="9408"/>
                    </a:cubicBezTo>
                    <a:lnTo>
                      <a:pt x="4837" y="1"/>
                    </a:lnTo>
                    <a:close/>
                  </a:path>
                </a:pathLst>
              </a:custGeom>
              <a:solidFill>
                <a:srgbClr val="F1EFF2">
                  <a:alpha val="130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9" name="Google Shape;2669;p61"/>
              <p:cNvSpPr/>
              <p:nvPr/>
            </p:nvSpPr>
            <p:spPr>
              <a:xfrm>
                <a:off x="3436800" y="3563825"/>
                <a:ext cx="169300" cy="104275"/>
              </a:xfrm>
              <a:custGeom>
                <a:avLst/>
                <a:gdLst/>
                <a:ahLst/>
                <a:cxnLst/>
                <a:rect l="l" t="t" r="r" b="b"/>
                <a:pathLst>
                  <a:path w="6772" h="4171" extrusionOk="0">
                    <a:moveTo>
                      <a:pt x="6071" y="1"/>
                    </a:moveTo>
                    <a:lnTo>
                      <a:pt x="0" y="301"/>
                    </a:lnTo>
                    <a:lnTo>
                      <a:pt x="1034" y="4170"/>
                    </a:lnTo>
                    <a:lnTo>
                      <a:pt x="6772" y="2669"/>
                    </a:lnTo>
                    <a:lnTo>
                      <a:pt x="607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0" name="Google Shape;2670;p61"/>
              <p:cNvSpPr/>
              <p:nvPr/>
            </p:nvSpPr>
            <p:spPr>
              <a:xfrm>
                <a:off x="3454300" y="3623025"/>
                <a:ext cx="72575" cy="15050"/>
              </a:xfrm>
              <a:custGeom>
                <a:avLst/>
                <a:gdLst/>
                <a:ahLst/>
                <a:cxnLst/>
                <a:rect l="l" t="t" r="r" b="b"/>
                <a:pathLst>
                  <a:path w="2903" h="602" fill="none" extrusionOk="0">
                    <a:moveTo>
                      <a:pt x="1" y="601"/>
                    </a:moveTo>
                    <a:lnTo>
                      <a:pt x="2903" y="1"/>
                    </a:lnTo>
                  </a:path>
                </a:pathLst>
              </a:custGeom>
              <a:noFill/>
              <a:ln w="10850" cap="flat" cmpd="sng">
                <a:solidFill>
                  <a:schemeClr val="lt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1" name="Google Shape;2671;p61"/>
              <p:cNvSpPr/>
              <p:nvPr/>
            </p:nvSpPr>
            <p:spPr>
              <a:xfrm>
                <a:off x="3445975" y="3592175"/>
                <a:ext cx="72575" cy="15050"/>
              </a:xfrm>
              <a:custGeom>
                <a:avLst/>
                <a:gdLst/>
                <a:ahLst/>
                <a:cxnLst/>
                <a:rect l="l" t="t" r="r" b="b"/>
                <a:pathLst>
                  <a:path w="2903" h="602" fill="none" extrusionOk="0">
                    <a:moveTo>
                      <a:pt x="0" y="601"/>
                    </a:moveTo>
                    <a:lnTo>
                      <a:pt x="2902" y="1"/>
                    </a:lnTo>
                  </a:path>
                </a:pathLst>
              </a:custGeom>
              <a:noFill/>
              <a:ln w="10850" cap="flat" cmpd="sng">
                <a:solidFill>
                  <a:schemeClr val="lt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2" name="Google Shape;2672;p61"/>
              <p:cNvSpPr/>
              <p:nvPr/>
            </p:nvSpPr>
            <p:spPr>
              <a:xfrm>
                <a:off x="3562725" y="3437900"/>
                <a:ext cx="127600" cy="176825"/>
              </a:xfrm>
              <a:custGeom>
                <a:avLst/>
                <a:gdLst/>
                <a:ahLst/>
                <a:cxnLst/>
                <a:rect l="l" t="t" r="r" b="b"/>
                <a:pathLst>
                  <a:path w="5104" h="7073" extrusionOk="0">
                    <a:moveTo>
                      <a:pt x="1535" y="1"/>
                    </a:moveTo>
                    <a:lnTo>
                      <a:pt x="0" y="5871"/>
                    </a:lnTo>
                    <a:lnTo>
                      <a:pt x="2469" y="7072"/>
                    </a:lnTo>
                    <a:lnTo>
                      <a:pt x="5104" y="1769"/>
                    </a:lnTo>
                    <a:lnTo>
                      <a:pt x="1535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3" name="Google Shape;2673;p61"/>
              <p:cNvSpPr/>
              <p:nvPr/>
            </p:nvSpPr>
            <p:spPr>
              <a:xfrm>
                <a:off x="3633600" y="3467925"/>
                <a:ext cx="29200" cy="67575"/>
              </a:xfrm>
              <a:custGeom>
                <a:avLst/>
                <a:gdLst/>
                <a:ahLst/>
                <a:cxnLst/>
                <a:rect l="l" t="t" r="r" b="b"/>
                <a:pathLst>
                  <a:path w="1168" h="2703" fill="none" extrusionOk="0">
                    <a:moveTo>
                      <a:pt x="1168" y="0"/>
                    </a:moveTo>
                    <a:lnTo>
                      <a:pt x="0" y="2702"/>
                    </a:lnTo>
                  </a:path>
                </a:pathLst>
              </a:custGeom>
              <a:noFill/>
              <a:ln w="10850" cap="flat" cmpd="sng">
                <a:solidFill>
                  <a:schemeClr val="lt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4" name="Google Shape;2674;p61"/>
              <p:cNvSpPr/>
              <p:nvPr/>
            </p:nvSpPr>
            <p:spPr>
              <a:xfrm>
                <a:off x="3604400" y="3453750"/>
                <a:ext cx="29225" cy="67575"/>
              </a:xfrm>
              <a:custGeom>
                <a:avLst/>
                <a:gdLst/>
                <a:ahLst/>
                <a:cxnLst/>
                <a:rect l="l" t="t" r="r" b="b"/>
                <a:pathLst>
                  <a:path w="1169" h="2703" fill="none" extrusionOk="0">
                    <a:moveTo>
                      <a:pt x="1168" y="0"/>
                    </a:moveTo>
                    <a:lnTo>
                      <a:pt x="1" y="2702"/>
                    </a:lnTo>
                  </a:path>
                </a:pathLst>
              </a:custGeom>
              <a:noFill/>
              <a:ln w="10850" cap="flat" cmpd="sng">
                <a:solidFill>
                  <a:schemeClr val="lt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5" name="Google Shape;2675;p61"/>
              <p:cNvSpPr/>
              <p:nvPr/>
            </p:nvSpPr>
            <p:spPr>
              <a:xfrm>
                <a:off x="3508500" y="3195225"/>
                <a:ext cx="457025" cy="521225"/>
              </a:xfrm>
              <a:custGeom>
                <a:avLst/>
                <a:gdLst/>
                <a:ahLst/>
                <a:cxnLst/>
                <a:rect l="l" t="t" r="r" b="b"/>
                <a:pathLst>
                  <a:path w="18281" h="20849" extrusionOk="0">
                    <a:moveTo>
                      <a:pt x="5371" y="1"/>
                    </a:moveTo>
                    <a:cubicBezTo>
                      <a:pt x="4838" y="1"/>
                      <a:pt x="4304" y="101"/>
                      <a:pt x="3804" y="301"/>
                    </a:cubicBezTo>
                    <a:cubicBezTo>
                      <a:pt x="3570" y="368"/>
                      <a:pt x="3370" y="468"/>
                      <a:pt x="3203" y="568"/>
                    </a:cubicBezTo>
                    <a:cubicBezTo>
                      <a:pt x="3103" y="601"/>
                      <a:pt x="3036" y="668"/>
                      <a:pt x="2970" y="701"/>
                    </a:cubicBezTo>
                    <a:lnTo>
                      <a:pt x="2970" y="735"/>
                    </a:lnTo>
                    <a:cubicBezTo>
                      <a:pt x="601" y="2202"/>
                      <a:pt x="1" y="5405"/>
                      <a:pt x="1735" y="7639"/>
                    </a:cubicBezTo>
                    <a:cubicBezTo>
                      <a:pt x="2069" y="8106"/>
                      <a:pt x="2503" y="8473"/>
                      <a:pt x="2970" y="8774"/>
                    </a:cubicBezTo>
                    <a:cubicBezTo>
                      <a:pt x="3470" y="9074"/>
                      <a:pt x="4004" y="9274"/>
                      <a:pt x="4571" y="9407"/>
                    </a:cubicBezTo>
                    <a:cubicBezTo>
                      <a:pt x="4859" y="9449"/>
                      <a:pt x="5148" y="9477"/>
                      <a:pt x="5445" y="9477"/>
                    </a:cubicBezTo>
                    <a:cubicBezTo>
                      <a:pt x="5628" y="9477"/>
                      <a:pt x="5814" y="9466"/>
                      <a:pt x="6005" y="9441"/>
                    </a:cubicBezTo>
                    <a:cubicBezTo>
                      <a:pt x="6205" y="9441"/>
                      <a:pt x="6405" y="9407"/>
                      <a:pt x="6606" y="9341"/>
                    </a:cubicBezTo>
                    <a:cubicBezTo>
                      <a:pt x="6772" y="9307"/>
                      <a:pt x="6939" y="9241"/>
                      <a:pt x="7106" y="9174"/>
                    </a:cubicBezTo>
                    <a:cubicBezTo>
                      <a:pt x="7425" y="9060"/>
                      <a:pt x="7760" y="9008"/>
                      <a:pt x="8099" y="9008"/>
                    </a:cubicBezTo>
                    <a:cubicBezTo>
                      <a:pt x="8257" y="9008"/>
                      <a:pt x="8415" y="9019"/>
                      <a:pt x="8574" y="9040"/>
                    </a:cubicBezTo>
                    <a:cubicBezTo>
                      <a:pt x="9007" y="9107"/>
                      <a:pt x="9408" y="9241"/>
                      <a:pt x="9808" y="9474"/>
                    </a:cubicBezTo>
                    <a:cubicBezTo>
                      <a:pt x="9941" y="9541"/>
                      <a:pt x="10075" y="9641"/>
                      <a:pt x="10208" y="9741"/>
                    </a:cubicBezTo>
                    <a:lnTo>
                      <a:pt x="10408" y="9874"/>
                    </a:lnTo>
                    <a:cubicBezTo>
                      <a:pt x="10842" y="10241"/>
                      <a:pt x="11209" y="10675"/>
                      <a:pt x="11476" y="11209"/>
                    </a:cubicBezTo>
                    <a:cubicBezTo>
                      <a:pt x="11709" y="11609"/>
                      <a:pt x="11843" y="12109"/>
                      <a:pt x="11876" y="12576"/>
                    </a:cubicBezTo>
                    <a:cubicBezTo>
                      <a:pt x="11909" y="12710"/>
                      <a:pt x="11909" y="12843"/>
                      <a:pt x="11876" y="12943"/>
                    </a:cubicBezTo>
                    <a:cubicBezTo>
                      <a:pt x="11876" y="13043"/>
                      <a:pt x="11876" y="13143"/>
                      <a:pt x="11843" y="13243"/>
                    </a:cubicBezTo>
                    <a:cubicBezTo>
                      <a:pt x="11743" y="13844"/>
                      <a:pt x="11509" y="14378"/>
                      <a:pt x="11142" y="14845"/>
                    </a:cubicBezTo>
                    <a:cubicBezTo>
                      <a:pt x="10642" y="15478"/>
                      <a:pt x="10008" y="16012"/>
                      <a:pt x="9308" y="16379"/>
                    </a:cubicBezTo>
                    <a:lnTo>
                      <a:pt x="9241" y="16412"/>
                    </a:lnTo>
                    <a:lnTo>
                      <a:pt x="9174" y="16412"/>
                    </a:lnTo>
                    <a:cubicBezTo>
                      <a:pt x="8617" y="16719"/>
                      <a:pt x="7989" y="16863"/>
                      <a:pt x="7351" y="16863"/>
                    </a:cubicBezTo>
                    <a:cubicBezTo>
                      <a:pt x="7225" y="16863"/>
                      <a:pt x="7099" y="16857"/>
                      <a:pt x="6973" y="16846"/>
                    </a:cubicBezTo>
                    <a:lnTo>
                      <a:pt x="6872" y="16846"/>
                    </a:lnTo>
                    <a:lnTo>
                      <a:pt x="6739" y="16813"/>
                    </a:lnTo>
                    <a:cubicBezTo>
                      <a:pt x="6472" y="16746"/>
                      <a:pt x="6205" y="16646"/>
                      <a:pt x="5972" y="16512"/>
                    </a:cubicBezTo>
                    <a:cubicBezTo>
                      <a:pt x="5672" y="16312"/>
                      <a:pt x="5405" y="16045"/>
                      <a:pt x="5205" y="15779"/>
                    </a:cubicBezTo>
                    <a:lnTo>
                      <a:pt x="5138" y="15679"/>
                    </a:lnTo>
                    <a:lnTo>
                      <a:pt x="5071" y="15578"/>
                    </a:lnTo>
                    <a:cubicBezTo>
                      <a:pt x="4767" y="15149"/>
                      <a:pt x="4348" y="14966"/>
                      <a:pt x="3935" y="14966"/>
                    </a:cubicBezTo>
                    <a:cubicBezTo>
                      <a:pt x="3033" y="14966"/>
                      <a:pt x="2158" y="15837"/>
                      <a:pt x="2569" y="16913"/>
                    </a:cubicBezTo>
                    <a:cubicBezTo>
                      <a:pt x="2669" y="17180"/>
                      <a:pt x="2803" y="17446"/>
                      <a:pt x="2936" y="17713"/>
                    </a:cubicBezTo>
                    <a:cubicBezTo>
                      <a:pt x="3170" y="18147"/>
                      <a:pt x="3470" y="18547"/>
                      <a:pt x="3770" y="18914"/>
                    </a:cubicBezTo>
                    <a:cubicBezTo>
                      <a:pt x="3870" y="19014"/>
                      <a:pt x="4004" y="19114"/>
                      <a:pt x="4104" y="19214"/>
                    </a:cubicBezTo>
                    <a:cubicBezTo>
                      <a:pt x="4604" y="19681"/>
                      <a:pt x="5205" y="20048"/>
                      <a:pt x="5838" y="20315"/>
                    </a:cubicBezTo>
                    <a:cubicBezTo>
                      <a:pt x="6572" y="20615"/>
                      <a:pt x="7406" y="20816"/>
                      <a:pt x="8207" y="20849"/>
                    </a:cubicBezTo>
                    <a:cubicBezTo>
                      <a:pt x="8640" y="20849"/>
                      <a:pt x="9074" y="20849"/>
                      <a:pt x="9474" y="20816"/>
                    </a:cubicBezTo>
                    <a:cubicBezTo>
                      <a:pt x="9841" y="20782"/>
                      <a:pt x="10208" y="20716"/>
                      <a:pt x="10542" y="20649"/>
                    </a:cubicBezTo>
                    <a:cubicBezTo>
                      <a:pt x="10975" y="20549"/>
                      <a:pt x="11409" y="20415"/>
                      <a:pt x="11843" y="20282"/>
                    </a:cubicBezTo>
                    <a:cubicBezTo>
                      <a:pt x="12143" y="20148"/>
                      <a:pt x="12443" y="20048"/>
                      <a:pt x="12710" y="19915"/>
                    </a:cubicBezTo>
                    <a:cubicBezTo>
                      <a:pt x="13444" y="19581"/>
                      <a:pt x="14111" y="19148"/>
                      <a:pt x="14711" y="18647"/>
                    </a:cubicBezTo>
                    <a:cubicBezTo>
                      <a:pt x="15612" y="17947"/>
                      <a:pt x="16379" y="17080"/>
                      <a:pt x="16946" y="16112"/>
                    </a:cubicBezTo>
                    <a:cubicBezTo>
                      <a:pt x="17247" y="15612"/>
                      <a:pt x="17480" y="15111"/>
                      <a:pt x="17680" y="14611"/>
                    </a:cubicBezTo>
                    <a:cubicBezTo>
                      <a:pt x="17847" y="14077"/>
                      <a:pt x="17980" y="13577"/>
                      <a:pt x="18080" y="13043"/>
                    </a:cubicBezTo>
                    <a:cubicBezTo>
                      <a:pt x="18281" y="11809"/>
                      <a:pt x="18281" y="10575"/>
                      <a:pt x="18014" y="9374"/>
                    </a:cubicBezTo>
                    <a:cubicBezTo>
                      <a:pt x="17947" y="8874"/>
                      <a:pt x="17814" y="8373"/>
                      <a:pt x="17647" y="7906"/>
                    </a:cubicBezTo>
                    <a:cubicBezTo>
                      <a:pt x="17280" y="6939"/>
                      <a:pt x="16813" y="6005"/>
                      <a:pt x="16246" y="5171"/>
                    </a:cubicBezTo>
                    <a:cubicBezTo>
                      <a:pt x="16112" y="5004"/>
                      <a:pt x="16012" y="4837"/>
                      <a:pt x="15879" y="4671"/>
                    </a:cubicBezTo>
                    <a:cubicBezTo>
                      <a:pt x="15012" y="3537"/>
                      <a:pt x="13978" y="2569"/>
                      <a:pt x="12743" y="1802"/>
                    </a:cubicBezTo>
                    <a:cubicBezTo>
                      <a:pt x="12443" y="1635"/>
                      <a:pt x="12143" y="1435"/>
                      <a:pt x="11843" y="1268"/>
                    </a:cubicBezTo>
                    <a:cubicBezTo>
                      <a:pt x="11242" y="968"/>
                      <a:pt x="10642" y="735"/>
                      <a:pt x="10008" y="534"/>
                    </a:cubicBezTo>
                    <a:cubicBezTo>
                      <a:pt x="8874" y="201"/>
                      <a:pt x="7706" y="1"/>
                      <a:pt x="653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6" name="Google Shape;2676;p61"/>
              <p:cNvSpPr/>
              <p:nvPr/>
            </p:nvSpPr>
            <p:spPr>
              <a:xfrm>
                <a:off x="3581900" y="3588850"/>
                <a:ext cx="97600" cy="86750"/>
              </a:xfrm>
              <a:custGeom>
                <a:avLst/>
                <a:gdLst/>
                <a:ahLst/>
                <a:cxnLst/>
                <a:rect l="l" t="t" r="r" b="b"/>
                <a:pathLst>
                  <a:path w="3904" h="3470" extrusionOk="0">
                    <a:moveTo>
                      <a:pt x="2235" y="0"/>
                    </a:moveTo>
                    <a:lnTo>
                      <a:pt x="0" y="1968"/>
                    </a:lnTo>
                    <a:cubicBezTo>
                      <a:pt x="234" y="2402"/>
                      <a:pt x="501" y="2802"/>
                      <a:pt x="834" y="3136"/>
                    </a:cubicBezTo>
                    <a:cubicBezTo>
                      <a:pt x="934" y="3269"/>
                      <a:pt x="1068" y="3369"/>
                      <a:pt x="1168" y="3469"/>
                    </a:cubicBezTo>
                    <a:lnTo>
                      <a:pt x="3903" y="1068"/>
                    </a:lnTo>
                    <a:lnTo>
                      <a:pt x="3803" y="1068"/>
                    </a:lnTo>
                    <a:cubicBezTo>
                      <a:pt x="3503" y="1001"/>
                      <a:pt x="3269" y="901"/>
                      <a:pt x="3036" y="734"/>
                    </a:cubicBezTo>
                    <a:cubicBezTo>
                      <a:pt x="2736" y="567"/>
                      <a:pt x="2469" y="300"/>
                      <a:pt x="2235" y="0"/>
                    </a:cubicBezTo>
                    <a:close/>
                  </a:path>
                </a:pathLst>
              </a:custGeom>
              <a:solidFill>
                <a:srgbClr val="F1EFF2">
                  <a:alpha val="130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7" name="Google Shape;2677;p61"/>
              <p:cNvSpPr/>
              <p:nvPr/>
            </p:nvSpPr>
            <p:spPr>
              <a:xfrm>
                <a:off x="3672800" y="3208575"/>
                <a:ext cx="287725" cy="506225"/>
              </a:xfrm>
              <a:custGeom>
                <a:avLst/>
                <a:gdLst/>
                <a:ahLst/>
                <a:cxnLst/>
                <a:rect l="l" t="t" r="r" b="b"/>
                <a:pathLst>
                  <a:path w="11509" h="20249" extrusionOk="0">
                    <a:moveTo>
                      <a:pt x="3436" y="0"/>
                    </a:moveTo>
                    <a:lnTo>
                      <a:pt x="0" y="8773"/>
                    </a:lnTo>
                    <a:cubicBezTo>
                      <a:pt x="167" y="8740"/>
                      <a:pt x="334" y="8673"/>
                      <a:pt x="501" y="8607"/>
                    </a:cubicBezTo>
                    <a:cubicBezTo>
                      <a:pt x="818" y="8493"/>
                      <a:pt x="1166" y="8426"/>
                      <a:pt x="1514" y="8426"/>
                    </a:cubicBezTo>
                    <a:cubicBezTo>
                      <a:pt x="1677" y="8426"/>
                      <a:pt x="1841" y="8441"/>
                      <a:pt x="2002" y="8473"/>
                    </a:cubicBezTo>
                    <a:cubicBezTo>
                      <a:pt x="2402" y="8540"/>
                      <a:pt x="2836" y="8673"/>
                      <a:pt x="3203" y="8873"/>
                    </a:cubicBezTo>
                    <a:lnTo>
                      <a:pt x="6205" y="1268"/>
                    </a:lnTo>
                    <a:cubicBezTo>
                      <a:pt x="5904" y="1068"/>
                      <a:pt x="5571" y="901"/>
                      <a:pt x="5271" y="734"/>
                    </a:cubicBezTo>
                    <a:cubicBezTo>
                      <a:pt x="4670" y="434"/>
                      <a:pt x="4070" y="201"/>
                      <a:pt x="3436" y="0"/>
                    </a:cubicBezTo>
                    <a:close/>
                    <a:moveTo>
                      <a:pt x="9674" y="4604"/>
                    </a:moveTo>
                    <a:lnTo>
                      <a:pt x="3836" y="9340"/>
                    </a:lnTo>
                    <a:cubicBezTo>
                      <a:pt x="4270" y="9707"/>
                      <a:pt x="4637" y="10141"/>
                      <a:pt x="4904" y="10641"/>
                    </a:cubicBezTo>
                    <a:cubicBezTo>
                      <a:pt x="5137" y="11075"/>
                      <a:pt x="5271" y="11542"/>
                      <a:pt x="5304" y="12009"/>
                    </a:cubicBezTo>
                    <a:lnTo>
                      <a:pt x="11075" y="7372"/>
                    </a:lnTo>
                    <a:cubicBezTo>
                      <a:pt x="10741" y="6372"/>
                      <a:pt x="10274" y="5438"/>
                      <a:pt x="9674" y="4604"/>
                    </a:cubicBezTo>
                    <a:close/>
                    <a:moveTo>
                      <a:pt x="11508" y="12476"/>
                    </a:moveTo>
                    <a:lnTo>
                      <a:pt x="5271" y="12709"/>
                    </a:lnTo>
                    <a:cubicBezTo>
                      <a:pt x="5137" y="13277"/>
                      <a:pt x="4904" y="13844"/>
                      <a:pt x="4537" y="14311"/>
                    </a:cubicBezTo>
                    <a:lnTo>
                      <a:pt x="4537" y="14277"/>
                    </a:lnTo>
                    <a:cubicBezTo>
                      <a:pt x="4070" y="14911"/>
                      <a:pt x="3436" y="15445"/>
                      <a:pt x="2702" y="15812"/>
                    </a:cubicBezTo>
                    <a:lnTo>
                      <a:pt x="10374" y="15545"/>
                    </a:lnTo>
                    <a:cubicBezTo>
                      <a:pt x="10675" y="15044"/>
                      <a:pt x="10908" y="14577"/>
                      <a:pt x="11108" y="14044"/>
                    </a:cubicBezTo>
                    <a:cubicBezTo>
                      <a:pt x="11275" y="13543"/>
                      <a:pt x="11408" y="13010"/>
                      <a:pt x="11508" y="12476"/>
                    </a:cubicBezTo>
                    <a:close/>
                    <a:moveTo>
                      <a:pt x="2602" y="15878"/>
                    </a:moveTo>
                    <a:cubicBezTo>
                      <a:pt x="2018" y="16156"/>
                      <a:pt x="1388" y="16295"/>
                      <a:pt x="770" y="16295"/>
                    </a:cubicBezTo>
                    <a:cubicBezTo>
                      <a:pt x="646" y="16295"/>
                      <a:pt x="523" y="16290"/>
                      <a:pt x="401" y="16279"/>
                    </a:cubicBezTo>
                    <a:lnTo>
                      <a:pt x="167" y="16245"/>
                    </a:lnTo>
                    <a:lnTo>
                      <a:pt x="2902" y="20248"/>
                    </a:lnTo>
                    <a:cubicBezTo>
                      <a:pt x="3269" y="20215"/>
                      <a:pt x="3603" y="20148"/>
                      <a:pt x="3970" y="20081"/>
                    </a:cubicBezTo>
                    <a:cubicBezTo>
                      <a:pt x="4403" y="19981"/>
                      <a:pt x="4837" y="19848"/>
                      <a:pt x="5271" y="19715"/>
                    </a:cubicBezTo>
                    <a:lnTo>
                      <a:pt x="2602" y="15878"/>
                    </a:lnTo>
                    <a:close/>
                  </a:path>
                </a:pathLst>
              </a:custGeom>
              <a:solidFill>
                <a:srgbClr val="F1EFF2">
                  <a:alpha val="130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8" name="Google Shape;2678;p61"/>
              <p:cNvSpPr/>
              <p:nvPr/>
            </p:nvSpPr>
            <p:spPr>
              <a:xfrm>
                <a:off x="3551050" y="3195225"/>
                <a:ext cx="120925" cy="234375"/>
              </a:xfrm>
              <a:custGeom>
                <a:avLst/>
                <a:gdLst/>
                <a:ahLst/>
                <a:cxnLst/>
                <a:rect l="l" t="t" r="r" b="b"/>
                <a:pathLst>
                  <a:path w="4837" h="9375" extrusionOk="0">
                    <a:moveTo>
                      <a:pt x="3669" y="1"/>
                    </a:moveTo>
                    <a:cubicBezTo>
                      <a:pt x="3136" y="1"/>
                      <a:pt x="2602" y="101"/>
                      <a:pt x="2102" y="301"/>
                    </a:cubicBezTo>
                    <a:cubicBezTo>
                      <a:pt x="1868" y="368"/>
                      <a:pt x="1668" y="468"/>
                      <a:pt x="1501" y="568"/>
                    </a:cubicBezTo>
                    <a:lnTo>
                      <a:pt x="0" y="7606"/>
                    </a:lnTo>
                    <a:cubicBezTo>
                      <a:pt x="334" y="8073"/>
                      <a:pt x="767" y="8473"/>
                      <a:pt x="1268" y="8774"/>
                    </a:cubicBezTo>
                    <a:cubicBezTo>
                      <a:pt x="1735" y="9074"/>
                      <a:pt x="2268" y="9274"/>
                      <a:pt x="2835" y="9374"/>
                    </a:cubicBezTo>
                    <a:lnTo>
                      <a:pt x="4837" y="1"/>
                    </a:lnTo>
                    <a:close/>
                  </a:path>
                </a:pathLst>
              </a:custGeom>
              <a:solidFill>
                <a:srgbClr val="F1EFF2">
                  <a:alpha val="130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9" name="Google Shape;2679;p61"/>
              <p:cNvSpPr/>
              <p:nvPr/>
            </p:nvSpPr>
            <p:spPr>
              <a:xfrm>
                <a:off x="3754525" y="3071800"/>
                <a:ext cx="216000" cy="402275"/>
              </a:xfrm>
              <a:custGeom>
                <a:avLst/>
                <a:gdLst/>
                <a:ahLst/>
                <a:cxnLst/>
                <a:rect l="l" t="t" r="r" b="b"/>
                <a:pathLst>
                  <a:path w="8640" h="16091" extrusionOk="0">
                    <a:moveTo>
                      <a:pt x="767" y="1"/>
                    </a:moveTo>
                    <a:lnTo>
                      <a:pt x="601" y="2903"/>
                    </a:lnTo>
                    <a:cubicBezTo>
                      <a:pt x="3436" y="3036"/>
                      <a:pt x="5638" y="5438"/>
                      <a:pt x="5504" y="8273"/>
                    </a:cubicBezTo>
                    <a:cubicBezTo>
                      <a:pt x="5375" y="11027"/>
                      <a:pt x="3106" y="13183"/>
                      <a:pt x="378" y="13183"/>
                    </a:cubicBezTo>
                    <a:cubicBezTo>
                      <a:pt x="297" y="13183"/>
                      <a:pt x="216" y="13181"/>
                      <a:pt x="134" y="13177"/>
                    </a:cubicBezTo>
                    <a:lnTo>
                      <a:pt x="0" y="16079"/>
                    </a:lnTo>
                    <a:cubicBezTo>
                      <a:pt x="143" y="16087"/>
                      <a:pt x="285" y="16090"/>
                      <a:pt x="427" y="16090"/>
                    </a:cubicBezTo>
                    <a:cubicBezTo>
                      <a:pt x="4676" y="16090"/>
                      <a:pt x="8213" y="12733"/>
                      <a:pt x="8406" y="8407"/>
                    </a:cubicBezTo>
                    <a:cubicBezTo>
                      <a:pt x="8640" y="3970"/>
                      <a:pt x="5204" y="201"/>
                      <a:pt x="7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0" name="Google Shape;2680;p61"/>
              <p:cNvSpPr/>
              <p:nvPr/>
            </p:nvSpPr>
            <p:spPr>
              <a:xfrm>
                <a:off x="3513525" y="3537975"/>
                <a:ext cx="216000" cy="403025"/>
              </a:xfrm>
              <a:custGeom>
                <a:avLst/>
                <a:gdLst/>
                <a:ahLst/>
                <a:cxnLst/>
                <a:rect l="l" t="t" r="r" b="b"/>
                <a:pathLst>
                  <a:path w="8640" h="16121" extrusionOk="0">
                    <a:moveTo>
                      <a:pt x="767" y="0"/>
                    </a:moveTo>
                    <a:lnTo>
                      <a:pt x="634" y="2936"/>
                    </a:lnTo>
                    <a:cubicBezTo>
                      <a:pt x="3469" y="3069"/>
                      <a:pt x="5637" y="5471"/>
                      <a:pt x="5504" y="8273"/>
                    </a:cubicBezTo>
                    <a:cubicBezTo>
                      <a:pt x="5374" y="11027"/>
                      <a:pt x="3106" y="13182"/>
                      <a:pt x="378" y="13182"/>
                    </a:cubicBezTo>
                    <a:cubicBezTo>
                      <a:pt x="297" y="13182"/>
                      <a:pt x="215" y="13180"/>
                      <a:pt x="133" y="13177"/>
                    </a:cubicBezTo>
                    <a:lnTo>
                      <a:pt x="0" y="16112"/>
                    </a:lnTo>
                    <a:cubicBezTo>
                      <a:pt x="123" y="16118"/>
                      <a:pt x="246" y="16120"/>
                      <a:pt x="369" y="16120"/>
                    </a:cubicBezTo>
                    <a:cubicBezTo>
                      <a:pt x="4645" y="16120"/>
                      <a:pt x="8245" y="12753"/>
                      <a:pt x="8439" y="8440"/>
                    </a:cubicBezTo>
                    <a:cubicBezTo>
                      <a:pt x="8640" y="3970"/>
                      <a:pt x="5204" y="201"/>
                      <a:pt x="7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1" name="Google Shape;2681;p61"/>
              <p:cNvSpPr/>
              <p:nvPr/>
            </p:nvSpPr>
            <p:spPr>
              <a:xfrm>
                <a:off x="3753675" y="3968275"/>
                <a:ext cx="216025" cy="403025"/>
              </a:xfrm>
              <a:custGeom>
                <a:avLst/>
                <a:gdLst/>
                <a:ahLst/>
                <a:cxnLst/>
                <a:rect l="l" t="t" r="r" b="b"/>
                <a:pathLst>
                  <a:path w="8641" h="16121" extrusionOk="0">
                    <a:moveTo>
                      <a:pt x="768" y="1"/>
                    </a:moveTo>
                    <a:lnTo>
                      <a:pt x="601" y="2936"/>
                    </a:lnTo>
                    <a:cubicBezTo>
                      <a:pt x="3437" y="3070"/>
                      <a:pt x="5638" y="5471"/>
                      <a:pt x="5505" y="8307"/>
                    </a:cubicBezTo>
                    <a:cubicBezTo>
                      <a:pt x="5375" y="11059"/>
                      <a:pt x="3108" y="13183"/>
                      <a:pt x="382" y="13183"/>
                    </a:cubicBezTo>
                    <a:cubicBezTo>
                      <a:pt x="300" y="13183"/>
                      <a:pt x="217" y="13181"/>
                      <a:pt x="134" y="13177"/>
                    </a:cubicBezTo>
                    <a:lnTo>
                      <a:pt x="1" y="16112"/>
                    </a:lnTo>
                    <a:cubicBezTo>
                      <a:pt x="124" y="16118"/>
                      <a:pt x="247" y="16121"/>
                      <a:pt x="369" y="16121"/>
                    </a:cubicBezTo>
                    <a:cubicBezTo>
                      <a:pt x="4644" y="16121"/>
                      <a:pt x="8212" y="12753"/>
                      <a:pt x="8407" y="8440"/>
                    </a:cubicBezTo>
                    <a:cubicBezTo>
                      <a:pt x="8640" y="4004"/>
                      <a:pt x="5205" y="234"/>
                      <a:pt x="7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2" name="Google Shape;2682;p61"/>
              <p:cNvSpPr/>
              <p:nvPr/>
            </p:nvSpPr>
            <p:spPr>
              <a:xfrm>
                <a:off x="3410100" y="3132675"/>
                <a:ext cx="617150" cy="1188375"/>
              </a:xfrm>
              <a:custGeom>
                <a:avLst/>
                <a:gdLst/>
                <a:ahLst/>
                <a:cxnLst/>
                <a:rect l="l" t="t" r="r" b="b"/>
                <a:pathLst>
                  <a:path w="24686" h="47535" extrusionOk="0">
                    <a:moveTo>
                      <a:pt x="3036" y="1"/>
                    </a:moveTo>
                    <a:cubicBezTo>
                      <a:pt x="1368" y="1"/>
                      <a:pt x="1" y="1335"/>
                      <a:pt x="1" y="3036"/>
                    </a:cubicBezTo>
                    <a:lnTo>
                      <a:pt x="1" y="44499"/>
                    </a:lnTo>
                    <a:cubicBezTo>
                      <a:pt x="1" y="46201"/>
                      <a:pt x="1368" y="47535"/>
                      <a:pt x="3036" y="47535"/>
                    </a:cubicBezTo>
                    <a:lnTo>
                      <a:pt x="21650" y="47535"/>
                    </a:lnTo>
                    <a:cubicBezTo>
                      <a:pt x="23351" y="47535"/>
                      <a:pt x="24685" y="46201"/>
                      <a:pt x="24685" y="44499"/>
                    </a:cubicBezTo>
                    <a:lnTo>
                      <a:pt x="24685" y="3036"/>
                    </a:lnTo>
                    <a:cubicBezTo>
                      <a:pt x="24685" y="1335"/>
                      <a:pt x="23351" y="1"/>
                      <a:pt x="21650" y="1"/>
                    </a:cubicBezTo>
                    <a:close/>
                  </a:path>
                </a:pathLst>
              </a:custGeom>
              <a:solidFill>
                <a:srgbClr val="F1EFF2">
                  <a:alpha val="328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968" name="Google Shape;2202;p54">
            <a:extLst>
              <a:ext uri="{FF2B5EF4-FFF2-40B4-BE49-F238E27FC236}">
                <a16:creationId xmlns:a16="http://schemas.microsoft.com/office/drawing/2014/main" id="{5341D5D4-A08A-91DB-88D2-59B143244CBF}"/>
              </a:ext>
            </a:extLst>
          </p:cNvPr>
          <p:cNvGrpSpPr/>
          <p:nvPr/>
        </p:nvGrpSpPr>
        <p:grpSpPr>
          <a:xfrm rot="18523800">
            <a:off x="-703277" y="3780753"/>
            <a:ext cx="1969134" cy="1969134"/>
            <a:chOff x="-2127750" y="444000"/>
            <a:chExt cx="4255500" cy="4255500"/>
          </a:xfrm>
        </p:grpSpPr>
        <p:sp>
          <p:nvSpPr>
            <p:cNvPr id="2969" name="Google Shape;2203;p54">
              <a:extLst>
                <a:ext uri="{FF2B5EF4-FFF2-40B4-BE49-F238E27FC236}">
                  <a16:creationId xmlns:a16="http://schemas.microsoft.com/office/drawing/2014/main" id="{D7EADE5E-EE34-3F98-4BD2-6CA49680460C}"/>
                </a:ext>
              </a:extLst>
            </p:cNvPr>
            <p:cNvSpPr/>
            <p:nvPr/>
          </p:nvSpPr>
          <p:spPr>
            <a:xfrm flipH="1">
              <a:off x="-2127750" y="444000"/>
              <a:ext cx="4255500" cy="4255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dist="133350" dir="21540000" algn="bl" rotWithShape="0">
                <a:schemeClr val="lt2">
                  <a:alpha val="14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0" name="Google Shape;2204;p54">
              <a:extLst>
                <a:ext uri="{FF2B5EF4-FFF2-40B4-BE49-F238E27FC236}">
                  <a16:creationId xmlns:a16="http://schemas.microsoft.com/office/drawing/2014/main" id="{B03A1448-71A1-06E5-D2A1-F23FFCCF9BA0}"/>
                </a:ext>
              </a:extLst>
            </p:cNvPr>
            <p:cNvSpPr/>
            <p:nvPr/>
          </p:nvSpPr>
          <p:spPr>
            <a:xfrm>
              <a:off x="-1936074" y="639715"/>
              <a:ext cx="3872147" cy="3864070"/>
            </a:xfrm>
            <a:custGeom>
              <a:avLst/>
              <a:gdLst/>
              <a:ahLst/>
              <a:cxnLst/>
              <a:rect l="l" t="t" r="r" b="b"/>
              <a:pathLst>
                <a:path w="96370" h="96169" fill="none" extrusionOk="0">
                  <a:moveTo>
                    <a:pt x="96369" y="48101"/>
                  </a:moveTo>
                  <a:cubicBezTo>
                    <a:pt x="96369" y="74620"/>
                    <a:pt x="74854" y="96169"/>
                    <a:pt x="48301" y="96169"/>
                  </a:cubicBezTo>
                  <a:lnTo>
                    <a:pt x="48068" y="96169"/>
                  </a:lnTo>
                  <a:cubicBezTo>
                    <a:pt x="21516" y="96169"/>
                    <a:pt x="0" y="74620"/>
                    <a:pt x="0" y="48068"/>
                  </a:cubicBezTo>
                  <a:cubicBezTo>
                    <a:pt x="0" y="21515"/>
                    <a:pt x="21516" y="0"/>
                    <a:pt x="48068" y="0"/>
                  </a:cubicBezTo>
                  <a:lnTo>
                    <a:pt x="48301" y="0"/>
                  </a:lnTo>
                  <a:cubicBezTo>
                    <a:pt x="74854" y="0"/>
                    <a:pt x="96369" y="21515"/>
                    <a:pt x="96369" y="4810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1" name="Google Shape;2205;p54">
              <a:extLst>
                <a:ext uri="{FF2B5EF4-FFF2-40B4-BE49-F238E27FC236}">
                  <a16:creationId xmlns:a16="http://schemas.microsoft.com/office/drawing/2014/main" id="{51142629-96A7-A4D7-A1C6-B060CD64FADB}"/>
                </a:ext>
              </a:extLst>
            </p:cNvPr>
            <p:cNvSpPr/>
            <p:nvPr/>
          </p:nvSpPr>
          <p:spPr>
            <a:xfrm>
              <a:off x="-1714923" y="1005594"/>
              <a:ext cx="3439207" cy="3132312"/>
            </a:xfrm>
            <a:custGeom>
              <a:avLst/>
              <a:gdLst/>
              <a:ahLst/>
              <a:cxnLst/>
              <a:rect l="l" t="t" r="r" b="b"/>
              <a:pathLst>
                <a:path w="85595" h="77957" extrusionOk="0">
                  <a:moveTo>
                    <a:pt x="42797" y="1"/>
                  </a:moveTo>
                  <a:cubicBezTo>
                    <a:pt x="32824" y="1"/>
                    <a:pt x="22850" y="3803"/>
                    <a:pt x="15244" y="11409"/>
                  </a:cubicBezTo>
                  <a:cubicBezTo>
                    <a:pt x="0" y="26653"/>
                    <a:pt x="0" y="51304"/>
                    <a:pt x="15244" y="66548"/>
                  </a:cubicBezTo>
                  <a:cubicBezTo>
                    <a:pt x="22850" y="74154"/>
                    <a:pt x="32824" y="77956"/>
                    <a:pt x="42797" y="77956"/>
                  </a:cubicBezTo>
                  <a:cubicBezTo>
                    <a:pt x="52771" y="77956"/>
                    <a:pt x="62745" y="74154"/>
                    <a:pt x="70350" y="66548"/>
                  </a:cubicBezTo>
                  <a:cubicBezTo>
                    <a:pt x="85595" y="51304"/>
                    <a:pt x="85595" y="26653"/>
                    <a:pt x="70350" y="11409"/>
                  </a:cubicBezTo>
                  <a:cubicBezTo>
                    <a:pt x="62745" y="3803"/>
                    <a:pt x="52771" y="1"/>
                    <a:pt x="427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972" name="Google Shape;2206;p54">
              <a:extLst>
                <a:ext uri="{FF2B5EF4-FFF2-40B4-BE49-F238E27FC236}">
                  <a16:creationId xmlns:a16="http://schemas.microsoft.com/office/drawing/2014/main" id="{6CD3DA2C-33D4-F40C-3743-D723C0A51AD3}"/>
                </a:ext>
              </a:extLst>
            </p:cNvPr>
            <p:cNvGrpSpPr/>
            <p:nvPr/>
          </p:nvGrpSpPr>
          <p:grpSpPr>
            <a:xfrm>
              <a:off x="-894853" y="672437"/>
              <a:ext cx="2222643" cy="3336498"/>
              <a:chOff x="2827200" y="1617425"/>
              <a:chExt cx="1501075" cy="2253325"/>
            </a:xfrm>
          </p:grpSpPr>
          <p:sp>
            <p:nvSpPr>
              <p:cNvPr id="2973" name="Google Shape;2207;p54">
                <a:extLst>
                  <a:ext uri="{FF2B5EF4-FFF2-40B4-BE49-F238E27FC236}">
                    <a16:creationId xmlns:a16="http://schemas.microsoft.com/office/drawing/2014/main" id="{8F06B025-9544-52D5-CAC8-28E40B7BD78C}"/>
                  </a:ext>
                </a:extLst>
              </p:cNvPr>
              <p:cNvSpPr/>
              <p:nvPr/>
            </p:nvSpPr>
            <p:spPr>
              <a:xfrm>
                <a:off x="3201625" y="2635650"/>
                <a:ext cx="529575" cy="529575"/>
              </a:xfrm>
              <a:custGeom>
                <a:avLst/>
                <a:gdLst/>
                <a:ahLst/>
                <a:cxnLst/>
                <a:rect l="l" t="t" r="r" b="b"/>
                <a:pathLst>
                  <a:path w="21183" h="21183" extrusionOk="0">
                    <a:moveTo>
                      <a:pt x="0" y="1"/>
                    </a:moveTo>
                    <a:lnTo>
                      <a:pt x="0" y="21183"/>
                    </a:lnTo>
                    <a:lnTo>
                      <a:pt x="21182" y="21183"/>
                    </a:lnTo>
                    <a:lnTo>
                      <a:pt x="21182" y="1"/>
                    </a:lnTo>
                    <a:close/>
                  </a:path>
                </a:pathLst>
              </a:custGeom>
              <a:solidFill>
                <a:srgbClr val="7D924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4" name="Google Shape;2208;p54">
                <a:extLst>
                  <a:ext uri="{FF2B5EF4-FFF2-40B4-BE49-F238E27FC236}">
                    <a16:creationId xmlns:a16="http://schemas.microsoft.com/office/drawing/2014/main" id="{3224D19C-5627-8658-019F-A3661A04CEAF}"/>
                  </a:ext>
                </a:extLst>
              </p:cNvPr>
              <p:cNvSpPr/>
              <p:nvPr/>
            </p:nvSpPr>
            <p:spPr>
              <a:xfrm>
                <a:off x="3236650" y="1617775"/>
                <a:ext cx="597125" cy="869475"/>
              </a:xfrm>
              <a:custGeom>
                <a:avLst/>
                <a:gdLst/>
                <a:ahLst/>
                <a:cxnLst/>
                <a:rect l="l" t="t" r="r" b="b"/>
                <a:pathLst>
                  <a:path w="23885" h="34779" extrusionOk="0">
                    <a:moveTo>
                      <a:pt x="13716" y="1"/>
                    </a:moveTo>
                    <a:cubicBezTo>
                      <a:pt x="9645" y="1"/>
                      <a:pt x="8809" y="4708"/>
                      <a:pt x="8873" y="7926"/>
                    </a:cubicBezTo>
                    <a:cubicBezTo>
                      <a:pt x="8929" y="9000"/>
                      <a:pt x="8052" y="9846"/>
                      <a:pt x="7031" y="9846"/>
                    </a:cubicBezTo>
                    <a:cubicBezTo>
                      <a:pt x="6815" y="9846"/>
                      <a:pt x="6593" y="9809"/>
                      <a:pt x="6372" y="9727"/>
                    </a:cubicBezTo>
                    <a:cubicBezTo>
                      <a:pt x="6058" y="9589"/>
                      <a:pt x="5726" y="9522"/>
                      <a:pt x="5394" y="9522"/>
                    </a:cubicBezTo>
                    <a:cubicBezTo>
                      <a:pt x="4843" y="9522"/>
                      <a:pt x="4294" y="9707"/>
                      <a:pt x="3837" y="10061"/>
                    </a:cubicBezTo>
                    <a:cubicBezTo>
                      <a:pt x="1101" y="12095"/>
                      <a:pt x="1902" y="15231"/>
                      <a:pt x="3670" y="17733"/>
                    </a:cubicBezTo>
                    <a:cubicBezTo>
                      <a:pt x="4337" y="18734"/>
                      <a:pt x="3937" y="20068"/>
                      <a:pt x="2836" y="20535"/>
                    </a:cubicBezTo>
                    <a:cubicBezTo>
                      <a:pt x="2369" y="20702"/>
                      <a:pt x="1969" y="21002"/>
                      <a:pt x="1635" y="21369"/>
                    </a:cubicBezTo>
                    <a:cubicBezTo>
                      <a:pt x="1101" y="21969"/>
                      <a:pt x="768" y="22736"/>
                      <a:pt x="701" y="23570"/>
                    </a:cubicBezTo>
                    <a:cubicBezTo>
                      <a:pt x="0" y="29341"/>
                      <a:pt x="9841" y="34778"/>
                      <a:pt x="9841" y="34778"/>
                    </a:cubicBezTo>
                    <a:cubicBezTo>
                      <a:pt x="9841" y="34778"/>
                      <a:pt x="18280" y="32577"/>
                      <a:pt x="20782" y="28107"/>
                    </a:cubicBezTo>
                    <a:cubicBezTo>
                      <a:pt x="21116" y="27507"/>
                      <a:pt x="21349" y="26873"/>
                      <a:pt x="21449" y="26206"/>
                    </a:cubicBezTo>
                    <a:cubicBezTo>
                      <a:pt x="21649" y="24604"/>
                      <a:pt x="21082" y="23437"/>
                      <a:pt x="20148" y="22736"/>
                    </a:cubicBezTo>
                    <a:cubicBezTo>
                      <a:pt x="19147" y="22003"/>
                      <a:pt x="19114" y="20568"/>
                      <a:pt x="20015" y="19801"/>
                    </a:cubicBezTo>
                    <a:cubicBezTo>
                      <a:pt x="22350" y="17800"/>
                      <a:pt x="23884" y="14964"/>
                      <a:pt x="21749" y="12296"/>
                    </a:cubicBezTo>
                    <a:cubicBezTo>
                      <a:pt x="21273" y="11679"/>
                      <a:pt x="20515" y="11322"/>
                      <a:pt x="19731" y="11322"/>
                    </a:cubicBezTo>
                    <a:cubicBezTo>
                      <a:pt x="19581" y="11322"/>
                      <a:pt x="19431" y="11335"/>
                      <a:pt x="19281" y="11362"/>
                    </a:cubicBezTo>
                    <a:cubicBezTo>
                      <a:pt x="19216" y="11368"/>
                      <a:pt x="19151" y="11372"/>
                      <a:pt x="19088" y="11372"/>
                    </a:cubicBezTo>
                    <a:cubicBezTo>
                      <a:pt x="17880" y="11372"/>
                      <a:pt x="16963" y="10197"/>
                      <a:pt x="17279" y="8993"/>
                    </a:cubicBezTo>
                    <a:cubicBezTo>
                      <a:pt x="18180" y="5691"/>
                      <a:pt x="18547" y="554"/>
                      <a:pt x="14177" y="20"/>
                    </a:cubicBezTo>
                    <a:cubicBezTo>
                      <a:pt x="14019" y="7"/>
                      <a:pt x="13865" y="1"/>
                      <a:pt x="13716" y="1"/>
                    </a:cubicBezTo>
                    <a:close/>
                  </a:path>
                </a:pathLst>
              </a:custGeom>
              <a:solidFill>
                <a:srgbClr val="7D924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5" name="Google Shape;2209;p54">
                <a:extLst>
                  <a:ext uri="{FF2B5EF4-FFF2-40B4-BE49-F238E27FC236}">
                    <a16:creationId xmlns:a16="http://schemas.microsoft.com/office/drawing/2014/main" id="{D7ABA1AC-F726-D9E8-107C-0B9C5294FCDE}"/>
                  </a:ext>
                </a:extLst>
              </p:cNvPr>
              <p:cNvSpPr/>
              <p:nvPr/>
            </p:nvSpPr>
            <p:spPr>
              <a:xfrm>
                <a:off x="3236650" y="1617775"/>
                <a:ext cx="597125" cy="869475"/>
              </a:xfrm>
              <a:custGeom>
                <a:avLst/>
                <a:gdLst/>
                <a:ahLst/>
                <a:cxnLst/>
                <a:rect l="l" t="t" r="r" b="b"/>
                <a:pathLst>
                  <a:path w="23885" h="34779" extrusionOk="0">
                    <a:moveTo>
                      <a:pt x="13716" y="1"/>
                    </a:moveTo>
                    <a:cubicBezTo>
                      <a:pt x="9645" y="1"/>
                      <a:pt x="8809" y="4708"/>
                      <a:pt x="8873" y="7926"/>
                    </a:cubicBezTo>
                    <a:cubicBezTo>
                      <a:pt x="8929" y="9000"/>
                      <a:pt x="8052" y="9846"/>
                      <a:pt x="7031" y="9846"/>
                    </a:cubicBezTo>
                    <a:cubicBezTo>
                      <a:pt x="6815" y="9846"/>
                      <a:pt x="6593" y="9809"/>
                      <a:pt x="6372" y="9727"/>
                    </a:cubicBezTo>
                    <a:cubicBezTo>
                      <a:pt x="6058" y="9589"/>
                      <a:pt x="5726" y="9522"/>
                      <a:pt x="5394" y="9522"/>
                    </a:cubicBezTo>
                    <a:cubicBezTo>
                      <a:pt x="4843" y="9522"/>
                      <a:pt x="4294" y="9707"/>
                      <a:pt x="3837" y="10061"/>
                    </a:cubicBezTo>
                    <a:cubicBezTo>
                      <a:pt x="1101" y="12095"/>
                      <a:pt x="1902" y="15231"/>
                      <a:pt x="3670" y="17733"/>
                    </a:cubicBezTo>
                    <a:cubicBezTo>
                      <a:pt x="4337" y="18734"/>
                      <a:pt x="3937" y="20068"/>
                      <a:pt x="2836" y="20535"/>
                    </a:cubicBezTo>
                    <a:cubicBezTo>
                      <a:pt x="2369" y="20702"/>
                      <a:pt x="1969" y="21002"/>
                      <a:pt x="1635" y="21369"/>
                    </a:cubicBezTo>
                    <a:cubicBezTo>
                      <a:pt x="1101" y="21969"/>
                      <a:pt x="768" y="22736"/>
                      <a:pt x="701" y="23570"/>
                    </a:cubicBezTo>
                    <a:cubicBezTo>
                      <a:pt x="0" y="29341"/>
                      <a:pt x="9841" y="34778"/>
                      <a:pt x="9841" y="34778"/>
                    </a:cubicBezTo>
                    <a:cubicBezTo>
                      <a:pt x="9841" y="34778"/>
                      <a:pt x="18280" y="32577"/>
                      <a:pt x="20782" y="28107"/>
                    </a:cubicBezTo>
                    <a:cubicBezTo>
                      <a:pt x="21116" y="27507"/>
                      <a:pt x="21349" y="26873"/>
                      <a:pt x="21449" y="26206"/>
                    </a:cubicBezTo>
                    <a:cubicBezTo>
                      <a:pt x="21649" y="24604"/>
                      <a:pt x="21082" y="23437"/>
                      <a:pt x="20148" y="22736"/>
                    </a:cubicBezTo>
                    <a:cubicBezTo>
                      <a:pt x="19147" y="22003"/>
                      <a:pt x="19114" y="20568"/>
                      <a:pt x="20015" y="19801"/>
                    </a:cubicBezTo>
                    <a:cubicBezTo>
                      <a:pt x="22350" y="17800"/>
                      <a:pt x="23884" y="14964"/>
                      <a:pt x="21749" y="12296"/>
                    </a:cubicBezTo>
                    <a:cubicBezTo>
                      <a:pt x="21273" y="11679"/>
                      <a:pt x="20515" y="11322"/>
                      <a:pt x="19731" y="11322"/>
                    </a:cubicBezTo>
                    <a:cubicBezTo>
                      <a:pt x="19581" y="11322"/>
                      <a:pt x="19431" y="11335"/>
                      <a:pt x="19281" y="11362"/>
                    </a:cubicBezTo>
                    <a:cubicBezTo>
                      <a:pt x="19216" y="11368"/>
                      <a:pt x="19151" y="11372"/>
                      <a:pt x="19088" y="11372"/>
                    </a:cubicBezTo>
                    <a:cubicBezTo>
                      <a:pt x="17880" y="11372"/>
                      <a:pt x="16963" y="10197"/>
                      <a:pt x="17279" y="8993"/>
                    </a:cubicBezTo>
                    <a:cubicBezTo>
                      <a:pt x="18180" y="5691"/>
                      <a:pt x="18547" y="554"/>
                      <a:pt x="14177" y="20"/>
                    </a:cubicBezTo>
                    <a:cubicBezTo>
                      <a:pt x="14019" y="7"/>
                      <a:pt x="13865" y="1"/>
                      <a:pt x="1371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6" name="Google Shape;2210;p54">
                <a:extLst>
                  <a:ext uri="{FF2B5EF4-FFF2-40B4-BE49-F238E27FC236}">
                    <a16:creationId xmlns:a16="http://schemas.microsoft.com/office/drawing/2014/main" id="{D89D304A-E5AF-7716-05DE-2D0961B15EBB}"/>
                  </a:ext>
                </a:extLst>
              </p:cNvPr>
              <p:cNvSpPr/>
              <p:nvPr/>
            </p:nvSpPr>
            <p:spPr>
              <a:xfrm>
                <a:off x="3482650" y="1617425"/>
                <a:ext cx="104275" cy="869825"/>
              </a:xfrm>
              <a:custGeom>
                <a:avLst/>
                <a:gdLst/>
                <a:ahLst/>
                <a:cxnLst/>
                <a:rect l="l" t="t" r="r" b="b"/>
                <a:pathLst>
                  <a:path w="4171" h="34793" fill="none" extrusionOk="0">
                    <a:moveTo>
                      <a:pt x="4170" y="1"/>
                    </a:moveTo>
                    <a:lnTo>
                      <a:pt x="1" y="34792"/>
                    </a:lnTo>
                  </a:path>
                </a:pathLst>
              </a:custGeom>
              <a:noFill/>
              <a:ln w="7500" cap="flat" cmpd="sng">
                <a:solidFill>
                  <a:schemeClr val="lt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7" name="Google Shape;2211;p54">
                <a:extLst>
                  <a:ext uri="{FF2B5EF4-FFF2-40B4-BE49-F238E27FC236}">
                    <a16:creationId xmlns:a16="http://schemas.microsoft.com/office/drawing/2014/main" id="{C0B4A0F1-A986-B54B-4B20-D04BA96150D8}"/>
                  </a:ext>
                </a:extLst>
              </p:cNvPr>
              <p:cNvSpPr/>
              <p:nvPr/>
            </p:nvSpPr>
            <p:spPr>
              <a:xfrm>
                <a:off x="3309200" y="1891800"/>
                <a:ext cx="486200" cy="231025"/>
              </a:xfrm>
              <a:custGeom>
                <a:avLst/>
                <a:gdLst/>
                <a:ahLst/>
                <a:cxnLst/>
                <a:rect l="l" t="t" r="r" b="b"/>
                <a:pathLst>
                  <a:path w="19448" h="9241" fill="none" extrusionOk="0">
                    <a:moveTo>
                      <a:pt x="1" y="0"/>
                    </a:moveTo>
                    <a:lnTo>
                      <a:pt x="8673" y="9240"/>
                    </a:lnTo>
                    <a:lnTo>
                      <a:pt x="19448" y="2435"/>
                    </a:lnTo>
                  </a:path>
                </a:pathLst>
              </a:custGeom>
              <a:noFill/>
              <a:ln w="7500" cap="flat" cmpd="sng">
                <a:solidFill>
                  <a:schemeClr val="lt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8" name="Google Shape;2212;p54">
                <a:extLst>
                  <a:ext uri="{FF2B5EF4-FFF2-40B4-BE49-F238E27FC236}">
                    <a16:creationId xmlns:a16="http://schemas.microsoft.com/office/drawing/2014/main" id="{4C8DFBE7-B46E-C64C-2593-C17116B8A283}"/>
                  </a:ext>
                </a:extLst>
              </p:cNvPr>
              <p:cNvSpPr/>
              <p:nvPr/>
            </p:nvSpPr>
            <p:spPr>
              <a:xfrm>
                <a:off x="3462650" y="1748350"/>
                <a:ext cx="219350" cy="102600"/>
              </a:xfrm>
              <a:custGeom>
                <a:avLst/>
                <a:gdLst/>
                <a:ahLst/>
                <a:cxnLst/>
                <a:rect l="l" t="t" r="r" b="b"/>
                <a:pathLst>
                  <a:path w="8774" h="4104" fill="none" extrusionOk="0">
                    <a:moveTo>
                      <a:pt x="0" y="1"/>
                    </a:moveTo>
                    <a:lnTo>
                      <a:pt x="3836" y="4104"/>
                    </a:lnTo>
                    <a:lnTo>
                      <a:pt x="8773" y="1002"/>
                    </a:lnTo>
                  </a:path>
                </a:pathLst>
              </a:custGeom>
              <a:noFill/>
              <a:ln w="7500" cap="flat" cmpd="sng">
                <a:solidFill>
                  <a:schemeClr val="lt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9" name="Google Shape;2213;p54">
                <a:extLst>
                  <a:ext uri="{FF2B5EF4-FFF2-40B4-BE49-F238E27FC236}">
                    <a16:creationId xmlns:a16="http://schemas.microsoft.com/office/drawing/2014/main" id="{56697093-B7E6-1A8E-1324-8E3B4C6D6EB0}"/>
                  </a:ext>
                </a:extLst>
              </p:cNvPr>
              <p:cNvSpPr/>
              <p:nvPr/>
            </p:nvSpPr>
            <p:spPr>
              <a:xfrm>
                <a:off x="3271675" y="2156975"/>
                <a:ext cx="496200" cy="236050"/>
              </a:xfrm>
              <a:custGeom>
                <a:avLst/>
                <a:gdLst/>
                <a:ahLst/>
                <a:cxnLst/>
                <a:rect l="l" t="t" r="r" b="b"/>
                <a:pathLst>
                  <a:path w="19848" h="9442" fill="none" extrusionOk="0">
                    <a:moveTo>
                      <a:pt x="0" y="1"/>
                    </a:moveTo>
                    <a:lnTo>
                      <a:pt x="8840" y="9441"/>
                    </a:lnTo>
                    <a:lnTo>
                      <a:pt x="19848" y="2503"/>
                    </a:lnTo>
                  </a:path>
                </a:pathLst>
              </a:custGeom>
              <a:noFill/>
              <a:ln w="7500" cap="flat" cmpd="sng">
                <a:solidFill>
                  <a:srgbClr val="EDEAEE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0" name="Google Shape;2214;p54">
                <a:extLst>
                  <a:ext uri="{FF2B5EF4-FFF2-40B4-BE49-F238E27FC236}">
                    <a16:creationId xmlns:a16="http://schemas.microsoft.com/office/drawing/2014/main" id="{7AD8C3BC-E234-7AA3-C120-CA0C276D6238}"/>
                  </a:ext>
                </a:extLst>
              </p:cNvPr>
              <p:cNvSpPr/>
              <p:nvPr/>
            </p:nvSpPr>
            <p:spPr>
              <a:xfrm>
                <a:off x="2827200" y="1752500"/>
                <a:ext cx="728875" cy="1111675"/>
              </a:xfrm>
              <a:custGeom>
                <a:avLst/>
                <a:gdLst/>
                <a:ahLst/>
                <a:cxnLst/>
                <a:rect l="l" t="t" r="r" b="b"/>
                <a:pathLst>
                  <a:path w="29155" h="44467" extrusionOk="0">
                    <a:moveTo>
                      <a:pt x="14437" y="1"/>
                    </a:moveTo>
                    <a:cubicBezTo>
                      <a:pt x="14395" y="1"/>
                      <a:pt x="14353" y="1"/>
                      <a:pt x="14310" y="2"/>
                    </a:cubicBezTo>
                    <a:cubicBezTo>
                      <a:pt x="8640" y="335"/>
                      <a:pt x="8339" y="6640"/>
                      <a:pt x="9040" y="10876"/>
                    </a:cubicBezTo>
                    <a:cubicBezTo>
                      <a:pt x="9310" y="12346"/>
                      <a:pt x="8150" y="13628"/>
                      <a:pt x="6724" y="13628"/>
                    </a:cubicBezTo>
                    <a:cubicBezTo>
                      <a:pt x="6565" y="13628"/>
                      <a:pt x="6402" y="13612"/>
                      <a:pt x="6238" y="13578"/>
                    </a:cubicBezTo>
                    <a:cubicBezTo>
                      <a:pt x="5962" y="13505"/>
                      <a:pt x="5681" y="13470"/>
                      <a:pt x="5401" y="13470"/>
                    </a:cubicBezTo>
                    <a:cubicBezTo>
                      <a:pt x="4529" y="13470"/>
                      <a:pt x="3675" y="13814"/>
                      <a:pt x="3069" y="14445"/>
                    </a:cubicBezTo>
                    <a:cubicBezTo>
                      <a:pt x="0" y="17481"/>
                      <a:pt x="1568" y="21317"/>
                      <a:pt x="4203" y="24152"/>
                    </a:cubicBezTo>
                    <a:cubicBezTo>
                      <a:pt x="5237" y="25286"/>
                      <a:pt x="4970" y="27054"/>
                      <a:pt x="3669" y="27822"/>
                    </a:cubicBezTo>
                    <a:cubicBezTo>
                      <a:pt x="3136" y="28122"/>
                      <a:pt x="2669" y="28555"/>
                      <a:pt x="2302" y="29056"/>
                    </a:cubicBezTo>
                    <a:cubicBezTo>
                      <a:pt x="1735" y="29923"/>
                      <a:pt x="1468" y="30957"/>
                      <a:pt x="1535" y="31991"/>
                    </a:cubicBezTo>
                    <a:cubicBezTo>
                      <a:pt x="1668" y="39397"/>
                      <a:pt x="15011" y="44467"/>
                      <a:pt x="15011" y="44467"/>
                    </a:cubicBezTo>
                    <a:cubicBezTo>
                      <a:pt x="15011" y="44467"/>
                      <a:pt x="25251" y="40197"/>
                      <a:pt x="27620" y="34126"/>
                    </a:cubicBezTo>
                    <a:cubicBezTo>
                      <a:pt x="27920" y="33326"/>
                      <a:pt x="28087" y="32458"/>
                      <a:pt x="28087" y="31591"/>
                    </a:cubicBezTo>
                    <a:cubicBezTo>
                      <a:pt x="28087" y="29556"/>
                      <a:pt x="27153" y="28189"/>
                      <a:pt x="25852" y="27455"/>
                    </a:cubicBezTo>
                    <a:cubicBezTo>
                      <a:pt x="24484" y="26754"/>
                      <a:pt x="24184" y="24986"/>
                      <a:pt x="25151" y="23852"/>
                    </a:cubicBezTo>
                    <a:cubicBezTo>
                      <a:pt x="27720" y="20917"/>
                      <a:pt x="29154" y="17047"/>
                      <a:pt x="25985" y="14078"/>
                    </a:cubicBezTo>
                    <a:cubicBezTo>
                      <a:pt x="25373" y="13490"/>
                      <a:pt x="24578" y="13184"/>
                      <a:pt x="23752" y="13184"/>
                    </a:cubicBezTo>
                    <a:cubicBezTo>
                      <a:pt x="23409" y="13184"/>
                      <a:pt x="23060" y="13237"/>
                      <a:pt x="22716" y="13345"/>
                    </a:cubicBezTo>
                    <a:cubicBezTo>
                      <a:pt x="22525" y="13392"/>
                      <a:pt x="22335" y="13415"/>
                      <a:pt x="22149" y="13415"/>
                    </a:cubicBezTo>
                    <a:cubicBezTo>
                      <a:pt x="20774" y="13415"/>
                      <a:pt x="19609" y="12182"/>
                      <a:pt x="19814" y="10743"/>
                    </a:cubicBezTo>
                    <a:cubicBezTo>
                      <a:pt x="20344" y="6439"/>
                      <a:pt x="19888" y="1"/>
                      <a:pt x="14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1" name="Google Shape;2215;p54">
                <a:extLst>
                  <a:ext uri="{FF2B5EF4-FFF2-40B4-BE49-F238E27FC236}">
                    <a16:creationId xmlns:a16="http://schemas.microsoft.com/office/drawing/2014/main" id="{30E9B4E4-2812-39EF-C024-5D286583C193}"/>
                  </a:ext>
                </a:extLst>
              </p:cNvPr>
              <p:cNvSpPr/>
              <p:nvPr/>
            </p:nvSpPr>
            <p:spPr>
              <a:xfrm>
                <a:off x="2878050" y="2136150"/>
                <a:ext cx="622975" cy="262700"/>
              </a:xfrm>
              <a:custGeom>
                <a:avLst/>
                <a:gdLst/>
                <a:ahLst/>
                <a:cxnLst/>
                <a:rect l="l" t="t" r="r" b="b"/>
                <a:pathLst>
                  <a:path w="24919" h="10508" fill="none" extrusionOk="0">
                    <a:moveTo>
                      <a:pt x="1" y="400"/>
                    </a:moveTo>
                    <a:lnTo>
                      <a:pt x="12577" y="10508"/>
                    </a:lnTo>
                    <a:lnTo>
                      <a:pt x="24919" y="0"/>
                    </a:lnTo>
                  </a:path>
                </a:pathLst>
              </a:custGeom>
              <a:noFill/>
              <a:ln w="7500" cap="flat" cmpd="sng">
                <a:solidFill>
                  <a:schemeClr val="lt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2" name="Google Shape;2216;p54">
                <a:extLst>
                  <a:ext uri="{FF2B5EF4-FFF2-40B4-BE49-F238E27FC236}">
                    <a16:creationId xmlns:a16="http://schemas.microsoft.com/office/drawing/2014/main" id="{5440AF40-FD66-8BD8-33BF-41DBC4C17889}"/>
                  </a:ext>
                </a:extLst>
              </p:cNvPr>
              <p:cNvSpPr/>
              <p:nvPr/>
            </p:nvSpPr>
            <p:spPr>
              <a:xfrm>
                <a:off x="3046525" y="1930150"/>
                <a:ext cx="279375" cy="120125"/>
              </a:xfrm>
              <a:custGeom>
                <a:avLst/>
                <a:gdLst/>
                <a:ahLst/>
                <a:cxnLst/>
                <a:rect l="l" t="t" r="r" b="b"/>
                <a:pathLst>
                  <a:path w="11175" h="4805" fill="none" extrusionOk="0">
                    <a:moveTo>
                      <a:pt x="0" y="334"/>
                    </a:moveTo>
                    <a:lnTo>
                      <a:pt x="5571" y="4804"/>
                    </a:lnTo>
                    <a:lnTo>
                      <a:pt x="11175" y="1"/>
                    </a:lnTo>
                  </a:path>
                </a:pathLst>
              </a:custGeom>
              <a:noFill/>
              <a:ln w="7500" cap="flat" cmpd="sng">
                <a:solidFill>
                  <a:schemeClr val="lt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3" name="Google Shape;2217;p54">
                <a:extLst>
                  <a:ext uri="{FF2B5EF4-FFF2-40B4-BE49-F238E27FC236}">
                    <a16:creationId xmlns:a16="http://schemas.microsoft.com/office/drawing/2014/main" id="{2DB260D0-B4AE-CD37-024A-23F13B95CEAB}"/>
                  </a:ext>
                </a:extLst>
              </p:cNvPr>
              <p:cNvSpPr/>
              <p:nvPr/>
            </p:nvSpPr>
            <p:spPr>
              <a:xfrm>
                <a:off x="2878900" y="2476375"/>
                <a:ext cx="635475" cy="267725"/>
              </a:xfrm>
              <a:custGeom>
                <a:avLst/>
                <a:gdLst/>
                <a:ahLst/>
                <a:cxnLst/>
                <a:rect l="l" t="t" r="r" b="b"/>
                <a:pathLst>
                  <a:path w="25419" h="10709" fill="none" extrusionOk="0">
                    <a:moveTo>
                      <a:pt x="0" y="401"/>
                    </a:moveTo>
                    <a:lnTo>
                      <a:pt x="12809" y="10708"/>
                    </a:lnTo>
                    <a:lnTo>
                      <a:pt x="25418" y="1"/>
                    </a:lnTo>
                  </a:path>
                </a:pathLst>
              </a:custGeom>
              <a:noFill/>
              <a:ln w="7500" cap="flat" cmpd="sng">
                <a:solidFill>
                  <a:schemeClr val="lt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4" name="Google Shape;2218;p54">
                <a:extLst>
                  <a:ext uri="{FF2B5EF4-FFF2-40B4-BE49-F238E27FC236}">
                    <a16:creationId xmlns:a16="http://schemas.microsoft.com/office/drawing/2014/main" id="{BA7081CD-D0A7-AA54-756E-58DC58DAFAA0}"/>
                  </a:ext>
                </a:extLst>
              </p:cNvPr>
              <p:cNvSpPr/>
              <p:nvPr/>
            </p:nvSpPr>
            <p:spPr>
              <a:xfrm>
                <a:off x="3121575" y="2120825"/>
                <a:ext cx="1121650" cy="1638925"/>
              </a:xfrm>
              <a:custGeom>
                <a:avLst/>
                <a:gdLst/>
                <a:ahLst/>
                <a:cxnLst/>
                <a:rect l="l" t="t" r="r" b="b"/>
                <a:pathLst>
                  <a:path w="44866" h="65557" extrusionOk="0">
                    <a:moveTo>
                      <a:pt x="12139" y="0"/>
                    </a:moveTo>
                    <a:cubicBezTo>
                      <a:pt x="8139" y="0"/>
                      <a:pt x="4037" y="745"/>
                      <a:pt x="0" y="2348"/>
                    </a:cubicBezTo>
                    <a:lnTo>
                      <a:pt x="0" y="63225"/>
                    </a:lnTo>
                    <a:cubicBezTo>
                      <a:pt x="4026" y="64816"/>
                      <a:pt x="8116" y="65556"/>
                      <a:pt x="12106" y="65556"/>
                    </a:cubicBezTo>
                    <a:cubicBezTo>
                      <a:pt x="29437" y="65556"/>
                      <a:pt x="44866" y="51587"/>
                      <a:pt x="44866" y="32769"/>
                    </a:cubicBezTo>
                    <a:cubicBezTo>
                      <a:pt x="44866" y="13963"/>
                      <a:pt x="29456" y="0"/>
                      <a:pt x="1213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5" name="Google Shape;2219;p54">
                <a:extLst>
                  <a:ext uri="{FF2B5EF4-FFF2-40B4-BE49-F238E27FC236}">
                    <a16:creationId xmlns:a16="http://schemas.microsoft.com/office/drawing/2014/main" id="{E7F559BF-DD04-24C5-F896-81DAF4AFCC75}"/>
                  </a:ext>
                </a:extLst>
              </p:cNvPr>
              <p:cNvSpPr/>
              <p:nvPr/>
            </p:nvSpPr>
            <p:spPr>
              <a:xfrm>
                <a:off x="3992200" y="2994250"/>
                <a:ext cx="169300" cy="169325"/>
              </a:xfrm>
              <a:custGeom>
                <a:avLst/>
                <a:gdLst/>
                <a:ahLst/>
                <a:cxnLst/>
                <a:rect l="l" t="t" r="r" b="b"/>
                <a:pathLst>
                  <a:path w="6772" h="6773" extrusionOk="0">
                    <a:moveTo>
                      <a:pt x="3236" y="1"/>
                    </a:moveTo>
                    <a:lnTo>
                      <a:pt x="0" y="5271"/>
                    </a:lnTo>
                    <a:lnTo>
                      <a:pt x="2435" y="6772"/>
                    </a:lnTo>
                    <a:lnTo>
                      <a:pt x="6772" y="2169"/>
                    </a:lnTo>
                    <a:lnTo>
                      <a:pt x="3236" y="1"/>
                    </a:lnTo>
                    <a:close/>
                  </a:path>
                </a:pathLst>
              </a:custGeom>
              <a:solidFill>
                <a:srgbClr val="DF724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6" name="Google Shape;2220;p54">
                <a:extLst>
                  <a:ext uri="{FF2B5EF4-FFF2-40B4-BE49-F238E27FC236}">
                    <a16:creationId xmlns:a16="http://schemas.microsoft.com/office/drawing/2014/main" id="{D46F487C-0378-D152-E999-802AD139D601}"/>
                  </a:ext>
                </a:extLst>
              </p:cNvPr>
              <p:cNvSpPr/>
              <p:nvPr/>
            </p:nvSpPr>
            <p:spPr>
              <a:xfrm>
                <a:off x="4056400" y="3010925"/>
                <a:ext cx="44225" cy="63400"/>
              </a:xfrm>
              <a:custGeom>
                <a:avLst/>
                <a:gdLst/>
                <a:ahLst/>
                <a:cxnLst/>
                <a:rect l="l" t="t" r="r" b="b"/>
                <a:pathLst>
                  <a:path w="1769" h="2536" fill="none" extrusionOk="0">
                    <a:moveTo>
                      <a:pt x="1768" y="1"/>
                    </a:moveTo>
                    <a:lnTo>
                      <a:pt x="1" y="2536"/>
                    </a:lnTo>
                  </a:path>
                </a:pathLst>
              </a:custGeom>
              <a:noFill/>
              <a:ln w="10850" cap="flat" cmpd="sng">
                <a:solidFill>
                  <a:srgbClr val="EDEAEE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7" name="Google Shape;2221;p54">
                <a:extLst>
                  <a:ext uri="{FF2B5EF4-FFF2-40B4-BE49-F238E27FC236}">
                    <a16:creationId xmlns:a16="http://schemas.microsoft.com/office/drawing/2014/main" id="{69704588-A592-D9DE-13A6-FB3F97A802A8}"/>
                  </a:ext>
                </a:extLst>
              </p:cNvPr>
              <p:cNvSpPr/>
              <p:nvPr/>
            </p:nvSpPr>
            <p:spPr>
              <a:xfrm>
                <a:off x="4085600" y="3028450"/>
                <a:ext cx="43375" cy="63400"/>
              </a:xfrm>
              <a:custGeom>
                <a:avLst/>
                <a:gdLst/>
                <a:ahLst/>
                <a:cxnLst/>
                <a:rect l="l" t="t" r="r" b="b"/>
                <a:pathLst>
                  <a:path w="1735" h="2536" fill="none" extrusionOk="0">
                    <a:moveTo>
                      <a:pt x="1735" y="0"/>
                    </a:moveTo>
                    <a:lnTo>
                      <a:pt x="0" y="2535"/>
                    </a:lnTo>
                  </a:path>
                </a:pathLst>
              </a:custGeom>
              <a:noFill/>
              <a:ln w="10850" cap="flat" cmpd="sng">
                <a:solidFill>
                  <a:srgbClr val="EDEAEE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8" name="Google Shape;2222;p54">
                <a:extLst>
                  <a:ext uri="{FF2B5EF4-FFF2-40B4-BE49-F238E27FC236}">
                    <a16:creationId xmlns:a16="http://schemas.microsoft.com/office/drawing/2014/main" id="{03126F47-D9ED-E29A-EAA3-55F386C349F1}"/>
                  </a:ext>
                </a:extLst>
              </p:cNvPr>
              <p:cNvSpPr/>
              <p:nvPr/>
            </p:nvSpPr>
            <p:spPr>
              <a:xfrm>
                <a:off x="3988850" y="3129350"/>
                <a:ext cx="145975" cy="169300"/>
              </a:xfrm>
              <a:custGeom>
                <a:avLst/>
                <a:gdLst/>
                <a:ahLst/>
                <a:cxnLst/>
                <a:rect l="l" t="t" r="r" b="b"/>
                <a:pathLst>
                  <a:path w="5839" h="6772" extrusionOk="0">
                    <a:moveTo>
                      <a:pt x="2736" y="0"/>
                    </a:moveTo>
                    <a:lnTo>
                      <a:pt x="1" y="868"/>
                    </a:lnTo>
                    <a:lnTo>
                      <a:pt x="1869" y="6772"/>
                    </a:lnTo>
                    <a:lnTo>
                      <a:pt x="5838" y="5504"/>
                    </a:lnTo>
                    <a:lnTo>
                      <a:pt x="273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9" name="Google Shape;2223;p54">
                <a:extLst>
                  <a:ext uri="{FF2B5EF4-FFF2-40B4-BE49-F238E27FC236}">
                    <a16:creationId xmlns:a16="http://schemas.microsoft.com/office/drawing/2014/main" id="{7FBBFE28-AF4E-5851-DCBA-9F89C0D6ACD4}"/>
                  </a:ext>
                </a:extLst>
              </p:cNvPr>
              <p:cNvSpPr/>
              <p:nvPr/>
            </p:nvSpPr>
            <p:spPr>
              <a:xfrm>
                <a:off x="4038900" y="3216900"/>
                <a:ext cx="27525" cy="71750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2870" fill="none" extrusionOk="0">
                    <a:moveTo>
                      <a:pt x="1101" y="2870"/>
                    </a:moveTo>
                    <a:lnTo>
                      <a:pt x="0" y="1"/>
                    </a:lnTo>
                  </a:path>
                </a:pathLst>
              </a:custGeom>
              <a:noFill/>
              <a:ln w="10850" cap="flat" cmpd="sng">
                <a:solidFill>
                  <a:schemeClr val="lt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0" name="Google Shape;2224;p54">
                <a:extLst>
                  <a:ext uri="{FF2B5EF4-FFF2-40B4-BE49-F238E27FC236}">
                    <a16:creationId xmlns:a16="http://schemas.microsoft.com/office/drawing/2014/main" id="{037A8E5D-DC26-2C51-C2F6-555E945E3E0D}"/>
                  </a:ext>
                </a:extLst>
              </p:cNvPr>
              <p:cNvSpPr/>
              <p:nvPr/>
            </p:nvSpPr>
            <p:spPr>
              <a:xfrm>
                <a:off x="4071400" y="3206900"/>
                <a:ext cx="27550" cy="72575"/>
              </a:xfrm>
              <a:custGeom>
                <a:avLst/>
                <a:gdLst/>
                <a:ahLst/>
                <a:cxnLst/>
                <a:rect l="l" t="t" r="r" b="b"/>
                <a:pathLst>
                  <a:path w="1102" h="2903" fill="none" extrusionOk="0">
                    <a:moveTo>
                      <a:pt x="1102" y="2903"/>
                    </a:moveTo>
                    <a:lnTo>
                      <a:pt x="1" y="1"/>
                    </a:lnTo>
                  </a:path>
                </a:pathLst>
              </a:custGeom>
              <a:noFill/>
              <a:ln w="10850" cap="flat" cmpd="sng">
                <a:solidFill>
                  <a:schemeClr val="lt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1" name="Google Shape;2225;p54">
                <a:extLst>
                  <a:ext uri="{FF2B5EF4-FFF2-40B4-BE49-F238E27FC236}">
                    <a16:creationId xmlns:a16="http://schemas.microsoft.com/office/drawing/2014/main" id="{FDA956B7-88DC-F948-12A5-EACB8668184B}"/>
                  </a:ext>
                </a:extLst>
              </p:cNvPr>
              <p:cNvSpPr/>
              <p:nvPr/>
            </p:nvSpPr>
            <p:spPr>
              <a:xfrm>
                <a:off x="3762850" y="3095150"/>
                <a:ext cx="565425" cy="490050"/>
              </a:xfrm>
              <a:custGeom>
                <a:avLst/>
                <a:gdLst/>
                <a:ahLst/>
                <a:cxnLst/>
                <a:rect l="l" t="t" r="r" b="b"/>
                <a:pathLst>
                  <a:path w="22617" h="19602" extrusionOk="0">
                    <a:moveTo>
                      <a:pt x="7673" y="1"/>
                    </a:moveTo>
                    <a:cubicBezTo>
                      <a:pt x="6972" y="34"/>
                      <a:pt x="6272" y="168"/>
                      <a:pt x="5605" y="434"/>
                    </a:cubicBezTo>
                    <a:cubicBezTo>
                      <a:pt x="4804" y="735"/>
                      <a:pt x="4070" y="1168"/>
                      <a:pt x="3437" y="1735"/>
                    </a:cubicBezTo>
                    <a:cubicBezTo>
                      <a:pt x="3103" y="2036"/>
                      <a:pt x="2769" y="2336"/>
                      <a:pt x="2503" y="2703"/>
                    </a:cubicBezTo>
                    <a:cubicBezTo>
                      <a:pt x="2236" y="2970"/>
                      <a:pt x="2036" y="3270"/>
                      <a:pt x="1835" y="3570"/>
                    </a:cubicBezTo>
                    <a:cubicBezTo>
                      <a:pt x="1569" y="3970"/>
                      <a:pt x="1335" y="4371"/>
                      <a:pt x="1135" y="4771"/>
                    </a:cubicBezTo>
                    <a:cubicBezTo>
                      <a:pt x="968" y="5071"/>
                      <a:pt x="835" y="5371"/>
                      <a:pt x="701" y="5705"/>
                    </a:cubicBezTo>
                    <a:cubicBezTo>
                      <a:pt x="401" y="6472"/>
                      <a:pt x="201" y="7273"/>
                      <a:pt x="101" y="8073"/>
                    </a:cubicBezTo>
                    <a:cubicBezTo>
                      <a:pt x="1" y="8907"/>
                      <a:pt x="1" y="9774"/>
                      <a:pt x="101" y="10642"/>
                    </a:cubicBezTo>
                    <a:cubicBezTo>
                      <a:pt x="134" y="10975"/>
                      <a:pt x="201" y="11276"/>
                      <a:pt x="268" y="11609"/>
                    </a:cubicBezTo>
                    <a:cubicBezTo>
                      <a:pt x="401" y="12176"/>
                      <a:pt x="568" y="12710"/>
                      <a:pt x="801" y="13244"/>
                    </a:cubicBezTo>
                    <a:cubicBezTo>
                      <a:pt x="1035" y="13777"/>
                      <a:pt x="1335" y="14244"/>
                      <a:pt x="1635" y="14745"/>
                    </a:cubicBezTo>
                    <a:cubicBezTo>
                      <a:pt x="2369" y="15779"/>
                      <a:pt x="3270" y="16713"/>
                      <a:pt x="4337" y="17447"/>
                    </a:cubicBezTo>
                    <a:cubicBezTo>
                      <a:pt x="4738" y="17747"/>
                      <a:pt x="5205" y="18014"/>
                      <a:pt x="5672" y="18247"/>
                    </a:cubicBezTo>
                    <a:cubicBezTo>
                      <a:pt x="6639" y="18748"/>
                      <a:pt x="7640" y="19114"/>
                      <a:pt x="8707" y="19315"/>
                    </a:cubicBezTo>
                    <a:lnTo>
                      <a:pt x="9307" y="19448"/>
                    </a:lnTo>
                    <a:cubicBezTo>
                      <a:pt x="9950" y="19550"/>
                      <a:pt x="10598" y="19601"/>
                      <a:pt x="11247" y="19601"/>
                    </a:cubicBezTo>
                    <a:cubicBezTo>
                      <a:pt x="12082" y="19601"/>
                      <a:pt x="12918" y="19517"/>
                      <a:pt x="13744" y="19348"/>
                    </a:cubicBezTo>
                    <a:cubicBezTo>
                      <a:pt x="14111" y="19248"/>
                      <a:pt x="14444" y="19181"/>
                      <a:pt x="14811" y="19081"/>
                    </a:cubicBezTo>
                    <a:cubicBezTo>
                      <a:pt x="16646" y="18514"/>
                      <a:pt x="18314" y="17513"/>
                      <a:pt x="19715" y="16212"/>
                    </a:cubicBezTo>
                    <a:lnTo>
                      <a:pt x="19848" y="16112"/>
                    </a:lnTo>
                    <a:lnTo>
                      <a:pt x="20149" y="15812"/>
                    </a:lnTo>
                    <a:lnTo>
                      <a:pt x="20582" y="15378"/>
                    </a:lnTo>
                    <a:cubicBezTo>
                      <a:pt x="21149" y="14845"/>
                      <a:pt x="21583" y="14144"/>
                      <a:pt x="21816" y="13377"/>
                    </a:cubicBezTo>
                    <a:cubicBezTo>
                      <a:pt x="21850" y="13310"/>
                      <a:pt x="21883" y="13210"/>
                      <a:pt x="21883" y="13110"/>
                    </a:cubicBezTo>
                    <a:cubicBezTo>
                      <a:pt x="22617" y="10275"/>
                      <a:pt x="20749" y="7439"/>
                      <a:pt x="17847" y="7006"/>
                    </a:cubicBezTo>
                    <a:cubicBezTo>
                      <a:pt x="17568" y="6959"/>
                      <a:pt x="17290" y="6934"/>
                      <a:pt x="17014" y="6934"/>
                    </a:cubicBezTo>
                    <a:cubicBezTo>
                      <a:pt x="16696" y="6934"/>
                      <a:pt x="16383" y="6968"/>
                      <a:pt x="16079" y="7039"/>
                    </a:cubicBezTo>
                    <a:cubicBezTo>
                      <a:pt x="15012" y="7273"/>
                      <a:pt x="14011" y="7873"/>
                      <a:pt x="13310" y="8707"/>
                    </a:cubicBezTo>
                    <a:cubicBezTo>
                      <a:pt x="13177" y="8874"/>
                      <a:pt x="13043" y="9041"/>
                      <a:pt x="12943" y="9241"/>
                    </a:cubicBezTo>
                    <a:cubicBezTo>
                      <a:pt x="12843" y="9374"/>
                      <a:pt x="12743" y="9541"/>
                      <a:pt x="12677" y="9708"/>
                    </a:cubicBezTo>
                    <a:cubicBezTo>
                      <a:pt x="12443" y="10175"/>
                      <a:pt x="12109" y="10608"/>
                      <a:pt x="11676" y="10909"/>
                    </a:cubicBezTo>
                    <a:cubicBezTo>
                      <a:pt x="11309" y="11142"/>
                      <a:pt x="10875" y="11342"/>
                      <a:pt x="10442" y="11442"/>
                    </a:cubicBezTo>
                    <a:cubicBezTo>
                      <a:pt x="10275" y="11476"/>
                      <a:pt x="10108" y="11509"/>
                      <a:pt x="9908" y="11542"/>
                    </a:cubicBezTo>
                    <a:lnTo>
                      <a:pt x="9674" y="11576"/>
                    </a:lnTo>
                    <a:cubicBezTo>
                      <a:pt x="9577" y="11581"/>
                      <a:pt x="9480" y="11584"/>
                      <a:pt x="9382" y="11584"/>
                    </a:cubicBezTo>
                    <a:cubicBezTo>
                      <a:pt x="8881" y="11584"/>
                      <a:pt x="8387" y="11510"/>
                      <a:pt x="7940" y="11342"/>
                    </a:cubicBezTo>
                    <a:cubicBezTo>
                      <a:pt x="7439" y="11209"/>
                      <a:pt x="7006" y="10942"/>
                      <a:pt x="6639" y="10608"/>
                    </a:cubicBezTo>
                    <a:cubicBezTo>
                      <a:pt x="6539" y="10508"/>
                      <a:pt x="6439" y="10408"/>
                      <a:pt x="6372" y="10308"/>
                    </a:cubicBezTo>
                    <a:cubicBezTo>
                      <a:pt x="6305" y="10241"/>
                      <a:pt x="6239" y="10141"/>
                      <a:pt x="6172" y="10075"/>
                    </a:cubicBezTo>
                    <a:cubicBezTo>
                      <a:pt x="5838" y="9541"/>
                      <a:pt x="5605" y="8974"/>
                      <a:pt x="5571" y="8340"/>
                    </a:cubicBezTo>
                    <a:cubicBezTo>
                      <a:pt x="5471" y="7506"/>
                      <a:pt x="5571" y="6672"/>
                      <a:pt x="5838" y="5905"/>
                    </a:cubicBezTo>
                    <a:lnTo>
                      <a:pt x="5872" y="5838"/>
                    </a:lnTo>
                    <a:cubicBezTo>
                      <a:pt x="5872" y="5805"/>
                      <a:pt x="5872" y="5772"/>
                      <a:pt x="5872" y="5772"/>
                    </a:cubicBezTo>
                    <a:cubicBezTo>
                      <a:pt x="6139" y="5004"/>
                      <a:pt x="6606" y="4337"/>
                      <a:pt x="7239" y="3870"/>
                    </a:cubicBezTo>
                    <a:lnTo>
                      <a:pt x="7339" y="3770"/>
                    </a:lnTo>
                    <a:lnTo>
                      <a:pt x="7439" y="3703"/>
                    </a:lnTo>
                    <a:cubicBezTo>
                      <a:pt x="7673" y="3570"/>
                      <a:pt x="7973" y="3470"/>
                      <a:pt x="8240" y="3403"/>
                    </a:cubicBezTo>
                    <a:cubicBezTo>
                      <a:pt x="8424" y="3370"/>
                      <a:pt x="8607" y="3353"/>
                      <a:pt x="8795" y="3353"/>
                    </a:cubicBezTo>
                    <a:cubicBezTo>
                      <a:pt x="8982" y="3353"/>
                      <a:pt x="9174" y="3370"/>
                      <a:pt x="9374" y="3403"/>
                    </a:cubicBezTo>
                    <a:cubicBezTo>
                      <a:pt x="9408" y="3403"/>
                      <a:pt x="9441" y="3437"/>
                      <a:pt x="9508" y="3437"/>
                    </a:cubicBezTo>
                    <a:lnTo>
                      <a:pt x="9608" y="3437"/>
                    </a:lnTo>
                    <a:cubicBezTo>
                      <a:pt x="9717" y="3458"/>
                      <a:pt x="9823" y="3468"/>
                      <a:pt x="9924" y="3468"/>
                    </a:cubicBezTo>
                    <a:cubicBezTo>
                      <a:pt x="11402" y="3468"/>
                      <a:pt x="12007" y="1321"/>
                      <a:pt x="10508" y="635"/>
                    </a:cubicBezTo>
                    <a:cubicBezTo>
                      <a:pt x="9774" y="268"/>
                      <a:pt x="8974" y="68"/>
                      <a:pt x="814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2" name="Google Shape;2226;p54">
                <a:extLst>
                  <a:ext uri="{FF2B5EF4-FFF2-40B4-BE49-F238E27FC236}">
                    <a16:creationId xmlns:a16="http://schemas.microsoft.com/office/drawing/2014/main" id="{EB369A39-4A57-A5F4-9499-8B4D35103FA1}"/>
                  </a:ext>
                </a:extLst>
              </p:cNvPr>
              <p:cNvSpPr/>
              <p:nvPr/>
            </p:nvSpPr>
            <p:spPr>
              <a:xfrm>
                <a:off x="3947150" y="3096000"/>
                <a:ext cx="57575" cy="94250"/>
              </a:xfrm>
              <a:custGeom>
                <a:avLst/>
                <a:gdLst/>
                <a:ahLst/>
                <a:cxnLst/>
                <a:rect l="l" t="t" r="r" b="b"/>
                <a:pathLst>
                  <a:path w="2303" h="3770" extrusionOk="0">
                    <a:moveTo>
                      <a:pt x="334" y="0"/>
                    </a:moveTo>
                    <a:lnTo>
                      <a:pt x="1" y="3770"/>
                    </a:lnTo>
                    <a:lnTo>
                      <a:pt x="1" y="3770"/>
                    </a:lnTo>
                    <a:lnTo>
                      <a:pt x="101" y="3669"/>
                    </a:lnTo>
                    <a:cubicBezTo>
                      <a:pt x="334" y="3536"/>
                      <a:pt x="601" y="3436"/>
                      <a:pt x="901" y="3369"/>
                    </a:cubicBezTo>
                    <a:cubicBezTo>
                      <a:pt x="1085" y="3336"/>
                      <a:pt x="1268" y="3319"/>
                      <a:pt x="1452" y="3319"/>
                    </a:cubicBezTo>
                    <a:cubicBezTo>
                      <a:pt x="1635" y="3319"/>
                      <a:pt x="1819" y="3336"/>
                      <a:pt x="2002" y="3369"/>
                    </a:cubicBezTo>
                    <a:lnTo>
                      <a:pt x="2302" y="267"/>
                    </a:lnTo>
                    <a:cubicBezTo>
                      <a:pt x="1802" y="134"/>
                      <a:pt x="1302" y="34"/>
                      <a:pt x="801" y="0"/>
                    </a:cubicBezTo>
                    <a:close/>
                  </a:path>
                </a:pathLst>
              </a:custGeom>
              <a:solidFill>
                <a:srgbClr val="F1EFF2">
                  <a:alpha val="130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3" name="Google Shape;2227;p54">
                <a:extLst>
                  <a:ext uri="{FF2B5EF4-FFF2-40B4-BE49-F238E27FC236}">
                    <a16:creationId xmlns:a16="http://schemas.microsoft.com/office/drawing/2014/main" id="{9BD0EDD1-85BA-BD71-B62D-BC419228613C}"/>
                  </a:ext>
                </a:extLst>
              </p:cNvPr>
              <p:cNvSpPr/>
              <p:nvPr/>
            </p:nvSpPr>
            <p:spPr>
              <a:xfrm>
                <a:off x="3770375" y="3162700"/>
                <a:ext cx="410300" cy="416150"/>
              </a:xfrm>
              <a:custGeom>
                <a:avLst/>
                <a:gdLst/>
                <a:ahLst/>
                <a:cxnLst/>
                <a:rect l="l" t="t" r="r" b="b"/>
                <a:pathLst>
                  <a:path w="16412" h="16646" extrusionOk="0">
                    <a:moveTo>
                      <a:pt x="2202" y="1"/>
                    </a:moveTo>
                    <a:cubicBezTo>
                      <a:pt x="1968" y="301"/>
                      <a:pt x="1768" y="568"/>
                      <a:pt x="1534" y="901"/>
                    </a:cubicBezTo>
                    <a:cubicBezTo>
                      <a:pt x="1301" y="1268"/>
                      <a:pt x="1067" y="1669"/>
                      <a:pt x="834" y="2102"/>
                    </a:cubicBezTo>
                    <a:lnTo>
                      <a:pt x="5637" y="3070"/>
                    </a:lnTo>
                    <a:cubicBezTo>
                      <a:pt x="5871" y="2336"/>
                      <a:pt x="6338" y="1669"/>
                      <a:pt x="6972" y="1168"/>
                    </a:cubicBezTo>
                    <a:cubicBezTo>
                      <a:pt x="7038" y="1102"/>
                      <a:pt x="7105" y="1068"/>
                      <a:pt x="7172" y="1035"/>
                    </a:cubicBezTo>
                    <a:lnTo>
                      <a:pt x="2202" y="1"/>
                    </a:lnTo>
                    <a:close/>
                    <a:moveTo>
                      <a:pt x="5571" y="3203"/>
                    </a:moveTo>
                    <a:lnTo>
                      <a:pt x="0" y="8940"/>
                    </a:lnTo>
                    <a:cubicBezTo>
                      <a:pt x="133" y="9508"/>
                      <a:pt x="300" y="10041"/>
                      <a:pt x="534" y="10575"/>
                    </a:cubicBezTo>
                    <a:cubicBezTo>
                      <a:pt x="767" y="11075"/>
                      <a:pt x="1034" y="11576"/>
                      <a:pt x="1368" y="12043"/>
                    </a:cubicBezTo>
                    <a:lnTo>
                      <a:pt x="5904" y="7373"/>
                    </a:lnTo>
                    <a:cubicBezTo>
                      <a:pt x="5537" y="6872"/>
                      <a:pt x="5337" y="6272"/>
                      <a:pt x="5270" y="5671"/>
                    </a:cubicBezTo>
                    <a:lnTo>
                      <a:pt x="5304" y="5671"/>
                    </a:lnTo>
                    <a:cubicBezTo>
                      <a:pt x="5204" y="4838"/>
                      <a:pt x="5304" y="4004"/>
                      <a:pt x="5571" y="3203"/>
                    </a:cubicBezTo>
                    <a:close/>
                    <a:moveTo>
                      <a:pt x="6371" y="7906"/>
                    </a:moveTo>
                    <a:lnTo>
                      <a:pt x="5371" y="15579"/>
                    </a:lnTo>
                    <a:cubicBezTo>
                      <a:pt x="6338" y="16079"/>
                      <a:pt x="7372" y="16412"/>
                      <a:pt x="8406" y="16646"/>
                    </a:cubicBezTo>
                    <a:lnTo>
                      <a:pt x="9407" y="8874"/>
                    </a:lnTo>
                    <a:lnTo>
                      <a:pt x="9407" y="8874"/>
                    </a:lnTo>
                    <a:cubicBezTo>
                      <a:pt x="9307" y="8879"/>
                      <a:pt x="9207" y="8882"/>
                      <a:pt x="9107" y="8882"/>
                    </a:cubicBezTo>
                    <a:cubicBezTo>
                      <a:pt x="8607" y="8882"/>
                      <a:pt x="8111" y="8813"/>
                      <a:pt x="7639" y="8674"/>
                    </a:cubicBezTo>
                    <a:lnTo>
                      <a:pt x="7672" y="8674"/>
                    </a:lnTo>
                    <a:cubicBezTo>
                      <a:pt x="7172" y="8507"/>
                      <a:pt x="6738" y="8240"/>
                      <a:pt x="6371" y="7906"/>
                    </a:cubicBezTo>
                    <a:close/>
                    <a:moveTo>
                      <a:pt x="12676" y="6539"/>
                    </a:moveTo>
                    <a:cubicBezTo>
                      <a:pt x="12576" y="6706"/>
                      <a:pt x="12476" y="6872"/>
                      <a:pt x="12409" y="7039"/>
                    </a:cubicBezTo>
                    <a:cubicBezTo>
                      <a:pt x="12175" y="7506"/>
                      <a:pt x="11808" y="7906"/>
                      <a:pt x="11375" y="8207"/>
                    </a:cubicBezTo>
                    <a:cubicBezTo>
                      <a:pt x="11008" y="8473"/>
                      <a:pt x="10608" y="8640"/>
                      <a:pt x="10174" y="8740"/>
                    </a:cubicBezTo>
                    <a:lnTo>
                      <a:pt x="13443" y="16646"/>
                    </a:lnTo>
                    <a:cubicBezTo>
                      <a:pt x="13810" y="16579"/>
                      <a:pt x="14143" y="16479"/>
                      <a:pt x="14510" y="16379"/>
                    </a:cubicBezTo>
                    <a:cubicBezTo>
                      <a:pt x="15178" y="16179"/>
                      <a:pt x="15811" y="15945"/>
                      <a:pt x="16412" y="15612"/>
                    </a:cubicBezTo>
                    <a:lnTo>
                      <a:pt x="12676" y="6539"/>
                    </a:lnTo>
                    <a:close/>
                  </a:path>
                </a:pathLst>
              </a:custGeom>
              <a:solidFill>
                <a:srgbClr val="F1EFF2">
                  <a:alpha val="130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4" name="Google Shape;2228;p54">
                <a:extLst>
                  <a:ext uri="{FF2B5EF4-FFF2-40B4-BE49-F238E27FC236}">
                    <a16:creationId xmlns:a16="http://schemas.microsoft.com/office/drawing/2014/main" id="{58D25FD7-F536-9E20-9869-6AA1CD8F95D1}"/>
                  </a:ext>
                </a:extLst>
              </p:cNvPr>
              <p:cNvSpPr/>
              <p:nvPr/>
            </p:nvSpPr>
            <p:spPr>
              <a:xfrm>
                <a:off x="4123950" y="3268350"/>
                <a:ext cx="184325" cy="232125"/>
              </a:xfrm>
              <a:custGeom>
                <a:avLst/>
                <a:gdLst/>
                <a:ahLst/>
                <a:cxnLst/>
                <a:rect l="l" t="t" r="r" b="b"/>
                <a:pathLst>
                  <a:path w="7373" h="9285" extrusionOk="0">
                    <a:moveTo>
                      <a:pt x="2693" y="1"/>
                    </a:moveTo>
                    <a:cubicBezTo>
                      <a:pt x="2344" y="1"/>
                      <a:pt x="2001" y="33"/>
                      <a:pt x="1668" y="111"/>
                    </a:cubicBezTo>
                    <a:cubicBezTo>
                      <a:pt x="1068" y="245"/>
                      <a:pt x="501" y="478"/>
                      <a:pt x="0" y="778"/>
                    </a:cubicBezTo>
                    <a:lnTo>
                      <a:pt x="5271" y="9284"/>
                    </a:lnTo>
                    <a:lnTo>
                      <a:pt x="5404" y="9184"/>
                    </a:lnTo>
                    <a:lnTo>
                      <a:pt x="5705" y="8884"/>
                    </a:lnTo>
                    <a:lnTo>
                      <a:pt x="6138" y="8450"/>
                    </a:lnTo>
                    <a:cubicBezTo>
                      <a:pt x="6705" y="7917"/>
                      <a:pt x="7139" y="7216"/>
                      <a:pt x="7372" y="6449"/>
                    </a:cubicBezTo>
                    <a:lnTo>
                      <a:pt x="3436" y="44"/>
                    </a:lnTo>
                    <a:cubicBezTo>
                      <a:pt x="3188" y="17"/>
                      <a:pt x="2939" y="1"/>
                      <a:pt x="2693" y="1"/>
                    </a:cubicBezTo>
                    <a:close/>
                  </a:path>
                </a:pathLst>
              </a:custGeom>
              <a:solidFill>
                <a:srgbClr val="F1EFF2">
                  <a:alpha val="130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5" name="Google Shape;2229;p54">
                <a:extLst>
                  <a:ext uri="{FF2B5EF4-FFF2-40B4-BE49-F238E27FC236}">
                    <a16:creationId xmlns:a16="http://schemas.microsoft.com/office/drawing/2014/main" id="{DBB687B6-F960-FE40-4ACE-CDF5B9A52304}"/>
                  </a:ext>
                </a:extLst>
              </p:cNvPr>
              <p:cNvSpPr/>
              <p:nvPr/>
            </p:nvSpPr>
            <p:spPr>
              <a:xfrm>
                <a:off x="3992200" y="2587300"/>
                <a:ext cx="169300" cy="169300"/>
              </a:xfrm>
              <a:custGeom>
                <a:avLst/>
                <a:gdLst/>
                <a:ahLst/>
                <a:cxnLst/>
                <a:rect l="l" t="t" r="r" b="b"/>
                <a:pathLst>
                  <a:path w="6772" h="6772" extrusionOk="0">
                    <a:moveTo>
                      <a:pt x="3236" y="0"/>
                    </a:moveTo>
                    <a:lnTo>
                      <a:pt x="0" y="5271"/>
                    </a:lnTo>
                    <a:lnTo>
                      <a:pt x="2435" y="6772"/>
                    </a:lnTo>
                    <a:lnTo>
                      <a:pt x="6772" y="2168"/>
                    </a:lnTo>
                    <a:lnTo>
                      <a:pt x="3236" y="0"/>
                    </a:lnTo>
                    <a:close/>
                  </a:path>
                </a:pathLst>
              </a:custGeom>
              <a:solidFill>
                <a:srgbClr val="DF724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6" name="Google Shape;2230;p54">
                <a:extLst>
                  <a:ext uri="{FF2B5EF4-FFF2-40B4-BE49-F238E27FC236}">
                    <a16:creationId xmlns:a16="http://schemas.microsoft.com/office/drawing/2014/main" id="{82239302-C280-BA35-2D72-4D0646AB7832}"/>
                  </a:ext>
                </a:extLst>
              </p:cNvPr>
              <p:cNvSpPr/>
              <p:nvPr/>
            </p:nvSpPr>
            <p:spPr>
              <a:xfrm>
                <a:off x="4056400" y="2603975"/>
                <a:ext cx="44225" cy="63400"/>
              </a:xfrm>
              <a:custGeom>
                <a:avLst/>
                <a:gdLst/>
                <a:ahLst/>
                <a:cxnLst/>
                <a:rect l="l" t="t" r="r" b="b"/>
                <a:pathLst>
                  <a:path w="1769" h="2536" fill="none" extrusionOk="0">
                    <a:moveTo>
                      <a:pt x="1768" y="0"/>
                    </a:moveTo>
                    <a:lnTo>
                      <a:pt x="1" y="2536"/>
                    </a:lnTo>
                  </a:path>
                </a:pathLst>
              </a:custGeom>
              <a:noFill/>
              <a:ln w="10850" cap="flat" cmpd="sng">
                <a:solidFill>
                  <a:srgbClr val="EDEAEE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7" name="Google Shape;2231;p54">
                <a:extLst>
                  <a:ext uri="{FF2B5EF4-FFF2-40B4-BE49-F238E27FC236}">
                    <a16:creationId xmlns:a16="http://schemas.microsoft.com/office/drawing/2014/main" id="{2F843295-DFF2-A371-22BA-5C82297A69A4}"/>
                  </a:ext>
                </a:extLst>
              </p:cNvPr>
              <p:cNvSpPr/>
              <p:nvPr/>
            </p:nvSpPr>
            <p:spPr>
              <a:xfrm>
                <a:off x="4085600" y="2621475"/>
                <a:ext cx="43375" cy="63425"/>
              </a:xfrm>
              <a:custGeom>
                <a:avLst/>
                <a:gdLst/>
                <a:ahLst/>
                <a:cxnLst/>
                <a:rect l="l" t="t" r="r" b="b"/>
                <a:pathLst>
                  <a:path w="1735" h="2537" fill="none" extrusionOk="0">
                    <a:moveTo>
                      <a:pt x="1735" y="1"/>
                    </a:moveTo>
                    <a:lnTo>
                      <a:pt x="0" y="2536"/>
                    </a:lnTo>
                  </a:path>
                </a:pathLst>
              </a:custGeom>
              <a:noFill/>
              <a:ln w="10850" cap="flat" cmpd="sng">
                <a:solidFill>
                  <a:srgbClr val="EDEAEE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8" name="Google Shape;2232;p54">
                <a:extLst>
                  <a:ext uri="{FF2B5EF4-FFF2-40B4-BE49-F238E27FC236}">
                    <a16:creationId xmlns:a16="http://schemas.microsoft.com/office/drawing/2014/main" id="{56094DEA-1248-A290-7362-4CE1B53CF31D}"/>
                  </a:ext>
                </a:extLst>
              </p:cNvPr>
              <p:cNvSpPr/>
              <p:nvPr/>
            </p:nvSpPr>
            <p:spPr>
              <a:xfrm>
                <a:off x="3988850" y="2722400"/>
                <a:ext cx="145975" cy="169300"/>
              </a:xfrm>
              <a:custGeom>
                <a:avLst/>
                <a:gdLst/>
                <a:ahLst/>
                <a:cxnLst/>
                <a:rect l="l" t="t" r="r" b="b"/>
                <a:pathLst>
                  <a:path w="5839" h="6772" extrusionOk="0">
                    <a:moveTo>
                      <a:pt x="2736" y="0"/>
                    </a:moveTo>
                    <a:lnTo>
                      <a:pt x="1" y="867"/>
                    </a:lnTo>
                    <a:lnTo>
                      <a:pt x="1869" y="6772"/>
                    </a:lnTo>
                    <a:lnTo>
                      <a:pt x="5838" y="5504"/>
                    </a:lnTo>
                    <a:lnTo>
                      <a:pt x="273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9" name="Google Shape;2233;p54">
                <a:extLst>
                  <a:ext uri="{FF2B5EF4-FFF2-40B4-BE49-F238E27FC236}">
                    <a16:creationId xmlns:a16="http://schemas.microsoft.com/office/drawing/2014/main" id="{02F3F5F8-93EC-6200-3018-2C818D3C8FDE}"/>
                  </a:ext>
                </a:extLst>
              </p:cNvPr>
              <p:cNvSpPr/>
              <p:nvPr/>
            </p:nvSpPr>
            <p:spPr>
              <a:xfrm>
                <a:off x="4038900" y="2809950"/>
                <a:ext cx="27525" cy="71750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2870" fill="none" extrusionOk="0">
                    <a:moveTo>
                      <a:pt x="1101" y="2869"/>
                    </a:moveTo>
                    <a:lnTo>
                      <a:pt x="0" y="1"/>
                    </a:lnTo>
                  </a:path>
                </a:pathLst>
              </a:custGeom>
              <a:noFill/>
              <a:ln w="10850" cap="flat" cmpd="sng">
                <a:solidFill>
                  <a:schemeClr val="lt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0" name="Google Shape;2234;p54">
                <a:extLst>
                  <a:ext uri="{FF2B5EF4-FFF2-40B4-BE49-F238E27FC236}">
                    <a16:creationId xmlns:a16="http://schemas.microsoft.com/office/drawing/2014/main" id="{BC1AE4E0-4C2F-2EAD-1A96-70DBDA3BCA24}"/>
                  </a:ext>
                </a:extLst>
              </p:cNvPr>
              <p:cNvSpPr/>
              <p:nvPr/>
            </p:nvSpPr>
            <p:spPr>
              <a:xfrm>
                <a:off x="4071400" y="2799950"/>
                <a:ext cx="27550" cy="71750"/>
              </a:xfrm>
              <a:custGeom>
                <a:avLst/>
                <a:gdLst/>
                <a:ahLst/>
                <a:cxnLst/>
                <a:rect l="l" t="t" r="r" b="b"/>
                <a:pathLst>
                  <a:path w="1102" h="2870" fill="none" extrusionOk="0">
                    <a:moveTo>
                      <a:pt x="1102" y="2869"/>
                    </a:moveTo>
                    <a:lnTo>
                      <a:pt x="1" y="0"/>
                    </a:lnTo>
                  </a:path>
                </a:pathLst>
              </a:custGeom>
              <a:noFill/>
              <a:ln w="10850" cap="flat" cmpd="sng">
                <a:solidFill>
                  <a:schemeClr val="lt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1" name="Google Shape;2235;p54">
                <a:extLst>
                  <a:ext uri="{FF2B5EF4-FFF2-40B4-BE49-F238E27FC236}">
                    <a16:creationId xmlns:a16="http://schemas.microsoft.com/office/drawing/2014/main" id="{A07A4873-FAF8-FA3F-A601-81027577DE26}"/>
                  </a:ext>
                </a:extLst>
              </p:cNvPr>
              <p:cNvSpPr/>
              <p:nvPr/>
            </p:nvSpPr>
            <p:spPr>
              <a:xfrm>
                <a:off x="3762850" y="2688400"/>
                <a:ext cx="565425" cy="489825"/>
              </a:xfrm>
              <a:custGeom>
                <a:avLst/>
                <a:gdLst/>
                <a:ahLst/>
                <a:cxnLst/>
                <a:rect l="l" t="t" r="r" b="b"/>
                <a:pathLst>
                  <a:path w="22617" h="19593" extrusionOk="0">
                    <a:moveTo>
                      <a:pt x="7919" y="1"/>
                    </a:moveTo>
                    <a:cubicBezTo>
                      <a:pt x="7840" y="1"/>
                      <a:pt x="7756" y="9"/>
                      <a:pt x="7673" y="26"/>
                    </a:cubicBezTo>
                    <a:cubicBezTo>
                      <a:pt x="6972" y="26"/>
                      <a:pt x="6272" y="159"/>
                      <a:pt x="5605" y="426"/>
                    </a:cubicBezTo>
                    <a:cubicBezTo>
                      <a:pt x="4804" y="760"/>
                      <a:pt x="4070" y="1193"/>
                      <a:pt x="3437" y="1760"/>
                    </a:cubicBezTo>
                    <a:cubicBezTo>
                      <a:pt x="2803" y="2294"/>
                      <a:pt x="2269" y="2895"/>
                      <a:pt x="1835" y="3562"/>
                    </a:cubicBezTo>
                    <a:cubicBezTo>
                      <a:pt x="1569" y="3962"/>
                      <a:pt x="1335" y="4362"/>
                      <a:pt x="1102" y="4796"/>
                    </a:cubicBezTo>
                    <a:cubicBezTo>
                      <a:pt x="968" y="5096"/>
                      <a:pt x="835" y="5396"/>
                      <a:pt x="701" y="5697"/>
                    </a:cubicBezTo>
                    <a:cubicBezTo>
                      <a:pt x="401" y="6464"/>
                      <a:pt x="201" y="7264"/>
                      <a:pt x="101" y="8065"/>
                    </a:cubicBezTo>
                    <a:cubicBezTo>
                      <a:pt x="1" y="8932"/>
                      <a:pt x="1" y="9800"/>
                      <a:pt x="101" y="10633"/>
                    </a:cubicBezTo>
                    <a:cubicBezTo>
                      <a:pt x="134" y="10967"/>
                      <a:pt x="201" y="11301"/>
                      <a:pt x="268" y="11634"/>
                    </a:cubicBezTo>
                    <a:cubicBezTo>
                      <a:pt x="401" y="12168"/>
                      <a:pt x="568" y="12735"/>
                      <a:pt x="801" y="13235"/>
                    </a:cubicBezTo>
                    <a:cubicBezTo>
                      <a:pt x="1035" y="13769"/>
                      <a:pt x="1335" y="14269"/>
                      <a:pt x="1635" y="14736"/>
                    </a:cubicBezTo>
                    <a:cubicBezTo>
                      <a:pt x="2369" y="15804"/>
                      <a:pt x="3270" y="16738"/>
                      <a:pt x="4304" y="17472"/>
                    </a:cubicBezTo>
                    <a:cubicBezTo>
                      <a:pt x="5638" y="18372"/>
                      <a:pt x="7139" y="19006"/>
                      <a:pt x="8707" y="19340"/>
                    </a:cubicBezTo>
                    <a:lnTo>
                      <a:pt x="9307" y="19440"/>
                    </a:lnTo>
                    <a:cubicBezTo>
                      <a:pt x="9950" y="19542"/>
                      <a:pt x="10598" y="19593"/>
                      <a:pt x="11247" y="19593"/>
                    </a:cubicBezTo>
                    <a:cubicBezTo>
                      <a:pt x="12082" y="19593"/>
                      <a:pt x="12918" y="19509"/>
                      <a:pt x="13744" y="19340"/>
                    </a:cubicBezTo>
                    <a:cubicBezTo>
                      <a:pt x="14111" y="19273"/>
                      <a:pt x="14444" y="19173"/>
                      <a:pt x="14811" y="19073"/>
                    </a:cubicBezTo>
                    <a:cubicBezTo>
                      <a:pt x="15479" y="18873"/>
                      <a:pt x="16112" y="18606"/>
                      <a:pt x="16713" y="18306"/>
                    </a:cubicBezTo>
                    <a:cubicBezTo>
                      <a:pt x="17814" y="17772"/>
                      <a:pt x="18814" y="17071"/>
                      <a:pt x="19715" y="16237"/>
                    </a:cubicBezTo>
                    <a:lnTo>
                      <a:pt x="19815" y="16104"/>
                    </a:lnTo>
                    <a:lnTo>
                      <a:pt x="20149" y="15837"/>
                    </a:lnTo>
                    <a:lnTo>
                      <a:pt x="20582" y="15370"/>
                    </a:lnTo>
                    <a:cubicBezTo>
                      <a:pt x="20982" y="14970"/>
                      <a:pt x="21316" y="14503"/>
                      <a:pt x="21550" y="14003"/>
                    </a:cubicBezTo>
                    <a:cubicBezTo>
                      <a:pt x="21650" y="13802"/>
                      <a:pt x="21750" y="13602"/>
                      <a:pt x="21816" y="13369"/>
                    </a:cubicBezTo>
                    <a:cubicBezTo>
                      <a:pt x="21850" y="13269"/>
                      <a:pt x="21883" y="13202"/>
                      <a:pt x="21883" y="13102"/>
                    </a:cubicBezTo>
                    <a:cubicBezTo>
                      <a:pt x="22617" y="10300"/>
                      <a:pt x="20749" y="7465"/>
                      <a:pt x="17847" y="6998"/>
                    </a:cubicBezTo>
                    <a:cubicBezTo>
                      <a:pt x="17610" y="6958"/>
                      <a:pt x="17373" y="6939"/>
                      <a:pt x="17138" y="6939"/>
                    </a:cubicBezTo>
                    <a:cubicBezTo>
                      <a:pt x="16778" y="6939"/>
                      <a:pt x="16422" y="6983"/>
                      <a:pt x="16079" y="7064"/>
                    </a:cubicBezTo>
                    <a:cubicBezTo>
                      <a:pt x="15479" y="7198"/>
                      <a:pt x="14945" y="7398"/>
                      <a:pt x="14444" y="7731"/>
                    </a:cubicBezTo>
                    <a:cubicBezTo>
                      <a:pt x="14011" y="7998"/>
                      <a:pt x="13644" y="8332"/>
                      <a:pt x="13310" y="8732"/>
                    </a:cubicBezTo>
                    <a:cubicBezTo>
                      <a:pt x="13177" y="8899"/>
                      <a:pt x="13043" y="9066"/>
                      <a:pt x="12943" y="9232"/>
                    </a:cubicBezTo>
                    <a:cubicBezTo>
                      <a:pt x="12843" y="9399"/>
                      <a:pt x="12743" y="9566"/>
                      <a:pt x="12677" y="9733"/>
                    </a:cubicBezTo>
                    <a:cubicBezTo>
                      <a:pt x="12443" y="10200"/>
                      <a:pt x="12109" y="10600"/>
                      <a:pt x="11676" y="10900"/>
                    </a:cubicBezTo>
                    <a:cubicBezTo>
                      <a:pt x="11309" y="11167"/>
                      <a:pt x="10875" y="11334"/>
                      <a:pt x="10442" y="11434"/>
                    </a:cubicBezTo>
                    <a:cubicBezTo>
                      <a:pt x="10275" y="11501"/>
                      <a:pt x="10108" y="11534"/>
                      <a:pt x="9908" y="11534"/>
                    </a:cubicBezTo>
                    <a:lnTo>
                      <a:pt x="9674" y="11534"/>
                    </a:lnTo>
                    <a:cubicBezTo>
                      <a:pt x="9524" y="11551"/>
                      <a:pt x="9374" y="11559"/>
                      <a:pt x="9225" y="11559"/>
                    </a:cubicBezTo>
                    <a:cubicBezTo>
                      <a:pt x="8778" y="11559"/>
                      <a:pt x="8340" y="11484"/>
                      <a:pt x="7940" y="11334"/>
                    </a:cubicBezTo>
                    <a:cubicBezTo>
                      <a:pt x="7439" y="11167"/>
                      <a:pt x="7006" y="10934"/>
                      <a:pt x="6639" y="10567"/>
                    </a:cubicBezTo>
                    <a:cubicBezTo>
                      <a:pt x="6539" y="10500"/>
                      <a:pt x="6439" y="10400"/>
                      <a:pt x="6372" y="10300"/>
                    </a:cubicBezTo>
                    <a:cubicBezTo>
                      <a:pt x="6305" y="10233"/>
                      <a:pt x="6239" y="10133"/>
                      <a:pt x="6172" y="10033"/>
                    </a:cubicBezTo>
                    <a:cubicBezTo>
                      <a:pt x="5838" y="9533"/>
                      <a:pt x="5605" y="8966"/>
                      <a:pt x="5538" y="8332"/>
                    </a:cubicBezTo>
                    <a:cubicBezTo>
                      <a:pt x="5471" y="7498"/>
                      <a:pt x="5571" y="6664"/>
                      <a:pt x="5838" y="5863"/>
                    </a:cubicBezTo>
                    <a:lnTo>
                      <a:pt x="5872" y="5797"/>
                    </a:lnTo>
                    <a:cubicBezTo>
                      <a:pt x="5872" y="5797"/>
                      <a:pt x="5872" y="5763"/>
                      <a:pt x="5872" y="5763"/>
                    </a:cubicBezTo>
                    <a:cubicBezTo>
                      <a:pt x="6139" y="4996"/>
                      <a:pt x="6606" y="4329"/>
                      <a:pt x="7239" y="3829"/>
                    </a:cubicBezTo>
                    <a:lnTo>
                      <a:pt x="7339" y="3762"/>
                    </a:lnTo>
                    <a:lnTo>
                      <a:pt x="7439" y="3695"/>
                    </a:lnTo>
                    <a:cubicBezTo>
                      <a:pt x="7706" y="3562"/>
                      <a:pt x="7973" y="3428"/>
                      <a:pt x="8240" y="3395"/>
                    </a:cubicBezTo>
                    <a:cubicBezTo>
                      <a:pt x="8424" y="3362"/>
                      <a:pt x="8607" y="3345"/>
                      <a:pt x="8790" y="3345"/>
                    </a:cubicBezTo>
                    <a:cubicBezTo>
                      <a:pt x="8974" y="3345"/>
                      <a:pt x="9157" y="3362"/>
                      <a:pt x="9341" y="3395"/>
                    </a:cubicBezTo>
                    <a:lnTo>
                      <a:pt x="9474" y="3395"/>
                    </a:lnTo>
                    <a:lnTo>
                      <a:pt x="9574" y="3428"/>
                    </a:lnTo>
                    <a:cubicBezTo>
                      <a:pt x="9695" y="3454"/>
                      <a:pt x="9810" y="3466"/>
                      <a:pt x="9921" y="3466"/>
                    </a:cubicBezTo>
                    <a:cubicBezTo>
                      <a:pt x="11408" y="3466"/>
                      <a:pt x="11998" y="1309"/>
                      <a:pt x="10508" y="626"/>
                    </a:cubicBezTo>
                    <a:cubicBezTo>
                      <a:pt x="10241" y="493"/>
                      <a:pt x="9941" y="393"/>
                      <a:pt x="9641" y="293"/>
                    </a:cubicBezTo>
                    <a:cubicBezTo>
                      <a:pt x="9174" y="126"/>
                      <a:pt x="8674" y="59"/>
                      <a:pt x="8140" y="26"/>
                    </a:cubicBezTo>
                    <a:cubicBezTo>
                      <a:pt x="8073" y="9"/>
                      <a:pt x="7998" y="1"/>
                      <a:pt x="791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2" name="Google Shape;2236;p54">
                <a:extLst>
                  <a:ext uri="{FF2B5EF4-FFF2-40B4-BE49-F238E27FC236}">
                    <a16:creationId xmlns:a16="http://schemas.microsoft.com/office/drawing/2014/main" id="{AA7B2A4C-4369-EE8F-A782-E55282846C4C}"/>
                  </a:ext>
                </a:extLst>
              </p:cNvPr>
              <p:cNvSpPr/>
              <p:nvPr/>
            </p:nvSpPr>
            <p:spPr>
              <a:xfrm>
                <a:off x="3947150" y="2688400"/>
                <a:ext cx="57575" cy="94050"/>
              </a:xfrm>
              <a:custGeom>
                <a:avLst/>
                <a:gdLst/>
                <a:ahLst/>
                <a:cxnLst/>
                <a:rect l="l" t="t" r="r" b="b"/>
                <a:pathLst>
                  <a:path w="2303" h="3762" extrusionOk="0">
                    <a:moveTo>
                      <a:pt x="580" y="1"/>
                    </a:moveTo>
                    <a:cubicBezTo>
                      <a:pt x="501" y="1"/>
                      <a:pt x="418" y="9"/>
                      <a:pt x="334" y="26"/>
                    </a:cubicBezTo>
                    <a:lnTo>
                      <a:pt x="1" y="3762"/>
                    </a:lnTo>
                    <a:lnTo>
                      <a:pt x="101" y="3695"/>
                    </a:lnTo>
                    <a:cubicBezTo>
                      <a:pt x="334" y="3562"/>
                      <a:pt x="601" y="3428"/>
                      <a:pt x="901" y="3395"/>
                    </a:cubicBezTo>
                    <a:cubicBezTo>
                      <a:pt x="1085" y="3362"/>
                      <a:pt x="1268" y="3345"/>
                      <a:pt x="1452" y="3345"/>
                    </a:cubicBezTo>
                    <a:cubicBezTo>
                      <a:pt x="1635" y="3345"/>
                      <a:pt x="1819" y="3362"/>
                      <a:pt x="2002" y="3395"/>
                    </a:cubicBezTo>
                    <a:lnTo>
                      <a:pt x="2302" y="293"/>
                    </a:lnTo>
                    <a:cubicBezTo>
                      <a:pt x="1802" y="126"/>
                      <a:pt x="1302" y="59"/>
                      <a:pt x="801" y="26"/>
                    </a:cubicBezTo>
                    <a:cubicBezTo>
                      <a:pt x="735" y="9"/>
                      <a:pt x="660" y="1"/>
                      <a:pt x="580" y="1"/>
                    </a:cubicBezTo>
                    <a:close/>
                  </a:path>
                </a:pathLst>
              </a:custGeom>
              <a:solidFill>
                <a:srgbClr val="F1EFF2">
                  <a:alpha val="130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3" name="Google Shape;2237;p54">
                <a:extLst>
                  <a:ext uri="{FF2B5EF4-FFF2-40B4-BE49-F238E27FC236}">
                    <a16:creationId xmlns:a16="http://schemas.microsoft.com/office/drawing/2014/main" id="{D284112D-BC32-C7D8-D2CB-77948A0850EA}"/>
                  </a:ext>
                </a:extLst>
              </p:cNvPr>
              <p:cNvSpPr/>
              <p:nvPr/>
            </p:nvSpPr>
            <p:spPr>
              <a:xfrm>
                <a:off x="3770375" y="2755750"/>
                <a:ext cx="410300" cy="416150"/>
              </a:xfrm>
              <a:custGeom>
                <a:avLst/>
                <a:gdLst/>
                <a:ahLst/>
                <a:cxnLst/>
                <a:rect l="l" t="t" r="r" b="b"/>
                <a:pathLst>
                  <a:path w="16412" h="16646" extrusionOk="0">
                    <a:moveTo>
                      <a:pt x="2202" y="0"/>
                    </a:moveTo>
                    <a:cubicBezTo>
                      <a:pt x="1968" y="267"/>
                      <a:pt x="1768" y="567"/>
                      <a:pt x="1534" y="868"/>
                    </a:cubicBezTo>
                    <a:cubicBezTo>
                      <a:pt x="1301" y="1268"/>
                      <a:pt x="1067" y="1668"/>
                      <a:pt x="834" y="2102"/>
                    </a:cubicBezTo>
                    <a:lnTo>
                      <a:pt x="5637" y="3069"/>
                    </a:lnTo>
                    <a:cubicBezTo>
                      <a:pt x="5871" y="2302"/>
                      <a:pt x="6338" y="1635"/>
                      <a:pt x="6972" y="1168"/>
                    </a:cubicBezTo>
                    <a:cubicBezTo>
                      <a:pt x="7038" y="1101"/>
                      <a:pt x="7105" y="1068"/>
                      <a:pt x="7172" y="1001"/>
                    </a:cubicBezTo>
                    <a:lnTo>
                      <a:pt x="2202" y="0"/>
                    </a:lnTo>
                    <a:close/>
                    <a:moveTo>
                      <a:pt x="5571" y="3203"/>
                    </a:moveTo>
                    <a:lnTo>
                      <a:pt x="0" y="8907"/>
                    </a:lnTo>
                    <a:cubicBezTo>
                      <a:pt x="133" y="9474"/>
                      <a:pt x="300" y="10041"/>
                      <a:pt x="534" y="10541"/>
                    </a:cubicBezTo>
                    <a:cubicBezTo>
                      <a:pt x="767" y="11075"/>
                      <a:pt x="1034" y="11575"/>
                      <a:pt x="1368" y="12042"/>
                    </a:cubicBezTo>
                    <a:lnTo>
                      <a:pt x="5904" y="7372"/>
                    </a:lnTo>
                    <a:cubicBezTo>
                      <a:pt x="5571" y="6872"/>
                      <a:pt x="5337" y="6272"/>
                      <a:pt x="5270" y="5671"/>
                    </a:cubicBezTo>
                    <a:lnTo>
                      <a:pt x="5304" y="5671"/>
                    </a:lnTo>
                    <a:cubicBezTo>
                      <a:pt x="5204" y="4837"/>
                      <a:pt x="5304" y="3970"/>
                      <a:pt x="5571" y="3203"/>
                    </a:cubicBezTo>
                    <a:close/>
                    <a:moveTo>
                      <a:pt x="6371" y="7906"/>
                    </a:moveTo>
                    <a:lnTo>
                      <a:pt x="5371" y="15578"/>
                    </a:lnTo>
                    <a:cubicBezTo>
                      <a:pt x="6338" y="16045"/>
                      <a:pt x="7339" y="16412"/>
                      <a:pt x="8406" y="16646"/>
                    </a:cubicBezTo>
                    <a:lnTo>
                      <a:pt x="9407" y="8873"/>
                    </a:lnTo>
                    <a:lnTo>
                      <a:pt x="9407" y="8873"/>
                    </a:lnTo>
                    <a:cubicBezTo>
                      <a:pt x="9309" y="8879"/>
                      <a:pt x="9212" y="8882"/>
                      <a:pt x="9115" y="8882"/>
                    </a:cubicBezTo>
                    <a:cubicBezTo>
                      <a:pt x="8612" y="8882"/>
                      <a:pt x="8114" y="8808"/>
                      <a:pt x="7639" y="8640"/>
                    </a:cubicBezTo>
                    <a:lnTo>
                      <a:pt x="7672" y="8640"/>
                    </a:lnTo>
                    <a:cubicBezTo>
                      <a:pt x="7172" y="8507"/>
                      <a:pt x="6738" y="8240"/>
                      <a:pt x="6371" y="7906"/>
                    </a:cubicBezTo>
                    <a:close/>
                    <a:moveTo>
                      <a:pt x="12676" y="6538"/>
                    </a:moveTo>
                    <a:cubicBezTo>
                      <a:pt x="12576" y="6705"/>
                      <a:pt x="12476" y="6839"/>
                      <a:pt x="12409" y="7005"/>
                    </a:cubicBezTo>
                    <a:cubicBezTo>
                      <a:pt x="12175" y="7506"/>
                      <a:pt x="11808" y="7906"/>
                      <a:pt x="11375" y="8206"/>
                    </a:cubicBezTo>
                    <a:cubicBezTo>
                      <a:pt x="11008" y="8440"/>
                      <a:pt x="10608" y="8640"/>
                      <a:pt x="10174" y="8740"/>
                    </a:cubicBezTo>
                    <a:lnTo>
                      <a:pt x="13443" y="16646"/>
                    </a:lnTo>
                    <a:cubicBezTo>
                      <a:pt x="13810" y="16579"/>
                      <a:pt x="14143" y="16479"/>
                      <a:pt x="14510" y="16379"/>
                    </a:cubicBezTo>
                    <a:cubicBezTo>
                      <a:pt x="15178" y="16179"/>
                      <a:pt x="15811" y="15912"/>
                      <a:pt x="16412" y="15612"/>
                    </a:cubicBezTo>
                    <a:lnTo>
                      <a:pt x="12676" y="6538"/>
                    </a:lnTo>
                    <a:close/>
                  </a:path>
                </a:pathLst>
              </a:custGeom>
              <a:solidFill>
                <a:srgbClr val="F1EFF2">
                  <a:alpha val="130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4" name="Google Shape;2238;p54">
                <a:extLst>
                  <a:ext uri="{FF2B5EF4-FFF2-40B4-BE49-F238E27FC236}">
                    <a16:creationId xmlns:a16="http://schemas.microsoft.com/office/drawing/2014/main" id="{BD24C9FF-BCEF-736A-9A2C-C29EE0D58E09}"/>
                  </a:ext>
                </a:extLst>
              </p:cNvPr>
              <p:cNvSpPr/>
              <p:nvPr/>
            </p:nvSpPr>
            <p:spPr>
              <a:xfrm>
                <a:off x="4123950" y="2861875"/>
                <a:ext cx="184325" cy="232475"/>
              </a:xfrm>
              <a:custGeom>
                <a:avLst/>
                <a:gdLst/>
                <a:ahLst/>
                <a:cxnLst/>
                <a:rect l="l" t="t" r="r" b="b"/>
                <a:pathLst>
                  <a:path w="7373" h="9299" extrusionOk="0">
                    <a:moveTo>
                      <a:pt x="2728" y="0"/>
                    </a:moveTo>
                    <a:cubicBezTo>
                      <a:pt x="2367" y="0"/>
                      <a:pt x="2012" y="44"/>
                      <a:pt x="1668" y="125"/>
                    </a:cubicBezTo>
                    <a:cubicBezTo>
                      <a:pt x="1068" y="259"/>
                      <a:pt x="501" y="459"/>
                      <a:pt x="0" y="792"/>
                    </a:cubicBezTo>
                    <a:lnTo>
                      <a:pt x="5271" y="9298"/>
                    </a:lnTo>
                    <a:lnTo>
                      <a:pt x="5371" y="9165"/>
                    </a:lnTo>
                    <a:lnTo>
                      <a:pt x="5705" y="8898"/>
                    </a:lnTo>
                    <a:lnTo>
                      <a:pt x="6138" y="8431"/>
                    </a:lnTo>
                    <a:cubicBezTo>
                      <a:pt x="6538" y="8031"/>
                      <a:pt x="6872" y="7564"/>
                      <a:pt x="7106" y="7064"/>
                    </a:cubicBezTo>
                    <a:cubicBezTo>
                      <a:pt x="7206" y="6863"/>
                      <a:pt x="7306" y="6663"/>
                      <a:pt x="7372" y="6430"/>
                    </a:cubicBezTo>
                    <a:lnTo>
                      <a:pt x="3436" y="59"/>
                    </a:lnTo>
                    <a:cubicBezTo>
                      <a:pt x="3199" y="19"/>
                      <a:pt x="2963" y="0"/>
                      <a:pt x="2728" y="0"/>
                    </a:cubicBezTo>
                    <a:close/>
                  </a:path>
                </a:pathLst>
              </a:custGeom>
              <a:solidFill>
                <a:srgbClr val="F1EFF2">
                  <a:alpha val="130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5" name="Google Shape;2239;p54">
                <a:extLst>
                  <a:ext uri="{FF2B5EF4-FFF2-40B4-BE49-F238E27FC236}">
                    <a16:creationId xmlns:a16="http://schemas.microsoft.com/office/drawing/2014/main" id="{C6441ED7-5514-1FB3-1274-1F1586CD0792}"/>
                  </a:ext>
                </a:extLst>
              </p:cNvPr>
              <p:cNvSpPr/>
              <p:nvPr/>
            </p:nvSpPr>
            <p:spPr>
              <a:xfrm>
                <a:off x="3992200" y="2180325"/>
                <a:ext cx="169300" cy="168500"/>
              </a:xfrm>
              <a:custGeom>
                <a:avLst/>
                <a:gdLst/>
                <a:ahLst/>
                <a:cxnLst/>
                <a:rect l="l" t="t" r="r" b="b"/>
                <a:pathLst>
                  <a:path w="6772" h="6740" extrusionOk="0">
                    <a:moveTo>
                      <a:pt x="3236" y="1"/>
                    </a:moveTo>
                    <a:lnTo>
                      <a:pt x="0" y="5271"/>
                    </a:lnTo>
                    <a:lnTo>
                      <a:pt x="2435" y="6739"/>
                    </a:lnTo>
                    <a:lnTo>
                      <a:pt x="6772" y="2169"/>
                    </a:lnTo>
                    <a:lnTo>
                      <a:pt x="323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6" name="Google Shape;2240;p54">
                <a:extLst>
                  <a:ext uri="{FF2B5EF4-FFF2-40B4-BE49-F238E27FC236}">
                    <a16:creationId xmlns:a16="http://schemas.microsoft.com/office/drawing/2014/main" id="{E30036AC-340A-9981-61F4-6A8DBD0152B1}"/>
                  </a:ext>
                </a:extLst>
              </p:cNvPr>
              <p:cNvSpPr/>
              <p:nvPr/>
            </p:nvSpPr>
            <p:spPr>
              <a:xfrm>
                <a:off x="4056400" y="2197025"/>
                <a:ext cx="44225" cy="63400"/>
              </a:xfrm>
              <a:custGeom>
                <a:avLst/>
                <a:gdLst/>
                <a:ahLst/>
                <a:cxnLst/>
                <a:rect l="l" t="t" r="r" b="b"/>
                <a:pathLst>
                  <a:path w="1769" h="2536" fill="none" extrusionOk="0">
                    <a:moveTo>
                      <a:pt x="1768" y="0"/>
                    </a:moveTo>
                    <a:lnTo>
                      <a:pt x="1" y="2535"/>
                    </a:lnTo>
                  </a:path>
                </a:pathLst>
              </a:custGeom>
              <a:noFill/>
              <a:ln w="10850" cap="flat" cmpd="sng">
                <a:solidFill>
                  <a:schemeClr val="lt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7" name="Google Shape;2241;p54">
                <a:extLst>
                  <a:ext uri="{FF2B5EF4-FFF2-40B4-BE49-F238E27FC236}">
                    <a16:creationId xmlns:a16="http://schemas.microsoft.com/office/drawing/2014/main" id="{5CA75FDD-EA5F-F6D2-BE63-8C9BA7AF64B6}"/>
                  </a:ext>
                </a:extLst>
              </p:cNvPr>
              <p:cNvSpPr/>
              <p:nvPr/>
            </p:nvSpPr>
            <p:spPr>
              <a:xfrm>
                <a:off x="4085600" y="2213700"/>
                <a:ext cx="43375" cy="63400"/>
              </a:xfrm>
              <a:custGeom>
                <a:avLst/>
                <a:gdLst/>
                <a:ahLst/>
                <a:cxnLst/>
                <a:rect l="l" t="t" r="r" b="b"/>
                <a:pathLst>
                  <a:path w="1735" h="2536" fill="none" extrusionOk="0">
                    <a:moveTo>
                      <a:pt x="0" y="2535"/>
                    </a:moveTo>
                    <a:lnTo>
                      <a:pt x="1735" y="0"/>
                    </a:lnTo>
                  </a:path>
                </a:pathLst>
              </a:custGeom>
              <a:noFill/>
              <a:ln w="10850" cap="flat" cmpd="sng">
                <a:solidFill>
                  <a:schemeClr val="lt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8" name="Google Shape;2242;p54">
                <a:extLst>
                  <a:ext uri="{FF2B5EF4-FFF2-40B4-BE49-F238E27FC236}">
                    <a16:creationId xmlns:a16="http://schemas.microsoft.com/office/drawing/2014/main" id="{F1C284D0-C511-9177-6D16-D094AC7F27E8}"/>
                  </a:ext>
                </a:extLst>
              </p:cNvPr>
              <p:cNvSpPr/>
              <p:nvPr/>
            </p:nvSpPr>
            <p:spPr>
              <a:xfrm>
                <a:off x="3988850" y="2315425"/>
                <a:ext cx="145975" cy="168475"/>
              </a:xfrm>
              <a:custGeom>
                <a:avLst/>
                <a:gdLst/>
                <a:ahLst/>
                <a:cxnLst/>
                <a:rect l="l" t="t" r="r" b="b"/>
                <a:pathLst>
                  <a:path w="5839" h="6739" extrusionOk="0">
                    <a:moveTo>
                      <a:pt x="2736" y="1"/>
                    </a:moveTo>
                    <a:lnTo>
                      <a:pt x="1" y="868"/>
                    </a:lnTo>
                    <a:lnTo>
                      <a:pt x="1869" y="6739"/>
                    </a:lnTo>
                    <a:lnTo>
                      <a:pt x="5838" y="5505"/>
                    </a:lnTo>
                    <a:lnTo>
                      <a:pt x="273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9" name="Google Shape;2243;p54">
                <a:extLst>
                  <a:ext uri="{FF2B5EF4-FFF2-40B4-BE49-F238E27FC236}">
                    <a16:creationId xmlns:a16="http://schemas.microsoft.com/office/drawing/2014/main" id="{E2B09094-F367-85E4-0743-F9AB8DBB857D}"/>
                  </a:ext>
                </a:extLst>
              </p:cNvPr>
              <p:cNvSpPr/>
              <p:nvPr/>
            </p:nvSpPr>
            <p:spPr>
              <a:xfrm>
                <a:off x="4038900" y="2403000"/>
                <a:ext cx="27525" cy="71750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2870" fill="none" extrusionOk="0">
                    <a:moveTo>
                      <a:pt x="1101" y="2869"/>
                    </a:moveTo>
                    <a:lnTo>
                      <a:pt x="0" y="0"/>
                    </a:lnTo>
                  </a:path>
                </a:pathLst>
              </a:custGeom>
              <a:noFill/>
              <a:ln w="10850" cap="flat" cmpd="sng">
                <a:solidFill>
                  <a:schemeClr val="lt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0" name="Google Shape;2244;p54">
                <a:extLst>
                  <a:ext uri="{FF2B5EF4-FFF2-40B4-BE49-F238E27FC236}">
                    <a16:creationId xmlns:a16="http://schemas.microsoft.com/office/drawing/2014/main" id="{208B3DA1-1916-6DC9-2476-F3C256FC135E}"/>
                  </a:ext>
                </a:extLst>
              </p:cNvPr>
              <p:cNvSpPr/>
              <p:nvPr/>
            </p:nvSpPr>
            <p:spPr>
              <a:xfrm>
                <a:off x="4071400" y="2393000"/>
                <a:ext cx="27550" cy="71725"/>
              </a:xfrm>
              <a:custGeom>
                <a:avLst/>
                <a:gdLst/>
                <a:ahLst/>
                <a:cxnLst/>
                <a:rect l="l" t="t" r="r" b="b"/>
                <a:pathLst>
                  <a:path w="1102" h="2869" fill="none" extrusionOk="0">
                    <a:moveTo>
                      <a:pt x="1102" y="2869"/>
                    </a:moveTo>
                    <a:lnTo>
                      <a:pt x="1" y="0"/>
                    </a:lnTo>
                  </a:path>
                </a:pathLst>
              </a:custGeom>
              <a:noFill/>
              <a:ln w="10850" cap="flat" cmpd="sng">
                <a:solidFill>
                  <a:schemeClr val="lt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1" name="Google Shape;2245;p54">
                <a:extLst>
                  <a:ext uri="{FF2B5EF4-FFF2-40B4-BE49-F238E27FC236}">
                    <a16:creationId xmlns:a16="http://schemas.microsoft.com/office/drawing/2014/main" id="{3FD8EF8C-1971-0FB2-91C5-9D90DDBB2F03}"/>
                  </a:ext>
                </a:extLst>
              </p:cNvPr>
              <p:cNvSpPr/>
              <p:nvPr/>
            </p:nvSpPr>
            <p:spPr>
              <a:xfrm>
                <a:off x="3762850" y="2280625"/>
                <a:ext cx="562925" cy="489825"/>
              </a:xfrm>
              <a:custGeom>
                <a:avLst/>
                <a:gdLst/>
                <a:ahLst/>
                <a:cxnLst/>
                <a:rect l="l" t="t" r="r" b="b"/>
                <a:pathLst>
                  <a:path w="22517" h="19593" extrusionOk="0">
                    <a:moveTo>
                      <a:pt x="7919" y="0"/>
                    </a:moveTo>
                    <a:cubicBezTo>
                      <a:pt x="7840" y="0"/>
                      <a:pt x="7756" y="8"/>
                      <a:pt x="7673" y="25"/>
                    </a:cubicBezTo>
                    <a:cubicBezTo>
                      <a:pt x="6972" y="25"/>
                      <a:pt x="6272" y="159"/>
                      <a:pt x="5605" y="425"/>
                    </a:cubicBezTo>
                    <a:cubicBezTo>
                      <a:pt x="4804" y="726"/>
                      <a:pt x="4070" y="1193"/>
                      <a:pt x="3437" y="1760"/>
                    </a:cubicBezTo>
                    <a:cubicBezTo>
                      <a:pt x="2803" y="2293"/>
                      <a:pt x="2269" y="2894"/>
                      <a:pt x="1835" y="3561"/>
                    </a:cubicBezTo>
                    <a:cubicBezTo>
                      <a:pt x="1569" y="3961"/>
                      <a:pt x="1335" y="4362"/>
                      <a:pt x="1135" y="4795"/>
                    </a:cubicBezTo>
                    <a:cubicBezTo>
                      <a:pt x="968" y="5095"/>
                      <a:pt x="835" y="5396"/>
                      <a:pt x="701" y="5696"/>
                    </a:cubicBezTo>
                    <a:cubicBezTo>
                      <a:pt x="401" y="6463"/>
                      <a:pt x="201" y="7264"/>
                      <a:pt x="101" y="8064"/>
                    </a:cubicBezTo>
                    <a:cubicBezTo>
                      <a:pt x="1" y="8932"/>
                      <a:pt x="1" y="9799"/>
                      <a:pt x="101" y="10633"/>
                    </a:cubicBezTo>
                    <a:cubicBezTo>
                      <a:pt x="134" y="10966"/>
                      <a:pt x="201" y="11300"/>
                      <a:pt x="268" y="11600"/>
                    </a:cubicBezTo>
                    <a:cubicBezTo>
                      <a:pt x="401" y="12167"/>
                      <a:pt x="568" y="12701"/>
                      <a:pt x="801" y="13235"/>
                    </a:cubicBezTo>
                    <a:cubicBezTo>
                      <a:pt x="1035" y="13768"/>
                      <a:pt x="1335" y="14269"/>
                      <a:pt x="1635" y="14736"/>
                    </a:cubicBezTo>
                    <a:cubicBezTo>
                      <a:pt x="2369" y="15803"/>
                      <a:pt x="3270" y="16704"/>
                      <a:pt x="4337" y="17438"/>
                    </a:cubicBezTo>
                    <a:cubicBezTo>
                      <a:pt x="5638" y="18372"/>
                      <a:pt x="7139" y="19005"/>
                      <a:pt x="8707" y="19306"/>
                    </a:cubicBezTo>
                    <a:cubicBezTo>
                      <a:pt x="8907" y="19372"/>
                      <a:pt x="9107" y="19406"/>
                      <a:pt x="9307" y="19439"/>
                    </a:cubicBezTo>
                    <a:cubicBezTo>
                      <a:pt x="9950" y="19541"/>
                      <a:pt x="10598" y="19592"/>
                      <a:pt x="11247" y="19592"/>
                    </a:cubicBezTo>
                    <a:cubicBezTo>
                      <a:pt x="12082" y="19592"/>
                      <a:pt x="12918" y="19508"/>
                      <a:pt x="13744" y="19339"/>
                    </a:cubicBezTo>
                    <a:cubicBezTo>
                      <a:pt x="14111" y="19272"/>
                      <a:pt x="14444" y="19172"/>
                      <a:pt x="14811" y="19072"/>
                    </a:cubicBezTo>
                    <a:cubicBezTo>
                      <a:pt x="15479" y="18872"/>
                      <a:pt x="16112" y="18605"/>
                      <a:pt x="16713" y="18305"/>
                    </a:cubicBezTo>
                    <a:cubicBezTo>
                      <a:pt x="17814" y="17771"/>
                      <a:pt x="18814" y="17071"/>
                      <a:pt x="19715" y="16237"/>
                    </a:cubicBezTo>
                    <a:lnTo>
                      <a:pt x="19848" y="16103"/>
                    </a:lnTo>
                    <a:lnTo>
                      <a:pt x="20149" y="15803"/>
                    </a:lnTo>
                    <a:lnTo>
                      <a:pt x="20582" y="15403"/>
                    </a:lnTo>
                    <a:cubicBezTo>
                      <a:pt x="20982" y="15003"/>
                      <a:pt x="21316" y="14536"/>
                      <a:pt x="21550" y="14035"/>
                    </a:cubicBezTo>
                    <a:cubicBezTo>
                      <a:pt x="21650" y="13835"/>
                      <a:pt x="21750" y="13602"/>
                      <a:pt x="21816" y="13401"/>
                    </a:cubicBezTo>
                    <a:cubicBezTo>
                      <a:pt x="21850" y="13301"/>
                      <a:pt x="21883" y="13201"/>
                      <a:pt x="21883" y="13135"/>
                    </a:cubicBezTo>
                    <a:cubicBezTo>
                      <a:pt x="22517" y="10833"/>
                      <a:pt x="21383" y="8431"/>
                      <a:pt x="19248" y="7397"/>
                    </a:cubicBezTo>
                    <a:cubicBezTo>
                      <a:pt x="18593" y="7081"/>
                      <a:pt x="17861" y="6918"/>
                      <a:pt x="17126" y="6918"/>
                    </a:cubicBezTo>
                    <a:cubicBezTo>
                      <a:pt x="16775" y="6918"/>
                      <a:pt x="16424" y="6955"/>
                      <a:pt x="16079" y="7030"/>
                    </a:cubicBezTo>
                    <a:cubicBezTo>
                      <a:pt x="15512" y="7164"/>
                      <a:pt x="14945" y="7397"/>
                      <a:pt x="14444" y="7697"/>
                    </a:cubicBezTo>
                    <a:cubicBezTo>
                      <a:pt x="14011" y="7964"/>
                      <a:pt x="13644" y="8298"/>
                      <a:pt x="13310" y="8698"/>
                    </a:cubicBezTo>
                    <a:cubicBezTo>
                      <a:pt x="13177" y="8865"/>
                      <a:pt x="13043" y="9032"/>
                      <a:pt x="12943" y="9198"/>
                    </a:cubicBezTo>
                    <a:cubicBezTo>
                      <a:pt x="12843" y="9365"/>
                      <a:pt x="12743" y="9532"/>
                      <a:pt x="12677" y="9699"/>
                    </a:cubicBezTo>
                    <a:cubicBezTo>
                      <a:pt x="12443" y="10166"/>
                      <a:pt x="12109" y="10566"/>
                      <a:pt x="11676" y="10866"/>
                    </a:cubicBezTo>
                    <a:cubicBezTo>
                      <a:pt x="11309" y="11133"/>
                      <a:pt x="10875" y="11300"/>
                      <a:pt x="10442" y="11400"/>
                    </a:cubicBezTo>
                    <a:cubicBezTo>
                      <a:pt x="10275" y="11467"/>
                      <a:pt x="10108" y="11500"/>
                      <a:pt x="9908" y="11500"/>
                    </a:cubicBezTo>
                    <a:cubicBezTo>
                      <a:pt x="9841" y="11533"/>
                      <a:pt x="9741" y="11533"/>
                      <a:pt x="9674" y="11533"/>
                    </a:cubicBezTo>
                    <a:cubicBezTo>
                      <a:pt x="9546" y="11548"/>
                      <a:pt x="9418" y="11554"/>
                      <a:pt x="9290" y="11554"/>
                    </a:cubicBezTo>
                    <a:cubicBezTo>
                      <a:pt x="8820" y="11554"/>
                      <a:pt x="8359" y="11464"/>
                      <a:pt x="7940" y="11333"/>
                    </a:cubicBezTo>
                    <a:cubicBezTo>
                      <a:pt x="7439" y="11166"/>
                      <a:pt x="7006" y="10933"/>
                      <a:pt x="6639" y="10566"/>
                    </a:cubicBezTo>
                    <a:cubicBezTo>
                      <a:pt x="6539" y="10499"/>
                      <a:pt x="6439" y="10399"/>
                      <a:pt x="6372" y="10299"/>
                    </a:cubicBezTo>
                    <a:cubicBezTo>
                      <a:pt x="6305" y="10199"/>
                      <a:pt x="6239" y="10132"/>
                      <a:pt x="6172" y="10032"/>
                    </a:cubicBezTo>
                    <a:cubicBezTo>
                      <a:pt x="5838" y="9532"/>
                      <a:pt x="5605" y="8932"/>
                      <a:pt x="5538" y="8331"/>
                    </a:cubicBezTo>
                    <a:cubicBezTo>
                      <a:pt x="5471" y="7497"/>
                      <a:pt x="5571" y="6663"/>
                      <a:pt x="5838" y="5863"/>
                    </a:cubicBezTo>
                    <a:lnTo>
                      <a:pt x="5872" y="5796"/>
                    </a:lnTo>
                    <a:cubicBezTo>
                      <a:pt x="5872" y="5796"/>
                      <a:pt x="5872" y="5763"/>
                      <a:pt x="5872" y="5729"/>
                    </a:cubicBezTo>
                    <a:cubicBezTo>
                      <a:pt x="6139" y="4995"/>
                      <a:pt x="6606" y="4328"/>
                      <a:pt x="7239" y="3828"/>
                    </a:cubicBezTo>
                    <a:lnTo>
                      <a:pt x="7339" y="3761"/>
                    </a:lnTo>
                    <a:lnTo>
                      <a:pt x="7439" y="3694"/>
                    </a:lnTo>
                    <a:cubicBezTo>
                      <a:pt x="7706" y="3528"/>
                      <a:pt x="7973" y="3428"/>
                      <a:pt x="8240" y="3361"/>
                    </a:cubicBezTo>
                    <a:cubicBezTo>
                      <a:pt x="8424" y="3328"/>
                      <a:pt x="8607" y="3311"/>
                      <a:pt x="8795" y="3311"/>
                    </a:cubicBezTo>
                    <a:cubicBezTo>
                      <a:pt x="8982" y="3311"/>
                      <a:pt x="9174" y="3328"/>
                      <a:pt x="9374" y="3361"/>
                    </a:cubicBezTo>
                    <a:lnTo>
                      <a:pt x="9508" y="3394"/>
                    </a:lnTo>
                    <a:lnTo>
                      <a:pt x="9608" y="3428"/>
                    </a:lnTo>
                    <a:cubicBezTo>
                      <a:pt x="9717" y="3449"/>
                      <a:pt x="9823" y="3459"/>
                      <a:pt x="9924" y="3459"/>
                    </a:cubicBezTo>
                    <a:cubicBezTo>
                      <a:pt x="11398" y="3459"/>
                      <a:pt x="11975" y="1312"/>
                      <a:pt x="10508" y="626"/>
                    </a:cubicBezTo>
                    <a:cubicBezTo>
                      <a:pt x="10241" y="492"/>
                      <a:pt x="9941" y="392"/>
                      <a:pt x="9641" y="292"/>
                    </a:cubicBezTo>
                    <a:cubicBezTo>
                      <a:pt x="9174" y="125"/>
                      <a:pt x="8674" y="25"/>
                      <a:pt x="8140" y="25"/>
                    </a:cubicBezTo>
                    <a:cubicBezTo>
                      <a:pt x="8073" y="8"/>
                      <a:pt x="7998" y="0"/>
                      <a:pt x="791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2" name="Google Shape;2246;p54">
                <a:extLst>
                  <a:ext uri="{FF2B5EF4-FFF2-40B4-BE49-F238E27FC236}">
                    <a16:creationId xmlns:a16="http://schemas.microsoft.com/office/drawing/2014/main" id="{87F52D01-7E80-6FF5-443C-2130DB7C9CAF}"/>
                  </a:ext>
                </a:extLst>
              </p:cNvPr>
              <p:cNvSpPr/>
              <p:nvPr/>
            </p:nvSpPr>
            <p:spPr>
              <a:xfrm>
                <a:off x="3947150" y="2281250"/>
                <a:ext cx="57575" cy="94250"/>
              </a:xfrm>
              <a:custGeom>
                <a:avLst/>
                <a:gdLst/>
                <a:ahLst/>
                <a:cxnLst/>
                <a:rect l="l" t="t" r="r" b="b"/>
                <a:pathLst>
                  <a:path w="2303" h="3770" extrusionOk="0">
                    <a:moveTo>
                      <a:pt x="334" y="0"/>
                    </a:moveTo>
                    <a:lnTo>
                      <a:pt x="1" y="3770"/>
                    </a:lnTo>
                    <a:lnTo>
                      <a:pt x="101" y="3703"/>
                    </a:lnTo>
                    <a:cubicBezTo>
                      <a:pt x="334" y="3536"/>
                      <a:pt x="601" y="3436"/>
                      <a:pt x="901" y="3369"/>
                    </a:cubicBezTo>
                    <a:cubicBezTo>
                      <a:pt x="1085" y="3336"/>
                      <a:pt x="1268" y="3319"/>
                      <a:pt x="1452" y="3319"/>
                    </a:cubicBezTo>
                    <a:cubicBezTo>
                      <a:pt x="1635" y="3319"/>
                      <a:pt x="1819" y="3336"/>
                      <a:pt x="2002" y="3369"/>
                    </a:cubicBezTo>
                    <a:lnTo>
                      <a:pt x="2302" y="300"/>
                    </a:lnTo>
                    <a:cubicBezTo>
                      <a:pt x="1802" y="134"/>
                      <a:pt x="1302" y="34"/>
                      <a:pt x="801" y="0"/>
                    </a:cubicBezTo>
                    <a:close/>
                  </a:path>
                </a:pathLst>
              </a:custGeom>
              <a:solidFill>
                <a:srgbClr val="F1EFF2">
                  <a:alpha val="130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3" name="Google Shape;2247;p54">
                <a:extLst>
                  <a:ext uri="{FF2B5EF4-FFF2-40B4-BE49-F238E27FC236}">
                    <a16:creationId xmlns:a16="http://schemas.microsoft.com/office/drawing/2014/main" id="{2515C375-3FC4-8ADA-927C-7954FF7D8A48}"/>
                  </a:ext>
                </a:extLst>
              </p:cNvPr>
              <p:cNvSpPr/>
              <p:nvPr/>
            </p:nvSpPr>
            <p:spPr>
              <a:xfrm>
                <a:off x="3770375" y="2348800"/>
                <a:ext cx="410300" cy="416150"/>
              </a:xfrm>
              <a:custGeom>
                <a:avLst/>
                <a:gdLst/>
                <a:ahLst/>
                <a:cxnLst/>
                <a:rect l="l" t="t" r="r" b="b"/>
                <a:pathLst>
                  <a:path w="16412" h="16646" extrusionOk="0">
                    <a:moveTo>
                      <a:pt x="2202" y="0"/>
                    </a:moveTo>
                    <a:cubicBezTo>
                      <a:pt x="1968" y="267"/>
                      <a:pt x="1768" y="567"/>
                      <a:pt x="1534" y="867"/>
                    </a:cubicBezTo>
                    <a:cubicBezTo>
                      <a:pt x="1301" y="1268"/>
                      <a:pt x="1067" y="1668"/>
                      <a:pt x="834" y="2102"/>
                    </a:cubicBezTo>
                    <a:lnTo>
                      <a:pt x="5637" y="3069"/>
                    </a:lnTo>
                    <a:cubicBezTo>
                      <a:pt x="5871" y="2302"/>
                      <a:pt x="6338" y="1635"/>
                      <a:pt x="6972" y="1134"/>
                    </a:cubicBezTo>
                    <a:cubicBezTo>
                      <a:pt x="7038" y="1101"/>
                      <a:pt x="7105" y="1034"/>
                      <a:pt x="7172" y="1001"/>
                    </a:cubicBezTo>
                    <a:lnTo>
                      <a:pt x="2202" y="0"/>
                    </a:lnTo>
                    <a:close/>
                    <a:moveTo>
                      <a:pt x="5571" y="3169"/>
                    </a:moveTo>
                    <a:lnTo>
                      <a:pt x="0" y="8906"/>
                    </a:lnTo>
                    <a:cubicBezTo>
                      <a:pt x="133" y="9474"/>
                      <a:pt x="300" y="10007"/>
                      <a:pt x="534" y="10541"/>
                    </a:cubicBezTo>
                    <a:cubicBezTo>
                      <a:pt x="767" y="11041"/>
                      <a:pt x="1034" y="11542"/>
                      <a:pt x="1368" y="12042"/>
                    </a:cubicBezTo>
                    <a:lnTo>
                      <a:pt x="5904" y="7339"/>
                    </a:lnTo>
                    <a:cubicBezTo>
                      <a:pt x="5537" y="6838"/>
                      <a:pt x="5337" y="6238"/>
                      <a:pt x="5270" y="5637"/>
                    </a:cubicBezTo>
                    <a:cubicBezTo>
                      <a:pt x="5170" y="4804"/>
                      <a:pt x="5270" y="3970"/>
                      <a:pt x="5571" y="3169"/>
                    </a:cubicBezTo>
                    <a:close/>
                    <a:moveTo>
                      <a:pt x="6371" y="7906"/>
                    </a:moveTo>
                    <a:lnTo>
                      <a:pt x="5371" y="15578"/>
                    </a:lnTo>
                    <a:cubicBezTo>
                      <a:pt x="6338" y="16045"/>
                      <a:pt x="7339" y="16412"/>
                      <a:pt x="8406" y="16612"/>
                    </a:cubicBezTo>
                    <a:lnTo>
                      <a:pt x="9407" y="8873"/>
                    </a:lnTo>
                    <a:lnTo>
                      <a:pt x="9407" y="8873"/>
                    </a:lnTo>
                    <a:cubicBezTo>
                      <a:pt x="9309" y="8879"/>
                      <a:pt x="9212" y="8881"/>
                      <a:pt x="9115" y="8881"/>
                    </a:cubicBezTo>
                    <a:cubicBezTo>
                      <a:pt x="8612" y="8881"/>
                      <a:pt x="8114" y="8807"/>
                      <a:pt x="7639" y="8640"/>
                    </a:cubicBezTo>
                    <a:lnTo>
                      <a:pt x="7672" y="8640"/>
                    </a:lnTo>
                    <a:cubicBezTo>
                      <a:pt x="7172" y="8473"/>
                      <a:pt x="6738" y="8239"/>
                      <a:pt x="6371" y="7906"/>
                    </a:cubicBezTo>
                    <a:close/>
                    <a:moveTo>
                      <a:pt x="12676" y="6538"/>
                    </a:moveTo>
                    <a:cubicBezTo>
                      <a:pt x="12576" y="6672"/>
                      <a:pt x="12476" y="6838"/>
                      <a:pt x="12409" y="7005"/>
                    </a:cubicBezTo>
                    <a:cubicBezTo>
                      <a:pt x="12175" y="7472"/>
                      <a:pt x="11808" y="7906"/>
                      <a:pt x="11375" y="8173"/>
                    </a:cubicBezTo>
                    <a:cubicBezTo>
                      <a:pt x="11008" y="8439"/>
                      <a:pt x="10608" y="8640"/>
                      <a:pt x="10174" y="8740"/>
                    </a:cubicBezTo>
                    <a:lnTo>
                      <a:pt x="13443" y="16645"/>
                    </a:lnTo>
                    <a:cubicBezTo>
                      <a:pt x="13810" y="16579"/>
                      <a:pt x="14143" y="16479"/>
                      <a:pt x="14510" y="16378"/>
                    </a:cubicBezTo>
                    <a:cubicBezTo>
                      <a:pt x="15178" y="16178"/>
                      <a:pt x="15811" y="15945"/>
                      <a:pt x="16412" y="15645"/>
                    </a:cubicBezTo>
                    <a:lnTo>
                      <a:pt x="12676" y="6538"/>
                    </a:lnTo>
                    <a:close/>
                  </a:path>
                </a:pathLst>
              </a:custGeom>
              <a:solidFill>
                <a:srgbClr val="F1EFF2">
                  <a:alpha val="130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4" name="Google Shape;2248;p54">
                <a:extLst>
                  <a:ext uri="{FF2B5EF4-FFF2-40B4-BE49-F238E27FC236}">
                    <a16:creationId xmlns:a16="http://schemas.microsoft.com/office/drawing/2014/main" id="{6389482E-11B1-A7CE-D266-3090FDD58966}"/>
                  </a:ext>
                </a:extLst>
              </p:cNvPr>
              <p:cNvSpPr/>
              <p:nvPr/>
            </p:nvSpPr>
            <p:spPr>
              <a:xfrm>
                <a:off x="4123950" y="2454075"/>
                <a:ext cx="184325" cy="232475"/>
              </a:xfrm>
              <a:custGeom>
                <a:avLst/>
                <a:gdLst/>
                <a:ahLst/>
                <a:cxnLst/>
                <a:rect l="l" t="t" r="r" b="b"/>
                <a:pathLst>
                  <a:path w="7373" h="9299" extrusionOk="0">
                    <a:moveTo>
                      <a:pt x="2728" y="1"/>
                    </a:moveTo>
                    <a:cubicBezTo>
                      <a:pt x="2367" y="1"/>
                      <a:pt x="2012" y="45"/>
                      <a:pt x="1668" y="126"/>
                    </a:cubicBezTo>
                    <a:cubicBezTo>
                      <a:pt x="1068" y="226"/>
                      <a:pt x="501" y="459"/>
                      <a:pt x="0" y="793"/>
                    </a:cubicBezTo>
                    <a:lnTo>
                      <a:pt x="5271" y="9299"/>
                    </a:lnTo>
                    <a:lnTo>
                      <a:pt x="5404" y="9165"/>
                    </a:lnTo>
                    <a:lnTo>
                      <a:pt x="5705" y="8865"/>
                    </a:lnTo>
                    <a:lnTo>
                      <a:pt x="6138" y="8465"/>
                    </a:lnTo>
                    <a:cubicBezTo>
                      <a:pt x="6538" y="8065"/>
                      <a:pt x="6872" y="7598"/>
                      <a:pt x="7106" y="7097"/>
                    </a:cubicBezTo>
                    <a:cubicBezTo>
                      <a:pt x="7206" y="6897"/>
                      <a:pt x="7306" y="6664"/>
                      <a:pt x="7372" y="6463"/>
                    </a:cubicBezTo>
                    <a:lnTo>
                      <a:pt x="3436" y="59"/>
                    </a:lnTo>
                    <a:cubicBezTo>
                      <a:pt x="3199" y="19"/>
                      <a:pt x="2963" y="1"/>
                      <a:pt x="2728" y="1"/>
                    </a:cubicBezTo>
                    <a:close/>
                  </a:path>
                </a:pathLst>
              </a:custGeom>
              <a:solidFill>
                <a:srgbClr val="F1EFF2">
                  <a:alpha val="130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5" name="Google Shape;2249;p54">
                <a:extLst>
                  <a:ext uri="{FF2B5EF4-FFF2-40B4-BE49-F238E27FC236}">
                    <a16:creationId xmlns:a16="http://schemas.microsoft.com/office/drawing/2014/main" id="{AE9B397A-C7C4-2805-4675-BF779C9BAEF4}"/>
                  </a:ext>
                </a:extLst>
              </p:cNvPr>
              <p:cNvSpPr/>
              <p:nvPr/>
            </p:nvSpPr>
            <p:spPr>
              <a:xfrm>
                <a:off x="3661950" y="2523075"/>
                <a:ext cx="196000" cy="391150"/>
              </a:xfrm>
              <a:custGeom>
                <a:avLst/>
                <a:gdLst/>
                <a:ahLst/>
                <a:cxnLst/>
                <a:rect l="l" t="t" r="r" b="b"/>
                <a:pathLst>
                  <a:path w="7840" h="15646" extrusionOk="0">
                    <a:moveTo>
                      <a:pt x="1" y="1"/>
                    </a:moveTo>
                    <a:lnTo>
                      <a:pt x="1" y="2836"/>
                    </a:lnTo>
                    <a:cubicBezTo>
                      <a:pt x="2736" y="2836"/>
                      <a:pt x="4971" y="5038"/>
                      <a:pt x="5004" y="7806"/>
                    </a:cubicBezTo>
                    <a:cubicBezTo>
                      <a:pt x="5004" y="10542"/>
                      <a:pt x="2769" y="12777"/>
                      <a:pt x="34" y="12810"/>
                    </a:cubicBezTo>
                    <a:lnTo>
                      <a:pt x="34" y="15645"/>
                    </a:lnTo>
                    <a:cubicBezTo>
                      <a:pt x="4337" y="15612"/>
                      <a:pt x="7840" y="12109"/>
                      <a:pt x="7806" y="7806"/>
                    </a:cubicBezTo>
                    <a:cubicBezTo>
                      <a:pt x="7806" y="3503"/>
                      <a:pt x="4304" y="1"/>
                      <a:pt x="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6" name="Google Shape;2250;p54">
                <a:extLst>
                  <a:ext uri="{FF2B5EF4-FFF2-40B4-BE49-F238E27FC236}">
                    <a16:creationId xmlns:a16="http://schemas.microsoft.com/office/drawing/2014/main" id="{666A2F4E-5FA5-E8A6-FEBF-34194C5380C1}"/>
                  </a:ext>
                </a:extLst>
              </p:cNvPr>
              <p:cNvSpPr/>
              <p:nvPr/>
            </p:nvSpPr>
            <p:spPr>
              <a:xfrm>
                <a:off x="3661950" y="2670675"/>
                <a:ext cx="196000" cy="391150"/>
              </a:xfrm>
              <a:custGeom>
                <a:avLst/>
                <a:gdLst/>
                <a:ahLst/>
                <a:cxnLst/>
                <a:rect l="l" t="t" r="r" b="b"/>
                <a:pathLst>
                  <a:path w="7840" h="15646" extrusionOk="0">
                    <a:moveTo>
                      <a:pt x="1" y="1"/>
                    </a:moveTo>
                    <a:lnTo>
                      <a:pt x="1" y="2836"/>
                    </a:lnTo>
                    <a:cubicBezTo>
                      <a:pt x="2736" y="2836"/>
                      <a:pt x="4971" y="5071"/>
                      <a:pt x="5004" y="7807"/>
                    </a:cubicBezTo>
                    <a:cubicBezTo>
                      <a:pt x="5004" y="10542"/>
                      <a:pt x="2769" y="12777"/>
                      <a:pt x="34" y="12810"/>
                    </a:cubicBezTo>
                    <a:lnTo>
                      <a:pt x="34" y="15646"/>
                    </a:lnTo>
                    <a:cubicBezTo>
                      <a:pt x="4337" y="15646"/>
                      <a:pt x="7840" y="12110"/>
                      <a:pt x="7806" y="7807"/>
                    </a:cubicBezTo>
                    <a:cubicBezTo>
                      <a:pt x="7806" y="3503"/>
                      <a:pt x="4304" y="1"/>
                      <a:pt x="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7" name="Google Shape;2251;p54">
                <a:extLst>
                  <a:ext uri="{FF2B5EF4-FFF2-40B4-BE49-F238E27FC236}">
                    <a16:creationId xmlns:a16="http://schemas.microsoft.com/office/drawing/2014/main" id="{28EFEB5B-64C9-4761-65C1-9D13458EF234}"/>
                  </a:ext>
                </a:extLst>
              </p:cNvPr>
              <p:cNvSpPr/>
              <p:nvPr/>
            </p:nvSpPr>
            <p:spPr>
              <a:xfrm>
                <a:off x="3661950" y="2818300"/>
                <a:ext cx="196000" cy="391125"/>
              </a:xfrm>
              <a:custGeom>
                <a:avLst/>
                <a:gdLst/>
                <a:ahLst/>
                <a:cxnLst/>
                <a:rect l="l" t="t" r="r" b="b"/>
                <a:pathLst>
                  <a:path w="7840" h="15645" extrusionOk="0">
                    <a:moveTo>
                      <a:pt x="1" y="0"/>
                    </a:moveTo>
                    <a:lnTo>
                      <a:pt x="1" y="2836"/>
                    </a:lnTo>
                    <a:cubicBezTo>
                      <a:pt x="2736" y="2836"/>
                      <a:pt x="4971" y="5071"/>
                      <a:pt x="5004" y="7806"/>
                    </a:cubicBezTo>
                    <a:cubicBezTo>
                      <a:pt x="5004" y="10574"/>
                      <a:pt x="2769" y="12809"/>
                      <a:pt x="34" y="12809"/>
                    </a:cubicBezTo>
                    <a:lnTo>
                      <a:pt x="34" y="15645"/>
                    </a:lnTo>
                    <a:cubicBezTo>
                      <a:pt x="4337" y="15611"/>
                      <a:pt x="7840" y="12109"/>
                      <a:pt x="7806" y="7806"/>
                    </a:cubicBezTo>
                    <a:cubicBezTo>
                      <a:pt x="7806" y="3469"/>
                      <a:pt x="4304" y="0"/>
                      <a:pt x="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8" name="Google Shape;2252;p54">
                <a:extLst>
                  <a:ext uri="{FF2B5EF4-FFF2-40B4-BE49-F238E27FC236}">
                    <a16:creationId xmlns:a16="http://schemas.microsoft.com/office/drawing/2014/main" id="{D2CB37CF-3033-9910-8CA1-AAE98FA2B859}"/>
                  </a:ext>
                </a:extLst>
              </p:cNvPr>
              <p:cNvSpPr/>
              <p:nvPr/>
            </p:nvSpPr>
            <p:spPr>
              <a:xfrm>
                <a:off x="3661950" y="2966725"/>
                <a:ext cx="191000" cy="390300"/>
              </a:xfrm>
              <a:custGeom>
                <a:avLst/>
                <a:gdLst/>
                <a:ahLst/>
                <a:cxnLst/>
                <a:rect l="l" t="t" r="r" b="b"/>
                <a:pathLst>
                  <a:path w="7640" h="15612" extrusionOk="0">
                    <a:moveTo>
                      <a:pt x="1" y="1"/>
                    </a:moveTo>
                    <a:lnTo>
                      <a:pt x="1" y="2836"/>
                    </a:lnTo>
                    <a:cubicBezTo>
                      <a:pt x="21" y="2836"/>
                      <a:pt x="41" y="2836"/>
                      <a:pt x="61" y="2836"/>
                    </a:cubicBezTo>
                    <a:cubicBezTo>
                      <a:pt x="2769" y="2836"/>
                      <a:pt x="4971" y="5058"/>
                      <a:pt x="5004" y="7773"/>
                    </a:cubicBezTo>
                    <a:cubicBezTo>
                      <a:pt x="5004" y="10542"/>
                      <a:pt x="2769" y="12777"/>
                      <a:pt x="34" y="12777"/>
                    </a:cubicBezTo>
                    <a:lnTo>
                      <a:pt x="34" y="15612"/>
                    </a:lnTo>
                    <a:cubicBezTo>
                      <a:pt x="4270" y="15512"/>
                      <a:pt x="7639" y="12043"/>
                      <a:pt x="7639" y="7773"/>
                    </a:cubicBezTo>
                    <a:cubicBezTo>
                      <a:pt x="7639" y="3537"/>
                      <a:pt x="4237" y="68"/>
                      <a:pt x="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9" name="Google Shape;2253;p54">
                <a:extLst>
                  <a:ext uri="{FF2B5EF4-FFF2-40B4-BE49-F238E27FC236}">
                    <a16:creationId xmlns:a16="http://schemas.microsoft.com/office/drawing/2014/main" id="{02453024-CF76-FE03-EFDF-4AAB639E6490}"/>
                  </a:ext>
                </a:extLst>
              </p:cNvPr>
              <p:cNvSpPr/>
              <p:nvPr/>
            </p:nvSpPr>
            <p:spPr>
              <a:xfrm>
                <a:off x="3867100" y="34887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close/>
                  </a:path>
                </a:pathLst>
              </a:custGeom>
              <a:solidFill>
                <a:srgbClr val="2542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0" name="Google Shape;2254;p54">
                <a:extLst>
                  <a:ext uri="{FF2B5EF4-FFF2-40B4-BE49-F238E27FC236}">
                    <a16:creationId xmlns:a16="http://schemas.microsoft.com/office/drawing/2014/main" id="{02804C3E-6369-52C7-FC85-B5BAC082A178}"/>
                  </a:ext>
                </a:extLst>
              </p:cNvPr>
              <p:cNvSpPr/>
              <p:nvPr/>
            </p:nvSpPr>
            <p:spPr>
              <a:xfrm>
                <a:off x="3826225" y="3470425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68" y="67"/>
                    </a:move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97C8A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1" name="Google Shape;2255;p54">
                <a:extLst>
                  <a:ext uri="{FF2B5EF4-FFF2-40B4-BE49-F238E27FC236}">
                    <a16:creationId xmlns:a16="http://schemas.microsoft.com/office/drawing/2014/main" id="{F409D386-6EDF-CD4D-E664-25D8F1CBE452}"/>
                  </a:ext>
                </a:extLst>
              </p:cNvPr>
              <p:cNvSpPr/>
              <p:nvPr/>
            </p:nvSpPr>
            <p:spPr>
              <a:xfrm>
                <a:off x="3867100" y="34887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close/>
                  </a:path>
                </a:pathLst>
              </a:custGeom>
              <a:solidFill>
                <a:srgbClr val="97C8A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2" name="Google Shape;2256;p54">
                <a:extLst>
                  <a:ext uri="{FF2B5EF4-FFF2-40B4-BE49-F238E27FC236}">
                    <a16:creationId xmlns:a16="http://schemas.microsoft.com/office/drawing/2014/main" id="{250E18C5-BCE4-28F3-7B62-7AC31218D185}"/>
                  </a:ext>
                </a:extLst>
              </p:cNvPr>
              <p:cNvSpPr/>
              <p:nvPr/>
            </p:nvSpPr>
            <p:spPr>
              <a:xfrm>
                <a:off x="3619425" y="2264575"/>
                <a:ext cx="211850" cy="159300"/>
              </a:xfrm>
              <a:custGeom>
                <a:avLst/>
                <a:gdLst/>
                <a:ahLst/>
                <a:cxnLst/>
                <a:rect l="l" t="t" r="r" b="b"/>
                <a:pathLst>
                  <a:path w="8474" h="6372" extrusionOk="0">
                    <a:moveTo>
                      <a:pt x="2002" y="0"/>
                    </a:moveTo>
                    <a:lnTo>
                      <a:pt x="1835" y="33"/>
                    </a:lnTo>
                    <a:cubicBezTo>
                      <a:pt x="1468" y="100"/>
                      <a:pt x="1168" y="234"/>
                      <a:pt x="868" y="467"/>
                    </a:cubicBezTo>
                    <a:cubicBezTo>
                      <a:pt x="401" y="834"/>
                      <a:pt x="100" y="1368"/>
                      <a:pt x="0" y="1968"/>
                    </a:cubicBezTo>
                    <a:cubicBezTo>
                      <a:pt x="0" y="2035"/>
                      <a:pt x="0" y="2135"/>
                      <a:pt x="0" y="2235"/>
                    </a:cubicBezTo>
                    <a:cubicBezTo>
                      <a:pt x="0" y="2402"/>
                      <a:pt x="34" y="2535"/>
                      <a:pt x="67" y="2702"/>
                    </a:cubicBezTo>
                    <a:cubicBezTo>
                      <a:pt x="67" y="2802"/>
                      <a:pt x="100" y="2869"/>
                      <a:pt x="134" y="2969"/>
                    </a:cubicBezTo>
                    <a:cubicBezTo>
                      <a:pt x="167" y="3069"/>
                      <a:pt x="201" y="3169"/>
                      <a:pt x="267" y="3269"/>
                    </a:cubicBezTo>
                    <a:cubicBezTo>
                      <a:pt x="267" y="3302"/>
                      <a:pt x="301" y="3336"/>
                      <a:pt x="334" y="3402"/>
                    </a:cubicBezTo>
                    <a:cubicBezTo>
                      <a:pt x="434" y="3569"/>
                      <a:pt x="534" y="3769"/>
                      <a:pt x="668" y="3936"/>
                    </a:cubicBezTo>
                    <a:cubicBezTo>
                      <a:pt x="1401" y="4904"/>
                      <a:pt x="2435" y="5637"/>
                      <a:pt x="3603" y="6004"/>
                    </a:cubicBezTo>
                    <a:lnTo>
                      <a:pt x="3636" y="6004"/>
                    </a:lnTo>
                    <a:cubicBezTo>
                      <a:pt x="3870" y="6071"/>
                      <a:pt x="4103" y="6138"/>
                      <a:pt x="4337" y="6171"/>
                    </a:cubicBezTo>
                    <a:lnTo>
                      <a:pt x="5071" y="6371"/>
                    </a:lnTo>
                    <a:lnTo>
                      <a:pt x="5071" y="6271"/>
                    </a:lnTo>
                    <a:lnTo>
                      <a:pt x="6205" y="6271"/>
                    </a:lnTo>
                    <a:cubicBezTo>
                      <a:pt x="6256" y="6275"/>
                      <a:pt x="6307" y="6278"/>
                      <a:pt x="6357" y="6278"/>
                    </a:cubicBezTo>
                    <a:cubicBezTo>
                      <a:pt x="6706" y="6278"/>
                      <a:pt x="7048" y="6179"/>
                      <a:pt x="7339" y="6004"/>
                    </a:cubicBezTo>
                    <a:cubicBezTo>
                      <a:pt x="7439" y="5938"/>
                      <a:pt x="7506" y="5904"/>
                      <a:pt x="7606" y="5838"/>
                    </a:cubicBezTo>
                    <a:lnTo>
                      <a:pt x="7673" y="5771"/>
                    </a:lnTo>
                    <a:lnTo>
                      <a:pt x="7806" y="5671"/>
                    </a:lnTo>
                    <a:cubicBezTo>
                      <a:pt x="7906" y="5571"/>
                      <a:pt x="8006" y="5437"/>
                      <a:pt x="8106" y="5304"/>
                    </a:cubicBezTo>
                    <a:lnTo>
                      <a:pt x="8106" y="5304"/>
                    </a:lnTo>
                    <a:cubicBezTo>
                      <a:pt x="7939" y="5404"/>
                      <a:pt x="7739" y="5437"/>
                      <a:pt x="7539" y="5437"/>
                    </a:cubicBezTo>
                    <a:lnTo>
                      <a:pt x="6839" y="5437"/>
                    </a:lnTo>
                    <a:cubicBezTo>
                      <a:pt x="5404" y="5437"/>
                      <a:pt x="4070" y="4670"/>
                      <a:pt x="3369" y="3436"/>
                    </a:cubicBezTo>
                    <a:cubicBezTo>
                      <a:pt x="3303" y="3336"/>
                      <a:pt x="3269" y="3202"/>
                      <a:pt x="3236" y="3069"/>
                    </a:cubicBezTo>
                    <a:cubicBezTo>
                      <a:pt x="3169" y="2769"/>
                      <a:pt x="3236" y="2468"/>
                      <a:pt x="3403" y="2202"/>
                    </a:cubicBezTo>
                    <a:cubicBezTo>
                      <a:pt x="3436" y="2135"/>
                      <a:pt x="3470" y="2102"/>
                      <a:pt x="3536" y="2035"/>
                    </a:cubicBezTo>
                    <a:cubicBezTo>
                      <a:pt x="3703" y="1835"/>
                      <a:pt x="3937" y="1735"/>
                      <a:pt x="4203" y="1701"/>
                    </a:cubicBezTo>
                    <a:lnTo>
                      <a:pt x="5104" y="1701"/>
                    </a:lnTo>
                    <a:cubicBezTo>
                      <a:pt x="5271" y="1701"/>
                      <a:pt x="5438" y="1701"/>
                      <a:pt x="5604" y="1735"/>
                    </a:cubicBezTo>
                    <a:cubicBezTo>
                      <a:pt x="6772" y="1901"/>
                      <a:pt x="7839" y="2569"/>
                      <a:pt x="8473" y="3569"/>
                    </a:cubicBezTo>
                    <a:cubicBezTo>
                      <a:pt x="8473" y="3569"/>
                      <a:pt x="8473" y="3536"/>
                      <a:pt x="8473" y="3503"/>
                    </a:cubicBezTo>
                    <a:cubicBezTo>
                      <a:pt x="8473" y="3469"/>
                      <a:pt x="8473" y="3469"/>
                      <a:pt x="8473" y="3436"/>
                    </a:cubicBezTo>
                    <a:cubicBezTo>
                      <a:pt x="8440" y="3236"/>
                      <a:pt x="8340" y="3069"/>
                      <a:pt x="8240" y="2869"/>
                    </a:cubicBezTo>
                    <a:cubicBezTo>
                      <a:pt x="7639" y="1901"/>
                      <a:pt x="6772" y="1101"/>
                      <a:pt x="5704" y="634"/>
                    </a:cubicBezTo>
                    <a:lnTo>
                      <a:pt x="5704" y="534"/>
                    </a:lnTo>
                    <a:lnTo>
                      <a:pt x="5438" y="500"/>
                    </a:lnTo>
                    <a:lnTo>
                      <a:pt x="5171" y="400"/>
                    </a:lnTo>
                    <a:cubicBezTo>
                      <a:pt x="4537" y="133"/>
                      <a:pt x="3836" y="0"/>
                      <a:pt x="3169" y="0"/>
                    </a:cubicBezTo>
                    <a:close/>
                  </a:path>
                </a:pathLst>
              </a:custGeom>
              <a:solidFill>
                <a:srgbClr val="7D924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3" name="Google Shape;2257;p54">
                <a:extLst>
                  <a:ext uri="{FF2B5EF4-FFF2-40B4-BE49-F238E27FC236}">
                    <a16:creationId xmlns:a16="http://schemas.microsoft.com/office/drawing/2014/main" id="{27DC5D9C-BEE1-567D-492A-17D9126AD0B8}"/>
                  </a:ext>
                </a:extLst>
              </p:cNvPr>
              <p:cNvSpPr/>
              <p:nvPr/>
            </p:nvSpPr>
            <p:spPr>
              <a:xfrm>
                <a:off x="3832075" y="235462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close/>
                  </a:path>
                </a:pathLst>
              </a:custGeom>
              <a:solidFill>
                <a:srgbClr val="2542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4" name="Google Shape;2258;p54">
                <a:extLst>
                  <a:ext uri="{FF2B5EF4-FFF2-40B4-BE49-F238E27FC236}">
                    <a16:creationId xmlns:a16="http://schemas.microsoft.com/office/drawing/2014/main" id="{06E8A25E-E1EE-A211-621D-10AD6621E14F}"/>
                  </a:ext>
                </a:extLst>
              </p:cNvPr>
              <p:cNvSpPr/>
              <p:nvPr/>
            </p:nvSpPr>
            <p:spPr>
              <a:xfrm>
                <a:off x="3620250" y="2264575"/>
                <a:ext cx="211025" cy="159300"/>
              </a:xfrm>
              <a:custGeom>
                <a:avLst/>
                <a:gdLst/>
                <a:ahLst/>
                <a:cxnLst/>
                <a:rect l="l" t="t" r="r" b="b"/>
                <a:pathLst>
                  <a:path w="8441" h="6372" extrusionOk="0">
                    <a:moveTo>
                      <a:pt x="2002" y="0"/>
                    </a:moveTo>
                    <a:lnTo>
                      <a:pt x="1802" y="33"/>
                    </a:lnTo>
                    <a:cubicBezTo>
                      <a:pt x="1468" y="67"/>
                      <a:pt x="1135" y="234"/>
                      <a:pt x="868" y="434"/>
                    </a:cubicBezTo>
                    <a:cubicBezTo>
                      <a:pt x="368" y="801"/>
                      <a:pt x="67" y="1334"/>
                      <a:pt x="1" y="1935"/>
                    </a:cubicBezTo>
                    <a:cubicBezTo>
                      <a:pt x="1" y="2035"/>
                      <a:pt x="1" y="2135"/>
                      <a:pt x="1" y="2235"/>
                    </a:cubicBezTo>
                    <a:cubicBezTo>
                      <a:pt x="1" y="2368"/>
                      <a:pt x="1" y="2535"/>
                      <a:pt x="34" y="2669"/>
                    </a:cubicBezTo>
                    <a:cubicBezTo>
                      <a:pt x="67" y="2769"/>
                      <a:pt x="67" y="2869"/>
                      <a:pt x="101" y="2969"/>
                    </a:cubicBezTo>
                    <a:cubicBezTo>
                      <a:pt x="134" y="3069"/>
                      <a:pt x="168" y="3169"/>
                      <a:pt x="234" y="3236"/>
                    </a:cubicBezTo>
                    <a:cubicBezTo>
                      <a:pt x="268" y="3269"/>
                      <a:pt x="268" y="3336"/>
                      <a:pt x="301" y="3369"/>
                    </a:cubicBezTo>
                    <a:cubicBezTo>
                      <a:pt x="1035" y="4637"/>
                      <a:pt x="2202" y="5571"/>
                      <a:pt x="3570" y="6004"/>
                    </a:cubicBezTo>
                    <a:lnTo>
                      <a:pt x="3603" y="6004"/>
                    </a:lnTo>
                    <a:cubicBezTo>
                      <a:pt x="3837" y="6071"/>
                      <a:pt x="4070" y="6138"/>
                      <a:pt x="4304" y="6204"/>
                    </a:cubicBezTo>
                    <a:lnTo>
                      <a:pt x="5038" y="6371"/>
                    </a:lnTo>
                    <a:lnTo>
                      <a:pt x="5038" y="6271"/>
                    </a:lnTo>
                    <a:lnTo>
                      <a:pt x="6172" y="6271"/>
                    </a:lnTo>
                    <a:cubicBezTo>
                      <a:pt x="6223" y="6275"/>
                      <a:pt x="6274" y="6278"/>
                      <a:pt x="6324" y="6278"/>
                    </a:cubicBezTo>
                    <a:cubicBezTo>
                      <a:pt x="6673" y="6278"/>
                      <a:pt x="7015" y="6179"/>
                      <a:pt x="7306" y="6004"/>
                    </a:cubicBezTo>
                    <a:cubicBezTo>
                      <a:pt x="7406" y="5938"/>
                      <a:pt x="7473" y="5904"/>
                      <a:pt x="7573" y="5838"/>
                    </a:cubicBezTo>
                    <a:lnTo>
                      <a:pt x="7640" y="5771"/>
                    </a:lnTo>
                    <a:lnTo>
                      <a:pt x="7773" y="5671"/>
                    </a:lnTo>
                    <a:cubicBezTo>
                      <a:pt x="7873" y="5571"/>
                      <a:pt x="7973" y="5437"/>
                      <a:pt x="8073" y="5304"/>
                    </a:cubicBezTo>
                    <a:lnTo>
                      <a:pt x="8073" y="5304"/>
                    </a:lnTo>
                    <a:cubicBezTo>
                      <a:pt x="7906" y="5404"/>
                      <a:pt x="7706" y="5437"/>
                      <a:pt x="7506" y="5437"/>
                    </a:cubicBezTo>
                    <a:lnTo>
                      <a:pt x="6806" y="5437"/>
                    </a:lnTo>
                    <a:cubicBezTo>
                      <a:pt x="5371" y="5437"/>
                      <a:pt x="4037" y="4670"/>
                      <a:pt x="3336" y="3436"/>
                    </a:cubicBezTo>
                    <a:cubicBezTo>
                      <a:pt x="3270" y="3336"/>
                      <a:pt x="3236" y="3202"/>
                      <a:pt x="3203" y="3069"/>
                    </a:cubicBezTo>
                    <a:cubicBezTo>
                      <a:pt x="3136" y="2769"/>
                      <a:pt x="3203" y="2468"/>
                      <a:pt x="3370" y="2202"/>
                    </a:cubicBezTo>
                    <a:cubicBezTo>
                      <a:pt x="3403" y="2135"/>
                      <a:pt x="3437" y="2102"/>
                      <a:pt x="3503" y="2035"/>
                    </a:cubicBezTo>
                    <a:cubicBezTo>
                      <a:pt x="3670" y="1835"/>
                      <a:pt x="3904" y="1735"/>
                      <a:pt x="4170" y="1701"/>
                    </a:cubicBezTo>
                    <a:lnTo>
                      <a:pt x="5071" y="1701"/>
                    </a:lnTo>
                    <a:cubicBezTo>
                      <a:pt x="5238" y="1701"/>
                      <a:pt x="5405" y="1701"/>
                      <a:pt x="5571" y="1735"/>
                    </a:cubicBezTo>
                    <a:cubicBezTo>
                      <a:pt x="6739" y="1901"/>
                      <a:pt x="7806" y="2569"/>
                      <a:pt x="8440" y="3569"/>
                    </a:cubicBezTo>
                    <a:cubicBezTo>
                      <a:pt x="8440" y="3569"/>
                      <a:pt x="8440" y="3536"/>
                      <a:pt x="8440" y="3503"/>
                    </a:cubicBezTo>
                    <a:cubicBezTo>
                      <a:pt x="8440" y="3469"/>
                      <a:pt x="8440" y="3469"/>
                      <a:pt x="8440" y="3436"/>
                    </a:cubicBezTo>
                    <a:cubicBezTo>
                      <a:pt x="8407" y="3236"/>
                      <a:pt x="8307" y="3069"/>
                      <a:pt x="8207" y="2869"/>
                    </a:cubicBezTo>
                    <a:cubicBezTo>
                      <a:pt x="7606" y="1901"/>
                      <a:pt x="6739" y="1101"/>
                      <a:pt x="5705" y="600"/>
                    </a:cubicBezTo>
                    <a:lnTo>
                      <a:pt x="5705" y="500"/>
                    </a:lnTo>
                    <a:lnTo>
                      <a:pt x="5405" y="467"/>
                    </a:lnTo>
                    <a:lnTo>
                      <a:pt x="5171" y="367"/>
                    </a:lnTo>
                    <a:cubicBezTo>
                      <a:pt x="4504" y="133"/>
                      <a:pt x="3837" y="0"/>
                      <a:pt x="313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5" name="Google Shape;2259;p54">
                <a:extLst>
                  <a:ext uri="{FF2B5EF4-FFF2-40B4-BE49-F238E27FC236}">
                    <a16:creationId xmlns:a16="http://schemas.microsoft.com/office/drawing/2014/main" id="{ED71FF09-6839-27C2-F198-7A642FDAA274}"/>
                  </a:ext>
                </a:extLst>
              </p:cNvPr>
              <p:cNvSpPr/>
              <p:nvPr/>
            </p:nvSpPr>
            <p:spPr>
              <a:xfrm>
                <a:off x="3666125" y="2274575"/>
                <a:ext cx="226650" cy="156800"/>
              </a:xfrm>
              <a:custGeom>
                <a:avLst/>
                <a:gdLst/>
                <a:ahLst/>
                <a:cxnLst/>
                <a:rect l="l" t="t" r="r" b="b"/>
                <a:pathLst>
                  <a:path w="9066" h="6272" extrusionOk="0">
                    <a:moveTo>
                      <a:pt x="3269" y="1301"/>
                    </a:moveTo>
                    <a:cubicBezTo>
                      <a:pt x="3436" y="1301"/>
                      <a:pt x="3603" y="1301"/>
                      <a:pt x="3770" y="1335"/>
                    </a:cubicBezTo>
                    <a:cubicBezTo>
                      <a:pt x="4937" y="1501"/>
                      <a:pt x="6005" y="2169"/>
                      <a:pt x="6638" y="3203"/>
                    </a:cubicBezTo>
                    <a:lnTo>
                      <a:pt x="6638" y="3169"/>
                    </a:lnTo>
                    <a:cubicBezTo>
                      <a:pt x="6672" y="3236"/>
                      <a:pt x="6705" y="3269"/>
                      <a:pt x="6739" y="3303"/>
                    </a:cubicBezTo>
                    <a:cubicBezTo>
                      <a:pt x="7072" y="3870"/>
                      <a:pt x="6839" y="4604"/>
                      <a:pt x="6272" y="4937"/>
                    </a:cubicBezTo>
                    <a:cubicBezTo>
                      <a:pt x="6105" y="5004"/>
                      <a:pt x="5905" y="5071"/>
                      <a:pt x="5704" y="5071"/>
                    </a:cubicBezTo>
                    <a:lnTo>
                      <a:pt x="5004" y="5071"/>
                    </a:lnTo>
                    <a:cubicBezTo>
                      <a:pt x="3570" y="5037"/>
                      <a:pt x="2235" y="4270"/>
                      <a:pt x="1535" y="3036"/>
                    </a:cubicBezTo>
                    <a:cubicBezTo>
                      <a:pt x="1468" y="2936"/>
                      <a:pt x="1435" y="2802"/>
                      <a:pt x="1401" y="2702"/>
                    </a:cubicBezTo>
                    <a:cubicBezTo>
                      <a:pt x="1335" y="2402"/>
                      <a:pt x="1401" y="2068"/>
                      <a:pt x="1568" y="1835"/>
                    </a:cubicBezTo>
                    <a:cubicBezTo>
                      <a:pt x="1602" y="1768"/>
                      <a:pt x="1635" y="1702"/>
                      <a:pt x="1702" y="1668"/>
                    </a:cubicBezTo>
                    <a:cubicBezTo>
                      <a:pt x="1868" y="1468"/>
                      <a:pt x="2102" y="1335"/>
                      <a:pt x="2369" y="1301"/>
                    </a:cubicBezTo>
                    <a:close/>
                    <a:moveTo>
                      <a:pt x="2235" y="0"/>
                    </a:moveTo>
                    <a:cubicBezTo>
                      <a:pt x="2069" y="0"/>
                      <a:pt x="1935" y="34"/>
                      <a:pt x="1802" y="67"/>
                    </a:cubicBezTo>
                    <a:lnTo>
                      <a:pt x="1568" y="67"/>
                    </a:lnTo>
                    <a:lnTo>
                      <a:pt x="1468" y="100"/>
                    </a:lnTo>
                    <a:lnTo>
                      <a:pt x="1435" y="100"/>
                    </a:lnTo>
                    <a:lnTo>
                      <a:pt x="1301" y="167"/>
                    </a:lnTo>
                    <a:cubicBezTo>
                      <a:pt x="1235" y="200"/>
                      <a:pt x="1168" y="234"/>
                      <a:pt x="1101" y="267"/>
                    </a:cubicBezTo>
                    <a:cubicBezTo>
                      <a:pt x="1068" y="301"/>
                      <a:pt x="1034" y="301"/>
                      <a:pt x="1001" y="334"/>
                    </a:cubicBezTo>
                    <a:cubicBezTo>
                      <a:pt x="934" y="367"/>
                      <a:pt x="901" y="401"/>
                      <a:pt x="834" y="434"/>
                    </a:cubicBezTo>
                    <a:lnTo>
                      <a:pt x="768" y="501"/>
                    </a:lnTo>
                    <a:lnTo>
                      <a:pt x="734" y="534"/>
                    </a:lnTo>
                    <a:cubicBezTo>
                      <a:pt x="668" y="567"/>
                      <a:pt x="634" y="634"/>
                      <a:pt x="567" y="701"/>
                    </a:cubicBezTo>
                    <a:cubicBezTo>
                      <a:pt x="467" y="801"/>
                      <a:pt x="334" y="968"/>
                      <a:pt x="267" y="1101"/>
                    </a:cubicBezTo>
                    <a:cubicBezTo>
                      <a:pt x="201" y="1168"/>
                      <a:pt x="167" y="1268"/>
                      <a:pt x="134" y="1335"/>
                    </a:cubicBezTo>
                    <a:cubicBezTo>
                      <a:pt x="134" y="1368"/>
                      <a:pt x="100" y="1435"/>
                      <a:pt x="100" y="1468"/>
                    </a:cubicBezTo>
                    <a:cubicBezTo>
                      <a:pt x="67" y="1501"/>
                      <a:pt x="67" y="1535"/>
                      <a:pt x="67" y="1568"/>
                    </a:cubicBezTo>
                    <a:cubicBezTo>
                      <a:pt x="67" y="1601"/>
                      <a:pt x="67" y="1601"/>
                      <a:pt x="67" y="1635"/>
                    </a:cubicBezTo>
                    <a:cubicBezTo>
                      <a:pt x="67" y="1668"/>
                      <a:pt x="67" y="1702"/>
                      <a:pt x="34" y="1735"/>
                    </a:cubicBezTo>
                    <a:cubicBezTo>
                      <a:pt x="0" y="1735"/>
                      <a:pt x="34" y="1802"/>
                      <a:pt x="34" y="1835"/>
                    </a:cubicBezTo>
                    <a:cubicBezTo>
                      <a:pt x="0" y="1935"/>
                      <a:pt x="0" y="2002"/>
                      <a:pt x="0" y="2102"/>
                    </a:cubicBezTo>
                    <a:lnTo>
                      <a:pt x="0" y="2269"/>
                    </a:lnTo>
                    <a:cubicBezTo>
                      <a:pt x="0" y="2302"/>
                      <a:pt x="0" y="2335"/>
                      <a:pt x="0" y="2335"/>
                    </a:cubicBezTo>
                    <a:lnTo>
                      <a:pt x="0" y="2369"/>
                    </a:lnTo>
                    <a:cubicBezTo>
                      <a:pt x="0" y="2435"/>
                      <a:pt x="0" y="2502"/>
                      <a:pt x="34" y="2569"/>
                    </a:cubicBezTo>
                    <a:cubicBezTo>
                      <a:pt x="34" y="2636"/>
                      <a:pt x="67" y="2669"/>
                      <a:pt x="67" y="2736"/>
                    </a:cubicBezTo>
                    <a:cubicBezTo>
                      <a:pt x="67" y="2769"/>
                      <a:pt x="67" y="2802"/>
                      <a:pt x="67" y="2836"/>
                    </a:cubicBezTo>
                    <a:cubicBezTo>
                      <a:pt x="67" y="2869"/>
                      <a:pt x="67" y="2902"/>
                      <a:pt x="100" y="2902"/>
                    </a:cubicBezTo>
                    <a:cubicBezTo>
                      <a:pt x="134" y="3069"/>
                      <a:pt x="201" y="3203"/>
                      <a:pt x="301" y="3369"/>
                    </a:cubicBezTo>
                    <a:cubicBezTo>
                      <a:pt x="968" y="4537"/>
                      <a:pt x="2035" y="5438"/>
                      <a:pt x="3303" y="5905"/>
                    </a:cubicBezTo>
                    <a:cubicBezTo>
                      <a:pt x="3937" y="6138"/>
                      <a:pt x="4637" y="6271"/>
                      <a:pt x="5304" y="6271"/>
                    </a:cubicBezTo>
                    <a:lnTo>
                      <a:pt x="6171" y="6271"/>
                    </a:lnTo>
                    <a:cubicBezTo>
                      <a:pt x="6187" y="6272"/>
                      <a:pt x="6202" y="6272"/>
                      <a:pt x="6217" y="6272"/>
                    </a:cubicBezTo>
                    <a:cubicBezTo>
                      <a:pt x="7959" y="6272"/>
                      <a:pt x="9066" y="4390"/>
                      <a:pt x="8173" y="2869"/>
                    </a:cubicBezTo>
                    <a:cubicBezTo>
                      <a:pt x="7506" y="1768"/>
                      <a:pt x="6472" y="901"/>
                      <a:pt x="5237" y="467"/>
                    </a:cubicBezTo>
                    <a:lnTo>
                      <a:pt x="5004" y="367"/>
                    </a:lnTo>
                    <a:lnTo>
                      <a:pt x="4904" y="334"/>
                    </a:lnTo>
                    <a:lnTo>
                      <a:pt x="4804" y="267"/>
                    </a:lnTo>
                    <a:lnTo>
                      <a:pt x="4670" y="234"/>
                    </a:lnTo>
                    <a:cubicBezTo>
                      <a:pt x="4637" y="200"/>
                      <a:pt x="4570" y="200"/>
                      <a:pt x="4537" y="200"/>
                    </a:cubicBezTo>
                    <a:cubicBezTo>
                      <a:pt x="4470" y="167"/>
                      <a:pt x="4404" y="167"/>
                      <a:pt x="4303" y="134"/>
                    </a:cubicBezTo>
                    <a:cubicBezTo>
                      <a:pt x="4237" y="134"/>
                      <a:pt x="4170" y="100"/>
                      <a:pt x="4070" y="100"/>
                    </a:cubicBezTo>
                    <a:lnTo>
                      <a:pt x="3970" y="100"/>
                    </a:lnTo>
                    <a:cubicBezTo>
                      <a:pt x="3870" y="100"/>
                      <a:pt x="3770" y="67"/>
                      <a:pt x="3670" y="67"/>
                    </a:cubicBezTo>
                    <a:cubicBezTo>
                      <a:pt x="3470" y="67"/>
                      <a:pt x="3303" y="34"/>
                      <a:pt x="310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6" name="Google Shape;2260;p54">
                <a:extLst>
                  <a:ext uri="{FF2B5EF4-FFF2-40B4-BE49-F238E27FC236}">
                    <a16:creationId xmlns:a16="http://schemas.microsoft.com/office/drawing/2014/main" id="{2A34CD77-3B34-FE88-2DD8-4852B5910EFA}"/>
                  </a:ext>
                </a:extLst>
              </p:cNvPr>
              <p:cNvSpPr/>
              <p:nvPr/>
            </p:nvSpPr>
            <p:spPr>
              <a:xfrm>
                <a:off x="3822900" y="2396325"/>
                <a:ext cx="85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34" h="68" extrusionOk="0">
                    <a:moveTo>
                      <a:pt x="34" y="0"/>
                    </a:moveTo>
                    <a:lnTo>
                      <a:pt x="1" y="67"/>
                    </a:lnTo>
                    <a:lnTo>
                      <a:pt x="1" y="67"/>
                    </a:lnTo>
                    <a:close/>
                  </a:path>
                </a:pathLst>
              </a:custGeom>
              <a:solidFill>
                <a:srgbClr val="97C8A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7" name="Google Shape;2261;p54">
                <a:extLst>
                  <a:ext uri="{FF2B5EF4-FFF2-40B4-BE49-F238E27FC236}">
                    <a16:creationId xmlns:a16="http://schemas.microsoft.com/office/drawing/2014/main" id="{2AA60649-02C7-2C62-DAFD-B7248491E2D5}"/>
                  </a:ext>
                </a:extLst>
              </p:cNvPr>
              <p:cNvSpPr/>
              <p:nvPr/>
            </p:nvSpPr>
            <p:spPr>
              <a:xfrm>
                <a:off x="3832075" y="235462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close/>
                  </a:path>
                </a:pathLst>
              </a:custGeom>
              <a:solidFill>
                <a:srgbClr val="97C8A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8" name="Google Shape;2262;p54">
                <a:extLst>
                  <a:ext uri="{FF2B5EF4-FFF2-40B4-BE49-F238E27FC236}">
                    <a16:creationId xmlns:a16="http://schemas.microsoft.com/office/drawing/2014/main" id="{17356776-F2F6-BB57-DCDF-CD8A34551E75}"/>
                  </a:ext>
                </a:extLst>
              </p:cNvPr>
              <p:cNvSpPr/>
              <p:nvPr/>
            </p:nvSpPr>
            <p:spPr>
              <a:xfrm>
                <a:off x="3502675" y="2054425"/>
                <a:ext cx="140950" cy="678825"/>
              </a:xfrm>
              <a:custGeom>
                <a:avLst/>
                <a:gdLst/>
                <a:ahLst/>
                <a:cxnLst/>
                <a:rect l="l" t="t" r="r" b="b"/>
                <a:pathLst>
                  <a:path w="5638" h="27153" extrusionOk="0">
                    <a:moveTo>
                      <a:pt x="4137" y="0"/>
                    </a:moveTo>
                    <a:lnTo>
                      <a:pt x="0" y="26919"/>
                    </a:lnTo>
                    <a:lnTo>
                      <a:pt x="1501" y="27153"/>
                    </a:lnTo>
                    <a:lnTo>
                      <a:pt x="5638" y="234"/>
                    </a:lnTo>
                    <a:lnTo>
                      <a:pt x="4137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9" name="Google Shape;2263;p54">
                <a:extLst>
                  <a:ext uri="{FF2B5EF4-FFF2-40B4-BE49-F238E27FC236}">
                    <a16:creationId xmlns:a16="http://schemas.microsoft.com/office/drawing/2014/main" id="{431343AB-D059-A2D4-F4C7-D1356A4A5B22}"/>
                  </a:ext>
                </a:extLst>
              </p:cNvPr>
              <p:cNvSpPr/>
              <p:nvPr/>
            </p:nvSpPr>
            <p:spPr>
              <a:xfrm>
                <a:off x="3528525" y="2058575"/>
                <a:ext cx="140125" cy="678025"/>
              </a:xfrm>
              <a:custGeom>
                <a:avLst/>
                <a:gdLst/>
                <a:ahLst/>
                <a:cxnLst/>
                <a:rect l="l" t="t" r="r" b="b"/>
                <a:pathLst>
                  <a:path w="5605" h="27121" extrusionOk="0">
                    <a:moveTo>
                      <a:pt x="4103" y="1"/>
                    </a:moveTo>
                    <a:lnTo>
                      <a:pt x="0" y="26887"/>
                    </a:lnTo>
                    <a:lnTo>
                      <a:pt x="1502" y="27120"/>
                    </a:lnTo>
                    <a:lnTo>
                      <a:pt x="5604" y="201"/>
                    </a:lnTo>
                    <a:lnTo>
                      <a:pt x="410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0" name="Google Shape;2264;p54">
                <a:extLst>
                  <a:ext uri="{FF2B5EF4-FFF2-40B4-BE49-F238E27FC236}">
                    <a16:creationId xmlns:a16="http://schemas.microsoft.com/office/drawing/2014/main" id="{66F5750F-24BD-533B-0E9A-31D977908F01}"/>
                  </a:ext>
                </a:extLst>
              </p:cNvPr>
              <p:cNvSpPr/>
              <p:nvPr/>
            </p:nvSpPr>
            <p:spPr>
              <a:xfrm>
                <a:off x="3255000" y="2016050"/>
                <a:ext cx="140950" cy="678850"/>
              </a:xfrm>
              <a:custGeom>
                <a:avLst/>
                <a:gdLst/>
                <a:ahLst/>
                <a:cxnLst/>
                <a:rect l="l" t="t" r="r" b="b"/>
                <a:pathLst>
                  <a:path w="5638" h="27154" extrusionOk="0">
                    <a:moveTo>
                      <a:pt x="4137" y="1"/>
                    </a:moveTo>
                    <a:lnTo>
                      <a:pt x="0" y="26920"/>
                    </a:lnTo>
                    <a:lnTo>
                      <a:pt x="1501" y="27153"/>
                    </a:lnTo>
                    <a:lnTo>
                      <a:pt x="5638" y="234"/>
                    </a:lnTo>
                    <a:lnTo>
                      <a:pt x="4137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1" name="Google Shape;2265;p54">
                <a:extLst>
                  <a:ext uri="{FF2B5EF4-FFF2-40B4-BE49-F238E27FC236}">
                    <a16:creationId xmlns:a16="http://schemas.microsoft.com/office/drawing/2014/main" id="{4A3BF8D2-9C5C-E45D-0543-AD09663EC79A}"/>
                  </a:ext>
                </a:extLst>
              </p:cNvPr>
              <p:cNvSpPr/>
              <p:nvPr/>
            </p:nvSpPr>
            <p:spPr>
              <a:xfrm>
                <a:off x="3331725" y="2027725"/>
                <a:ext cx="140125" cy="678850"/>
              </a:xfrm>
              <a:custGeom>
                <a:avLst/>
                <a:gdLst/>
                <a:ahLst/>
                <a:cxnLst/>
                <a:rect l="l" t="t" r="r" b="b"/>
                <a:pathLst>
                  <a:path w="5605" h="27154" extrusionOk="0">
                    <a:moveTo>
                      <a:pt x="4103" y="1"/>
                    </a:moveTo>
                    <a:lnTo>
                      <a:pt x="0" y="26920"/>
                    </a:lnTo>
                    <a:lnTo>
                      <a:pt x="1468" y="27153"/>
                    </a:lnTo>
                    <a:lnTo>
                      <a:pt x="5604" y="234"/>
                    </a:lnTo>
                    <a:lnTo>
                      <a:pt x="4103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2" name="Google Shape;2266;p54">
                <a:extLst>
                  <a:ext uri="{FF2B5EF4-FFF2-40B4-BE49-F238E27FC236}">
                    <a16:creationId xmlns:a16="http://schemas.microsoft.com/office/drawing/2014/main" id="{2F277E77-4888-4D20-4398-1BE6167CD33B}"/>
                  </a:ext>
                </a:extLst>
              </p:cNvPr>
              <p:cNvSpPr/>
              <p:nvPr/>
            </p:nvSpPr>
            <p:spPr>
              <a:xfrm>
                <a:off x="3415100" y="2041075"/>
                <a:ext cx="140975" cy="678850"/>
              </a:xfrm>
              <a:custGeom>
                <a:avLst/>
                <a:gdLst/>
                <a:ahLst/>
                <a:cxnLst/>
                <a:rect l="l" t="t" r="r" b="b"/>
                <a:pathLst>
                  <a:path w="5639" h="27154" extrusionOk="0">
                    <a:moveTo>
                      <a:pt x="4137" y="0"/>
                    </a:moveTo>
                    <a:lnTo>
                      <a:pt x="1" y="26920"/>
                    </a:lnTo>
                    <a:lnTo>
                      <a:pt x="1502" y="27153"/>
                    </a:lnTo>
                    <a:lnTo>
                      <a:pt x="5638" y="234"/>
                    </a:lnTo>
                    <a:lnTo>
                      <a:pt x="4137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3" name="Google Shape;2267;p54">
                <a:extLst>
                  <a:ext uri="{FF2B5EF4-FFF2-40B4-BE49-F238E27FC236}">
                    <a16:creationId xmlns:a16="http://schemas.microsoft.com/office/drawing/2014/main" id="{AC7CEC11-5064-1EF5-1369-62F1282A3923}"/>
                  </a:ext>
                </a:extLst>
              </p:cNvPr>
              <p:cNvSpPr/>
              <p:nvPr/>
            </p:nvSpPr>
            <p:spPr>
              <a:xfrm>
                <a:off x="3286675" y="2020225"/>
                <a:ext cx="139300" cy="679675"/>
              </a:xfrm>
              <a:custGeom>
                <a:avLst/>
                <a:gdLst/>
                <a:ahLst/>
                <a:cxnLst/>
                <a:rect l="l" t="t" r="r" b="b"/>
                <a:pathLst>
                  <a:path w="5572" h="27187" extrusionOk="0">
                    <a:moveTo>
                      <a:pt x="4070" y="0"/>
                    </a:moveTo>
                    <a:lnTo>
                      <a:pt x="1" y="26986"/>
                    </a:lnTo>
                    <a:lnTo>
                      <a:pt x="1502" y="27186"/>
                    </a:lnTo>
                    <a:lnTo>
                      <a:pt x="5572" y="234"/>
                    </a:lnTo>
                    <a:lnTo>
                      <a:pt x="407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4" name="Google Shape;2268;p54">
                <a:extLst>
                  <a:ext uri="{FF2B5EF4-FFF2-40B4-BE49-F238E27FC236}">
                    <a16:creationId xmlns:a16="http://schemas.microsoft.com/office/drawing/2014/main" id="{4EAD6FD7-6A4C-8B42-99DE-1B186BF18274}"/>
                  </a:ext>
                </a:extLst>
              </p:cNvPr>
              <p:cNvSpPr/>
              <p:nvPr/>
            </p:nvSpPr>
            <p:spPr>
              <a:xfrm>
                <a:off x="3362575" y="2031900"/>
                <a:ext cx="139300" cy="679675"/>
              </a:xfrm>
              <a:custGeom>
                <a:avLst/>
                <a:gdLst/>
                <a:ahLst/>
                <a:cxnLst/>
                <a:rect l="l" t="t" r="r" b="b"/>
                <a:pathLst>
                  <a:path w="5572" h="27187" extrusionOk="0">
                    <a:moveTo>
                      <a:pt x="4070" y="0"/>
                    </a:moveTo>
                    <a:lnTo>
                      <a:pt x="0" y="26953"/>
                    </a:lnTo>
                    <a:lnTo>
                      <a:pt x="1501" y="27186"/>
                    </a:lnTo>
                    <a:lnTo>
                      <a:pt x="5571" y="234"/>
                    </a:lnTo>
                    <a:lnTo>
                      <a:pt x="407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5" name="Google Shape;2269;p54">
                <a:extLst>
                  <a:ext uri="{FF2B5EF4-FFF2-40B4-BE49-F238E27FC236}">
                    <a16:creationId xmlns:a16="http://schemas.microsoft.com/office/drawing/2014/main" id="{3F8E7808-F6DD-5A65-8AC9-73F815872647}"/>
                  </a:ext>
                </a:extLst>
              </p:cNvPr>
              <p:cNvSpPr/>
              <p:nvPr/>
            </p:nvSpPr>
            <p:spPr>
              <a:xfrm>
                <a:off x="3440950" y="2045250"/>
                <a:ext cx="140125" cy="678000"/>
              </a:xfrm>
              <a:custGeom>
                <a:avLst/>
                <a:gdLst/>
                <a:ahLst/>
                <a:cxnLst/>
                <a:rect l="l" t="t" r="r" b="b"/>
                <a:pathLst>
                  <a:path w="5605" h="27120" extrusionOk="0">
                    <a:moveTo>
                      <a:pt x="4104" y="0"/>
                    </a:moveTo>
                    <a:lnTo>
                      <a:pt x="1" y="26886"/>
                    </a:lnTo>
                    <a:lnTo>
                      <a:pt x="1502" y="27119"/>
                    </a:lnTo>
                    <a:lnTo>
                      <a:pt x="5605" y="200"/>
                    </a:lnTo>
                    <a:lnTo>
                      <a:pt x="410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6" name="Google Shape;2270;p54">
                <a:extLst>
                  <a:ext uri="{FF2B5EF4-FFF2-40B4-BE49-F238E27FC236}">
                    <a16:creationId xmlns:a16="http://schemas.microsoft.com/office/drawing/2014/main" id="{90160F27-4559-D7F9-4731-BDBA83088D4C}"/>
                  </a:ext>
                </a:extLst>
              </p:cNvPr>
              <p:cNvSpPr/>
              <p:nvPr/>
            </p:nvSpPr>
            <p:spPr>
              <a:xfrm>
                <a:off x="3358400" y="3455650"/>
                <a:ext cx="370300" cy="411750"/>
              </a:xfrm>
              <a:custGeom>
                <a:avLst/>
                <a:gdLst/>
                <a:ahLst/>
                <a:cxnLst/>
                <a:rect l="l" t="t" r="r" b="b"/>
                <a:pathLst>
                  <a:path w="14812" h="16470" extrusionOk="0">
                    <a:moveTo>
                      <a:pt x="6443" y="1"/>
                    </a:moveTo>
                    <a:cubicBezTo>
                      <a:pt x="5255" y="1"/>
                      <a:pt x="3995" y="437"/>
                      <a:pt x="2703" y="1425"/>
                    </a:cubicBezTo>
                    <a:cubicBezTo>
                      <a:pt x="668" y="3027"/>
                      <a:pt x="1" y="4895"/>
                      <a:pt x="301" y="6763"/>
                    </a:cubicBezTo>
                    <a:cubicBezTo>
                      <a:pt x="1035" y="11466"/>
                      <a:pt x="7840" y="16136"/>
                      <a:pt x="14311" y="16470"/>
                    </a:cubicBezTo>
                    <a:cubicBezTo>
                      <a:pt x="14811" y="13834"/>
                      <a:pt x="14711" y="11099"/>
                      <a:pt x="14044" y="8497"/>
                    </a:cubicBezTo>
                    <a:cubicBezTo>
                      <a:pt x="14044" y="8497"/>
                      <a:pt x="14044" y="8464"/>
                      <a:pt x="14044" y="8431"/>
                    </a:cubicBezTo>
                    <a:cubicBezTo>
                      <a:pt x="12823" y="3797"/>
                      <a:pt x="9947" y="1"/>
                      <a:pt x="644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7" name="Google Shape;2271;p54">
                <a:extLst>
                  <a:ext uri="{FF2B5EF4-FFF2-40B4-BE49-F238E27FC236}">
                    <a16:creationId xmlns:a16="http://schemas.microsoft.com/office/drawing/2014/main" id="{2FEB9814-1FC1-D118-204F-B181CB12F37C}"/>
                  </a:ext>
                </a:extLst>
              </p:cNvPr>
              <p:cNvSpPr/>
              <p:nvPr/>
            </p:nvSpPr>
            <p:spPr>
              <a:xfrm>
                <a:off x="3335050" y="3372850"/>
                <a:ext cx="286075" cy="371125"/>
              </a:xfrm>
              <a:custGeom>
                <a:avLst/>
                <a:gdLst/>
                <a:ahLst/>
                <a:cxnLst/>
                <a:rect l="l" t="t" r="r" b="b"/>
                <a:pathLst>
                  <a:path w="11443" h="14845" fill="none" extrusionOk="0">
                    <a:moveTo>
                      <a:pt x="11442" y="14845"/>
                    </a:moveTo>
                    <a:lnTo>
                      <a:pt x="1" y="1"/>
                    </a:lnTo>
                  </a:path>
                </a:pathLst>
              </a:custGeom>
              <a:noFill/>
              <a:ln w="2500" cap="flat" cmpd="sng">
                <a:solidFill>
                  <a:schemeClr val="lt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8" name="Google Shape;2272;p54">
                <a:extLst>
                  <a:ext uri="{FF2B5EF4-FFF2-40B4-BE49-F238E27FC236}">
                    <a16:creationId xmlns:a16="http://schemas.microsoft.com/office/drawing/2014/main" id="{9CB5A65F-649F-E34D-0380-DF0AE84A2AFF}"/>
                  </a:ext>
                </a:extLst>
              </p:cNvPr>
              <p:cNvSpPr/>
              <p:nvPr/>
            </p:nvSpPr>
            <p:spPr>
              <a:xfrm>
                <a:off x="3472650" y="3549650"/>
                <a:ext cx="171825" cy="95925"/>
              </a:xfrm>
              <a:custGeom>
                <a:avLst/>
                <a:gdLst/>
                <a:ahLst/>
                <a:cxnLst/>
                <a:rect l="l" t="t" r="r" b="b"/>
                <a:pathLst>
                  <a:path w="6873" h="3837" fill="none" extrusionOk="0">
                    <a:moveTo>
                      <a:pt x="6872" y="3837"/>
                    </a:moveTo>
                    <a:lnTo>
                      <a:pt x="2769" y="3670"/>
                    </a:lnTo>
                    <a:lnTo>
                      <a:pt x="1" y="67"/>
                    </a:lnTo>
                    <a:lnTo>
                      <a:pt x="5271" y="0"/>
                    </a:lnTo>
                  </a:path>
                </a:pathLst>
              </a:custGeom>
              <a:noFill/>
              <a:ln w="2500" cap="flat" cmpd="sng">
                <a:solidFill>
                  <a:schemeClr val="lt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9" name="Google Shape;2273;p54">
                <a:extLst>
                  <a:ext uri="{FF2B5EF4-FFF2-40B4-BE49-F238E27FC236}">
                    <a16:creationId xmlns:a16="http://schemas.microsoft.com/office/drawing/2014/main" id="{5C86465B-6BAA-D615-1CB6-3B2AF9682955}"/>
                  </a:ext>
                </a:extLst>
              </p:cNvPr>
              <p:cNvSpPr/>
              <p:nvPr/>
            </p:nvSpPr>
            <p:spPr>
              <a:xfrm>
                <a:off x="3436800" y="3551325"/>
                <a:ext cx="105100" cy="190150"/>
              </a:xfrm>
              <a:custGeom>
                <a:avLst/>
                <a:gdLst/>
                <a:ahLst/>
                <a:cxnLst/>
                <a:rect l="l" t="t" r="r" b="b"/>
                <a:pathLst>
                  <a:path w="4204" h="7606" fill="none" extrusionOk="0">
                    <a:moveTo>
                      <a:pt x="3336" y="7606"/>
                    </a:moveTo>
                    <a:lnTo>
                      <a:pt x="4203" y="3603"/>
                    </a:lnTo>
                    <a:lnTo>
                      <a:pt x="1435" y="0"/>
                    </a:lnTo>
                    <a:lnTo>
                      <a:pt x="0" y="5104"/>
                    </a:lnTo>
                  </a:path>
                </a:pathLst>
              </a:custGeom>
              <a:noFill/>
              <a:ln w="2500" cap="flat" cmpd="sng">
                <a:solidFill>
                  <a:schemeClr val="lt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0" name="Google Shape;2274;p54">
                <a:extLst>
                  <a:ext uri="{FF2B5EF4-FFF2-40B4-BE49-F238E27FC236}">
                    <a16:creationId xmlns:a16="http://schemas.microsoft.com/office/drawing/2014/main" id="{2A36B4DA-6736-AFB4-424A-8E977C313C09}"/>
                  </a:ext>
                </a:extLst>
              </p:cNvPr>
              <p:cNvSpPr/>
              <p:nvPr/>
            </p:nvSpPr>
            <p:spPr>
              <a:xfrm>
                <a:off x="3448475" y="3286800"/>
                <a:ext cx="382800" cy="242275"/>
              </a:xfrm>
              <a:custGeom>
                <a:avLst/>
                <a:gdLst/>
                <a:ahLst/>
                <a:cxnLst/>
                <a:rect l="l" t="t" r="r" b="b"/>
                <a:pathLst>
                  <a:path w="15312" h="9691" extrusionOk="0">
                    <a:moveTo>
                      <a:pt x="4969" y="0"/>
                    </a:moveTo>
                    <a:cubicBezTo>
                      <a:pt x="2555" y="0"/>
                      <a:pt x="634" y="1222"/>
                      <a:pt x="267" y="4177"/>
                    </a:cubicBezTo>
                    <a:cubicBezTo>
                      <a:pt x="0" y="6245"/>
                      <a:pt x="667" y="7679"/>
                      <a:pt x="1902" y="8580"/>
                    </a:cubicBezTo>
                    <a:cubicBezTo>
                      <a:pt x="2955" y="9335"/>
                      <a:pt x="4412" y="9690"/>
                      <a:pt x="6028" y="9690"/>
                    </a:cubicBezTo>
                    <a:cubicBezTo>
                      <a:pt x="9120" y="9690"/>
                      <a:pt x="12791" y="8390"/>
                      <a:pt x="15311" y="6111"/>
                    </a:cubicBezTo>
                    <a:cubicBezTo>
                      <a:pt x="14110" y="4343"/>
                      <a:pt x="12509" y="2842"/>
                      <a:pt x="10641" y="1775"/>
                    </a:cubicBezTo>
                    <a:lnTo>
                      <a:pt x="10608" y="1742"/>
                    </a:lnTo>
                    <a:cubicBezTo>
                      <a:pt x="8740" y="646"/>
                      <a:pt x="6724" y="0"/>
                      <a:pt x="496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1" name="Google Shape;2275;p54">
                <a:extLst>
                  <a:ext uri="{FF2B5EF4-FFF2-40B4-BE49-F238E27FC236}">
                    <a16:creationId xmlns:a16="http://schemas.microsoft.com/office/drawing/2014/main" id="{B30CEA88-7990-9C2B-A908-E37653101B22}"/>
                  </a:ext>
                </a:extLst>
              </p:cNvPr>
              <p:cNvSpPr/>
              <p:nvPr/>
            </p:nvSpPr>
            <p:spPr>
              <a:xfrm>
                <a:off x="3335875" y="3375350"/>
                <a:ext cx="371975" cy="48400"/>
              </a:xfrm>
              <a:custGeom>
                <a:avLst/>
                <a:gdLst/>
                <a:ahLst/>
                <a:cxnLst/>
                <a:rect l="l" t="t" r="r" b="b"/>
                <a:pathLst>
                  <a:path w="14879" h="1936" fill="none" extrusionOk="0">
                    <a:moveTo>
                      <a:pt x="14878" y="1936"/>
                    </a:moveTo>
                    <a:lnTo>
                      <a:pt x="1" y="1"/>
                    </a:lnTo>
                  </a:path>
                </a:pathLst>
              </a:custGeom>
              <a:noFill/>
              <a:ln w="2500" cap="flat" cmpd="sng">
                <a:solidFill>
                  <a:schemeClr val="lt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2" name="Google Shape;2276;p54">
                <a:extLst>
                  <a:ext uri="{FF2B5EF4-FFF2-40B4-BE49-F238E27FC236}">
                    <a16:creationId xmlns:a16="http://schemas.microsoft.com/office/drawing/2014/main" id="{3C796475-2B27-E83C-05CD-9590910F92F4}"/>
                  </a:ext>
                </a:extLst>
              </p:cNvPr>
              <p:cNvSpPr/>
              <p:nvPr/>
            </p:nvSpPr>
            <p:spPr>
              <a:xfrm>
                <a:off x="3514350" y="3322825"/>
                <a:ext cx="150125" cy="87575"/>
              </a:xfrm>
              <a:custGeom>
                <a:avLst/>
                <a:gdLst/>
                <a:ahLst/>
                <a:cxnLst/>
                <a:rect l="l" t="t" r="r" b="b"/>
                <a:pathLst>
                  <a:path w="6005" h="3503" fill="none" extrusionOk="0">
                    <a:moveTo>
                      <a:pt x="6005" y="1268"/>
                    </a:moveTo>
                    <a:lnTo>
                      <a:pt x="3603" y="3503"/>
                    </a:lnTo>
                    <a:lnTo>
                      <a:pt x="0" y="3036"/>
                    </a:lnTo>
                    <a:lnTo>
                      <a:pt x="2969" y="0"/>
                    </a:lnTo>
                  </a:path>
                </a:pathLst>
              </a:custGeom>
              <a:noFill/>
              <a:ln w="2500" cap="flat" cmpd="sng">
                <a:solidFill>
                  <a:schemeClr val="lt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3" name="Google Shape;2277;p54">
                <a:extLst>
                  <a:ext uri="{FF2B5EF4-FFF2-40B4-BE49-F238E27FC236}">
                    <a16:creationId xmlns:a16="http://schemas.microsoft.com/office/drawing/2014/main" id="{8407949A-4412-9C06-8FA7-03FF9E4A0BC2}"/>
                  </a:ext>
                </a:extLst>
              </p:cNvPr>
              <p:cNvSpPr/>
              <p:nvPr/>
            </p:nvSpPr>
            <p:spPr>
              <a:xfrm>
                <a:off x="3514350" y="3398700"/>
                <a:ext cx="134275" cy="91775"/>
              </a:xfrm>
              <a:custGeom>
                <a:avLst/>
                <a:gdLst/>
                <a:ahLst/>
                <a:cxnLst/>
                <a:rect l="l" t="t" r="r" b="b"/>
                <a:pathLst>
                  <a:path w="5371" h="3671" fill="none" extrusionOk="0">
                    <a:moveTo>
                      <a:pt x="5371" y="3236"/>
                    </a:moveTo>
                    <a:lnTo>
                      <a:pt x="3603" y="468"/>
                    </a:lnTo>
                    <a:lnTo>
                      <a:pt x="0" y="1"/>
                    </a:lnTo>
                    <a:lnTo>
                      <a:pt x="2102" y="3670"/>
                    </a:lnTo>
                  </a:path>
                </a:pathLst>
              </a:custGeom>
              <a:noFill/>
              <a:ln w="2500" cap="flat" cmpd="sng">
                <a:solidFill>
                  <a:schemeClr val="lt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4" name="Google Shape;2278;p54">
                <a:extLst>
                  <a:ext uri="{FF2B5EF4-FFF2-40B4-BE49-F238E27FC236}">
                    <a16:creationId xmlns:a16="http://schemas.microsoft.com/office/drawing/2014/main" id="{991CD08C-0869-481D-2FC4-59C1B0DD1826}"/>
                  </a:ext>
                </a:extLst>
              </p:cNvPr>
              <p:cNvSpPr/>
              <p:nvPr/>
            </p:nvSpPr>
            <p:spPr>
              <a:xfrm>
                <a:off x="3156600" y="3493150"/>
                <a:ext cx="292725" cy="377600"/>
              </a:xfrm>
              <a:custGeom>
                <a:avLst/>
                <a:gdLst/>
                <a:ahLst/>
                <a:cxnLst/>
                <a:rect l="l" t="t" r="r" b="b"/>
                <a:pathLst>
                  <a:path w="11709" h="15104" extrusionOk="0">
                    <a:moveTo>
                      <a:pt x="5766" y="1"/>
                    </a:moveTo>
                    <a:cubicBezTo>
                      <a:pt x="4160" y="1"/>
                      <a:pt x="3003" y="641"/>
                      <a:pt x="2235" y="1693"/>
                    </a:cubicBezTo>
                    <a:cubicBezTo>
                      <a:pt x="0" y="4762"/>
                      <a:pt x="1201" y="11267"/>
                      <a:pt x="4670" y="15103"/>
                    </a:cubicBezTo>
                    <a:cubicBezTo>
                      <a:pt x="6471" y="13902"/>
                      <a:pt x="7939" y="12301"/>
                      <a:pt x="9040" y="10466"/>
                    </a:cubicBezTo>
                    <a:cubicBezTo>
                      <a:pt x="9040" y="10433"/>
                      <a:pt x="9040" y="10433"/>
                      <a:pt x="9040" y="10400"/>
                    </a:cubicBezTo>
                    <a:cubicBezTo>
                      <a:pt x="11675" y="5963"/>
                      <a:pt x="11709" y="726"/>
                      <a:pt x="6638" y="59"/>
                    </a:cubicBezTo>
                    <a:cubicBezTo>
                      <a:pt x="6334" y="20"/>
                      <a:pt x="6043" y="1"/>
                      <a:pt x="576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5" name="Google Shape;2279;p54">
                <a:extLst>
                  <a:ext uri="{FF2B5EF4-FFF2-40B4-BE49-F238E27FC236}">
                    <a16:creationId xmlns:a16="http://schemas.microsoft.com/office/drawing/2014/main" id="{B70EEED4-AAAD-EC7A-4234-43DB3220E91C}"/>
                  </a:ext>
                </a:extLst>
              </p:cNvPr>
              <p:cNvSpPr/>
              <p:nvPr/>
            </p:nvSpPr>
            <p:spPr>
              <a:xfrm>
                <a:off x="3302525" y="3553825"/>
                <a:ext cx="87600" cy="150950"/>
              </a:xfrm>
              <a:custGeom>
                <a:avLst/>
                <a:gdLst/>
                <a:ahLst/>
                <a:cxnLst/>
                <a:rect l="l" t="t" r="r" b="b"/>
                <a:pathLst>
                  <a:path w="3504" h="6038" fill="none" extrusionOk="0">
                    <a:moveTo>
                      <a:pt x="2202" y="6038"/>
                    </a:moveTo>
                    <a:lnTo>
                      <a:pt x="1" y="3636"/>
                    </a:lnTo>
                    <a:lnTo>
                      <a:pt x="468" y="0"/>
                    </a:lnTo>
                    <a:lnTo>
                      <a:pt x="3503" y="2969"/>
                    </a:lnTo>
                  </a:path>
                </a:pathLst>
              </a:custGeom>
              <a:noFill/>
              <a:ln w="2500" cap="flat" cmpd="sng">
                <a:solidFill>
                  <a:schemeClr val="lt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6" name="Google Shape;2280;p54">
                <a:extLst>
                  <a:ext uri="{FF2B5EF4-FFF2-40B4-BE49-F238E27FC236}">
                    <a16:creationId xmlns:a16="http://schemas.microsoft.com/office/drawing/2014/main" id="{828A4A36-FECA-8727-33BD-A6CCE13E4D9C}"/>
                  </a:ext>
                </a:extLst>
              </p:cNvPr>
              <p:cNvSpPr/>
              <p:nvPr/>
            </p:nvSpPr>
            <p:spPr>
              <a:xfrm>
                <a:off x="3221650" y="3553825"/>
                <a:ext cx="92575" cy="134275"/>
              </a:xfrm>
              <a:custGeom>
                <a:avLst/>
                <a:gdLst/>
                <a:ahLst/>
                <a:cxnLst/>
                <a:rect l="l" t="t" r="r" b="b"/>
                <a:pathLst>
                  <a:path w="3703" h="5371" fill="none" extrusionOk="0">
                    <a:moveTo>
                      <a:pt x="467" y="5371"/>
                    </a:moveTo>
                    <a:lnTo>
                      <a:pt x="3236" y="3636"/>
                    </a:lnTo>
                    <a:lnTo>
                      <a:pt x="3703" y="0"/>
                    </a:lnTo>
                    <a:lnTo>
                      <a:pt x="0" y="2102"/>
                    </a:lnTo>
                  </a:path>
                </a:pathLst>
              </a:custGeom>
              <a:noFill/>
              <a:ln w="2500" cap="flat" cmpd="sng">
                <a:solidFill>
                  <a:schemeClr val="lt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7" name="Google Shape;2281;p54">
                <a:extLst>
                  <a:ext uri="{FF2B5EF4-FFF2-40B4-BE49-F238E27FC236}">
                    <a16:creationId xmlns:a16="http://schemas.microsoft.com/office/drawing/2014/main" id="{B7306C6C-1467-D48D-F9A4-E23F94E4952B}"/>
                  </a:ext>
                </a:extLst>
              </p:cNvPr>
              <p:cNvSpPr/>
              <p:nvPr/>
            </p:nvSpPr>
            <p:spPr>
              <a:xfrm>
                <a:off x="3289175" y="3376200"/>
                <a:ext cx="47575" cy="371125"/>
              </a:xfrm>
              <a:custGeom>
                <a:avLst/>
                <a:gdLst/>
                <a:ahLst/>
                <a:cxnLst/>
                <a:rect l="l" t="t" r="r" b="b"/>
                <a:pathLst>
                  <a:path w="1903" h="14845" fill="none" extrusionOk="0">
                    <a:moveTo>
                      <a:pt x="1" y="14844"/>
                    </a:moveTo>
                    <a:lnTo>
                      <a:pt x="1902" y="0"/>
                    </a:lnTo>
                  </a:path>
                </a:pathLst>
              </a:custGeom>
              <a:noFill/>
              <a:ln w="2500" cap="flat" cmpd="sng">
                <a:solidFill>
                  <a:schemeClr val="lt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8" name="Google Shape;2282;p54">
                <a:extLst>
                  <a:ext uri="{FF2B5EF4-FFF2-40B4-BE49-F238E27FC236}">
                    <a16:creationId xmlns:a16="http://schemas.microsoft.com/office/drawing/2014/main" id="{BE506124-446F-F71F-629E-25D558FE8962}"/>
                  </a:ext>
                </a:extLst>
              </p:cNvPr>
              <p:cNvSpPr/>
              <p:nvPr/>
            </p:nvSpPr>
            <p:spPr>
              <a:xfrm>
                <a:off x="3121575" y="2179500"/>
                <a:ext cx="582925" cy="1521950"/>
              </a:xfrm>
              <a:custGeom>
                <a:avLst/>
                <a:gdLst/>
                <a:ahLst/>
                <a:cxnLst/>
                <a:rect l="l" t="t" r="r" b="b"/>
                <a:pathLst>
                  <a:path w="23317" h="60878" extrusionOk="0">
                    <a:moveTo>
                      <a:pt x="0" y="1"/>
                    </a:moveTo>
                    <a:lnTo>
                      <a:pt x="0" y="60878"/>
                    </a:lnTo>
                    <a:cubicBezTo>
                      <a:pt x="13743" y="57141"/>
                      <a:pt x="23317" y="44666"/>
                      <a:pt x="23317" y="30422"/>
                    </a:cubicBezTo>
                    <a:cubicBezTo>
                      <a:pt x="23317" y="16179"/>
                      <a:pt x="13743" y="3703"/>
                      <a:pt x="0" y="1"/>
                    </a:cubicBezTo>
                    <a:close/>
                  </a:path>
                </a:pathLst>
              </a:custGeom>
              <a:solidFill>
                <a:srgbClr val="E9AD4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9" name="Google Shape;2283;p54">
                <a:extLst>
                  <a:ext uri="{FF2B5EF4-FFF2-40B4-BE49-F238E27FC236}">
                    <a16:creationId xmlns:a16="http://schemas.microsoft.com/office/drawing/2014/main" id="{A92E0580-2F6E-E6E4-8141-888A4EE94E8B}"/>
                  </a:ext>
                </a:extLst>
              </p:cNvPr>
              <p:cNvSpPr/>
              <p:nvPr/>
            </p:nvSpPr>
            <p:spPr>
              <a:xfrm>
                <a:off x="3121575" y="2179500"/>
                <a:ext cx="582925" cy="1521950"/>
              </a:xfrm>
              <a:custGeom>
                <a:avLst/>
                <a:gdLst/>
                <a:ahLst/>
                <a:cxnLst/>
                <a:rect l="l" t="t" r="r" b="b"/>
                <a:pathLst>
                  <a:path w="23317" h="60878" extrusionOk="0">
                    <a:moveTo>
                      <a:pt x="0" y="1"/>
                    </a:moveTo>
                    <a:lnTo>
                      <a:pt x="0" y="60878"/>
                    </a:lnTo>
                    <a:cubicBezTo>
                      <a:pt x="13743" y="57141"/>
                      <a:pt x="23317" y="44666"/>
                      <a:pt x="23317" y="30422"/>
                    </a:cubicBezTo>
                    <a:cubicBezTo>
                      <a:pt x="23317" y="16179"/>
                      <a:pt x="13743" y="3703"/>
                      <a:pt x="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0" name="Google Shape;2284;p54">
                <a:extLst>
                  <a:ext uri="{FF2B5EF4-FFF2-40B4-BE49-F238E27FC236}">
                    <a16:creationId xmlns:a16="http://schemas.microsoft.com/office/drawing/2014/main" id="{8E26A65B-65DC-40B0-CEAD-A2E06B9EA6C0}"/>
                  </a:ext>
                </a:extLst>
              </p:cNvPr>
              <p:cNvSpPr/>
              <p:nvPr/>
            </p:nvSpPr>
            <p:spPr>
              <a:xfrm>
                <a:off x="3121575" y="2373800"/>
                <a:ext cx="382800" cy="1158350"/>
              </a:xfrm>
              <a:custGeom>
                <a:avLst/>
                <a:gdLst/>
                <a:ahLst/>
                <a:cxnLst/>
                <a:rect l="l" t="t" r="r" b="b"/>
                <a:pathLst>
                  <a:path w="15312" h="46334" extrusionOk="0">
                    <a:moveTo>
                      <a:pt x="0" y="1"/>
                    </a:moveTo>
                    <a:lnTo>
                      <a:pt x="0" y="46334"/>
                    </a:lnTo>
                    <a:cubicBezTo>
                      <a:pt x="3269" y="44933"/>
                      <a:pt x="6205" y="42865"/>
                      <a:pt x="8640" y="40230"/>
                    </a:cubicBezTo>
                    <a:cubicBezTo>
                      <a:pt x="12943" y="35593"/>
                      <a:pt x="15311" y="29489"/>
                      <a:pt x="15311" y="23184"/>
                    </a:cubicBezTo>
                    <a:cubicBezTo>
                      <a:pt x="15311" y="16846"/>
                      <a:pt x="12943" y="10742"/>
                      <a:pt x="8640" y="6105"/>
                    </a:cubicBezTo>
                    <a:cubicBezTo>
                      <a:pt x="7839" y="5205"/>
                      <a:pt x="6938" y="4371"/>
                      <a:pt x="6004" y="3603"/>
                    </a:cubicBezTo>
                    <a:cubicBezTo>
                      <a:pt x="5037" y="2836"/>
                      <a:pt x="4036" y="2136"/>
                      <a:pt x="3002" y="1535"/>
                    </a:cubicBezTo>
                    <a:cubicBezTo>
                      <a:pt x="2035" y="968"/>
                      <a:pt x="1034" y="434"/>
                      <a:pt x="0" y="1"/>
                    </a:cubicBezTo>
                    <a:close/>
                  </a:path>
                </a:pathLst>
              </a:custGeom>
              <a:solidFill>
                <a:srgbClr val="E9AD4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1" name="Google Shape;2285;p54">
                <a:extLst>
                  <a:ext uri="{FF2B5EF4-FFF2-40B4-BE49-F238E27FC236}">
                    <a16:creationId xmlns:a16="http://schemas.microsoft.com/office/drawing/2014/main" id="{48C3359D-B1C3-68F2-94E5-1CE3ED39943F}"/>
                  </a:ext>
                </a:extLst>
              </p:cNvPr>
              <p:cNvSpPr/>
              <p:nvPr/>
            </p:nvSpPr>
            <p:spPr>
              <a:xfrm>
                <a:off x="3121575" y="2373800"/>
                <a:ext cx="382800" cy="1158350"/>
              </a:xfrm>
              <a:custGeom>
                <a:avLst/>
                <a:gdLst/>
                <a:ahLst/>
                <a:cxnLst/>
                <a:rect l="l" t="t" r="r" b="b"/>
                <a:pathLst>
                  <a:path w="15312" h="46334" extrusionOk="0">
                    <a:moveTo>
                      <a:pt x="0" y="1"/>
                    </a:moveTo>
                    <a:lnTo>
                      <a:pt x="0" y="46334"/>
                    </a:lnTo>
                    <a:cubicBezTo>
                      <a:pt x="3269" y="44933"/>
                      <a:pt x="6205" y="42865"/>
                      <a:pt x="8640" y="40230"/>
                    </a:cubicBezTo>
                    <a:cubicBezTo>
                      <a:pt x="12943" y="35593"/>
                      <a:pt x="15311" y="29489"/>
                      <a:pt x="15311" y="23184"/>
                    </a:cubicBezTo>
                    <a:cubicBezTo>
                      <a:pt x="15311" y="16846"/>
                      <a:pt x="12943" y="10742"/>
                      <a:pt x="8640" y="6105"/>
                    </a:cubicBezTo>
                    <a:cubicBezTo>
                      <a:pt x="7839" y="5205"/>
                      <a:pt x="6938" y="4371"/>
                      <a:pt x="6004" y="3603"/>
                    </a:cubicBezTo>
                    <a:cubicBezTo>
                      <a:pt x="5037" y="2836"/>
                      <a:pt x="4036" y="2136"/>
                      <a:pt x="3002" y="1535"/>
                    </a:cubicBezTo>
                    <a:cubicBezTo>
                      <a:pt x="2035" y="968"/>
                      <a:pt x="1034" y="434"/>
                      <a:pt x="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2" name="Google Shape;2286;p54">
                <a:extLst>
                  <a:ext uri="{FF2B5EF4-FFF2-40B4-BE49-F238E27FC236}">
                    <a16:creationId xmlns:a16="http://schemas.microsoft.com/office/drawing/2014/main" id="{AB812F03-1836-FC02-1A0F-1527B9B148E7}"/>
                  </a:ext>
                </a:extLst>
              </p:cNvPr>
              <p:cNvSpPr/>
              <p:nvPr/>
            </p:nvSpPr>
            <p:spPr>
              <a:xfrm>
                <a:off x="3196625" y="2412175"/>
                <a:ext cx="75075" cy="1081625"/>
              </a:xfrm>
              <a:custGeom>
                <a:avLst/>
                <a:gdLst/>
                <a:ahLst/>
                <a:cxnLst/>
                <a:rect l="l" t="t" r="r" b="b"/>
                <a:pathLst>
                  <a:path w="3003" h="43265" extrusionOk="0">
                    <a:moveTo>
                      <a:pt x="0" y="0"/>
                    </a:moveTo>
                    <a:lnTo>
                      <a:pt x="0" y="43265"/>
                    </a:lnTo>
                    <a:cubicBezTo>
                      <a:pt x="1034" y="42664"/>
                      <a:pt x="2035" y="41964"/>
                      <a:pt x="3002" y="41196"/>
                    </a:cubicBezTo>
                    <a:lnTo>
                      <a:pt x="3002" y="2102"/>
                    </a:lnTo>
                    <a:cubicBezTo>
                      <a:pt x="2035" y="1301"/>
                      <a:pt x="1034" y="601"/>
                      <a:pt x="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3" name="Google Shape;2287;p54">
                <a:extLst>
                  <a:ext uri="{FF2B5EF4-FFF2-40B4-BE49-F238E27FC236}">
                    <a16:creationId xmlns:a16="http://schemas.microsoft.com/office/drawing/2014/main" id="{893618EB-D89B-678B-FDCF-46D500D293A0}"/>
                  </a:ext>
                </a:extLst>
              </p:cNvPr>
              <p:cNvSpPr/>
              <p:nvPr/>
            </p:nvSpPr>
            <p:spPr>
              <a:xfrm>
                <a:off x="3337550" y="2526425"/>
                <a:ext cx="75925" cy="853125"/>
              </a:xfrm>
              <a:custGeom>
                <a:avLst/>
                <a:gdLst/>
                <a:ahLst/>
                <a:cxnLst/>
                <a:rect l="l" t="t" r="r" b="b"/>
                <a:pathLst>
                  <a:path w="3037" h="34125" extrusionOk="0">
                    <a:moveTo>
                      <a:pt x="1" y="0"/>
                    </a:moveTo>
                    <a:lnTo>
                      <a:pt x="1" y="34125"/>
                    </a:lnTo>
                    <a:cubicBezTo>
                      <a:pt x="1135" y="32890"/>
                      <a:pt x="2169" y="31556"/>
                      <a:pt x="3036" y="30122"/>
                    </a:cubicBezTo>
                    <a:lnTo>
                      <a:pt x="3036" y="4003"/>
                    </a:lnTo>
                    <a:cubicBezTo>
                      <a:pt x="2169" y="2569"/>
                      <a:pt x="1135" y="1234"/>
                      <a:pt x="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4" name="Google Shape;2288;p54">
                <a:extLst>
                  <a:ext uri="{FF2B5EF4-FFF2-40B4-BE49-F238E27FC236}">
                    <a16:creationId xmlns:a16="http://schemas.microsoft.com/office/drawing/2014/main" id="{AD781F89-FAEA-5F88-BFF7-448AC8918B2E}"/>
                  </a:ext>
                </a:extLst>
              </p:cNvPr>
              <p:cNvSpPr/>
              <p:nvPr/>
            </p:nvSpPr>
            <p:spPr>
              <a:xfrm>
                <a:off x="3179100" y="2342125"/>
                <a:ext cx="484550" cy="847300"/>
              </a:xfrm>
              <a:custGeom>
                <a:avLst/>
                <a:gdLst/>
                <a:ahLst/>
                <a:cxnLst/>
                <a:rect l="l" t="t" r="r" b="b"/>
                <a:pathLst>
                  <a:path w="19382" h="33892" fill="none" extrusionOk="0">
                    <a:moveTo>
                      <a:pt x="1" y="34"/>
                    </a:moveTo>
                    <a:lnTo>
                      <a:pt x="3337" y="34"/>
                    </a:lnTo>
                    <a:cubicBezTo>
                      <a:pt x="4271" y="0"/>
                      <a:pt x="5038" y="767"/>
                      <a:pt x="5038" y="1701"/>
                    </a:cubicBezTo>
                    <a:lnTo>
                      <a:pt x="5038" y="1968"/>
                    </a:lnTo>
                    <a:cubicBezTo>
                      <a:pt x="5038" y="2902"/>
                      <a:pt x="5772" y="3670"/>
                      <a:pt x="6706" y="3670"/>
                    </a:cubicBezTo>
                    <a:lnTo>
                      <a:pt x="6972" y="3670"/>
                    </a:lnTo>
                    <a:cubicBezTo>
                      <a:pt x="7906" y="3670"/>
                      <a:pt x="8674" y="4437"/>
                      <a:pt x="8674" y="5371"/>
                    </a:cubicBezTo>
                    <a:lnTo>
                      <a:pt x="8674" y="5371"/>
                    </a:lnTo>
                    <a:cubicBezTo>
                      <a:pt x="8674" y="6305"/>
                      <a:pt x="9408" y="7039"/>
                      <a:pt x="10342" y="7072"/>
                    </a:cubicBezTo>
                    <a:lnTo>
                      <a:pt x="11542" y="7072"/>
                    </a:lnTo>
                    <a:cubicBezTo>
                      <a:pt x="12176" y="7072"/>
                      <a:pt x="12743" y="7439"/>
                      <a:pt x="13043" y="8006"/>
                    </a:cubicBezTo>
                    <a:cubicBezTo>
                      <a:pt x="16779" y="13076"/>
                      <a:pt x="19381" y="24384"/>
                      <a:pt x="15912" y="33891"/>
                    </a:cubicBezTo>
                  </a:path>
                </a:pathLst>
              </a:custGeom>
              <a:noFill/>
              <a:ln w="10850" cap="flat" cmpd="sng">
                <a:solidFill>
                  <a:schemeClr val="accent2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5" name="Google Shape;2289;p54">
                <a:extLst>
                  <a:ext uri="{FF2B5EF4-FFF2-40B4-BE49-F238E27FC236}">
                    <a16:creationId xmlns:a16="http://schemas.microsoft.com/office/drawing/2014/main" id="{41D04FEF-6399-5F39-4027-DA5D5E826E26}"/>
                  </a:ext>
                </a:extLst>
              </p:cNvPr>
              <p:cNvSpPr/>
              <p:nvPr/>
            </p:nvSpPr>
            <p:spPr>
              <a:xfrm>
                <a:off x="3942975" y="2904200"/>
                <a:ext cx="145150" cy="186825"/>
              </a:xfrm>
              <a:custGeom>
                <a:avLst/>
                <a:gdLst/>
                <a:ahLst/>
                <a:cxnLst/>
                <a:rect l="l" t="t" r="r" b="b"/>
                <a:pathLst>
                  <a:path w="5806" h="7473" extrusionOk="0">
                    <a:moveTo>
                      <a:pt x="3337" y="0"/>
                    </a:moveTo>
                    <a:cubicBezTo>
                      <a:pt x="3170" y="33"/>
                      <a:pt x="3003" y="100"/>
                      <a:pt x="2836" y="167"/>
                    </a:cubicBezTo>
                    <a:cubicBezTo>
                      <a:pt x="1936" y="667"/>
                      <a:pt x="1202" y="1401"/>
                      <a:pt x="701" y="2302"/>
                    </a:cubicBezTo>
                    <a:lnTo>
                      <a:pt x="635" y="2302"/>
                    </a:lnTo>
                    <a:lnTo>
                      <a:pt x="568" y="2569"/>
                    </a:lnTo>
                    <a:cubicBezTo>
                      <a:pt x="535" y="2635"/>
                      <a:pt x="501" y="2702"/>
                      <a:pt x="468" y="2769"/>
                    </a:cubicBezTo>
                    <a:cubicBezTo>
                      <a:pt x="234" y="3336"/>
                      <a:pt x="101" y="3936"/>
                      <a:pt x="68" y="4537"/>
                    </a:cubicBezTo>
                    <a:lnTo>
                      <a:pt x="1" y="5337"/>
                    </a:lnTo>
                    <a:cubicBezTo>
                      <a:pt x="1" y="5337"/>
                      <a:pt x="1" y="5371"/>
                      <a:pt x="1" y="5371"/>
                    </a:cubicBezTo>
                    <a:cubicBezTo>
                      <a:pt x="1" y="5404"/>
                      <a:pt x="1" y="5437"/>
                      <a:pt x="1" y="5504"/>
                    </a:cubicBezTo>
                    <a:cubicBezTo>
                      <a:pt x="1" y="5504"/>
                      <a:pt x="1" y="5537"/>
                      <a:pt x="1" y="5537"/>
                    </a:cubicBezTo>
                    <a:lnTo>
                      <a:pt x="1" y="5571"/>
                    </a:lnTo>
                    <a:lnTo>
                      <a:pt x="1" y="5737"/>
                    </a:lnTo>
                    <a:cubicBezTo>
                      <a:pt x="68" y="6038"/>
                      <a:pt x="168" y="6338"/>
                      <a:pt x="368" y="6605"/>
                    </a:cubicBezTo>
                    <a:cubicBezTo>
                      <a:pt x="501" y="6805"/>
                      <a:pt x="701" y="7005"/>
                      <a:pt x="902" y="7138"/>
                    </a:cubicBezTo>
                    <a:cubicBezTo>
                      <a:pt x="1135" y="7272"/>
                      <a:pt x="1369" y="7372"/>
                      <a:pt x="1669" y="7439"/>
                    </a:cubicBezTo>
                    <a:cubicBezTo>
                      <a:pt x="1736" y="7439"/>
                      <a:pt x="1836" y="7472"/>
                      <a:pt x="1902" y="7472"/>
                    </a:cubicBezTo>
                    <a:cubicBezTo>
                      <a:pt x="2036" y="7472"/>
                      <a:pt x="2169" y="7472"/>
                      <a:pt x="2303" y="7439"/>
                    </a:cubicBezTo>
                    <a:cubicBezTo>
                      <a:pt x="2403" y="7439"/>
                      <a:pt x="2469" y="7405"/>
                      <a:pt x="2569" y="7405"/>
                    </a:cubicBezTo>
                    <a:cubicBezTo>
                      <a:pt x="2636" y="7372"/>
                      <a:pt x="2736" y="7339"/>
                      <a:pt x="2803" y="7305"/>
                    </a:cubicBezTo>
                    <a:lnTo>
                      <a:pt x="2936" y="7239"/>
                    </a:lnTo>
                    <a:cubicBezTo>
                      <a:pt x="3103" y="7172"/>
                      <a:pt x="3270" y="7072"/>
                      <a:pt x="3437" y="6972"/>
                    </a:cubicBezTo>
                    <a:cubicBezTo>
                      <a:pt x="4337" y="6338"/>
                      <a:pt x="5038" y="5471"/>
                      <a:pt x="5438" y="4470"/>
                    </a:cubicBezTo>
                    <a:lnTo>
                      <a:pt x="5438" y="4403"/>
                    </a:lnTo>
                    <a:cubicBezTo>
                      <a:pt x="5505" y="4203"/>
                      <a:pt x="5572" y="4003"/>
                      <a:pt x="5638" y="3803"/>
                    </a:cubicBezTo>
                    <a:lnTo>
                      <a:pt x="5805" y="3169"/>
                    </a:lnTo>
                    <a:lnTo>
                      <a:pt x="5738" y="3169"/>
                    </a:lnTo>
                    <a:lnTo>
                      <a:pt x="5738" y="3036"/>
                    </a:lnTo>
                    <a:lnTo>
                      <a:pt x="5738" y="2935"/>
                    </a:lnTo>
                    <a:lnTo>
                      <a:pt x="5805" y="2135"/>
                    </a:lnTo>
                    <a:cubicBezTo>
                      <a:pt x="5805" y="1801"/>
                      <a:pt x="5738" y="1434"/>
                      <a:pt x="5605" y="1134"/>
                    </a:cubicBezTo>
                    <a:cubicBezTo>
                      <a:pt x="5538" y="1034"/>
                      <a:pt x="5505" y="967"/>
                      <a:pt x="5472" y="901"/>
                    </a:cubicBezTo>
                    <a:cubicBezTo>
                      <a:pt x="5438" y="867"/>
                      <a:pt x="5438" y="834"/>
                      <a:pt x="5405" y="834"/>
                    </a:cubicBezTo>
                    <a:lnTo>
                      <a:pt x="5338" y="701"/>
                    </a:lnTo>
                    <a:cubicBezTo>
                      <a:pt x="5238" y="600"/>
                      <a:pt x="5138" y="500"/>
                      <a:pt x="5005" y="400"/>
                    </a:cubicBezTo>
                    <a:lnTo>
                      <a:pt x="4971" y="400"/>
                    </a:lnTo>
                    <a:cubicBezTo>
                      <a:pt x="4971" y="400"/>
                      <a:pt x="5005" y="400"/>
                      <a:pt x="5005" y="434"/>
                    </a:cubicBezTo>
                    <a:cubicBezTo>
                      <a:pt x="5071" y="567"/>
                      <a:pt x="5105" y="734"/>
                      <a:pt x="5105" y="934"/>
                    </a:cubicBezTo>
                    <a:lnTo>
                      <a:pt x="5071" y="1534"/>
                    </a:lnTo>
                    <a:cubicBezTo>
                      <a:pt x="4971" y="2835"/>
                      <a:pt x="4237" y="3970"/>
                      <a:pt x="3103" y="4537"/>
                    </a:cubicBezTo>
                    <a:cubicBezTo>
                      <a:pt x="3003" y="4603"/>
                      <a:pt x="2903" y="4637"/>
                      <a:pt x="2803" y="4637"/>
                    </a:cubicBezTo>
                    <a:cubicBezTo>
                      <a:pt x="2743" y="4644"/>
                      <a:pt x="2681" y="4648"/>
                      <a:pt x="2620" y="4648"/>
                    </a:cubicBezTo>
                    <a:cubicBezTo>
                      <a:pt x="2406" y="4648"/>
                      <a:pt x="2191" y="4599"/>
                      <a:pt x="2036" y="4470"/>
                    </a:cubicBezTo>
                    <a:cubicBezTo>
                      <a:pt x="1969" y="4437"/>
                      <a:pt x="1936" y="4370"/>
                      <a:pt x="1869" y="4336"/>
                    </a:cubicBezTo>
                    <a:cubicBezTo>
                      <a:pt x="1736" y="4170"/>
                      <a:pt x="1635" y="3936"/>
                      <a:pt x="1602" y="3703"/>
                    </a:cubicBezTo>
                    <a:cubicBezTo>
                      <a:pt x="1602" y="3669"/>
                      <a:pt x="1602" y="3603"/>
                      <a:pt x="1602" y="3569"/>
                    </a:cubicBezTo>
                    <a:lnTo>
                      <a:pt x="1635" y="2935"/>
                    </a:lnTo>
                    <a:cubicBezTo>
                      <a:pt x="1635" y="2769"/>
                      <a:pt x="1669" y="2635"/>
                      <a:pt x="1702" y="2502"/>
                    </a:cubicBezTo>
                    <a:cubicBezTo>
                      <a:pt x="1869" y="1434"/>
                      <a:pt x="2536" y="500"/>
                      <a:pt x="34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6" name="Google Shape;2290;p54">
                <a:extLst>
                  <a:ext uri="{FF2B5EF4-FFF2-40B4-BE49-F238E27FC236}">
                    <a16:creationId xmlns:a16="http://schemas.microsoft.com/office/drawing/2014/main" id="{BE908920-B146-A0FE-646A-1951DB39B49C}"/>
                  </a:ext>
                </a:extLst>
              </p:cNvPr>
              <p:cNvSpPr/>
              <p:nvPr/>
            </p:nvSpPr>
            <p:spPr>
              <a:xfrm>
                <a:off x="4029725" y="29033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close/>
                  </a:path>
                </a:pathLst>
              </a:custGeom>
              <a:solidFill>
                <a:srgbClr val="2542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7" name="Google Shape;2291;p54">
                <a:extLst>
                  <a:ext uri="{FF2B5EF4-FFF2-40B4-BE49-F238E27FC236}">
                    <a16:creationId xmlns:a16="http://schemas.microsoft.com/office/drawing/2014/main" id="{27CAD1E0-7762-6434-366B-FC1FF6A7594E}"/>
                  </a:ext>
                </a:extLst>
              </p:cNvPr>
              <p:cNvSpPr/>
              <p:nvPr/>
            </p:nvSpPr>
            <p:spPr>
              <a:xfrm>
                <a:off x="3953825" y="2864225"/>
                <a:ext cx="143475" cy="186750"/>
              </a:xfrm>
              <a:custGeom>
                <a:avLst/>
                <a:gdLst/>
                <a:ahLst/>
                <a:cxnLst/>
                <a:rect l="l" t="t" r="r" b="b"/>
                <a:pathLst>
                  <a:path w="5739" h="7470" extrusionOk="0">
                    <a:moveTo>
                      <a:pt x="3620" y="1388"/>
                    </a:moveTo>
                    <a:cubicBezTo>
                      <a:pt x="4012" y="1388"/>
                      <a:pt x="4403" y="1616"/>
                      <a:pt x="4571" y="1999"/>
                    </a:cubicBezTo>
                    <a:cubicBezTo>
                      <a:pt x="4637" y="2133"/>
                      <a:pt x="4671" y="2266"/>
                      <a:pt x="4671" y="2400"/>
                    </a:cubicBezTo>
                    <a:lnTo>
                      <a:pt x="4671" y="2500"/>
                    </a:lnTo>
                    <a:lnTo>
                      <a:pt x="4637" y="3067"/>
                    </a:lnTo>
                    <a:lnTo>
                      <a:pt x="4637" y="3133"/>
                    </a:lnTo>
                    <a:cubicBezTo>
                      <a:pt x="4537" y="4401"/>
                      <a:pt x="3803" y="5535"/>
                      <a:pt x="2669" y="6136"/>
                    </a:cubicBezTo>
                    <a:cubicBezTo>
                      <a:pt x="2569" y="6169"/>
                      <a:pt x="2469" y="6202"/>
                      <a:pt x="2369" y="6236"/>
                    </a:cubicBezTo>
                    <a:lnTo>
                      <a:pt x="2069" y="6236"/>
                    </a:lnTo>
                    <a:cubicBezTo>
                      <a:pt x="1902" y="6202"/>
                      <a:pt x="1735" y="6136"/>
                      <a:pt x="1602" y="6036"/>
                    </a:cubicBezTo>
                    <a:lnTo>
                      <a:pt x="1568" y="6002"/>
                    </a:lnTo>
                    <a:cubicBezTo>
                      <a:pt x="1535" y="5969"/>
                      <a:pt x="1468" y="5935"/>
                      <a:pt x="1435" y="5902"/>
                    </a:cubicBezTo>
                    <a:cubicBezTo>
                      <a:pt x="1302" y="5735"/>
                      <a:pt x="1201" y="5535"/>
                      <a:pt x="1168" y="5302"/>
                    </a:cubicBezTo>
                    <a:cubicBezTo>
                      <a:pt x="1168" y="5235"/>
                      <a:pt x="1168" y="5168"/>
                      <a:pt x="1168" y="5135"/>
                    </a:cubicBezTo>
                    <a:lnTo>
                      <a:pt x="1201" y="4501"/>
                    </a:lnTo>
                    <a:cubicBezTo>
                      <a:pt x="1201" y="4368"/>
                      <a:pt x="1235" y="4201"/>
                      <a:pt x="1268" y="4067"/>
                    </a:cubicBezTo>
                    <a:cubicBezTo>
                      <a:pt x="1402" y="3300"/>
                      <a:pt x="1802" y="2600"/>
                      <a:pt x="2369" y="2066"/>
                    </a:cubicBezTo>
                    <a:cubicBezTo>
                      <a:pt x="2536" y="1933"/>
                      <a:pt x="2703" y="1799"/>
                      <a:pt x="2869" y="1666"/>
                    </a:cubicBezTo>
                    <a:lnTo>
                      <a:pt x="3036" y="1566"/>
                    </a:lnTo>
                    <a:lnTo>
                      <a:pt x="3170" y="1499"/>
                    </a:lnTo>
                    <a:cubicBezTo>
                      <a:pt x="3311" y="1424"/>
                      <a:pt x="3466" y="1388"/>
                      <a:pt x="3620" y="1388"/>
                    </a:cubicBezTo>
                    <a:close/>
                    <a:moveTo>
                      <a:pt x="3727" y="0"/>
                    </a:moveTo>
                    <a:cubicBezTo>
                      <a:pt x="3417" y="0"/>
                      <a:pt x="3102" y="73"/>
                      <a:pt x="2803" y="231"/>
                    </a:cubicBezTo>
                    <a:lnTo>
                      <a:pt x="2569" y="331"/>
                    </a:lnTo>
                    <a:cubicBezTo>
                      <a:pt x="2402" y="432"/>
                      <a:pt x="2236" y="565"/>
                      <a:pt x="2069" y="665"/>
                    </a:cubicBezTo>
                    <a:cubicBezTo>
                      <a:pt x="1368" y="1199"/>
                      <a:pt x="835" y="1866"/>
                      <a:pt x="468" y="2633"/>
                    </a:cubicBezTo>
                    <a:cubicBezTo>
                      <a:pt x="534" y="2767"/>
                      <a:pt x="501" y="2833"/>
                      <a:pt x="468" y="2900"/>
                    </a:cubicBezTo>
                    <a:cubicBezTo>
                      <a:pt x="468" y="2933"/>
                      <a:pt x="434" y="2933"/>
                      <a:pt x="434" y="2967"/>
                    </a:cubicBezTo>
                    <a:lnTo>
                      <a:pt x="368" y="3100"/>
                    </a:lnTo>
                    <a:cubicBezTo>
                      <a:pt x="368" y="3133"/>
                      <a:pt x="368" y="3167"/>
                      <a:pt x="334" y="3200"/>
                    </a:cubicBezTo>
                    <a:cubicBezTo>
                      <a:pt x="334" y="3234"/>
                      <a:pt x="301" y="3267"/>
                      <a:pt x="301" y="3300"/>
                    </a:cubicBezTo>
                    <a:cubicBezTo>
                      <a:pt x="301" y="3334"/>
                      <a:pt x="267" y="3434"/>
                      <a:pt x="234" y="3500"/>
                    </a:cubicBezTo>
                    <a:cubicBezTo>
                      <a:pt x="234" y="3567"/>
                      <a:pt x="201" y="3667"/>
                      <a:pt x="201" y="3734"/>
                    </a:cubicBezTo>
                    <a:cubicBezTo>
                      <a:pt x="167" y="3767"/>
                      <a:pt x="167" y="3767"/>
                      <a:pt x="167" y="3801"/>
                    </a:cubicBezTo>
                    <a:cubicBezTo>
                      <a:pt x="167" y="3901"/>
                      <a:pt x="134" y="4001"/>
                      <a:pt x="134" y="4101"/>
                    </a:cubicBezTo>
                    <a:cubicBezTo>
                      <a:pt x="101" y="4268"/>
                      <a:pt x="67" y="4434"/>
                      <a:pt x="67" y="4601"/>
                    </a:cubicBezTo>
                    <a:lnTo>
                      <a:pt x="34" y="5368"/>
                    </a:lnTo>
                    <a:cubicBezTo>
                      <a:pt x="1" y="5502"/>
                      <a:pt x="1" y="5635"/>
                      <a:pt x="34" y="5769"/>
                    </a:cubicBezTo>
                    <a:cubicBezTo>
                      <a:pt x="1" y="5769"/>
                      <a:pt x="1" y="5802"/>
                      <a:pt x="34" y="5835"/>
                    </a:cubicBezTo>
                    <a:cubicBezTo>
                      <a:pt x="34" y="5869"/>
                      <a:pt x="34" y="5869"/>
                      <a:pt x="34" y="5902"/>
                    </a:cubicBezTo>
                    <a:cubicBezTo>
                      <a:pt x="1" y="5902"/>
                      <a:pt x="1" y="5935"/>
                      <a:pt x="34" y="5935"/>
                    </a:cubicBezTo>
                    <a:cubicBezTo>
                      <a:pt x="34" y="5969"/>
                      <a:pt x="34" y="6002"/>
                      <a:pt x="34" y="6036"/>
                    </a:cubicBezTo>
                    <a:cubicBezTo>
                      <a:pt x="34" y="6036"/>
                      <a:pt x="34" y="6069"/>
                      <a:pt x="34" y="6069"/>
                    </a:cubicBezTo>
                    <a:lnTo>
                      <a:pt x="67" y="6202"/>
                    </a:lnTo>
                    <a:cubicBezTo>
                      <a:pt x="101" y="6269"/>
                      <a:pt x="134" y="6336"/>
                      <a:pt x="167" y="6369"/>
                    </a:cubicBezTo>
                    <a:cubicBezTo>
                      <a:pt x="167" y="6402"/>
                      <a:pt x="201" y="6436"/>
                      <a:pt x="234" y="6469"/>
                    </a:cubicBezTo>
                    <a:cubicBezTo>
                      <a:pt x="234" y="6536"/>
                      <a:pt x="267" y="6569"/>
                      <a:pt x="301" y="6636"/>
                    </a:cubicBezTo>
                    <a:cubicBezTo>
                      <a:pt x="334" y="6636"/>
                      <a:pt x="334" y="6669"/>
                      <a:pt x="368" y="6703"/>
                    </a:cubicBezTo>
                    <a:cubicBezTo>
                      <a:pt x="368" y="6703"/>
                      <a:pt x="368" y="6703"/>
                      <a:pt x="401" y="6736"/>
                    </a:cubicBezTo>
                    <a:cubicBezTo>
                      <a:pt x="434" y="6769"/>
                      <a:pt x="468" y="6836"/>
                      <a:pt x="501" y="6869"/>
                    </a:cubicBezTo>
                    <a:cubicBezTo>
                      <a:pt x="634" y="6970"/>
                      <a:pt x="734" y="7070"/>
                      <a:pt x="868" y="7170"/>
                    </a:cubicBezTo>
                    <a:cubicBezTo>
                      <a:pt x="935" y="7203"/>
                      <a:pt x="1001" y="7236"/>
                      <a:pt x="1068" y="7270"/>
                    </a:cubicBezTo>
                    <a:cubicBezTo>
                      <a:pt x="1101" y="7303"/>
                      <a:pt x="1135" y="7303"/>
                      <a:pt x="1168" y="7336"/>
                    </a:cubicBezTo>
                    <a:lnTo>
                      <a:pt x="1268" y="7370"/>
                    </a:lnTo>
                    <a:lnTo>
                      <a:pt x="1335" y="7370"/>
                    </a:lnTo>
                    <a:lnTo>
                      <a:pt x="1402" y="7403"/>
                    </a:lnTo>
                    <a:lnTo>
                      <a:pt x="1502" y="7403"/>
                    </a:lnTo>
                    <a:cubicBezTo>
                      <a:pt x="1602" y="7437"/>
                      <a:pt x="1668" y="7470"/>
                      <a:pt x="1735" y="7470"/>
                    </a:cubicBezTo>
                    <a:lnTo>
                      <a:pt x="2169" y="7470"/>
                    </a:lnTo>
                    <a:cubicBezTo>
                      <a:pt x="2236" y="7437"/>
                      <a:pt x="2269" y="7437"/>
                      <a:pt x="2302" y="7437"/>
                    </a:cubicBezTo>
                    <a:lnTo>
                      <a:pt x="2402" y="7437"/>
                    </a:lnTo>
                    <a:cubicBezTo>
                      <a:pt x="2436" y="7437"/>
                      <a:pt x="2436" y="7403"/>
                      <a:pt x="2469" y="7403"/>
                    </a:cubicBezTo>
                    <a:cubicBezTo>
                      <a:pt x="2602" y="7370"/>
                      <a:pt x="2736" y="7336"/>
                      <a:pt x="2869" y="7270"/>
                    </a:cubicBezTo>
                    <a:cubicBezTo>
                      <a:pt x="3937" y="6703"/>
                      <a:pt x="4804" y="5802"/>
                      <a:pt x="5271" y="4701"/>
                    </a:cubicBezTo>
                    <a:cubicBezTo>
                      <a:pt x="5538" y="4134"/>
                      <a:pt x="5671" y="3534"/>
                      <a:pt x="5705" y="2933"/>
                    </a:cubicBezTo>
                    <a:lnTo>
                      <a:pt x="5738" y="2300"/>
                    </a:lnTo>
                    <a:lnTo>
                      <a:pt x="5738" y="2166"/>
                    </a:lnTo>
                    <a:cubicBezTo>
                      <a:pt x="5738" y="1999"/>
                      <a:pt x="5738" y="1833"/>
                      <a:pt x="5705" y="1666"/>
                    </a:cubicBezTo>
                    <a:cubicBezTo>
                      <a:pt x="5529" y="664"/>
                      <a:pt x="4658" y="0"/>
                      <a:pt x="372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8" name="Google Shape;2292;p54">
                <a:extLst>
                  <a:ext uri="{FF2B5EF4-FFF2-40B4-BE49-F238E27FC236}">
                    <a16:creationId xmlns:a16="http://schemas.microsoft.com/office/drawing/2014/main" id="{B7B63729-3680-2582-12FD-430B6A62A31A}"/>
                  </a:ext>
                </a:extLst>
              </p:cNvPr>
              <p:cNvSpPr/>
              <p:nvPr/>
            </p:nvSpPr>
            <p:spPr>
              <a:xfrm>
                <a:off x="4067250" y="2912525"/>
                <a:ext cx="850" cy="850"/>
              </a:xfrm>
              <a:custGeom>
                <a:avLst/>
                <a:gdLst/>
                <a:ahLst/>
                <a:cxnLst/>
                <a:rect l="l" t="t" r="r" b="b"/>
                <a:pathLst>
                  <a:path w="34" h="34" extrusionOk="0">
                    <a:moveTo>
                      <a:pt x="0" y="1"/>
                    </a:moveTo>
                    <a:cubicBezTo>
                      <a:pt x="0" y="34"/>
                      <a:pt x="34" y="34"/>
                      <a:pt x="34" y="34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97C8A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9" name="Google Shape;2293;p54">
                <a:extLst>
                  <a:ext uri="{FF2B5EF4-FFF2-40B4-BE49-F238E27FC236}">
                    <a16:creationId xmlns:a16="http://schemas.microsoft.com/office/drawing/2014/main" id="{A7B6EFF0-656B-0F76-F301-5BD8D71867E2}"/>
                  </a:ext>
                </a:extLst>
              </p:cNvPr>
              <p:cNvSpPr/>
              <p:nvPr/>
            </p:nvSpPr>
            <p:spPr>
              <a:xfrm>
                <a:off x="4029725" y="29033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close/>
                  </a:path>
                </a:pathLst>
              </a:custGeom>
              <a:solidFill>
                <a:srgbClr val="97C8A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0" name="Google Shape;2294;p54">
                <a:extLst>
                  <a:ext uri="{FF2B5EF4-FFF2-40B4-BE49-F238E27FC236}">
                    <a16:creationId xmlns:a16="http://schemas.microsoft.com/office/drawing/2014/main" id="{4622562A-BB7C-7752-5CAD-49CB06126D2D}"/>
                  </a:ext>
                </a:extLst>
              </p:cNvPr>
              <p:cNvSpPr/>
              <p:nvPr/>
            </p:nvSpPr>
            <p:spPr>
              <a:xfrm>
                <a:off x="3983850" y="2950050"/>
                <a:ext cx="51725" cy="88425"/>
              </a:xfrm>
              <a:custGeom>
                <a:avLst/>
                <a:gdLst/>
                <a:ahLst/>
                <a:cxnLst/>
                <a:rect l="l" t="t" r="r" b="b"/>
                <a:pathLst>
                  <a:path w="2069" h="3537" extrusionOk="0">
                    <a:moveTo>
                      <a:pt x="1568" y="1"/>
                    </a:moveTo>
                    <a:lnTo>
                      <a:pt x="0" y="3303"/>
                    </a:lnTo>
                    <a:lnTo>
                      <a:pt x="501" y="3537"/>
                    </a:lnTo>
                    <a:lnTo>
                      <a:pt x="2069" y="268"/>
                    </a:lnTo>
                    <a:lnTo>
                      <a:pt x="156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1" name="Google Shape;2295;p54">
                <a:extLst>
                  <a:ext uri="{FF2B5EF4-FFF2-40B4-BE49-F238E27FC236}">
                    <a16:creationId xmlns:a16="http://schemas.microsoft.com/office/drawing/2014/main" id="{FC4AFDD3-4ACC-EC57-415F-D93E9C74AF55}"/>
                  </a:ext>
                </a:extLst>
              </p:cNvPr>
              <p:cNvSpPr/>
              <p:nvPr/>
            </p:nvSpPr>
            <p:spPr>
              <a:xfrm>
                <a:off x="4023050" y="2907525"/>
                <a:ext cx="76750" cy="55900"/>
              </a:xfrm>
              <a:custGeom>
                <a:avLst/>
                <a:gdLst/>
                <a:ahLst/>
                <a:cxnLst/>
                <a:rect l="l" t="t" r="r" b="b"/>
                <a:pathLst>
                  <a:path w="3070" h="2236" extrusionOk="0">
                    <a:moveTo>
                      <a:pt x="3036" y="0"/>
                    </a:moveTo>
                    <a:lnTo>
                      <a:pt x="2102" y="534"/>
                    </a:lnTo>
                    <a:lnTo>
                      <a:pt x="1902" y="634"/>
                    </a:lnTo>
                    <a:lnTo>
                      <a:pt x="367" y="1502"/>
                    </a:lnTo>
                    <a:lnTo>
                      <a:pt x="0" y="1735"/>
                    </a:lnTo>
                    <a:lnTo>
                      <a:pt x="134" y="2002"/>
                    </a:lnTo>
                    <a:lnTo>
                      <a:pt x="267" y="2235"/>
                    </a:lnTo>
                    <a:lnTo>
                      <a:pt x="434" y="2135"/>
                    </a:lnTo>
                    <a:lnTo>
                      <a:pt x="1868" y="1301"/>
                    </a:lnTo>
                    <a:lnTo>
                      <a:pt x="2402" y="1001"/>
                    </a:lnTo>
                    <a:lnTo>
                      <a:pt x="3069" y="634"/>
                    </a:lnTo>
                    <a:lnTo>
                      <a:pt x="3069" y="501"/>
                    </a:lnTo>
                    <a:cubicBezTo>
                      <a:pt x="3069" y="334"/>
                      <a:pt x="3069" y="167"/>
                      <a:pt x="30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2" name="Google Shape;2296;p54">
                <a:extLst>
                  <a:ext uri="{FF2B5EF4-FFF2-40B4-BE49-F238E27FC236}">
                    <a16:creationId xmlns:a16="http://schemas.microsoft.com/office/drawing/2014/main" id="{5F8B5866-66C6-BF6E-00B2-FA151E3C9048}"/>
                  </a:ext>
                </a:extLst>
              </p:cNvPr>
              <p:cNvSpPr/>
              <p:nvPr/>
            </p:nvSpPr>
            <p:spPr>
              <a:xfrm>
                <a:off x="4007200" y="2874175"/>
                <a:ext cx="26700" cy="84250"/>
              </a:xfrm>
              <a:custGeom>
                <a:avLst/>
                <a:gdLst/>
                <a:ahLst/>
                <a:cxnLst/>
                <a:rect l="l" t="t" r="r" b="b"/>
                <a:pathLst>
                  <a:path w="1068" h="3370" extrusionOk="0">
                    <a:moveTo>
                      <a:pt x="534" y="0"/>
                    </a:moveTo>
                    <a:lnTo>
                      <a:pt x="0" y="334"/>
                    </a:lnTo>
                    <a:lnTo>
                      <a:pt x="201" y="1401"/>
                    </a:lnTo>
                    <a:lnTo>
                      <a:pt x="234" y="1635"/>
                    </a:lnTo>
                    <a:lnTo>
                      <a:pt x="501" y="3303"/>
                    </a:lnTo>
                    <a:lnTo>
                      <a:pt x="534" y="3369"/>
                    </a:lnTo>
                    <a:lnTo>
                      <a:pt x="801" y="3303"/>
                    </a:lnTo>
                    <a:lnTo>
                      <a:pt x="1068" y="3269"/>
                    </a:lnTo>
                    <a:lnTo>
                      <a:pt x="1001" y="2836"/>
                    </a:lnTo>
                    <a:lnTo>
                      <a:pt x="734" y="1268"/>
                    </a:lnTo>
                    <a:lnTo>
                      <a:pt x="734" y="1201"/>
                    </a:lnTo>
                    <a:lnTo>
                      <a:pt x="53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3" name="Google Shape;2297;p54">
                <a:extLst>
                  <a:ext uri="{FF2B5EF4-FFF2-40B4-BE49-F238E27FC236}">
                    <a16:creationId xmlns:a16="http://schemas.microsoft.com/office/drawing/2014/main" id="{983B0EE9-7C8B-F4F8-CC91-995D8A7DB6CB}"/>
                  </a:ext>
                </a:extLst>
              </p:cNvPr>
              <p:cNvSpPr/>
              <p:nvPr/>
            </p:nvSpPr>
            <p:spPr>
              <a:xfrm>
                <a:off x="3567725" y="2450350"/>
                <a:ext cx="192650" cy="140675"/>
              </a:xfrm>
              <a:custGeom>
                <a:avLst/>
                <a:gdLst/>
                <a:ahLst/>
                <a:cxnLst/>
                <a:rect l="l" t="t" r="r" b="b"/>
                <a:pathLst>
                  <a:path w="7706" h="5627" extrusionOk="0">
                    <a:moveTo>
                      <a:pt x="4854" y="1"/>
                    </a:moveTo>
                    <a:cubicBezTo>
                      <a:pt x="3997" y="1"/>
                      <a:pt x="3141" y="209"/>
                      <a:pt x="2369" y="608"/>
                    </a:cubicBezTo>
                    <a:lnTo>
                      <a:pt x="2335" y="608"/>
                    </a:lnTo>
                    <a:cubicBezTo>
                      <a:pt x="2135" y="742"/>
                      <a:pt x="1968" y="842"/>
                      <a:pt x="1802" y="975"/>
                    </a:cubicBezTo>
                    <a:lnTo>
                      <a:pt x="1234" y="1309"/>
                    </a:lnTo>
                    <a:lnTo>
                      <a:pt x="1301" y="1375"/>
                    </a:lnTo>
                    <a:lnTo>
                      <a:pt x="1201" y="1475"/>
                    </a:lnTo>
                    <a:lnTo>
                      <a:pt x="1101" y="1542"/>
                    </a:lnTo>
                    <a:lnTo>
                      <a:pt x="567" y="2109"/>
                    </a:lnTo>
                    <a:cubicBezTo>
                      <a:pt x="300" y="2343"/>
                      <a:pt x="134" y="2676"/>
                      <a:pt x="34" y="3010"/>
                    </a:cubicBezTo>
                    <a:cubicBezTo>
                      <a:pt x="0" y="3110"/>
                      <a:pt x="0" y="3177"/>
                      <a:pt x="0" y="3277"/>
                    </a:cubicBezTo>
                    <a:lnTo>
                      <a:pt x="0" y="3343"/>
                    </a:lnTo>
                    <a:lnTo>
                      <a:pt x="0" y="3477"/>
                    </a:lnTo>
                    <a:cubicBezTo>
                      <a:pt x="0" y="3644"/>
                      <a:pt x="0" y="3777"/>
                      <a:pt x="34" y="3910"/>
                    </a:cubicBezTo>
                    <a:cubicBezTo>
                      <a:pt x="67" y="3744"/>
                      <a:pt x="167" y="3577"/>
                      <a:pt x="300" y="3477"/>
                    </a:cubicBezTo>
                    <a:lnTo>
                      <a:pt x="734" y="3010"/>
                    </a:lnTo>
                    <a:cubicBezTo>
                      <a:pt x="1427" y="2317"/>
                      <a:pt x="2358" y="1940"/>
                      <a:pt x="3312" y="1940"/>
                    </a:cubicBezTo>
                    <a:cubicBezTo>
                      <a:pt x="3598" y="1940"/>
                      <a:pt x="3886" y="1973"/>
                      <a:pt x="4170" y="2042"/>
                    </a:cubicBezTo>
                    <a:cubicBezTo>
                      <a:pt x="4270" y="2076"/>
                      <a:pt x="4370" y="2109"/>
                      <a:pt x="4470" y="2176"/>
                    </a:cubicBezTo>
                    <a:cubicBezTo>
                      <a:pt x="4704" y="2309"/>
                      <a:pt x="4870" y="2543"/>
                      <a:pt x="4937" y="2810"/>
                    </a:cubicBezTo>
                    <a:cubicBezTo>
                      <a:pt x="4937" y="2876"/>
                      <a:pt x="4937" y="2943"/>
                      <a:pt x="4970" y="3010"/>
                    </a:cubicBezTo>
                    <a:cubicBezTo>
                      <a:pt x="4970" y="3243"/>
                      <a:pt x="4904" y="3443"/>
                      <a:pt x="4770" y="3644"/>
                    </a:cubicBezTo>
                    <a:cubicBezTo>
                      <a:pt x="4737" y="3677"/>
                      <a:pt x="4704" y="3744"/>
                      <a:pt x="4670" y="3777"/>
                    </a:cubicBezTo>
                    <a:lnTo>
                      <a:pt x="4237" y="4211"/>
                    </a:lnTo>
                    <a:cubicBezTo>
                      <a:pt x="4103" y="4311"/>
                      <a:pt x="4003" y="4411"/>
                      <a:pt x="3903" y="4511"/>
                    </a:cubicBezTo>
                    <a:cubicBezTo>
                      <a:pt x="3268" y="5019"/>
                      <a:pt x="2479" y="5294"/>
                      <a:pt x="1683" y="5294"/>
                    </a:cubicBezTo>
                    <a:cubicBezTo>
                      <a:pt x="1432" y="5294"/>
                      <a:pt x="1181" y="5267"/>
                      <a:pt x="934" y="5211"/>
                    </a:cubicBezTo>
                    <a:lnTo>
                      <a:pt x="934" y="5211"/>
                    </a:lnTo>
                    <a:cubicBezTo>
                      <a:pt x="934" y="5245"/>
                      <a:pt x="968" y="5245"/>
                      <a:pt x="968" y="5245"/>
                    </a:cubicBezTo>
                    <a:lnTo>
                      <a:pt x="1034" y="5311"/>
                    </a:lnTo>
                    <a:cubicBezTo>
                      <a:pt x="1201" y="5378"/>
                      <a:pt x="1368" y="5445"/>
                      <a:pt x="1535" y="5478"/>
                    </a:cubicBezTo>
                    <a:cubicBezTo>
                      <a:pt x="1951" y="5575"/>
                      <a:pt x="2373" y="5626"/>
                      <a:pt x="2791" y="5626"/>
                    </a:cubicBezTo>
                    <a:cubicBezTo>
                      <a:pt x="3378" y="5626"/>
                      <a:pt x="3958" y="5526"/>
                      <a:pt x="4503" y="5311"/>
                    </a:cubicBezTo>
                    <a:lnTo>
                      <a:pt x="4570" y="5378"/>
                    </a:lnTo>
                    <a:lnTo>
                      <a:pt x="4770" y="5245"/>
                    </a:lnTo>
                    <a:lnTo>
                      <a:pt x="4804" y="5245"/>
                    </a:lnTo>
                    <a:lnTo>
                      <a:pt x="5004" y="5145"/>
                    </a:lnTo>
                    <a:cubicBezTo>
                      <a:pt x="5571" y="4878"/>
                      <a:pt x="6071" y="4511"/>
                      <a:pt x="6505" y="4077"/>
                    </a:cubicBezTo>
                    <a:lnTo>
                      <a:pt x="7039" y="3510"/>
                    </a:lnTo>
                    <a:lnTo>
                      <a:pt x="7072" y="3477"/>
                    </a:lnTo>
                    <a:cubicBezTo>
                      <a:pt x="7105" y="3443"/>
                      <a:pt x="7139" y="3443"/>
                      <a:pt x="7139" y="3410"/>
                    </a:cubicBezTo>
                    <a:cubicBezTo>
                      <a:pt x="7172" y="3377"/>
                      <a:pt x="7172" y="3377"/>
                      <a:pt x="7172" y="3343"/>
                    </a:cubicBezTo>
                    <a:lnTo>
                      <a:pt x="7205" y="3343"/>
                    </a:lnTo>
                    <a:cubicBezTo>
                      <a:pt x="7239" y="3277"/>
                      <a:pt x="7272" y="3243"/>
                      <a:pt x="7305" y="3210"/>
                    </a:cubicBezTo>
                    <a:cubicBezTo>
                      <a:pt x="7606" y="2710"/>
                      <a:pt x="7706" y="2109"/>
                      <a:pt x="7539" y="1542"/>
                    </a:cubicBezTo>
                    <a:cubicBezTo>
                      <a:pt x="7472" y="1309"/>
                      <a:pt x="7339" y="1042"/>
                      <a:pt x="7172" y="842"/>
                    </a:cubicBezTo>
                    <a:cubicBezTo>
                      <a:pt x="7139" y="775"/>
                      <a:pt x="7072" y="708"/>
                      <a:pt x="7005" y="641"/>
                    </a:cubicBezTo>
                    <a:cubicBezTo>
                      <a:pt x="6905" y="541"/>
                      <a:pt x="6805" y="475"/>
                      <a:pt x="6705" y="408"/>
                    </a:cubicBezTo>
                    <a:cubicBezTo>
                      <a:pt x="6605" y="341"/>
                      <a:pt x="6538" y="308"/>
                      <a:pt x="6472" y="275"/>
                    </a:cubicBezTo>
                    <a:cubicBezTo>
                      <a:pt x="6371" y="241"/>
                      <a:pt x="6305" y="208"/>
                      <a:pt x="6205" y="174"/>
                    </a:cubicBezTo>
                    <a:lnTo>
                      <a:pt x="6071" y="141"/>
                    </a:lnTo>
                    <a:cubicBezTo>
                      <a:pt x="5904" y="108"/>
                      <a:pt x="5704" y="74"/>
                      <a:pt x="5504" y="41"/>
                    </a:cubicBezTo>
                    <a:cubicBezTo>
                      <a:pt x="5289" y="14"/>
                      <a:pt x="5071" y="1"/>
                      <a:pt x="48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4" name="Google Shape;2298;p54">
                <a:extLst>
                  <a:ext uri="{FF2B5EF4-FFF2-40B4-BE49-F238E27FC236}">
                    <a16:creationId xmlns:a16="http://schemas.microsoft.com/office/drawing/2014/main" id="{17551FB8-2A15-FFE2-DB36-50C208FE439B}"/>
                  </a:ext>
                </a:extLst>
              </p:cNvPr>
              <p:cNvSpPr/>
              <p:nvPr/>
            </p:nvSpPr>
            <p:spPr>
              <a:xfrm>
                <a:off x="3590225" y="258062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close/>
                  </a:path>
                </a:pathLst>
              </a:custGeom>
              <a:solidFill>
                <a:srgbClr val="2542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5" name="Google Shape;2299;p54">
                <a:extLst>
                  <a:ext uri="{FF2B5EF4-FFF2-40B4-BE49-F238E27FC236}">
                    <a16:creationId xmlns:a16="http://schemas.microsoft.com/office/drawing/2014/main" id="{855F40FF-6318-64F9-B95F-71EF38C6DAD5}"/>
                  </a:ext>
                </a:extLst>
              </p:cNvPr>
              <p:cNvSpPr/>
              <p:nvPr/>
            </p:nvSpPr>
            <p:spPr>
              <a:xfrm>
                <a:off x="3521850" y="2471625"/>
                <a:ext cx="201000" cy="141900"/>
              </a:xfrm>
              <a:custGeom>
                <a:avLst/>
                <a:gdLst/>
                <a:ahLst/>
                <a:cxnLst/>
                <a:rect l="l" t="t" r="r" b="b"/>
                <a:pathLst>
                  <a:path w="8040" h="5676" extrusionOk="0">
                    <a:moveTo>
                      <a:pt x="5107" y="1075"/>
                    </a:moveTo>
                    <a:cubicBezTo>
                      <a:pt x="5404" y="1075"/>
                      <a:pt x="5706" y="1113"/>
                      <a:pt x="6005" y="1191"/>
                    </a:cubicBezTo>
                    <a:cubicBezTo>
                      <a:pt x="6105" y="1191"/>
                      <a:pt x="6205" y="1258"/>
                      <a:pt x="6305" y="1292"/>
                    </a:cubicBezTo>
                    <a:cubicBezTo>
                      <a:pt x="6372" y="1358"/>
                      <a:pt x="6439" y="1425"/>
                      <a:pt x="6505" y="1492"/>
                    </a:cubicBezTo>
                    <a:cubicBezTo>
                      <a:pt x="6639" y="1625"/>
                      <a:pt x="6705" y="1759"/>
                      <a:pt x="6739" y="1959"/>
                    </a:cubicBezTo>
                    <a:lnTo>
                      <a:pt x="6739" y="1992"/>
                    </a:lnTo>
                    <a:lnTo>
                      <a:pt x="6739" y="2125"/>
                    </a:lnTo>
                    <a:cubicBezTo>
                      <a:pt x="6772" y="2359"/>
                      <a:pt x="6705" y="2592"/>
                      <a:pt x="6572" y="2793"/>
                    </a:cubicBezTo>
                    <a:cubicBezTo>
                      <a:pt x="6539" y="2826"/>
                      <a:pt x="6505" y="2859"/>
                      <a:pt x="6472" y="2926"/>
                    </a:cubicBezTo>
                    <a:lnTo>
                      <a:pt x="6005" y="3360"/>
                    </a:lnTo>
                    <a:cubicBezTo>
                      <a:pt x="5905" y="3460"/>
                      <a:pt x="5805" y="3560"/>
                      <a:pt x="5705" y="3660"/>
                    </a:cubicBezTo>
                    <a:cubicBezTo>
                      <a:pt x="5071" y="4127"/>
                      <a:pt x="4304" y="4427"/>
                      <a:pt x="3536" y="4427"/>
                    </a:cubicBezTo>
                    <a:cubicBezTo>
                      <a:pt x="3336" y="4427"/>
                      <a:pt x="3103" y="4427"/>
                      <a:pt x="2903" y="4394"/>
                    </a:cubicBezTo>
                    <a:lnTo>
                      <a:pt x="2736" y="4360"/>
                    </a:lnTo>
                    <a:lnTo>
                      <a:pt x="2736" y="4394"/>
                    </a:lnTo>
                    <a:cubicBezTo>
                      <a:pt x="2703" y="4360"/>
                      <a:pt x="2636" y="4360"/>
                      <a:pt x="2602" y="4360"/>
                    </a:cubicBezTo>
                    <a:cubicBezTo>
                      <a:pt x="2044" y="4196"/>
                      <a:pt x="1712" y="3644"/>
                      <a:pt x="1861" y="3086"/>
                    </a:cubicBezTo>
                    <a:lnTo>
                      <a:pt x="1861" y="3086"/>
                    </a:lnTo>
                    <a:cubicBezTo>
                      <a:pt x="1864" y="3088"/>
                      <a:pt x="1866" y="3090"/>
                      <a:pt x="1869" y="3093"/>
                    </a:cubicBezTo>
                    <a:lnTo>
                      <a:pt x="1869" y="3059"/>
                    </a:lnTo>
                    <a:lnTo>
                      <a:pt x="1869" y="3059"/>
                    </a:lnTo>
                    <a:cubicBezTo>
                      <a:pt x="1866" y="3068"/>
                      <a:pt x="1864" y="3077"/>
                      <a:pt x="1861" y="3086"/>
                    </a:cubicBezTo>
                    <a:lnTo>
                      <a:pt x="1861" y="3086"/>
                    </a:lnTo>
                    <a:cubicBezTo>
                      <a:pt x="1835" y="3059"/>
                      <a:pt x="1838" y="3059"/>
                      <a:pt x="1869" y="3059"/>
                    </a:cubicBezTo>
                    <a:cubicBezTo>
                      <a:pt x="1902" y="2926"/>
                      <a:pt x="1935" y="2793"/>
                      <a:pt x="2035" y="2693"/>
                    </a:cubicBezTo>
                    <a:cubicBezTo>
                      <a:pt x="2069" y="2659"/>
                      <a:pt x="2069" y="2659"/>
                      <a:pt x="2102" y="2626"/>
                    </a:cubicBezTo>
                    <a:lnTo>
                      <a:pt x="2502" y="2192"/>
                    </a:lnTo>
                    <a:lnTo>
                      <a:pt x="2569" y="2159"/>
                    </a:lnTo>
                    <a:cubicBezTo>
                      <a:pt x="3232" y="1471"/>
                      <a:pt x="4147" y="1075"/>
                      <a:pt x="5107" y="1075"/>
                    </a:cubicBezTo>
                    <a:close/>
                    <a:moveTo>
                      <a:pt x="5260" y="0"/>
                    </a:moveTo>
                    <a:cubicBezTo>
                      <a:pt x="4488" y="0"/>
                      <a:pt x="3717" y="178"/>
                      <a:pt x="3003" y="524"/>
                    </a:cubicBezTo>
                    <a:cubicBezTo>
                      <a:pt x="2469" y="791"/>
                      <a:pt x="1969" y="1125"/>
                      <a:pt x="1535" y="1558"/>
                    </a:cubicBezTo>
                    <a:lnTo>
                      <a:pt x="1101" y="2025"/>
                    </a:lnTo>
                    <a:lnTo>
                      <a:pt x="1001" y="2125"/>
                    </a:lnTo>
                    <a:cubicBezTo>
                      <a:pt x="868" y="2226"/>
                      <a:pt x="768" y="2359"/>
                      <a:pt x="701" y="2492"/>
                    </a:cubicBezTo>
                    <a:cubicBezTo>
                      <a:pt x="1" y="3693"/>
                      <a:pt x="634" y="5194"/>
                      <a:pt x="1935" y="5528"/>
                    </a:cubicBezTo>
                    <a:lnTo>
                      <a:pt x="2169" y="5561"/>
                    </a:lnTo>
                    <a:cubicBezTo>
                      <a:pt x="2402" y="5595"/>
                      <a:pt x="2602" y="5628"/>
                      <a:pt x="2803" y="5661"/>
                    </a:cubicBezTo>
                    <a:cubicBezTo>
                      <a:pt x="2929" y="5671"/>
                      <a:pt x="3055" y="5676"/>
                      <a:pt x="3180" y="5676"/>
                    </a:cubicBezTo>
                    <a:cubicBezTo>
                      <a:pt x="3913" y="5676"/>
                      <a:pt x="4621" y="5513"/>
                      <a:pt x="5304" y="5228"/>
                    </a:cubicBezTo>
                    <a:lnTo>
                      <a:pt x="5571" y="5061"/>
                    </a:lnTo>
                    <a:lnTo>
                      <a:pt x="5638" y="5028"/>
                    </a:lnTo>
                    <a:cubicBezTo>
                      <a:pt x="5671" y="5028"/>
                      <a:pt x="5705" y="4994"/>
                      <a:pt x="5771" y="4961"/>
                    </a:cubicBezTo>
                    <a:lnTo>
                      <a:pt x="5838" y="4927"/>
                    </a:lnTo>
                    <a:cubicBezTo>
                      <a:pt x="5871" y="4894"/>
                      <a:pt x="5905" y="4861"/>
                      <a:pt x="5938" y="4861"/>
                    </a:cubicBezTo>
                    <a:cubicBezTo>
                      <a:pt x="6005" y="4827"/>
                      <a:pt x="6072" y="4794"/>
                      <a:pt x="6138" y="4727"/>
                    </a:cubicBezTo>
                    <a:cubicBezTo>
                      <a:pt x="6205" y="4694"/>
                      <a:pt x="6238" y="4661"/>
                      <a:pt x="6305" y="4627"/>
                    </a:cubicBezTo>
                    <a:cubicBezTo>
                      <a:pt x="6338" y="4594"/>
                      <a:pt x="6372" y="4594"/>
                      <a:pt x="6372" y="4561"/>
                    </a:cubicBezTo>
                    <a:lnTo>
                      <a:pt x="6605" y="4394"/>
                    </a:lnTo>
                    <a:cubicBezTo>
                      <a:pt x="6739" y="4294"/>
                      <a:pt x="6839" y="4160"/>
                      <a:pt x="6972" y="4060"/>
                    </a:cubicBezTo>
                    <a:lnTo>
                      <a:pt x="7506" y="3493"/>
                    </a:lnTo>
                    <a:cubicBezTo>
                      <a:pt x="7606" y="3393"/>
                      <a:pt x="7673" y="3293"/>
                      <a:pt x="7773" y="3193"/>
                    </a:cubicBezTo>
                    <a:cubicBezTo>
                      <a:pt x="7773" y="3160"/>
                      <a:pt x="7773" y="3160"/>
                      <a:pt x="7806" y="3126"/>
                    </a:cubicBezTo>
                    <a:lnTo>
                      <a:pt x="7840" y="3059"/>
                    </a:lnTo>
                    <a:cubicBezTo>
                      <a:pt x="7840" y="3059"/>
                      <a:pt x="7840" y="3059"/>
                      <a:pt x="7840" y="3026"/>
                    </a:cubicBezTo>
                    <a:cubicBezTo>
                      <a:pt x="7873" y="2993"/>
                      <a:pt x="7873" y="2959"/>
                      <a:pt x="7906" y="2926"/>
                    </a:cubicBezTo>
                    <a:cubicBezTo>
                      <a:pt x="7906" y="2893"/>
                      <a:pt x="7940" y="2826"/>
                      <a:pt x="7940" y="2793"/>
                    </a:cubicBezTo>
                    <a:cubicBezTo>
                      <a:pt x="7973" y="2759"/>
                      <a:pt x="8006" y="2659"/>
                      <a:pt x="8006" y="2592"/>
                    </a:cubicBezTo>
                    <a:cubicBezTo>
                      <a:pt x="8040" y="2526"/>
                      <a:pt x="8006" y="2526"/>
                      <a:pt x="8006" y="2492"/>
                    </a:cubicBezTo>
                    <a:cubicBezTo>
                      <a:pt x="8040" y="2426"/>
                      <a:pt x="8040" y="2392"/>
                      <a:pt x="8040" y="2326"/>
                    </a:cubicBezTo>
                    <a:cubicBezTo>
                      <a:pt x="8040" y="2292"/>
                      <a:pt x="8040" y="2259"/>
                      <a:pt x="8040" y="2226"/>
                    </a:cubicBezTo>
                    <a:lnTo>
                      <a:pt x="8040" y="2192"/>
                    </a:lnTo>
                    <a:cubicBezTo>
                      <a:pt x="8040" y="2125"/>
                      <a:pt x="8040" y="2059"/>
                      <a:pt x="8040" y="1992"/>
                    </a:cubicBezTo>
                    <a:cubicBezTo>
                      <a:pt x="8040" y="1859"/>
                      <a:pt x="8006" y="1692"/>
                      <a:pt x="7973" y="1558"/>
                    </a:cubicBezTo>
                    <a:cubicBezTo>
                      <a:pt x="7940" y="1458"/>
                      <a:pt x="7906" y="1392"/>
                      <a:pt x="7873" y="1325"/>
                    </a:cubicBezTo>
                    <a:cubicBezTo>
                      <a:pt x="7873" y="1292"/>
                      <a:pt x="7840" y="1258"/>
                      <a:pt x="7840" y="1225"/>
                    </a:cubicBezTo>
                    <a:cubicBezTo>
                      <a:pt x="7806" y="1191"/>
                      <a:pt x="7806" y="1158"/>
                      <a:pt x="7806" y="1125"/>
                    </a:cubicBezTo>
                    <a:lnTo>
                      <a:pt x="7739" y="1058"/>
                    </a:lnTo>
                    <a:lnTo>
                      <a:pt x="7706" y="991"/>
                    </a:lnTo>
                    <a:cubicBezTo>
                      <a:pt x="7706" y="958"/>
                      <a:pt x="7673" y="958"/>
                      <a:pt x="7639" y="925"/>
                    </a:cubicBezTo>
                    <a:cubicBezTo>
                      <a:pt x="7606" y="858"/>
                      <a:pt x="7573" y="791"/>
                      <a:pt x="7506" y="724"/>
                    </a:cubicBezTo>
                    <a:cubicBezTo>
                      <a:pt x="7473" y="691"/>
                      <a:pt x="7439" y="658"/>
                      <a:pt x="7373" y="624"/>
                    </a:cubicBezTo>
                    <a:cubicBezTo>
                      <a:pt x="7373" y="624"/>
                      <a:pt x="7373" y="591"/>
                      <a:pt x="7339" y="591"/>
                    </a:cubicBezTo>
                    <a:lnTo>
                      <a:pt x="7339" y="558"/>
                    </a:lnTo>
                    <a:cubicBezTo>
                      <a:pt x="7339" y="558"/>
                      <a:pt x="7239" y="491"/>
                      <a:pt x="7206" y="458"/>
                    </a:cubicBezTo>
                    <a:cubicBezTo>
                      <a:pt x="7172" y="424"/>
                      <a:pt x="7106" y="424"/>
                      <a:pt x="7072" y="391"/>
                    </a:cubicBezTo>
                    <a:cubicBezTo>
                      <a:pt x="7072" y="358"/>
                      <a:pt x="7039" y="358"/>
                      <a:pt x="7006" y="324"/>
                    </a:cubicBezTo>
                    <a:cubicBezTo>
                      <a:pt x="6972" y="324"/>
                      <a:pt x="6972" y="324"/>
                      <a:pt x="6939" y="291"/>
                    </a:cubicBezTo>
                    <a:cubicBezTo>
                      <a:pt x="6805" y="224"/>
                      <a:pt x="6672" y="191"/>
                      <a:pt x="6505" y="157"/>
                    </a:cubicBezTo>
                    <a:cubicBezTo>
                      <a:pt x="6096" y="52"/>
                      <a:pt x="5678" y="0"/>
                      <a:pt x="526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6" name="Google Shape;2300;p54">
                <a:extLst>
                  <a:ext uri="{FF2B5EF4-FFF2-40B4-BE49-F238E27FC236}">
                    <a16:creationId xmlns:a16="http://schemas.microsoft.com/office/drawing/2014/main" id="{FF5F6823-00E8-5001-407F-4D80F4100922}"/>
                  </a:ext>
                </a:extLst>
              </p:cNvPr>
              <p:cNvSpPr/>
              <p:nvPr/>
            </p:nvSpPr>
            <p:spPr>
              <a:xfrm>
                <a:off x="3568550" y="2548100"/>
                <a:ext cx="25" cy="850"/>
              </a:xfrm>
              <a:custGeom>
                <a:avLst/>
                <a:gdLst/>
                <a:ahLst/>
                <a:cxnLst/>
                <a:rect l="l" t="t" r="r" b="b"/>
                <a:pathLst>
                  <a:path w="1" h="34" extrusionOk="0">
                    <a:moveTo>
                      <a:pt x="1" y="34"/>
                    </a:moveTo>
                    <a:lnTo>
                      <a:pt x="1" y="0"/>
                    </a:lnTo>
                    <a:lnTo>
                      <a:pt x="1" y="0"/>
                    </a:lnTo>
                    <a:cubicBezTo>
                      <a:pt x="1" y="0"/>
                      <a:pt x="1" y="34"/>
                      <a:pt x="1" y="34"/>
                    </a:cubicBezTo>
                    <a:close/>
                  </a:path>
                </a:pathLst>
              </a:custGeom>
              <a:solidFill>
                <a:srgbClr val="97C8A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7" name="Google Shape;2301;p54">
                <a:extLst>
                  <a:ext uri="{FF2B5EF4-FFF2-40B4-BE49-F238E27FC236}">
                    <a16:creationId xmlns:a16="http://schemas.microsoft.com/office/drawing/2014/main" id="{43C9175B-C4C3-B07E-4155-E1758FBE5562}"/>
                  </a:ext>
                </a:extLst>
              </p:cNvPr>
              <p:cNvSpPr/>
              <p:nvPr/>
            </p:nvSpPr>
            <p:spPr>
              <a:xfrm>
                <a:off x="3590225" y="25814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close/>
                  </a:path>
                </a:pathLst>
              </a:custGeom>
              <a:solidFill>
                <a:srgbClr val="97C8A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8" name="Google Shape;2302;p54">
                <a:extLst>
                  <a:ext uri="{FF2B5EF4-FFF2-40B4-BE49-F238E27FC236}">
                    <a16:creationId xmlns:a16="http://schemas.microsoft.com/office/drawing/2014/main" id="{6E32780D-0949-22BA-3201-03BE4552AC2B}"/>
                  </a:ext>
                </a:extLst>
              </p:cNvPr>
              <p:cNvSpPr/>
              <p:nvPr/>
            </p:nvSpPr>
            <p:spPr>
              <a:xfrm>
                <a:off x="3620250" y="2500575"/>
                <a:ext cx="89250" cy="49225"/>
              </a:xfrm>
              <a:custGeom>
                <a:avLst/>
                <a:gdLst/>
                <a:ahLst/>
                <a:cxnLst/>
                <a:rect l="l" t="t" r="r" b="b"/>
                <a:pathLst>
                  <a:path w="3570" h="1969" extrusionOk="0">
                    <a:moveTo>
                      <a:pt x="3370" y="0"/>
                    </a:moveTo>
                    <a:lnTo>
                      <a:pt x="1" y="1468"/>
                    </a:lnTo>
                    <a:lnTo>
                      <a:pt x="234" y="1968"/>
                    </a:lnTo>
                    <a:lnTo>
                      <a:pt x="3570" y="500"/>
                    </a:lnTo>
                    <a:lnTo>
                      <a:pt x="337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9" name="Google Shape;2303;p54">
                <a:extLst>
                  <a:ext uri="{FF2B5EF4-FFF2-40B4-BE49-F238E27FC236}">
                    <a16:creationId xmlns:a16="http://schemas.microsoft.com/office/drawing/2014/main" id="{9DE7BC6B-A1D3-A488-1434-A13D7818482C}"/>
                  </a:ext>
                </a:extLst>
              </p:cNvPr>
              <p:cNvSpPr/>
              <p:nvPr/>
            </p:nvSpPr>
            <p:spPr>
              <a:xfrm>
                <a:off x="3541025" y="2520575"/>
                <a:ext cx="88425" cy="29225"/>
              </a:xfrm>
              <a:custGeom>
                <a:avLst/>
                <a:gdLst/>
                <a:ahLst/>
                <a:cxnLst/>
                <a:rect l="l" t="t" r="r" b="b"/>
                <a:pathLst>
                  <a:path w="3537" h="1169" extrusionOk="0">
                    <a:moveTo>
                      <a:pt x="401" y="1"/>
                    </a:moveTo>
                    <a:lnTo>
                      <a:pt x="301" y="101"/>
                    </a:lnTo>
                    <a:cubicBezTo>
                      <a:pt x="201" y="201"/>
                      <a:pt x="101" y="334"/>
                      <a:pt x="1" y="501"/>
                    </a:cubicBezTo>
                    <a:lnTo>
                      <a:pt x="1068" y="701"/>
                    </a:lnTo>
                    <a:lnTo>
                      <a:pt x="1302" y="735"/>
                    </a:lnTo>
                    <a:lnTo>
                      <a:pt x="3003" y="1101"/>
                    </a:lnTo>
                    <a:lnTo>
                      <a:pt x="3437" y="1168"/>
                    </a:lnTo>
                    <a:lnTo>
                      <a:pt x="3503" y="868"/>
                    </a:lnTo>
                    <a:lnTo>
                      <a:pt x="3537" y="601"/>
                    </a:lnTo>
                    <a:lnTo>
                      <a:pt x="3370" y="568"/>
                    </a:lnTo>
                    <a:lnTo>
                      <a:pt x="1769" y="268"/>
                    </a:lnTo>
                    <a:lnTo>
                      <a:pt x="1135" y="134"/>
                    </a:lnTo>
                    <a:lnTo>
                      <a:pt x="40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0" name="Google Shape;2304;p54">
                <a:extLst>
                  <a:ext uri="{FF2B5EF4-FFF2-40B4-BE49-F238E27FC236}">
                    <a16:creationId xmlns:a16="http://schemas.microsoft.com/office/drawing/2014/main" id="{8A305969-80C5-9B0E-8BEE-C4C9C026463A}"/>
                  </a:ext>
                </a:extLst>
              </p:cNvPr>
              <p:cNvSpPr/>
              <p:nvPr/>
            </p:nvSpPr>
            <p:spPr>
              <a:xfrm>
                <a:off x="3578550" y="2538100"/>
                <a:ext cx="55075" cy="73400"/>
              </a:xfrm>
              <a:custGeom>
                <a:avLst/>
                <a:gdLst/>
                <a:ahLst/>
                <a:cxnLst/>
                <a:rect l="l" t="t" r="r" b="b"/>
                <a:pathLst>
                  <a:path w="2203" h="2936" extrusionOk="0">
                    <a:moveTo>
                      <a:pt x="1735" y="0"/>
                    </a:moveTo>
                    <a:lnTo>
                      <a:pt x="1735" y="34"/>
                    </a:lnTo>
                    <a:lnTo>
                      <a:pt x="1502" y="400"/>
                    </a:lnTo>
                    <a:lnTo>
                      <a:pt x="668" y="1735"/>
                    </a:lnTo>
                    <a:lnTo>
                      <a:pt x="635" y="1801"/>
                    </a:lnTo>
                    <a:lnTo>
                      <a:pt x="1" y="2836"/>
                    </a:lnTo>
                    <a:lnTo>
                      <a:pt x="601" y="2936"/>
                    </a:lnTo>
                    <a:lnTo>
                      <a:pt x="1168" y="2002"/>
                    </a:lnTo>
                    <a:lnTo>
                      <a:pt x="1302" y="1801"/>
                    </a:lnTo>
                    <a:lnTo>
                      <a:pt x="2169" y="367"/>
                    </a:lnTo>
                    <a:lnTo>
                      <a:pt x="2202" y="300"/>
                    </a:lnTo>
                    <a:lnTo>
                      <a:pt x="2002" y="167"/>
                    </a:lnTo>
                    <a:lnTo>
                      <a:pt x="173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1" name="Google Shape;2305;p54">
                <a:extLst>
                  <a:ext uri="{FF2B5EF4-FFF2-40B4-BE49-F238E27FC236}">
                    <a16:creationId xmlns:a16="http://schemas.microsoft.com/office/drawing/2014/main" id="{32382BF5-46B0-F28F-0DA2-7A3D03545E0C}"/>
                  </a:ext>
                </a:extLst>
              </p:cNvPr>
              <p:cNvSpPr/>
              <p:nvPr/>
            </p:nvSpPr>
            <p:spPr>
              <a:xfrm>
                <a:off x="3666950" y="3427900"/>
                <a:ext cx="152650" cy="184125"/>
              </a:xfrm>
              <a:custGeom>
                <a:avLst/>
                <a:gdLst/>
                <a:ahLst/>
                <a:cxnLst/>
                <a:rect l="l" t="t" r="r" b="b"/>
                <a:pathLst>
                  <a:path w="6106" h="7365" extrusionOk="0">
                    <a:moveTo>
                      <a:pt x="201" y="1235"/>
                    </a:moveTo>
                    <a:lnTo>
                      <a:pt x="201" y="1235"/>
                    </a:lnTo>
                    <a:cubicBezTo>
                      <a:pt x="200" y="1258"/>
                      <a:pt x="200" y="1281"/>
                      <a:pt x="199" y="1304"/>
                    </a:cubicBezTo>
                    <a:lnTo>
                      <a:pt x="199" y="1304"/>
                    </a:lnTo>
                    <a:lnTo>
                      <a:pt x="201" y="1301"/>
                    </a:lnTo>
                    <a:lnTo>
                      <a:pt x="201" y="1235"/>
                    </a:lnTo>
                    <a:close/>
                    <a:moveTo>
                      <a:pt x="1769" y="0"/>
                    </a:moveTo>
                    <a:cubicBezTo>
                      <a:pt x="1635" y="34"/>
                      <a:pt x="1502" y="67"/>
                      <a:pt x="1368" y="100"/>
                    </a:cubicBezTo>
                    <a:lnTo>
                      <a:pt x="1335" y="134"/>
                    </a:lnTo>
                    <a:lnTo>
                      <a:pt x="1368" y="134"/>
                    </a:lnTo>
                    <a:cubicBezTo>
                      <a:pt x="1535" y="167"/>
                      <a:pt x="1702" y="200"/>
                      <a:pt x="1835" y="301"/>
                    </a:cubicBezTo>
                    <a:lnTo>
                      <a:pt x="2369" y="667"/>
                    </a:lnTo>
                    <a:cubicBezTo>
                      <a:pt x="3403" y="1401"/>
                      <a:pt x="4004" y="2636"/>
                      <a:pt x="3904" y="3903"/>
                    </a:cubicBezTo>
                    <a:cubicBezTo>
                      <a:pt x="3904" y="4003"/>
                      <a:pt x="3870" y="4103"/>
                      <a:pt x="3837" y="4237"/>
                    </a:cubicBezTo>
                    <a:cubicBezTo>
                      <a:pt x="3737" y="4470"/>
                      <a:pt x="3537" y="4670"/>
                      <a:pt x="3270" y="4770"/>
                    </a:cubicBezTo>
                    <a:cubicBezTo>
                      <a:pt x="3236" y="4804"/>
                      <a:pt x="3170" y="4837"/>
                      <a:pt x="3103" y="4837"/>
                    </a:cubicBezTo>
                    <a:cubicBezTo>
                      <a:pt x="3020" y="4861"/>
                      <a:pt x="2938" y="4872"/>
                      <a:pt x="2856" y="4872"/>
                    </a:cubicBezTo>
                    <a:cubicBezTo>
                      <a:pt x="2708" y="4872"/>
                      <a:pt x="2565" y="4835"/>
                      <a:pt x="2436" y="4770"/>
                    </a:cubicBezTo>
                    <a:cubicBezTo>
                      <a:pt x="2369" y="4737"/>
                      <a:pt x="2336" y="4704"/>
                      <a:pt x="2302" y="4670"/>
                    </a:cubicBezTo>
                    <a:lnTo>
                      <a:pt x="1769" y="4337"/>
                    </a:lnTo>
                    <a:cubicBezTo>
                      <a:pt x="1635" y="4237"/>
                      <a:pt x="1535" y="4137"/>
                      <a:pt x="1435" y="4037"/>
                    </a:cubicBezTo>
                    <a:cubicBezTo>
                      <a:pt x="652" y="3351"/>
                      <a:pt x="188" y="2347"/>
                      <a:pt x="199" y="1304"/>
                    </a:cubicBezTo>
                    <a:lnTo>
                      <a:pt x="199" y="1304"/>
                    </a:lnTo>
                    <a:lnTo>
                      <a:pt x="168" y="1368"/>
                    </a:lnTo>
                    <a:cubicBezTo>
                      <a:pt x="101" y="1535"/>
                      <a:pt x="67" y="1702"/>
                      <a:pt x="67" y="1902"/>
                    </a:cubicBezTo>
                    <a:cubicBezTo>
                      <a:pt x="1" y="2902"/>
                      <a:pt x="234" y="3936"/>
                      <a:pt x="735" y="4837"/>
                    </a:cubicBezTo>
                    <a:lnTo>
                      <a:pt x="701" y="4904"/>
                    </a:lnTo>
                    <a:lnTo>
                      <a:pt x="901" y="5071"/>
                    </a:lnTo>
                    <a:cubicBezTo>
                      <a:pt x="935" y="5137"/>
                      <a:pt x="968" y="5204"/>
                      <a:pt x="1001" y="5271"/>
                    </a:cubicBezTo>
                    <a:cubicBezTo>
                      <a:pt x="1368" y="5771"/>
                      <a:pt x="1802" y="6205"/>
                      <a:pt x="2302" y="6572"/>
                    </a:cubicBezTo>
                    <a:lnTo>
                      <a:pt x="2936" y="7005"/>
                    </a:lnTo>
                    <a:lnTo>
                      <a:pt x="3003" y="7039"/>
                    </a:lnTo>
                    <a:cubicBezTo>
                      <a:pt x="3036" y="7072"/>
                      <a:pt x="3036" y="7072"/>
                      <a:pt x="3103" y="7105"/>
                    </a:cubicBezTo>
                    <a:lnTo>
                      <a:pt x="3136" y="7139"/>
                    </a:lnTo>
                    <a:lnTo>
                      <a:pt x="3170" y="7139"/>
                    </a:lnTo>
                    <a:lnTo>
                      <a:pt x="3303" y="7205"/>
                    </a:lnTo>
                    <a:cubicBezTo>
                      <a:pt x="3551" y="7314"/>
                      <a:pt x="3813" y="7365"/>
                      <a:pt x="4077" y="7365"/>
                    </a:cubicBezTo>
                    <a:cubicBezTo>
                      <a:pt x="4380" y="7365"/>
                      <a:pt x="4685" y="7297"/>
                      <a:pt x="4971" y="7172"/>
                    </a:cubicBezTo>
                    <a:cubicBezTo>
                      <a:pt x="5204" y="7039"/>
                      <a:pt x="5438" y="6872"/>
                      <a:pt x="5605" y="6672"/>
                    </a:cubicBezTo>
                    <a:cubicBezTo>
                      <a:pt x="5671" y="6605"/>
                      <a:pt x="5738" y="6538"/>
                      <a:pt x="5772" y="6472"/>
                    </a:cubicBezTo>
                    <a:cubicBezTo>
                      <a:pt x="5838" y="6372"/>
                      <a:pt x="5905" y="6238"/>
                      <a:pt x="5972" y="6138"/>
                    </a:cubicBezTo>
                    <a:cubicBezTo>
                      <a:pt x="6005" y="6038"/>
                      <a:pt x="6038" y="5971"/>
                      <a:pt x="6038" y="5871"/>
                    </a:cubicBezTo>
                    <a:cubicBezTo>
                      <a:pt x="6072" y="5771"/>
                      <a:pt x="6105" y="5704"/>
                      <a:pt x="6105" y="5604"/>
                    </a:cubicBezTo>
                    <a:lnTo>
                      <a:pt x="6105" y="5471"/>
                    </a:lnTo>
                    <a:cubicBezTo>
                      <a:pt x="6105" y="5271"/>
                      <a:pt x="6105" y="5104"/>
                      <a:pt x="6105" y="4904"/>
                    </a:cubicBezTo>
                    <a:cubicBezTo>
                      <a:pt x="6038" y="3803"/>
                      <a:pt x="5671" y="2769"/>
                      <a:pt x="5004" y="1902"/>
                    </a:cubicBezTo>
                    <a:lnTo>
                      <a:pt x="4971" y="1868"/>
                    </a:lnTo>
                    <a:cubicBezTo>
                      <a:pt x="4838" y="1702"/>
                      <a:pt x="4704" y="1535"/>
                      <a:pt x="4571" y="1401"/>
                    </a:cubicBezTo>
                    <a:lnTo>
                      <a:pt x="4137" y="901"/>
                    </a:lnTo>
                    <a:lnTo>
                      <a:pt x="4104" y="968"/>
                    </a:lnTo>
                    <a:lnTo>
                      <a:pt x="3970" y="868"/>
                    </a:lnTo>
                    <a:lnTo>
                      <a:pt x="3870" y="801"/>
                    </a:lnTo>
                    <a:lnTo>
                      <a:pt x="3236" y="367"/>
                    </a:lnTo>
                    <a:cubicBezTo>
                      <a:pt x="2936" y="167"/>
                      <a:pt x="2603" y="34"/>
                      <a:pt x="22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2" name="Google Shape;2306;p54">
                <a:extLst>
                  <a:ext uri="{FF2B5EF4-FFF2-40B4-BE49-F238E27FC236}">
                    <a16:creationId xmlns:a16="http://schemas.microsoft.com/office/drawing/2014/main" id="{37153334-58BE-CECA-2B71-E16C5876FAC5}"/>
                  </a:ext>
                </a:extLst>
              </p:cNvPr>
              <p:cNvSpPr/>
              <p:nvPr/>
            </p:nvSpPr>
            <p:spPr>
              <a:xfrm>
                <a:off x="3672800" y="34595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close/>
                  </a:path>
                </a:pathLst>
              </a:custGeom>
              <a:solidFill>
                <a:srgbClr val="2542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3" name="Google Shape;2307;p54">
                <a:extLst>
                  <a:ext uri="{FF2B5EF4-FFF2-40B4-BE49-F238E27FC236}">
                    <a16:creationId xmlns:a16="http://schemas.microsoft.com/office/drawing/2014/main" id="{1794EF57-335B-493B-36F1-4478EA0E7879}"/>
                  </a:ext>
                </a:extLst>
              </p:cNvPr>
              <p:cNvSpPr/>
              <p:nvPr/>
            </p:nvSpPr>
            <p:spPr>
              <a:xfrm>
                <a:off x="3641100" y="3398025"/>
                <a:ext cx="152650" cy="183125"/>
              </a:xfrm>
              <a:custGeom>
                <a:avLst/>
                <a:gdLst/>
                <a:ahLst/>
                <a:cxnLst/>
                <a:rect l="l" t="t" r="r" b="b"/>
                <a:pathLst>
                  <a:path w="6106" h="7325" extrusionOk="0">
                    <a:moveTo>
                      <a:pt x="2281" y="1322"/>
                    </a:moveTo>
                    <a:cubicBezTo>
                      <a:pt x="2321" y="1322"/>
                      <a:pt x="2361" y="1324"/>
                      <a:pt x="2402" y="1329"/>
                    </a:cubicBezTo>
                    <a:cubicBezTo>
                      <a:pt x="2536" y="1362"/>
                      <a:pt x="2669" y="1395"/>
                      <a:pt x="2769" y="1462"/>
                    </a:cubicBezTo>
                    <a:lnTo>
                      <a:pt x="2869" y="1529"/>
                    </a:lnTo>
                    <a:lnTo>
                      <a:pt x="3336" y="1829"/>
                    </a:lnTo>
                    <a:lnTo>
                      <a:pt x="3403" y="1862"/>
                    </a:lnTo>
                    <a:cubicBezTo>
                      <a:pt x="4437" y="2596"/>
                      <a:pt x="5038" y="3831"/>
                      <a:pt x="4938" y="5098"/>
                    </a:cubicBezTo>
                    <a:cubicBezTo>
                      <a:pt x="4938" y="5298"/>
                      <a:pt x="4837" y="5498"/>
                      <a:pt x="4737" y="5665"/>
                    </a:cubicBezTo>
                    <a:cubicBezTo>
                      <a:pt x="4604" y="5799"/>
                      <a:pt x="4471" y="5899"/>
                      <a:pt x="4304" y="5965"/>
                    </a:cubicBezTo>
                    <a:lnTo>
                      <a:pt x="4270" y="5965"/>
                    </a:lnTo>
                    <a:lnTo>
                      <a:pt x="4137" y="6032"/>
                    </a:lnTo>
                    <a:cubicBezTo>
                      <a:pt x="4059" y="6043"/>
                      <a:pt x="3981" y="6051"/>
                      <a:pt x="3903" y="6051"/>
                    </a:cubicBezTo>
                    <a:cubicBezTo>
                      <a:pt x="3748" y="6051"/>
                      <a:pt x="3592" y="6021"/>
                      <a:pt x="3436" y="5932"/>
                    </a:cubicBezTo>
                    <a:cubicBezTo>
                      <a:pt x="3403" y="5932"/>
                      <a:pt x="3336" y="5899"/>
                      <a:pt x="3303" y="5865"/>
                    </a:cubicBezTo>
                    <a:lnTo>
                      <a:pt x="2803" y="5498"/>
                    </a:lnTo>
                    <a:cubicBezTo>
                      <a:pt x="2669" y="5432"/>
                      <a:pt x="2569" y="5332"/>
                      <a:pt x="2436" y="5232"/>
                    </a:cubicBezTo>
                    <a:cubicBezTo>
                      <a:pt x="1702" y="4564"/>
                      <a:pt x="1235" y="3630"/>
                      <a:pt x="1235" y="2596"/>
                    </a:cubicBezTo>
                    <a:lnTo>
                      <a:pt x="1235" y="2430"/>
                    </a:lnTo>
                    <a:lnTo>
                      <a:pt x="1235" y="2296"/>
                    </a:lnTo>
                    <a:cubicBezTo>
                      <a:pt x="1297" y="1737"/>
                      <a:pt x="1736" y="1322"/>
                      <a:pt x="2281" y="1322"/>
                    </a:cubicBezTo>
                    <a:close/>
                    <a:moveTo>
                      <a:pt x="2028" y="0"/>
                    </a:moveTo>
                    <a:cubicBezTo>
                      <a:pt x="1004" y="0"/>
                      <a:pt x="82" y="782"/>
                      <a:pt x="1" y="1896"/>
                    </a:cubicBezTo>
                    <a:lnTo>
                      <a:pt x="1" y="2129"/>
                    </a:lnTo>
                    <a:cubicBezTo>
                      <a:pt x="1" y="2329"/>
                      <a:pt x="1" y="2530"/>
                      <a:pt x="34" y="2730"/>
                    </a:cubicBezTo>
                    <a:cubicBezTo>
                      <a:pt x="101" y="3597"/>
                      <a:pt x="401" y="4398"/>
                      <a:pt x="868" y="5131"/>
                    </a:cubicBezTo>
                    <a:cubicBezTo>
                      <a:pt x="968" y="5198"/>
                      <a:pt x="1001" y="5265"/>
                      <a:pt x="1035" y="5332"/>
                    </a:cubicBezTo>
                    <a:lnTo>
                      <a:pt x="1101" y="5398"/>
                    </a:lnTo>
                    <a:cubicBezTo>
                      <a:pt x="1135" y="5432"/>
                      <a:pt x="1168" y="5465"/>
                      <a:pt x="1168" y="5498"/>
                    </a:cubicBezTo>
                    <a:cubicBezTo>
                      <a:pt x="1202" y="5532"/>
                      <a:pt x="1235" y="5565"/>
                      <a:pt x="1235" y="5598"/>
                    </a:cubicBezTo>
                    <a:cubicBezTo>
                      <a:pt x="1268" y="5632"/>
                      <a:pt x="1302" y="5665"/>
                      <a:pt x="1335" y="5665"/>
                    </a:cubicBezTo>
                    <a:cubicBezTo>
                      <a:pt x="1368" y="5732"/>
                      <a:pt x="1402" y="5799"/>
                      <a:pt x="1468" y="5832"/>
                    </a:cubicBezTo>
                    <a:cubicBezTo>
                      <a:pt x="1502" y="5899"/>
                      <a:pt x="1568" y="5932"/>
                      <a:pt x="1602" y="5999"/>
                    </a:cubicBezTo>
                    <a:cubicBezTo>
                      <a:pt x="1635" y="5999"/>
                      <a:pt x="1669" y="6032"/>
                      <a:pt x="1669" y="6065"/>
                    </a:cubicBezTo>
                    <a:lnTo>
                      <a:pt x="1902" y="6232"/>
                    </a:lnTo>
                    <a:cubicBezTo>
                      <a:pt x="2035" y="6332"/>
                      <a:pt x="2169" y="6432"/>
                      <a:pt x="2302" y="6532"/>
                    </a:cubicBezTo>
                    <a:lnTo>
                      <a:pt x="2936" y="6999"/>
                    </a:lnTo>
                    <a:cubicBezTo>
                      <a:pt x="3036" y="7066"/>
                      <a:pt x="3170" y="7133"/>
                      <a:pt x="3270" y="7166"/>
                    </a:cubicBezTo>
                    <a:lnTo>
                      <a:pt x="3370" y="7200"/>
                    </a:lnTo>
                    <a:lnTo>
                      <a:pt x="3403" y="7233"/>
                    </a:lnTo>
                    <a:lnTo>
                      <a:pt x="3470" y="7233"/>
                    </a:lnTo>
                    <a:lnTo>
                      <a:pt x="3570" y="7266"/>
                    </a:lnTo>
                    <a:lnTo>
                      <a:pt x="3703" y="7300"/>
                    </a:lnTo>
                    <a:lnTo>
                      <a:pt x="3937" y="7300"/>
                    </a:lnTo>
                    <a:cubicBezTo>
                      <a:pt x="3954" y="7316"/>
                      <a:pt x="3970" y="7325"/>
                      <a:pt x="3987" y="7325"/>
                    </a:cubicBezTo>
                    <a:cubicBezTo>
                      <a:pt x="4004" y="7325"/>
                      <a:pt x="4020" y="7316"/>
                      <a:pt x="4037" y="7300"/>
                    </a:cubicBezTo>
                    <a:cubicBezTo>
                      <a:pt x="4054" y="7316"/>
                      <a:pt x="4079" y="7325"/>
                      <a:pt x="4108" y="7325"/>
                    </a:cubicBezTo>
                    <a:cubicBezTo>
                      <a:pt x="4137" y="7325"/>
                      <a:pt x="4170" y="7316"/>
                      <a:pt x="4204" y="7300"/>
                    </a:cubicBezTo>
                    <a:lnTo>
                      <a:pt x="4504" y="7300"/>
                    </a:lnTo>
                    <a:cubicBezTo>
                      <a:pt x="4671" y="7266"/>
                      <a:pt x="4804" y="7200"/>
                      <a:pt x="4938" y="7133"/>
                    </a:cubicBezTo>
                    <a:cubicBezTo>
                      <a:pt x="5038" y="7100"/>
                      <a:pt x="5104" y="7066"/>
                      <a:pt x="5171" y="6999"/>
                    </a:cubicBezTo>
                    <a:cubicBezTo>
                      <a:pt x="5204" y="6999"/>
                      <a:pt x="5204" y="6966"/>
                      <a:pt x="5238" y="6966"/>
                    </a:cubicBezTo>
                    <a:lnTo>
                      <a:pt x="5338" y="6899"/>
                    </a:lnTo>
                    <a:lnTo>
                      <a:pt x="5371" y="6833"/>
                    </a:lnTo>
                    <a:lnTo>
                      <a:pt x="5438" y="6799"/>
                    </a:lnTo>
                    <a:cubicBezTo>
                      <a:pt x="5471" y="6766"/>
                      <a:pt x="5505" y="6733"/>
                      <a:pt x="5505" y="6733"/>
                    </a:cubicBezTo>
                    <a:cubicBezTo>
                      <a:pt x="5571" y="6666"/>
                      <a:pt x="5638" y="6599"/>
                      <a:pt x="5671" y="6532"/>
                    </a:cubicBezTo>
                    <a:cubicBezTo>
                      <a:pt x="5705" y="6499"/>
                      <a:pt x="5738" y="6466"/>
                      <a:pt x="5771" y="6399"/>
                    </a:cubicBezTo>
                    <a:cubicBezTo>
                      <a:pt x="5771" y="6399"/>
                      <a:pt x="5771" y="6366"/>
                      <a:pt x="5805" y="6366"/>
                    </a:cubicBezTo>
                    <a:lnTo>
                      <a:pt x="5805" y="6332"/>
                    </a:lnTo>
                    <a:lnTo>
                      <a:pt x="5872" y="6166"/>
                    </a:lnTo>
                    <a:cubicBezTo>
                      <a:pt x="5905" y="6132"/>
                      <a:pt x="5905" y="6099"/>
                      <a:pt x="5938" y="6065"/>
                    </a:cubicBezTo>
                    <a:cubicBezTo>
                      <a:pt x="5938" y="6032"/>
                      <a:pt x="5938" y="5999"/>
                      <a:pt x="5972" y="5965"/>
                    </a:cubicBezTo>
                    <a:cubicBezTo>
                      <a:pt x="5972" y="5932"/>
                      <a:pt x="5972" y="5899"/>
                      <a:pt x="5972" y="5899"/>
                    </a:cubicBezTo>
                    <a:cubicBezTo>
                      <a:pt x="6005" y="5732"/>
                      <a:pt x="6038" y="5598"/>
                      <a:pt x="6038" y="5465"/>
                    </a:cubicBezTo>
                    <a:cubicBezTo>
                      <a:pt x="6105" y="4264"/>
                      <a:pt x="5771" y="3063"/>
                      <a:pt x="5071" y="2063"/>
                    </a:cubicBezTo>
                    <a:cubicBezTo>
                      <a:pt x="4737" y="1562"/>
                      <a:pt x="4304" y="1129"/>
                      <a:pt x="3803" y="795"/>
                    </a:cubicBezTo>
                    <a:lnTo>
                      <a:pt x="3303" y="461"/>
                    </a:lnTo>
                    <a:lnTo>
                      <a:pt x="3170" y="361"/>
                    </a:lnTo>
                    <a:cubicBezTo>
                      <a:pt x="3036" y="261"/>
                      <a:pt x="2903" y="195"/>
                      <a:pt x="2736" y="128"/>
                    </a:cubicBezTo>
                    <a:cubicBezTo>
                      <a:pt x="2500" y="41"/>
                      <a:pt x="2262" y="0"/>
                      <a:pt x="202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4" name="Google Shape;2308;p54">
                <a:extLst>
                  <a:ext uri="{FF2B5EF4-FFF2-40B4-BE49-F238E27FC236}">
                    <a16:creationId xmlns:a16="http://schemas.microsoft.com/office/drawing/2014/main" id="{85813657-DC68-1961-192A-89ACBC3FD0D3}"/>
                  </a:ext>
                </a:extLst>
              </p:cNvPr>
              <p:cNvSpPr/>
              <p:nvPr/>
            </p:nvSpPr>
            <p:spPr>
              <a:xfrm>
                <a:off x="3700325" y="3431225"/>
                <a:ext cx="850" cy="875"/>
              </a:xfrm>
              <a:custGeom>
                <a:avLst/>
                <a:gdLst/>
                <a:ahLst/>
                <a:cxnLst/>
                <a:rect l="l" t="t" r="r" b="b"/>
                <a:pathLst>
                  <a:path w="34" h="35" extrusionOk="0">
                    <a:moveTo>
                      <a:pt x="0" y="34"/>
                    </a:moveTo>
                    <a:lnTo>
                      <a:pt x="33" y="1"/>
                    </a:lnTo>
                    <a:lnTo>
                      <a:pt x="33" y="1"/>
                    </a:lnTo>
                    <a:close/>
                  </a:path>
                </a:pathLst>
              </a:custGeom>
              <a:solidFill>
                <a:srgbClr val="97C8A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5" name="Google Shape;2309;p54">
                <a:extLst>
                  <a:ext uri="{FF2B5EF4-FFF2-40B4-BE49-F238E27FC236}">
                    <a16:creationId xmlns:a16="http://schemas.microsoft.com/office/drawing/2014/main" id="{02A5F0A6-8E77-A658-6954-258F3C533D48}"/>
                  </a:ext>
                </a:extLst>
              </p:cNvPr>
              <p:cNvSpPr/>
              <p:nvPr/>
            </p:nvSpPr>
            <p:spPr>
              <a:xfrm>
                <a:off x="3671950" y="34595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close/>
                  </a:path>
                </a:pathLst>
              </a:custGeom>
              <a:solidFill>
                <a:srgbClr val="97C8A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6" name="Google Shape;2310;p54">
                <a:extLst>
                  <a:ext uri="{FF2B5EF4-FFF2-40B4-BE49-F238E27FC236}">
                    <a16:creationId xmlns:a16="http://schemas.microsoft.com/office/drawing/2014/main" id="{A24C367D-BF19-17F3-28CA-7FD753726A8F}"/>
                  </a:ext>
                </a:extLst>
              </p:cNvPr>
              <p:cNvSpPr/>
              <p:nvPr/>
            </p:nvSpPr>
            <p:spPr>
              <a:xfrm>
                <a:off x="3709475" y="3481275"/>
                <a:ext cx="61750" cy="83400"/>
              </a:xfrm>
              <a:custGeom>
                <a:avLst/>
                <a:gdLst/>
                <a:ahLst/>
                <a:cxnLst/>
                <a:rect l="l" t="t" r="r" b="b"/>
                <a:pathLst>
                  <a:path w="2470" h="3336" extrusionOk="0">
                    <a:moveTo>
                      <a:pt x="468" y="0"/>
                    </a:moveTo>
                    <a:lnTo>
                      <a:pt x="1" y="300"/>
                    </a:lnTo>
                    <a:lnTo>
                      <a:pt x="2002" y="3336"/>
                    </a:lnTo>
                    <a:lnTo>
                      <a:pt x="2469" y="3036"/>
                    </a:lnTo>
                    <a:lnTo>
                      <a:pt x="46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7" name="Google Shape;2311;p54">
                <a:extLst>
                  <a:ext uri="{FF2B5EF4-FFF2-40B4-BE49-F238E27FC236}">
                    <a16:creationId xmlns:a16="http://schemas.microsoft.com/office/drawing/2014/main" id="{00FAA019-CE80-C369-EBA0-C788644C7D95}"/>
                  </a:ext>
                </a:extLst>
              </p:cNvPr>
              <p:cNvSpPr/>
              <p:nvPr/>
            </p:nvSpPr>
            <p:spPr>
              <a:xfrm>
                <a:off x="3709475" y="3402050"/>
                <a:ext cx="15050" cy="88425"/>
              </a:xfrm>
              <a:custGeom>
                <a:avLst/>
                <a:gdLst/>
                <a:ahLst/>
                <a:cxnLst/>
                <a:rect l="l" t="t" r="r" b="b"/>
                <a:pathLst>
                  <a:path w="602" h="3537" extrusionOk="0">
                    <a:moveTo>
                      <a:pt x="68" y="0"/>
                    </a:moveTo>
                    <a:lnTo>
                      <a:pt x="34" y="1068"/>
                    </a:lnTo>
                    <a:lnTo>
                      <a:pt x="34" y="1301"/>
                    </a:lnTo>
                    <a:lnTo>
                      <a:pt x="1" y="3069"/>
                    </a:lnTo>
                    <a:lnTo>
                      <a:pt x="1" y="3469"/>
                    </a:lnTo>
                    <a:lnTo>
                      <a:pt x="268" y="3536"/>
                    </a:lnTo>
                    <a:lnTo>
                      <a:pt x="535" y="3536"/>
                    </a:lnTo>
                    <a:lnTo>
                      <a:pt x="535" y="3369"/>
                    </a:lnTo>
                    <a:lnTo>
                      <a:pt x="601" y="1701"/>
                    </a:lnTo>
                    <a:lnTo>
                      <a:pt x="601" y="1068"/>
                    </a:lnTo>
                    <a:lnTo>
                      <a:pt x="601" y="300"/>
                    </a:lnTo>
                    <a:lnTo>
                      <a:pt x="501" y="234"/>
                    </a:lnTo>
                    <a:cubicBezTo>
                      <a:pt x="368" y="134"/>
                      <a:pt x="201" y="67"/>
                      <a:pt x="6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8" name="Google Shape;2312;p54">
                <a:extLst>
                  <a:ext uri="{FF2B5EF4-FFF2-40B4-BE49-F238E27FC236}">
                    <a16:creationId xmlns:a16="http://schemas.microsoft.com/office/drawing/2014/main" id="{CE3BCDB7-DC46-66A2-1342-6BB0F7144244}"/>
                  </a:ext>
                </a:extLst>
              </p:cNvPr>
              <p:cNvSpPr/>
              <p:nvPr/>
            </p:nvSpPr>
            <p:spPr>
              <a:xfrm>
                <a:off x="3642775" y="3451250"/>
                <a:ext cx="76750" cy="44225"/>
              </a:xfrm>
              <a:custGeom>
                <a:avLst/>
                <a:gdLst/>
                <a:ahLst/>
                <a:cxnLst/>
                <a:rect l="l" t="t" r="r" b="b"/>
                <a:pathLst>
                  <a:path w="3070" h="1769" extrusionOk="0">
                    <a:moveTo>
                      <a:pt x="0" y="0"/>
                    </a:moveTo>
                    <a:lnTo>
                      <a:pt x="0" y="634"/>
                    </a:lnTo>
                    <a:lnTo>
                      <a:pt x="1034" y="1034"/>
                    </a:lnTo>
                    <a:lnTo>
                      <a:pt x="1235" y="1134"/>
                    </a:lnTo>
                    <a:lnTo>
                      <a:pt x="2802" y="1735"/>
                    </a:lnTo>
                    <a:lnTo>
                      <a:pt x="2869" y="1768"/>
                    </a:lnTo>
                    <a:lnTo>
                      <a:pt x="2969" y="1535"/>
                    </a:lnTo>
                    <a:lnTo>
                      <a:pt x="3069" y="1235"/>
                    </a:lnTo>
                    <a:lnTo>
                      <a:pt x="2669" y="1068"/>
                    </a:lnTo>
                    <a:lnTo>
                      <a:pt x="1201" y="501"/>
                    </a:lnTo>
                    <a:lnTo>
                      <a:pt x="1135" y="4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6" name="!!TieuDe"/>
          <p:cNvSpPr txBox="1">
            <a:spLocks noGrp="1"/>
          </p:cNvSpPr>
          <p:nvPr>
            <p:ph type="title"/>
          </p:nvPr>
        </p:nvSpPr>
        <p:spPr>
          <a:xfrm>
            <a:off x="535922" y="367611"/>
            <a:ext cx="3826527" cy="59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Chivo" panose="020B0604020202020204" charset="0"/>
                <a:ea typeface="Chivo" panose="020B0604020202020204" charset="0"/>
                <a:cs typeface="Chivo" panose="020B0604020202020204" charset="0"/>
              </a:rPr>
              <a:t>Cài đặt các bảng</a:t>
            </a:r>
            <a:endParaRPr b="1">
              <a:latin typeface="Chivo" panose="020B0604020202020204" charset="0"/>
              <a:ea typeface="Chivo" panose="020B0604020202020204" charset="0"/>
              <a:cs typeface="Chivo" panose="020B060402020202020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E00071-F4F0-62EB-DEFE-46B297281C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774" y="1105686"/>
            <a:ext cx="5495925" cy="1866325"/>
          </a:xfrm>
          <a:prstGeom prst="rect">
            <a:avLst/>
          </a:prstGeom>
        </p:spPr>
      </p:pic>
      <p:sp>
        <p:nvSpPr>
          <p:cNvPr id="5" name="Google Shape;1356;p38">
            <a:extLst>
              <a:ext uri="{FF2B5EF4-FFF2-40B4-BE49-F238E27FC236}">
                <a16:creationId xmlns:a16="http://schemas.microsoft.com/office/drawing/2014/main" id="{758AC16C-BA09-C2F0-5BCA-0A79342BF0CB}"/>
              </a:ext>
            </a:extLst>
          </p:cNvPr>
          <p:cNvSpPr txBox="1">
            <a:spLocks/>
          </p:cNvSpPr>
          <p:nvPr/>
        </p:nvSpPr>
        <p:spPr>
          <a:xfrm>
            <a:off x="621973" y="1866106"/>
            <a:ext cx="2245052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000">
                <a:solidFill>
                  <a:schemeClr val="bg1"/>
                </a:solidFill>
              </a:rPr>
              <a:t>Bảng NhanVien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B4EC6CA-29AB-2698-0AE2-CDC070238C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774" y="3200502"/>
            <a:ext cx="5495924" cy="1438173"/>
          </a:xfrm>
          <a:prstGeom prst="rect">
            <a:avLst/>
          </a:prstGeom>
        </p:spPr>
      </p:pic>
      <p:sp>
        <p:nvSpPr>
          <p:cNvPr id="7" name="Google Shape;1356;p38">
            <a:extLst>
              <a:ext uri="{FF2B5EF4-FFF2-40B4-BE49-F238E27FC236}">
                <a16:creationId xmlns:a16="http://schemas.microsoft.com/office/drawing/2014/main" id="{0E2DE6B3-00BF-0310-648E-E9C908FF8DDC}"/>
              </a:ext>
            </a:extLst>
          </p:cNvPr>
          <p:cNvSpPr txBox="1">
            <a:spLocks/>
          </p:cNvSpPr>
          <p:nvPr/>
        </p:nvSpPr>
        <p:spPr>
          <a:xfrm>
            <a:off x="621973" y="3611606"/>
            <a:ext cx="2245052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000">
                <a:solidFill>
                  <a:schemeClr val="bg1"/>
                </a:solidFill>
              </a:rPr>
              <a:t>Bảng TaiKhoan</a:t>
            </a:r>
          </a:p>
        </p:txBody>
      </p:sp>
      <p:sp>
        <p:nvSpPr>
          <p:cNvPr id="8" name="Google Shape;1344;p37">
            <a:extLst>
              <a:ext uri="{FF2B5EF4-FFF2-40B4-BE49-F238E27FC236}">
                <a16:creationId xmlns:a16="http://schemas.microsoft.com/office/drawing/2014/main" id="{4EA2BAB3-122B-BE06-29A6-A314809596AD}"/>
              </a:ext>
            </a:extLst>
          </p:cNvPr>
          <p:cNvSpPr/>
          <p:nvPr/>
        </p:nvSpPr>
        <p:spPr>
          <a:xfrm rot="9327897">
            <a:off x="12184775" y="10838125"/>
            <a:ext cx="1515800" cy="1515800"/>
          </a:xfrm>
          <a:prstGeom prst="ellipse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" name="Google Shape;1347;p37">
            <a:extLst>
              <a:ext uri="{FF2B5EF4-FFF2-40B4-BE49-F238E27FC236}">
                <a16:creationId xmlns:a16="http://schemas.microsoft.com/office/drawing/2014/main" id="{399DC8F3-FF3F-A9E4-642C-16CC4D1FD31D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20380" t="4883" r="9942" b="8069"/>
          <a:stretch/>
        </p:blipFill>
        <p:spPr>
          <a:xfrm rot="9327897">
            <a:off x="12249527" y="10903324"/>
            <a:ext cx="1386296" cy="1385402"/>
          </a:xfrm>
          <a:prstGeom prst="ellipse">
            <a:avLst/>
          </a:prstGeom>
          <a:noFill/>
          <a:ln>
            <a:noFill/>
          </a:ln>
        </p:spPr>
      </p:pic>
      <p:sp>
        <p:nvSpPr>
          <p:cNvPr id="10" name="Google Shape;1356;p38">
            <a:extLst>
              <a:ext uri="{FF2B5EF4-FFF2-40B4-BE49-F238E27FC236}">
                <a16:creationId xmlns:a16="http://schemas.microsoft.com/office/drawing/2014/main" id="{2050777B-8495-3BAD-19D0-CC92F50C06C2}"/>
              </a:ext>
            </a:extLst>
          </p:cNvPr>
          <p:cNvSpPr txBox="1">
            <a:spLocks/>
          </p:cNvSpPr>
          <p:nvPr/>
        </p:nvSpPr>
        <p:spPr>
          <a:xfrm>
            <a:off x="-25476112" y="1324479"/>
            <a:ext cx="2245052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000">
                <a:solidFill>
                  <a:schemeClr val="bg1"/>
                </a:solidFill>
              </a:rPr>
              <a:t>Bảng CaTruc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76106E6-28B3-3CEC-D720-2A79EE9E0D9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231059" y="912412"/>
            <a:ext cx="4942424" cy="120847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CE40367-13CE-36D9-AD6D-4BD07652159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698"/>
          <a:stretch/>
        </p:blipFill>
        <p:spPr>
          <a:xfrm>
            <a:off x="26898381" y="2281255"/>
            <a:ext cx="4942424" cy="994593"/>
          </a:xfrm>
          <a:prstGeom prst="rect">
            <a:avLst/>
          </a:prstGeom>
        </p:spPr>
      </p:pic>
      <p:sp>
        <p:nvSpPr>
          <p:cNvPr id="13" name="Google Shape;1356;p38">
            <a:extLst>
              <a:ext uri="{FF2B5EF4-FFF2-40B4-BE49-F238E27FC236}">
                <a16:creationId xmlns:a16="http://schemas.microsoft.com/office/drawing/2014/main" id="{BB3502FD-780A-4848-3DD5-EAE6452CEF77}"/>
              </a:ext>
            </a:extLst>
          </p:cNvPr>
          <p:cNvSpPr txBox="1">
            <a:spLocks/>
          </p:cNvSpPr>
          <p:nvPr/>
        </p:nvSpPr>
        <p:spPr>
          <a:xfrm>
            <a:off x="24653328" y="2514852"/>
            <a:ext cx="2245052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000">
                <a:solidFill>
                  <a:schemeClr val="bg1"/>
                </a:solidFill>
              </a:rPr>
              <a:t>Bảng DangKyCaTruc</a:t>
            </a:r>
          </a:p>
        </p:txBody>
      </p:sp>
      <p:sp>
        <p:nvSpPr>
          <p:cNvPr id="14" name="Google Shape;1356;p38">
            <a:extLst>
              <a:ext uri="{FF2B5EF4-FFF2-40B4-BE49-F238E27FC236}">
                <a16:creationId xmlns:a16="http://schemas.microsoft.com/office/drawing/2014/main" id="{1C9DB490-3651-E00B-22F0-0671E625C19E}"/>
              </a:ext>
            </a:extLst>
          </p:cNvPr>
          <p:cNvSpPr txBox="1">
            <a:spLocks/>
          </p:cNvSpPr>
          <p:nvPr/>
        </p:nvSpPr>
        <p:spPr>
          <a:xfrm>
            <a:off x="-25476112" y="3705224"/>
            <a:ext cx="2245052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000">
                <a:solidFill>
                  <a:schemeClr val="bg1"/>
                </a:solidFill>
              </a:rPr>
              <a:t>Bảng Luong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3A9C8B8-46B7-3CE0-DD27-9C331F756B0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23231060" y="3436221"/>
            <a:ext cx="4942424" cy="14022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56;p38">
            <a:extLst>
              <a:ext uri="{FF2B5EF4-FFF2-40B4-BE49-F238E27FC236}">
                <a16:creationId xmlns:a16="http://schemas.microsoft.com/office/drawing/2014/main" id="{E4C920D2-ABD6-502E-DC3E-3BB22612F630}"/>
              </a:ext>
            </a:extLst>
          </p:cNvPr>
          <p:cNvSpPr txBox="1">
            <a:spLocks/>
          </p:cNvSpPr>
          <p:nvPr/>
        </p:nvSpPr>
        <p:spPr>
          <a:xfrm>
            <a:off x="899248" y="1324479"/>
            <a:ext cx="2245052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000">
                <a:solidFill>
                  <a:schemeClr val="bg1"/>
                </a:solidFill>
              </a:rPr>
              <a:t>Bảng CaTruc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AAE1B64-63AD-6C9F-FBC1-EA1E64C05C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4301" y="912412"/>
            <a:ext cx="4942424" cy="120847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0804B60-5E7B-0F09-0F57-E4D812509D7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698"/>
          <a:stretch/>
        </p:blipFill>
        <p:spPr>
          <a:xfrm>
            <a:off x="3144301" y="2281255"/>
            <a:ext cx="4942424" cy="994593"/>
          </a:xfrm>
          <a:prstGeom prst="rect">
            <a:avLst/>
          </a:prstGeom>
        </p:spPr>
      </p:pic>
      <p:sp>
        <p:nvSpPr>
          <p:cNvPr id="16" name="Google Shape;1356;p38">
            <a:extLst>
              <a:ext uri="{FF2B5EF4-FFF2-40B4-BE49-F238E27FC236}">
                <a16:creationId xmlns:a16="http://schemas.microsoft.com/office/drawing/2014/main" id="{884411E9-932C-194C-7DDB-E38CE06EE3D6}"/>
              </a:ext>
            </a:extLst>
          </p:cNvPr>
          <p:cNvSpPr txBox="1">
            <a:spLocks/>
          </p:cNvSpPr>
          <p:nvPr/>
        </p:nvSpPr>
        <p:spPr>
          <a:xfrm>
            <a:off x="899248" y="2514852"/>
            <a:ext cx="2245052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000">
                <a:solidFill>
                  <a:schemeClr val="bg1"/>
                </a:solidFill>
              </a:rPr>
              <a:t>Bảng DangKyCaTruc</a:t>
            </a:r>
          </a:p>
        </p:txBody>
      </p:sp>
      <p:sp>
        <p:nvSpPr>
          <p:cNvPr id="20" name="Google Shape;1356;p38">
            <a:extLst>
              <a:ext uri="{FF2B5EF4-FFF2-40B4-BE49-F238E27FC236}">
                <a16:creationId xmlns:a16="http://schemas.microsoft.com/office/drawing/2014/main" id="{09304700-44DC-E02C-A704-89472562E0D4}"/>
              </a:ext>
            </a:extLst>
          </p:cNvPr>
          <p:cNvSpPr txBox="1">
            <a:spLocks/>
          </p:cNvSpPr>
          <p:nvPr/>
        </p:nvSpPr>
        <p:spPr>
          <a:xfrm>
            <a:off x="899248" y="3705224"/>
            <a:ext cx="2245052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000">
                <a:solidFill>
                  <a:schemeClr val="bg1"/>
                </a:solidFill>
              </a:rPr>
              <a:t>Bảng Luong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DD7EC76-9E45-D869-8057-2201E3DFEC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4300" y="3436221"/>
            <a:ext cx="4942424" cy="140220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ECBB660-03EF-1A45-0A20-F46DCA92641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86494" y="1105686"/>
            <a:ext cx="5495925" cy="1866325"/>
          </a:xfrm>
          <a:prstGeom prst="rect">
            <a:avLst/>
          </a:prstGeom>
        </p:spPr>
      </p:pic>
      <p:sp>
        <p:nvSpPr>
          <p:cNvPr id="22" name="Google Shape;1356;p38">
            <a:extLst>
              <a:ext uri="{FF2B5EF4-FFF2-40B4-BE49-F238E27FC236}">
                <a16:creationId xmlns:a16="http://schemas.microsoft.com/office/drawing/2014/main" id="{2A1457CF-33BF-947F-5172-272F4BA2612A}"/>
              </a:ext>
            </a:extLst>
          </p:cNvPr>
          <p:cNvSpPr txBox="1">
            <a:spLocks/>
          </p:cNvSpPr>
          <p:nvPr/>
        </p:nvSpPr>
        <p:spPr>
          <a:xfrm>
            <a:off x="19336693" y="1866106"/>
            <a:ext cx="2245052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000">
                <a:solidFill>
                  <a:schemeClr val="bg1"/>
                </a:solidFill>
              </a:rPr>
              <a:t>Bảng NhanVien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4C90FBBA-4DE7-347F-E9FD-D1D9AEB4C2F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154786" y="3200502"/>
            <a:ext cx="5495924" cy="1438173"/>
          </a:xfrm>
          <a:prstGeom prst="rect">
            <a:avLst/>
          </a:prstGeom>
        </p:spPr>
      </p:pic>
      <p:sp>
        <p:nvSpPr>
          <p:cNvPr id="24" name="Google Shape;1356;p38">
            <a:extLst>
              <a:ext uri="{FF2B5EF4-FFF2-40B4-BE49-F238E27FC236}">
                <a16:creationId xmlns:a16="http://schemas.microsoft.com/office/drawing/2014/main" id="{1E4F0D84-14F6-688B-F85A-CA9A30D93AC5}"/>
              </a:ext>
            </a:extLst>
          </p:cNvPr>
          <p:cNvSpPr txBox="1">
            <a:spLocks/>
          </p:cNvSpPr>
          <p:nvPr/>
        </p:nvSpPr>
        <p:spPr>
          <a:xfrm>
            <a:off x="-16304587" y="3611606"/>
            <a:ext cx="2245052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000">
                <a:solidFill>
                  <a:schemeClr val="bg1"/>
                </a:solidFill>
              </a:rPr>
              <a:t>Bảng TaiKhoan</a:t>
            </a:r>
          </a:p>
        </p:txBody>
      </p:sp>
      <p:sp>
        <p:nvSpPr>
          <p:cNvPr id="27" name="!!TieuDe">
            <a:extLst>
              <a:ext uri="{FF2B5EF4-FFF2-40B4-BE49-F238E27FC236}">
                <a16:creationId xmlns:a16="http://schemas.microsoft.com/office/drawing/2014/main" id="{BC77D073-8D26-CD25-FE14-563F7BA38A3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35922" y="367611"/>
            <a:ext cx="3826527" cy="59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Chivo" panose="020B0604020202020204" charset="0"/>
                <a:ea typeface="Chivo" panose="020B0604020202020204" charset="0"/>
                <a:cs typeface="Chivo" panose="020B0604020202020204" charset="0"/>
              </a:rPr>
              <a:t>Cài đặt các bảng</a:t>
            </a:r>
            <a:endParaRPr b="1">
              <a:latin typeface="Chivo" panose="020B0604020202020204" charset="0"/>
              <a:ea typeface="Chivo" panose="020B0604020202020204" charset="0"/>
              <a:cs typeface="Chivo" panose="020B0604020202020204" charset="0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12F99982-A55B-CD0E-7F18-351E52B953E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264"/>
          <a:stretch/>
        </p:blipFill>
        <p:spPr>
          <a:xfrm>
            <a:off x="30643830" y="873609"/>
            <a:ext cx="4591050" cy="122272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19267EAB-7AF8-1E4D-DBD5-ADB3A76A45ED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937"/>
          <a:stretch/>
        </p:blipFill>
        <p:spPr>
          <a:xfrm>
            <a:off x="-20114895" y="2239494"/>
            <a:ext cx="4572000" cy="1085850"/>
          </a:xfrm>
          <a:prstGeom prst="rect">
            <a:avLst/>
          </a:prstGeom>
        </p:spPr>
      </p:pic>
      <p:sp>
        <p:nvSpPr>
          <p:cNvPr id="30" name="Google Shape;1356;p38">
            <a:extLst>
              <a:ext uri="{FF2B5EF4-FFF2-40B4-BE49-F238E27FC236}">
                <a16:creationId xmlns:a16="http://schemas.microsoft.com/office/drawing/2014/main" id="{A24EE480-F69B-599D-ADDE-A2F8B681F059}"/>
              </a:ext>
            </a:extLst>
          </p:cNvPr>
          <p:cNvSpPr txBox="1">
            <a:spLocks/>
          </p:cNvSpPr>
          <p:nvPr/>
        </p:nvSpPr>
        <p:spPr>
          <a:xfrm>
            <a:off x="35302979" y="1243552"/>
            <a:ext cx="2245052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000">
                <a:solidFill>
                  <a:schemeClr val="bg1"/>
                </a:solidFill>
              </a:rPr>
              <a:t>Bảng KhachHang</a:t>
            </a:r>
          </a:p>
        </p:txBody>
      </p:sp>
      <p:sp>
        <p:nvSpPr>
          <p:cNvPr id="31" name="Google Shape;1356;p38">
            <a:extLst>
              <a:ext uri="{FF2B5EF4-FFF2-40B4-BE49-F238E27FC236}">
                <a16:creationId xmlns:a16="http://schemas.microsoft.com/office/drawing/2014/main" id="{7E58887D-2749-2C1C-BE93-3DA60CCE087C}"/>
              </a:ext>
            </a:extLst>
          </p:cNvPr>
          <p:cNvSpPr txBox="1">
            <a:spLocks/>
          </p:cNvSpPr>
          <p:nvPr/>
        </p:nvSpPr>
        <p:spPr>
          <a:xfrm>
            <a:off x="-21542287" y="2546659"/>
            <a:ext cx="2245052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000">
                <a:solidFill>
                  <a:schemeClr val="bg1"/>
                </a:solidFill>
              </a:rPr>
              <a:t>Bảng Ban</a:t>
            </a:r>
          </a:p>
        </p:txBody>
      </p:sp>
      <p:sp>
        <p:nvSpPr>
          <p:cNvPr id="32" name="Google Shape;1356;p38">
            <a:extLst>
              <a:ext uri="{FF2B5EF4-FFF2-40B4-BE49-F238E27FC236}">
                <a16:creationId xmlns:a16="http://schemas.microsoft.com/office/drawing/2014/main" id="{D448F1FE-B529-3F49-009A-C3663BC51E9F}"/>
              </a:ext>
            </a:extLst>
          </p:cNvPr>
          <p:cNvSpPr txBox="1">
            <a:spLocks/>
          </p:cNvSpPr>
          <p:nvPr/>
        </p:nvSpPr>
        <p:spPr>
          <a:xfrm>
            <a:off x="36425505" y="3858228"/>
            <a:ext cx="2245052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000">
                <a:solidFill>
                  <a:schemeClr val="bg1"/>
                </a:solidFill>
              </a:rPr>
              <a:t>Bảng Coupon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4F3D0CF1-5F2C-EE8A-1825-62181C69625E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b="6663"/>
          <a:stretch/>
        </p:blipFill>
        <p:spPr>
          <a:xfrm>
            <a:off x="31978326" y="3468655"/>
            <a:ext cx="4322357" cy="130654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05F8398-7E35-A9BC-8DC1-DCF213EB7A5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264"/>
          <a:stretch/>
        </p:blipFill>
        <p:spPr>
          <a:xfrm>
            <a:off x="590550" y="873609"/>
            <a:ext cx="4591050" cy="12227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58C87CA-7842-56BC-A655-F12138967CC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937"/>
          <a:stretch/>
        </p:blipFill>
        <p:spPr>
          <a:xfrm>
            <a:off x="4086225" y="2239494"/>
            <a:ext cx="4572000" cy="1085850"/>
          </a:xfrm>
          <a:prstGeom prst="rect">
            <a:avLst/>
          </a:prstGeom>
        </p:spPr>
      </p:pic>
      <p:sp>
        <p:nvSpPr>
          <p:cNvPr id="15" name="Google Shape;1356;p38">
            <a:extLst>
              <a:ext uri="{FF2B5EF4-FFF2-40B4-BE49-F238E27FC236}">
                <a16:creationId xmlns:a16="http://schemas.microsoft.com/office/drawing/2014/main" id="{9C8DD283-6D77-F756-0A36-1B927F985041}"/>
              </a:ext>
            </a:extLst>
          </p:cNvPr>
          <p:cNvSpPr txBox="1">
            <a:spLocks/>
          </p:cNvSpPr>
          <p:nvPr/>
        </p:nvSpPr>
        <p:spPr>
          <a:xfrm>
            <a:off x="5249699" y="1243552"/>
            <a:ext cx="2245052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000">
                <a:solidFill>
                  <a:schemeClr val="bg1"/>
                </a:solidFill>
              </a:rPr>
              <a:t>Bảng KhachHang</a:t>
            </a:r>
          </a:p>
        </p:txBody>
      </p:sp>
      <p:sp>
        <p:nvSpPr>
          <p:cNvPr id="16" name="Google Shape;1356;p38">
            <a:extLst>
              <a:ext uri="{FF2B5EF4-FFF2-40B4-BE49-F238E27FC236}">
                <a16:creationId xmlns:a16="http://schemas.microsoft.com/office/drawing/2014/main" id="{68C01F45-4A00-8C4B-575B-E2C27D512245}"/>
              </a:ext>
            </a:extLst>
          </p:cNvPr>
          <p:cNvSpPr txBox="1">
            <a:spLocks/>
          </p:cNvSpPr>
          <p:nvPr/>
        </p:nvSpPr>
        <p:spPr>
          <a:xfrm>
            <a:off x="2658833" y="2546659"/>
            <a:ext cx="2245052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000">
                <a:solidFill>
                  <a:schemeClr val="bg1"/>
                </a:solidFill>
              </a:rPr>
              <a:t>Bảng Ban</a:t>
            </a:r>
          </a:p>
        </p:txBody>
      </p:sp>
      <p:sp>
        <p:nvSpPr>
          <p:cNvPr id="17" name="Google Shape;1356;p38">
            <a:extLst>
              <a:ext uri="{FF2B5EF4-FFF2-40B4-BE49-F238E27FC236}">
                <a16:creationId xmlns:a16="http://schemas.microsoft.com/office/drawing/2014/main" id="{28FB984F-5ED7-DA7A-9373-029EA61AB30C}"/>
              </a:ext>
            </a:extLst>
          </p:cNvPr>
          <p:cNvSpPr txBox="1">
            <a:spLocks/>
          </p:cNvSpPr>
          <p:nvPr/>
        </p:nvSpPr>
        <p:spPr>
          <a:xfrm>
            <a:off x="6372225" y="3858228"/>
            <a:ext cx="2245052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000">
                <a:solidFill>
                  <a:schemeClr val="bg1"/>
                </a:solidFill>
              </a:rPr>
              <a:t>Bảng Coupon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236B77-27B3-FB74-6BA3-65091199471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6663"/>
          <a:stretch/>
        </p:blipFill>
        <p:spPr>
          <a:xfrm>
            <a:off x="1925046" y="3468655"/>
            <a:ext cx="4322357" cy="1306546"/>
          </a:xfrm>
          <a:prstGeom prst="rect">
            <a:avLst/>
          </a:prstGeom>
        </p:spPr>
      </p:pic>
      <p:sp>
        <p:nvSpPr>
          <p:cNvPr id="18" name="!!TieuDe">
            <a:extLst>
              <a:ext uri="{FF2B5EF4-FFF2-40B4-BE49-F238E27FC236}">
                <a16:creationId xmlns:a16="http://schemas.microsoft.com/office/drawing/2014/main" id="{8EEE5DA7-E5DA-4CCD-361C-830B4894660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90550" y="239238"/>
            <a:ext cx="3826527" cy="59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Chivo" panose="020B0604020202020204" charset="0"/>
                <a:ea typeface="Chivo" panose="020B0604020202020204" charset="0"/>
                <a:cs typeface="Chivo" panose="020B0604020202020204" charset="0"/>
              </a:rPr>
              <a:t>Cài đặt các bảng</a:t>
            </a:r>
            <a:endParaRPr b="1">
              <a:latin typeface="Chivo" panose="020B0604020202020204" charset="0"/>
              <a:ea typeface="Chivo" panose="020B0604020202020204" charset="0"/>
              <a:cs typeface="Chivo" panose="020B0604020202020204" charset="0"/>
            </a:endParaRPr>
          </a:p>
        </p:txBody>
      </p:sp>
      <p:sp>
        <p:nvSpPr>
          <p:cNvPr id="19" name="Google Shape;1356;p38">
            <a:extLst>
              <a:ext uri="{FF2B5EF4-FFF2-40B4-BE49-F238E27FC236}">
                <a16:creationId xmlns:a16="http://schemas.microsoft.com/office/drawing/2014/main" id="{7909B602-32EE-451D-9397-08AA81069CB1}"/>
              </a:ext>
            </a:extLst>
          </p:cNvPr>
          <p:cNvSpPr txBox="1">
            <a:spLocks/>
          </p:cNvSpPr>
          <p:nvPr/>
        </p:nvSpPr>
        <p:spPr>
          <a:xfrm>
            <a:off x="25689648" y="1285676"/>
            <a:ext cx="2245052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000">
                <a:solidFill>
                  <a:schemeClr val="bg1"/>
                </a:solidFill>
              </a:rPr>
              <a:t>Bảng CaTruc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2D2885E-4A7E-07DB-07B3-9B1ABF85B13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34701" y="873609"/>
            <a:ext cx="4942424" cy="120847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812FDBF-42FD-DEDB-C8B7-A107764B3E2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698"/>
          <a:stretch/>
        </p:blipFill>
        <p:spPr>
          <a:xfrm>
            <a:off x="-12827219" y="2242452"/>
            <a:ext cx="4942424" cy="994593"/>
          </a:xfrm>
          <a:prstGeom prst="rect">
            <a:avLst/>
          </a:prstGeom>
        </p:spPr>
      </p:pic>
      <p:sp>
        <p:nvSpPr>
          <p:cNvPr id="22" name="Google Shape;1356;p38">
            <a:extLst>
              <a:ext uri="{FF2B5EF4-FFF2-40B4-BE49-F238E27FC236}">
                <a16:creationId xmlns:a16="http://schemas.microsoft.com/office/drawing/2014/main" id="{E2E99F4E-4813-75D5-89BB-AB7A89A31D4A}"/>
              </a:ext>
            </a:extLst>
          </p:cNvPr>
          <p:cNvSpPr txBox="1">
            <a:spLocks/>
          </p:cNvSpPr>
          <p:nvPr/>
        </p:nvSpPr>
        <p:spPr>
          <a:xfrm>
            <a:off x="-15072272" y="2476049"/>
            <a:ext cx="2245052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000">
                <a:solidFill>
                  <a:schemeClr val="bg1"/>
                </a:solidFill>
              </a:rPr>
              <a:t>Bảng DangKyCaTruc</a:t>
            </a:r>
          </a:p>
        </p:txBody>
      </p:sp>
      <p:sp>
        <p:nvSpPr>
          <p:cNvPr id="23" name="Google Shape;1356;p38">
            <a:extLst>
              <a:ext uri="{FF2B5EF4-FFF2-40B4-BE49-F238E27FC236}">
                <a16:creationId xmlns:a16="http://schemas.microsoft.com/office/drawing/2014/main" id="{58E55F48-153C-8AF2-7728-FDD11DE1276B}"/>
              </a:ext>
            </a:extLst>
          </p:cNvPr>
          <p:cNvSpPr txBox="1">
            <a:spLocks/>
          </p:cNvSpPr>
          <p:nvPr/>
        </p:nvSpPr>
        <p:spPr>
          <a:xfrm>
            <a:off x="20548688" y="3666421"/>
            <a:ext cx="2245052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000">
                <a:solidFill>
                  <a:schemeClr val="bg1"/>
                </a:solidFill>
              </a:rPr>
              <a:t>Bảng Luong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CC1F5BA0-4C79-A48E-CE1F-7B3AA7B8430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793740" y="3397418"/>
            <a:ext cx="4942424" cy="140220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844D2A2-9399-37F5-155C-CF69F74D6E1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37410" y="519112"/>
            <a:ext cx="4572000" cy="1628775"/>
          </a:xfrm>
          <a:prstGeom prst="rect">
            <a:avLst/>
          </a:prstGeom>
        </p:spPr>
      </p:pic>
      <p:sp>
        <p:nvSpPr>
          <p:cNvPr id="28" name="Google Shape;1356;p38">
            <a:extLst>
              <a:ext uri="{FF2B5EF4-FFF2-40B4-BE49-F238E27FC236}">
                <a16:creationId xmlns:a16="http://schemas.microsoft.com/office/drawing/2014/main" id="{D40A778B-7329-3640-2E86-9820E4A9FEF8}"/>
              </a:ext>
            </a:extLst>
          </p:cNvPr>
          <p:cNvSpPr txBox="1">
            <a:spLocks/>
          </p:cNvSpPr>
          <p:nvPr/>
        </p:nvSpPr>
        <p:spPr>
          <a:xfrm>
            <a:off x="32418108" y="1069799"/>
            <a:ext cx="2245052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000">
                <a:solidFill>
                  <a:schemeClr val="bg1"/>
                </a:solidFill>
              </a:rPr>
              <a:t>Bảng DatTruoc</a:t>
            </a:r>
          </a:p>
        </p:txBody>
      </p:sp>
      <p:pic>
        <p:nvPicPr>
          <p:cNvPr id="31" name="Picture 30" descr="Text&#10;&#10;Description automatically generated">
            <a:extLst>
              <a:ext uri="{FF2B5EF4-FFF2-40B4-BE49-F238E27FC236}">
                <a16:creationId xmlns:a16="http://schemas.microsoft.com/office/drawing/2014/main" id="{D0948906-61AC-9B08-90A0-BE452DC71876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b="5253"/>
          <a:stretch/>
        </p:blipFill>
        <p:spPr>
          <a:xfrm>
            <a:off x="-12534263" y="2276475"/>
            <a:ext cx="4668518" cy="2347913"/>
          </a:xfrm>
          <a:prstGeom prst="rect">
            <a:avLst/>
          </a:prstGeom>
        </p:spPr>
      </p:pic>
      <p:sp>
        <p:nvSpPr>
          <p:cNvPr id="32" name="Google Shape;1356;p38">
            <a:extLst>
              <a:ext uri="{FF2B5EF4-FFF2-40B4-BE49-F238E27FC236}">
                <a16:creationId xmlns:a16="http://schemas.microsoft.com/office/drawing/2014/main" id="{42F7D4EE-5C30-4940-BD1F-2D014A713032}"/>
              </a:ext>
            </a:extLst>
          </p:cNvPr>
          <p:cNvSpPr txBox="1">
            <a:spLocks/>
          </p:cNvSpPr>
          <p:nvPr/>
        </p:nvSpPr>
        <p:spPr>
          <a:xfrm>
            <a:off x="-14548397" y="2995614"/>
            <a:ext cx="2245052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000">
                <a:solidFill>
                  <a:schemeClr val="bg1"/>
                </a:solidFill>
              </a:rPr>
              <a:t>Bảng DonHang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8C2715D-11EE-9008-D6F8-580D05763B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610" y="640078"/>
            <a:ext cx="4572000" cy="1628775"/>
          </a:xfrm>
          <a:prstGeom prst="rect">
            <a:avLst/>
          </a:prstGeo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424B6CA3-B3DF-797C-DC09-626B490E898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253"/>
          <a:stretch/>
        </p:blipFill>
        <p:spPr>
          <a:xfrm>
            <a:off x="4010781" y="2427288"/>
            <a:ext cx="4668518" cy="2347913"/>
          </a:xfrm>
          <a:prstGeom prst="rect">
            <a:avLst/>
          </a:prstGeom>
        </p:spPr>
      </p:pic>
      <p:sp>
        <p:nvSpPr>
          <p:cNvPr id="8" name="Google Shape;1356;p38">
            <a:extLst>
              <a:ext uri="{FF2B5EF4-FFF2-40B4-BE49-F238E27FC236}">
                <a16:creationId xmlns:a16="http://schemas.microsoft.com/office/drawing/2014/main" id="{F39CD364-1A68-0502-5FC4-8A32F0A113CF}"/>
              </a:ext>
            </a:extLst>
          </p:cNvPr>
          <p:cNvSpPr txBox="1">
            <a:spLocks/>
          </p:cNvSpPr>
          <p:nvPr/>
        </p:nvSpPr>
        <p:spPr>
          <a:xfrm>
            <a:off x="2012403" y="3163570"/>
            <a:ext cx="2245052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000">
                <a:solidFill>
                  <a:schemeClr val="bg1"/>
                </a:solidFill>
              </a:rPr>
              <a:t>Bảng DonHang</a:t>
            </a:r>
          </a:p>
        </p:txBody>
      </p:sp>
      <p:sp>
        <p:nvSpPr>
          <p:cNvPr id="9" name="Google Shape;1356;p38">
            <a:extLst>
              <a:ext uri="{FF2B5EF4-FFF2-40B4-BE49-F238E27FC236}">
                <a16:creationId xmlns:a16="http://schemas.microsoft.com/office/drawing/2014/main" id="{EEE7B8B5-94D7-36F4-8EFF-54D83112BBF3}"/>
              </a:ext>
            </a:extLst>
          </p:cNvPr>
          <p:cNvSpPr txBox="1">
            <a:spLocks/>
          </p:cNvSpPr>
          <p:nvPr/>
        </p:nvSpPr>
        <p:spPr>
          <a:xfrm>
            <a:off x="5422988" y="1238249"/>
            <a:ext cx="2245052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000">
                <a:solidFill>
                  <a:schemeClr val="bg1"/>
                </a:solidFill>
              </a:rPr>
              <a:t>Bảng DatTruoc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DA84842-98C5-F7C8-98A5-749D52F22C8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264"/>
          <a:stretch/>
        </p:blipFill>
        <p:spPr>
          <a:xfrm>
            <a:off x="-20095210" y="873609"/>
            <a:ext cx="4591050" cy="12227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C0028CB-8EAD-28D8-7B89-83AE11D9825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937"/>
          <a:stretch/>
        </p:blipFill>
        <p:spPr>
          <a:xfrm>
            <a:off x="14144625" y="2239494"/>
            <a:ext cx="4572000" cy="1085850"/>
          </a:xfrm>
          <a:prstGeom prst="rect">
            <a:avLst/>
          </a:prstGeom>
        </p:spPr>
      </p:pic>
      <p:sp>
        <p:nvSpPr>
          <p:cNvPr id="12" name="Google Shape;1356;p38">
            <a:extLst>
              <a:ext uri="{FF2B5EF4-FFF2-40B4-BE49-F238E27FC236}">
                <a16:creationId xmlns:a16="http://schemas.microsoft.com/office/drawing/2014/main" id="{DD08CB90-A771-7E49-AB8D-AB6A43C5E523}"/>
              </a:ext>
            </a:extLst>
          </p:cNvPr>
          <p:cNvSpPr txBox="1">
            <a:spLocks/>
          </p:cNvSpPr>
          <p:nvPr/>
        </p:nvSpPr>
        <p:spPr>
          <a:xfrm>
            <a:off x="-15436061" y="1243552"/>
            <a:ext cx="2245052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000">
                <a:solidFill>
                  <a:schemeClr val="bg1"/>
                </a:solidFill>
              </a:rPr>
              <a:t>Bảng KhachHang</a:t>
            </a:r>
          </a:p>
        </p:txBody>
      </p:sp>
      <p:sp>
        <p:nvSpPr>
          <p:cNvPr id="13" name="Google Shape;1356;p38">
            <a:extLst>
              <a:ext uri="{FF2B5EF4-FFF2-40B4-BE49-F238E27FC236}">
                <a16:creationId xmlns:a16="http://schemas.microsoft.com/office/drawing/2014/main" id="{45CFE0DD-4448-B5FC-9025-21640D78B350}"/>
              </a:ext>
            </a:extLst>
          </p:cNvPr>
          <p:cNvSpPr txBox="1">
            <a:spLocks/>
          </p:cNvSpPr>
          <p:nvPr/>
        </p:nvSpPr>
        <p:spPr>
          <a:xfrm>
            <a:off x="12717233" y="2546659"/>
            <a:ext cx="2245052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000">
                <a:solidFill>
                  <a:schemeClr val="bg1"/>
                </a:solidFill>
              </a:rPr>
              <a:t>Bảng Ban</a:t>
            </a:r>
          </a:p>
        </p:txBody>
      </p:sp>
      <p:sp>
        <p:nvSpPr>
          <p:cNvPr id="14" name="Google Shape;1356;p38">
            <a:extLst>
              <a:ext uri="{FF2B5EF4-FFF2-40B4-BE49-F238E27FC236}">
                <a16:creationId xmlns:a16="http://schemas.microsoft.com/office/drawing/2014/main" id="{ABC76D08-CC13-BB29-0944-9524D2044FE9}"/>
              </a:ext>
            </a:extLst>
          </p:cNvPr>
          <p:cNvSpPr txBox="1">
            <a:spLocks/>
          </p:cNvSpPr>
          <p:nvPr/>
        </p:nvSpPr>
        <p:spPr>
          <a:xfrm>
            <a:off x="-14313535" y="3858228"/>
            <a:ext cx="2245052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000">
                <a:solidFill>
                  <a:schemeClr val="bg1"/>
                </a:solidFill>
              </a:rPr>
              <a:t>Bảng Coupon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4681269-F942-89A5-83A4-F001E117516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6663"/>
          <a:stretch/>
        </p:blipFill>
        <p:spPr>
          <a:xfrm>
            <a:off x="-18760714" y="3468655"/>
            <a:ext cx="4322357" cy="1306546"/>
          </a:xfrm>
          <a:prstGeom prst="rect">
            <a:avLst/>
          </a:prstGeom>
        </p:spPr>
      </p:pic>
      <p:pic>
        <p:nvPicPr>
          <p:cNvPr id="16" name="Picture 15" descr="Text&#10;&#10;Description automatically generated">
            <a:extLst>
              <a:ext uri="{FF2B5EF4-FFF2-40B4-BE49-F238E27FC236}">
                <a16:creationId xmlns:a16="http://schemas.microsoft.com/office/drawing/2014/main" id="{BF58E7BF-0AC5-940C-FAF8-E0659E47508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253"/>
          <a:stretch/>
        </p:blipFill>
        <p:spPr>
          <a:xfrm>
            <a:off x="-41795063" y="2276475"/>
            <a:ext cx="4668518" cy="2347913"/>
          </a:xfrm>
          <a:prstGeom prst="rect">
            <a:avLst/>
          </a:prstGeom>
        </p:spPr>
      </p:pic>
      <p:sp>
        <p:nvSpPr>
          <p:cNvPr id="17" name="Google Shape;1356;p38">
            <a:extLst>
              <a:ext uri="{FF2B5EF4-FFF2-40B4-BE49-F238E27FC236}">
                <a16:creationId xmlns:a16="http://schemas.microsoft.com/office/drawing/2014/main" id="{AC6FA414-CB8A-DD9A-C2FC-722D6037A62F}"/>
              </a:ext>
            </a:extLst>
          </p:cNvPr>
          <p:cNvSpPr txBox="1">
            <a:spLocks/>
          </p:cNvSpPr>
          <p:nvPr/>
        </p:nvSpPr>
        <p:spPr>
          <a:xfrm>
            <a:off x="-43809197" y="2995614"/>
            <a:ext cx="2245052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000">
                <a:solidFill>
                  <a:schemeClr val="bg1"/>
                </a:solidFill>
              </a:rPr>
              <a:t>Bảng DonHang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EB88F66-2D48-756A-5EFC-5654F045A7A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11323" y="1238249"/>
            <a:ext cx="4910662" cy="110489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4052999-1923-8B33-87D5-84F9A764976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408882" y="2590799"/>
            <a:ext cx="5005552" cy="1209675"/>
          </a:xfrm>
          <a:prstGeom prst="rect">
            <a:avLst/>
          </a:prstGeom>
        </p:spPr>
      </p:pic>
      <p:sp>
        <p:nvSpPr>
          <p:cNvPr id="20" name="Google Shape;1356;p38">
            <a:extLst>
              <a:ext uri="{FF2B5EF4-FFF2-40B4-BE49-F238E27FC236}">
                <a16:creationId xmlns:a16="http://schemas.microsoft.com/office/drawing/2014/main" id="{DAE3BBF0-3B65-859F-0F15-0E4833F82DDB}"/>
              </a:ext>
            </a:extLst>
          </p:cNvPr>
          <p:cNvSpPr txBox="1">
            <a:spLocks/>
          </p:cNvSpPr>
          <p:nvPr/>
        </p:nvSpPr>
        <p:spPr>
          <a:xfrm>
            <a:off x="24144058" y="1471614"/>
            <a:ext cx="2245052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000">
                <a:solidFill>
                  <a:schemeClr val="bg1"/>
                </a:solidFill>
              </a:rPr>
              <a:t>Bảng MonAn</a:t>
            </a:r>
          </a:p>
        </p:txBody>
      </p:sp>
      <p:sp>
        <p:nvSpPr>
          <p:cNvPr id="21" name="Google Shape;1356;p38">
            <a:extLst>
              <a:ext uri="{FF2B5EF4-FFF2-40B4-BE49-F238E27FC236}">
                <a16:creationId xmlns:a16="http://schemas.microsoft.com/office/drawing/2014/main" id="{205A6929-723F-75C2-741C-9988C3EDC757}"/>
              </a:ext>
            </a:extLst>
          </p:cNvPr>
          <p:cNvSpPr txBox="1">
            <a:spLocks/>
          </p:cNvSpPr>
          <p:nvPr/>
        </p:nvSpPr>
        <p:spPr>
          <a:xfrm>
            <a:off x="-11170832" y="2995614"/>
            <a:ext cx="2245052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000">
                <a:solidFill>
                  <a:schemeClr val="bg1"/>
                </a:solidFill>
              </a:rPr>
              <a:t>Bảng ChiTietDonHang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847D0375-19AD-090F-BAC2-53AF928C4E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0363" y="1238249"/>
            <a:ext cx="4910662" cy="110489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FC9515E-BDE1-7444-D63C-6B4B1CE3B6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398" y="2590799"/>
            <a:ext cx="5005552" cy="1209675"/>
          </a:xfrm>
          <a:prstGeom prst="rect">
            <a:avLst/>
          </a:prstGeom>
        </p:spPr>
      </p:pic>
      <p:sp>
        <p:nvSpPr>
          <p:cNvPr id="23" name="Google Shape;1356;p38">
            <a:extLst>
              <a:ext uri="{FF2B5EF4-FFF2-40B4-BE49-F238E27FC236}">
                <a16:creationId xmlns:a16="http://schemas.microsoft.com/office/drawing/2014/main" id="{2DC78FD1-3EF6-E075-1D14-E54EE1E22E6E}"/>
              </a:ext>
            </a:extLst>
          </p:cNvPr>
          <p:cNvSpPr txBox="1">
            <a:spLocks/>
          </p:cNvSpPr>
          <p:nvPr/>
        </p:nvSpPr>
        <p:spPr>
          <a:xfrm>
            <a:off x="1223098" y="1471614"/>
            <a:ext cx="2245052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000">
                <a:solidFill>
                  <a:schemeClr val="bg1"/>
                </a:solidFill>
              </a:rPr>
              <a:t>Bảng MonAn</a:t>
            </a:r>
          </a:p>
        </p:txBody>
      </p:sp>
      <p:sp>
        <p:nvSpPr>
          <p:cNvPr id="24" name="Google Shape;1356;p38">
            <a:extLst>
              <a:ext uri="{FF2B5EF4-FFF2-40B4-BE49-F238E27FC236}">
                <a16:creationId xmlns:a16="http://schemas.microsoft.com/office/drawing/2014/main" id="{67116215-7B4B-E72E-0F55-9D0D25CEC366}"/>
              </a:ext>
            </a:extLst>
          </p:cNvPr>
          <p:cNvSpPr txBox="1">
            <a:spLocks/>
          </p:cNvSpPr>
          <p:nvPr/>
        </p:nvSpPr>
        <p:spPr>
          <a:xfrm>
            <a:off x="5928448" y="2995614"/>
            <a:ext cx="2245052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000">
                <a:solidFill>
                  <a:schemeClr val="bg1"/>
                </a:solidFill>
              </a:rPr>
              <a:t>Bảng ChiTietDonHang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2FE46C9A-51E0-321F-385F-68B0929C545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750030" y="519112"/>
            <a:ext cx="4572000" cy="1628775"/>
          </a:xfrm>
          <a:prstGeom prst="rect">
            <a:avLst/>
          </a:prstGeom>
        </p:spPr>
      </p:pic>
      <p:pic>
        <p:nvPicPr>
          <p:cNvPr id="26" name="Picture 25" descr="Text&#10;&#10;Description automatically generated">
            <a:extLst>
              <a:ext uri="{FF2B5EF4-FFF2-40B4-BE49-F238E27FC236}">
                <a16:creationId xmlns:a16="http://schemas.microsoft.com/office/drawing/2014/main" id="{A913E1FA-8FDD-21EE-E4A0-148F6BDC8BB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5253"/>
          <a:stretch/>
        </p:blipFill>
        <p:spPr>
          <a:xfrm>
            <a:off x="17925417" y="2276475"/>
            <a:ext cx="4668518" cy="2347913"/>
          </a:xfrm>
          <a:prstGeom prst="rect">
            <a:avLst/>
          </a:prstGeom>
        </p:spPr>
      </p:pic>
      <p:sp>
        <p:nvSpPr>
          <p:cNvPr id="27" name="Google Shape;1356;p38">
            <a:extLst>
              <a:ext uri="{FF2B5EF4-FFF2-40B4-BE49-F238E27FC236}">
                <a16:creationId xmlns:a16="http://schemas.microsoft.com/office/drawing/2014/main" id="{074E2393-BB15-122F-258D-752065D016D6}"/>
              </a:ext>
            </a:extLst>
          </p:cNvPr>
          <p:cNvSpPr txBox="1">
            <a:spLocks/>
          </p:cNvSpPr>
          <p:nvPr/>
        </p:nvSpPr>
        <p:spPr>
          <a:xfrm>
            <a:off x="15911283" y="2995614"/>
            <a:ext cx="2245052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000">
                <a:solidFill>
                  <a:schemeClr val="bg1"/>
                </a:solidFill>
              </a:rPr>
              <a:t>Bảng DonHang</a:t>
            </a:r>
          </a:p>
        </p:txBody>
      </p:sp>
      <p:sp>
        <p:nvSpPr>
          <p:cNvPr id="28" name="Google Shape;1356;p38">
            <a:extLst>
              <a:ext uri="{FF2B5EF4-FFF2-40B4-BE49-F238E27FC236}">
                <a16:creationId xmlns:a16="http://schemas.microsoft.com/office/drawing/2014/main" id="{E46B40A1-9E97-1C77-EE6C-5ACE85905938}"/>
              </a:ext>
            </a:extLst>
          </p:cNvPr>
          <p:cNvSpPr txBox="1">
            <a:spLocks/>
          </p:cNvSpPr>
          <p:nvPr/>
        </p:nvSpPr>
        <p:spPr>
          <a:xfrm>
            <a:off x="-11899812" y="1069799"/>
            <a:ext cx="2245052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000">
                <a:solidFill>
                  <a:schemeClr val="bg1"/>
                </a:solidFill>
              </a:rPr>
              <a:t>Bảng DatTruoc</a:t>
            </a:r>
          </a:p>
        </p:txBody>
      </p:sp>
      <p:sp>
        <p:nvSpPr>
          <p:cNvPr id="31" name="!!TieuDe">
            <a:extLst>
              <a:ext uri="{FF2B5EF4-FFF2-40B4-BE49-F238E27FC236}">
                <a16:creationId xmlns:a16="http://schemas.microsoft.com/office/drawing/2014/main" id="{7C0FF9F3-C40B-063A-ECF7-DCBD45456A73}"/>
              </a:ext>
            </a:extLst>
          </p:cNvPr>
          <p:cNvSpPr txBox="1">
            <a:spLocks/>
          </p:cNvSpPr>
          <p:nvPr/>
        </p:nvSpPr>
        <p:spPr>
          <a:xfrm>
            <a:off x="570230" y="347157"/>
            <a:ext cx="3826527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r>
              <a:rPr lang="en-US" b="1">
                <a:latin typeface="Chivo" panose="020B0604020202020204" charset="0"/>
                <a:ea typeface="Chivo" panose="020B0604020202020204" charset="0"/>
                <a:cs typeface="Chivo" panose="020B0604020202020204" charset="0"/>
              </a:rPr>
              <a:t>Cài đặt các bảng</a:t>
            </a:r>
          </a:p>
        </p:txBody>
      </p:sp>
      <p:grpSp>
        <p:nvGrpSpPr>
          <p:cNvPr id="32" name="Google Shape;1740;p48">
            <a:extLst>
              <a:ext uri="{FF2B5EF4-FFF2-40B4-BE49-F238E27FC236}">
                <a16:creationId xmlns:a16="http://schemas.microsoft.com/office/drawing/2014/main" id="{B21BF1C5-0B82-A140-F131-D774F6C2191C}"/>
              </a:ext>
            </a:extLst>
          </p:cNvPr>
          <p:cNvGrpSpPr/>
          <p:nvPr/>
        </p:nvGrpSpPr>
        <p:grpSpPr>
          <a:xfrm rot="8169476">
            <a:off x="16097677" y="10310153"/>
            <a:ext cx="1358032" cy="1246552"/>
            <a:chOff x="6841811" y="458552"/>
            <a:chExt cx="4604364" cy="4226397"/>
          </a:xfrm>
        </p:grpSpPr>
        <p:grpSp>
          <p:nvGrpSpPr>
            <p:cNvPr id="33" name="Google Shape;1741;p48">
              <a:extLst>
                <a:ext uri="{FF2B5EF4-FFF2-40B4-BE49-F238E27FC236}">
                  <a16:creationId xmlns:a16="http://schemas.microsoft.com/office/drawing/2014/main" id="{09A64F5E-394C-1549-36C2-B48ECD922C04}"/>
                </a:ext>
              </a:extLst>
            </p:cNvPr>
            <p:cNvGrpSpPr/>
            <p:nvPr/>
          </p:nvGrpSpPr>
          <p:grpSpPr>
            <a:xfrm>
              <a:off x="6841811" y="458552"/>
              <a:ext cx="4604364" cy="4226397"/>
              <a:chOff x="6841811" y="458552"/>
              <a:chExt cx="4604364" cy="4226397"/>
            </a:xfrm>
          </p:grpSpPr>
          <p:sp>
            <p:nvSpPr>
              <p:cNvPr id="1478" name="Google Shape;1742;p48">
                <a:extLst>
                  <a:ext uri="{FF2B5EF4-FFF2-40B4-BE49-F238E27FC236}">
                    <a16:creationId xmlns:a16="http://schemas.microsoft.com/office/drawing/2014/main" id="{E232B98A-5113-E3C1-C377-1CF987912310}"/>
                  </a:ext>
                </a:extLst>
              </p:cNvPr>
              <p:cNvSpPr/>
              <p:nvPr/>
            </p:nvSpPr>
            <p:spPr>
              <a:xfrm>
                <a:off x="6841811" y="458552"/>
                <a:ext cx="4604364" cy="4226397"/>
              </a:xfrm>
              <a:custGeom>
                <a:avLst/>
                <a:gdLst/>
                <a:ahLst/>
                <a:cxnLst/>
                <a:rect l="l" t="t" r="r" b="b"/>
                <a:pathLst>
                  <a:path w="97638" h="89623" extrusionOk="0">
                    <a:moveTo>
                      <a:pt x="48760" y="1"/>
                    </a:moveTo>
                    <a:cubicBezTo>
                      <a:pt x="27874" y="1"/>
                      <a:pt x="9174" y="14697"/>
                      <a:pt x="4904" y="35955"/>
                    </a:cubicBezTo>
                    <a:cubicBezTo>
                      <a:pt x="1" y="60206"/>
                      <a:pt x="15712" y="83823"/>
                      <a:pt x="39963" y="88726"/>
                    </a:cubicBezTo>
                    <a:cubicBezTo>
                      <a:pt x="42955" y="89331"/>
                      <a:pt x="45938" y="89623"/>
                      <a:pt x="48878" y="89623"/>
                    </a:cubicBezTo>
                    <a:cubicBezTo>
                      <a:pt x="69764" y="89623"/>
                      <a:pt x="88465" y="74926"/>
                      <a:pt x="92734" y="53668"/>
                    </a:cubicBezTo>
                    <a:cubicBezTo>
                      <a:pt x="97637" y="29417"/>
                      <a:pt x="81926" y="5767"/>
                      <a:pt x="57675" y="897"/>
                    </a:cubicBezTo>
                    <a:cubicBezTo>
                      <a:pt x="54683" y="292"/>
                      <a:pt x="51700" y="1"/>
                      <a:pt x="4876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dist="133350" dir="10800000" algn="bl" rotWithShape="0">
                  <a:schemeClr val="lt2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9" name="Google Shape;1743;p48">
                <a:extLst>
                  <a:ext uri="{FF2B5EF4-FFF2-40B4-BE49-F238E27FC236}">
                    <a16:creationId xmlns:a16="http://schemas.microsoft.com/office/drawing/2014/main" id="{5C9F9C71-1C50-624C-4556-AA7431495AFE}"/>
                  </a:ext>
                </a:extLst>
              </p:cNvPr>
              <p:cNvSpPr/>
              <p:nvPr/>
            </p:nvSpPr>
            <p:spPr>
              <a:xfrm>
                <a:off x="7015420" y="630087"/>
                <a:ext cx="4275582" cy="3883326"/>
              </a:xfrm>
              <a:custGeom>
                <a:avLst/>
                <a:gdLst/>
                <a:ahLst/>
                <a:cxnLst/>
                <a:rect l="l" t="t" r="r" b="b"/>
                <a:pathLst>
                  <a:path w="90666" h="82348" extrusionOk="0">
                    <a:moveTo>
                      <a:pt x="45294" y="1"/>
                    </a:moveTo>
                    <a:cubicBezTo>
                      <a:pt x="26694" y="1"/>
                      <a:pt x="9833" y="12683"/>
                      <a:pt x="5304" y="31568"/>
                    </a:cubicBezTo>
                    <a:cubicBezTo>
                      <a:pt x="0" y="53684"/>
                      <a:pt x="13610" y="75900"/>
                      <a:pt x="35726" y="81204"/>
                    </a:cubicBezTo>
                    <a:cubicBezTo>
                      <a:pt x="38952" y="81977"/>
                      <a:pt x="42180" y="82348"/>
                      <a:pt x="45357" y="82348"/>
                    </a:cubicBezTo>
                    <a:cubicBezTo>
                      <a:pt x="63963" y="82348"/>
                      <a:pt x="80831" y="69643"/>
                      <a:pt x="85361" y="50782"/>
                    </a:cubicBezTo>
                    <a:cubicBezTo>
                      <a:pt x="90665" y="28666"/>
                      <a:pt x="77022" y="6450"/>
                      <a:pt x="54940" y="1147"/>
                    </a:cubicBezTo>
                    <a:cubicBezTo>
                      <a:pt x="51709" y="372"/>
                      <a:pt x="48476" y="1"/>
                      <a:pt x="452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0" name="Google Shape;1744;p48">
                <a:extLst>
                  <a:ext uri="{FF2B5EF4-FFF2-40B4-BE49-F238E27FC236}">
                    <a16:creationId xmlns:a16="http://schemas.microsoft.com/office/drawing/2014/main" id="{6F3AF597-D71E-2BE5-DC88-68C48A15241F}"/>
                  </a:ext>
                </a:extLst>
              </p:cNvPr>
              <p:cNvSpPr/>
              <p:nvPr/>
            </p:nvSpPr>
            <p:spPr>
              <a:xfrm>
                <a:off x="7203591" y="766089"/>
                <a:ext cx="3751756" cy="3611321"/>
              </a:xfrm>
              <a:custGeom>
                <a:avLst/>
                <a:gdLst/>
                <a:ahLst/>
                <a:cxnLst/>
                <a:rect l="l" t="t" r="r" b="b"/>
                <a:pathLst>
                  <a:path w="79558" h="76580" extrusionOk="0">
                    <a:moveTo>
                      <a:pt x="41297" y="1"/>
                    </a:moveTo>
                    <a:cubicBezTo>
                      <a:pt x="25786" y="1"/>
                      <a:pt x="11842" y="9341"/>
                      <a:pt x="5905" y="23651"/>
                    </a:cubicBezTo>
                    <a:cubicBezTo>
                      <a:pt x="1" y="37961"/>
                      <a:pt x="3270" y="54406"/>
                      <a:pt x="14211" y="65381"/>
                    </a:cubicBezTo>
                    <a:cubicBezTo>
                      <a:pt x="21524" y="72694"/>
                      <a:pt x="31310" y="76579"/>
                      <a:pt x="41269" y="76579"/>
                    </a:cubicBezTo>
                    <a:cubicBezTo>
                      <a:pt x="46211" y="76579"/>
                      <a:pt x="51195" y="75623"/>
                      <a:pt x="55941" y="73653"/>
                    </a:cubicBezTo>
                    <a:cubicBezTo>
                      <a:pt x="70251" y="67749"/>
                      <a:pt x="79557" y="53773"/>
                      <a:pt x="79557" y="38295"/>
                    </a:cubicBezTo>
                    <a:cubicBezTo>
                      <a:pt x="79557" y="17146"/>
                      <a:pt x="62412" y="1"/>
                      <a:pt x="4129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1" name="Google Shape;1745;p48">
                <a:extLst>
                  <a:ext uri="{FF2B5EF4-FFF2-40B4-BE49-F238E27FC236}">
                    <a16:creationId xmlns:a16="http://schemas.microsoft.com/office/drawing/2014/main" id="{3AA3D770-162D-D1F0-DE6B-53D8AD1291DC}"/>
                  </a:ext>
                </a:extLst>
              </p:cNvPr>
              <p:cNvSpPr/>
              <p:nvPr/>
            </p:nvSpPr>
            <p:spPr>
              <a:xfrm>
                <a:off x="7389516" y="968982"/>
                <a:ext cx="3527391" cy="3205535"/>
              </a:xfrm>
              <a:custGeom>
                <a:avLst/>
                <a:gdLst/>
                <a:ahLst/>
                <a:cxnLst/>
                <a:rect l="l" t="t" r="r" b="b"/>
                <a:pathLst>
                  <a:path w="67182" h="61052" extrusionOk="0">
                    <a:moveTo>
                      <a:pt x="33569" y="0"/>
                    </a:moveTo>
                    <a:cubicBezTo>
                      <a:pt x="19776" y="0"/>
                      <a:pt x="7268" y="9423"/>
                      <a:pt x="3903" y="23454"/>
                    </a:cubicBezTo>
                    <a:cubicBezTo>
                      <a:pt x="0" y="39833"/>
                      <a:pt x="10108" y="56278"/>
                      <a:pt x="26519" y="60214"/>
                    </a:cubicBezTo>
                    <a:cubicBezTo>
                      <a:pt x="28895" y="60780"/>
                      <a:pt x="31273" y="61051"/>
                      <a:pt x="33613" y="61051"/>
                    </a:cubicBezTo>
                    <a:cubicBezTo>
                      <a:pt x="47406" y="61051"/>
                      <a:pt x="59914" y="51628"/>
                      <a:pt x="63279" y="37598"/>
                    </a:cubicBezTo>
                    <a:cubicBezTo>
                      <a:pt x="67182" y="21219"/>
                      <a:pt x="57075" y="4774"/>
                      <a:pt x="40663" y="838"/>
                    </a:cubicBezTo>
                    <a:cubicBezTo>
                      <a:pt x="38287" y="272"/>
                      <a:pt x="35909" y="0"/>
                      <a:pt x="3356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2" name="Google Shape;1746;p48">
                <a:extLst>
                  <a:ext uri="{FF2B5EF4-FFF2-40B4-BE49-F238E27FC236}">
                    <a16:creationId xmlns:a16="http://schemas.microsoft.com/office/drawing/2014/main" id="{131E8258-436D-20DF-B8B7-D1001570F943}"/>
                  </a:ext>
                </a:extLst>
              </p:cNvPr>
              <p:cNvSpPr/>
              <p:nvPr/>
            </p:nvSpPr>
            <p:spPr>
              <a:xfrm>
                <a:off x="7704215" y="1222687"/>
                <a:ext cx="2805815" cy="2698127"/>
              </a:xfrm>
              <a:custGeom>
                <a:avLst/>
                <a:gdLst/>
                <a:ahLst/>
                <a:cxnLst/>
                <a:rect l="l" t="t" r="r" b="b"/>
                <a:pathLst>
                  <a:path w="53439" h="51388" extrusionOk="0">
                    <a:moveTo>
                      <a:pt x="27782" y="1"/>
                    </a:moveTo>
                    <a:cubicBezTo>
                      <a:pt x="27761" y="1"/>
                      <a:pt x="27741" y="1"/>
                      <a:pt x="27720" y="1"/>
                    </a:cubicBezTo>
                    <a:cubicBezTo>
                      <a:pt x="17346" y="1"/>
                      <a:pt x="7973" y="6239"/>
                      <a:pt x="3970" y="15846"/>
                    </a:cubicBezTo>
                    <a:cubicBezTo>
                      <a:pt x="0" y="25452"/>
                      <a:pt x="2202" y="36527"/>
                      <a:pt x="9540" y="43866"/>
                    </a:cubicBezTo>
                    <a:cubicBezTo>
                      <a:pt x="14474" y="48777"/>
                      <a:pt x="21050" y="51387"/>
                      <a:pt x="27741" y="51387"/>
                    </a:cubicBezTo>
                    <a:cubicBezTo>
                      <a:pt x="31048" y="51387"/>
                      <a:pt x="34383" y="50749"/>
                      <a:pt x="37560" y="49436"/>
                    </a:cubicBezTo>
                    <a:cubicBezTo>
                      <a:pt x="47167" y="45467"/>
                      <a:pt x="53438" y="36093"/>
                      <a:pt x="53438" y="25686"/>
                    </a:cubicBezTo>
                    <a:cubicBezTo>
                      <a:pt x="53438" y="11530"/>
                      <a:pt x="41963" y="1"/>
                      <a:pt x="2778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3" name="Google Shape;1747;p48">
                <a:extLst>
                  <a:ext uri="{FF2B5EF4-FFF2-40B4-BE49-F238E27FC236}">
                    <a16:creationId xmlns:a16="http://schemas.microsoft.com/office/drawing/2014/main" id="{753A3E9A-8A3F-C4E5-2B14-507BD63CEE27}"/>
                  </a:ext>
                </a:extLst>
              </p:cNvPr>
              <p:cNvSpPr/>
              <p:nvPr/>
            </p:nvSpPr>
            <p:spPr>
              <a:xfrm>
                <a:off x="7916260" y="1401575"/>
                <a:ext cx="2492337" cy="2422040"/>
              </a:xfrm>
              <a:custGeom>
                <a:avLst/>
                <a:gdLst/>
                <a:ahLst/>
                <a:cxnLst/>
                <a:rect l="l" t="t" r="r" b="b"/>
                <a:pathLst>
                  <a:path w="49069" h="47685" extrusionOk="0">
                    <a:moveTo>
                      <a:pt x="24518" y="1"/>
                    </a:moveTo>
                    <a:cubicBezTo>
                      <a:pt x="22533" y="1"/>
                      <a:pt x="20549" y="693"/>
                      <a:pt x="18947" y="2077"/>
                    </a:cubicBezTo>
                    <a:lnTo>
                      <a:pt x="16412" y="4279"/>
                    </a:lnTo>
                    <a:lnTo>
                      <a:pt x="13077" y="4512"/>
                    </a:lnTo>
                    <a:cubicBezTo>
                      <a:pt x="8874" y="4812"/>
                      <a:pt x="5505" y="8181"/>
                      <a:pt x="5204" y="12384"/>
                    </a:cubicBezTo>
                    <a:lnTo>
                      <a:pt x="4971" y="15720"/>
                    </a:lnTo>
                    <a:lnTo>
                      <a:pt x="2769" y="18255"/>
                    </a:lnTo>
                    <a:cubicBezTo>
                      <a:pt x="1" y="21458"/>
                      <a:pt x="1" y="26228"/>
                      <a:pt x="2769" y="29397"/>
                    </a:cubicBezTo>
                    <a:lnTo>
                      <a:pt x="4971" y="31932"/>
                    </a:lnTo>
                    <a:lnTo>
                      <a:pt x="5204" y="35267"/>
                    </a:lnTo>
                    <a:cubicBezTo>
                      <a:pt x="5505" y="39504"/>
                      <a:pt x="8874" y="42873"/>
                      <a:pt x="13077" y="43173"/>
                    </a:cubicBezTo>
                    <a:lnTo>
                      <a:pt x="16412" y="43407"/>
                    </a:lnTo>
                    <a:lnTo>
                      <a:pt x="18947" y="45608"/>
                    </a:lnTo>
                    <a:cubicBezTo>
                      <a:pt x="20549" y="46992"/>
                      <a:pt x="22533" y="47685"/>
                      <a:pt x="24518" y="47685"/>
                    </a:cubicBezTo>
                    <a:cubicBezTo>
                      <a:pt x="26503" y="47685"/>
                      <a:pt x="28488" y="46992"/>
                      <a:pt x="30089" y="45608"/>
                    </a:cubicBezTo>
                    <a:lnTo>
                      <a:pt x="32624" y="43407"/>
                    </a:lnTo>
                    <a:lnTo>
                      <a:pt x="35960" y="43173"/>
                    </a:lnTo>
                    <a:cubicBezTo>
                      <a:pt x="40196" y="42873"/>
                      <a:pt x="43565" y="39504"/>
                      <a:pt x="43865" y="35267"/>
                    </a:cubicBezTo>
                    <a:lnTo>
                      <a:pt x="44099" y="31932"/>
                    </a:lnTo>
                    <a:lnTo>
                      <a:pt x="46300" y="29397"/>
                    </a:lnTo>
                    <a:cubicBezTo>
                      <a:pt x="49069" y="26194"/>
                      <a:pt x="49069" y="21458"/>
                      <a:pt x="46267" y="18255"/>
                    </a:cubicBezTo>
                    <a:lnTo>
                      <a:pt x="44099" y="15720"/>
                    </a:lnTo>
                    <a:lnTo>
                      <a:pt x="43865" y="12384"/>
                    </a:lnTo>
                    <a:cubicBezTo>
                      <a:pt x="43565" y="8181"/>
                      <a:pt x="40196" y="4812"/>
                      <a:pt x="35960" y="4512"/>
                    </a:cubicBezTo>
                    <a:lnTo>
                      <a:pt x="32624" y="4279"/>
                    </a:lnTo>
                    <a:lnTo>
                      <a:pt x="30089" y="2077"/>
                    </a:lnTo>
                    <a:cubicBezTo>
                      <a:pt x="28488" y="693"/>
                      <a:pt x="26503" y="1"/>
                      <a:pt x="2451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4" name="Google Shape;1748;p48">
              <a:extLst>
                <a:ext uri="{FF2B5EF4-FFF2-40B4-BE49-F238E27FC236}">
                  <a16:creationId xmlns:a16="http://schemas.microsoft.com/office/drawing/2014/main" id="{1F8003A9-20B2-632B-C99E-AA36583FB677}"/>
                </a:ext>
              </a:extLst>
            </p:cNvPr>
            <p:cNvGrpSpPr/>
            <p:nvPr/>
          </p:nvGrpSpPr>
          <p:grpSpPr>
            <a:xfrm>
              <a:off x="7681456" y="1552638"/>
              <a:ext cx="2925075" cy="2190625"/>
              <a:chOff x="1873350" y="1136150"/>
              <a:chExt cx="2925075" cy="2190625"/>
            </a:xfrm>
          </p:grpSpPr>
          <p:sp>
            <p:nvSpPr>
              <p:cNvPr id="35" name="Google Shape;1749;p48">
                <a:extLst>
                  <a:ext uri="{FF2B5EF4-FFF2-40B4-BE49-F238E27FC236}">
                    <a16:creationId xmlns:a16="http://schemas.microsoft.com/office/drawing/2014/main" id="{ACA9063D-C18B-89D9-A083-B4C428C671D9}"/>
                  </a:ext>
                </a:extLst>
              </p:cNvPr>
              <p:cNvSpPr/>
              <p:nvPr/>
            </p:nvSpPr>
            <p:spPr>
              <a:xfrm>
                <a:off x="2204675" y="1136150"/>
                <a:ext cx="1390450" cy="1912250"/>
              </a:xfrm>
              <a:custGeom>
                <a:avLst/>
                <a:gdLst/>
                <a:ahLst/>
                <a:cxnLst/>
                <a:rect l="l" t="t" r="r" b="b"/>
                <a:pathLst>
                  <a:path w="55618" h="76490" extrusionOk="0">
                    <a:moveTo>
                      <a:pt x="11538" y="1"/>
                    </a:moveTo>
                    <a:cubicBezTo>
                      <a:pt x="9826" y="1"/>
                      <a:pt x="8088" y="433"/>
                      <a:pt x="6488" y="1342"/>
                    </a:cubicBezTo>
                    <a:cubicBezTo>
                      <a:pt x="1664" y="4170"/>
                      <a:pt x="0" y="10325"/>
                      <a:pt x="2828" y="15205"/>
                    </a:cubicBezTo>
                    <a:lnTo>
                      <a:pt x="35267" y="71432"/>
                    </a:lnTo>
                    <a:cubicBezTo>
                      <a:pt x="37168" y="74675"/>
                      <a:pt x="40571" y="76489"/>
                      <a:pt x="44080" y="76489"/>
                    </a:cubicBezTo>
                    <a:cubicBezTo>
                      <a:pt x="45792" y="76489"/>
                      <a:pt x="47529" y="76057"/>
                      <a:pt x="49130" y="75148"/>
                    </a:cubicBezTo>
                    <a:cubicBezTo>
                      <a:pt x="53954" y="72320"/>
                      <a:pt x="55618" y="66109"/>
                      <a:pt x="52845" y="61285"/>
                    </a:cubicBezTo>
                    <a:lnTo>
                      <a:pt x="20351" y="5057"/>
                    </a:lnTo>
                    <a:cubicBezTo>
                      <a:pt x="18450" y="1815"/>
                      <a:pt x="15047" y="1"/>
                      <a:pt x="1153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1750;p48">
                <a:extLst>
                  <a:ext uri="{FF2B5EF4-FFF2-40B4-BE49-F238E27FC236}">
                    <a16:creationId xmlns:a16="http://schemas.microsoft.com/office/drawing/2014/main" id="{EFC20604-70C6-98D2-4596-790F64C04FA7}"/>
                  </a:ext>
                </a:extLst>
              </p:cNvPr>
              <p:cNvSpPr/>
              <p:nvPr/>
            </p:nvSpPr>
            <p:spPr>
              <a:xfrm>
                <a:off x="2366850" y="1408125"/>
                <a:ext cx="820700" cy="1382150"/>
              </a:xfrm>
              <a:custGeom>
                <a:avLst/>
                <a:gdLst/>
                <a:ahLst/>
                <a:cxnLst/>
                <a:rect l="l" t="t" r="r" b="b"/>
                <a:pathLst>
                  <a:path w="32828" h="55286" extrusionOk="0">
                    <a:moveTo>
                      <a:pt x="1332" y="1"/>
                    </a:moveTo>
                    <a:lnTo>
                      <a:pt x="1" y="777"/>
                    </a:lnTo>
                    <a:lnTo>
                      <a:pt x="31442" y="55286"/>
                    </a:lnTo>
                    <a:lnTo>
                      <a:pt x="32828" y="54509"/>
                    </a:lnTo>
                    <a:lnTo>
                      <a:pt x="133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1751;p48">
                <a:extLst>
                  <a:ext uri="{FF2B5EF4-FFF2-40B4-BE49-F238E27FC236}">
                    <a16:creationId xmlns:a16="http://schemas.microsoft.com/office/drawing/2014/main" id="{D7169FF2-73E5-DDB2-2081-9F649D00FC42}"/>
                  </a:ext>
                </a:extLst>
              </p:cNvPr>
              <p:cNvSpPr/>
              <p:nvPr/>
            </p:nvSpPr>
            <p:spPr>
              <a:xfrm>
                <a:off x="2429250" y="1373475"/>
                <a:ext cx="820700" cy="1380750"/>
              </a:xfrm>
              <a:custGeom>
                <a:avLst/>
                <a:gdLst/>
                <a:ahLst/>
                <a:cxnLst/>
                <a:rect l="l" t="t" r="r" b="b"/>
                <a:pathLst>
                  <a:path w="32828" h="55230" extrusionOk="0">
                    <a:moveTo>
                      <a:pt x="1331" y="1"/>
                    </a:moveTo>
                    <a:lnTo>
                      <a:pt x="0" y="777"/>
                    </a:lnTo>
                    <a:lnTo>
                      <a:pt x="31441" y="55230"/>
                    </a:lnTo>
                    <a:lnTo>
                      <a:pt x="32827" y="54454"/>
                    </a:lnTo>
                    <a:lnTo>
                      <a:pt x="133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1752;p48">
                <a:extLst>
                  <a:ext uri="{FF2B5EF4-FFF2-40B4-BE49-F238E27FC236}">
                    <a16:creationId xmlns:a16="http://schemas.microsoft.com/office/drawing/2014/main" id="{60F7848A-7AFB-F09B-DEAD-8E86A620F1D7}"/>
                  </a:ext>
                </a:extLst>
              </p:cNvPr>
              <p:cNvSpPr/>
              <p:nvPr/>
            </p:nvSpPr>
            <p:spPr>
              <a:xfrm>
                <a:off x="2491625" y="1337425"/>
                <a:ext cx="820700" cy="1382150"/>
              </a:xfrm>
              <a:custGeom>
                <a:avLst/>
                <a:gdLst/>
                <a:ahLst/>
                <a:cxnLst/>
                <a:rect l="l" t="t" r="r" b="b"/>
                <a:pathLst>
                  <a:path w="32828" h="55286" extrusionOk="0">
                    <a:moveTo>
                      <a:pt x="1331" y="1"/>
                    </a:moveTo>
                    <a:lnTo>
                      <a:pt x="0" y="777"/>
                    </a:lnTo>
                    <a:lnTo>
                      <a:pt x="31441" y="55286"/>
                    </a:lnTo>
                    <a:lnTo>
                      <a:pt x="32828" y="54509"/>
                    </a:lnTo>
                    <a:lnTo>
                      <a:pt x="133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1753;p48">
                <a:extLst>
                  <a:ext uri="{FF2B5EF4-FFF2-40B4-BE49-F238E27FC236}">
                    <a16:creationId xmlns:a16="http://schemas.microsoft.com/office/drawing/2014/main" id="{1A52F052-20C0-9FD3-F8B5-06105B9B6388}"/>
                  </a:ext>
                </a:extLst>
              </p:cNvPr>
              <p:cNvSpPr/>
              <p:nvPr/>
            </p:nvSpPr>
            <p:spPr>
              <a:xfrm>
                <a:off x="2554000" y="1301400"/>
                <a:ext cx="819325" cy="1382125"/>
              </a:xfrm>
              <a:custGeom>
                <a:avLst/>
                <a:gdLst/>
                <a:ahLst/>
                <a:cxnLst/>
                <a:rect l="l" t="t" r="r" b="b"/>
                <a:pathLst>
                  <a:path w="32773" h="55285" extrusionOk="0">
                    <a:moveTo>
                      <a:pt x="1332" y="0"/>
                    </a:moveTo>
                    <a:lnTo>
                      <a:pt x="1" y="776"/>
                    </a:lnTo>
                    <a:lnTo>
                      <a:pt x="31442" y="55285"/>
                    </a:lnTo>
                    <a:lnTo>
                      <a:pt x="32772" y="54509"/>
                    </a:lnTo>
                    <a:lnTo>
                      <a:pt x="133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1754;p48">
                <a:extLst>
                  <a:ext uri="{FF2B5EF4-FFF2-40B4-BE49-F238E27FC236}">
                    <a16:creationId xmlns:a16="http://schemas.microsoft.com/office/drawing/2014/main" id="{E567AA48-1EBA-95BD-9F95-75D455A9BD61}"/>
                  </a:ext>
                </a:extLst>
              </p:cNvPr>
              <p:cNvSpPr/>
              <p:nvPr/>
            </p:nvSpPr>
            <p:spPr>
              <a:xfrm>
                <a:off x="2264275" y="1496850"/>
                <a:ext cx="833175" cy="1444525"/>
              </a:xfrm>
              <a:custGeom>
                <a:avLst/>
                <a:gdLst/>
                <a:ahLst/>
                <a:cxnLst/>
                <a:rect l="l" t="t" r="r" b="b"/>
                <a:pathLst>
                  <a:path w="33327" h="57781" extrusionOk="0">
                    <a:moveTo>
                      <a:pt x="0" y="1"/>
                    </a:moveTo>
                    <a:lnTo>
                      <a:pt x="33327" y="57781"/>
                    </a:lnTo>
                    <a:lnTo>
                      <a:pt x="30887" y="33216"/>
                    </a:lnTo>
                    <a:lnTo>
                      <a:pt x="29667" y="21349"/>
                    </a:lnTo>
                    <a:lnTo>
                      <a:pt x="20018" y="14418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1755;p48">
                <a:extLst>
                  <a:ext uri="{FF2B5EF4-FFF2-40B4-BE49-F238E27FC236}">
                    <a16:creationId xmlns:a16="http://schemas.microsoft.com/office/drawing/2014/main" id="{FC4F2ED3-D6CD-A2B7-FB66-818DD70ADC11}"/>
                  </a:ext>
                </a:extLst>
              </p:cNvPr>
              <p:cNvSpPr/>
              <p:nvPr/>
            </p:nvSpPr>
            <p:spPr>
              <a:xfrm>
                <a:off x="2965725" y="2251000"/>
                <a:ext cx="124800" cy="126175"/>
              </a:xfrm>
              <a:custGeom>
                <a:avLst/>
                <a:gdLst/>
                <a:ahLst/>
                <a:cxnLst/>
                <a:rect l="l" t="t" r="r" b="b"/>
                <a:pathLst>
                  <a:path w="4992" h="5047" extrusionOk="0">
                    <a:moveTo>
                      <a:pt x="1054" y="0"/>
                    </a:moveTo>
                    <a:lnTo>
                      <a:pt x="1" y="3993"/>
                    </a:lnTo>
                    <a:lnTo>
                      <a:pt x="3938" y="5046"/>
                    </a:lnTo>
                    <a:lnTo>
                      <a:pt x="4991" y="1054"/>
                    </a:lnTo>
                    <a:lnTo>
                      <a:pt x="1054" y="0"/>
                    </a:lnTo>
                    <a:close/>
                  </a:path>
                </a:pathLst>
              </a:custGeom>
              <a:solidFill>
                <a:srgbClr val="7D90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1756;p48">
                <a:extLst>
                  <a:ext uri="{FF2B5EF4-FFF2-40B4-BE49-F238E27FC236}">
                    <a16:creationId xmlns:a16="http://schemas.microsoft.com/office/drawing/2014/main" id="{6B0F06E7-A32E-37CD-727E-369F050A557B}"/>
                  </a:ext>
                </a:extLst>
              </p:cNvPr>
              <p:cNvSpPr/>
              <p:nvPr/>
            </p:nvSpPr>
            <p:spPr>
              <a:xfrm>
                <a:off x="2836800" y="2029175"/>
                <a:ext cx="126175" cy="126175"/>
              </a:xfrm>
              <a:custGeom>
                <a:avLst/>
                <a:gdLst/>
                <a:ahLst/>
                <a:cxnLst/>
                <a:rect l="l" t="t" r="r" b="b"/>
                <a:pathLst>
                  <a:path w="5047" h="5047" extrusionOk="0">
                    <a:moveTo>
                      <a:pt x="1110" y="1"/>
                    </a:moveTo>
                    <a:lnTo>
                      <a:pt x="1" y="3993"/>
                    </a:lnTo>
                    <a:lnTo>
                      <a:pt x="3993" y="5047"/>
                    </a:lnTo>
                    <a:lnTo>
                      <a:pt x="5047" y="1054"/>
                    </a:lnTo>
                    <a:lnTo>
                      <a:pt x="1110" y="1"/>
                    </a:lnTo>
                    <a:close/>
                  </a:path>
                </a:pathLst>
              </a:custGeom>
              <a:solidFill>
                <a:srgbClr val="5F8D6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1757;p48">
                <a:extLst>
                  <a:ext uri="{FF2B5EF4-FFF2-40B4-BE49-F238E27FC236}">
                    <a16:creationId xmlns:a16="http://schemas.microsoft.com/office/drawing/2014/main" id="{7CE5537D-411B-89FC-2CEC-A2CEB2F9B91E}"/>
                  </a:ext>
                </a:extLst>
              </p:cNvPr>
              <p:cNvSpPr/>
              <p:nvPr/>
            </p:nvSpPr>
            <p:spPr>
              <a:xfrm>
                <a:off x="2709275" y="1807375"/>
                <a:ext cx="124775" cy="124800"/>
              </a:xfrm>
              <a:custGeom>
                <a:avLst/>
                <a:gdLst/>
                <a:ahLst/>
                <a:cxnLst/>
                <a:rect l="l" t="t" r="r" b="b"/>
                <a:pathLst>
                  <a:path w="4991" h="4992" extrusionOk="0">
                    <a:moveTo>
                      <a:pt x="1054" y="1"/>
                    </a:moveTo>
                    <a:lnTo>
                      <a:pt x="0" y="3938"/>
                    </a:lnTo>
                    <a:lnTo>
                      <a:pt x="3937" y="4991"/>
                    </a:lnTo>
                    <a:lnTo>
                      <a:pt x="4991" y="1054"/>
                    </a:lnTo>
                    <a:lnTo>
                      <a:pt x="1054" y="1"/>
                    </a:lnTo>
                    <a:close/>
                  </a:path>
                </a:pathLst>
              </a:custGeom>
              <a:solidFill>
                <a:srgbClr val="7D90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1758;p48">
                <a:extLst>
                  <a:ext uri="{FF2B5EF4-FFF2-40B4-BE49-F238E27FC236}">
                    <a16:creationId xmlns:a16="http://schemas.microsoft.com/office/drawing/2014/main" id="{6E464106-DED8-2DFA-2DC4-A45D11F66065}"/>
                  </a:ext>
                </a:extLst>
              </p:cNvPr>
              <p:cNvSpPr/>
              <p:nvPr/>
            </p:nvSpPr>
            <p:spPr>
              <a:xfrm>
                <a:off x="2702350" y="1243175"/>
                <a:ext cx="834550" cy="1444525"/>
              </a:xfrm>
              <a:custGeom>
                <a:avLst/>
                <a:gdLst/>
                <a:ahLst/>
                <a:cxnLst/>
                <a:rect l="l" t="t" r="r" b="b"/>
                <a:pathLst>
                  <a:path w="33382" h="57781" extrusionOk="0">
                    <a:moveTo>
                      <a:pt x="0" y="0"/>
                    </a:moveTo>
                    <a:lnTo>
                      <a:pt x="3660" y="36432"/>
                    </a:lnTo>
                    <a:lnTo>
                      <a:pt x="33382" y="577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1759;p48">
                <a:extLst>
                  <a:ext uri="{FF2B5EF4-FFF2-40B4-BE49-F238E27FC236}">
                    <a16:creationId xmlns:a16="http://schemas.microsoft.com/office/drawing/2014/main" id="{FD8B8B07-605F-6B3C-A722-204C42CE5FE9}"/>
                  </a:ext>
                </a:extLst>
              </p:cNvPr>
              <p:cNvSpPr/>
              <p:nvPr/>
            </p:nvSpPr>
            <p:spPr>
              <a:xfrm>
                <a:off x="2803525" y="1136150"/>
                <a:ext cx="1390475" cy="1912250"/>
              </a:xfrm>
              <a:custGeom>
                <a:avLst/>
                <a:gdLst/>
                <a:ahLst/>
                <a:cxnLst/>
                <a:rect l="l" t="t" r="r" b="b"/>
                <a:pathLst>
                  <a:path w="55619" h="76490" extrusionOk="0">
                    <a:moveTo>
                      <a:pt x="11568" y="1"/>
                    </a:moveTo>
                    <a:cubicBezTo>
                      <a:pt x="9858" y="1"/>
                      <a:pt x="8126" y="433"/>
                      <a:pt x="6544" y="1342"/>
                    </a:cubicBezTo>
                    <a:cubicBezTo>
                      <a:pt x="1665" y="4170"/>
                      <a:pt x="1" y="10325"/>
                      <a:pt x="2829" y="15205"/>
                    </a:cubicBezTo>
                    <a:lnTo>
                      <a:pt x="35268" y="71432"/>
                    </a:lnTo>
                    <a:cubicBezTo>
                      <a:pt x="37168" y="74675"/>
                      <a:pt x="40572" y="76489"/>
                      <a:pt x="44080" y="76489"/>
                    </a:cubicBezTo>
                    <a:cubicBezTo>
                      <a:pt x="45793" y="76489"/>
                      <a:pt x="47530" y="76057"/>
                      <a:pt x="49131" y="75148"/>
                    </a:cubicBezTo>
                    <a:cubicBezTo>
                      <a:pt x="53955" y="72320"/>
                      <a:pt x="55618" y="66109"/>
                      <a:pt x="52790" y="61285"/>
                    </a:cubicBezTo>
                    <a:lnTo>
                      <a:pt x="20352" y="5057"/>
                    </a:lnTo>
                    <a:cubicBezTo>
                      <a:pt x="18488" y="1815"/>
                      <a:pt x="15072" y="1"/>
                      <a:pt x="1156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1760;p48">
                <a:extLst>
                  <a:ext uri="{FF2B5EF4-FFF2-40B4-BE49-F238E27FC236}">
                    <a16:creationId xmlns:a16="http://schemas.microsoft.com/office/drawing/2014/main" id="{829C191D-136E-BD36-409B-5F2D61C8FA95}"/>
                  </a:ext>
                </a:extLst>
              </p:cNvPr>
              <p:cNvSpPr/>
              <p:nvPr/>
            </p:nvSpPr>
            <p:spPr>
              <a:xfrm>
                <a:off x="2965725" y="1408125"/>
                <a:ext cx="820700" cy="1382150"/>
              </a:xfrm>
              <a:custGeom>
                <a:avLst/>
                <a:gdLst/>
                <a:ahLst/>
                <a:cxnLst/>
                <a:rect l="l" t="t" r="r" b="b"/>
                <a:pathLst>
                  <a:path w="32828" h="55286" extrusionOk="0">
                    <a:moveTo>
                      <a:pt x="1332" y="1"/>
                    </a:moveTo>
                    <a:lnTo>
                      <a:pt x="1" y="777"/>
                    </a:lnTo>
                    <a:lnTo>
                      <a:pt x="31442" y="55286"/>
                    </a:lnTo>
                    <a:lnTo>
                      <a:pt x="32828" y="54509"/>
                    </a:lnTo>
                    <a:lnTo>
                      <a:pt x="133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1761;p48">
                <a:extLst>
                  <a:ext uri="{FF2B5EF4-FFF2-40B4-BE49-F238E27FC236}">
                    <a16:creationId xmlns:a16="http://schemas.microsoft.com/office/drawing/2014/main" id="{B4DFDF9B-2FC9-5D22-67C6-FBD00AB4C17F}"/>
                  </a:ext>
                </a:extLst>
              </p:cNvPr>
              <p:cNvSpPr/>
              <p:nvPr/>
            </p:nvSpPr>
            <p:spPr>
              <a:xfrm>
                <a:off x="3028125" y="1373475"/>
                <a:ext cx="820700" cy="1380750"/>
              </a:xfrm>
              <a:custGeom>
                <a:avLst/>
                <a:gdLst/>
                <a:ahLst/>
                <a:cxnLst/>
                <a:rect l="l" t="t" r="r" b="b"/>
                <a:pathLst>
                  <a:path w="32828" h="55230" extrusionOk="0">
                    <a:moveTo>
                      <a:pt x="1331" y="1"/>
                    </a:moveTo>
                    <a:lnTo>
                      <a:pt x="0" y="777"/>
                    </a:lnTo>
                    <a:lnTo>
                      <a:pt x="31441" y="55230"/>
                    </a:lnTo>
                    <a:lnTo>
                      <a:pt x="32827" y="54454"/>
                    </a:lnTo>
                    <a:lnTo>
                      <a:pt x="133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1762;p48">
                <a:extLst>
                  <a:ext uri="{FF2B5EF4-FFF2-40B4-BE49-F238E27FC236}">
                    <a16:creationId xmlns:a16="http://schemas.microsoft.com/office/drawing/2014/main" id="{D74D2F45-FF55-2212-379C-06D7B7A0E744}"/>
                  </a:ext>
                </a:extLst>
              </p:cNvPr>
              <p:cNvSpPr/>
              <p:nvPr/>
            </p:nvSpPr>
            <p:spPr>
              <a:xfrm>
                <a:off x="3090500" y="1337425"/>
                <a:ext cx="820700" cy="1382150"/>
              </a:xfrm>
              <a:custGeom>
                <a:avLst/>
                <a:gdLst/>
                <a:ahLst/>
                <a:cxnLst/>
                <a:rect l="l" t="t" r="r" b="b"/>
                <a:pathLst>
                  <a:path w="32828" h="55286" extrusionOk="0">
                    <a:moveTo>
                      <a:pt x="1331" y="1"/>
                    </a:moveTo>
                    <a:lnTo>
                      <a:pt x="0" y="777"/>
                    </a:lnTo>
                    <a:lnTo>
                      <a:pt x="31441" y="55286"/>
                    </a:lnTo>
                    <a:lnTo>
                      <a:pt x="32827" y="54509"/>
                    </a:lnTo>
                    <a:lnTo>
                      <a:pt x="133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1763;p48">
                <a:extLst>
                  <a:ext uri="{FF2B5EF4-FFF2-40B4-BE49-F238E27FC236}">
                    <a16:creationId xmlns:a16="http://schemas.microsoft.com/office/drawing/2014/main" id="{8D68DA9D-71BC-190E-CA73-6A6264CFFCCD}"/>
                  </a:ext>
                </a:extLst>
              </p:cNvPr>
              <p:cNvSpPr/>
              <p:nvPr/>
            </p:nvSpPr>
            <p:spPr>
              <a:xfrm>
                <a:off x="3152875" y="1301400"/>
                <a:ext cx="819325" cy="1382125"/>
              </a:xfrm>
              <a:custGeom>
                <a:avLst/>
                <a:gdLst/>
                <a:ahLst/>
                <a:cxnLst/>
                <a:rect l="l" t="t" r="r" b="b"/>
                <a:pathLst>
                  <a:path w="32773" h="55285" extrusionOk="0">
                    <a:moveTo>
                      <a:pt x="1331" y="0"/>
                    </a:moveTo>
                    <a:lnTo>
                      <a:pt x="1" y="776"/>
                    </a:lnTo>
                    <a:lnTo>
                      <a:pt x="31441" y="55285"/>
                    </a:lnTo>
                    <a:lnTo>
                      <a:pt x="32772" y="54509"/>
                    </a:lnTo>
                    <a:lnTo>
                      <a:pt x="133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1764;p48">
                <a:extLst>
                  <a:ext uri="{FF2B5EF4-FFF2-40B4-BE49-F238E27FC236}">
                    <a16:creationId xmlns:a16="http://schemas.microsoft.com/office/drawing/2014/main" id="{2B963E49-C37D-438C-FF55-A859383E32BF}"/>
                  </a:ext>
                </a:extLst>
              </p:cNvPr>
              <p:cNvSpPr/>
              <p:nvPr/>
            </p:nvSpPr>
            <p:spPr>
              <a:xfrm>
                <a:off x="2863150" y="1496850"/>
                <a:ext cx="833175" cy="1444525"/>
              </a:xfrm>
              <a:custGeom>
                <a:avLst/>
                <a:gdLst/>
                <a:ahLst/>
                <a:cxnLst/>
                <a:rect l="l" t="t" r="r" b="b"/>
                <a:pathLst>
                  <a:path w="33327" h="57781" extrusionOk="0">
                    <a:moveTo>
                      <a:pt x="0" y="1"/>
                    </a:moveTo>
                    <a:lnTo>
                      <a:pt x="33327" y="57781"/>
                    </a:lnTo>
                    <a:lnTo>
                      <a:pt x="30887" y="33216"/>
                    </a:lnTo>
                    <a:lnTo>
                      <a:pt x="29667" y="21349"/>
                    </a:lnTo>
                    <a:lnTo>
                      <a:pt x="20018" y="14418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1765;p48">
                <a:extLst>
                  <a:ext uri="{FF2B5EF4-FFF2-40B4-BE49-F238E27FC236}">
                    <a16:creationId xmlns:a16="http://schemas.microsoft.com/office/drawing/2014/main" id="{0EBD65E7-3CC3-F3BC-7F47-D48270CB0473}"/>
                  </a:ext>
                </a:extLst>
              </p:cNvPr>
              <p:cNvSpPr/>
              <p:nvPr/>
            </p:nvSpPr>
            <p:spPr>
              <a:xfrm>
                <a:off x="3564600" y="2251000"/>
                <a:ext cx="124800" cy="126175"/>
              </a:xfrm>
              <a:custGeom>
                <a:avLst/>
                <a:gdLst/>
                <a:ahLst/>
                <a:cxnLst/>
                <a:rect l="l" t="t" r="r" b="b"/>
                <a:pathLst>
                  <a:path w="4992" h="5047" extrusionOk="0">
                    <a:moveTo>
                      <a:pt x="1054" y="0"/>
                    </a:moveTo>
                    <a:lnTo>
                      <a:pt x="1" y="3993"/>
                    </a:lnTo>
                    <a:lnTo>
                      <a:pt x="3938" y="5046"/>
                    </a:lnTo>
                    <a:lnTo>
                      <a:pt x="4991" y="1109"/>
                    </a:lnTo>
                    <a:lnTo>
                      <a:pt x="105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1766;p48">
                <a:extLst>
                  <a:ext uri="{FF2B5EF4-FFF2-40B4-BE49-F238E27FC236}">
                    <a16:creationId xmlns:a16="http://schemas.microsoft.com/office/drawing/2014/main" id="{D2D7186C-3A3E-6687-1F6C-4418C42EB13E}"/>
                  </a:ext>
                </a:extLst>
              </p:cNvPr>
              <p:cNvSpPr/>
              <p:nvPr/>
            </p:nvSpPr>
            <p:spPr>
              <a:xfrm>
                <a:off x="3435675" y="2029175"/>
                <a:ext cx="126175" cy="126175"/>
              </a:xfrm>
              <a:custGeom>
                <a:avLst/>
                <a:gdLst/>
                <a:ahLst/>
                <a:cxnLst/>
                <a:rect l="l" t="t" r="r" b="b"/>
                <a:pathLst>
                  <a:path w="5047" h="5047" extrusionOk="0">
                    <a:moveTo>
                      <a:pt x="1110" y="1"/>
                    </a:moveTo>
                    <a:lnTo>
                      <a:pt x="1" y="3993"/>
                    </a:lnTo>
                    <a:lnTo>
                      <a:pt x="3993" y="5047"/>
                    </a:lnTo>
                    <a:lnTo>
                      <a:pt x="5047" y="1054"/>
                    </a:lnTo>
                    <a:lnTo>
                      <a:pt x="1110" y="1"/>
                    </a:lnTo>
                    <a:close/>
                  </a:path>
                </a:pathLst>
              </a:custGeom>
              <a:solidFill>
                <a:srgbClr val="5F8D6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1767;p48">
                <a:extLst>
                  <a:ext uri="{FF2B5EF4-FFF2-40B4-BE49-F238E27FC236}">
                    <a16:creationId xmlns:a16="http://schemas.microsoft.com/office/drawing/2014/main" id="{D6C23E5C-77A5-581D-9512-58E80F0E0922}"/>
                  </a:ext>
                </a:extLst>
              </p:cNvPr>
              <p:cNvSpPr/>
              <p:nvPr/>
            </p:nvSpPr>
            <p:spPr>
              <a:xfrm>
                <a:off x="3308150" y="1807375"/>
                <a:ext cx="124775" cy="124800"/>
              </a:xfrm>
              <a:custGeom>
                <a:avLst/>
                <a:gdLst/>
                <a:ahLst/>
                <a:cxnLst/>
                <a:rect l="l" t="t" r="r" b="b"/>
                <a:pathLst>
                  <a:path w="4991" h="4992" extrusionOk="0">
                    <a:moveTo>
                      <a:pt x="1054" y="1"/>
                    </a:moveTo>
                    <a:lnTo>
                      <a:pt x="0" y="3938"/>
                    </a:lnTo>
                    <a:lnTo>
                      <a:pt x="3937" y="4991"/>
                    </a:lnTo>
                    <a:lnTo>
                      <a:pt x="4991" y="1054"/>
                    </a:lnTo>
                    <a:lnTo>
                      <a:pt x="105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1768;p48">
                <a:extLst>
                  <a:ext uri="{FF2B5EF4-FFF2-40B4-BE49-F238E27FC236}">
                    <a16:creationId xmlns:a16="http://schemas.microsoft.com/office/drawing/2014/main" id="{917B668D-5846-B920-EF2A-524B28C3285B}"/>
                  </a:ext>
                </a:extLst>
              </p:cNvPr>
              <p:cNvSpPr/>
              <p:nvPr/>
            </p:nvSpPr>
            <p:spPr>
              <a:xfrm>
                <a:off x="3301200" y="1243175"/>
                <a:ext cx="834575" cy="1444525"/>
              </a:xfrm>
              <a:custGeom>
                <a:avLst/>
                <a:gdLst/>
                <a:ahLst/>
                <a:cxnLst/>
                <a:rect l="l" t="t" r="r" b="b"/>
                <a:pathLst>
                  <a:path w="33383" h="57781" extrusionOk="0">
                    <a:moveTo>
                      <a:pt x="1" y="0"/>
                    </a:moveTo>
                    <a:lnTo>
                      <a:pt x="3661" y="36432"/>
                    </a:lnTo>
                    <a:lnTo>
                      <a:pt x="33383" y="5778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1769;p48">
                <a:extLst>
                  <a:ext uri="{FF2B5EF4-FFF2-40B4-BE49-F238E27FC236}">
                    <a16:creationId xmlns:a16="http://schemas.microsoft.com/office/drawing/2014/main" id="{2BF3D45E-EDAD-D8B3-4FA1-7C469133830A}"/>
                  </a:ext>
                </a:extLst>
              </p:cNvPr>
              <p:cNvSpPr/>
              <p:nvPr/>
            </p:nvSpPr>
            <p:spPr>
              <a:xfrm>
                <a:off x="3402400" y="1136150"/>
                <a:ext cx="1396025" cy="1919875"/>
              </a:xfrm>
              <a:custGeom>
                <a:avLst/>
                <a:gdLst/>
                <a:ahLst/>
                <a:cxnLst/>
                <a:rect l="l" t="t" r="r" b="b"/>
                <a:pathLst>
                  <a:path w="55841" h="76795" extrusionOk="0">
                    <a:moveTo>
                      <a:pt x="11568" y="1"/>
                    </a:moveTo>
                    <a:cubicBezTo>
                      <a:pt x="9858" y="1"/>
                      <a:pt x="8126" y="433"/>
                      <a:pt x="6544" y="1342"/>
                    </a:cubicBezTo>
                    <a:cubicBezTo>
                      <a:pt x="1664" y="4170"/>
                      <a:pt x="1" y="10325"/>
                      <a:pt x="2829" y="15205"/>
                    </a:cubicBezTo>
                    <a:lnTo>
                      <a:pt x="35323" y="71432"/>
                    </a:lnTo>
                    <a:cubicBezTo>
                      <a:pt x="37127" y="74852"/>
                      <a:pt x="40636" y="76794"/>
                      <a:pt x="44247" y="76794"/>
                    </a:cubicBezTo>
                    <a:cubicBezTo>
                      <a:pt x="45965" y="76794"/>
                      <a:pt x="47706" y="76355"/>
                      <a:pt x="49297" y="75425"/>
                    </a:cubicBezTo>
                    <a:cubicBezTo>
                      <a:pt x="54232" y="72542"/>
                      <a:pt x="55840" y="66165"/>
                      <a:pt x="52790" y="61285"/>
                    </a:cubicBezTo>
                    <a:lnTo>
                      <a:pt x="20351" y="5057"/>
                    </a:lnTo>
                    <a:cubicBezTo>
                      <a:pt x="18488" y="1815"/>
                      <a:pt x="15072" y="1"/>
                      <a:pt x="1156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1770;p48">
                <a:extLst>
                  <a:ext uri="{FF2B5EF4-FFF2-40B4-BE49-F238E27FC236}">
                    <a16:creationId xmlns:a16="http://schemas.microsoft.com/office/drawing/2014/main" id="{73056A95-4434-8C92-9966-DA8974ABB14E}"/>
                  </a:ext>
                </a:extLst>
              </p:cNvPr>
              <p:cNvSpPr/>
              <p:nvPr/>
            </p:nvSpPr>
            <p:spPr>
              <a:xfrm>
                <a:off x="3564600" y="1408125"/>
                <a:ext cx="820700" cy="1382150"/>
              </a:xfrm>
              <a:custGeom>
                <a:avLst/>
                <a:gdLst/>
                <a:ahLst/>
                <a:cxnLst/>
                <a:rect l="l" t="t" r="r" b="b"/>
                <a:pathLst>
                  <a:path w="32828" h="55286" extrusionOk="0">
                    <a:moveTo>
                      <a:pt x="1331" y="1"/>
                    </a:moveTo>
                    <a:lnTo>
                      <a:pt x="1" y="777"/>
                    </a:lnTo>
                    <a:lnTo>
                      <a:pt x="31441" y="55286"/>
                    </a:lnTo>
                    <a:lnTo>
                      <a:pt x="32828" y="54509"/>
                    </a:lnTo>
                    <a:lnTo>
                      <a:pt x="133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1771;p48">
                <a:extLst>
                  <a:ext uri="{FF2B5EF4-FFF2-40B4-BE49-F238E27FC236}">
                    <a16:creationId xmlns:a16="http://schemas.microsoft.com/office/drawing/2014/main" id="{5293A0EC-A670-C53E-36DB-386A10CCAA6E}"/>
                  </a:ext>
                </a:extLst>
              </p:cNvPr>
              <p:cNvSpPr/>
              <p:nvPr/>
            </p:nvSpPr>
            <p:spPr>
              <a:xfrm>
                <a:off x="3626975" y="1373475"/>
                <a:ext cx="820725" cy="1380750"/>
              </a:xfrm>
              <a:custGeom>
                <a:avLst/>
                <a:gdLst/>
                <a:ahLst/>
                <a:cxnLst/>
                <a:rect l="l" t="t" r="r" b="b"/>
                <a:pathLst>
                  <a:path w="32829" h="55230" extrusionOk="0">
                    <a:moveTo>
                      <a:pt x="1332" y="1"/>
                    </a:moveTo>
                    <a:lnTo>
                      <a:pt x="1" y="777"/>
                    </a:lnTo>
                    <a:lnTo>
                      <a:pt x="31442" y="55230"/>
                    </a:lnTo>
                    <a:lnTo>
                      <a:pt x="32828" y="54454"/>
                    </a:lnTo>
                    <a:lnTo>
                      <a:pt x="133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1772;p48">
                <a:extLst>
                  <a:ext uri="{FF2B5EF4-FFF2-40B4-BE49-F238E27FC236}">
                    <a16:creationId xmlns:a16="http://schemas.microsoft.com/office/drawing/2014/main" id="{CF3CB435-D6C2-D0BA-04F9-6B9C70928C1E}"/>
                  </a:ext>
                </a:extLst>
              </p:cNvPr>
              <p:cNvSpPr/>
              <p:nvPr/>
            </p:nvSpPr>
            <p:spPr>
              <a:xfrm>
                <a:off x="3689375" y="1337425"/>
                <a:ext cx="820700" cy="1382150"/>
              </a:xfrm>
              <a:custGeom>
                <a:avLst/>
                <a:gdLst/>
                <a:ahLst/>
                <a:cxnLst/>
                <a:rect l="l" t="t" r="r" b="b"/>
                <a:pathLst>
                  <a:path w="32828" h="55286" extrusionOk="0">
                    <a:moveTo>
                      <a:pt x="1331" y="1"/>
                    </a:moveTo>
                    <a:lnTo>
                      <a:pt x="0" y="777"/>
                    </a:lnTo>
                    <a:lnTo>
                      <a:pt x="31441" y="55286"/>
                    </a:lnTo>
                    <a:lnTo>
                      <a:pt x="32827" y="54509"/>
                    </a:lnTo>
                    <a:lnTo>
                      <a:pt x="133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1773;p48">
                <a:extLst>
                  <a:ext uri="{FF2B5EF4-FFF2-40B4-BE49-F238E27FC236}">
                    <a16:creationId xmlns:a16="http://schemas.microsoft.com/office/drawing/2014/main" id="{0748BA07-E088-0406-9847-E19740A4C44B}"/>
                  </a:ext>
                </a:extLst>
              </p:cNvPr>
              <p:cNvSpPr/>
              <p:nvPr/>
            </p:nvSpPr>
            <p:spPr>
              <a:xfrm>
                <a:off x="3751750" y="1301400"/>
                <a:ext cx="819325" cy="1382125"/>
              </a:xfrm>
              <a:custGeom>
                <a:avLst/>
                <a:gdLst/>
                <a:ahLst/>
                <a:cxnLst/>
                <a:rect l="l" t="t" r="r" b="b"/>
                <a:pathLst>
                  <a:path w="32773" h="55285" extrusionOk="0">
                    <a:moveTo>
                      <a:pt x="1331" y="0"/>
                    </a:moveTo>
                    <a:lnTo>
                      <a:pt x="1" y="776"/>
                    </a:lnTo>
                    <a:lnTo>
                      <a:pt x="31441" y="55285"/>
                    </a:lnTo>
                    <a:lnTo>
                      <a:pt x="32772" y="54509"/>
                    </a:lnTo>
                    <a:lnTo>
                      <a:pt x="133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1774;p48">
                <a:extLst>
                  <a:ext uri="{FF2B5EF4-FFF2-40B4-BE49-F238E27FC236}">
                    <a16:creationId xmlns:a16="http://schemas.microsoft.com/office/drawing/2014/main" id="{82656E24-1435-CA68-16AF-35165F4FF1AB}"/>
                  </a:ext>
                </a:extLst>
              </p:cNvPr>
              <p:cNvSpPr/>
              <p:nvPr/>
            </p:nvSpPr>
            <p:spPr>
              <a:xfrm>
                <a:off x="3462025" y="1496850"/>
                <a:ext cx="833175" cy="1444525"/>
              </a:xfrm>
              <a:custGeom>
                <a:avLst/>
                <a:gdLst/>
                <a:ahLst/>
                <a:cxnLst/>
                <a:rect l="l" t="t" r="r" b="b"/>
                <a:pathLst>
                  <a:path w="33327" h="57781" extrusionOk="0">
                    <a:moveTo>
                      <a:pt x="0" y="1"/>
                    </a:moveTo>
                    <a:lnTo>
                      <a:pt x="33326" y="57781"/>
                    </a:lnTo>
                    <a:lnTo>
                      <a:pt x="30887" y="33216"/>
                    </a:lnTo>
                    <a:lnTo>
                      <a:pt x="29667" y="21349"/>
                    </a:lnTo>
                    <a:lnTo>
                      <a:pt x="20018" y="14418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1775;p48">
                <a:extLst>
                  <a:ext uri="{FF2B5EF4-FFF2-40B4-BE49-F238E27FC236}">
                    <a16:creationId xmlns:a16="http://schemas.microsoft.com/office/drawing/2014/main" id="{5D5C6612-2C3F-DE63-BF07-A7669BC852BD}"/>
                  </a:ext>
                </a:extLst>
              </p:cNvPr>
              <p:cNvSpPr/>
              <p:nvPr/>
            </p:nvSpPr>
            <p:spPr>
              <a:xfrm>
                <a:off x="3918100" y="1817075"/>
                <a:ext cx="126175" cy="126175"/>
              </a:xfrm>
              <a:custGeom>
                <a:avLst/>
                <a:gdLst/>
                <a:ahLst/>
                <a:cxnLst/>
                <a:rect l="l" t="t" r="r" b="b"/>
                <a:pathLst>
                  <a:path w="5047" h="5047" extrusionOk="0">
                    <a:moveTo>
                      <a:pt x="1054" y="1"/>
                    </a:moveTo>
                    <a:lnTo>
                      <a:pt x="1" y="3993"/>
                    </a:lnTo>
                    <a:lnTo>
                      <a:pt x="3938" y="5047"/>
                    </a:lnTo>
                    <a:lnTo>
                      <a:pt x="5047" y="1110"/>
                    </a:lnTo>
                    <a:lnTo>
                      <a:pt x="105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1776;p48">
                <a:extLst>
                  <a:ext uri="{FF2B5EF4-FFF2-40B4-BE49-F238E27FC236}">
                    <a16:creationId xmlns:a16="http://schemas.microsoft.com/office/drawing/2014/main" id="{1C204A09-0CAB-A06D-4599-85964EF21344}"/>
                  </a:ext>
                </a:extLst>
              </p:cNvPr>
              <p:cNvSpPr/>
              <p:nvPr/>
            </p:nvSpPr>
            <p:spPr>
              <a:xfrm>
                <a:off x="3900075" y="1243175"/>
                <a:ext cx="834575" cy="1444525"/>
              </a:xfrm>
              <a:custGeom>
                <a:avLst/>
                <a:gdLst/>
                <a:ahLst/>
                <a:cxnLst/>
                <a:rect l="l" t="t" r="r" b="b"/>
                <a:pathLst>
                  <a:path w="33383" h="57781" extrusionOk="0">
                    <a:moveTo>
                      <a:pt x="1" y="0"/>
                    </a:moveTo>
                    <a:lnTo>
                      <a:pt x="3661" y="36432"/>
                    </a:lnTo>
                    <a:lnTo>
                      <a:pt x="33382" y="5778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1777;p48">
                <a:extLst>
                  <a:ext uri="{FF2B5EF4-FFF2-40B4-BE49-F238E27FC236}">
                    <a16:creationId xmlns:a16="http://schemas.microsoft.com/office/drawing/2014/main" id="{DB749E6F-FE75-84B8-498B-FBDEB70A01DC}"/>
                  </a:ext>
                </a:extLst>
              </p:cNvPr>
              <p:cNvSpPr/>
              <p:nvPr/>
            </p:nvSpPr>
            <p:spPr>
              <a:xfrm>
                <a:off x="3678275" y="1929375"/>
                <a:ext cx="209350" cy="238475"/>
              </a:xfrm>
              <a:custGeom>
                <a:avLst/>
                <a:gdLst/>
                <a:ahLst/>
                <a:cxnLst/>
                <a:rect l="l" t="t" r="r" b="b"/>
                <a:pathLst>
                  <a:path w="8374" h="9539" extrusionOk="0">
                    <a:moveTo>
                      <a:pt x="5379" y="0"/>
                    </a:moveTo>
                    <a:cubicBezTo>
                      <a:pt x="5269" y="56"/>
                      <a:pt x="5102" y="56"/>
                      <a:pt x="4991" y="111"/>
                    </a:cubicBezTo>
                    <a:lnTo>
                      <a:pt x="4825" y="167"/>
                    </a:lnTo>
                    <a:cubicBezTo>
                      <a:pt x="4603" y="222"/>
                      <a:pt x="4381" y="333"/>
                      <a:pt x="4159" y="444"/>
                    </a:cubicBezTo>
                    <a:cubicBezTo>
                      <a:pt x="2829" y="1054"/>
                      <a:pt x="1720" y="2052"/>
                      <a:pt x="1054" y="3328"/>
                    </a:cubicBezTo>
                    <a:lnTo>
                      <a:pt x="1054" y="3383"/>
                    </a:lnTo>
                    <a:cubicBezTo>
                      <a:pt x="888" y="3605"/>
                      <a:pt x="777" y="3882"/>
                      <a:pt x="666" y="4159"/>
                    </a:cubicBezTo>
                    <a:lnTo>
                      <a:pt x="278" y="4936"/>
                    </a:lnTo>
                    <a:lnTo>
                      <a:pt x="389" y="4936"/>
                    </a:lnTo>
                    <a:lnTo>
                      <a:pt x="333" y="5102"/>
                    </a:lnTo>
                    <a:lnTo>
                      <a:pt x="333" y="5268"/>
                    </a:lnTo>
                    <a:lnTo>
                      <a:pt x="112" y="6266"/>
                    </a:lnTo>
                    <a:cubicBezTo>
                      <a:pt x="1" y="6710"/>
                      <a:pt x="1" y="7209"/>
                      <a:pt x="167" y="7653"/>
                    </a:cubicBezTo>
                    <a:cubicBezTo>
                      <a:pt x="167" y="7764"/>
                      <a:pt x="222" y="7875"/>
                      <a:pt x="278" y="7985"/>
                    </a:cubicBezTo>
                    <a:lnTo>
                      <a:pt x="333" y="8096"/>
                    </a:lnTo>
                    <a:lnTo>
                      <a:pt x="444" y="8207"/>
                    </a:lnTo>
                    <a:cubicBezTo>
                      <a:pt x="555" y="8374"/>
                      <a:pt x="666" y="8540"/>
                      <a:pt x="777" y="8706"/>
                    </a:cubicBezTo>
                    <a:cubicBezTo>
                      <a:pt x="722" y="8429"/>
                      <a:pt x="722" y="8207"/>
                      <a:pt x="777" y="7985"/>
                    </a:cubicBezTo>
                    <a:lnTo>
                      <a:pt x="943" y="7154"/>
                    </a:lnTo>
                    <a:cubicBezTo>
                      <a:pt x="1276" y="5490"/>
                      <a:pt x="2496" y="4159"/>
                      <a:pt x="4104" y="3605"/>
                    </a:cubicBezTo>
                    <a:cubicBezTo>
                      <a:pt x="4215" y="3549"/>
                      <a:pt x="4381" y="3549"/>
                      <a:pt x="4548" y="3549"/>
                    </a:cubicBezTo>
                    <a:cubicBezTo>
                      <a:pt x="4880" y="3549"/>
                      <a:pt x="5213" y="3660"/>
                      <a:pt x="5490" y="3937"/>
                    </a:cubicBezTo>
                    <a:cubicBezTo>
                      <a:pt x="5546" y="3993"/>
                      <a:pt x="5601" y="4048"/>
                      <a:pt x="5657" y="4104"/>
                    </a:cubicBezTo>
                    <a:cubicBezTo>
                      <a:pt x="5878" y="4381"/>
                      <a:pt x="5934" y="4658"/>
                      <a:pt x="5934" y="4991"/>
                    </a:cubicBezTo>
                    <a:cubicBezTo>
                      <a:pt x="5934" y="5046"/>
                      <a:pt x="5934" y="5157"/>
                      <a:pt x="5934" y="5213"/>
                    </a:cubicBezTo>
                    <a:lnTo>
                      <a:pt x="5768" y="6045"/>
                    </a:lnTo>
                    <a:cubicBezTo>
                      <a:pt x="5712" y="6211"/>
                      <a:pt x="5657" y="6433"/>
                      <a:pt x="5601" y="6599"/>
                    </a:cubicBezTo>
                    <a:cubicBezTo>
                      <a:pt x="5102" y="7930"/>
                      <a:pt x="4104" y="8984"/>
                      <a:pt x="2773" y="9538"/>
                    </a:cubicBezTo>
                    <a:lnTo>
                      <a:pt x="2940" y="9538"/>
                    </a:lnTo>
                    <a:cubicBezTo>
                      <a:pt x="3217" y="9483"/>
                      <a:pt x="3439" y="9427"/>
                      <a:pt x="3660" y="9372"/>
                    </a:cubicBezTo>
                    <a:cubicBezTo>
                      <a:pt x="4936" y="8928"/>
                      <a:pt x="6045" y="8152"/>
                      <a:pt x="6877" y="7098"/>
                    </a:cubicBezTo>
                    <a:lnTo>
                      <a:pt x="6987" y="7098"/>
                    </a:lnTo>
                    <a:lnTo>
                      <a:pt x="7098" y="6765"/>
                    </a:lnTo>
                    <a:lnTo>
                      <a:pt x="7265" y="6544"/>
                    </a:lnTo>
                    <a:cubicBezTo>
                      <a:pt x="7708" y="5823"/>
                      <a:pt x="7986" y="5046"/>
                      <a:pt x="8152" y="4270"/>
                    </a:cubicBezTo>
                    <a:lnTo>
                      <a:pt x="8374" y="3272"/>
                    </a:lnTo>
                    <a:cubicBezTo>
                      <a:pt x="8374" y="3217"/>
                      <a:pt x="8374" y="3217"/>
                      <a:pt x="8374" y="3217"/>
                    </a:cubicBezTo>
                    <a:cubicBezTo>
                      <a:pt x="8374" y="3161"/>
                      <a:pt x="8374" y="3106"/>
                      <a:pt x="8374" y="3050"/>
                    </a:cubicBezTo>
                    <a:lnTo>
                      <a:pt x="8374" y="2995"/>
                    </a:lnTo>
                    <a:lnTo>
                      <a:pt x="8374" y="2939"/>
                    </a:lnTo>
                    <a:lnTo>
                      <a:pt x="8374" y="2718"/>
                    </a:lnTo>
                    <a:cubicBezTo>
                      <a:pt x="8374" y="2329"/>
                      <a:pt x="8318" y="1886"/>
                      <a:pt x="8097" y="1498"/>
                    </a:cubicBezTo>
                    <a:cubicBezTo>
                      <a:pt x="7986" y="1220"/>
                      <a:pt x="7764" y="943"/>
                      <a:pt x="7487" y="721"/>
                    </a:cubicBezTo>
                    <a:cubicBezTo>
                      <a:pt x="7209" y="444"/>
                      <a:pt x="6932" y="278"/>
                      <a:pt x="6544" y="167"/>
                    </a:cubicBezTo>
                    <a:cubicBezTo>
                      <a:pt x="6488" y="111"/>
                      <a:pt x="6378" y="111"/>
                      <a:pt x="6211" y="56"/>
                    </a:cubicBezTo>
                    <a:cubicBezTo>
                      <a:pt x="6045" y="56"/>
                      <a:pt x="5878" y="0"/>
                      <a:pt x="5712" y="0"/>
                    </a:cubicBezTo>
                    <a:close/>
                  </a:path>
                </a:pathLst>
              </a:custGeom>
              <a:solidFill>
                <a:srgbClr val="7D924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8" name="Google Shape;1778;p48">
                <a:extLst>
                  <a:ext uri="{FF2B5EF4-FFF2-40B4-BE49-F238E27FC236}">
                    <a16:creationId xmlns:a16="http://schemas.microsoft.com/office/drawing/2014/main" id="{3C42CACA-46C3-BDB2-4EB3-D79029769826}"/>
                  </a:ext>
                </a:extLst>
              </p:cNvPr>
              <p:cNvSpPr/>
              <p:nvPr/>
            </p:nvSpPr>
            <p:spPr>
              <a:xfrm>
                <a:off x="3747600" y="216782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close/>
                  </a:path>
                </a:pathLst>
              </a:custGeom>
              <a:solidFill>
                <a:srgbClr val="2542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9" name="Google Shape;1779;p48">
                <a:extLst>
                  <a:ext uri="{FF2B5EF4-FFF2-40B4-BE49-F238E27FC236}">
                    <a16:creationId xmlns:a16="http://schemas.microsoft.com/office/drawing/2014/main" id="{99CD4D9D-7682-FDF7-AE68-E1FDFD769ECA}"/>
                  </a:ext>
                </a:extLst>
              </p:cNvPr>
              <p:cNvSpPr/>
              <p:nvPr/>
            </p:nvSpPr>
            <p:spPr>
              <a:xfrm>
                <a:off x="3678275" y="1929725"/>
                <a:ext cx="209350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8374" h="9525" extrusionOk="0">
                    <a:moveTo>
                      <a:pt x="5546" y="0"/>
                    </a:moveTo>
                    <a:cubicBezTo>
                      <a:pt x="5490" y="0"/>
                      <a:pt x="5435" y="14"/>
                      <a:pt x="5379" y="42"/>
                    </a:cubicBezTo>
                    <a:cubicBezTo>
                      <a:pt x="5213" y="42"/>
                      <a:pt x="5102" y="42"/>
                      <a:pt x="4991" y="97"/>
                    </a:cubicBezTo>
                    <a:lnTo>
                      <a:pt x="4825" y="153"/>
                    </a:lnTo>
                    <a:cubicBezTo>
                      <a:pt x="4603" y="208"/>
                      <a:pt x="4381" y="319"/>
                      <a:pt x="4159" y="430"/>
                    </a:cubicBezTo>
                    <a:cubicBezTo>
                      <a:pt x="2829" y="1040"/>
                      <a:pt x="1720" y="2038"/>
                      <a:pt x="1054" y="3314"/>
                    </a:cubicBezTo>
                    <a:lnTo>
                      <a:pt x="1054" y="3369"/>
                    </a:lnTo>
                    <a:cubicBezTo>
                      <a:pt x="888" y="3591"/>
                      <a:pt x="777" y="3868"/>
                      <a:pt x="666" y="4145"/>
                    </a:cubicBezTo>
                    <a:lnTo>
                      <a:pt x="278" y="4922"/>
                    </a:lnTo>
                    <a:lnTo>
                      <a:pt x="389" y="4922"/>
                    </a:lnTo>
                    <a:cubicBezTo>
                      <a:pt x="333" y="4977"/>
                      <a:pt x="333" y="5032"/>
                      <a:pt x="333" y="5088"/>
                    </a:cubicBezTo>
                    <a:cubicBezTo>
                      <a:pt x="333" y="5143"/>
                      <a:pt x="333" y="5199"/>
                      <a:pt x="333" y="5254"/>
                    </a:cubicBezTo>
                    <a:lnTo>
                      <a:pt x="112" y="6252"/>
                    </a:lnTo>
                    <a:cubicBezTo>
                      <a:pt x="1" y="6696"/>
                      <a:pt x="1" y="7195"/>
                      <a:pt x="167" y="7639"/>
                    </a:cubicBezTo>
                    <a:cubicBezTo>
                      <a:pt x="167" y="7750"/>
                      <a:pt x="222" y="7861"/>
                      <a:pt x="278" y="7971"/>
                    </a:cubicBezTo>
                    <a:lnTo>
                      <a:pt x="333" y="8082"/>
                    </a:lnTo>
                    <a:lnTo>
                      <a:pt x="444" y="8193"/>
                    </a:lnTo>
                    <a:cubicBezTo>
                      <a:pt x="555" y="8360"/>
                      <a:pt x="666" y="8526"/>
                      <a:pt x="777" y="8692"/>
                    </a:cubicBezTo>
                    <a:cubicBezTo>
                      <a:pt x="722" y="8415"/>
                      <a:pt x="722" y="8193"/>
                      <a:pt x="777" y="7971"/>
                    </a:cubicBezTo>
                    <a:lnTo>
                      <a:pt x="943" y="7140"/>
                    </a:lnTo>
                    <a:cubicBezTo>
                      <a:pt x="1276" y="5476"/>
                      <a:pt x="2496" y="4145"/>
                      <a:pt x="4104" y="3591"/>
                    </a:cubicBezTo>
                    <a:cubicBezTo>
                      <a:pt x="4215" y="3535"/>
                      <a:pt x="4381" y="3535"/>
                      <a:pt x="4548" y="3535"/>
                    </a:cubicBezTo>
                    <a:cubicBezTo>
                      <a:pt x="4880" y="3535"/>
                      <a:pt x="5213" y="3646"/>
                      <a:pt x="5490" y="3923"/>
                    </a:cubicBezTo>
                    <a:cubicBezTo>
                      <a:pt x="5546" y="3979"/>
                      <a:pt x="5601" y="4034"/>
                      <a:pt x="5657" y="4090"/>
                    </a:cubicBezTo>
                    <a:cubicBezTo>
                      <a:pt x="5878" y="4367"/>
                      <a:pt x="5934" y="4644"/>
                      <a:pt x="5934" y="4977"/>
                    </a:cubicBezTo>
                    <a:cubicBezTo>
                      <a:pt x="5934" y="5032"/>
                      <a:pt x="5934" y="5143"/>
                      <a:pt x="5934" y="5199"/>
                    </a:cubicBezTo>
                    <a:lnTo>
                      <a:pt x="5768" y="6031"/>
                    </a:lnTo>
                    <a:cubicBezTo>
                      <a:pt x="5712" y="6197"/>
                      <a:pt x="5657" y="6419"/>
                      <a:pt x="5601" y="6585"/>
                    </a:cubicBezTo>
                    <a:cubicBezTo>
                      <a:pt x="5102" y="7916"/>
                      <a:pt x="4104" y="8970"/>
                      <a:pt x="2773" y="9524"/>
                    </a:cubicBezTo>
                    <a:lnTo>
                      <a:pt x="2940" y="9524"/>
                    </a:lnTo>
                    <a:cubicBezTo>
                      <a:pt x="3217" y="9469"/>
                      <a:pt x="3439" y="9413"/>
                      <a:pt x="3660" y="9358"/>
                    </a:cubicBezTo>
                    <a:cubicBezTo>
                      <a:pt x="4936" y="8914"/>
                      <a:pt x="6045" y="8138"/>
                      <a:pt x="6877" y="7084"/>
                    </a:cubicBezTo>
                    <a:lnTo>
                      <a:pt x="6987" y="7084"/>
                    </a:lnTo>
                    <a:lnTo>
                      <a:pt x="7098" y="6807"/>
                    </a:lnTo>
                    <a:lnTo>
                      <a:pt x="7265" y="6530"/>
                    </a:lnTo>
                    <a:cubicBezTo>
                      <a:pt x="7708" y="5809"/>
                      <a:pt x="7986" y="5088"/>
                      <a:pt x="8152" y="4256"/>
                    </a:cubicBezTo>
                    <a:lnTo>
                      <a:pt x="8374" y="3258"/>
                    </a:lnTo>
                    <a:cubicBezTo>
                      <a:pt x="8374" y="3258"/>
                      <a:pt x="8374" y="3203"/>
                      <a:pt x="8374" y="3203"/>
                    </a:cubicBezTo>
                    <a:cubicBezTo>
                      <a:pt x="8374" y="3147"/>
                      <a:pt x="8374" y="3092"/>
                      <a:pt x="8374" y="3036"/>
                    </a:cubicBezTo>
                    <a:lnTo>
                      <a:pt x="8374" y="2981"/>
                    </a:lnTo>
                    <a:lnTo>
                      <a:pt x="8374" y="2925"/>
                    </a:lnTo>
                    <a:lnTo>
                      <a:pt x="8374" y="2704"/>
                    </a:lnTo>
                    <a:cubicBezTo>
                      <a:pt x="8374" y="2315"/>
                      <a:pt x="8318" y="1872"/>
                      <a:pt x="8097" y="1539"/>
                    </a:cubicBezTo>
                    <a:cubicBezTo>
                      <a:pt x="7930" y="1206"/>
                      <a:pt x="7764" y="929"/>
                      <a:pt x="7487" y="707"/>
                    </a:cubicBezTo>
                    <a:cubicBezTo>
                      <a:pt x="7209" y="486"/>
                      <a:pt x="6932" y="264"/>
                      <a:pt x="6544" y="153"/>
                    </a:cubicBezTo>
                    <a:cubicBezTo>
                      <a:pt x="6433" y="97"/>
                      <a:pt x="6322" y="97"/>
                      <a:pt x="6211" y="97"/>
                    </a:cubicBezTo>
                    <a:cubicBezTo>
                      <a:pt x="6045" y="42"/>
                      <a:pt x="5878" y="42"/>
                      <a:pt x="5712" y="42"/>
                    </a:cubicBezTo>
                    <a:cubicBezTo>
                      <a:pt x="5657" y="14"/>
                      <a:pt x="5601" y="0"/>
                      <a:pt x="554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0" name="Google Shape;1780;p48">
                <a:extLst>
                  <a:ext uri="{FF2B5EF4-FFF2-40B4-BE49-F238E27FC236}">
                    <a16:creationId xmlns:a16="http://schemas.microsoft.com/office/drawing/2014/main" id="{21475998-25A9-238A-4207-506EA01BB8FB}"/>
                  </a:ext>
                </a:extLst>
              </p:cNvPr>
              <p:cNvSpPr/>
              <p:nvPr/>
            </p:nvSpPr>
            <p:spPr>
              <a:xfrm>
                <a:off x="3650825" y="1977900"/>
                <a:ext cx="216000" cy="237925"/>
              </a:xfrm>
              <a:custGeom>
                <a:avLst/>
                <a:gdLst/>
                <a:ahLst/>
                <a:cxnLst/>
                <a:rect l="l" t="t" r="r" b="b"/>
                <a:pathLst>
                  <a:path w="8640" h="9517" extrusionOk="0">
                    <a:moveTo>
                      <a:pt x="5701" y="1608"/>
                    </a:moveTo>
                    <a:cubicBezTo>
                      <a:pt x="6034" y="1608"/>
                      <a:pt x="6367" y="1719"/>
                      <a:pt x="6644" y="1996"/>
                    </a:cubicBezTo>
                    <a:cubicBezTo>
                      <a:pt x="6699" y="2052"/>
                      <a:pt x="6755" y="2107"/>
                      <a:pt x="6810" y="2163"/>
                    </a:cubicBezTo>
                    <a:cubicBezTo>
                      <a:pt x="7032" y="2440"/>
                      <a:pt x="7087" y="2717"/>
                      <a:pt x="7087" y="3050"/>
                    </a:cubicBezTo>
                    <a:cubicBezTo>
                      <a:pt x="7087" y="3105"/>
                      <a:pt x="7087" y="3161"/>
                      <a:pt x="7087" y="3272"/>
                    </a:cubicBezTo>
                    <a:lnTo>
                      <a:pt x="6921" y="4048"/>
                    </a:lnTo>
                    <a:cubicBezTo>
                      <a:pt x="6866" y="4270"/>
                      <a:pt x="6810" y="4436"/>
                      <a:pt x="6755" y="4658"/>
                    </a:cubicBezTo>
                    <a:cubicBezTo>
                      <a:pt x="6256" y="5989"/>
                      <a:pt x="5257" y="7043"/>
                      <a:pt x="3927" y="7542"/>
                    </a:cubicBezTo>
                    <a:lnTo>
                      <a:pt x="3871" y="7597"/>
                    </a:lnTo>
                    <a:lnTo>
                      <a:pt x="3705" y="7652"/>
                    </a:lnTo>
                    <a:cubicBezTo>
                      <a:pt x="3569" y="7694"/>
                      <a:pt x="3429" y="7714"/>
                      <a:pt x="3291" y="7714"/>
                    </a:cubicBezTo>
                    <a:cubicBezTo>
                      <a:pt x="2692" y="7714"/>
                      <a:pt x="2110" y="7340"/>
                      <a:pt x="1930" y="6710"/>
                    </a:cubicBezTo>
                    <a:cubicBezTo>
                      <a:pt x="1875" y="6488"/>
                      <a:pt x="1875" y="6266"/>
                      <a:pt x="1930" y="6044"/>
                    </a:cubicBezTo>
                    <a:lnTo>
                      <a:pt x="2097" y="5213"/>
                    </a:lnTo>
                    <a:cubicBezTo>
                      <a:pt x="2429" y="3549"/>
                      <a:pt x="3649" y="2218"/>
                      <a:pt x="5257" y="1664"/>
                    </a:cubicBezTo>
                    <a:cubicBezTo>
                      <a:pt x="5368" y="1608"/>
                      <a:pt x="5535" y="1608"/>
                      <a:pt x="5701" y="1608"/>
                    </a:cubicBezTo>
                    <a:close/>
                    <a:moveTo>
                      <a:pt x="5701" y="0"/>
                    </a:moveTo>
                    <a:cubicBezTo>
                      <a:pt x="5479" y="0"/>
                      <a:pt x="5313" y="56"/>
                      <a:pt x="5147" y="111"/>
                    </a:cubicBezTo>
                    <a:cubicBezTo>
                      <a:pt x="3594" y="610"/>
                      <a:pt x="2319" y="1664"/>
                      <a:pt x="1487" y="2995"/>
                    </a:cubicBezTo>
                    <a:cubicBezTo>
                      <a:pt x="1043" y="3715"/>
                      <a:pt x="766" y="4436"/>
                      <a:pt x="544" y="5268"/>
                    </a:cubicBezTo>
                    <a:lnTo>
                      <a:pt x="378" y="6266"/>
                    </a:lnTo>
                    <a:cubicBezTo>
                      <a:pt x="0" y="8012"/>
                      <a:pt x="1349" y="9517"/>
                      <a:pt x="2990" y="9517"/>
                    </a:cubicBezTo>
                    <a:cubicBezTo>
                      <a:pt x="3277" y="9517"/>
                      <a:pt x="3574" y="9471"/>
                      <a:pt x="3871" y="9371"/>
                    </a:cubicBezTo>
                    <a:cubicBezTo>
                      <a:pt x="5313" y="8872"/>
                      <a:pt x="6533" y="7874"/>
                      <a:pt x="7365" y="6599"/>
                    </a:cubicBezTo>
                    <a:cubicBezTo>
                      <a:pt x="7420" y="6488"/>
                      <a:pt x="7420" y="6433"/>
                      <a:pt x="7476" y="6322"/>
                    </a:cubicBezTo>
                    <a:cubicBezTo>
                      <a:pt x="7531" y="6266"/>
                      <a:pt x="7531" y="6266"/>
                      <a:pt x="7531" y="6211"/>
                    </a:cubicBezTo>
                    <a:cubicBezTo>
                      <a:pt x="7586" y="6211"/>
                      <a:pt x="7642" y="6155"/>
                      <a:pt x="7642" y="6100"/>
                    </a:cubicBezTo>
                    <a:lnTo>
                      <a:pt x="7697" y="5934"/>
                    </a:lnTo>
                    <a:cubicBezTo>
                      <a:pt x="7753" y="5934"/>
                      <a:pt x="7753" y="5878"/>
                      <a:pt x="7808" y="5823"/>
                    </a:cubicBezTo>
                    <a:cubicBezTo>
                      <a:pt x="7808" y="5712"/>
                      <a:pt x="7864" y="5656"/>
                      <a:pt x="7919" y="5545"/>
                    </a:cubicBezTo>
                    <a:cubicBezTo>
                      <a:pt x="7919" y="5545"/>
                      <a:pt x="7975" y="5379"/>
                      <a:pt x="8030" y="5324"/>
                    </a:cubicBezTo>
                    <a:lnTo>
                      <a:pt x="8085" y="5213"/>
                    </a:lnTo>
                    <a:cubicBezTo>
                      <a:pt x="8085" y="5046"/>
                      <a:pt x="8141" y="4935"/>
                      <a:pt x="8196" y="4824"/>
                    </a:cubicBezTo>
                    <a:cubicBezTo>
                      <a:pt x="8252" y="4603"/>
                      <a:pt x="8307" y="4436"/>
                      <a:pt x="8363" y="4215"/>
                    </a:cubicBezTo>
                    <a:lnTo>
                      <a:pt x="8585" y="3161"/>
                    </a:lnTo>
                    <a:cubicBezTo>
                      <a:pt x="8585" y="2995"/>
                      <a:pt x="8585" y="2828"/>
                      <a:pt x="8640" y="2662"/>
                    </a:cubicBezTo>
                    <a:lnTo>
                      <a:pt x="8640" y="2496"/>
                    </a:lnTo>
                    <a:cubicBezTo>
                      <a:pt x="8585" y="2496"/>
                      <a:pt x="8585" y="2440"/>
                      <a:pt x="8640" y="2440"/>
                    </a:cubicBezTo>
                    <a:cubicBezTo>
                      <a:pt x="8640" y="2385"/>
                      <a:pt x="8640" y="2385"/>
                      <a:pt x="8640" y="2329"/>
                    </a:cubicBezTo>
                    <a:lnTo>
                      <a:pt x="8640" y="2218"/>
                    </a:lnTo>
                    <a:cubicBezTo>
                      <a:pt x="8640" y="2163"/>
                      <a:pt x="8640" y="2107"/>
                      <a:pt x="8640" y="2052"/>
                    </a:cubicBezTo>
                    <a:cubicBezTo>
                      <a:pt x="8640" y="1941"/>
                      <a:pt x="8585" y="1886"/>
                      <a:pt x="8529" y="1775"/>
                    </a:cubicBezTo>
                    <a:cubicBezTo>
                      <a:pt x="8529" y="1719"/>
                      <a:pt x="8529" y="1664"/>
                      <a:pt x="8474" y="1664"/>
                    </a:cubicBezTo>
                    <a:cubicBezTo>
                      <a:pt x="8474" y="1553"/>
                      <a:pt x="8418" y="1497"/>
                      <a:pt x="8418" y="1442"/>
                    </a:cubicBezTo>
                    <a:cubicBezTo>
                      <a:pt x="8363" y="1387"/>
                      <a:pt x="8363" y="1387"/>
                      <a:pt x="8363" y="1331"/>
                    </a:cubicBezTo>
                    <a:lnTo>
                      <a:pt x="8363" y="1276"/>
                    </a:lnTo>
                    <a:cubicBezTo>
                      <a:pt x="8307" y="1220"/>
                      <a:pt x="8252" y="1165"/>
                      <a:pt x="8196" y="1054"/>
                    </a:cubicBezTo>
                    <a:cubicBezTo>
                      <a:pt x="8085" y="887"/>
                      <a:pt x="7975" y="777"/>
                      <a:pt x="7808" y="610"/>
                    </a:cubicBezTo>
                    <a:cubicBezTo>
                      <a:pt x="7697" y="555"/>
                      <a:pt x="7642" y="499"/>
                      <a:pt x="7531" y="444"/>
                    </a:cubicBezTo>
                    <a:lnTo>
                      <a:pt x="7420" y="333"/>
                    </a:lnTo>
                    <a:lnTo>
                      <a:pt x="7309" y="277"/>
                    </a:lnTo>
                    <a:lnTo>
                      <a:pt x="7254" y="277"/>
                    </a:lnTo>
                    <a:lnTo>
                      <a:pt x="7198" y="222"/>
                    </a:lnTo>
                    <a:lnTo>
                      <a:pt x="7087" y="167"/>
                    </a:lnTo>
                    <a:lnTo>
                      <a:pt x="6976" y="111"/>
                    </a:lnTo>
                    <a:cubicBezTo>
                      <a:pt x="6866" y="56"/>
                      <a:pt x="6755" y="56"/>
                      <a:pt x="6644" y="56"/>
                    </a:cubicBezTo>
                    <a:lnTo>
                      <a:pt x="647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1" name="Google Shape;1781;p48">
                <a:extLst>
                  <a:ext uri="{FF2B5EF4-FFF2-40B4-BE49-F238E27FC236}">
                    <a16:creationId xmlns:a16="http://schemas.microsoft.com/office/drawing/2014/main" id="{F041B9CB-13EF-7DCB-C4E0-5A05E866EB92}"/>
                  </a:ext>
                </a:extLst>
              </p:cNvPr>
              <p:cNvSpPr/>
              <p:nvPr/>
            </p:nvSpPr>
            <p:spPr>
              <a:xfrm>
                <a:off x="3699075" y="2147025"/>
                <a:ext cx="14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56" h="1" extrusionOk="0">
                    <a:moveTo>
                      <a:pt x="56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7C8A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2" name="Google Shape;1782;p48">
                <a:extLst>
                  <a:ext uri="{FF2B5EF4-FFF2-40B4-BE49-F238E27FC236}">
                    <a16:creationId xmlns:a16="http://schemas.microsoft.com/office/drawing/2014/main" id="{BD1D2E89-DE0C-4AFD-D460-D143A44B2614}"/>
                  </a:ext>
                </a:extLst>
              </p:cNvPr>
              <p:cNvSpPr/>
              <p:nvPr/>
            </p:nvSpPr>
            <p:spPr>
              <a:xfrm>
                <a:off x="3747600" y="216782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close/>
                  </a:path>
                </a:pathLst>
              </a:custGeom>
              <a:solidFill>
                <a:srgbClr val="97C8A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3" name="Google Shape;1783;p48">
                <a:extLst>
                  <a:ext uri="{FF2B5EF4-FFF2-40B4-BE49-F238E27FC236}">
                    <a16:creationId xmlns:a16="http://schemas.microsoft.com/office/drawing/2014/main" id="{E43F659E-BC5B-4283-D6BA-F8407E8811AA}"/>
                  </a:ext>
                </a:extLst>
              </p:cNvPr>
              <p:cNvSpPr/>
              <p:nvPr/>
            </p:nvSpPr>
            <p:spPr>
              <a:xfrm>
                <a:off x="3925025" y="1929375"/>
                <a:ext cx="210750" cy="238475"/>
              </a:xfrm>
              <a:custGeom>
                <a:avLst/>
                <a:gdLst/>
                <a:ahLst/>
                <a:cxnLst/>
                <a:rect l="l" t="t" r="r" b="b"/>
                <a:pathLst>
                  <a:path w="8430" h="9539" extrusionOk="0">
                    <a:moveTo>
                      <a:pt x="5380" y="0"/>
                    </a:moveTo>
                    <a:cubicBezTo>
                      <a:pt x="5269" y="56"/>
                      <a:pt x="5158" y="56"/>
                      <a:pt x="5047" y="111"/>
                    </a:cubicBezTo>
                    <a:lnTo>
                      <a:pt x="4825" y="167"/>
                    </a:lnTo>
                    <a:cubicBezTo>
                      <a:pt x="3217" y="721"/>
                      <a:pt x="1886" y="1830"/>
                      <a:pt x="1055" y="3328"/>
                    </a:cubicBezTo>
                    <a:lnTo>
                      <a:pt x="1055" y="3383"/>
                    </a:lnTo>
                    <a:cubicBezTo>
                      <a:pt x="888" y="3605"/>
                      <a:pt x="777" y="3882"/>
                      <a:pt x="666" y="4159"/>
                    </a:cubicBezTo>
                    <a:lnTo>
                      <a:pt x="278" y="4936"/>
                    </a:lnTo>
                    <a:lnTo>
                      <a:pt x="389" y="4936"/>
                    </a:lnTo>
                    <a:lnTo>
                      <a:pt x="334" y="5102"/>
                    </a:lnTo>
                    <a:lnTo>
                      <a:pt x="278" y="5268"/>
                    </a:lnTo>
                    <a:lnTo>
                      <a:pt x="56" y="6266"/>
                    </a:lnTo>
                    <a:cubicBezTo>
                      <a:pt x="1" y="6710"/>
                      <a:pt x="1" y="7209"/>
                      <a:pt x="167" y="7653"/>
                    </a:cubicBezTo>
                    <a:cubicBezTo>
                      <a:pt x="167" y="7764"/>
                      <a:pt x="223" y="7875"/>
                      <a:pt x="278" y="7985"/>
                    </a:cubicBezTo>
                    <a:cubicBezTo>
                      <a:pt x="278" y="7985"/>
                      <a:pt x="334" y="8096"/>
                      <a:pt x="334" y="8096"/>
                    </a:cubicBezTo>
                    <a:lnTo>
                      <a:pt x="389" y="8207"/>
                    </a:lnTo>
                    <a:cubicBezTo>
                      <a:pt x="500" y="8374"/>
                      <a:pt x="611" y="8540"/>
                      <a:pt x="777" y="8706"/>
                    </a:cubicBezTo>
                    <a:cubicBezTo>
                      <a:pt x="722" y="8429"/>
                      <a:pt x="722" y="8207"/>
                      <a:pt x="777" y="7985"/>
                    </a:cubicBezTo>
                    <a:lnTo>
                      <a:pt x="944" y="7154"/>
                    </a:lnTo>
                    <a:cubicBezTo>
                      <a:pt x="1276" y="5490"/>
                      <a:pt x="2496" y="4159"/>
                      <a:pt x="4104" y="3605"/>
                    </a:cubicBezTo>
                    <a:cubicBezTo>
                      <a:pt x="4215" y="3549"/>
                      <a:pt x="4382" y="3549"/>
                      <a:pt x="4548" y="3549"/>
                    </a:cubicBezTo>
                    <a:cubicBezTo>
                      <a:pt x="4881" y="3549"/>
                      <a:pt x="5213" y="3660"/>
                      <a:pt x="5491" y="3937"/>
                    </a:cubicBezTo>
                    <a:cubicBezTo>
                      <a:pt x="5546" y="3993"/>
                      <a:pt x="5602" y="4048"/>
                      <a:pt x="5657" y="4104"/>
                    </a:cubicBezTo>
                    <a:cubicBezTo>
                      <a:pt x="5823" y="4381"/>
                      <a:pt x="5934" y="4658"/>
                      <a:pt x="5934" y="4991"/>
                    </a:cubicBezTo>
                    <a:cubicBezTo>
                      <a:pt x="5934" y="5046"/>
                      <a:pt x="5934" y="5157"/>
                      <a:pt x="5934" y="5213"/>
                    </a:cubicBezTo>
                    <a:lnTo>
                      <a:pt x="5712" y="6045"/>
                    </a:lnTo>
                    <a:cubicBezTo>
                      <a:pt x="5712" y="6211"/>
                      <a:pt x="5657" y="6433"/>
                      <a:pt x="5602" y="6599"/>
                    </a:cubicBezTo>
                    <a:cubicBezTo>
                      <a:pt x="5102" y="7930"/>
                      <a:pt x="4104" y="8984"/>
                      <a:pt x="2774" y="9538"/>
                    </a:cubicBezTo>
                    <a:lnTo>
                      <a:pt x="2940" y="9538"/>
                    </a:lnTo>
                    <a:cubicBezTo>
                      <a:pt x="3162" y="9483"/>
                      <a:pt x="3383" y="9427"/>
                      <a:pt x="3605" y="9372"/>
                    </a:cubicBezTo>
                    <a:cubicBezTo>
                      <a:pt x="4881" y="8928"/>
                      <a:pt x="6045" y="8152"/>
                      <a:pt x="6877" y="7098"/>
                    </a:cubicBezTo>
                    <a:lnTo>
                      <a:pt x="6988" y="7098"/>
                    </a:lnTo>
                    <a:lnTo>
                      <a:pt x="7099" y="6765"/>
                    </a:lnTo>
                    <a:lnTo>
                      <a:pt x="7265" y="6544"/>
                    </a:lnTo>
                    <a:cubicBezTo>
                      <a:pt x="7709" y="5823"/>
                      <a:pt x="8041" y="5046"/>
                      <a:pt x="8208" y="4270"/>
                    </a:cubicBezTo>
                    <a:lnTo>
                      <a:pt x="8374" y="3272"/>
                    </a:lnTo>
                    <a:cubicBezTo>
                      <a:pt x="8374" y="3217"/>
                      <a:pt x="8374" y="3217"/>
                      <a:pt x="8374" y="3217"/>
                    </a:cubicBezTo>
                    <a:cubicBezTo>
                      <a:pt x="8374" y="3161"/>
                      <a:pt x="8374" y="3106"/>
                      <a:pt x="8374" y="3050"/>
                    </a:cubicBezTo>
                    <a:cubicBezTo>
                      <a:pt x="8374" y="3050"/>
                      <a:pt x="8374" y="2995"/>
                      <a:pt x="8374" y="2995"/>
                    </a:cubicBezTo>
                    <a:cubicBezTo>
                      <a:pt x="8374" y="2995"/>
                      <a:pt x="8374" y="2939"/>
                      <a:pt x="8374" y="2939"/>
                    </a:cubicBezTo>
                    <a:lnTo>
                      <a:pt x="8374" y="2718"/>
                    </a:lnTo>
                    <a:cubicBezTo>
                      <a:pt x="8430" y="2329"/>
                      <a:pt x="8319" y="1886"/>
                      <a:pt x="8097" y="1498"/>
                    </a:cubicBezTo>
                    <a:cubicBezTo>
                      <a:pt x="7986" y="1220"/>
                      <a:pt x="7764" y="943"/>
                      <a:pt x="7487" y="721"/>
                    </a:cubicBezTo>
                    <a:cubicBezTo>
                      <a:pt x="7210" y="444"/>
                      <a:pt x="6932" y="278"/>
                      <a:pt x="6600" y="167"/>
                    </a:cubicBezTo>
                    <a:cubicBezTo>
                      <a:pt x="6489" y="111"/>
                      <a:pt x="6378" y="111"/>
                      <a:pt x="6267" y="56"/>
                    </a:cubicBezTo>
                    <a:cubicBezTo>
                      <a:pt x="6045" y="56"/>
                      <a:pt x="5879" y="0"/>
                      <a:pt x="5712" y="0"/>
                    </a:cubicBezTo>
                    <a:close/>
                  </a:path>
                </a:pathLst>
              </a:custGeom>
              <a:solidFill>
                <a:srgbClr val="7D924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4" name="Google Shape;1784;p48">
                <a:extLst>
                  <a:ext uri="{FF2B5EF4-FFF2-40B4-BE49-F238E27FC236}">
                    <a16:creationId xmlns:a16="http://schemas.microsoft.com/office/drawing/2014/main" id="{DE882D5B-EE68-1C15-BFF4-76A4A47BFBF7}"/>
                  </a:ext>
                </a:extLst>
              </p:cNvPr>
              <p:cNvSpPr/>
              <p:nvPr/>
            </p:nvSpPr>
            <p:spPr>
              <a:xfrm>
                <a:off x="3992975" y="216782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close/>
                  </a:path>
                </a:pathLst>
              </a:custGeom>
              <a:solidFill>
                <a:srgbClr val="2542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5" name="Google Shape;1785;p48">
                <a:extLst>
                  <a:ext uri="{FF2B5EF4-FFF2-40B4-BE49-F238E27FC236}">
                    <a16:creationId xmlns:a16="http://schemas.microsoft.com/office/drawing/2014/main" id="{D14B3865-549D-FDED-3E94-112C32AF9078}"/>
                  </a:ext>
                </a:extLst>
              </p:cNvPr>
              <p:cNvSpPr/>
              <p:nvPr/>
            </p:nvSpPr>
            <p:spPr>
              <a:xfrm>
                <a:off x="3925025" y="1929725"/>
                <a:ext cx="209375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8375" h="9525" extrusionOk="0">
                    <a:moveTo>
                      <a:pt x="5546" y="0"/>
                    </a:moveTo>
                    <a:cubicBezTo>
                      <a:pt x="5491" y="0"/>
                      <a:pt x="5435" y="14"/>
                      <a:pt x="5380" y="42"/>
                    </a:cubicBezTo>
                    <a:cubicBezTo>
                      <a:pt x="5213" y="42"/>
                      <a:pt x="5102" y="42"/>
                      <a:pt x="4992" y="97"/>
                    </a:cubicBezTo>
                    <a:lnTo>
                      <a:pt x="4825" y="153"/>
                    </a:lnTo>
                    <a:cubicBezTo>
                      <a:pt x="4603" y="208"/>
                      <a:pt x="4382" y="319"/>
                      <a:pt x="4160" y="430"/>
                    </a:cubicBezTo>
                    <a:cubicBezTo>
                      <a:pt x="2829" y="1040"/>
                      <a:pt x="1720" y="2038"/>
                      <a:pt x="1055" y="3314"/>
                    </a:cubicBezTo>
                    <a:lnTo>
                      <a:pt x="1055" y="3369"/>
                    </a:lnTo>
                    <a:cubicBezTo>
                      <a:pt x="888" y="3591"/>
                      <a:pt x="777" y="3868"/>
                      <a:pt x="666" y="4145"/>
                    </a:cubicBezTo>
                    <a:lnTo>
                      <a:pt x="278" y="4922"/>
                    </a:lnTo>
                    <a:lnTo>
                      <a:pt x="389" y="4922"/>
                    </a:lnTo>
                    <a:lnTo>
                      <a:pt x="334" y="5088"/>
                    </a:lnTo>
                    <a:cubicBezTo>
                      <a:pt x="334" y="5143"/>
                      <a:pt x="334" y="5199"/>
                      <a:pt x="278" y="5254"/>
                    </a:cubicBezTo>
                    <a:lnTo>
                      <a:pt x="56" y="6252"/>
                    </a:lnTo>
                    <a:cubicBezTo>
                      <a:pt x="1" y="6696"/>
                      <a:pt x="1" y="7195"/>
                      <a:pt x="167" y="7639"/>
                    </a:cubicBezTo>
                    <a:cubicBezTo>
                      <a:pt x="167" y="7750"/>
                      <a:pt x="223" y="7861"/>
                      <a:pt x="278" y="7971"/>
                    </a:cubicBezTo>
                    <a:cubicBezTo>
                      <a:pt x="278" y="7971"/>
                      <a:pt x="334" y="8082"/>
                      <a:pt x="334" y="8082"/>
                    </a:cubicBezTo>
                    <a:lnTo>
                      <a:pt x="389" y="8193"/>
                    </a:lnTo>
                    <a:cubicBezTo>
                      <a:pt x="500" y="8360"/>
                      <a:pt x="611" y="8526"/>
                      <a:pt x="777" y="8692"/>
                    </a:cubicBezTo>
                    <a:cubicBezTo>
                      <a:pt x="722" y="8415"/>
                      <a:pt x="722" y="8193"/>
                      <a:pt x="777" y="7971"/>
                    </a:cubicBezTo>
                    <a:lnTo>
                      <a:pt x="944" y="7140"/>
                    </a:lnTo>
                    <a:cubicBezTo>
                      <a:pt x="1276" y="5476"/>
                      <a:pt x="2496" y="4145"/>
                      <a:pt x="4104" y="3591"/>
                    </a:cubicBezTo>
                    <a:cubicBezTo>
                      <a:pt x="4215" y="3535"/>
                      <a:pt x="4382" y="3535"/>
                      <a:pt x="4548" y="3535"/>
                    </a:cubicBezTo>
                    <a:cubicBezTo>
                      <a:pt x="4881" y="3535"/>
                      <a:pt x="5213" y="3646"/>
                      <a:pt x="5491" y="3923"/>
                    </a:cubicBezTo>
                    <a:cubicBezTo>
                      <a:pt x="5546" y="3979"/>
                      <a:pt x="5602" y="4034"/>
                      <a:pt x="5657" y="4090"/>
                    </a:cubicBezTo>
                    <a:cubicBezTo>
                      <a:pt x="5823" y="4367"/>
                      <a:pt x="5934" y="4644"/>
                      <a:pt x="5934" y="4977"/>
                    </a:cubicBezTo>
                    <a:cubicBezTo>
                      <a:pt x="5934" y="5032"/>
                      <a:pt x="5934" y="5143"/>
                      <a:pt x="5934" y="5199"/>
                    </a:cubicBezTo>
                    <a:lnTo>
                      <a:pt x="5712" y="6031"/>
                    </a:lnTo>
                    <a:cubicBezTo>
                      <a:pt x="5712" y="6197"/>
                      <a:pt x="5657" y="6419"/>
                      <a:pt x="5602" y="6585"/>
                    </a:cubicBezTo>
                    <a:cubicBezTo>
                      <a:pt x="5102" y="7916"/>
                      <a:pt x="4104" y="8970"/>
                      <a:pt x="2774" y="9524"/>
                    </a:cubicBezTo>
                    <a:lnTo>
                      <a:pt x="2940" y="9524"/>
                    </a:lnTo>
                    <a:cubicBezTo>
                      <a:pt x="3162" y="9469"/>
                      <a:pt x="3383" y="9413"/>
                      <a:pt x="3605" y="9358"/>
                    </a:cubicBezTo>
                    <a:cubicBezTo>
                      <a:pt x="4881" y="8914"/>
                      <a:pt x="6045" y="8138"/>
                      <a:pt x="6877" y="7084"/>
                    </a:cubicBezTo>
                    <a:lnTo>
                      <a:pt x="6988" y="7084"/>
                    </a:lnTo>
                    <a:lnTo>
                      <a:pt x="7099" y="6807"/>
                    </a:lnTo>
                    <a:lnTo>
                      <a:pt x="7265" y="6530"/>
                    </a:lnTo>
                    <a:cubicBezTo>
                      <a:pt x="7709" y="5809"/>
                      <a:pt x="7986" y="5088"/>
                      <a:pt x="8152" y="4256"/>
                    </a:cubicBezTo>
                    <a:lnTo>
                      <a:pt x="8374" y="3258"/>
                    </a:lnTo>
                    <a:cubicBezTo>
                      <a:pt x="8374" y="3258"/>
                      <a:pt x="8374" y="3203"/>
                      <a:pt x="8374" y="3203"/>
                    </a:cubicBezTo>
                    <a:cubicBezTo>
                      <a:pt x="8374" y="3147"/>
                      <a:pt x="8374" y="3092"/>
                      <a:pt x="8374" y="3036"/>
                    </a:cubicBezTo>
                    <a:cubicBezTo>
                      <a:pt x="8374" y="3036"/>
                      <a:pt x="8374" y="2981"/>
                      <a:pt x="8374" y="2981"/>
                    </a:cubicBezTo>
                    <a:cubicBezTo>
                      <a:pt x="8374" y="2981"/>
                      <a:pt x="8374" y="2925"/>
                      <a:pt x="8374" y="2925"/>
                    </a:cubicBezTo>
                    <a:lnTo>
                      <a:pt x="8374" y="2704"/>
                    </a:lnTo>
                    <a:cubicBezTo>
                      <a:pt x="8374" y="2315"/>
                      <a:pt x="8319" y="1872"/>
                      <a:pt x="8097" y="1539"/>
                    </a:cubicBezTo>
                    <a:cubicBezTo>
                      <a:pt x="7930" y="1206"/>
                      <a:pt x="7764" y="929"/>
                      <a:pt x="7487" y="707"/>
                    </a:cubicBezTo>
                    <a:cubicBezTo>
                      <a:pt x="7210" y="486"/>
                      <a:pt x="6877" y="264"/>
                      <a:pt x="6544" y="153"/>
                    </a:cubicBezTo>
                    <a:cubicBezTo>
                      <a:pt x="6433" y="97"/>
                      <a:pt x="6322" y="97"/>
                      <a:pt x="6211" y="97"/>
                    </a:cubicBezTo>
                    <a:cubicBezTo>
                      <a:pt x="6045" y="42"/>
                      <a:pt x="5879" y="42"/>
                      <a:pt x="5712" y="42"/>
                    </a:cubicBezTo>
                    <a:cubicBezTo>
                      <a:pt x="5657" y="14"/>
                      <a:pt x="5602" y="0"/>
                      <a:pt x="554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1" name="Google Shape;1786;p48">
                <a:extLst>
                  <a:ext uri="{FF2B5EF4-FFF2-40B4-BE49-F238E27FC236}">
                    <a16:creationId xmlns:a16="http://schemas.microsoft.com/office/drawing/2014/main" id="{4701EB7C-918B-F8B3-C703-0FC743EC4260}"/>
                  </a:ext>
                </a:extLst>
              </p:cNvPr>
              <p:cNvSpPr/>
              <p:nvPr/>
            </p:nvSpPr>
            <p:spPr>
              <a:xfrm>
                <a:off x="3898675" y="1977900"/>
                <a:ext cx="214925" cy="237425"/>
              </a:xfrm>
              <a:custGeom>
                <a:avLst/>
                <a:gdLst/>
                <a:ahLst/>
                <a:cxnLst/>
                <a:rect l="l" t="t" r="r" b="b"/>
                <a:pathLst>
                  <a:path w="8597" h="9497" extrusionOk="0">
                    <a:moveTo>
                      <a:pt x="5657" y="1608"/>
                    </a:moveTo>
                    <a:cubicBezTo>
                      <a:pt x="5990" y="1608"/>
                      <a:pt x="6378" y="1719"/>
                      <a:pt x="6600" y="1996"/>
                    </a:cubicBezTo>
                    <a:cubicBezTo>
                      <a:pt x="6656" y="2052"/>
                      <a:pt x="6711" y="2107"/>
                      <a:pt x="6766" y="2163"/>
                    </a:cubicBezTo>
                    <a:cubicBezTo>
                      <a:pt x="6988" y="2440"/>
                      <a:pt x="7044" y="2717"/>
                      <a:pt x="7044" y="3050"/>
                    </a:cubicBezTo>
                    <a:cubicBezTo>
                      <a:pt x="7044" y="3105"/>
                      <a:pt x="7044" y="3161"/>
                      <a:pt x="7044" y="3272"/>
                    </a:cubicBezTo>
                    <a:lnTo>
                      <a:pt x="6877" y="4048"/>
                    </a:lnTo>
                    <a:cubicBezTo>
                      <a:pt x="6822" y="4270"/>
                      <a:pt x="6766" y="4436"/>
                      <a:pt x="6711" y="4658"/>
                    </a:cubicBezTo>
                    <a:cubicBezTo>
                      <a:pt x="6212" y="5989"/>
                      <a:pt x="5214" y="7043"/>
                      <a:pt x="3883" y="7542"/>
                    </a:cubicBezTo>
                    <a:lnTo>
                      <a:pt x="3828" y="7597"/>
                    </a:lnTo>
                    <a:lnTo>
                      <a:pt x="3661" y="7652"/>
                    </a:lnTo>
                    <a:cubicBezTo>
                      <a:pt x="3525" y="7694"/>
                      <a:pt x="3386" y="7714"/>
                      <a:pt x="3247" y="7714"/>
                    </a:cubicBezTo>
                    <a:cubicBezTo>
                      <a:pt x="2649" y="7714"/>
                      <a:pt x="2067" y="7340"/>
                      <a:pt x="1887" y="6710"/>
                    </a:cubicBezTo>
                    <a:cubicBezTo>
                      <a:pt x="1831" y="6488"/>
                      <a:pt x="1831" y="6266"/>
                      <a:pt x="1887" y="6044"/>
                    </a:cubicBezTo>
                    <a:lnTo>
                      <a:pt x="2053" y="5213"/>
                    </a:lnTo>
                    <a:cubicBezTo>
                      <a:pt x="2441" y="3549"/>
                      <a:pt x="3606" y="2218"/>
                      <a:pt x="5214" y="1664"/>
                    </a:cubicBezTo>
                    <a:cubicBezTo>
                      <a:pt x="5380" y="1608"/>
                      <a:pt x="5491" y="1608"/>
                      <a:pt x="5657" y="1608"/>
                    </a:cubicBezTo>
                    <a:close/>
                    <a:moveTo>
                      <a:pt x="5657" y="0"/>
                    </a:moveTo>
                    <a:cubicBezTo>
                      <a:pt x="5491" y="0"/>
                      <a:pt x="5325" y="56"/>
                      <a:pt x="5103" y="111"/>
                    </a:cubicBezTo>
                    <a:cubicBezTo>
                      <a:pt x="3606" y="610"/>
                      <a:pt x="2330" y="1664"/>
                      <a:pt x="1443" y="2995"/>
                    </a:cubicBezTo>
                    <a:cubicBezTo>
                      <a:pt x="1000" y="3715"/>
                      <a:pt x="722" y="4436"/>
                      <a:pt x="556" y="5268"/>
                    </a:cubicBezTo>
                    <a:lnTo>
                      <a:pt x="334" y="6266"/>
                    </a:lnTo>
                    <a:cubicBezTo>
                      <a:pt x="0" y="7984"/>
                      <a:pt x="1349" y="9496"/>
                      <a:pt x="3004" y="9496"/>
                    </a:cubicBezTo>
                    <a:cubicBezTo>
                      <a:pt x="3273" y="9496"/>
                      <a:pt x="3549" y="9457"/>
                      <a:pt x="3828" y="9371"/>
                    </a:cubicBezTo>
                    <a:cubicBezTo>
                      <a:pt x="5269" y="8872"/>
                      <a:pt x="6489" y="7874"/>
                      <a:pt x="7265" y="6599"/>
                    </a:cubicBezTo>
                    <a:cubicBezTo>
                      <a:pt x="7321" y="6488"/>
                      <a:pt x="7376" y="6433"/>
                      <a:pt x="7432" y="6322"/>
                    </a:cubicBezTo>
                    <a:cubicBezTo>
                      <a:pt x="7487" y="6322"/>
                      <a:pt x="7487" y="6266"/>
                      <a:pt x="7487" y="6211"/>
                    </a:cubicBezTo>
                    <a:cubicBezTo>
                      <a:pt x="7543" y="6155"/>
                      <a:pt x="7543" y="6100"/>
                      <a:pt x="7598" y="6100"/>
                    </a:cubicBezTo>
                    <a:cubicBezTo>
                      <a:pt x="7598" y="6044"/>
                      <a:pt x="7654" y="5989"/>
                      <a:pt x="7654" y="5934"/>
                    </a:cubicBezTo>
                    <a:lnTo>
                      <a:pt x="7765" y="5823"/>
                    </a:lnTo>
                    <a:cubicBezTo>
                      <a:pt x="7765" y="5712"/>
                      <a:pt x="7820" y="5656"/>
                      <a:pt x="7875" y="5545"/>
                    </a:cubicBezTo>
                    <a:cubicBezTo>
                      <a:pt x="7875" y="5545"/>
                      <a:pt x="7931" y="5379"/>
                      <a:pt x="7986" y="5324"/>
                    </a:cubicBezTo>
                    <a:lnTo>
                      <a:pt x="7986" y="5213"/>
                    </a:lnTo>
                    <a:cubicBezTo>
                      <a:pt x="8042" y="5046"/>
                      <a:pt x="8097" y="4935"/>
                      <a:pt x="8097" y="4824"/>
                    </a:cubicBezTo>
                    <a:cubicBezTo>
                      <a:pt x="8208" y="4658"/>
                      <a:pt x="8264" y="4436"/>
                      <a:pt x="8264" y="4215"/>
                    </a:cubicBezTo>
                    <a:lnTo>
                      <a:pt x="8485" y="3161"/>
                    </a:lnTo>
                    <a:cubicBezTo>
                      <a:pt x="8541" y="2995"/>
                      <a:pt x="8541" y="2828"/>
                      <a:pt x="8541" y="2662"/>
                    </a:cubicBezTo>
                    <a:lnTo>
                      <a:pt x="8541" y="2496"/>
                    </a:lnTo>
                    <a:cubicBezTo>
                      <a:pt x="8541" y="2496"/>
                      <a:pt x="8541" y="2440"/>
                      <a:pt x="8541" y="2440"/>
                    </a:cubicBezTo>
                    <a:cubicBezTo>
                      <a:pt x="8596" y="2385"/>
                      <a:pt x="8596" y="2385"/>
                      <a:pt x="8541" y="2329"/>
                    </a:cubicBezTo>
                    <a:lnTo>
                      <a:pt x="8541" y="2218"/>
                    </a:lnTo>
                    <a:lnTo>
                      <a:pt x="8541" y="2052"/>
                    </a:lnTo>
                    <a:cubicBezTo>
                      <a:pt x="8541" y="1941"/>
                      <a:pt x="8541" y="1886"/>
                      <a:pt x="8485" y="1775"/>
                    </a:cubicBezTo>
                    <a:cubicBezTo>
                      <a:pt x="8485" y="1719"/>
                      <a:pt x="8430" y="1664"/>
                      <a:pt x="8430" y="1664"/>
                    </a:cubicBezTo>
                    <a:cubicBezTo>
                      <a:pt x="8430" y="1553"/>
                      <a:pt x="8374" y="1497"/>
                      <a:pt x="8374" y="1442"/>
                    </a:cubicBezTo>
                    <a:lnTo>
                      <a:pt x="8264" y="1331"/>
                    </a:lnTo>
                    <a:lnTo>
                      <a:pt x="8264" y="1276"/>
                    </a:lnTo>
                    <a:cubicBezTo>
                      <a:pt x="8264" y="1220"/>
                      <a:pt x="8208" y="1165"/>
                      <a:pt x="8153" y="1054"/>
                    </a:cubicBezTo>
                    <a:cubicBezTo>
                      <a:pt x="8042" y="887"/>
                      <a:pt x="7875" y="777"/>
                      <a:pt x="7765" y="610"/>
                    </a:cubicBezTo>
                    <a:cubicBezTo>
                      <a:pt x="7654" y="555"/>
                      <a:pt x="7598" y="499"/>
                      <a:pt x="7487" y="444"/>
                    </a:cubicBezTo>
                    <a:lnTo>
                      <a:pt x="7376" y="333"/>
                    </a:lnTo>
                    <a:lnTo>
                      <a:pt x="7265" y="277"/>
                    </a:lnTo>
                    <a:lnTo>
                      <a:pt x="7155" y="222"/>
                    </a:lnTo>
                    <a:lnTo>
                      <a:pt x="7099" y="167"/>
                    </a:lnTo>
                    <a:lnTo>
                      <a:pt x="6933" y="111"/>
                    </a:lnTo>
                    <a:cubicBezTo>
                      <a:pt x="6877" y="56"/>
                      <a:pt x="6766" y="56"/>
                      <a:pt x="6656" y="56"/>
                    </a:cubicBezTo>
                    <a:lnTo>
                      <a:pt x="643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2" name="Google Shape;1787;p48">
                <a:extLst>
                  <a:ext uri="{FF2B5EF4-FFF2-40B4-BE49-F238E27FC236}">
                    <a16:creationId xmlns:a16="http://schemas.microsoft.com/office/drawing/2014/main" id="{FAD8E36A-732E-7CDA-287B-D4C8DA0E177F}"/>
                  </a:ext>
                </a:extLst>
              </p:cNvPr>
              <p:cNvSpPr/>
              <p:nvPr/>
            </p:nvSpPr>
            <p:spPr>
              <a:xfrm>
                <a:off x="3944450" y="2147025"/>
                <a:ext cx="14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56" h="1" extrusionOk="0">
                    <a:moveTo>
                      <a:pt x="56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7C8A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3" name="Google Shape;1788;p48">
                <a:extLst>
                  <a:ext uri="{FF2B5EF4-FFF2-40B4-BE49-F238E27FC236}">
                    <a16:creationId xmlns:a16="http://schemas.microsoft.com/office/drawing/2014/main" id="{D539AEB1-EC94-0C39-CE15-29FDC90BEBD2}"/>
                  </a:ext>
                </a:extLst>
              </p:cNvPr>
              <p:cNvSpPr/>
              <p:nvPr/>
            </p:nvSpPr>
            <p:spPr>
              <a:xfrm>
                <a:off x="3992975" y="216782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close/>
                  </a:path>
                </a:pathLst>
              </a:custGeom>
              <a:solidFill>
                <a:srgbClr val="97C8A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4" name="Google Shape;1789;p48">
                <a:extLst>
                  <a:ext uri="{FF2B5EF4-FFF2-40B4-BE49-F238E27FC236}">
                    <a16:creationId xmlns:a16="http://schemas.microsoft.com/office/drawing/2014/main" id="{5432C410-B049-A167-90A1-1E2A9C785F0E}"/>
                  </a:ext>
                </a:extLst>
              </p:cNvPr>
              <p:cNvSpPr/>
              <p:nvPr/>
            </p:nvSpPr>
            <p:spPr>
              <a:xfrm>
                <a:off x="3410725" y="1993150"/>
                <a:ext cx="162225" cy="162200"/>
              </a:xfrm>
              <a:custGeom>
                <a:avLst/>
                <a:gdLst/>
                <a:ahLst/>
                <a:cxnLst/>
                <a:rect l="l" t="t" r="r" b="b"/>
                <a:pathLst>
                  <a:path w="6489" h="6488" extrusionOk="0">
                    <a:moveTo>
                      <a:pt x="3217" y="0"/>
                    </a:moveTo>
                    <a:lnTo>
                      <a:pt x="1" y="3216"/>
                    </a:lnTo>
                    <a:lnTo>
                      <a:pt x="3217" y="6488"/>
                    </a:lnTo>
                    <a:lnTo>
                      <a:pt x="6488" y="3216"/>
                    </a:lnTo>
                    <a:lnTo>
                      <a:pt x="3217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5" name="Google Shape;1790;p48">
                <a:extLst>
                  <a:ext uri="{FF2B5EF4-FFF2-40B4-BE49-F238E27FC236}">
                    <a16:creationId xmlns:a16="http://schemas.microsoft.com/office/drawing/2014/main" id="{25609081-F511-06F8-1FAA-56597D8F9E3D}"/>
                  </a:ext>
                </a:extLst>
              </p:cNvPr>
              <p:cNvSpPr/>
              <p:nvPr/>
            </p:nvSpPr>
            <p:spPr>
              <a:xfrm>
                <a:off x="3125150" y="1993150"/>
                <a:ext cx="162225" cy="162200"/>
              </a:xfrm>
              <a:custGeom>
                <a:avLst/>
                <a:gdLst/>
                <a:ahLst/>
                <a:cxnLst/>
                <a:rect l="l" t="t" r="r" b="b"/>
                <a:pathLst>
                  <a:path w="6489" h="6488" extrusionOk="0">
                    <a:moveTo>
                      <a:pt x="3217" y="0"/>
                    </a:moveTo>
                    <a:lnTo>
                      <a:pt x="1" y="3216"/>
                    </a:lnTo>
                    <a:lnTo>
                      <a:pt x="3217" y="6488"/>
                    </a:lnTo>
                    <a:lnTo>
                      <a:pt x="6488" y="3216"/>
                    </a:lnTo>
                    <a:lnTo>
                      <a:pt x="3217" y="0"/>
                    </a:lnTo>
                    <a:close/>
                  </a:path>
                </a:pathLst>
              </a:custGeom>
              <a:solidFill>
                <a:srgbClr val="345B3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6" name="Google Shape;1791;p48">
                <a:extLst>
                  <a:ext uri="{FF2B5EF4-FFF2-40B4-BE49-F238E27FC236}">
                    <a16:creationId xmlns:a16="http://schemas.microsoft.com/office/drawing/2014/main" id="{D20D56A7-75B7-CE75-1D21-22D60AE719A5}"/>
                  </a:ext>
                </a:extLst>
              </p:cNvPr>
              <p:cNvSpPr/>
              <p:nvPr/>
            </p:nvSpPr>
            <p:spPr>
              <a:xfrm>
                <a:off x="2839575" y="1993150"/>
                <a:ext cx="160850" cy="162200"/>
              </a:xfrm>
              <a:custGeom>
                <a:avLst/>
                <a:gdLst/>
                <a:ahLst/>
                <a:cxnLst/>
                <a:rect l="l" t="t" r="r" b="b"/>
                <a:pathLst>
                  <a:path w="6434" h="6488" extrusionOk="0">
                    <a:moveTo>
                      <a:pt x="3217" y="0"/>
                    </a:moveTo>
                    <a:lnTo>
                      <a:pt x="1" y="3216"/>
                    </a:lnTo>
                    <a:lnTo>
                      <a:pt x="3217" y="6488"/>
                    </a:lnTo>
                    <a:lnTo>
                      <a:pt x="6433" y="3216"/>
                    </a:lnTo>
                    <a:lnTo>
                      <a:pt x="3217" y="0"/>
                    </a:lnTo>
                    <a:close/>
                  </a:path>
                </a:pathLst>
              </a:custGeom>
              <a:solidFill>
                <a:srgbClr val="345B3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7" name="Google Shape;1792;p48">
                <a:extLst>
                  <a:ext uri="{FF2B5EF4-FFF2-40B4-BE49-F238E27FC236}">
                    <a16:creationId xmlns:a16="http://schemas.microsoft.com/office/drawing/2014/main" id="{6E5FD12C-2D8A-D5AC-D007-62FB00F814EB}"/>
                  </a:ext>
                </a:extLst>
              </p:cNvPr>
              <p:cNvSpPr/>
              <p:nvPr/>
            </p:nvSpPr>
            <p:spPr>
              <a:xfrm>
                <a:off x="1873350" y="2088125"/>
                <a:ext cx="993975" cy="496975"/>
              </a:xfrm>
              <a:custGeom>
                <a:avLst/>
                <a:gdLst/>
                <a:ahLst/>
                <a:cxnLst/>
                <a:rect l="l" t="t" r="r" b="b"/>
                <a:pathLst>
                  <a:path w="39759" h="19879" extrusionOk="0">
                    <a:moveTo>
                      <a:pt x="19910" y="1"/>
                    </a:moveTo>
                    <a:cubicBezTo>
                      <a:pt x="18996" y="1"/>
                      <a:pt x="18070" y="64"/>
                      <a:pt x="17135" y="194"/>
                    </a:cubicBezTo>
                    <a:cubicBezTo>
                      <a:pt x="15970" y="360"/>
                      <a:pt x="14861" y="637"/>
                      <a:pt x="13752" y="970"/>
                    </a:cubicBezTo>
                    <a:cubicBezTo>
                      <a:pt x="12699" y="1303"/>
                      <a:pt x="11756" y="1691"/>
                      <a:pt x="10813" y="2190"/>
                    </a:cubicBezTo>
                    <a:cubicBezTo>
                      <a:pt x="4159" y="5572"/>
                      <a:pt x="0" y="12448"/>
                      <a:pt x="0" y="19879"/>
                    </a:cubicBezTo>
                    <a:lnTo>
                      <a:pt x="39759" y="19879"/>
                    </a:lnTo>
                    <a:cubicBezTo>
                      <a:pt x="39759" y="8785"/>
                      <a:pt x="30709" y="1"/>
                      <a:pt x="1991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8" name="Google Shape;1793;p48">
                <a:extLst>
                  <a:ext uri="{FF2B5EF4-FFF2-40B4-BE49-F238E27FC236}">
                    <a16:creationId xmlns:a16="http://schemas.microsoft.com/office/drawing/2014/main" id="{6CA096E1-5908-09BB-483F-0E3C290EA6B5}"/>
                  </a:ext>
                </a:extLst>
              </p:cNvPr>
              <p:cNvSpPr/>
              <p:nvPr/>
            </p:nvSpPr>
            <p:spPr>
              <a:xfrm>
                <a:off x="1992575" y="2208025"/>
                <a:ext cx="755525" cy="377075"/>
              </a:xfrm>
              <a:custGeom>
                <a:avLst/>
                <a:gdLst/>
                <a:ahLst/>
                <a:cxnLst/>
                <a:rect l="l" t="t" r="r" b="b"/>
                <a:pathLst>
                  <a:path w="30221" h="15083" extrusionOk="0">
                    <a:moveTo>
                      <a:pt x="15083" y="0"/>
                    </a:moveTo>
                    <a:cubicBezTo>
                      <a:pt x="6765" y="0"/>
                      <a:pt x="0" y="6765"/>
                      <a:pt x="0" y="15083"/>
                    </a:cubicBezTo>
                    <a:lnTo>
                      <a:pt x="30221" y="15083"/>
                    </a:lnTo>
                    <a:cubicBezTo>
                      <a:pt x="30221" y="6765"/>
                      <a:pt x="23456" y="0"/>
                      <a:pt x="15083" y="0"/>
                    </a:cubicBezTo>
                    <a:close/>
                  </a:path>
                </a:pathLst>
              </a:custGeom>
              <a:solidFill>
                <a:srgbClr val="EFECF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9" name="Google Shape;1794;p48">
                <a:extLst>
                  <a:ext uri="{FF2B5EF4-FFF2-40B4-BE49-F238E27FC236}">
                    <a16:creationId xmlns:a16="http://schemas.microsoft.com/office/drawing/2014/main" id="{B1EFBAEA-C3E7-6BB1-711D-5B34FB154CD9}"/>
                  </a:ext>
                </a:extLst>
              </p:cNvPr>
              <p:cNvSpPr/>
              <p:nvPr/>
            </p:nvSpPr>
            <p:spPr>
              <a:xfrm>
                <a:off x="1992575" y="2208025"/>
                <a:ext cx="755525" cy="377075"/>
              </a:xfrm>
              <a:custGeom>
                <a:avLst/>
                <a:gdLst/>
                <a:ahLst/>
                <a:cxnLst/>
                <a:rect l="l" t="t" r="r" b="b"/>
                <a:pathLst>
                  <a:path w="30221" h="15083" extrusionOk="0">
                    <a:moveTo>
                      <a:pt x="15083" y="0"/>
                    </a:moveTo>
                    <a:cubicBezTo>
                      <a:pt x="6765" y="0"/>
                      <a:pt x="0" y="6765"/>
                      <a:pt x="0" y="15083"/>
                    </a:cubicBezTo>
                    <a:lnTo>
                      <a:pt x="30221" y="15083"/>
                    </a:lnTo>
                    <a:cubicBezTo>
                      <a:pt x="30221" y="6765"/>
                      <a:pt x="23456" y="0"/>
                      <a:pt x="1508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0" name="Google Shape;1795;p48">
                <a:extLst>
                  <a:ext uri="{FF2B5EF4-FFF2-40B4-BE49-F238E27FC236}">
                    <a16:creationId xmlns:a16="http://schemas.microsoft.com/office/drawing/2014/main" id="{7825E1EE-3BD1-6EDF-7388-737507F8A235}"/>
                  </a:ext>
                </a:extLst>
              </p:cNvPr>
              <p:cNvSpPr/>
              <p:nvPr/>
            </p:nvSpPr>
            <p:spPr>
              <a:xfrm>
                <a:off x="2023075" y="2306375"/>
                <a:ext cx="969025" cy="744525"/>
              </a:xfrm>
              <a:custGeom>
                <a:avLst/>
                <a:gdLst/>
                <a:ahLst/>
                <a:cxnLst/>
                <a:rect l="l" t="t" r="r" b="b"/>
                <a:pathLst>
                  <a:path w="38761" h="29781" extrusionOk="0">
                    <a:moveTo>
                      <a:pt x="21484" y="1"/>
                    </a:moveTo>
                    <a:cubicBezTo>
                      <a:pt x="18118" y="1"/>
                      <a:pt x="14709" y="858"/>
                      <a:pt x="11589" y="2665"/>
                    </a:cubicBezTo>
                    <a:cubicBezTo>
                      <a:pt x="10813" y="3108"/>
                      <a:pt x="10037" y="3607"/>
                      <a:pt x="9316" y="4162"/>
                    </a:cubicBezTo>
                    <a:cubicBezTo>
                      <a:pt x="8373" y="4883"/>
                      <a:pt x="7541" y="5715"/>
                      <a:pt x="6765" y="6546"/>
                    </a:cubicBezTo>
                    <a:cubicBezTo>
                      <a:pt x="998" y="12979"/>
                      <a:pt x="0" y="22350"/>
                      <a:pt x="4325" y="29780"/>
                    </a:cubicBezTo>
                    <a:lnTo>
                      <a:pt x="38760" y="9929"/>
                    </a:lnTo>
                    <a:cubicBezTo>
                      <a:pt x="35040" y="3567"/>
                      <a:pt x="28349" y="1"/>
                      <a:pt x="2148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1" name="Google Shape;1796;p48">
                <a:extLst>
                  <a:ext uri="{FF2B5EF4-FFF2-40B4-BE49-F238E27FC236}">
                    <a16:creationId xmlns:a16="http://schemas.microsoft.com/office/drawing/2014/main" id="{A67758B7-34E6-FF6D-252F-14ED39AB3CB8}"/>
                  </a:ext>
                </a:extLst>
              </p:cNvPr>
              <p:cNvSpPr/>
              <p:nvPr/>
            </p:nvSpPr>
            <p:spPr>
              <a:xfrm>
                <a:off x="2129800" y="2424925"/>
                <a:ext cx="758325" cy="566375"/>
              </a:xfrm>
              <a:custGeom>
                <a:avLst/>
                <a:gdLst/>
                <a:ahLst/>
                <a:cxnLst/>
                <a:rect l="l" t="t" r="r" b="b"/>
                <a:pathLst>
                  <a:path w="30333" h="22655" extrusionOk="0">
                    <a:moveTo>
                      <a:pt x="17249" y="1"/>
                    </a:moveTo>
                    <a:cubicBezTo>
                      <a:pt x="14682" y="1"/>
                      <a:pt x="12082" y="655"/>
                      <a:pt x="9705" y="2026"/>
                    </a:cubicBezTo>
                    <a:cubicBezTo>
                      <a:pt x="2441" y="6185"/>
                      <a:pt x="1" y="15445"/>
                      <a:pt x="4160" y="22654"/>
                    </a:cubicBezTo>
                    <a:lnTo>
                      <a:pt x="30333" y="7571"/>
                    </a:lnTo>
                    <a:cubicBezTo>
                      <a:pt x="27545" y="2703"/>
                      <a:pt x="22466" y="1"/>
                      <a:pt x="17249" y="1"/>
                    </a:cubicBezTo>
                    <a:close/>
                  </a:path>
                </a:pathLst>
              </a:custGeom>
              <a:solidFill>
                <a:srgbClr val="EFECF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2" name="Google Shape;1797;p48">
                <a:extLst>
                  <a:ext uri="{FF2B5EF4-FFF2-40B4-BE49-F238E27FC236}">
                    <a16:creationId xmlns:a16="http://schemas.microsoft.com/office/drawing/2014/main" id="{41715147-BEA9-3FDE-9A53-3ED552CE2886}"/>
                  </a:ext>
                </a:extLst>
              </p:cNvPr>
              <p:cNvSpPr/>
              <p:nvPr/>
            </p:nvSpPr>
            <p:spPr>
              <a:xfrm>
                <a:off x="2129800" y="2424925"/>
                <a:ext cx="758325" cy="566375"/>
              </a:xfrm>
              <a:custGeom>
                <a:avLst/>
                <a:gdLst/>
                <a:ahLst/>
                <a:cxnLst/>
                <a:rect l="l" t="t" r="r" b="b"/>
                <a:pathLst>
                  <a:path w="30333" h="22655" extrusionOk="0">
                    <a:moveTo>
                      <a:pt x="17249" y="1"/>
                    </a:moveTo>
                    <a:cubicBezTo>
                      <a:pt x="14682" y="1"/>
                      <a:pt x="12082" y="655"/>
                      <a:pt x="9705" y="2026"/>
                    </a:cubicBezTo>
                    <a:cubicBezTo>
                      <a:pt x="2441" y="6185"/>
                      <a:pt x="1" y="15445"/>
                      <a:pt x="4160" y="22654"/>
                    </a:cubicBezTo>
                    <a:lnTo>
                      <a:pt x="30333" y="7571"/>
                    </a:lnTo>
                    <a:cubicBezTo>
                      <a:pt x="27545" y="2703"/>
                      <a:pt x="22466" y="1"/>
                      <a:pt x="1724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3" name="Google Shape;1798;p48">
                <a:extLst>
                  <a:ext uri="{FF2B5EF4-FFF2-40B4-BE49-F238E27FC236}">
                    <a16:creationId xmlns:a16="http://schemas.microsoft.com/office/drawing/2014/main" id="{F6A67667-B69F-8FAB-0291-705BCB7B1514}"/>
                  </a:ext>
                </a:extLst>
              </p:cNvPr>
              <p:cNvSpPr/>
              <p:nvPr/>
            </p:nvSpPr>
            <p:spPr>
              <a:xfrm>
                <a:off x="2548450" y="1573100"/>
                <a:ext cx="524050" cy="679300"/>
              </a:xfrm>
              <a:custGeom>
                <a:avLst/>
                <a:gdLst/>
                <a:ahLst/>
                <a:cxnLst/>
                <a:rect l="l" t="t" r="r" b="b"/>
                <a:pathLst>
                  <a:path w="20962" h="27172" extrusionOk="0">
                    <a:moveTo>
                      <a:pt x="10315" y="0"/>
                    </a:moveTo>
                    <a:cubicBezTo>
                      <a:pt x="7376" y="2551"/>
                      <a:pt x="5102" y="5712"/>
                      <a:pt x="3605" y="9261"/>
                    </a:cubicBezTo>
                    <a:cubicBezTo>
                      <a:pt x="3605" y="9316"/>
                      <a:pt x="3605" y="9316"/>
                      <a:pt x="3605" y="9372"/>
                    </a:cubicBezTo>
                    <a:cubicBezTo>
                      <a:pt x="1" y="17800"/>
                      <a:pt x="1110" y="27172"/>
                      <a:pt x="10315" y="27172"/>
                    </a:cubicBezTo>
                    <a:cubicBezTo>
                      <a:pt x="14030" y="27172"/>
                      <a:pt x="16415" y="25619"/>
                      <a:pt x="17745" y="23235"/>
                    </a:cubicBezTo>
                    <a:cubicBezTo>
                      <a:pt x="20962" y="17301"/>
                      <a:pt x="17357" y="6045"/>
                      <a:pt x="1031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4" name="Google Shape;1799;p48">
                <a:extLst>
                  <a:ext uri="{FF2B5EF4-FFF2-40B4-BE49-F238E27FC236}">
                    <a16:creationId xmlns:a16="http://schemas.microsoft.com/office/drawing/2014/main" id="{1579BC57-7CA0-F911-4B35-0452E658EE8A}"/>
                  </a:ext>
                </a:extLst>
              </p:cNvPr>
              <p:cNvSpPr/>
              <p:nvPr/>
            </p:nvSpPr>
            <p:spPr>
              <a:xfrm>
                <a:off x="2806300" y="1796300"/>
                <a:ext cx="25" cy="670975"/>
              </a:xfrm>
              <a:custGeom>
                <a:avLst/>
                <a:gdLst/>
                <a:ahLst/>
                <a:cxnLst/>
                <a:rect l="l" t="t" r="r" b="b"/>
                <a:pathLst>
                  <a:path w="1" h="26839" fill="none" extrusionOk="0">
                    <a:moveTo>
                      <a:pt x="1" y="0"/>
                    </a:moveTo>
                    <a:lnTo>
                      <a:pt x="1" y="26838"/>
                    </a:lnTo>
                  </a:path>
                </a:pathLst>
              </a:custGeom>
              <a:noFill/>
              <a:ln w="4150" cap="flat" cmpd="sng">
                <a:solidFill>
                  <a:schemeClr val="lt1"/>
                </a:solidFill>
                <a:prstDash val="solid"/>
                <a:miter lim="5545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5" name="Google Shape;1800;p48">
                <a:extLst>
                  <a:ext uri="{FF2B5EF4-FFF2-40B4-BE49-F238E27FC236}">
                    <a16:creationId xmlns:a16="http://schemas.microsoft.com/office/drawing/2014/main" id="{A5B598F6-CD40-B543-4252-9F0C24371D65}"/>
                  </a:ext>
                </a:extLst>
              </p:cNvPr>
              <p:cNvSpPr/>
              <p:nvPr/>
            </p:nvSpPr>
            <p:spPr>
              <a:xfrm>
                <a:off x="2655200" y="1887775"/>
                <a:ext cx="151125" cy="257875"/>
              </a:xfrm>
              <a:custGeom>
                <a:avLst/>
                <a:gdLst/>
                <a:ahLst/>
                <a:cxnLst/>
                <a:rect l="l" t="t" r="r" b="b"/>
                <a:pathLst>
                  <a:path w="6045" h="10315" fill="none" extrusionOk="0">
                    <a:moveTo>
                      <a:pt x="1553" y="1"/>
                    </a:moveTo>
                    <a:lnTo>
                      <a:pt x="6045" y="3772"/>
                    </a:lnTo>
                    <a:lnTo>
                      <a:pt x="6045" y="10315"/>
                    </a:lnTo>
                    <a:lnTo>
                      <a:pt x="1" y="5768"/>
                    </a:lnTo>
                  </a:path>
                </a:pathLst>
              </a:custGeom>
              <a:noFill/>
              <a:ln w="4150" cap="flat" cmpd="sng">
                <a:solidFill>
                  <a:schemeClr val="lt1"/>
                </a:solidFill>
                <a:prstDash val="solid"/>
                <a:miter lim="5545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6" name="Google Shape;1801;p48">
                <a:extLst>
                  <a:ext uri="{FF2B5EF4-FFF2-40B4-BE49-F238E27FC236}">
                    <a16:creationId xmlns:a16="http://schemas.microsoft.com/office/drawing/2014/main" id="{2C176881-DE3D-FE14-8CA7-EF80B665F6CB}"/>
                  </a:ext>
                </a:extLst>
              </p:cNvPr>
              <p:cNvSpPr/>
              <p:nvPr/>
            </p:nvSpPr>
            <p:spPr>
              <a:xfrm>
                <a:off x="2806300" y="1887775"/>
                <a:ext cx="151150" cy="257875"/>
              </a:xfrm>
              <a:custGeom>
                <a:avLst/>
                <a:gdLst/>
                <a:ahLst/>
                <a:cxnLst/>
                <a:rect l="l" t="t" r="r" b="b"/>
                <a:pathLst>
                  <a:path w="6046" h="10315" fill="none" extrusionOk="0">
                    <a:moveTo>
                      <a:pt x="4492" y="1"/>
                    </a:moveTo>
                    <a:lnTo>
                      <a:pt x="1" y="3772"/>
                    </a:lnTo>
                    <a:lnTo>
                      <a:pt x="1" y="10315"/>
                    </a:lnTo>
                    <a:lnTo>
                      <a:pt x="6045" y="5768"/>
                    </a:lnTo>
                  </a:path>
                </a:pathLst>
              </a:custGeom>
              <a:noFill/>
              <a:ln w="4150" cap="flat" cmpd="sng">
                <a:solidFill>
                  <a:schemeClr val="lt1"/>
                </a:solidFill>
                <a:prstDash val="solid"/>
                <a:miter lim="5545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7" name="Google Shape;1802;p48">
                <a:extLst>
                  <a:ext uri="{FF2B5EF4-FFF2-40B4-BE49-F238E27FC236}">
                    <a16:creationId xmlns:a16="http://schemas.microsoft.com/office/drawing/2014/main" id="{7B982CE8-74C0-5C60-0A4F-8162E545E929}"/>
                  </a:ext>
                </a:extLst>
              </p:cNvPr>
              <p:cNvSpPr/>
              <p:nvPr/>
            </p:nvSpPr>
            <p:spPr>
              <a:xfrm>
                <a:off x="2298925" y="1955900"/>
                <a:ext cx="451950" cy="441075"/>
              </a:xfrm>
              <a:custGeom>
                <a:avLst/>
                <a:gdLst/>
                <a:ahLst/>
                <a:cxnLst/>
                <a:rect l="l" t="t" r="r" b="b"/>
                <a:pathLst>
                  <a:path w="18078" h="17643" extrusionOk="0">
                    <a:moveTo>
                      <a:pt x="1463" y="0"/>
                    </a:moveTo>
                    <a:cubicBezTo>
                      <a:pt x="1029" y="0"/>
                      <a:pt x="596" y="16"/>
                      <a:pt x="167" y="48"/>
                    </a:cubicBezTo>
                    <a:cubicBezTo>
                      <a:pt x="1" y="3154"/>
                      <a:pt x="500" y="6204"/>
                      <a:pt x="1664" y="9087"/>
                    </a:cubicBezTo>
                    <a:cubicBezTo>
                      <a:pt x="1609" y="9087"/>
                      <a:pt x="1609" y="9087"/>
                      <a:pt x="1664" y="9142"/>
                    </a:cubicBezTo>
                    <a:cubicBezTo>
                      <a:pt x="3608" y="13924"/>
                      <a:pt x="7078" y="17643"/>
                      <a:pt x="10775" y="17643"/>
                    </a:cubicBezTo>
                    <a:cubicBezTo>
                      <a:pt x="12351" y="17643"/>
                      <a:pt x="13969" y="16967"/>
                      <a:pt x="15527" y="15408"/>
                    </a:cubicBezTo>
                    <a:cubicBezTo>
                      <a:pt x="17579" y="13301"/>
                      <a:pt x="18078" y="11083"/>
                      <a:pt x="17468" y="9032"/>
                    </a:cubicBezTo>
                    <a:cubicBezTo>
                      <a:pt x="16006" y="4123"/>
                      <a:pt x="8494" y="0"/>
                      <a:pt x="146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8" name="Google Shape;1803;p48">
                <a:extLst>
                  <a:ext uri="{FF2B5EF4-FFF2-40B4-BE49-F238E27FC236}">
                    <a16:creationId xmlns:a16="http://schemas.microsoft.com/office/drawing/2014/main" id="{641BF949-92B4-DEC3-FD75-86ED4853CF16}"/>
                  </a:ext>
                </a:extLst>
              </p:cNvPr>
              <p:cNvSpPr/>
              <p:nvPr/>
            </p:nvSpPr>
            <p:spPr>
              <a:xfrm>
                <a:off x="2429250" y="2083250"/>
                <a:ext cx="378475" cy="378475"/>
              </a:xfrm>
              <a:custGeom>
                <a:avLst/>
                <a:gdLst/>
                <a:ahLst/>
                <a:cxnLst/>
                <a:rect l="l" t="t" r="r" b="b"/>
                <a:pathLst>
                  <a:path w="15139" h="15139" fill="none" extrusionOk="0">
                    <a:moveTo>
                      <a:pt x="0" y="1"/>
                    </a:moveTo>
                    <a:lnTo>
                      <a:pt x="15138" y="15139"/>
                    </a:lnTo>
                  </a:path>
                </a:pathLst>
              </a:custGeom>
              <a:noFill/>
              <a:ln w="4150" cap="flat" cmpd="sng">
                <a:solidFill>
                  <a:schemeClr val="lt1"/>
                </a:solidFill>
                <a:prstDash val="solid"/>
                <a:miter lim="5545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9" name="Google Shape;1804;p48">
                <a:extLst>
                  <a:ext uri="{FF2B5EF4-FFF2-40B4-BE49-F238E27FC236}">
                    <a16:creationId xmlns:a16="http://schemas.microsoft.com/office/drawing/2014/main" id="{AA99C105-4CEF-AA16-1CD8-06F3303BE974}"/>
                  </a:ext>
                </a:extLst>
              </p:cNvPr>
              <p:cNvSpPr/>
              <p:nvPr/>
            </p:nvSpPr>
            <p:spPr>
              <a:xfrm>
                <a:off x="2418150" y="2188600"/>
                <a:ext cx="207975" cy="113700"/>
              </a:xfrm>
              <a:custGeom>
                <a:avLst/>
                <a:gdLst/>
                <a:ahLst/>
                <a:cxnLst/>
                <a:rect l="l" t="t" r="r" b="b"/>
                <a:pathLst>
                  <a:path w="8319" h="4548" fill="none" extrusionOk="0">
                    <a:moveTo>
                      <a:pt x="1" y="444"/>
                    </a:moveTo>
                    <a:lnTo>
                      <a:pt x="4658" y="1"/>
                    </a:lnTo>
                    <a:lnTo>
                      <a:pt x="8318" y="3661"/>
                    </a:lnTo>
                    <a:lnTo>
                      <a:pt x="2330" y="4548"/>
                    </a:lnTo>
                  </a:path>
                </a:pathLst>
              </a:custGeom>
              <a:noFill/>
              <a:ln w="4150" cap="flat" cmpd="sng">
                <a:solidFill>
                  <a:schemeClr val="lt1"/>
                </a:solidFill>
                <a:prstDash val="solid"/>
                <a:miter lim="5545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0" name="Google Shape;1805;p48">
                <a:extLst>
                  <a:ext uri="{FF2B5EF4-FFF2-40B4-BE49-F238E27FC236}">
                    <a16:creationId xmlns:a16="http://schemas.microsoft.com/office/drawing/2014/main" id="{8BDEB541-CB21-CA8B-7B58-5978B1D274FE}"/>
                  </a:ext>
                </a:extLst>
              </p:cNvPr>
              <p:cNvSpPr/>
              <p:nvPr/>
            </p:nvSpPr>
            <p:spPr>
              <a:xfrm>
                <a:off x="2534600" y="2072150"/>
                <a:ext cx="112325" cy="207975"/>
              </a:xfrm>
              <a:custGeom>
                <a:avLst/>
                <a:gdLst/>
                <a:ahLst/>
                <a:cxnLst/>
                <a:rect l="l" t="t" r="r" b="b"/>
                <a:pathLst>
                  <a:path w="4493" h="8319" fill="none" extrusionOk="0">
                    <a:moveTo>
                      <a:pt x="389" y="1"/>
                    </a:moveTo>
                    <a:lnTo>
                      <a:pt x="0" y="4659"/>
                    </a:lnTo>
                    <a:lnTo>
                      <a:pt x="3660" y="8319"/>
                    </a:lnTo>
                    <a:lnTo>
                      <a:pt x="4492" y="2330"/>
                    </a:lnTo>
                  </a:path>
                </a:pathLst>
              </a:custGeom>
              <a:noFill/>
              <a:ln w="4150" cap="flat" cmpd="sng">
                <a:solidFill>
                  <a:schemeClr val="lt1"/>
                </a:solidFill>
                <a:prstDash val="solid"/>
                <a:miter lim="5545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1" name="Google Shape;1806;p48">
                <a:extLst>
                  <a:ext uri="{FF2B5EF4-FFF2-40B4-BE49-F238E27FC236}">
                    <a16:creationId xmlns:a16="http://schemas.microsoft.com/office/drawing/2014/main" id="{B4BD91A0-E621-4C6A-EED2-4CEB6A5C0B72}"/>
                  </a:ext>
                </a:extLst>
              </p:cNvPr>
              <p:cNvSpPr/>
              <p:nvPr/>
            </p:nvSpPr>
            <p:spPr>
              <a:xfrm>
                <a:off x="2798000" y="1955825"/>
                <a:ext cx="526800" cy="439875"/>
              </a:xfrm>
              <a:custGeom>
                <a:avLst/>
                <a:gdLst/>
                <a:ahLst/>
                <a:cxnLst/>
                <a:rect l="l" t="t" r="r" b="b"/>
                <a:pathLst>
                  <a:path w="21072" h="17595" extrusionOk="0">
                    <a:moveTo>
                      <a:pt x="19098" y="0"/>
                    </a:moveTo>
                    <a:cubicBezTo>
                      <a:pt x="16513" y="0"/>
                      <a:pt x="13924" y="509"/>
                      <a:pt x="11534" y="1493"/>
                    </a:cubicBezTo>
                    <a:lnTo>
                      <a:pt x="11479" y="1493"/>
                    </a:lnTo>
                    <a:cubicBezTo>
                      <a:pt x="4658" y="4266"/>
                      <a:pt x="0" y="10199"/>
                      <a:pt x="5157" y="15356"/>
                    </a:cubicBezTo>
                    <a:cubicBezTo>
                      <a:pt x="6717" y="16916"/>
                      <a:pt x="8337" y="17594"/>
                      <a:pt x="9929" y="17594"/>
                    </a:cubicBezTo>
                    <a:cubicBezTo>
                      <a:pt x="10487" y="17594"/>
                      <a:pt x="11042" y="17511"/>
                      <a:pt x="11589" y="17352"/>
                    </a:cubicBezTo>
                    <a:cubicBezTo>
                      <a:pt x="16746" y="15800"/>
                      <a:pt x="21072" y="7426"/>
                      <a:pt x="20517" y="51"/>
                    </a:cubicBezTo>
                    <a:cubicBezTo>
                      <a:pt x="20045" y="17"/>
                      <a:pt x="19572" y="0"/>
                      <a:pt x="1909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2" name="Google Shape;1807;p48">
                <a:extLst>
                  <a:ext uri="{FF2B5EF4-FFF2-40B4-BE49-F238E27FC236}">
                    <a16:creationId xmlns:a16="http://schemas.microsoft.com/office/drawing/2014/main" id="{7F30922F-98F9-58D1-B181-3817105D54DC}"/>
                  </a:ext>
                </a:extLst>
              </p:cNvPr>
              <p:cNvSpPr/>
              <p:nvPr/>
            </p:nvSpPr>
            <p:spPr>
              <a:xfrm>
                <a:off x="2967125" y="2070775"/>
                <a:ext cx="112300" cy="209350"/>
              </a:xfrm>
              <a:custGeom>
                <a:avLst/>
                <a:gdLst/>
                <a:ahLst/>
                <a:cxnLst/>
                <a:rect l="l" t="t" r="r" b="b"/>
                <a:pathLst>
                  <a:path w="4492" h="8374" fill="none" extrusionOk="0">
                    <a:moveTo>
                      <a:pt x="4104" y="0"/>
                    </a:moveTo>
                    <a:lnTo>
                      <a:pt x="4492" y="4658"/>
                    </a:lnTo>
                    <a:lnTo>
                      <a:pt x="832" y="8374"/>
                    </a:lnTo>
                    <a:lnTo>
                      <a:pt x="0" y="2385"/>
                    </a:lnTo>
                  </a:path>
                </a:pathLst>
              </a:custGeom>
              <a:noFill/>
              <a:ln w="4150" cap="flat" cmpd="sng">
                <a:solidFill>
                  <a:schemeClr val="lt1"/>
                </a:solidFill>
                <a:prstDash val="solid"/>
                <a:miter lim="5545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3" name="Google Shape;1808;p48">
                <a:extLst>
                  <a:ext uri="{FF2B5EF4-FFF2-40B4-BE49-F238E27FC236}">
                    <a16:creationId xmlns:a16="http://schemas.microsoft.com/office/drawing/2014/main" id="{B4EA0EFE-FDAC-9741-303B-AFD1CFDE9A62}"/>
                  </a:ext>
                </a:extLst>
              </p:cNvPr>
              <p:cNvSpPr/>
              <p:nvPr/>
            </p:nvSpPr>
            <p:spPr>
              <a:xfrm>
                <a:off x="2987900" y="2187225"/>
                <a:ext cx="207975" cy="113700"/>
              </a:xfrm>
              <a:custGeom>
                <a:avLst/>
                <a:gdLst/>
                <a:ahLst/>
                <a:cxnLst/>
                <a:rect l="l" t="t" r="r" b="b"/>
                <a:pathLst>
                  <a:path w="8319" h="4548" fill="none" extrusionOk="0">
                    <a:moveTo>
                      <a:pt x="8319" y="444"/>
                    </a:moveTo>
                    <a:lnTo>
                      <a:pt x="3661" y="0"/>
                    </a:lnTo>
                    <a:lnTo>
                      <a:pt x="1" y="3716"/>
                    </a:lnTo>
                    <a:lnTo>
                      <a:pt x="5990" y="4547"/>
                    </a:lnTo>
                  </a:path>
                </a:pathLst>
              </a:custGeom>
              <a:noFill/>
              <a:ln w="4150" cap="flat" cmpd="sng">
                <a:solidFill>
                  <a:schemeClr val="lt1"/>
                </a:solidFill>
                <a:prstDash val="solid"/>
                <a:miter lim="5545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4" name="Google Shape;1809;p48">
                <a:extLst>
                  <a:ext uri="{FF2B5EF4-FFF2-40B4-BE49-F238E27FC236}">
                    <a16:creationId xmlns:a16="http://schemas.microsoft.com/office/drawing/2014/main" id="{6AC79A8E-B0E7-300D-31AC-7F3B5C885EB7}"/>
                  </a:ext>
                </a:extLst>
              </p:cNvPr>
              <p:cNvSpPr/>
              <p:nvPr/>
            </p:nvSpPr>
            <p:spPr>
              <a:xfrm>
                <a:off x="2806300" y="2083250"/>
                <a:ext cx="378500" cy="378475"/>
              </a:xfrm>
              <a:custGeom>
                <a:avLst/>
                <a:gdLst/>
                <a:ahLst/>
                <a:cxnLst/>
                <a:rect l="l" t="t" r="r" b="b"/>
                <a:pathLst>
                  <a:path w="15140" h="15139" fill="none" extrusionOk="0">
                    <a:moveTo>
                      <a:pt x="15139" y="1"/>
                    </a:moveTo>
                    <a:lnTo>
                      <a:pt x="1" y="15139"/>
                    </a:lnTo>
                  </a:path>
                </a:pathLst>
              </a:custGeom>
              <a:noFill/>
              <a:ln w="4150" cap="flat" cmpd="sng">
                <a:solidFill>
                  <a:schemeClr val="lt1"/>
                </a:solidFill>
                <a:prstDash val="solid"/>
                <a:miter lim="5545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5" name="Google Shape;1810;p48">
                <a:extLst>
                  <a:ext uri="{FF2B5EF4-FFF2-40B4-BE49-F238E27FC236}">
                    <a16:creationId xmlns:a16="http://schemas.microsoft.com/office/drawing/2014/main" id="{16BA4D31-4479-55B7-F4C1-5B7383D28D1B}"/>
                  </a:ext>
                </a:extLst>
              </p:cNvPr>
              <p:cNvSpPr/>
              <p:nvPr/>
            </p:nvSpPr>
            <p:spPr>
              <a:xfrm>
                <a:off x="2304475" y="2398950"/>
                <a:ext cx="779125" cy="927825"/>
              </a:xfrm>
              <a:custGeom>
                <a:avLst/>
                <a:gdLst/>
                <a:ahLst/>
                <a:cxnLst/>
                <a:rect l="l" t="t" r="r" b="b"/>
                <a:pathLst>
                  <a:path w="31165" h="37113" extrusionOk="0">
                    <a:moveTo>
                      <a:pt x="21233" y="1"/>
                    </a:moveTo>
                    <a:cubicBezTo>
                      <a:pt x="14381" y="1"/>
                      <a:pt x="7707" y="3553"/>
                      <a:pt x="3993" y="9941"/>
                    </a:cubicBezTo>
                    <a:cubicBezTo>
                      <a:pt x="3549" y="10717"/>
                      <a:pt x="3161" y="11549"/>
                      <a:pt x="2829" y="12381"/>
                    </a:cubicBezTo>
                    <a:cubicBezTo>
                      <a:pt x="2330" y="13490"/>
                      <a:pt x="1997" y="14599"/>
                      <a:pt x="1775" y="15764"/>
                    </a:cubicBezTo>
                    <a:cubicBezTo>
                      <a:pt x="1" y="24192"/>
                      <a:pt x="3827" y="32787"/>
                      <a:pt x="11313" y="37112"/>
                    </a:cubicBezTo>
                    <a:lnTo>
                      <a:pt x="31164" y="2677"/>
                    </a:lnTo>
                    <a:cubicBezTo>
                      <a:pt x="28033" y="864"/>
                      <a:pt x="24611" y="1"/>
                      <a:pt x="2123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6" name="Google Shape;1811;p48">
                <a:extLst>
                  <a:ext uri="{FF2B5EF4-FFF2-40B4-BE49-F238E27FC236}">
                    <a16:creationId xmlns:a16="http://schemas.microsoft.com/office/drawing/2014/main" id="{C146D47A-59C0-1FD5-CC28-BE84039542BE}"/>
                  </a:ext>
                </a:extLst>
              </p:cNvPr>
              <p:cNvSpPr/>
              <p:nvPr/>
            </p:nvSpPr>
            <p:spPr>
              <a:xfrm>
                <a:off x="2404300" y="2518125"/>
                <a:ext cx="619675" cy="704675"/>
              </a:xfrm>
              <a:custGeom>
                <a:avLst/>
                <a:gdLst/>
                <a:ahLst/>
                <a:cxnLst/>
                <a:rect l="l" t="t" r="r" b="b"/>
                <a:pathLst>
                  <a:path w="24787" h="28187" extrusionOk="0">
                    <a:moveTo>
                      <a:pt x="17279" y="0"/>
                    </a:moveTo>
                    <a:cubicBezTo>
                      <a:pt x="12049" y="0"/>
                      <a:pt x="6953" y="2716"/>
                      <a:pt x="4159" y="7559"/>
                    </a:cubicBezTo>
                    <a:cubicBezTo>
                      <a:pt x="0" y="14767"/>
                      <a:pt x="2440" y="24028"/>
                      <a:pt x="9704" y="28186"/>
                    </a:cubicBezTo>
                    <a:lnTo>
                      <a:pt x="24787" y="2013"/>
                    </a:lnTo>
                    <a:cubicBezTo>
                      <a:pt x="22421" y="648"/>
                      <a:pt x="19834" y="0"/>
                      <a:pt x="17279" y="0"/>
                    </a:cubicBezTo>
                    <a:close/>
                  </a:path>
                </a:pathLst>
              </a:custGeom>
              <a:solidFill>
                <a:srgbClr val="EFECF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7" name="Google Shape;1812;p48">
                <a:extLst>
                  <a:ext uri="{FF2B5EF4-FFF2-40B4-BE49-F238E27FC236}">
                    <a16:creationId xmlns:a16="http://schemas.microsoft.com/office/drawing/2014/main" id="{95C919E1-1DCB-F825-C37C-65A064A0D7F2}"/>
                  </a:ext>
                </a:extLst>
              </p:cNvPr>
              <p:cNvSpPr/>
              <p:nvPr/>
            </p:nvSpPr>
            <p:spPr>
              <a:xfrm>
                <a:off x="2404300" y="2518125"/>
                <a:ext cx="619675" cy="704675"/>
              </a:xfrm>
              <a:custGeom>
                <a:avLst/>
                <a:gdLst/>
                <a:ahLst/>
                <a:cxnLst/>
                <a:rect l="l" t="t" r="r" b="b"/>
                <a:pathLst>
                  <a:path w="24787" h="28187" extrusionOk="0">
                    <a:moveTo>
                      <a:pt x="17279" y="0"/>
                    </a:moveTo>
                    <a:cubicBezTo>
                      <a:pt x="12049" y="0"/>
                      <a:pt x="6953" y="2716"/>
                      <a:pt x="4159" y="7559"/>
                    </a:cubicBezTo>
                    <a:cubicBezTo>
                      <a:pt x="0" y="14767"/>
                      <a:pt x="2440" y="24028"/>
                      <a:pt x="9704" y="28186"/>
                    </a:cubicBezTo>
                    <a:lnTo>
                      <a:pt x="24787" y="2013"/>
                    </a:lnTo>
                    <a:cubicBezTo>
                      <a:pt x="22421" y="648"/>
                      <a:pt x="19834" y="0"/>
                      <a:pt x="1727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8" name="Google Shape;1738;p48"/>
          <p:cNvSpPr/>
          <p:nvPr/>
        </p:nvSpPr>
        <p:spPr>
          <a:xfrm>
            <a:off x="820798" y="4017127"/>
            <a:ext cx="250266" cy="250245"/>
          </a:xfrm>
          <a:custGeom>
            <a:avLst/>
            <a:gdLst/>
            <a:ahLst/>
            <a:cxnLst/>
            <a:rect l="l" t="t" r="r" b="b"/>
            <a:pathLst>
              <a:path w="12077" h="12076" extrusionOk="0">
                <a:moveTo>
                  <a:pt x="6039" y="0"/>
                </a:moveTo>
                <a:lnTo>
                  <a:pt x="5472" y="2302"/>
                </a:lnTo>
                <a:cubicBezTo>
                  <a:pt x="5105" y="3870"/>
                  <a:pt x="3870" y="5104"/>
                  <a:pt x="2303" y="5471"/>
                </a:cubicBezTo>
                <a:lnTo>
                  <a:pt x="1" y="6005"/>
                </a:lnTo>
                <a:lnTo>
                  <a:pt x="2303" y="6572"/>
                </a:lnTo>
                <a:cubicBezTo>
                  <a:pt x="3870" y="6939"/>
                  <a:pt x="5105" y="8173"/>
                  <a:pt x="5472" y="9741"/>
                </a:cubicBezTo>
                <a:lnTo>
                  <a:pt x="6039" y="12076"/>
                </a:lnTo>
                <a:lnTo>
                  <a:pt x="6572" y="9741"/>
                </a:lnTo>
                <a:cubicBezTo>
                  <a:pt x="6973" y="8173"/>
                  <a:pt x="8173" y="6939"/>
                  <a:pt x="9775" y="6572"/>
                </a:cubicBezTo>
                <a:lnTo>
                  <a:pt x="12076" y="6038"/>
                </a:lnTo>
                <a:lnTo>
                  <a:pt x="9775" y="5471"/>
                </a:lnTo>
                <a:cubicBezTo>
                  <a:pt x="8173" y="5104"/>
                  <a:pt x="6973" y="3870"/>
                  <a:pt x="6572" y="2302"/>
                </a:cubicBezTo>
                <a:lnTo>
                  <a:pt x="6039" y="0"/>
                </a:lnTo>
                <a:close/>
              </a:path>
            </a:pathLst>
          </a:custGeom>
          <a:solidFill>
            <a:srgbClr val="F1EF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9" name="Google Shape;1739;p48"/>
          <p:cNvSpPr/>
          <p:nvPr/>
        </p:nvSpPr>
        <p:spPr>
          <a:xfrm>
            <a:off x="820810" y="876128"/>
            <a:ext cx="250245" cy="250245"/>
          </a:xfrm>
          <a:custGeom>
            <a:avLst/>
            <a:gdLst/>
            <a:ahLst/>
            <a:cxnLst/>
            <a:rect l="l" t="t" r="r" b="b"/>
            <a:pathLst>
              <a:path w="12076" h="12076" extrusionOk="0">
                <a:moveTo>
                  <a:pt x="6038" y="1"/>
                </a:moveTo>
                <a:lnTo>
                  <a:pt x="5504" y="2336"/>
                </a:lnTo>
                <a:cubicBezTo>
                  <a:pt x="5104" y="3903"/>
                  <a:pt x="3903" y="5104"/>
                  <a:pt x="2335" y="5505"/>
                </a:cubicBezTo>
                <a:lnTo>
                  <a:pt x="0" y="6038"/>
                </a:lnTo>
                <a:lnTo>
                  <a:pt x="2335" y="6605"/>
                </a:lnTo>
                <a:cubicBezTo>
                  <a:pt x="3903" y="6972"/>
                  <a:pt x="5104" y="8207"/>
                  <a:pt x="5504" y="9774"/>
                </a:cubicBezTo>
                <a:lnTo>
                  <a:pt x="6038" y="12076"/>
                </a:lnTo>
                <a:lnTo>
                  <a:pt x="6605" y="9774"/>
                </a:lnTo>
                <a:cubicBezTo>
                  <a:pt x="6972" y="8207"/>
                  <a:pt x="8206" y="6972"/>
                  <a:pt x="9774" y="6605"/>
                </a:cubicBezTo>
                <a:lnTo>
                  <a:pt x="12075" y="6038"/>
                </a:lnTo>
                <a:lnTo>
                  <a:pt x="9774" y="5505"/>
                </a:lnTo>
                <a:cubicBezTo>
                  <a:pt x="8206" y="5104"/>
                  <a:pt x="6972" y="3903"/>
                  <a:pt x="6605" y="2336"/>
                </a:cubicBezTo>
                <a:lnTo>
                  <a:pt x="6038" y="1"/>
                </a:lnTo>
                <a:close/>
              </a:path>
            </a:pathLst>
          </a:custGeom>
          <a:solidFill>
            <a:srgbClr val="F1EF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40" name="Google Shape;1740;p48"/>
          <p:cNvGrpSpPr/>
          <p:nvPr/>
        </p:nvGrpSpPr>
        <p:grpSpPr>
          <a:xfrm>
            <a:off x="5889311" y="458551"/>
            <a:ext cx="4604364" cy="4226397"/>
            <a:chOff x="6841811" y="458552"/>
            <a:chExt cx="4604364" cy="4226397"/>
          </a:xfrm>
        </p:grpSpPr>
        <p:grpSp>
          <p:nvGrpSpPr>
            <p:cNvPr id="1741" name="Google Shape;1741;p48"/>
            <p:cNvGrpSpPr/>
            <p:nvPr/>
          </p:nvGrpSpPr>
          <p:grpSpPr>
            <a:xfrm>
              <a:off x="6841811" y="458552"/>
              <a:ext cx="4604364" cy="4226397"/>
              <a:chOff x="6841811" y="458552"/>
              <a:chExt cx="4604364" cy="4226397"/>
            </a:xfrm>
          </p:grpSpPr>
          <p:sp>
            <p:nvSpPr>
              <p:cNvPr id="1742" name="Google Shape;1742;p48"/>
              <p:cNvSpPr/>
              <p:nvPr/>
            </p:nvSpPr>
            <p:spPr>
              <a:xfrm>
                <a:off x="6841811" y="458552"/>
                <a:ext cx="4604364" cy="4226397"/>
              </a:xfrm>
              <a:custGeom>
                <a:avLst/>
                <a:gdLst/>
                <a:ahLst/>
                <a:cxnLst/>
                <a:rect l="l" t="t" r="r" b="b"/>
                <a:pathLst>
                  <a:path w="97638" h="89623" extrusionOk="0">
                    <a:moveTo>
                      <a:pt x="48760" y="1"/>
                    </a:moveTo>
                    <a:cubicBezTo>
                      <a:pt x="27874" y="1"/>
                      <a:pt x="9174" y="14697"/>
                      <a:pt x="4904" y="35955"/>
                    </a:cubicBezTo>
                    <a:cubicBezTo>
                      <a:pt x="1" y="60206"/>
                      <a:pt x="15712" y="83823"/>
                      <a:pt x="39963" y="88726"/>
                    </a:cubicBezTo>
                    <a:cubicBezTo>
                      <a:pt x="42955" y="89331"/>
                      <a:pt x="45938" y="89623"/>
                      <a:pt x="48878" y="89623"/>
                    </a:cubicBezTo>
                    <a:cubicBezTo>
                      <a:pt x="69764" y="89623"/>
                      <a:pt x="88465" y="74926"/>
                      <a:pt x="92734" y="53668"/>
                    </a:cubicBezTo>
                    <a:cubicBezTo>
                      <a:pt x="97637" y="29417"/>
                      <a:pt x="81926" y="5767"/>
                      <a:pt x="57675" y="897"/>
                    </a:cubicBezTo>
                    <a:cubicBezTo>
                      <a:pt x="54683" y="292"/>
                      <a:pt x="51700" y="1"/>
                      <a:pt x="4876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dist="133350" dir="10800000" algn="bl" rotWithShape="0">
                  <a:schemeClr val="lt2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3" name="Google Shape;1743;p48"/>
              <p:cNvSpPr/>
              <p:nvPr/>
            </p:nvSpPr>
            <p:spPr>
              <a:xfrm>
                <a:off x="7015420" y="630087"/>
                <a:ext cx="4275582" cy="3883326"/>
              </a:xfrm>
              <a:custGeom>
                <a:avLst/>
                <a:gdLst/>
                <a:ahLst/>
                <a:cxnLst/>
                <a:rect l="l" t="t" r="r" b="b"/>
                <a:pathLst>
                  <a:path w="90666" h="82348" extrusionOk="0">
                    <a:moveTo>
                      <a:pt x="45294" y="1"/>
                    </a:moveTo>
                    <a:cubicBezTo>
                      <a:pt x="26694" y="1"/>
                      <a:pt x="9833" y="12683"/>
                      <a:pt x="5304" y="31568"/>
                    </a:cubicBezTo>
                    <a:cubicBezTo>
                      <a:pt x="0" y="53684"/>
                      <a:pt x="13610" y="75900"/>
                      <a:pt x="35726" y="81204"/>
                    </a:cubicBezTo>
                    <a:cubicBezTo>
                      <a:pt x="38952" y="81977"/>
                      <a:pt x="42180" y="82348"/>
                      <a:pt x="45357" y="82348"/>
                    </a:cubicBezTo>
                    <a:cubicBezTo>
                      <a:pt x="63963" y="82348"/>
                      <a:pt x="80831" y="69643"/>
                      <a:pt x="85361" y="50782"/>
                    </a:cubicBezTo>
                    <a:cubicBezTo>
                      <a:pt x="90665" y="28666"/>
                      <a:pt x="77022" y="6450"/>
                      <a:pt x="54940" y="1147"/>
                    </a:cubicBezTo>
                    <a:cubicBezTo>
                      <a:pt x="51709" y="372"/>
                      <a:pt x="48476" y="1"/>
                      <a:pt x="452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4" name="Google Shape;1744;p48"/>
              <p:cNvSpPr/>
              <p:nvPr/>
            </p:nvSpPr>
            <p:spPr>
              <a:xfrm>
                <a:off x="7203591" y="766089"/>
                <a:ext cx="3751756" cy="3611321"/>
              </a:xfrm>
              <a:custGeom>
                <a:avLst/>
                <a:gdLst/>
                <a:ahLst/>
                <a:cxnLst/>
                <a:rect l="l" t="t" r="r" b="b"/>
                <a:pathLst>
                  <a:path w="79558" h="76580" extrusionOk="0">
                    <a:moveTo>
                      <a:pt x="41297" y="1"/>
                    </a:moveTo>
                    <a:cubicBezTo>
                      <a:pt x="25786" y="1"/>
                      <a:pt x="11842" y="9341"/>
                      <a:pt x="5905" y="23651"/>
                    </a:cubicBezTo>
                    <a:cubicBezTo>
                      <a:pt x="1" y="37961"/>
                      <a:pt x="3270" y="54406"/>
                      <a:pt x="14211" y="65381"/>
                    </a:cubicBezTo>
                    <a:cubicBezTo>
                      <a:pt x="21524" y="72694"/>
                      <a:pt x="31310" y="76579"/>
                      <a:pt x="41269" y="76579"/>
                    </a:cubicBezTo>
                    <a:cubicBezTo>
                      <a:pt x="46211" y="76579"/>
                      <a:pt x="51195" y="75623"/>
                      <a:pt x="55941" y="73653"/>
                    </a:cubicBezTo>
                    <a:cubicBezTo>
                      <a:pt x="70251" y="67749"/>
                      <a:pt x="79557" y="53773"/>
                      <a:pt x="79557" y="38295"/>
                    </a:cubicBezTo>
                    <a:cubicBezTo>
                      <a:pt x="79557" y="17146"/>
                      <a:pt x="62412" y="1"/>
                      <a:pt x="4129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5" name="Google Shape;1745;p48"/>
              <p:cNvSpPr/>
              <p:nvPr/>
            </p:nvSpPr>
            <p:spPr>
              <a:xfrm>
                <a:off x="7389516" y="968982"/>
                <a:ext cx="3527391" cy="3205535"/>
              </a:xfrm>
              <a:custGeom>
                <a:avLst/>
                <a:gdLst/>
                <a:ahLst/>
                <a:cxnLst/>
                <a:rect l="l" t="t" r="r" b="b"/>
                <a:pathLst>
                  <a:path w="67182" h="61052" extrusionOk="0">
                    <a:moveTo>
                      <a:pt x="33569" y="0"/>
                    </a:moveTo>
                    <a:cubicBezTo>
                      <a:pt x="19776" y="0"/>
                      <a:pt x="7268" y="9423"/>
                      <a:pt x="3903" y="23454"/>
                    </a:cubicBezTo>
                    <a:cubicBezTo>
                      <a:pt x="0" y="39833"/>
                      <a:pt x="10108" y="56278"/>
                      <a:pt x="26519" y="60214"/>
                    </a:cubicBezTo>
                    <a:cubicBezTo>
                      <a:pt x="28895" y="60780"/>
                      <a:pt x="31273" y="61051"/>
                      <a:pt x="33613" y="61051"/>
                    </a:cubicBezTo>
                    <a:cubicBezTo>
                      <a:pt x="47406" y="61051"/>
                      <a:pt x="59914" y="51628"/>
                      <a:pt x="63279" y="37598"/>
                    </a:cubicBezTo>
                    <a:cubicBezTo>
                      <a:pt x="67182" y="21219"/>
                      <a:pt x="57075" y="4774"/>
                      <a:pt x="40663" y="838"/>
                    </a:cubicBezTo>
                    <a:cubicBezTo>
                      <a:pt x="38287" y="272"/>
                      <a:pt x="35909" y="0"/>
                      <a:pt x="3356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6" name="Google Shape;1746;p48"/>
              <p:cNvSpPr/>
              <p:nvPr/>
            </p:nvSpPr>
            <p:spPr>
              <a:xfrm>
                <a:off x="7704215" y="1222687"/>
                <a:ext cx="2805815" cy="2698127"/>
              </a:xfrm>
              <a:custGeom>
                <a:avLst/>
                <a:gdLst/>
                <a:ahLst/>
                <a:cxnLst/>
                <a:rect l="l" t="t" r="r" b="b"/>
                <a:pathLst>
                  <a:path w="53439" h="51388" extrusionOk="0">
                    <a:moveTo>
                      <a:pt x="27782" y="1"/>
                    </a:moveTo>
                    <a:cubicBezTo>
                      <a:pt x="27761" y="1"/>
                      <a:pt x="27741" y="1"/>
                      <a:pt x="27720" y="1"/>
                    </a:cubicBezTo>
                    <a:cubicBezTo>
                      <a:pt x="17346" y="1"/>
                      <a:pt x="7973" y="6239"/>
                      <a:pt x="3970" y="15846"/>
                    </a:cubicBezTo>
                    <a:cubicBezTo>
                      <a:pt x="0" y="25452"/>
                      <a:pt x="2202" y="36527"/>
                      <a:pt x="9540" y="43866"/>
                    </a:cubicBezTo>
                    <a:cubicBezTo>
                      <a:pt x="14474" y="48777"/>
                      <a:pt x="21050" y="51387"/>
                      <a:pt x="27741" y="51387"/>
                    </a:cubicBezTo>
                    <a:cubicBezTo>
                      <a:pt x="31048" y="51387"/>
                      <a:pt x="34383" y="50749"/>
                      <a:pt x="37560" y="49436"/>
                    </a:cubicBezTo>
                    <a:cubicBezTo>
                      <a:pt x="47167" y="45467"/>
                      <a:pt x="53438" y="36093"/>
                      <a:pt x="53438" y="25686"/>
                    </a:cubicBezTo>
                    <a:cubicBezTo>
                      <a:pt x="53438" y="11530"/>
                      <a:pt x="41963" y="1"/>
                      <a:pt x="2778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7" name="Google Shape;1747;p48"/>
              <p:cNvSpPr/>
              <p:nvPr/>
            </p:nvSpPr>
            <p:spPr>
              <a:xfrm>
                <a:off x="7916260" y="1401575"/>
                <a:ext cx="2492337" cy="2422040"/>
              </a:xfrm>
              <a:custGeom>
                <a:avLst/>
                <a:gdLst/>
                <a:ahLst/>
                <a:cxnLst/>
                <a:rect l="l" t="t" r="r" b="b"/>
                <a:pathLst>
                  <a:path w="49069" h="47685" extrusionOk="0">
                    <a:moveTo>
                      <a:pt x="24518" y="1"/>
                    </a:moveTo>
                    <a:cubicBezTo>
                      <a:pt x="22533" y="1"/>
                      <a:pt x="20549" y="693"/>
                      <a:pt x="18947" y="2077"/>
                    </a:cubicBezTo>
                    <a:lnTo>
                      <a:pt x="16412" y="4279"/>
                    </a:lnTo>
                    <a:lnTo>
                      <a:pt x="13077" y="4512"/>
                    </a:lnTo>
                    <a:cubicBezTo>
                      <a:pt x="8874" y="4812"/>
                      <a:pt x="5505" y="8181"/>
                      <a:pt x="5204" y="12384"/>
                    </a:cubicBezTo>
                    <a:lnTo>
                      <a:pt x="4971" y="15720"/>
                    </a:lnTo>
                    <a:lnTo>
                      <a:pt x="2769" y="18255"/>
                    </a:lnTo>
                    <a:cubicBezTo>
                      <a:pt x="1" y="21458"/>
                      <a:pt x="1" y="26228"/>
                      <a:pt x="2769" y="29397"/>
                    </a:cubicBezTo>
                    <a:lnTo>
                      <a:pt x="4971" y="31932"/>
                    </a:lnTo>
                    <a:lnTo>
                      <a:pt x="5204" y="35267"/>
                    </a:lnTo>
                    <a:cubicBezTo>
                      <a:pt x="5505" y="39504"/>
                      <a:pt x="8874" y="42873"/>
                      <a:pt x="13077" y="43173"/>
                    </a:cubicBezTo>
                    <a:lnTo>
                      <a:pt x="16412" y="43407"/>
                    </a:lnTo>
                    <a:lnTo>
                      <a:pt x="18947" y="45608"/>
                    </a:lnTo>
                    <a:cubicBezTo>
                      <a:pt x="20549" y="46992"/>
                      <a:pt x="22533" y="47685"/>
                      <a:pt x="24518" y="47685"/>
                    </a:cubicBezTo>
                    <a:cubicBezTo>
                      <a:pt x="26503" y="47685"/>
                      <a:pt x="28488" y="46992"/>
                      <a:pt x="30089" y="45608"/>
                    </a:cubicBezTo>
                    <a:lnTo>
                      <a:pt x="32624" y="43407"/>
                    </a:lnTo>
                    <a:lnTo>
                      <a:pt x="35960" y="43173"/>
                    </a:lnTo>
                    <a:cubicBezTo>
                      <a:pt x="40196" y="42873"/>
                      <a:pt x="43565" y="39504"/>
                      <a:pt x="43865" y="35267"/>
                    </a:cubicBezTo>
                    <a:lnTo>
                      <a:pt x="44099" y="31932"/>
                    </a:lnTo>
                    <a:lnTo>
                      <a:pt x="46300" y="29397"/>
                    </a:lnTo>
                    <a:cubicBezTo>
                      <a:pt x="49069" y="26194"/>
                      <a:pt x="49069" y="21458"/>
                      <a:pt x="46267" y="18255"/>
                    </a:cubicBezTo>
                    <a:lnTo>
                      <a:pt x="44099" y="15720"/>
                    </a:lnTo>
                    <a:lnTo>
                      <a:pt x="43865" y="12384"/>
                    </a:lnTo>
                    <a:cubicBezTo>
                      <a:pt x="43565" y="8181"/>
                      <a:pt x="40196" y="4812"/>
                      <a:pt x="35960" y="4512"/>
                    </a:cubicBezTo>
                    <a:lnTo>
                      <a:pt x="32624" y="4279"/>
                    </a:lnTo>
                    <a:lnTo>
                      <a:pt x="30089" y="2077"/>
                    </a:lnTo>
                    <a:cubicBezTo>
                      <a:pt x="28488" y="693"/>
                      <a:pt x="26503" y="1"/>
                      <a:pt x="2451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48" name="Google Shape;1748;p48"/>
            <p:cNvGrpSpPr/>
            <p:nvPr/>
          </p:nvGrpSpPr>
          <p:grpSpPr>
            <a:xfrm>
              <a:off x="7681456" y="1552638"/>
              <a:ext cx="2925075" cy="2190625"/>
              <a:chOff x="1873350" y="1136150"/>
              <a:chExt cx="2925075" cy="2190625"/>
            </a:xfrm>
          </p:grpSpPr>
          <p:sp>
            <p:nvSpPr>
              <p:cNvPr id="1749" name="Google Shape;1749;p48"/>
              <p:cNvSpPr/>
              <p:nvPr/>
            </p:nvSpPr>
            <p:spPr>
              <a:xfrm>
                <a:off x="2204675" y="1136150"/>
                <a:ext cx="1390450" cy="1912250"/>
              </a:xfrm>
              <a:custGeom>
                <a:avLst/>
                <a:gdLst/>
                <a:ahLst/>
                <a:cxnLst/>
                <a:rect l="l" t="t" r="r" b="b"/>
                <a:pathLst>
                  <a:path w="55618" h="76490" extrusionOk="0">
                    <a:moveTo>
                      <a:pt x="11538" y="1"/>
                    </a:moveTo>
                    <a:cubicBezTo>
                      <a:pt x="9826" y="1"/>
                      <a:pt x="8088" y="433"/>
                      <a:pt x="6488" y="1342"/>
                    </a:cubicBezTo>
                    <a:cubicBezTo>
                      <a:pt x="1664" y="4170"/>
                      <a:pt x="0" y="10325"/>
                      <a:pt x="2828" y="15205"/>
                    </a:cubicBezTo>
                    <a:lnTo>
                      <a:pt x="35267" y="71432"/>
                    </a:lnTo>
                    <a:cubicBezTo>
                      <a:pt x="37168" y="74675"/>
                      <a:pt x="40571" y="76489"/>
                      <a:pt x="44080" y="76489"/>
                    </a:cubicBezTo>
                    <a:cubicBezTo>
                      <a:pt x="45792" y="76489"/>
                      <a:pt x="47529" y="76057"/>
                      <a:pt x="49130" y="75148"/>
                    </a:cubicBezTo>
                    <a:cubicBezTo>
                      <a:pt x="53954" y="72320"/>
                      <a:pt x="55618" y="66109"/>
                      <a:pt x="52845" y="61285"/>
                    </a:cubicBezTo>
                    <a:lnTo>
                      <a:pt x="20351" y="5057"/>
                    </a:lnTo>
                    <a:cubicBezTo>
                      <a:pt x="18450" y="1815"/>
                      <a:pt x="15047" y="1"/>
                      <a:pt x="1153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0" name="Google Shape;1750;p48"/>
              <p:cNvSpPr/>
              <p:nvPr/>
            </p:nvSpPr>
            <p:spPr>
              <a:xfrm>
                <a:off x="2366850" y="1408125"/>
                <a:ext cx="820700" cy="1382150"/>
              </a:xfrm>
              <a:custGeom>
                <a:avLst/>
                <a:gdLst/>
                <a:ahLst/>
                <a:cxnLst/>
                <a:rect l="l" t="t" r="r" b="b"/>
                <a:pathLst>
                  <a:path w="32828" h="55286" extrusionOk="0">
                    <a:moveTo>
                      <a:pt x="1332" y="1"/>
                    </a:moveTo>
                    <a:lnTo>
                      <a:pt x="1" y="777"/>
                    </a:lnTo>
                    <a:lnTo>
                      <a:pt x="31442" y="55286"/>
                    </a:lnTo>
                    <a:lnTo>
                      <a:pt x="32828" y="54509"/>
                    </a:lnTo>
                    <a:lnTo>
                      <a:pt x="133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1" name="Google Shape;1751;p48"/>
              <p:cNvSpPr/>
              <p:nvPr/>
            </p:nvSpPr>
            <p:spPr>
              <a:xfrm>
                <a:off x="2429250" y="1373475"/>
                <a:ext cx="820700" cy="1380750"/>
              </a:xfrm>
              <a:custGeom>
                <a:avLst/>
                <a:gdLst/>
                <a:ahLst/>
                <a:cxnLst/>
                <a:rect l="l" t="t" r="r" b="b"/>
                <a:pathLst>
                  <a:path w="32828" h="55230" extrusionOk="0">
                    <a:moveTo>
                      <a:pt x="1331" y="1"/>
                    </a:moveTo>
                    <a:lnTo>
                      <a:pt x="0" y="777"/>
                    </a:lnTo>
                    <a:lnTo>
                      <a:pt x="31441" y="55230"/>
                    </a:lnTo>
                    <a:lnTo>
                      <a:pt x="32827" y="54454"/>
                    </a:lnTo>
                    <a:lnTo>
                      <a:pt x="133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2" name="Google Shape;1752;p48"/>
              <p:cNvSpPr/>
              <p:nvPr/>
            </p:nvSpPr>
            <p:spPr>
              <a:xfrm>
                <a:off x="2491625" y="1337425"/>
                <a:ext cx="820700" cy="1382150"/>
              </a:xfrm>
              <a:custGeom>
                <a:avLst/>
                <a:gdLst/>
                <a:ahLst/>
                <a:cxnLst/>
                <a:rect l="l" t="t" r="r" b="b"/>
                <a:pathLst>
                  <a:path w="32828" h="55286" extrusionOk="0">
                    <a:moveTo>
                      <a:pt x="1331" y="1"/>
                    </a:moveTo>
                    <a:lnTo>
                      <a:pt x="0" y="777"/>
                    </a:lnTo>
                    <a:lnTo>
                      <a:pt x="31441" y="55286"/>
                    </a:lnTo>
                    <a:lnTo>
                      <a:pt x="32828" y="54509"/>
                    </a:lnTo>
                    <a:lnTo>
                      <a:pt x="133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3" name="Google Shape;1753;p48"/>
              <p:cNvSpPr/>
              <p:nvPr/>
            </p:nvSpPr>
            <p:spPr>
              <a:xfrm>
                <a:off x="2554000" y="1301400"/>
                <a:ext cx="819325" cy="1382125"/>
              </a:xfrm>
              <a:custGeom>
                <a:avLst/>
                <a:gdLst/>
                <a:ahLst/>
                <a:cxnLst/>
                <a:rect l="l" t="t" r="r" b="b"/>
                <a:pathLst>
                  <a:path w="32773" h="55285" extrusionOk="0">
                    <a:moveTo>
                      <a:pt x="1332" y="0"/>
                    </a:moveTo>
                    <a:lnTo>
                      <a:pt x="1" y="776"/>
                    </a:lnTo>
                    <a:lnTo>
                      <a:pt x="31442" y="55285"/>
                    </a:lnTo>
                    <a:lnTo>
                      <a:pt x="32772" y="54509"/>
                    </a:lnTo>
                    <a:lnTo>
                      <a:pt x="133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4" name="Google Shape;1754;p48"/>
              <p:cNvSpPr/>
              <p:nvPr/>
            </p:nvSpPr>
            <p:spPr>
              <a:xfrm>
                <a:off x="2264275" y="1496850"/>
                <a:ext cx="833175" cy="1444525"/>
              </a:xfrm>
              <a:custGeom>
                <a:avLst/>
                <a:gdLst/>
                <a:ahLst/>
                <a:cxnLst/>
                <a:rect l="l" t="t" r="r" b="b"/>
                <a:pathLst>
                  <a:path w="33327" h="57781" extrusionOk="0">
                    <a:moveTo>
                      <a:pt x="0" y="1"/>
                    </a:moveTo>
                    <a:lnTo>
                      <a:pt x="33327" y="57781"/>
                    </a:lnTo>
                    <a:lnTo>
                      <a:pt x="30887" y="33216"/>
                    </a:lnTo>
                    <a:lnTo>
                      <a:pt x="29667" y="21349"/>
                    </a:lnTo>
                    <a:lnTo>
                      <a:pt x="20018" y="14418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5" name="Google Shape;1755;p48"/>
              <p:cNvSpPr/>
              <p:nvPr/>
            </p:nvSpPr>
            <p:spPr>
              <a:xfrm>
                <a:off x="2965725" y="2251000"/>
                <a:ext cx="124800" cy="126175"/>
              </a:xfrm>
              <a:custGeom>
                <a:avLst/>
                <a:gdLst/>
                <a:ahLst/>
                <a:cxnLst/>
                <a:rect l="l" t="t" r="r" b="b"/>
                <a:pathLst>
                  <a:path w="4992" h="5047" extrusionOk="0">
                    <a:moveTo>
                      <a:pt x="1054" y="0"/>
                    </a:moveTo>
                    <a:lnTo>
                      <a:pt x="1" y="3993"/>
                    </a:lnTo>
                    <a:lnTo>
                      <a:pt x="3938" y="5046"/>
                    </a:lnTo>
                    <a:lnTo>
                      <a:pt x="4991" y="1054"/>
                    </a:lnTo>
                    <a:lnTo>
                      <a:pt x="1054" y="0"/>
                    </a:lnTo>
                    <a:close/>
                  </a:path>
                </a:pathLst>
              </a:custGeom>
              <a:solidFill>
                <a:srgbClr val="7D90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6" name="Google Shape;1756;p48"/>
              <p:cNvSpPr/>
              <p:nvPr/>
            </p:nvSpPr>
            <p:spPr>
              <a:xfrm>
                <a:off x="2836800" y="2029175"/>
                <a:ext cx="126175" cy="126175"/>
              </a:xfrm>
              <a:custGeom>
                <a:avLst/>
                <a:gdLst/>
                <a:ahLst/>
                <a:cxnLst/>
                <a:rect l="l" t="t" r="r" b="b"/>
                <a:pathLst>
                  <a:path w="5047" h="5047" extrusionOk="0">
                    <a:moveTo>
                      <a:pt x="1110" y="1"/>
                    </a:moveTo>
                    <a:lnTo>
                      <a:pt x="1" y="3993"/>
                    </a:lnTo>
                    <a:lnTo>
                      <a:pt x="3993" y="5047"/>
                    </a:lnTo>
                    <a:lnTo>
                      <a:pt x="5047" y="1054"/>
                    </a:lnTo>
                    <a:lnTo>
                      <a:pt x="1110" y="1"/>
                    </a:lnTo>
                    <a:close/>
                  </a:path>
                </a:pathLst>
              </a:custGeom>
              <a:solidFill>
                <a:srgbClr val="5F8D6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7" name="Google Shape;1757;p48"/>
              <p:cNvSpPr/>
              <p:nvPr/>
            </p:nvSpPr>
            <p:spPr>
              <a:xfrm>
                <a:off x="2709275" y="1807375"/>
                <a:ext cx="124775" cy="124800"/>
              </a:xfrm>
              <a:custGeom>
                <a:avLst/>
                <a:gdLst/>
                <a:ahLst/>
                <a:cxnLst/>
                <a:rect l="l" t="t" r="r" b="b"/>
                <a:pathLst>
                  <a:path w="4991" h="4992" extrusionOk="0">
                    <a:moveTo>
                      <a:pt x="1054" y="1"/>
                    </a:moveTo>
                    <a:lnTo>
                      <a:pt x="0" y="3938"/>
                    </a:lnTo>
                    <a:lnTo>
                      <a:pt x="3937" y="4991"/>
                    </a:lnTo>
                    <a:lnTo>
                      <a:pt x="4991" y="1054"/>
                    </a:lnTo>
                    <a:lnTo>
                      <a:pt x="1054" y="1"/>
                    </a:lnTo>
                    <a:close/>
                  </a:path>
                </a:pathLst>
              </a:custGeom>
              <a:solidFill>
                <a:srgbClr val="7D90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8" name="Google Shape;1758;p48"/>
              <p:cNvSpPr/>
              <p:nvPr/>
            </p:nvSpPr>
            <p:spPr>
              <a:xfrm>
                <a:off x="2702350" y="1243175"/>
                <a:ext cx="834550" cy="1444525"/>
              </a:xfrm>
              <a:custGeom>
                <a:avLst/>
                <a:gdLst/>
                <a:ahLst/>
                <a:cxnLst/>
                <a:rect l="l" t="t" r="r" b="b"/>
                <a:pathLst>
                  <a:path w="33382" h="57781" extrusionOk="0">
                    <a:moveTo>
                      <a:pt x="0" y="0"/>
                    </a:moveTo>
                    <a:lnTo>
                      <a:pt x="3660" y="36432"/>
                    </a:lnTo>
                    <a:lnTo>
                      <a:pt x="33382" y="577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9" name="Google Shape;1759;p48"/>
              <p:cNvSpPr/>
              <p:nvPr/>
            </p:nvSpPr>
            <p:spPr>
              <a:xfrm>
                <a:off x="2803525" y="1136150"/>
                <a:ext cx="1390475" cy="1912250"/>
              </a:xfrm>
              <a:custGeom>
                <a:avLst/>
                <a:gdLst/>
                <a:ahLst/>
                <a:cxnLst/>
                <a:rect l="l" t="t" r="r" b="b"/>
                <a:pathLst>
                  <a:path w="55619" h="76490" extrusionOk="0">
                    <a:moveTo>
                      <a:pt x="11568" y="1"/>
                    </a:moveTo>
                    <a:cubicBezTo>
                      <a:pt x="9858" y="1"/>
                      <a:pt x="8126" y="433"/>
                      <a:pt x="6544" y="1342"/>
                    </a:cubicBezTo>
                    <a:cubicBezTo>
                      <a:pt x="1665" y="4170"/>
                      <a:pt x="1" y="10325"/>
                      <a:pt x="2829" y="15205"/>
                    </a:cubicBezTo>
                    <a:lnTo>
                      <a:pt x="35268" y="71432"/>
                    </a:lnTo>
                    <a:cubicBezTo>
                      <a:pt x="37168" y="74675"/>
                      <a:pt x="40572" y="76489"/>
                      <a:pt x="44080" y="76489"/>
                    </a:cubicBezTo>
                    <a:cubicBezTo>
                      <a:pt x="45793" y="76489"/>
                      <a:pt x="47530" y="76057"/>
                      <a:pt x="49131" y="75148"/>
                    </a:cubicBezTo>
                    <a:cubicBezTo>
                      <a:pt x="53955" y="72320"/>
                      <a:pt x="55618" y="66109"/>
                      <a:pt x="52790" y="61285"/>
                    </a:cubicBezTo>
                    <a:lnTo>
                      <a:pt x="20352" y="5057"/>
                    </a:lnTo>
                    <a:cubicBezTo>
                      <a:pt x="18488" y="1815"/>
                      <a:pt x="15072" y="1"/>
                      <a:pt x="1156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0" name="Google Shape;1760;p48"/>
              <p:cNvSpPr/>
              <p:nvPr/>
            </p:nvSpPr>
            <p:spPr>
              <a:xfrm>
                <a:off x="2965725" y="1408125"/>
                <a:ext cx="820700" cy="1382150"/>
              </a:xfrm>
              <a:custGeom>
                <a:avLst/>
                <a:gdLst/>
                <a:ahLst/>
                <a:cxnLst/>
                <a:rect l="l" t="t" r="r" b="b"/>
                <a:pathLst>
                  <a:path w="32828" h="55286" extrusionOk="0">
                    <a:moveTo>
                      <a:pt x="1332" y="1"/>
                    </a:moveTo>
                    <a:lnTo>
                      <a:pt x="1" y="777"/>
                    </a:lnTo>
                    <a:lnTo>
                      <a:pt x="31442" y="55286"/>
                    </a:lnTo>
                    <a:lnTo>
                      <a:pt x="32828" y="54509"/>
                    </a:lnTo>
                    <a:lnTo>
                      <a:pt x="133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1" name="Google Shape;1761;p48"/>
              <p:cNvSpPr/>
              <p:nvPr/>
            </p:nvSpPr>
            <p:spPr>
              <a:xfrm>
                <a:off x="3028125" y="1373475"/>
                <a:ext cx="820700" cy="1380750"/>
              </a:xfrm>
              <a:custGeom>
                <a:avLst/>
                <a:gdLst/>
                <a:ahLst/>
                <a:cxnLst/>
                <a:rect l="l" t="t" r="r" b="b"/>
                <a:pathLst>
                  <a:path w="32828" h="55230" extrusionOk="0">
                    <a:moveTo>
                      <a:pt x="1331" y="1"/>
                    </a:moveTo>
                    <a:lnTo>
                      <a:pt x="0" y="777"/>
                    </a:lnTo>
                    <a:lnTo>
                      <a:pt x="31441" y="55230"/>
                    </a:lnTo>
                    <a:lnTo>
                      <a:pt x="32827" y="54454"/>
                    </a:lnTo>
                    <a:lnTo>
                      <a:pt x="133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2" name="Google Shape;1762;p48"/>
              <p:cNvSpPr/>
              <p:nvPr/>
            </p:nvSpPr>
            <p:spPr>
              <a:xfrm>
                <a:off x="3090500" y="1337425"/>
                <a:ext cx="820700" cy="1382150"/>
              </a:xfrm>
              <a:custGeom>
                <a:avLst/>
                <a:gdLst/>
                <a:ahLst/>
                <a:cxnLst/>
                <a:rect l="l" t="t" r="r" b="b"/>
                <a:pathLst>
                  <a:path w="32828" h="55286" extrusionOk="0">
                    <a:moveTo>
                      <a:pt x="1331" y="1"/>
                    </a:moveTo>
                    <a:lnTo>
                      <a:pt x="0" y="777"/>
                    </a:lnTo>
                    <a:lnTo>
                      <a:pt x="31441" y="55286"/>
                    </a:lnTo>
                    <a:lnTo>
                      <a:pt x="32827" y="54509"/>
                    </a:lnTo>
                    <a:lnTo>
                      <a:pt x="133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3" name="Google Shape;1763;p48"/>
              <p:cNvSpPr/>
              <p:nvPr/>
            </p:nvSpPr>
            <p:spPr>
              <a:xfrm>
                <a:off x="3152875" y="1301400"/>
                <a:ext cx="819325" cy="1382125"/>
              </a:xfrm>
              <a:custGeom>
                <a:avLst/>
                <a:gdLst/>
                <a:ahLst/>
                <a:cxnLst/>
                <a:rect l="l" t="t" r="r" b="b"/>
                <a:pathLst>
                  <a:path w="32773" h="55285" extrusionOk="0">
                    <a:moveTo>
                      <a:pt x="1331" y="0"/>
                    </a:moveTo>
                    <a:lnTo>
                      <a:pt x="1" y="776"/>
                    </a:lnTo>
                    <a:lnTo>
                      <a:pt x="31441" y="55285"/>
                    </a:lnTo>
                    <a:lnTo>
                      <a:pt x="32772" y="54509"/>
                    </a:lnTo>
                    <a:lnTo>
                      <a:pt x="133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4" name="Google Shape;1764;p48"/>
              <p:cNvSpPr/>
              <p:nvPr/>
            </p:nvSpPr>
            <p:spPr>
              <a:xfrm>
                <a:off x="2863150" y="1496850"/>
                <a:ext cx="833175" cy="1444525"/>
              </a:xfrm>
              <a:custGeom>
                <a:avLst/>
                <a:gdLst/>
                <a:ahLst/>
                <a:cxnLst/>
                <a:rect l="l" t="t" r="r" b="b"/>
                <a:pathLst>
                  <a:path w="33327" h="57781" extrusionOk="0">
                    <a:moveTo>
                      <a:pt x="0" y="1"/>
                    </a:moveTo>
                    <a:lnTo>
                      <a:pt x="33327" y="57781"/>
                    </a:lnTo>
                    <a:lnTo>
                      <a:pt x="30887" y="33216"/>
                    </a:lnTo>
                    <a:lnTo>
                      <a:pt x="29667" y="21349"/>
                    </a:lnTo>
                    <a:lnTo>
                      <a:pt x="20018" y="14418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5" name="Google Shape;1765;p48"/>
              <p:cNvSpPr/>
              <p:nvPr/>
            </p:nvSpPr>
            <p:spPr>
              <a:xfrm>
                <a:off x="3564600" y="2251000"/>
                <a:ext cx="124800" cy="126175"/>
              </a:xfrm>
              <a:custGeom>
                <a:avLst/>
                <a:gdLst/>
                <a:ahLst/>
                <a:cxnLst/>
                <a:rect l="l" t="t" r="r" b="b"/>
                <a:pathLst>
                  <a:path w="4992" h="5047" extrusionOk="0">
                    <a:moveTo>
                      <a:pt x="1054" y="0"/>
                    </a:moveTo>
                    <a:lnTo>
                      <a:pt x="1" y="3993"/>
                    </a:lnTo>
                    <a:lnTo>
                      <a:pt x="3938" y="5046"/>
                    </a:lnTo>
                    <a:lnTo>
                      <a:pt x="4991" y="1109"/>
                    </a:lnTo>
                    <a:lnTo>
                      <a:pt x="105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6" name="Google Shape;1766;p48"/>
              <p:cNvSpPr/>
              <p:nvPr/>
            </p:nvSpPr>
            <p:spPr>
              <a:xfrm>
                <a:off x="3435675" y="2029175"/>
                <a:ext cx="126175" cy="126175"/>
              </a:xfrm>
              <a:custGeom>
                <a:avLst/>
                <a:gdLst/>
                <a:ahLst/>
                <a:cxnLst/>
                <a:rect l="l" t="t" r="r" b="b"/>
                <a:pathLst>
                  <a:path w="5047" h="5047" extrusionOk="0">
                    <a:moveTo>
                      <a:pt x="1110" y="1"/>
                    </a:moveTo>
                    <a:lnTo>
                      <a:pt x="1" y="3993"/>
                    </a:lnTo>
                    <a:lnTo>
                      <a:pt x="3993" y="5047"/>
                    </a:lnTo>
                    <a:lnTo>
                      <a:pt x="5047" y="1054"/>
                    </a:lnTo>
                    <a:lnTo>
                      <a:pt x="1110" y="1"/>
                    </a:lnTo>
                    <a:close/>
                  </a:path>
                </a:pathLst>
              </a:custGeom>
              <a:solidFill>
                <a:srgbClr val="5F8D6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7" name="Google Shape;1767;p48"/>
              <p:cNvSpPr/>
              <p:nvPr/>
            </p:nvSpPr>
            <p:spPr>
              <a:xfrm>
                <a:off x="3308150" y="1807375"/>
                <a:ext cx="124775" cy="124800"/>
              </a:xfrm>
              <a:custGeom>
                <a:avLst/>
                <a:gdLst/>
                <a:ahLst/>
                <a:cxnLst/>
                <a:rect l="l" t="t" r="r" b="b"/>
                <a:pathLst>
                  <a:path w="4991" h="4992" extrusionOk="0">
                    <a:moveTo>
                      <a:pt x="1054" y="1"/>
                    </a:moveTo>
                    <a:lnTo>
                      <a:pt x="0" y="3938"/>
                    </a:lnTo>
                    <a:lnTo>
                      <a:pt x="3937" y="4991"/>
                    </a:lnTo>
                    <a:lnTo>
                      <a:pt x="4991" y="1054"/>
                    </a:lnTo>
                    <a:lnTo>
                      <a:pt x="105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8" name="Google Shape;1768;p48"/>
              <p:cNvSpPr/>
              <p:nvPr/>
            </p:nvSpPr>
            <p:spPr>
              <a:xfrm>
                <a:off x="3301200" y="1243175"/>
                <a:ext cx="834575" cy="1444525"/>
              </a:xfrm>
              <a:custGeom>
                <a:avLst/>
                <a:gdLst/>
                <a:ahLst/>
                <a:cxnLst/>
                <a:rect l="l" t="t" r="r" b="b"/>
                <a:pathLst>
                  <a:path w="33383" h="57781" extrusionOk="0">
                    <a:moveTo>
                      <a:pt x="1" y="0"/>
                    </a:moveTo>
                    <a:lnTo>
                      <a:pt x="3661" y="36432"/>
                    </a:lnTo>
                    <a:lnTo>
                      <a:pt x="33383" y="5778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9" name="Google Shape;1769;p48"/>
              <p:cNvSpPr/>
              <p:nvPr/>
            </p:nvSpPr>
            <p:spPr>
              <a:xfrm>
                <a:off x="3402400" y="1136150"/>
                <a:ext cx="1396025" cy="1919875"/>
              </a:xfrm>
              <a:custGeom>
                <a:avLst/>
                <a:gdLst/>
                <a:ahLst/>
                <a:cxnLst/>
                <a:rect l="l" t="t" r="r" b="b"/>
                <a:pathLst>
                  <a:path w="55841" h="76795" extrusionOk="0">
                    <a:moveTo>
                      <a:pt x="11568" y="1"/>
                    </a:moveTo>
                    <a:cubicBezTo>
                      <a:pt x="9858" y="1"/>
                      <a:pt x="8126" y="433"/>
                      <a:pt x="6544" y="1342"/>
                    </a:cubicBezTo>
                    <a:cubicBezTo>
                      <a:pt x="1664" y="4170"/>
                      <a:pt x="1" y="10325"/>
                      <a:pt x="2829" y="15205"/>
                    </a:cubicBezTo>
                    <a:lnTo>
                      <a:pt x="35323" y="71432"/>
                    </a:lnTo>
                    <a:cubicBezTo>
                      <a:pt x="37127" y="74852"/>
                      <a:pt x="40636" y="76794"/>
                      <a:pt x="44247" y="76794"/>
                    </a:cubicBezTo>
                    <a:cubicBezTo>
                      <a:pt x="45965" y="76794"/>
                      <a:pt x="47706" y="76355"/>
                      <a:pt x="49297" y="75425"/>
                    </a:cubicBezTo>
                    <a:cubicBezTo>
                      <a:pt x="54232" y="72542"/>
                      <a:pt x="55840" y="66165"/>
                      <a:pt x="52790" y="61285"/>
                    </a:cubicBezTo>
                    <a:lnTo>
                      <a:pt x="20351" y="5057"/>
                    </a:lnTo>
                    <a:cubicBezTo>
                      <a:pt x="18488" y="1815"/>
                      <a:pt x="15072" y="1"/>
                      <a:pt x="1156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0" name="Google Shape;1770;p48"/>
              <p:cNvSpPr/>
              <p:nvPr/>
            </p:nvSpPr>
            <p:spPr>
              <a:xfrm>
                <a:off x="3564600" y="1408125"/>
                <a:ext cx="820700" cy="1382150"/>
              </a:xfrm>
              <a:custGeom>
                <a:avLst/>
                <a:gdLst/>
                <a:ahLst/>
                <a:cxnLst/>
                <a:rect l="l" t="t" r="r" b="b"/>
                <a:pathLst>
                  <a:path w="32828" h="55286" extrusionOk="0">
                    <a:moveTo>
                      <a:pt x="1331" y="1"/>
                    </a:moveTo>
                    <a:lnTo>
                      <a:pt x="1" y="777"/>
                    </a:lnTo>
                    <a:lnTo>
                      <a:pt x="31441" y="55286"/>
                    </a:lnTo>
                    <a:lnTo>
                      <a:pt x="32828" y="54509"/>
                    </a:lnTo>
                    <a:lnTo>
                      <a:pt x="133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1" name="Google Shape;1771;p48"/>
              <p:cNvSpPr/>
              <p:nvPr/>
            </p:nvSpPr>
            <p:spPr>
              <a:xfrm>
                <a:off x="3626975" y="1373475"/>
                <a:ext cx="820725" cy="1380750"/>
              </a:xfrm>
              <a:custGeom>
                <a:avLst/>
                <a:gdLst/>
                <a:ahLst/>
                <a:cxnLst/>
                <a:rect l="l" t="t" r="r" b="b"/>
                <a:pathLst>
                  <a:path w="32829" h="55230" extrusionOk="0">
                    <a:moveTo>
                      <a:pt x="1332" y="1"/>
                    </a:moveTo>
                    <a:lnTo>
                      <a:pt x="1" y="777"/>
                    </a:lnTo>
                    <a:lnTo>
                      <a:pt x="31442" y="55230"/>
                    </a:lnTo>
                    <a:lnTo>
                      <a:pt x="32828" y="54454"/>
                    </a:lnTo>
                    <a:lnTo>
                      <a:pt x="133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2" name="Google Shape;1772;p48"/>
              <p:cNvSpPr/>
              <p:nvPr/>
            </p:nvSpPr>
            <p:spPr>
              <a:xfrm>
                <a:off x="3689375" y="1337425"/>
                <a:ext cx="820700" cy="1382150"/>
              </a:xfrm>
              <a:custGeom>
                <a:avLst/>
                <a:gdLst/>
                <a:ahLst/>
                <a:cxnLst/>
                <a:rect l="l" t="t" r="r" b="b"/>
                <a:pathLst>
                  <a:path w="32828" h="55286" extrusionOk="0">
                    <a:moveTo>
                      <a:pt x="1331" y="1"/>
                    </a:moveTo>
                    <a:lnTo>
                      <a:pt x="0" y="777"/>
                    </a:lnTo>
                    <a:lnTo>
                      <a:pt x="31441" y="55286"/>
                    </a:lnTo>
                    <a:lnTo>
                      <a:pt x="32827" y="54509"/>
                    </a:lnTo>
                    <a:lnTo>
                      <a:pt x="133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3" name="Google Shape;1773;p48"/>
              <p:cNvSpPr/>
              <p:nvPr/>
            </p:nvSpPr>
            <p:spPr>
              <a:xfrm>
                <a:off x="3751750" y="1301400"/>
                <a:ext cx="819325" cy="1382125"/>
              </a:xfrm>
              <a:custGeom>
                <a:avLst/>
                <a:gdLst/>
                <a:ahLst/>
                <a:cxnLst/>
                <a:rect l="l" t="t" r="r" b="b"/>
                <a:pathLst>
                  <a:path w="32773" h="55285" extrusionOk="0">
                    <a:moveTo>
                      <a:pt x="1331" y="0"/>
                    </a:moveTo>
                    <a:lnTo>
                      <a:pt x="1" y="776"/>
                    </a:lnTo>
                    <a:lnTo>
                      <a:pt x="31441" y="55285"/>
                    </a:lnTo>
                    <a:lnTo>
                      <a:pt x="32772" y="54509"/>
                    </a:lnTo>
                    <a:lnTo>
                      <a:pt x="133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4" name="Google Shape;1774;p48"/>
              <p:cNvSpPr/>
              <p:nvPr/>
            </p:nvSpPr>
            <p:spPr>
              <a:xfrm>
                <a:off x="3462025" y="1496850"/>
                <a:ext cx="833175" cy="1444525"/>
              </a:xfrm>
              <a:custGeom>
                <a:avLst/>
                <a:gdLst/>
                <a:ahLst/>
                <a:cxnLst/>
                <a:rect l="l" t="t" r="r" b="b"/>
                <a:pathLst>
                  <a:path w="33327" h="57781" extrusionOk="0">
                    <a:moveTo>
                      <a:pt x="0" y="1"/>
                    </a:moveTo>
                    <a:lnTo>
                      <a:pt x="33326" y="57781"/>
                    </a:lnTo>
                    <a:lnTo>
                      <a:pt x="30887" y="33216"/>
                    </a:lnTo>
                    <a:lnTo>
                      <a:pt x="29667" y="21349"/>
                    </a:lnTo>
                    <a:lnTo>
                      <a:pt x="20018" y="14418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5" name="Google Shape;1775;p48"/>
              <p:cNvSpPr/>
              <p:nvPr/>
            </p:nvSpPr>
            <p:spPr>
              <a:xfrm>
                <a:off x="3918100" y="1817075"/>
                <a:ext cx="126175" cy="126175"/>
              </a:xfrm>
              <a:custGeom>
                <a:avLst/>
                <a:gdLst/>
                <a:ahLst/>
                <a:cxnLst/>
                <a:rect l="l" t="t" r="r" b="b"/>
                <a:pathLst>
                  <a:path w="5047" h="5047" extrusionOk="0">
                    <a:moveTo>
                      <a:pt x="1054" y="1"/>
                    </a:moveTo>
                    <a:lnTo>
                      <a:pt x="1" y="3993"/>
                    </a:lnTo>
                    <a:lnTo>
                      <a:pt x="3938" y="5047"/>
                    </a:lnTo>
                    <a:lnTo>
                      <a:pt x="5047" y="1110"/>
                    </a:lnTo>
                    <a:lnTo>
                      <a:pt x="105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6" name="Google Shape;1776;p48"/>
              <p:cNvSpPr/>
              <p:nvPr/>
            </p:nvSpPr>
            <p:spPr>
              <a:xfrm>
                <a:off x="3900075" y="1243175"/>
                <a:ext cx="834575" cy="1444525"/>
              </a:xfrm>
              <a:custGeom>
                <a:avLst/>
                <a:gdLst/>
                <a:ahLst/>
                <a:cxnLst/>
                <a:rect l="l" t="t" r="r" b="b"/>
                <a:pathLst>
                  <a:path w="33383" h="57781" extrusionOk="0">
                    <a:moveTo>
                      <a:pt x="1" y="0"/>
                    </a:moveTo>
                    <a:lnTo>
                      <a:pt x="3661" y="36432"/>
                    </a:lnTo>
                    <a:lnTo>
                      <a:pt x="33382" y="5778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7" name="Google Shape;1777;p48"/>
              <p:cNvSpPr/>
              <p:nvPr/>
            </p:nvSpPr>
            <p:spPr>
              <a:xfrm>
                <a:off x="3678275" y="1929375"/>
                <a:ext cx="209350" cy="238475"/>
              </a:xfrm>
              <a:custGeom>
                <a:avLst/>
                <a:gdLst/>
                <a:ahLst/>
                <a:cxnLst/>
                <a:rect l="l" t="t" r="r" b="b"/>
                <a:pathLst>
                  <a:path w="8374" h="9539" extrusionOk="0">
                    <a:moveTo>
                      <a:pt x="5379" y="0"/>
                    </a:moveTo>
                    <a:cubicBezTo>
                      <a:pt x="5269" y="56"/>
                      <a:pt x="5102" y="56"/>
                      <a:pt x="4991" y="111"/>
                    </a:cubicBezTo>
                    <a:lnTo>
                      <a:pt x="4825" y="167"/>
                    </a:lnTo>
                    <a:cubicBezTo>
                      <a:pt x="4603" y="222"/>
                      <a:pt x="4381" y="333"/>
                      <a:pt x="4159" y="444"/>
                    </a:cubicBezTo>
                    <a:cubicBezTo>
                      <a:pt x="2829" y="1054"/>
                      <a:pt x="1720" y="2052"/>
                      <a:pt x="1054" y="3328"/>
                    </a:cubicBezTo>
                    <a:lnTo>
                      <a:pt x="1054" y="3383"/>
                    </a:lnTo>
                    <a:cubicBezTo>
                      <a:pt x="888" y="3605"/>
                      <a:pt x="777" y="3882"/>
                      <a:pt x="666" y="4159"/>
                    </a:cubicBezTo>
                    <a:lnTo>
                      <a:pt x="278" y="4936"/>
                    </a:lnTo>
                    <a:lnTo>
                      <a:pt x="389" y="4936"/>
                    </a:lnTo>
                    <a:lnTo>
                      <a:pt x="333" y="5102"/>
                    </a:lnTo>
                    <a:lnTo>
                      <a:pt x="333" y="5268"/>
                    </a:lnTo>
                    <a:lnTo>
                      <a:pt x="112" y="6266"/>
                    </a:lnTo>
                    <a:cubicBezTo>
                      <a:pt x="1" y="6710"/>
                      <a:pt x="1" y="7209"/>
                      <a:pt x="167" y="7653"/>
                    </a:cubicBezTo>
                    <a:cubicBezTo>
                      <a:pt x="167" y="7764"/>
                      <a:pt x="222" y="7875"/>
                      <a:pt x="278" y="7985"/>
                    </a:cubicBezTo>
                    <a:lnTo>
                      <a:pt x="333" y="8096"/>
                    </a:lnTo>
                    <a:lnTo>
                      <a:pt x="444" y="8207"/>
                    </a:lnTo>
                    <a:cubicBezTo>
                      <a:pt x="555" y="8374"/>
                      <a:pt x="666" y="8540"/>
                      <a:pt x="777" y="8706"/>
                    </a:cubicBezTo>
                    <a:cubicBezTo>
                      <a:pt x="722" y="8429"/>
                      <a:pt x="722" y="8207"/>
                      <a:pt x="777" y="7985"/>
                    </a:cubicBezTo>
                    <a:lnTo>
                      <a:pt x="943" y="7154"/>
                    </a:lnTo>
                    <a:cubicBezTo>
                      <a:pt x="1276" y="5490"/>
                      <a:pt x="2496" y="4159"/>
                      <a:pt x="4104" y="3605"/>
                    </a:cubicBezTo>
                    <a:cubicBezTo>
                      <a:pt x="4215" y="3549"/>
                      <a:pt x="4381" y="3549"/>
                      <a:pt x="4548" y="3549"/>
                    </a:cubicBezTo>
                    <a:cubicBezTo>
                      <a:pt x="4880" y="3549"/>
                      <a:pt x="5213" y="3660"/>
                      <a:pt x="5490" y="3937"/>
                    </a:cubicBezTo>
                    <a:cubicBezTo>
                      <a:pt x="5546" y="3993"/>
                      <a:pt x="5601" y="4048"/>
                      <a:pt x="5657" y="4104"/>
                    </a:cubicBezTo>
                    <a:cubicBezTo>
                      <a:pt x="5878" y="4381"/>
                      <a:pt x="5934" y="4658"/>
                      <a:pt x="5934" y="4991"/>
                    </a:cubicBezTo>
                    <a:cubicBezTo>
                      <a:pt x="5934" y="5046"/>
                      <a:pt x="5934" y="5157"/>
                      <a:pt x="5934" y="5213"/>
                    </a:cubicBezTo>
                    <a:lnTo>
                      <a:pt x="5768" y="6045"/>
                    </a:lnTo>
                    <a:cubicBezTo>
                      <a:pt x="5712" y="6211"/>
                      <a:pt x="5657" y="6433"/>
                      <a:pt x="5601" y="6599"/>
                    </a:cubicBezTo>
                    <a:cubicBezTo>
                      <a:pt x="5102" y="7930"/>
                      <a:pt x="4104" y="8984"/>
                      <a:pt x="2773" y="9538"/>
                    </a:cubicBezTo>
                    <a:lnTo>
                      <a:pt x="2940" y="9538"/>
                    </a:lnTo>
                    <a:cubicBezTo>
                      <a:pt x="3217" y="9483"/>
                      <a:pt x="3439" y="9427"/>
                      <a:pt x="3660" y="9372"/>
                    </a:cubicBezTo>
                    <a:cubicBezTo>
                      <a:pt x="4936" y="8928"/>
                      <a:pt x="6045" y="8152"/>
                      <a:pt x="6877" y="7098"/>
                    </a:cubicBezTo>
                    <a:lnTo>
                      <a:pt x="6987" y="7098"/>
                    </a:lnTo>
                    <a:lnTo>
                      <a:pt x="7098" y="6765"/>
                    </a:lnTo>
                    <a:lnTo>
                      <a:pt x="7265" y="6544"/>
                    </a:lnTo>
                    <a:cubicBezTo>
                      <a:pt x="7708" y="5823"/>
                      <a:pt x="7986" y="5046"/>
                      <a:pt x="8152" y="4270"/>
                    </a:cubicBezTo>
                    <a:lnTo>
                      <a:pt x="8374" y="3272"/>
                    </a:lnTo>
                    <a:cubicBezTo>
                      <a:pt x="8374" y="3217"/>
                      <a:pt x="8374" y="3217"/>
                      <a:pt x="8374" y="3217"/>
                    </a:cubicBezTo>
                    <a:cubicBezTo>
                      <a:pt x="8374" y="3161"/>
                      <a:pt x="8374" y="3106"/>
                      <a:pt x="8374" y="3050"/>
                    </a:cubicBezTo>
                    <a:lnTo>
                      <a:pt x="8374" y="2995"/>
                    </a:lnTo>
                    <a:lnTo>
                      <a:pt x="8374" y="2939"/>
                    </a:lnTo>
                    <a:lnTo>
                      <a:pt x="8374" y="2718"/>
                    </a:lnTo>
                    <a:cubicBezTo>
                      <a:pt x="8374" y="2329"/>
                      <a:pt x="8318" y="1886"/>
                      <a:pt x="8097" y="1498"/>
                    </a:cubicBezTo>
                    <a:cubicBezTo>
                      <a:pt x="7986" y="1220"/>
                      <a:pt x="7764" y="943"/>
                      <a:pt x="7487" y="721"/>
                    </a:cubicBezTo>
                    <a:cubicBezTo>
                      <a:pt x="7209" y="444"/>
                      <a:pt x="6932" y="278"/>
                      <a:pt x="6544" y="167"/>
                    </a:cubicBezTo>
                    <a:cubicBezTo>
                      <a:pt x="6488" y="111"/>
                      <a:pt x="6378" y="111"/>
                      <a:pt x="6211" y="56"/>
                    </a:cubicBezTo>
                    <a:cubicBezTo>
                      <a:pt x="6045" y="56"/>
                      <a:pt x="5878" y="0"/>
                      <a:pt x="5712" y="0"/>
                    </a:cubicBezTo>
                    <a:close/>
                  </a:path>
                </a:pathLst>
              </a:custGeom>
              <a:solidFill>
                <a:srgbClr val="7D924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8" name="Google Shape;1778;p48"/>
              <p:cNvSpPr/>
              <p:nvPr/>
            </p:nvSpPr>
            <p:spPr>
              <a:xfrm>
                <a:off x="3747600" y="216782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close/>
                  </a:path>
                </a:pathLst>
              </a:custGeom>
              <a:solidFill>
                <a:srgbClr val="2542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9" name="Google Shape;1779;p48"/>
              <p:cNvSpPr/>
              <p:nvPr/>
            </p:nvSpPr>
            <p:spPr>
              <a:xfrm>
                <a:off x="3678275" y="1929725"/>
                <a:ext cx="209350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8374" h="9525" extrusionOk="0">
                    <a:moveTo>
                      <a:pt x="5546" y="0"/>
                    </a:moveTo>
                    <a:cubicBezTo>
                      <a:pt x="5490" y="0"/>
                      <a:pt x="5435" y="14"/>
                      <a:pt x="5379" y="42"/>
                    </a:cubicBezTo>
                    <a:cubicBezTo>
                      <a:pt x="5213" y="42"/>
                      <a:pt x="5102" y="42"/>
                      <a:pt x="4991" y="97"/>
                    </a:cubicBezTo>
                    <a:lnTo>
                      <a:pt x="4825" y="153"/>
                    </a:lnTo>
                    <a:cubicBezTo>
                      <a:pt x="4603" y="208"/>
                      <a:pt x="4381" y="319"/>
                      <a:pt x="4159" y="430"/>
                    </a:cubicBezTo>
                    <a:cubicBezTo>
                      <a:pt x="2829" y="1040"/>
                      <a:pt x="1720" y="2038"/>
                      <a:pt x="1054" y="3314"/>
                    </a:cubicBezTo>
                    <a:lnTo>
                      <a:pt x="1054" y="3369"/>
                    </a:lnTo>
                    <a:cubicBezTo>
                      <a:pt x="888" y="3591"/>
                      <a:pt x="777" y="3868"/>
                      <a:pt x="666" y="4145"/>
                    </a:cubicBezTo>
                    <a:lnTo>
                      <a:pt x="278" y="4922"/>
                    </a:lnTo>
                    <a:lnTo>
                      <a:pt x="389" y="4922"/>
                    </a:lnTo>
                    <a:cubicBezTo>
                      <a:pt x="333" y="4977"/>
                      <a:pt x="333" y="5032"/>
                      <a:pt x="333" y="5088"/>
                    </a:cubicBezTo>
                    <a:cubicBezTo>
                      <a:pt x="333" y="5143"/>
                      <a:pt x="333" y="5199"/>
                      <a:pt x="333" y="5254"/>
                    </a:cubicBezTo>
                    <a:lnTo>
                      <a:pt x="112" y="6252"/>
                    </a:lnTo>
                    <a:cubicBezTo>
                      <a:pt x="1" y="6696"/>
                      <a:pt x="1" y="7195"/>
                      <a:pt x="167" y="7639"/>
                    </a:cubicBezTo>
                    <a:cubicBezTo>
                      <a:pt x="167" y="7750"/>
                      <a:pt x="222" y="7861"/>
                      <a:pt x="278" y="7971"/>
                    </a:cubicBezTo>
                    <a:lnTo>
                      <a:pt x="333" y="8082"/>
                    </a:lnTo>
                    <a:lnTo>
                      <a:pt x="444" y="8193"/>
                    </a:lnTo>
                    <a:cubicBezTo>
                      <a:pt x="555" y="8360"/>
                      <a:pt x="666" y="8526"/>
                      <a:pt x="777" y="8692"/>
                    </a:cubicBezTo>
                    <a:cubicBezTo>
                      <a:pt x="722" y="8415"/>
                      <a:pt x="722" y="8193"/>
                      <a:pt x="777" y="7971"/>
                    </a:cubicBezTo>
                    <a:lnTo>
                      <a:pt x="943" y="7140"/>
                    </a:lnTo>
                    <a:cubicBezTo>
                      <a:pt x="1276" y="5476"/>
                      <a:pt x="2496" y="4145"/>
                      <a:pt x="4104" y="3591"/>
                    </a:cubicBezTo>
                    <a:cubicBezTo>
                      <a:pt x="4215" y="3535"/>
                      <a:pt x="4381" y="3535"/>
                      <a:pt x="4548" y="3535"/>
                    </a:cubicBezTo>
                    <a:cubicBezTo>
                      <a:pt x="4880" y="3535"/>
                      <a:pt x="5213" y="3646"/>
                      <a:pt x="5490" y="3923"/>
                    </a:cubicBezTo>
                    <a:cubicBezTo>
                      <a:pt x="5546" y="3979"/>
                      <a:pt x="5601" y="4034"/>
                      <a:pt x="5657" y="4090"/>
                    </a:cubicBezTo>
                    <a:cubicBezTo>
                      <a:pt x="5878" y="4367"/>
                      <a:pt x="5934" y="4644"/>
                      <a:pt x="5934" y="4977"/>
                    </a:cubicBezTo>
                    <a:cubicBezTo>
                      <a:pt x="5934" y="5032"/>
                      <a:pt x="5934" y="5143"/>
                      <a:pt x="5934" y="5199"/>
                    </a:cubicBezTo>
                    <a:lnTo>
                      <a:pt x="5768" y="6031"/>
                    </a:lnTo>
                    <a:cubicBezTo>
                      <a:pt x="5712" y="6197"/>
                      <a:pt x="5657" y="6419"/>
                      <a:pt x="5601" y="6585"/>
                    </a:cubicBezTo>
                    <a:cubicBezTo>
                      <a:pt x="5102" y="7916"/>
                      <a:pt x="4104" y="8970"/>
                      <a:pt x="2773" y="9524"/>
                    </a:cubicBezTo>
                    <a:lnTo>
                      <a:pt x="2940" y="9524"/>
                    </a:lnTo>
                    <a:cubicBezTo>
                      <a:pt x="3217" y="9469"/>
                      <a:pt x="3439" y="9413"/>
                      <a:pt x="3660" y="9358"/>
                    </a:cubicBezTo>
                    <a:cubicBezTo>
                      <a:pt x="4936" y="8914"/>
                      <a:pt x="6045" y="8138"/>
                      <a:pt x="6877" y="7084"/>
                    </a:cubicBezTo>
                    <a:lnTo>
                      <a:pt x="6987" y="7084"/>
                    </a:lnTo>
                    <a:lnTo>
                      <a:pt x="7098" y="6807"/>
                    </a:lnTo>
                    <a:lnTo>
                      <a:pt x="7265" y="6530"/>
                    </a:lnTo>
                    <a:cubicBezTo>
                      <a:pt x="7708" y="5809"/>
                      <a:pt x="7986" y="5088"/>
                      <a:pt x="8152" y="4256"/>
                    </a:cubicBezTo>
                    <a:lnTo>
                      <a:pt x="8374" y="3258"/>
                    </a:lnTo>
                    <a:cubicBezTo>
                      <a:pt x="8374" y="3258"/>
                      <a:pt x="8374" y="3203"/>
                      <a:pt x="8374" y="3203"/>
                    </a:cubicBezTo>
                    <a:cubicBezTo>
                      <a:pt x="8374" y="3147"/>
                      <a:pt x="8374" y="3092"/>
                      <a:pt x="8374" y="3036"/>
                    </a:cubicBezTo>
                    <a:lnTo>
                      <a:pt x="8374" y="2981"/>
                    </a:lnTo>
                    <a:lnTo>
                      <a:pt x="8374" y="2925"/>
                    </a:lnTo>
                    <a:lnTo>
                      <a:pt x="8374" y="2704"/>
                    </a:lnTo>
                    <a:cubicBezTo>
                      <a:pt x="8374" y="2315"/>
                      <a:pt x="8318" y="1872"/>
                      <a:pt x="8097" y="1539"/>
                    </a:cubicBezTo>
                    <a:cubicBezTo>
                      <a:pt x="7930" y="1206"/>
                      <a:pt x="7764" y="929"/>
                      <a:pt x="7487" y="707"/>
                    </a:cubicBezTo>
                    <a:cubicBezTo>
                      <a:pt x="7209" y="486"/>
                      <a:pt x="6932" y="264"/>
                      <a:pt x="6544" y="153"/>
                    </a:cubicBezTo>
                    <a:cubicBezTo>
                      <a:pt x="6433" y="97"/>
                      <a:pt x="6322" y="97"/>
                      <a:pt x="6211" y="97"/>
                    </a:cubicBezTo>
                    <a:cubicBezTo>
                      <a:pt x="6045" y="42"/>
                      <a:pt x="5878" y="42"/>
                      <a:pt x="5712" y="42"/>
                    </a:cubicBezTo>
                    <a:cubicBezTo>
                      <a:pt x="5657" y="14"/>
                      <a:pt x="5601" y="0"/>
                      <a:pt x="554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0" name="Google Shape;1780;p48"/>
              <p:cNvSpPr/>
              <p:nvPr/>
            </p:nvSpPr>
            <p:spPr>
              <a:xfrm>
                <a:off x="3650825" y="1977900"/>
                <a:ext cx="216000" cy="237925"/>
              </a:xfrm>
              <a:custGeom>
                <a:avLst/>
                <a:gdLst/>
                <a:ahLst/>
                <a:cxnLst/>
                <a:rect l="l" t="t" r="r" b="b"/>
                <a:pathLst>
                  <a:path w="8640" h="9517" extrusionOk="0">
                    <a:moveTo>
                      <a:pt x="5701" y="1608"/>
                    </a:moveTo>
                    <a:cubicBezTo>
                      <a:pt x="6034" y="1608"/>
                      <a:pt x="6367" y="1719"/>
                      <a:pt x="6644" y="1996"/>
                    </a:cubicBezTo>
                    <a:cubicBezTo>
                      <a:pt x="6699" y="2052"/>
                      <a:pt x="6755" y="2107"/>
                      <a:pt x="6810" y="2163"/>
                    </a:cubicBezTo>
                    <a:cubicBezTo>
                      <a:pt x="7032" y="2440"/>
                      <a:pt x="7087" y="2717"/>
                      <a:pt x="7087" y="3050"/>
                    </a:cubicBezTo>
                    <a:cubicBezTo>
                      <a:pt x="7087" y="3105"/>
                      <a:pt x="7087" y="3161"/>
                      <a:pt x="7087" y="3272"/>
                    </a:cubicBezTo>
                    <a:lnTo>
                      <a:pt x="6921" y="4048"/>
                    </a:lnTo>
                    <a:cubicBezTo>
                      <a:pt x="6866" y="4270"/>
                      <a:pt x="6810" y="4436"/>
                      <a:pt x="6755" y="4658"/>
                    </a:cubicBezTo>
                    <a:cubicBezTo>
                      <a:pt x="6256" y="5989"/>
                      <a:pt x="5257" y="7043"/>
                      <a:pt x="3927" y="7542"/>
                    </a:cubicBezTo>
                    <a:lnTo>
                      <a:pt x="3871" y="7597"/>
                    </a:lnTo>
                    <a:lnTo>
                      <a:pt x="3705" y="7652"/>
                    </a:lnTo>
                    <a:cubicBezTo>
                      <a:pt x="3569" y="7694"/>
                      <a:pt x="3429" y="7714"/>
                      <a:pt x="3291" y="7714"/>
                    </a:cubicBezTo>
                    <a:cubicBezTo>
                      <a:pt x="2692" y="7714"/>
                      <a:pt x="2110" y="7340"/>
                      <a:pt x="1930" y="6710"/>
                    </a:cubicBezTo>
                    <a:cubicBezTo>
                      <a:pt x="1875" y="6488"/>
                      <a:pt x="1875" y="6266"/>
                      <a:pt x="1930" y="6044"/>
                    </a:cubicBezTo>
                    <a:lnTo>
                      <a:pt x="2097" y="5213"/>
                    </a:lnTo>
                    <a:cubicBezTo>
                      <a:pt x="2429" y="3549"/>
                      <a:pt x="3649" y="2218"/>
                      <a:pt x="5257" y="1664"/>
                    </a:cubicBezTo>
                    <a:cubicBezTo>
                      <a:pt x="5368" y="1608"/>
                      <a:pt x="5535" y="1608"/>
                      <a:pt x="5701" y="1608"/>
                    </a:cubicBezTo>
                    <a:close/>
                    <a:moveTo>
                      <a:pt x="5701" y="0"/>
                    </a:moveTo>
                    <a:cubicBezTo>
                      <a:pt x="5479" y="0"/>
                      <a:pt x="5313" y="56"/>
                      <a:pt x="5147" y="111"/>
                    </a:cubicBezTo>
                    <a:cubicBezTo>
                      <a:pt x="3594" y="610"/>
                      <a:pt x="2319" y="1664"/>
                      <a:pt x="1487" y="2995"/>
                    </a:cubicBezTo>
                    <a:cubicBezTo>
                      <a:pt x="1043" y="3715"/>
                      <a:pt x="766" y="4436"/>
                      <a:pt x="544" y="5268"/>
                    </a:cubicBezTo>
                    <a:lnTo>
                      <a:pt x="378" y="6266"/>
                    </a:lnTo>
                    <a:cubicBezTo>
                      <a:pt x="0" y="8012"/>
                      <a:pt x="1349" y="9517"/>
                      <a:pt x="2990" y="9517"/>
                    </a:cubicBezTo>
                    <a:cubicBezTo>
                      <a:pt x="3277" y="9517"/>
                      <a:pt x="3574" y="9471"/>
                      <a:pt x="3871" y="9371"/>
                    </a:cubicBezTo>
                    <a:cubicBezTo>
                      <a:pt x="5313" y="8872"/>
                      <a:pt x="6533" y="7874"/>
                      <a:pt x="7365" y="6599"/>
                    </a:cubicBezTo>
                    <a:cubicBezTo>
                      <a:pt x="7420" y="6488"/>
                      <a:pt x="7420" y="6433"/>
                      <a:pt x="7476" y="6322"/>
                    </a:cubicBezTo>
                    <a:cubicBezTo>
                      <a:pt x="7531" y="6266"/>
                      <a:pt x="7531" y="6266"/>
                      <a:pt x="7531" y="6211"/>
                    </a:cubicBezTo>
                    <a:cubicBezTo>
                      <a:pt x="7586" y="6211"/>
                      <a:pt x="7642" y="6155"/>
                      <a:pt x="7642" y="6100"/>
                    </a:cubicBezTo>
                    <a:lnTo>
                      <a:pt x="7697" y="5934"/>
                    </a:lnTo>
                    <a:cubicBezTo>
                      <a:pt x="7753" y="5934"/>
                      <a:pt x="7753" y="5878"/>
                      <a:pt x="7808" y="5823"/>
                    </a:cubicBezTo>
                    <a:cubicBezTo>
                      <a:pt x="7808" y="5712"/>
                      <a:pt x="7864" y="5656"/>
                      <a:pt x="7919" y="5545"/>
                    </a:cubicBezTo>
                    <a:cubicBezTo>
                      <a:pt x="7919" y="5545"/>
                      <a:pt x="7975" y="5379"/>
                      <a:pt x="8030" y="5324"/>
                    </a:cubicBezTo>
                    <a:lnTo>
                      <a:pt x="8085" y="5213"/>
                    </a:lnTo>
                    <a:cubicBezTo>
                      <a:pt x="8085" y="5046"/>
                      <a:pt x="8141" y="4935"/>
                      <a:pt x="8196" y="4824"/>
                    </a:cubicBezTo>
                    <a:cubicBezTo>
                      <a:pt x="8252" y="4603"/>
                      <a:pt x="8307" y="4436"/>
                      <a:pt x="8363" y="4215"/>
                    </a:cubicBezTo>
                    <a:lnTo>
                      <a:pt x="8585" y="3161"/>
                    </a:lnTo>
                    <a:cubicBezTo>
                      <a:pt x="8585" y="2995"/>
                      <a:pt x="8585" y="2828"/>
                      <a:pt x="8640" y="2662"/>
                    </a:cubicBezTo>
                    <a:lnTo>
                      <a:pt x="8640" y="2496"/>
                    </a:lnTo>
                    <a:cubicBezTo>
                      <a:pt x="8585" y="2496"/>
                      <a:pt x="8585" y="2440"/>
                      <a:pt x="8640" y="2440"/>
                    </a:cubicBezTo>
                    <a:cubicBezTo>
                      <a:pt x="8640" y="2385"/>
                      <a:pt x="8640" y="2385"/>
                      <a:pt x="8640" y="2329"/>
                    </a:cubicBezTo>
                    <a:lnTo>
                      <a:pt x="8640" y="2218"/>
                    </a:lnTo>
                    <a:cubicBezTo>
                      <a:pt x="8640" y="2163"/>
                      <a:pt x="8640" y="2107"/>
                      <a:pt x="8640" y="2052"/>
                    </a:cubicBezTo>
                    <a:cubicBezTo>
                      <a:pt x="8640" y="1941"/>
                      <a:pt x="8585" y="1886"/>
                      <a:pt x="8529" y="1775"/>
                    </a:cubicBezTo>
                    <a:cubicBezTo>
                      <a:pt x="8529" y="1719"/>
                      <a:pt x="8529" y="1664"/>
                      <a:pt x="8474" y="1664"/>
                    </a:cubicBezTo>
                    <a:cubicBezTo>
                      <a:pt x="8474" y="1553"/>
                      <a:pt x="8418" y="1497"/>
                      <a:pt x="8418" y="1442"/>
                    </a:cubicBezTo>
                    <a:cubicBezTo>
                      <a:pt x="8363" y="1387"/>
                      <a:pt x="8363" y="1387"/>
                      <a:pt x="8363" y="1331"/>
                    </a:cubicBezTo>
                    <a:lnTo>
                      <a:pt x="8363" y="1276"/>
                    </a:lnTo>
                    <a:cubicBezTo>
                      <a:pt x="8307" y="1220"/>
                      <a:pt x="8252" y="1165"/>
                      <a:pt x="8196" y="1054"/>
                    </a:cubicBezTo>
                    <a:cubicBezTo>
                      <a:pt x="8085" y="887"/>
                      <a:pt x="7975" y="777"/>
                      <a:pt x="7808" y="610"/>
                    </a:cubicBezTo>
                    <a:cubicBezTo>
                      <a:pt x="7697" y="555"/>
                      <a:pt x="7642" y="499"/>
                      <a:pt x="7531" y="444"/>
                    </a:cubicBezTo>
                    <a:lnTo>
                      <a:pt x="7420" y="333"/>
                    </a:lnTo>
                    <a:lnTo>
                      <a:pt x="7309" y="277"/>
                    </a:lnTo>
                    <a:lnTo>
                      <a:pt x="7254" y="277"/>
                    </a:lnTo>
                    <a:lnTo>
                      <a:pt x="7198" y="222"/>
                    </a:lnTo>
                    <a:lnTo>
                      <a:pt x="7087" y="167"/>
                    </a:lnTo>
                    <a:lnTo>
                      <a:pt x="6976" y="111"/>
                    </a:lnTo>
                    <a:cubicBezTo>
                      <a:pt x="6866" y="56"/>
                      <a:pt x="6755" y="56"/>
                      <a:pt x="6644" y="56"/>
                    </a:cubicBezTo>
                    <a:lnTo>
                      <a:pt x="647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1" name="Google Shape;1781;p48"/>
              <p:cNvSpPr/>
              <p:nvPr/>
            </p:nvSpPr>
            <p:spPr>
              <a:xfrm>
                <a:off x="3699075" y="2147025"/>
                <a:ext cx="14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56" h="1" extrusionOk="0">
                    <a:moveTo>
                      <a:pt x="56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7C8A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2" name="Google Shape;1782;p48"/>
              <p:cNvSpPr/>
              <p:nvPr/>
            </p:nvSpPr>
            <p:spPr>
              <a:xfrm>
                <a:off x="3747600" y="216782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close/>
                  </a:path>
                </a:pathLst>
              </a:custGeom>
              <a:solidFill>
                <a:srgbClr val="97C8A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3" name="Google Shape;1783;p48"/>
              <p:cNvSpPr/>
              <p:nvPr/>
            </p:nvSpPr>
            <p:spPr>
              <a:xfrm>
                <a:off x="3925025" y="1929375"/>
                <a:ext cx="210750" cy="238475"/>
              </a:xfrm>
              <a:custGeom>
                <a:avLst/>
                <a:gdLst/>
                <a:ahLst/>
                <a:cxnLst/>
                <a:rect l="l" t="t" r="r" b="b"/>
                <a:pathLst>
                  <a:path w="8430" h="9539" extrusionOk="0">
                    <a:moveTo>
                      <a:pt x="5380" y="0"/>
                    </a:moveTo>
                    <a:cubicBezTo>
                      <a:pt x="5269" y="56"/>
                      <a:pt x="5158" y="56"/>
                      <a:pt x="5047" y="111"/>
                    </a:cubicBezTo>
                    <a:lnTo>
                      <a:pt x="4825" y="167"/>
                    </a:lnTo>
                    <a:cubicBezTo>
                      <a:pt x="3217" y="721"/>
                      <a:pt x="1886" y="1830"/>
                      <a:pt x="1055" y="3328"/>
                    </a:cubicBezTo>
                    <a:lnTo>
                      <a:pt x="1055" y="3383"/>
                    </a:lnTo>
                    <a:cubicBezTo>
                      <a:pt x="888" y="3605"/>
                      <a:pt x="777" y="3882"/>
                      <a:pt x="666" y="4159"/>
                    </a:cubicBezTo>
                    <a:lnTo>
                      <a:pt x="278" y="4936"/>
                    </a:lnTo>
                    <a:lnTo>
                      <a:pt x="389" y="4936"/>
                    </a:lnTo>
                    <a:lnTo>
                      <a:pt x="334" y="5102"/>
                    </a:lnTo>
                    <a:lnTo>
                      <a:pt x="278" y="5268"/>
                    </a:lnTo>
                    <a:lnTo>
                      <a:pt x="56" y="6266"/>
                    </a:lnTo>
                    <a:cubicBezTo>
                      <a:pt x="1" y="6710"/>
                      <a:pt x="1" y="7209"/>
                      <a:pt x="167" y="7653"/>
                    </a:cubicBezTo>
                    <a:cubicBezTo>
                      <a:pt x="167" y="7764"/>
                      <a:pt x="223" y="7875"/>
                      <a:pt x="278" y="7985"/>
                    </a:cubicBezTo>
                    <a:cubicBezTo>
                      <a:pt x="278" y="7985"/>
                      <a:pt x="334" y="8096"/>
                      <a:pt x="334" y="8096"/>
                    </a:cubicBezTo>
                    <a:lnTo>
                      <a:pt x="389" y="8207"/>
                    </a:lnTo>
                    <a:cubicBezTo>
                      <a:pt x="500" y="8374"/>
                      <a:pt x="611" y="8540"/>
                      <a:pt x="777" y="8706"/>
                    </a:cubicBezTo>
                    <a:cubicBezTo>
                      <a:pt x="722" y="8429"/>
                      <a:pt x="722" y="8207"/>
                      <a:pt x="777" y="7985"/>
                    </a:cubicBezTo>
                    <a:lnTo>
                      <a:pt x="944" y="7154"/>
                    </a:lnTo>
                    <a:cubicBezTo>
                      <a:pt x="1276" y="5490"/>
                      <a:pt x="2496" y="4159"/>
                      <a:pt x="4104" y="3605"/>
                    </a:cubicBezTo>
                    <a:cubicBezTo>
                      <a:pt x="4215" y="3549"/>
                      <a:pt x="4382" y="3549"/>
                      <a:pt x="4548" y="3549"/>
                    </a:cubicBezTo>
                    <a:cubicBezTo>
                      <a:pt x="4881" y="3549"/>
                      <a:pt x="5213" y="3660"/>
                      <a:pt x="5491" y="3937"/>
                    </a:cubicBezTo>
                    <a:cubicBezTo>
                      <a:pt x="5546" y="3993"/>
                      <a:pt x="5602" y="4048"/>
                      <a:pt x="5657" y="4104"/>
                    </a:cubicBezTo>
                    <a:cubicBezTo>
                      <a:pt x="5823" y="4381"/>
                      <a:pt x="5934" y="4658"/>
                      <a:pt x="5934" y="4991"/>
                    </a:cubicBezTo>
                    <a:cubicBezTo>
                      <a:pt x="5934" y="5046"/>
                      <a:pt x="5934" y="5157"/>
                      <a:pt x="5934" y="5213"/>
                    </a:cubicBezTo>
                    <a:lnTo>
                      <a:pt x="5712" y="6045"/>
                    </a:lnTo>
                    <a:cubicBezTo>
                      <a:pt x="5712" y="6211"/>
                      <a:pt x="5657" y="6433"/>
                      <a:pt x="5602" y="6599"/>
                    </a:cubicBezTo>
                    <a:cubicBezTo>
                      <a:pt x="5102" y="7930"/>
                      <a:pt x="4104" y="8984"/>
                      <a:pt x="2774" y="9538"/>
                    </a:cubicBezTo>
                    <a:lnTo>
                      <a:pt x="2940" y="9538"/>
                    </a:lnTo>
                    <a:cubicBezTo>
                      <a:pt x="3162" y="9483"/>
                      <a:pt x="3383" y="9427"/>
                      <a:pt x="3605" y="9372"/>
                    </a:cubicBezTo>
                    <a:cubicBezTo>
                      <a:pt x="4881" y="8928"/>
                      <a:pt x="6045" y="8152"/>
                      <a:pt x="6877" y="7098"/>
                    </a:cubicBezTo>
                    <a:lnTo>
                      <a:pt x="6988" y="7098"/>
                    </a:lnTo>
                    <a:lnTo>
                      <a:pt x="7099" y="6765"/>
                    </a:lnTo>
                    <a:lnTo>
                      <a:pt x="7265" y="6544"/>
                    </a:lnTo>
                    <a:cubicBezTo>
                      <a:pt x="7709" y="5823"/>
                      <a:pt x="8041" y="5046"/>
                      <a:pt x="8208" y="4270"/>
                    </a:cubicBezTo>
                    <a:lnTo>
                      <a:pt x="8374" y="3272"/>
                    </a:lnTo>
                    <a:cubicBezTo>
                      <a:pt x="8374" y="3217"/>
                      <a:pt x="8374" y="3217"/>
                      <a:pt x="8374" y="3217"/>
                    </a:cubicBezTo>
                    <a:cubicBezTo>
                      <a:pt x="8374" y="3161"/>
                      <a:pt x="8374" y="3106"/>
                      <a:pt x="8374" y="3050"/>
                    </a:cubicBezTo>
                    <a:cubicBezTo>
                      <a:pt x="8374" y="3050"/>
                      <a:pt x="8374" y="2995"/>
                      <a:pt x="8374" y="2995"/>
                    </a:cubicBezTo>
                    <a:cubicBezTo>
                      <a:pt x="8374" y="2995"/>
                      <a:pt x="8374" y="2939"/>
                      <a:pt x="8374" y="2939"/>
                    </a:cubicBezTo>
                    <a:lnTo>
                      <a:pt x="8374" y="2718"/>
                    </a:lnTo>
                    <a:cubicBezTo>
                      <a:pt x="8430" y="2329"/>
                      <a:pt x="8319" y="1886"/>
                      <a:pt x="8097" y="1498"/>
                    </a:cubicBezTo>
                    <a:cubicBezTo>
                      <a:pt x="7986" y="1220"/>
                      <a:pt x="7764" y="943"/>
                      <a:pt x="7487" y="721"/>
                    </a:cubicBezTo>
                    <a:cubicBezTo>
                      <a:pt x="7210" y="444"/>
                      <a:pt x="6932" y="278"/>
                      <a:pt x="6600" y="167"/>
                    </a:cubicBezTo>
                    <a:cubicBezTo>
                      <a:pt x="6489" y="111"/>
                      <a:pt x="6378" y="111"/>
                      <a:pt x="6267" y="56"/>
                    </a:cubicBezTo>
                    <a:cubicBezTo>
                      <a:pt x="6045" y="56"/>
                      <a:pt x="5879" y="0"/>
                      <a:pt x="5712" y="0"/>
                    </a:cubicBezTo>
                    <a:close/>
                  </a:path>
                </a:pathLst>
              </a:custGeom>
              <a:solidFill>
                <a:srgbClr val="7D924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4" name="Google Shape;1784;p48"/>
              <p:cNvSpPr/>
              <p:nvPr/>
            </p:nvSpPr>
            <p:spPr>
              <a:xfrm>
                <a:off x="3992975" y="216782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close/>
                  </a:path>
                </a:pathLst>
              </a:custGeom>
              <a:solidFill>
                <a:srgbClr val="2542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5" name="Google Shape;1785;p48"/>
              <p:cNvSpPr/>
              <p:nvPr/>
            </p:nvSpPr>
            <p:spPr>
              <a:xfrm>
                <a:off x="3925025" y="1929725"/>
                <a:ext cx="209375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8375" h="9525" extrusionOk="0">
                    <a:moveTo>
                      <a:pt x="5546" y="0"/>
                    </a:moveTo>
                    <a:cubicBezTo>
                      <a:pt x="5491" y="0"/>
                      <a:pt x="5435" y="14"/>
                      <a:pt x="5380" y="42"/>
                    </a:cubicBezTo>
                    <a:cubicBezTo>
                      <a:pt x="5213" y="42"/>
                      <a:pt x="5102" y="42"/>
                      <a:pt x="4992" y="97"/>
                    </a:cubicBezTo>
                    <a:lnTo>
                      <a:pt x="4825" y="153"/>
                    </a:lnTo>
                    <a:cubicBezTo>
                      <a:pt x="4603" y="208"/>
                      <a:pt x="4382" y="319"/>
                      <a:pt x="4160" y="430"/>
                    </a:cubicBezTo>
                    <a:cubicBezTo>
                      <a:pt x="2829" y="1040"/>
                      <a:pt x="1720" y="2038"/>
                      <a:pt x="1055" y="3314"/>
                    </a:cubicBezTo>
                    <a:lnTo>
                      <a:pt x="1055" y="3369"/>
                    </a:lnTo>
                    <a:cubicBezTo>
                      <a:pt x="888" y="3591"/>
                      <a:pt x="777" y="3868"/>
                      <a:pt x="666" y="4145"/>
                    </a:cubicBezTo>
                    <a:lnTo>
                      <a:pt x="278" y="4922"/>
                    </a:lnTo>
                    <a:lnTo>
                      <a:pt x="389" y="4922"/>
                    </a:lnTo>
                    <a:lnTo>
                      <a:pt x="334" y="5088"/>
                    </a:lnTo>
                    <a:cubicBezTo>
                      <a:pt x="334" y="5143"/>
                      <a:pt x="334" y="5199"/>
                      <a:pt x="278" y="5254"/>
                    </a:cubicBezTo>
                    <a:lnTo>
                      <a:pt x="56" y="6252"/>
                    </a:lnTo>
                    <a:cubicBezTo>
                      <a:pt x="1" y="6696"/>
                      <a:pt x="1" y="7195"/>
                      <a:pt x="167" y="7639"/>
                    </a:cubicBezTo>
                    <a:cubicBezTo>
                      <a:pt x="167" y="7750"/>
                      <a:pt x="223" y="7861"/>
                      <a:pt x="278" y="7971"/>
                    </a:cubicBezTo>
                    <a:cubicBezTo>
                      <a:pt x="278" y="7971"/>
                      <a:pt x="334" y="8082"/>
                      <a:pt x="334" y="8082"/>
                    </a:cubicBezTo>
                    <a:lnTo>
                      <a:pt x="389" y="8193"/>
                    </a:lnTo>
                    <a:cubicBezTo>
                      <a:pt x="500" y="8360"/>
                      <a:pt x="611" y="8526"/>
                      <a:pt x="777" y="8692"/>
                    </a:cubicBezTo>
                    <a:cubicBezTo>
                      <a:pt x="722" y="8415"/>
                      <a:pt x="722" y="8193"/>
                      <a:pt x="777" y="7971"/>
                    </a:cubicBezTo>
                    <a:lnTo>
                      <a:pt x="944" y="7140"/>
                    </a:lnTo>
                    <a:cubicBezTo>
                      <a:pt x="1276" y="5476"/>
                      <a:pt x="2496" y="4145"/>
                      <a:pt x="4104" y="3591"/>
                    </a:cubicBezTo>
                    <a:cubicBezTo>
                      <a:pt x="4215" y="3535"/>
                      <a:pt x="4382" y="3535"/>
                      <a:pt x="4548" y="3535"/>
                    </a:cubicBezTo>
                    <a:cubicBezTo>
                      <a:pt x="4881" y="3535"/>
                      <a:pt x="5213" y="3646"/>
                      <a:pt x="5491" y="3923"/>
                    </a:cubicBezTo>
                    <a:cubicBezTo>
                      <a:pt x="5546" y="3979"/>
                      <a:pt x="5602" y="4034"/>
                      <a:pt x="5657" y="4090"/>
                    </a:cubicBezTo>
                    <a:cubicBezTo>
                      <a:pt x="5823" y="4367"/>
                      <a:pt x="5934" y="4644"/>
                      <a:pt x="5934" y="4977"/>
                    </a:cubicBezTo>
                    <a:cubicBezTo>
                      <a:pt x="5934" y="5032"/>
                      <a:pt x="5934" y="5143"/>
                      <a:pt x="5934" y="5199"/>
                    </a:cubicBezTo>
                    <a:lnTo>
                      <a:pt x="5712" y="6031"/>
                    </a:lnTo>
                    <a:cubicBezTo>
                      <a:pt x="5712" y="6197"/>
                      <a:pt x="5657" y="6419"/>
                      <a:pt x="5602" y="6585"/>
                    </a:cubicBezTo>
                    <a:cubicBezTo>
                      <a:pt x="5102" y="7916"/>
                      <a:pt x="4104" y="8970"/>
                      <a:pt x="2774" y="9524"/>
                    </a:cubicBezTo>
                    <a:lnTo>
                      <a:pt x="2940" y="9524"/>
                    </a:lnTo>
                    <a:cubicBezTo>
                      <a:pt x="3162" y="9469"/>
                      <a:pt x="3383" y="9413"/>
                      <a:pt x="3605" y="9358"/>
                    </a:cubicBezTo>
                    <a:cubicBezTo>
                      <a:pt x="4881" y="8914"/>
                      <a:pt x="6045" y="8138"/>
                      <a:pt x="6877" y="7084"/>
                    </a:cubicBezTo>
                    <a:lnTo>
                      <a:pt x="6988" y="7084"/>
                    </a:lnTo>
                    <a:lnTo>
                      <a:pt x="7099" y="6807"/>
                    </a:lnTo>
                    <a:lnTo>
                      <a:pt x="7265" y="6530"/>
                    </a:lnTo>
                    <a:cubicBezTo>
                      <a:pt x="7709" y="5809"/>
                      <a:pt x="7986" y="5088"/>
                      <a:pt x="8152" y="4256"/>
                    </a:cubicBezTo>
                    <a:lnTo>
                      <a:pt x="8374" y="3258"/>
                    </a:lnTo>
                    <a:cubicBezTo>
                      <a:pt x="8374" y="3258"/>
                      <a:pt x="8374" y="3203"/>
                      <a:pt x="8374" y="3203"/>
                    </a:cubicBezTo>
                    <a:cubicBezTo>
                      <a:pt x="8374" y="3147"/>
                      <a:pt x="8374" y="3092"/>
                      <a:pt x="8374" y="3036"/>
                    </a:cubicBezTo>
                    <a:cubicBezTo>
                      <a:pt x="8374" y="3036"/>
                      <a:pt x="8374" y="2981"/>
                      <a:pt x="8374" y="2981"/>
                    </a:cubicBezTo>
                    <a:cubicBezTo>
                      <a:pt x="8374" y="2981"/>
                      <a:pt x="8374" y="2925"/>
                      <a:pt x="8374" y="2925"/>
                    </a:cubicBezTo>
                    <a:lnTo>
                      <a:pt x="8374" y="2704"/>
                    </a:lnTo>
                    <a:cubicBezTo>
                      <a:pt x="8374" y="2315"/>
                      <a:pt x="8319" y="1872"/>
                      <a:pt x="8097" y="1539"/>
                    </a:cubicBezTo>
                    <a:cubicBezTo>
                      <a:pt x="7930" y="1206"/>
                      <a:pt x="7764" y="929"/>
                      <a:pt x="7487" y="707"/>
                    </a:cubicBezTo>
                    <a:cubicBezTo>
                      <a:pt x="7210" y="486"/>
                      <a:pt x="6877" y="264"/>
                      <a:pt x="6544" y="153"/>
                    </a:cubicBezTo>
                    <a:cubicBezTo>
                      <a:pt x="6433" y="97"/>
                      <a:pt x="6322" y="97"/>
                      <a:pt x="6211" y="97"/>
                    </a:cubicBezTo>
                    <a:cubicBezTo>
                      <a:pt x="6045" y="42"/>
                      <a:pt x="5879" y="42"/>
                      <a:pt x="5712" y="42"/>
                    </a:cubicBezTo>
                    <a:cubicBezTo>
                      <a:pt x="5657" y="14"/>
                      <a:pt x="5602" y="0"/>
                      <a:pt x="554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6" name="Google Shape;1786;p48"/>
              <p:cNvSpPr/>
              <p:nvPr/>
            </p:nvSpPr>
            <p:spPr>
              <a:xfrm>
                <a:off x="3898675" y="1977900"/>
                <a:ext cx="214925" cy="237425"/>
              </a:xfrm>
              <a:custGeom>
                <a:avLst/>
                <a:gdLst/>
                <a:ahLst/>
                <a:cxnLst/>
                <a:rect l="l" t="t" r="r" b="b"/>
                <a:pathLst>
                  <a:path w="8597" h="9497" extrusionOk="0">
                    <a:moveTo>
                      <a:pt x="5657" y="1608"/>
                    </a:moveTo>
                    <a:cubicBezTo>
                      <a:pt x="5990" y="1608"/>
                      <a:pt x="6378" y="1719"/>
                      <a:pt x="6600" y="1996"/>
                    </a:cubicBezTo>
                    <a:cubicBezTo>
                      <a:pt x="6656" y="2052"/>
                      <a:pt x="6711" y="2107"/>
                      <a:pt x="6766" y="2163"/>
                    </a:cubicBezTo>
                    <a:cubicBezTo>
                      <a:pt x="6988" y="2440"/>
                      <a:pt x="7044" y="2717"/>
                      <a:pt x="7044" y="3050"/>
                    </a:cubicBezTo>
                    <a:cubicBezTo>
                      <a:pt x="7044" y="3105"/>
                      <a:pt x="7044" y="3161"/>
                      <a:pt x="7044" y="3272"/>
                    </a:cubicBezTo>
                    <a:lnTo>
                      <a:pt x="6877" y="4048"/>
                    </a:lnTo>
                    <a:cubicBezTo>
                      <a:pt x="6822" y="4270"/>
                      <a:pt x="6766" y="4436"/>
                      <a:pt x="6711" y="4658"/>
                    </a:cubicBezTo>
                    <a:cubicBezTo>
                      <a:pt x="6212" y="5989"/>
                      <a:pt x="5214" y="7043"/>
                      <a:pt x="3883" y="7542"/>
                    </a:cubicBezTo>
                    <a:lnTo>
                      <a:pt x="3828" y="7597"/>
                    </a:lnTo>
                    <a:lnTo>
                      <a:pt x="3661" y="7652"/>
                    </a:lnTo>
                    <a:cubicBezTo>
                      <a:pt x="3525" y="7694"/>
                      <a:pt x="3386" y="7714"/>
                      <a:pt x="3247" y="7714"/>
                    </a:cubicBezTo>
                    <a:cubicBezTo>
                      <a:pt x="2649" y="7714"/>
                      <a:pt x="2067" y="7340"/>
                      <a:pt x="1887" y="6710"/>
                    </a:cubicBezTo>
                    <a:cubicBezTo>
                      <a:pt x="1831" y="6488"/>
                      <a:pt x="1831" y="6266"/>
                      <a:pt x="1887" y="6044"/>
                    </a:cubicBezTo>
                    <a:lnTo>
                      <a:pt x="2053" y="5213"/>
                    </a:lnTo>
                    <a:cubicBezTo>
                      <a:pt x="2441" y="3549"/>
                      <a:pt x="3606" y="2218"/>
                      <a:pt x="5214" y="1664"/>
                    </a:cubicBezTo>
                    <a:cubicBezTo>
                      <a:pt x="5380" y="1608"/>
                      <a:pt x="5491" y="1608"/>
                      <a:pt x="5657" y="1608"/>
                    </a:cubicBezTo>
                    <a:close/>
                    <a:moveTo>
                      <a:pt x="5657" y="0"/>
                    </a:moveTo>
                    <a:cubicBezTo>
                      <a:pt x="5491" y="0"/>
                      <a:pt x="5325" y="56"/>
                      <a:pt x="5103" y="111"/>
                    </a:cubicBezTo>
                    <a:cubicBezTo>
                      <a:pt x="3606" y="610"/>
                      <a:pt x="2330" y="1664"/>
                      <a:pt x="1443" y="2995"/>
                    </a:cubicBezTo>
                    <a:cubicBezTo>
                      <a:pt x="1000" y="3715"/>
                      <a:pt x="722" y="4436"/>
                      <a:pt x="556" y="5268"/>
                    </a:cubicBezTo>
                    <a:lnTo>
                      <a:pt x="334" y="6266"/>
                    </a:lnTo>
                    <a:cubicBezTo>
                      <a:pt x="0" y="7984"/>
                      <a:pt x="1349" y="9496"/>
                      <a:pt x="3004" y="9496"/>
                    </a:cubicBezTo>
                    <a:cubicBezTo>
                      <a:pt x="3273" y="9496"/>
                      <a:pt x="3549" y="9457"/>
                      <a:pt x="3828" y="9371"/>
                    </a:cubicBezTo>
                    <a:cubicBezTo>
                      <a:pt x="5269" y="8872"/>
                      <a:pt x="6489" y="7874"/>
                      <a:pt x="7265" y="6599"/>
                    </a:cubicBezTo>
                    <a:cubicBezTo>
                      <a:pt x="7321" y="6488"/>
                      <a:pt x="7376" y="6433"/>
                      <a:pt x="7432" y="6322"/>
                    </a:cubicBezTo>
                    <a:cubicBezTo>
                      <a:pt x="7487" y="6322"/>
                      <a:pt x="7487" y="6266"/>
                      <a:pt x="7487" y="6211"/>
                    </a:cubicBezTo>
                    <a:cubicBezTo>
                      <a:pt x="7543" y="6155"/>
                      <a:pt x="7543" y="6100"/>
                      <a:pt x="7598" y="6100"/>
                    </a:cubicBezTo>
                    <a:cubicBezTo>
                      <a:pt x="7598" y="6044"/>
                      <a:pt x="7654" y="5989"/>
                      <a:pt x="7654" y="5934"/>
                    </a:cubicBezTo>
                    <a:lnTo>
                      <a:pt x="7765" y="5823"/>
                    </a:lnTo>
                    <a:cubicBezTo>
                      <a:pt x="7765" y="5712"/>
                      <a:pt x="7820" y="5656"/>
                      <a:pt x="7875" y="5545"/>
                    </a:cubicBezTo>
                    <a:cubicBezTo>
                      <a:pt x="7875" y="5545"/>
                      <a:pt x="7931" y="5379"/>
                      <a:pt x="7986" y="5324"/>
                    </a:cubicBezTo>
                    <a:lnTo>
                      <a:pt x="7986" y="5213"/>
                    </a:lnTo>
                    <a:cubicBezTo>
                      <a:pt x="8042" y="5046"/>
                      <a:pt x="8097" y="4935"/>
                      <a:pt x="8097" y="4824"/>
                    </a:cubicBezTo>
                    <a:cubicBezTo>
                      <a:pt x="8208" y="4658"/>
                      <a:pt x="8264" y="4436"/>
                      <a:pt x="8264" y="4215"/>
                    </a:cubicBezTo>
                    <a:lnTo>
                      <a:pt x="8485" y="3161"/>
                    </a:lnTo>
                    <a:cubicBezTo>
                      <a:pt x="8541" y="2995"/>
                      <a:pt x="8541" y="2828"/>
                      <a:pt x="8541" y="2662"/>
                    </a:cubicBezTo>
                    <a:lnTo>
                      <a:pt x="8541" y="2496"/>
                    </a:lnTo>
                    <a:cubicBezTo>
                      <a:pt x="8541" y="2496"/>
                      <a:pt x="8541" y="2440"/>
                      <a:pt x="8541" y="2440"/>
                    </a:cubicBezTo>
                    <a:cubicBezTo>
                      <a:pt x="8596" y="2385"/>
                      <a:pt x="8596" y="2385"/>
                      <a:pt x="8541" y="2329"/>
                    </a:cubicBezTo>
                    <a:lnTo>
                      <a:pt x="8541" y="2218"/>
                    </a:lnTo>
                    <a:lnTo>
                      <a:pt x="8541" y="2052"/>
                    </a:lnTo>
                    <a:cubicBezTo>
                      <a:pt x="8541" y="1941"/>
                      <a:pt x="8541" y="1886"/>
                      <a:pt x="8485" y="1775"/>
                    </a:cubicBezTo>
                    <a:cubicBezTo>
                      <a:pt x="8485" y="1719"/>
                      <a:pt x="8430" y="1664"/>
                      <a:pt x="8430" y="1664"/>
                    </a:cubicBezTo>
                    <a:cubicBezTo>
                      <a:pt x="8430" y="1553"/>
                      <a:pt x="8374" y="1497"/>
                      <a:pt x="8374" y="1442"/>
                    </a:cubicBezTo>
                    <a:lnTo>
                      <a:pt x="8264" y="1331"/>
                    </a:lnTo>
                    <a:lnTo>
                      <a:pt x="8264" y="1276"/>
                    </a:lnTo>
                    <a:cubicBezTo>
                      <a:pt x="8264" y="1220"/>
                      <a:pt x="8208" y="1165"/>
                      <a:pt x="8153" y="1054"/>
                    </a:cubicBezTo>
                    <a:cubicBezTo>
                      <a:pt x="8042" y="887"/>
                      <a:pt x="7875" y="777"/>
                      <a:pt x="7765" y="610"/>
                    </a:cubicBezTo>
                    <a:cubicBezTo>
                      <a:pt x="7654" y="555"/>
                      <a:pt x="7598" y="499"/>
                      <a:pt x="7487" y="444"/>
                    </a:cubicBezTo>
                    <a:lnTo>
                      <a:pt x="7376" y="333"/>
                    </a:lnTo>
                    <a:lnTo>
                      <a:pt x="7265" y="277"/>
                    </a:lnTo>
                    <a:lnTo>
                      <a:pt x="7155" y="222"/>
                    </a:lnTo>
                    <a:lnTo>
                      <a:pt x="7099" y="167"/>
                    </a:lnTo>
                    <a:lnTo>
                      <a:pt x="6933" y="111"/>
                    </a:lnTo>
                    <a:cubicBezTo>
                      <a:pt x="6877" y="56"/>
                      <a:pt x="6766" y="56"/>
                      <a:pt x="6656" y="56"/>
                    </a:cubicBezTo>
                    <a:lnTo>
                      <a:pt x="643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7" name="Google Shape;1787;p48"/>
              <p:cNvSpPr/>
              <p:nvPr/>
            </p:nvSpPr>
            <p:spPr>
              <a:xfrm>
                <a:off x="3944450" y="2147025"/>
                <a:ext cx="14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56" h="1" extrusionOk="0">
                    <a:moveTo>
                      <a:pt x="56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7C8A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8" name="Google Shape;1788;p48"/>
              <p:cNvSpPr/>
              <p:nvPr/>
            </p:nvSpPr>
            <p:spPr>
              <a:xfrm>
                <a:off x="3992975" y="216782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close/>
                  </a:path>
                </a:pathLst>
              </a:custGeom>
              <a:solidFill>
                <a:srgbClr val="97C8A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9" name="Google Shape;1789;p48"/>
              <p:cNvSpPr/>
              <p:nvPr/>
            </p:nvSpPr>
            <p:spPr>
              <a:xfrm>
                <a:off x="3410725" y="1993150"/>
                <a:ext cx="162225" cy="162200"/>
              </a:xfrm>
              <a:custGeom>
                <a:avLst/>
                <a:gdLst/>
                <a:ahLst/>
                <a:cxnLst/>
                <a:rect l="l" t="t" r="r" b="b"/>
                <a:pathLst>
                  <a:path w="6489" h="6488" extrusionOk="0">
                    <a:moveTo>
                      <a:pt x="3217" y="0"/>
                    </a:moveTo>
                    <a:lnTo>
                      <a:pt x="1" y="3216"/>
                    </a:lnTo>
                    <a:lnTo>
                      <a:pt x="3217" y="6488"/>
                    </a:lnTo>
                    <a:lnTo>
                      <a:pt x="6488" y="3216"/>
                    </a:lnTo>
                    <a:lnTo>
                      <a:pt x="3217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0" name="Google Shape;1790;p48"/>
              <p:cNvSpPr/>
              <p:nvPr/>
            </p:nvSpPr>
            <p:spPr>
              <a:xfrm>
                <a:off x="3125150" y="1993150"/>
                <a:ext cx="162225" cy="162200"/>
              </a:xfrm>
              <a:custGeom>
                <a:avLst/>
                <a:gdLst/>
                <a:ahLst/>
                <a:cxnLst/>
                <a:rect l="l" t="t" r="r" b="b"/>
                <a:pathLst>
                  <a:path w="6489" h="6488" extrusionOk="0">
                    <a:moveTo>
                      <a:pt x="3217" y="0"/>
                    </a:moveTo>
                    <a:lnTo>
                      <a:pt x="1" y="3216"/>
                    </a:lnTo>
                    <a:lnTo>
                      <a:pt x="3217" y="6488"/>
                    </a:lnTo>
                    <a:lnTo>
                      <a:pt x="6488" y="3216"/>
                    </a:lnTo>
                    <a:lnTo>
                      <a:pt x="3217" y="0"/>
                    </a:lnTo>
                    <a:close/>
                  </a:path>
                </a:pathLst>
              </a:custGeom>
              <a:solidFill>
                <a:srgbClr val="345B3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1" name="Google Shape;1791;p48"/>
              <p:cNvSpPr/>
              <p:nvPr/>
            </p:nvSpPr>
            <p:spPr>
              <a:xfrm>
                <a:off x="2839575" y="1993150"/>
                <a:ext cx="160850" cy="162200"/>
              </a:xfrm>
              <a:custGeom>
                <a:avLst/>
                <a:gdLst/>
                <a:ahLst/>
                <a:cxnLst/>
                <a:rect l="l" t="t" r="r" b="b"/>
                <a:pathLst>
                  <a:path w="6434" h="6488" extrusionOk="0">
                    <a:moveTo>
                      <a:pt x="3217" y="0"/>
                    </a:moveTo>
                    <a:lnTo>
                      <a:pt x="1" y="3216"/>
                    </a:lnTo>
                    <a:lnTo>
                      <a:pt x="3217" y="6488"/>
                    </a:lnTo>
                    <a:lnTo>
                      <a:pt x="6433" y="3216"/>
                    </a:lnTo>
                    <a:lnTo>
                      <a:pt x="3217" y="0"/>
                    </a:lnTo>
                    <a:close/>
                  </a:path>
                </a:pathLst>
              </a:custGeom>
              <a:solidFill>
                <a:srgbClr val="345B3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2" name="Google Shape;1792;p48"/>
              <p:cNvSpPr/>
              <p:nvPr/>
            </p:nvSpPr>
            <p:spPr>
              <a:xfrm>
                <a:off x="1873350" y="2088125"/>
                <a:ext cx="993975" cy="496975"/>
              </a:xfrm>
              <a:custGeom>
                <a:avLst/>
                <a:gdLst/>
                <a:ahLst/>
                <a:cxnLst/>
                <a:rect l="l" t="t" r="r" b="b"/>
                <a:pathLst>
                  <a:path w="39759" h="19879" extrusionOk="0">
                    <a:moveTo>
                      <a:pt x="19910" y="1"/>
                    </a:moveTo>
                    <a:cubicBezTo>
                      <a:pt x="18996" y="1"/>
                      <a:pt x="18070" y="64"/>
                      <a:pt x="17135" y="194"/>
                    </a:cubicBezTo>
                    <a:cubicBezTo>
                      <a:pt x="15970" y="360"/>
                      <a:pt x="14861" y="637"/>
                      <a:pt x="13752" y="970"/>
                    </a:cubicBezTo>
                    <a:cubicBezTo>
                      <a:pt x="12699" y="1303"/>
                      <a:pt x="11756" y="1691"/>
                      <a:pt x="10813" y="2190"/>
                    </a:cubicBezTo>
                    <a:cubicBezTo>
                      <a:pt x="4159" y="5572"/>
                      <a:pt x="0" y="12448"/>
                      <a:pt x="0" y="19879"/>
                    </a:cubicBezTo>
                    <a:lnTo>
                      <a:pt x="39759" y="19879"/>
                    </a:lnTo>
                    <a:cubicBezTo>
                      <a:pt x="39759" y="8785"/>
                      <a:pt x="30709" y="1"/>
                      <a:pt x="1991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3" name="Google Shape;1793;p48"/>
              <p:cNvSpPr/>
              <p:nvPr/>
            </p:nvSpPr>
            <p:spPr>
              <a:xfrm>
                <a:off x="1992575" y="2208025"/>
                <a:ext cx="755525" cy="377075"/>
              </a:xfrm>
              <a:custGeom>
                <a:avLst/>
                <a:gdLst/>
                <a:ahLst/>
                <a:cxnLst/>
                <a:rect l="l" t="t" r="r" b="b"/>
                <a:pathLst>
                  <a:path w="30221" h="15083" extrusionOk="0">
                    <a:moveTo>
                      <a:pt x="15083" y="0"/>
                    </a:moveTo>
                    <a:cubicBezTo>
                      <a:pt x="6765" y="0"/>
                      <a:pt x="0" y="6765"/>
                      <a:pt x="0" y="15083"/>
                    </a:cubicBezTo>
                    <a:lnTo>
                      <a:pt x="30221" y="15083"/>
                    </a:lnTo>
                    <a:cubicBezTo>
                      <a:pt x="30221" y="6765"/>
                      <a:pt x="23456" y="0"/>
                      <a:pt x="15083" y="0"/>
                    </a:cubicBezTo>
                    <a:close/>
                  </a:path>
                </a:pathLst>
              </a:custGeom>
              <a:solidFill>
                <a:srgbClr val="EFECF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4" name="Google Shape;1794;p48"/>
              <p:cNvSpPr/>
              <p:nvPr/>
            </p:nvSpPr>
            <p:spPr>
              <a:xfrm>
                <a:off x="1992575" y="2208025"/>
                <a:ext cx="755525" cy="377075"/>
              </a:xfrm>
              <a:custGeom>
                <a:avLst/>
                <a:gdLst/>
                <a:ahLst/>
                <a:cxnLst/>
                <a:rect l="l" t="t" r="r" b="b"/>
                <a:pathLst>
                  <a:path w="30221" h="15083" extrusionOk="0">
                    <a:moveTo>
                      <a:pt x="15083" y="0"/>
                    </a:moveTo>
                    <a:cubicBezTo>
                      <a:pt x="6765" y="0"/>
                      <a:pt x="0" y="6765"/>
                      <a:pt x="0" y="15083"/>
                    </a:cubicBezTo>
                    <a:lnTo>
                      <a:pt x="30221" y="15083"/>
                    </a:lnTo>
                    <a:cubicBezTo>
                      <a:pt x="30221" y="6765"/>
                      <a:pt x="23456" y="0"/>
                      <a:pt x="1508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5" name="Google Shape;1795;p48"/>
              <p:cNvSpPr/>
              <p:nvPr/>
            </p:nvSpPr>
            <p:spPr>
              <a:xfrm>
                <a:off x="2023075" y="2306375"/>
                <a:ext cx="969025" cy="744525"/>
              </a:xfrm>
              <a:custGeom>
                <a:avLst/>
                <a:gdLst/>
                <a:ahLst/>
                <a:cxnLst/>
                <a:rect l="l" t="t" r="r" b="b"/>
                <a:pathLst>
                  <a:path w="38761" h="29781" extrusionOk="0">
                    <a:moveTo>
                      <a:pt x="21484" y="1"/>
                    </a:moveTo>
                    <a:cubicBezTo>
                      <a:pt x="18118" y="1"/>
                      <a:pt x="14709" y="858"/>
                      <a:pt x="11589" y="2665"/>
                    </a:cubicBezTo>
                    <a:cubicBezTo>
                      <a:pt x="10813" y="3108"/>
                      <a:pt x="10037" y="3607"/>
                      <a:pt x="9316" y="4162"/>
                    </a:cubicBezTo>
                    <a:cubicBezTo>
                      <a:pt x="8373" y="4883"/>
                      <a:pt x="7541" y="5715"/>
                      <a:pt x="6765" y="6546"/>
                    </a:cubicBezTo>
                    <a:cubicBezTo>
                      <a:pt x="998" y="12979"/>
                      <a:pt x="0" y="22350"/>
                      <a:pt x="4325" y="29780"/>
                    </a:cubicBezTo>
                    <a:lnTo>
                      <a:pt x="38760" y="9929"/>
                    </a:lnTo>
                    <a:cubicBezTo>
                      <a:pt x="35040" y="3567"/>
                      <a:pt x="28349" y="1"/>
                      <a:pt x="2148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6" name="Google Shape;1796;p48"/>
              <p:cNvSpPr/>
              <p:nvPr/>
            </p:nvSpPr>
            <p:spPr>
              <a:xfrm>
                <a:off x="2129800" y="2424925"/>
                <a:ext cx="758325" cy="566375"/>
              </a:xfrm>
              <a:custGeom>
                <a:avLst/>
                <a:gdLst/>
                <a:ahLst/>
                <a:cxnLst/>
                <a:rect l="l" t="t" r="r" b="b"/>
                <a:pathLst>
                  <a:path w="30333" h="22655" extrusionOk="0">
                    <a:moveTo>
                      <a:pt x="17249" y="1"/>
                    </a:moveTo>
                    <a:cubicBezTo>
                      <a:pt x="14682" y="1"/>
                      <a:pt x="12082" y="655"/>
                      <a:pt x="9705" y="2026"/>
                    </a:cubicBezTo>
                    <a:cubicBezTo>
                      <a:pt x="2441" y="6185"/>
                      <a:pt x="1" y="15445"/>
                      <a:pt x="4160" y="22654"/>
                    </a:cubicBezTo>
                    <a:lnTo>
                      <a:pt x="30333" y="7571"/>
                    </a:lnTo>
                    <a:cubicBezTo>
                      <a:pt x="27545" y="2703"/>
                      <a:pt x="22466" y="1"/>
                      <a:pt x="17249" y="1"/>
                    </a:cubicBezTo>
                    <a:close/>
                  </a:path>
                </a:pathLst>
              </a:custGeom>
              <a:solidFill>
                <a:srgbClr val="EFECF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7" name="Google Shape;1797;p48"/>
              <p:cNvSpPr/>
              <p:nvPr/>
            </p:nvSpPr>
            <p:spPr>
              <a:xfrm>
                <a:off x="2129800" y="2424925"/>
                <a:ext cx="758325" cy="566375"/>
              </a:xfrm>
              <a:custGeom>
                <a:avLst/>
                <a:gdLst/>
                <a:ahLst/>
                <a:cxnLst/>
                <a:rect l="l" t="t" r="r" b="b"/>
                <a:pathLst>
                  <a:path w="30333" h="22655" extrusionOk="0">
                    <a:moveTo>
                      <a:pt x="17249" y="1"/>
                    </a:moveTo>
                    <a:cubicBezTo>
                      <a:pt x="14682" y="1"/>
                      <a:pt x="12082" y="655"/>
                      <a:pt x="9705" y="2026"/>
                    </a:cubicBezTo>
                    <a:cubicBezTo>
                      <a:pt x="2441" y="6185"/>
                      <a:pt x="1" y="15445"/>
                      <a:pt x="4160" y="22654"/>
                    </a:cubicBezTo>
                    <a:lnTo>
                      <a:pt x="30333" y="7571"/>
                    </a:lnTo>
                    <a:cubicBezTo>
                      <a:pt x="27545" y="2703"/>
                      <a:pt x="22466" y="1"/>
                      <a:pt x="1724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8" name="Google Shape;1798;p48"/>
              <p:cNvSpPr/>
              <p:nvPr/>
            </p:nvSpPr>
            <p:spPr>
              <a:xfrm>
                <a:off x="2548450" y="1573100"/>
                <a:ext cx="524050" cy="679300"/>
              </a:xfrm>
              <a:custGeom>
                <a:avLst/>
                <a:gdLst/>
                <a:ahLst/>
                <a:cxnLst/>
                <a:rect l="l" t="t" r="r" b="b"/>
                <a:pathLst>
                  <a:path w="20962" h="27172" extrusionOk="0">
                    <a:moveTo>
                      <a:pt x="10315" y="0"/>
                    </a:moveTo>
                    <a:cubicBezTo>
                      <a:pt x="7376" y="2551"/>
                      <a:pt x="5102" y="5712"/>
                      <a:pt x="3605" y="9261"/>
                    </a:cubicBezTo>
                    <a:cubicBezTo>
                      <a:pt x="3605" y="9316"/>
                      <a:pt x="3605" y="9316"/>
                      <a:pt x="3605" y="9372"/>
                    </a:cubicBezTo>
                    <a:cubicBezTo>
                      <a:pt x="1" y="17800"/>
                      <a:pt x="1110" y="27172"/>
                      <a:pt x="10315" y="27172"/>
                    </a:cubicBezTo>
                    <a:cubicBezTo>
                      <a:pt x="14030" y="27172"/>
                      <a:pt x="16415" y="25619"/>
                      <a:pt x="17745" y="23235"/>
                    </a:cubicBezTo>
                    <a:cubicBezTo>
                      <a:pt x="20962" y="17301"/>
                      <a:pt x="17357" y="6045"/>
                      <a:pt x="1031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9" name="Google Shape;1799;p48"/>
              <p:cNvSpPr/>
              <p:nvPr/>
            </p:nvSpPr>
            <p:spPr>
              <a:xfrm>
                <a:off x="2806300" y="1796300"/>
                <a:ext cx="25" cy="670975"/>
              </a:xfrm>
              <a:custGeom>
                <a:avLst/>
                <a:gdLst/>
                <a:ahLst/>
                <a:cxnLst/>
                <a:rect l="l" t="t" r="r" b="b"/>
                <a:pathLst>
                  <a:path w="1" h="26839" fill="none" extrusionOk="0">
                    <a:moveTo>
                      <a:pt x="1" y="0"/>
                    </a:moveTo>
                    <a:lnTo>
                      <a:pt x="1" y="26838"/>
                    </a:lnTo>
                  </a:path>
                </a:pathLst>
              </a:custGeom>
              <a:noFill/>
              <a:ln w="4150" cap="flat" cmpd="sng">
                <a:solidFill>
                  <a:schemeClr val="lt1"/>
                </a:solidFill>
                <a:prstDash val="solid"/>
                <a:miter lim="5545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0" name="Google Shape;1800;p48"/>
              <p:cNvSpPr/>
              <p:nvPr/>
            </p:nvSpPr>
            <p:spPr>
              <a:xfrm>
                <a:off x="2655200" y="1887775"/>
                <a:ext cx="151125" cy="257875"/>
              </a:xfrm>
              <a:custGeom>
                <a:avLst/>
                <a:gdLst/>
                <a:ahLst/>
                <a:cxnLst/>
                <a:rect l="l" t="t" r="r" b="b"/>
                <a:pathLst>
                  <a:path w="6045" h="10315" fill="none" extrusionOk="0">
                    <a:moveTo>
                      <a:pt x="1553" y="1"/>
                    </a:moveTo>
                    <a:lnTo>
                      <a:pt x="6045" y="3772"/>
                    </a:lnTo>
                    <a:lnTo>
                      <a:pt x="6045" y="10315"/>
                    </a:lnTo>
                    <a:lnTo>
                      <a:pt x="1" y="5768"/>
                    </a:lnTo>
                  </a:path>
                </a:pathLst>
              </a:custGeom>
              <a:noFill/>
              <a:ln w="4150" cap="flat" cmpd="sng">
                <a:solidFill>
                  <a:schemeClr val="lt1"/>
                </a:solidFill>
                <a:prstDash val="solid"/>
                <a:miter lim="5545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1" name="Google Shape;1801;p48"/>
              <p:cNvSpPr/>
              <p:nvPr/>
            </p:nvSpPr>
            <p:spPr>
              <a:xfrm>
                <a:off x="2806300" y="1887775"/>
                <a:ext cx="151150" cy="257875"/>
              </a:xfrm>
              <a:custGeom>
                <a:avLst/>
                <a:gdLst/>
                <a:ahLst/>
                <a:cxnLst/>
                <a:rect l="l" t="t" r="r" b="b"/>
                <a:pathLst>
                  <a:path w="6046" h="10315" fill="none" extrusionOk="0">
                    <a:moveTo>
                      <a:pt x="4492" y="1"/>
                    </a:moveTo>
                    <a:lnTo>
                      <a:pt x="1" y="3772"/>
                    </a:lnTo>
                    <a:lnTo>
                      <a:pt x="1" y="10315"/>
                    </a:lnTo>
                    <a:lnTo>
                      <a:pt x="6045" y="5768"/>
                    </a:lnTo>
                  </a:path>
                </a:pathLst>
              </a:custGeom>
              <a:noFill/>
              <a:ln w="4150" cap="flat" cmpd="sng">
                <a:solidFill>
                  <a:schemeClr val="lt1"/>
                </a:solidFill>
                <a:prstDash val="solid"/>
                <a:miter lim="5545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2" name="Google Shape;1802;p48"/>
              <p:cNvSpPr/>
              <p:nvPr/>
            </p:nvSpPr>
            <p:spPr>
              <a:xfrm>
                <a:off x="2298925" y="1955900"/>
                <a:ext cx="451950" cy="441075"/>
              </a:xfrm>
              <a:custGeom>
                <a:avLst/>
                <a:gdLst/>
                <a:ahLst/>
                <a:cxnLst/>
                <a:rect l="l" t="t" r="r" b="b"/>
                <a:pathLst>
                  <a:path w="18078" h="17643" extrusionOk="0">
                    <a:moveTo>
                      <a:pt x="1463" y="0"/>
                    </a:moveTo>
                    <a:cubicBezTo>
                      <a:pt x="1029" y="0"/>
                      <a:pt x="596" y="16"/>
                      <a:pt x="167" y="48"/>
                    </a:cubicBezTo>
                    <a:cubicBezTo>
                      <a:pt x="1" y="3154"/>
                      <a:pt x="500" y="6204"/>
                      <a:pt x="1664" y="9087"/>
                    </a:cubicBezTo>
                    <a:cubicBezTo>
                      <a:pt x="1609" y="9087"/>
                      <a:pt x="1609" y="9087"/>
                      <a:pt x="1664" y="9142"/>
                    </a:cubicBezTo>
                    <a:cubicBezTo>
                      <a:pt x="3608" y="13924"/>
                      <a:pt x="7078" y="17643"/>
                      <a:pt x="10775" y="17643"/>
                    </a:cubicBezTo>
                    <a:cubicBezTo>
                      <a:pt x="12351" y="17643"/>
                      <a:pt x="13969" y="16967"/>
                      <a:pt x="15527" y="15408"/>
                    </a:cubicBezTo>
                    <a:cubicBezTo>
                      <a:pt x="17579" y="13301"/>
                      <a:pt x="18078" y="11083"/>
                      <a:pt x="17468" y="9032"/>
                    </a:cubicBezTo>
                    <a:cubicBezTo>
                      <a:pt x="16006" y="4123"/>
                      <a:pt x="8494" y="0"/>
                      <a:pt x="146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3" name="Google Shape;1803;p48"/>
              <p:cNvSpPr/>
              <p:nvPr/>
            </p:nvSpPr>
            <p:spPr>
              <a:xfrm>
                <a:off x="2429250" y="2083250"/>
                <a:ext cx="378475" cy="378475"/>
              </a:xfrm>
              <a:custGeom>
                <a:avLst/>
                <a:gdLst/>
                <a:ahLst/>
                <a:cxnLst/>
                <a:rect l="l" t="t" r="r" b="b"/>
                <a:pathLst>
                  <a:path w="15139" h="15139" fill="none" extrusionOk="0">
                    <a:moveTo>
                      <a:pt x="0" y="1"/>
                    </a:moveTo>
                    <a:lnTo>
                      <a:pt x="15138" y="15139"/>
                    </a:lnTo>
                  </a:path>
                </a:pathLst>
              </a:custGeom>
              <a:noFill/>
              <a:ln w="4150" cap="flat" cmpd="sng">
                <a:solidFill>
                  <a:schemeClr val="lt1"/>
                </a:solidFill>
                <a:prstDash val="solid"/>
                <a:miter lim="5545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4" name="Google Shape;1804;p48"/>
              <p:cNvSpPr/>
              <p:nvPr/>
            </p:nvSpPr>
            <p:spPr>
              <a:xfrm>
                <a:off x="2418150" y="2188600"/>
                <a:ext cx="207975" cy="113700"/>
              </a:xfrm>
              <a:custGeom>
                <a:avLst/>
                <a:gdLst/>
                <a:ahLst/>
                <a:cxnLst/>
                <a:rect l="l" t="t" r="r" b="b"/>
                <a:pathLst>
                  <a:path w="8319" h="4548" fill="none" extrusionOk="0">
                    <a:moveTo>
                      <a:pt x="1" y="444"/>
                    </a:moveTo>
                    <a:lnTo>
                      <a:pt x="4658" y="1"/>
                    </a:lnTo>
                    <a:lnTo>
                      <a:pt x="8318" y="3661"/>
                    </a:lnTo>
                    <a:lnTo>
                      <a:pt x="2330" y="4548"/>
                    </a:lnTo>
                  </a:path>
                </a:pathLst>
              </a:custGeom>
              <a:noFill/>
              <a:ln w="4150" cap="flat" cmpd="sng">
                <a:solidFill>
                  <a:schemeClr val="lt1"/>
                </a:solidFill>
                <a:prstDash val="solid"/>
                <a:miter lim="5545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5" name="Google Shape;1805;p48"/>
              <p:cNvSpPr/>
              <p:nvPr/>
            </p:nvSpPr>
            <p:spPr>
              <a:xfrm>
                <a:off x="2534600" y="2072150"/>
                <a:ext cx="112325" cy="207975"/>
              </a:xfrm>
              <a:custGeom>
                <a:avLst/>
                <a:gdLst/>
                <a:ahLst/>
                <a:cxnLst/>
                <a:rect l="l" t="t" r="r" b="b"/>
                <a:pathLst>
                  <a:path w="4493" h="8319" fill="none" extrusionOk="0">
                    <a:moveTo>
                      <a:pt x="389" y="1"/>
                    </a:moveTo>
                    <a:lnTo>
                      <a:pt x="0" y="4659"/>
                    </a:lnTo>
                    <a:lnTo>
                      <a:pt x="3660" y="8319"/>
                    </a:lnTo>
                    <a:lnTo>
                      <a:pt x="4492" y="2330"/>
                    </a:lnTo>
                  </a:path>
                </a:pathLst>
              </a:custGeom>
              <a:noFill/>
              <a:ln w="4150" cap="flat" cmpd="sng">
                <a:solidFill>
                  <a:schemeClr val="lt1"/>
                </a:solidFill>
                <a:prstDash val="solid"/>
                <a:miter lim="5545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6" name="Google Shape;1806;p48"/>
              <p:cNvSpPr/>
              <p:nvPr/>
            </p:nvSpPr>
            <p:spPr>
              <a:xfrm>
                <a:off x="2798000" y="1955825"/>
                <a:ext cx="526800" cy="439875"/>
              </a:xfrm>
              <a:custGeom>
                <a:avLst/>
                <a:gdLst/>
                <a:ahLst/>
                <a:cxnLst/>
                <a:rect l="l" t="t" r="r" b="b"/>
                <a:pathLst>
                  <a:path w="21072" h="17595" extrusionOk="0">
                    <a:moveTo>
                      <a:pt x="19098" y="0"/>
                    </a:moveTo>
                    <a:cubicBezTo>
                      <a:pt x="16513" y="0"/>
                      <a:pt x="13924" y="509"/>
                      <a:pt x="11534" y="1493"/>
                    </a:cubicBezTo>
                    <a:lnTo>
                      <a:pt x="11479" y="1493"/>
                    </a:lnTo>
                    <a:cubicBezTo>
                      <a:pt x="4658" y="4266"/>
                      <a:pt x="0" y="10199"/>
                      <a:pt x="5157" y="15356"/>
                    </a:cubicBezTo>
                    <a:cubicBezTo>
                      <a:pt x="6717" y="16916"/>
                      <a:pt x="8337" y="17594"/>
                      <a:pt x="9929" y="17594"/>
                    </a:cubicBezTo>
                    <a:cubicBezTo>
                      <a:pt x="10487" y="17594"/>
                      <a:pt x="11042" y="17511"/>
                      <a:pt x="11589" y="17352"/>
                    </a:cubicBezTo>
                    <a:cubicBezTo>
                      <a:pt x="16746" y="15800"/>
                      <a:pt x="21072" y="7426"/>
                      <a:pt x="20517" y="51"/>
                    </a:cubicBezTo>
                    <a:cubicBezTo>
                      <a:pt x="20045" y="17"/>
                      <a:pt x="19572" y="0"/>
                      <a:pt x="1909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7" name="Google Shape;1807;p48"/>
              <p:cNvSpPr/>
              <p:nvPr/>
            </p:nvSpPr>
            <p:spPr>
              <a:xfrm>
                <a:off x="2967125" y="2070775"/>
                <a:ext cx="112300" cy="209350"/>
              </a:xfrm>
              <a:custGeom>
                <a:avLst/>
                <a:gdLst/>
                <a:ahLst/>
                <a:cxnLst/>
                <a:rect l="l" t="t" r="r" b="b"/>
                <a:pathLst>
                  <a:path w="4492" h="8374" fill="none" extrusionOk="0">
                    <a:moveTo>
                      <a:pt x="4104" y="0"/>
                    </a:moveTo>
                    <a:lnTo>
                      <a:pt x="4492" y="4658"/>
                    </a:lnTo>
                    <a:lnTo>
                      <a:pt x="832" y="8374"/>
                    </a:lnTo>
                    <a:lnTo>
                      <a:pt x="0" y="2385"/>
                    </a:lnTo>
                  </a:path>
                </a:pathLst>
              </a:custGeom>
              <a:noFill/>
              <a:ln w="4150" cap="flat" cmpd="sng">
                <a:solidFill>
                  <a:schemeClr val="lt1"/>
                </a:solidFill>
                <a:prstDash val="solid"/>
                <a:miter lim="5545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8" name="Google Shape;1808;p48"/>
              <p:cNvSpPr/>
              <p:nvPr/>
            </p:nvSpPr>
            <p:spPr>
              <a:xfrm>
                <a:off x="2987900" y="2187225"/>
                <a:ext cx="207975" cy="113700"/>
              </a:xfrm>
              <a:custGeom>
                <a:avLst/>
                <a:gdLst/>
                <a:ahLst/>
                <a:cxnLst/>
                <a:rect l="l" t="t" r="r" b="b"/>
                <a:pathLst>
                  <a:path w="8319" h="4548" fill="none" extrusionOk="0">
                    <a:moveTo>
                      <a:pt x="8319" y="444"/>
                    </a:moveTo>
                    <a:lnTo>
                      <a:pt x="3661" y="0"/>
                    </a:lnTo>
                    <a:lnTo>
                      <a:pt x="1" y="3716"/>
                    </a:lnTo>
                    <a:lnTo>
                      <a:pt x="5990" y="4547"/>
                    </a:lnTo>
                  </a:path>
                </a:pathLst>
              </a:custGeom>
              <a:noFill/>
              <a:ln w="4150" cap="flat" cmpd="sng">
                <a:solidFill>
                  <a:schemeClr val="lt1"/>
                </a:solidFill>
                <a:prstDash val="solid"/>
                <a:miter lim="5545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9" name="Google Shape;1809;p48"/>
              <p:cNvSpPr/>
              <p:nvPr/>
            </p:nvSpPr>
            <p:spPr>
              <a:xfrm>
                <a:off x="2806300" y="2083250"/>
                <a:ext cx="378500" cy="378475"/>
              </a:xfrm>
              <a:custGeom>
                <a:avLst/>
                <a:gdLst/>
                <a:ahLst/>
                <a:cxnLst/>
                <a:rect l="l" t="t" r="r" b="b"/>
                <a:pathLst>
                  <a:path w="15140" h="15139" fill="none" extrusionOk="0">
                    <a:moveTo>
                      <a:pt x="15139" y="1"/>
                    </a:moveTo>
                    <a:lnTo>
                      <a:pt x="1" y="15139"/>
                    </a:lnTo>
                  </a:path>
                </a:pathLst>
              </a:custGeom>
              <a:noFill/>
              <a:ln w="4150" cap="flat" cmpd="sng">
                <a:solidFill>
                  <a:schemeClr val="lt1"/>
                </a:solidFill>
                <a:prstDash val="solid"/>
                <a:miter lim="5545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0" name="Google Shape;1810;p48"/>
              <p:cNvSpPr/>
              <p:nvPr/>
            </p:nvSpPr>
            <p:spPr>
              <a:xfrm>
                <a:off x="2304475" y="2398950"/>
                <a:ext cx="779125" cy="927825"/>
              </a:xfrm>
              <a:custGeom>
                <a:avLst/>
                <a:gdLst/>
                <a:ahLst/>
                <a:cxnLst/>
                <a:rect l="l" t="t" r="r" b="b"/>
                <a:pathLst>
                  <a:path w="31165" h="37113" extrusionOk="0">
                    <a:moveTo>
                      <a:pt x="21233" y="1"/>
                    </a:moveTo>
                    <a:cubicBezTo>
                      <a:pt x="14381" y="1"/>
                      <a:pt x="7707" y="3553"/>
                      <a:pt x="3993" y="9941"/>
                    </a:cubicBezTo>
                    <a:cubicBezTo>
                      <a:pt x="3549" y="10717"/>
                      <a:pt x="3161" y="11549"/>
                      <a:pt x="2829" y="12381"/>
                    </a:cubicBezTo>
                    <a:cubicBezTo>
                      <a:pt x="2330" y="13490"/>
                      <a:pt x="1997" y="14599"/>
                      <a:pt x="1775" y="15764"/>
                    </a:cubicBezTo>
                    <a:cubicBezTo>
                      <a:pt x="1" y="24192"/>
                      <a:pt x="3827" y="32787"/>
                      <a:pt x="11313" y="37112"/>
                    </a:cubicBezTo>
                    <a:lnTo>
                      <a:pt x="31164" y="2677"/>
                    </a:lnTo>
                    <a:cubicBezTo>
                      <a:pt x="28033" y="864"/>
                      <a:pt x="24611" y="1"/>
                      <a:pt x="2123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1" name="Google Shape;1811;p48"/>
              <p:cNvSpPr/>
              <p:nvPr/>
            </p:nvSpPr>
            <p:spPr>
              <a:xfrm>
                <a:off x="2404300" y="2518125"/>
                <a:ext cx="619675" cy="704675"/>
              </a:xfrm>
              <a:custGeom>
                <a:avLst/>
                <a:gdLst/>
                <a:ahLst/>
                <a:cxnLst/>
                <a:rect l="l" t="t" r="r" b="b"/>
                <a:pathLst>
                  <a:path w="24787" h="28187" extrusionOk="0">
                    <a:moveTo>
                      <a:pt x="17279" y="0"/>
                    </a:moveTo>
                    <a:cubicBezTo>
                      <a:pt x="12049" y="0"/>
                      <a:pt x="6953" y="2716"/>
                      <a:pt x="4159" y="7559"/>
                    </a:cubicBezTo>
                    <a:cubicBezTo>
                      <a:pt x="0" y="14767"/>
                      <a:pt x="2440" y="24028"/>
                      <a:pt x="9704" y="28186"/>
                    </a:cubicBezTo>
                    <a:lnTo>
                      <a:pt x="24787" y="2013"/>
                    </a:lnTo>
                    <a:cubicBezTo>
                      <a:pt x="22421" y="648"/>
                      <a:pt x="19834" y="0"/>
                      <a:pt x="17279" y="0"/>
                    </a:cubicBezTo>
                    <a:close/>
                  </a:path>
                </a:pathLst>
              </a:custGeom>
              <a:solidFill>
                <a:srgbClr val="EFECF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2" name="Google Shape;1812;p48"/>
              <p:cNvSpPr/>
              <p:nvPr/>
            </p:nvSpPr>
            <p:spPr>
              <a:xfrm>
                <a:off x="2404300" y="2518125"/>
                <a:ext cx="619675" cy="704675"/>
              </a:xfrm>
              <a:custGeom>
                <a:avLst/>
                <a:gdLst/>
                <a:ahLst/>
                <a:cxnLst/>
                <a:rect l="l" t="t" r="r" b="b"/>
                <a:pathLst>
                  <a:path w="24787" h="28187" extrusionOk="0">
                    <a:moveTo>
                      <a:pt x="17279" y="0"/>
                    </a:moveTo>
                    <a:cubicBezTo>
                      <a:pt x="12049" y="0"/>
                      <a:pt x="6953" y="2716"/>
                      <a:pt x="4159" y="7559"/>
                    </a:cubicBezTo>
                    <a:cubicBezTo>
                      <a:pt x="0" y="14767"/>
                      <a:pt x="2440" y="24028"/>
                      <a:pt x="9704" y="28186"/>
                    </a:cubicBezTo>
                    <a:lnTo>
                      <a:pt x="24787" y="2013"/>
                    </a:lnTo>
                    <a:cubicBezTo>
                      <a:pt x="22421" y="648"/>
                      <a:pt x="19834" y="0"/>
                      <a:pt x="1727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" name="!!TieuDe">
            <a:extLst>
              <a:ext uri="{FF2B5EF4-FFF2-40B4-BE49-F238E27FC236}">
                <a16:creationId xmlns:a16="http://schemas.microsoft.com/office/drawing/2014/main" id="{B20071FD-7A38-1576-AB17-12D1A1944483}"/>
              </a:ext>
            </a:extLst>
          </p:cNvPr>
          <p:cNvSpPr txBox="1">
            <a:spLocks/>
          </p:cNvSpPr>
          <p:nvPr/>
        </p:nvSpPr>
        <p:spPr>
          <a:xfrm>
            <a:off x="1123352" y="2135599"/>
            <a:ext cx="4715338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Hammersmith One"/>
              <a:buNone/>
              <a:defRPr sz="3200" b="0" i="0" u="none" strike="noStrike" cap="none"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Hammersmith One"/>
              <a:buNone/>
              <a:defRPr sz="3600" b="0" i="0" u="none" strike="noStrike" cap="none"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Hammersmith One"/>
              <a:buNone/>
              <a:defRPr sz="3600" b="0" i="0" u="none" strike="noStrike" cap="none"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Hammersmith One"/>
              <a:buNone/>
              <a:defRPr sz="3600" b="0" i="0" u="none" strike="noStrike" cap="none"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Hammersmith One"/>
              <a:buNone/>
              <a:defRPr sz="3600" b="0" i="0" u="none" strike="noStrike" cap="none"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Hammersmith One"/>
              <a:buNone/>
              <a:defRPr sz="3600" b="0" i="0" u="none" strike="noStrike" cap="none"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Hammersmith One"/>
              <a:buNone/>
              <a:defRPr sz="3600" b="0" i="0" u="none" strike="noStrike" cap="none"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Hammersmith One"/>
              <a:buNone/>
              <a:defRPr sz="3600" b="0" i="0" u="none" strike="noStrike" cap="none"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Hammersmith One"/>
              <a:buNone/>
              <a:defRPr sz="3600" b="0" i="0" u="none" strike="noStrike" cap="none"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pPr algn="r"/>
            <a:r>
              <a:rPr lang="en-US" b="1">
                <a:latin typeface="Chivo" panose="020B0604020202020204" charset="0"/>
                <a:ea typeface="Chivo" panose="020B0604020202020204" charset="0"/>
                <a:cs typeface="Chivo" panose="020B0604020202020204" charset="0"/>
              </a:rPr>
              <a:t>Thiết lập các transaction và xây dựng các view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49" name="Google Shape;1649;p44"/>
          <p:cNvGrpSpPr/>
          <p:nvPr/>
        </p:nvGrpSpPr>
        <p:grpSpPr>
          <a:xfrm>
            <a:off x="6321128" y="2333820"/>
            <a:ext cx="352501" cy="352501"/>
            <a:chOff x="6239925" y="2032450"/>
            <a:chExt cx="472775" cy="472775"/>
          </a:xfrm>
        </p:grpSpPr>
        <p:sp>
          <p:nvSpPr>
            <p:cNvPr id="1650" name="Google Shape;1650;p44"/>
            <p:cNvSpPr/>
            <p:nvPr/>
          </p:nvSpPr>
          <p:spPr>
            <a:xfrm>
              <a:off x="6239925" y="2032450"/>
              <a:ext cx="472775" cy="472775"/>
            </a:xfrm>
            <a:custGeom>
              <a:avLst/>
              <a:gdLst/>
              <a:ahLst/>
              <a:cxnLst/>
              <a:rect l="l" t="t" r="r" b="b"/>
              <a:pathLst>
                <a:path w="18911" h="18911" extrusionOk="0">
                  <a:moveTo>
                    <a:pt x="9455" y="2466"/>
                  </a:moveTo>
                  <a:cubicBezTo>
                    <a:pt x="13307" y="2466"/>
                    <a:pt x="16442" y="5601"/>
                    <a:pt x="16442" y="9456"/>
                  </a:cubicBezTo>
                  <a:cubicBezTo>
                    <a:pt x="16442" y="13310"/>
                    <a:pt x="13307" y="16445"/>
                    <a:pt x="9455" y="16445"/>
                  </a:cubicBezTo>
                  <a:cubicBezTo>
                    <a:pt x="5601" y="16445"/>
                    <a:pt x="2466" y="13310"/>
                    <a:pt x="2466" y="9456"/>
                  </a:cubicBezTo>
                  <a:cubicBezTo>
                    <a:pt x="2466" y="5601"/>
                    <a:pt x="5601" y="2466"/>
                    <a:pt x="9455" y="2466"/>
                  </a:cubicBezTo>
                  <a:close/>
                  <a:moveTo>
                    <a:pt x="9455" y="0"/>
                  </a:moveTo>
                  <a:cubicBezTo>
                    <a:pt x="4228" y="0"/>
                    <a:pt x="0" y="4228"/>
                    <a:pt x="0" y="9456"/>
                  </a:cubicBezTo>
                  <a:cubicBezTo>
                    <a:pt x="0" y="14683"/>
                    <a:pt x="4228" y="18911"/>
                    <a:pt x="9455" y="18911"/>
                  </a:cubicBezTo>
                  <a:cubicBezTo>
                    <a:pt x="14680" y="18911"/>
                    <a:pt x="18911" y="14683"/>
                    <a:pt x="18911" y="9456"/>
                  </a:cubicBezTo>
                  <a:cubicBezTo>
                    <a:pt x="18911" y="4231"/>
                    <a:pt x="14680" y="0"/>
                    <a:pt x="94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435D74"/>
                </a:solidFill>
              </a:endParaRPr>
            </a:p>
          </p:txBody>
        </p:sp>
        <p:sp>
          <p:nvSpPr>
            <p:cNvPr id="1651" name="Google Shape;1651;p44"/>
            <p:cNvSpPr/>
            <p:nvPr/>
          </p:nvSpPr>
          <p:spPr>
            <a:xfrm>
              <a:off x="6329800" y="2122325"/>
              <a:ext cx="292950" cy="293025"/>
            </a:xfrm>
            <a:custGeom>
              <a:avLst/>
              <a:gdLst/>
              <a:ahLst/>
              <a:cxnLst/>
              <a:rect l="l" t="t" r="r" b="b"/>
              <a:pathLst>
                <a:path w="11718" h="11721" extrusionOk="0">
                  <a:moveTo>
                    <a:pt x="5860" y="1043"/>
                  </a:moveTo>
                  <a:cubicBezTo>
                    <a:pt x="6171" y="1043"/>
                    <a:pt x="6424" y="1295"/>
                    <a:pt x="6424" y="1609"/>
                  </a:cubicBezTo>
                  <a:lnTo>
                    <a:pt x="6424" y="2542"/>
                  </a:lnTo>
                  <a:cubicBezTo>
                    <a:pt x="7264" y="2792"/>
                    <a:pt x="7839" y="3566"/>
                    <a:pt x="7842" y="4442"/>
                  </a:cubicBezTo>
                  <a:cubicBezTo>
                    <a:pt x="7842" y="4755"/>
                    <a:pt x="7589" y="5008"/>
                    <a:pt x="7276" y="5008"/>
                  </a:cubicBezTo>
                  <a:cubicBezTo>
                    <a:pt x="6966" y="5008"/>
                    <a:pt x="6713" y="4755"/>
                    <a:pt x="6713" y="4442"/>
                  </a:cubicBezTo>
                  <a:cubicBezTo>
                    <a:pt x="6713" y="3929"/>
                    <a:pt x="6292" y="3588"/>
                    <a:pt x="5853" y="3588"/>
                  </a:cubicBezTo>
                  <a:cubicBezTo>
                    <a:pt x="5644" y="3588"/>
                    <a:pt x="5429" y="3666"/>
                    <a:pt x="5255" y="3840"/>
                  </a:cubicBezTo>
                  <a:cubicBezTo>
                    <a:pt x="4719" y="4376"/>
                    <a:pt x="5099" y="5297"/>
                    <a:pt x="5860" y="5297"/>
                  </a:cubicBezTo>
                  <a:cubicBezTo>
                    <a:pt x="5862" y="5297"/>
                    <a:pt x="5865" y="5297"/>
                    <a:pt x="5867" y="5297"/>
                  </a:cubicBezTo>
                  <a:cubicBezTo>
                    <a:pt x="6849" y="5297"/>
                    <a:pt x="7680" y="6019"/>
                    <a:pt x="7821" y="6993"/>
                  </a:cubicBezTo>
                  <a:cubicBezTo>
                    <a:pt x="7962" y="7968"/>
                    <a:pt x="7369" y="8899"/>
                    <a:pt x="6424" y="9179"/>
                  </a:cubicBezTo>
                  <a:lnTo>
                    <a:pt x="6424" y="10115"/>
                  </a:lnTo>
                  <a:cubicBezTo>
                    <a:pt x="6424" y="10426"/>
                    <a:pt x="6171" y="10679"/>
                    <a:pt x="5860" y="10679"/>
                  </a:cubicBezTo>
                  <a:cubicBezTo>
                    <a:pt x="5547" y="10679"/>
                    <a:pt x="5294" y="10426"/>
                    <a:pt x="5294" y="10115"/>
                  </a:cubicBezTo>
                  <a:lnTo>
                    <a:pt x="5294" y="9179"/>
                  </a:lnTo>
                  <a:cubicBezTo>
                    <a:pt x="4454" y="8929"/>
                    <a:pt x="3879" y="8155"/>
                    <a:pt x="3876" y="7279"/>
                  </a:cubicBezTo>
                  <a:cubicBezTo>
                    <a:pt x="3876" y="6966"/>
                    <a:pt x="4129" y="6713"/>
                    <a:pt x="4442" y="6713"/>
                  </a:cubicBezTo>
                  <a:cubicBezTo>
                    <a:pt x="4752" y="6713"/>
                    <a:pt x="5005" y="6966"/>
                    <a:pt x="5005" y="7279"/>
                  </a:cubicBezTo>
                  <a:cubicBezTo>
                    <a:pt x="5005" y="7792"/>
                    <a:pt x="5426" y="8133"/>
                    <a:pt x="5865" y="8133"/>
                  </a:cubicBezTo>
                  <a:cubicBezTo>
                    <a:pt x="6074" y="8133"/>
                    <a:pt x="6288" y="8055"/>
                    <a:pt x="6463" y="7881"/>
                  </a:cubicBezTo>
                  <a:cubicBezTo>
                    <a:pt x="6999" y="7345"/>
                    <a:pt x="6619" y="6427"/>
                    <a:pt x="5860" y="6427"/>
                  </a:cubicBezTo>
                  <a:cubicBezTo>
                    <a:pt x="4873" y="6427"/>
                    <a:pt x="4039" y="5704"/>
                    <a:pt x="3897" y="4728"/>
                  </a:cubicBezTo>
                  <a:cubicBezTo>
                    <a:pt x="3756" y="3753"/>
                    <a:pt x="4349" y="2822"/>
                    <a:pt x="5294" y="2542"/>
                  </a:cubicBezTo>
                  <a:lnTo>
                    <a:pt x="5294" y="1609"/>
                  </a:lnTo>
                  <a:cubicBezTo>
                    <a:pt x="5294" y="1295"/>
                    <a:pt x="5547" y="1043"/>
                    <a:pt x="5860" y="1043"/>
                  </a:cubicBezTo>
                  <a:close/>
                  <a:moveTo>
                    <a:pt x="5860" y="1"/>
                  </a:moveTo>
                  <a:cubicBezTo>
                    <a:pt x="2629" y="1"/>
                    <a:pt x="1" y="2629"/>
                    <a:pt x="1" y="5861"/>
                  </a:cubicBezTo>
                  <a:cubicBezTo>
                    <a:pt x="1" y="9092"/>
                    <a:pt x="2629" y="11720"/>
                    <a:pt x="5860" y="11720"/>
                  </a:cubicBezTo>
                  <a:cubicBezTo>
                    <a:pt x="9088" y="11720"/>
                    <a:pt x="11717" y="9092"/>
                    <a:pt x="11717" y="5861"/>
                  </a:cubicBezTo>
                  <a:cubicBezTo>
                    <a:pt x="11717" y="2629"/>
                    <a:pt x="9088" y="1"/>
                    <a:pt x="58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435D74"/>
                </a:solidFill>
              </a:endParaRPr>
            </a:p>
          </p:txBody>
        </p:sp>
      </p:grpSp>
      <p:sp>
        <p:nvSpPr>
          <p:cNvPr id="1652" name="Google Shape;1652;p44"/>
          <p:cNvSpPr/>
          <p:nvPr/>
        </p:nvSpPr>
        <p:spPr>
          <a:xfrm>
            <a:off x="5899368" y="2416644"/>
            <a:ext cx="352508" cy="339253"/>
          </a:xfrm>
          <a:custGeom>
            <a:avLst/>
            <a:gdLst/>
            <a:ahLst/>
            <a:cxnLst/>
            <a:rect l="l" t="t" r="r" b="b"/>
            <a:pathLst>
              <a:path w="20026" h="19273" extrusionOk="0">
                <a:moveTo>
                  <a:pt x="14841" y="2901"/>
                </a:moveTo>
                <a:cubicBezTo>
                  <a:pt x="15282" y="2901"/>
                  <a:pt x="15717" y="3074"/>
                  <a:pt x="16042" y="3397"/>
                </a:cubicBezTo>
                <a:cubicBezTo>
                  <a:pt x="16704" y="4059"/>
                  <a:pt x="16704" y="5131"/>
                  <a:pt x="16042" y="5794"/>
                </a:cubicBezTo>
                <a:cubicBezTo>
                  <a:pt x="15717" y="6118"/>
                  <a:pt x="15284" y="6290"/>
                  <a:pt x="14843" y="6290"/>
                </a:cubicBezTo>
                <a:cubicBezTo>
                  <a:pt x="14625" y="6290"/>
                  <a:pt x="14405" y="6248"/>
                  <a:pt x="14196" y="6161"/>
                </a:cubicBezTo>
                <a:cubicBezTo>
                  <a:pt x="13563" y="5899"/>
                  <a:pt x="13151" y="5282"/>
                  <a:pt x="13151" y="4595"/>
                </a:cubicBezTo>
                <a:cubicBezTo>
                  <a:pt x="13151" y="3912"/>
                  <a:pt x="13563" y="3294"/>
                  <a:pt x="14196" y="3029"/>
                </a:cubicBezTo>
                <a:cubicBezTo>
                  <a:pt x="14404" y="2943"/>
                  <a:pt x="14623" y="2901"/>
                  <a:pt x="14841" y="2901"/>
                </a:cubicBezTo>
                <a:close/>
                <a:moveTo>
                  <a:pt x="10859" y="4837"/>
                </a:moveTo>
                <a:cubicBezTo>
                  <a:pt x="11001" y="4837"/>
                  <a:pt x="11142" y="4890"/>
                  <a:pt x="11251" y="4996"/>
                </a:cubicBezTo>
                <a:lnTo>
                  <a:pt x="12049" y="5794"/>
                </a:lnTo>
                <a:cubicBezTo>
                  <a:pt x="12269" y="6014"/>
                  <a:pt x="12269" y="6372"/>
                  <a:pt x="12049" y="6592"/>
                </a:cubicBezTo>
                <a:cubicBezTo>
                  <a:pt x="11939" y="6702"/>
                  <a:pt x="11794" y="6757"/>
                  <a:pt x="11650" y="6757"/>
                </a:cubicBezTo>
                <a:cubicBezTo>
                  <a:pt x="11505" y="6757"/>
                  <a:pt x="11361" y="6702"/>
                  <a:pt x="11251" y="6592"/>
                </a:cubicBezTo>
                <a:lnTo>
                  <a:pt x="10453" y="5794"/>
                </a:lnTo>
                <a:cubicBezTo>
                  <a:pt x="10239" y="5571"/>
                  <a:pt x="10242" y="5219"/>
                  <a:pt x="10459" y="5002"/>
                </a:cubicBezTo>
                <a:cubicBezTo>
                  <a:pt x="10570" y="4892"/>
                  <a:pt x="10715" y="4837"/>
                  <a:pt x="10859" y="4837"/>
                </a:cubicBezTo>
                <a:close/>
                <a:moveTo>
                  <a:pt x="13255" y="7232"/>
                </a:moveTo>
                <a:cubicBezTo>
                  <a:pt x="13396" y="7232"/>
                  <a:pt x="13538" y="7284"/>
                  <a:pt x="13648" y="7390"/>
                </a:cubicBezTo>
                <a:lnTo>
                  <a:pt x="14446" y="8188"/>
                </a:lnTo>
                <a:cubicBezTo>
                  <a:pt x="14665" y="8411"/>
                  <a:pt x="14665" y="8766"/>
                  <a:pt x="14446" y="8989"/>
                </a:cubicBezTo>
                <a:cubicBezTo>
                  <a:pt x="14336" y="9099"/>
                  <a:pt x="14191" y="9154"/>
                  <a:pt x="14047" y="9154"/>
                </a:cubicBezTo>
                <a:cubicBezTo>
                  <a:pt x="13902" y="9154"/>
                  <a:pt x="13758" y="9099"/>
                  <a:pt x="13648" y="8989"/>
                </a:cubicBezTo>
                <a:lnTo>
                  <a:pt x="12850" y="8188"/>
                </a:lnTo>
                <a:cubicBezTo>
                  <a:pt x="12633" y="7968"/>
                  <a:pt x="12636" y="7616"/>
                  <a:pt x="12856" y="7399"/>
                </a:cubicBezTo>
                <a:cubicBezTo>
                  <a:pt x="12966" y="7287"/>
                  <a:pt x="13110" y="7232"/>
                  <a:pt x="13255" y="7232"/>
                </a:cubicBezTo>
                <a:close/>
                <a:moveTo>
                  <a:pt x="10846" y="8029"/>
                </a:moveTo>
                <a:cubicBezTo>
                  <a:pt x="10991" y="8029"/>
                  <a:pt x="11135" y="8084"/>
                  <a:pt x="11245" y="8194"/>
                </a:cubicBezTo>
                <a:cubicBezTo>
                  <a:pt x="11462" y="8411"/>
                  <a:pt x="11465" y="8763"/>
                  <a:pt x="11251" y="8986"/>
                </a:cubicBezTo>
                <a:lnTo>
                  <a:pt x="11251" y="8989"/>
                </a:lnTo>
                <a:lnTo>
                  <a:pt x="10778" y="9461"/>
                </a:lnTo>
                <a:cubicBezTo>
                  <a:pt x="11088" y="10106"/>
                  <a:pt x="10959" y="10874"/>
                  <a:pt x="10453" y="11383"/>
                </a:cubicBezTo>
                <a:cubicBezTo>
                  <a:pt x="10343" y="11493"/>
                  <a:pt x="10198" y="11548"/>
                  <a:pt x="10054" y="11548"/>
                </a:cubicBezTo>
                <a:cubicBezTo>
                  <a:pt x="9909" y="11548"/>
                  <a:pt x="9765" y="11493"/>
                  <a:pt x="9655" y="11383"/>
                </a:cubicBezTo>
                <a:cubicBezTo>
                  <a:pt x="9435" y="11163"/>
                  <a:pt x="9435" y="10804"/>
                  <a:pt x="9655" y="10585"/>
                </a:cubicBezTo>
                <a:cubicBezTo>
                  <a:pt x="10010" y="10229"/>
                  <a:pt x="9757" y="9621"/>
                  <a:pt x="9254" y="9621"/>
                </a:cubicBezTo>
                <a:cubicBezTo>
                  <a:pt x="8751" y="9621"/>
                  <a:pt x="8498" y="10229"/>
                  <a:pt x="8857" y="10585"/>
                </a:cubicBezTo>
                <a:cubicBezTo>
                  <a:pt x="9441" y="11166"/>
                  <a:pt x="9519" y="12084"/>
                  <a:pt x="9043" y="12756"/>
                </a:cubicBezTo>
                <a:cubicBezTo>
                  <a:pt x="8717" y="13218"/>
                  <a:pt x="8196" y="13472"/>
                  <a:pt x="7661" y="13472"/>
                </a:cubicBezTo>
                <a:cubicBezTo>
                  <a:pt x="7415" y="13472"/>
                  <a:pt x="7167" y="13419"/>
                  <a:pt x="6933" y="13307"/>
                </a:cubicBezTo>
                <a:lnTo>
                  <a:pt x="6460" y="13777"/>
                </a:lnTo>
                <a:cubicBezTo>
                  <a:pt x="6351" y="13882"/>
                  <a:pt x="6210" y="13935"/>
                  <a:pt x="6068" y="13935"/>
                </a:cubicBezTo>
                <a:cubicBezTo>
                  <a:pt x="5924" y="13935"/>
                  <a:pt x="5779" y="13880"/>
                  <a:pt x="5668" y="13771"/>
                </a:cubicBezTo>
                <a:cubicBezTo>
                  <a:pt x="5451" y="13551"/>
                  <a:pt x="5448" y="13198"/>
                  <a:pt x="5662" y="12979"/>
                </a:cubicBezTo>
                <a:lnTo>
                  <a:pt x="6135" y="12506"/>
                </a:lnTo>
                <a:cubicBezTo>
                  <a:pt x="5824" y="11861"/>
                  <a:pt x="5957" y="11091"/>
                  <a:pt x="6460" y="10582"/>
                </a:cubicBezTo>
                <a:cubicBezTo>
                  <a:pt x="6570" y="10476"/>
                  <a:pt x="6711" y="10424"/>
                  <a:pt x="6852" y="10424"/>
                </a:cubicBezTo>
                <a:cubicBezTo>
                  <a:pt x="6997" y="10424"/>
                  <a:pt x="7142" y="10479"/>
                  <a:pt x="7252" y="10591"/>
                </a:cubicBezTo>
                <a:cubicBezTo>
                  <a:pt x="7469" y="10808"/>
                  <a:pt x="7472" y="11160"/>
                  <a:pt x="7258" y="11383"/>
                </a:cubicBezTo>
                <a:cubicBezTo>
                  <a:pt x="6902" y="11738"/>
                  <a:pt x="7155" y="12346"/>
                  <a:pt x="7658" y="12346"/>
                </a:cubicBezTo>
                <a:cubicBezTo>
                  <a:pt x="8161" y="12346"/>
                  <a:pt x="8414" y="11738"/>
                  <a:pt x="8059" y="11383"/>
                </a:cubicBezTo>
                <a:cubicBezTo>
                  <a:pt x="7475" y="10798"/>
                  <a:pt x="7393" y="9883"/>
                  <a:pt x="7869" y="9209"/>
                </a:cubicBezTo>
                <a:cubicBezTo>
                  <a:pt x="8195" y="8749"/>
                  <a:pt x="8716" y="8495"/>
                  <a:pt x="9251" y="8495"/>
                </a:cubicBezTo>
                <a:cubicBezTo>
                  <a:pt x="9497" y="8495"/>
                  <a:pt x="9746" y="8549"/>
                  <a:pt x="9980" y="8660"/>
                </a:cubicBezTo>
                <a:lnTo>
                  <a:pt x="10453" y="8188"/>
                </a:lnTo>
                <a:cubicBezTo>
                  <a:pt x="10563" y="8082"/>
                  <a:pt x="10705" y="8029"/>
                  <a:pt x="10846" y="8029"/>
                </a:cubicBezTo>
                <a:close/>
                <a:moveTo>
                  <a:pt x="13208" y="0"/>
                </a:moveTo>
                <a:cubicBezTo>
                  <a:pt x="11632" y="0"/>
                  <a:pt x="10059" y="597"/>
                  <a:pt x="8857" y="1801"/>
                </a:cubicBezTo>
                <a:lnTo>
                  <a:pt x="8456" y="2201"/>
                </a:lnTo>
                <a:lnTo>
                  <a:pt x="9655" y="3397"/>
                </a:lnTo>
                <a:cubicBezTo>
                  <a:pt x="9869" y="3620"/>
                  <a:pt x="9866" y="3972"/>
                  <a:pt x="9646" y="4189"/>
                </a:cubicBezTo>
                <a:cubicBezTo>
                  <a:pt x="9536" y="4300"/>
                  <a:pt x="9391" y="4356"/>
                  <a:pt x="9246" y="4356"/>
                </a:cubicBezTo>
                <a:cubicBezTo>
                  <a:pt x="9106" y="4356"/>
                  <a:pt x="8965" y="4303"/>
                  <a:pt x="8857" y="4198"/>
                </a:cubicBezTo>
                <a:lnTo>
                  <a:pt x="7658" y="2999"/>
                </a:lnTo>
                <a:lnTo>
                  <a:pt x="663" y="9994"/>
                </a:lnTo>
                <a:cubicBezTo>
                  <a:pt x="1" y="10654"/>
                  <a:pt x="1" y="11726"/>
                  <a:pt x="663" y="12388"/>
                </a:cubicBezTo>
                <a:lnTo>
                  <a:pt x="7053" y="18775"/>
                </a:lnTo>
                <a:cubicBezTo>
                  <a:pt x="7383" y="19107"/>
                  <a:pt x="7816" y="19272"/>
                  <a:pt x="8249" y="19272"/>
                </a:cubicBezTo>
                <a:cubicBezTo>
                  <a:pt x="8682" y="19272"/>
                  <a:pt x="9116" y="19107"/>
                  <a:pt x="9447" y="18775"/>
                </a:cubicBezTo>
                <a:lnTo>
                  <a:pt x="16442" y="11783"/>
                </a:lnTo>
                <a:lnTo>
                  <a:pt x="15244" y="10585"/>
                </a:lnTo>
                <a:cubicBezTo>
                  <a:pt x="15030" y="10362"/>
                  <a:pt x="15033" y="10010"/>
                  <a:pt x="15250" y="9793"/>
                </a:cubicBezTo>
                <a:cubicBezTo>
                  <a:pt x="15361" y="9683"/>
                  <a:pt x="15506" y="9628"/>
                  <a:pt x="15650" y="9628"/>
                </a:cubicBezTo>
                <a:cubicBezTo>
                  <a:pt x="15792" y="9628"/>
                  <a:pt x="15933" y="9681"/>
                  <a:pt x="16042" y="9787"/>
                </a:cubicBezTo>
                <a:lnTo>
                  <a:pt x="17240" y="10982"/>
                </a:lnTo>
                <a:lnTo>
                  <a:pt x="17641" y="10585"/>
                </a:lnTo>
                <a:cubicBezTo>
                  <a:pt x="19923" y="8299"/>
                  <a:pt x="20025" y="4677"/>
                  <a:pt x="17999" y="2240"/>
                </a:cubicBezTo>
                <a:lnTo>
                  <a:pt x="19237" y="1003"/>
                </a:lnTo>
                <a:cubicBezTo>
                  <a:pt x="19456" y="783"/>
                  <a:pt x="19456" y="425"/>
                  <a:pt x="19237" y="205"/>
                </a:cubicBezTo>
                <a:cubicBezTo>
                  <a:pt x="19127" y="95"/>
                  <a:pt x="18982" y="40"/>
                  <a:pt x="18838" y="40"/>
                </a:cubicBezTo>
                <a:cubicBezTo>
                  <a:pt x="18693" y="40"/>
                  <a:pt x="18548" y="95"/>
                  <a:pt x="18439" y="205"/>
                </a:cubicBezTo>
                <a:lnTo>
                  <a:pt x="17198" y="1443"/>
                </a:lnTo>
                <a:cubicBezTo>
                  <a:pt x="16045" y="483"/>
                  <a:pt x="14625" y="0"/>
                  <a:pt x="1320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435D74"/>
              </a:solidFill>
            </a:endParaRPr>
          </a:p>
        </p:txBody>
      </p:sp>
      <p:sp>
        <p:nvSpPr>
          <p:cNvPr id="12" name="!!TieuDe">
            <a:extLst>
              <a:ext uri="{FF2B5EF4-FFF2-40B4-BE49-F238E27FC236}">
                <a16:creationId xmlns:a16="http://schemas.microsoft.com/office/drawing/2014/main" id="{020568C7-A9C3-BD8D-7C71-83A75233DD2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57103" y="380428"/>
            <a:ext cx="6596171" cy="112428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latin typeface="Chivo" panose="020B0604020202020204" charset="0"/>
                <a:ea typeface="Chivo" panose="020B0604020202020204" charset="0"/>
                <a:cs typeface="Chivo" panose="020B0604020202020204" charset="0"/>
              </a:rPr>
              <a:t>Các </a:t>
            </a:r>
            <a:r>
              <a:rPr lang="en-US" sz="3600" b="1">
                <a:latin typeface="Chivo" panose="020B0604020202020204" charset="0"/>
                <a:ea typeface="Chivo" panose="020B0604020202020204" charset="0"/>
                <a:cs typeface="Chivo" panose="020B0604020202020204" charset="0"/>
              </a:rPr>
              <a:t>transaction sử dụng trong hệ thống</a:t>
            </a:r>
            <a:endParaRPr sz="3600" b="1">
              <a:latin typeface="Chivo" panose="020B0604020202020204" charset="0"/>
              <a:ea typeface="Chivo" panose="020B0604020202020204" charset="0"/>
              <a:cs typeface="Chivo" panose="020B0604020202020204" charset="0"/>
            </a:endParaRPr>
          </a:p>
        </p:txBody>
      </p:sp>
      <p:grpSp>
        <p:nvGrpSpPr>
          <p:cNvPr id="13" name="Google Shape;1740;p48">
            <a:extLst>
              <a:ext uri="{FF2B5EF4-FFF2-40B4-BE49-F238E27FC236}">
                <a16:creationId xmlns:a16="http://schemas.microsoft.com/office/drawing/2014/main" id="{EBDF7C79-FB03-546A-C835-72CBE49BB9ED}"/>
              </a:ext>
            </a:extLst>
          </p:cNvPr>
          <p:cNvGrpSpPr/>
          <p:nvPr/>
        </p:nvGrpSpPr>
        <p:grpSpPr>
          <a:xfrm rot="12124813">
            <a:off x="18919455" y="13933532"/>
            <a:ext cx="1518376" cy="1393734"/>
            <a:chOff x="6841811" y="458552"/>
            <a:chExt cx="4604364" cy="4226397"/>
          </a:xfrm>
        </p:grpSpPr>
        <p:grpSp>
          <p:nvGrpSpPr>
            <p:cNvPr id="14" name="Google Shape;1741;p48">
              <a:extLst>
                <a:ext uri="{FF2B5EF4-FFF2-40B4-BE49-F238E27FC236}">
                  <a16:creationId xmlns:a16="http://schemas.microsoft.com/office/drawing/2014/main" id="{1A8E16FD-D50D-9F6A-5208-46DBDB53C260}"/>
                </a:ext>
              </a:extLst>
            </p:cNvPr>
            <p:cNvGrpSpPr/>
            <p:nvPr/>
          </p:nvGrpSpPr>
          <p:grpSpPr>
            <a:xfrm>
              <a:off x="6841811" y="458552"/>
              <a:ext cx="4604364" cy="4226397"/>
              <a:chOff x="6841811" y="458552"/>
              <a:chExt cx="4604364" cy="4226397"/>
            </a:xfrm>
          </p:grpSpPr>
          <p:sp>
            <p:nvSpPr>
              <p:cNvPr id="1616" name="Google Shape;1742;p48">
                <a:extLst>
                  <a:ext uri="{FF2B5EF4-FFF2-40B4-BE49-F238E27FC236}">
                    <a16:creationId xmlns:a16="http://schemas.microsoft.com/office/drawing/2014/main" id="{9D65D577-CB66-9CF9-3306-B9A13BC325B3}"/>
                  </a:ext>
                </a:extLst>
              </p:cNvPr>
              <p:cNvSpPr/>
              <p:nvPr/>
            </p:nvSpPr>
            <p:spPr>
              <a:xfrm>
                <a:off x="6841811" y="458552"/>
                <a:ext cx="4604364" cy="4226397"/>
              </a:xfrm>
              <a:custGeom>
                <a:avLst/>
                <a:gdLst/>
                <a:ahLst/>
                <a:cxnLst/>
                <a:rect l="l" t="t" r="r" b="b"/>
                <a:pathLst>
                  <a:path w="97638" h="89623" extrusionOk="0">
                    <a:moveTo>
                      <a:pt x="48760" y="1"/>
                    </a:moveTo>
                    <a:cubicBezTo>
                      <a:pt x="27874" y="1"/>
                      <a:pt x="9174" y="14697"/>
                      <a:pt x="4904" y="35955"/>
                    </a:cubicBezTo>
                    <a:cubicBezTo>
                      <a:pt x="1" y="60206"/>
                      <a:pt x="15712" y="83823"/>
                      <a:pt x="39963" y="88726"/>
                    </a:cubicBezTo>
                    <a:cubicBezTo>
                      <a:pt x="42955" y="89331"/>
                      <a:pt x="45938" y="89623"/>
                      <a:pt x="48878" y="89623"/>
                    </a:cubicBezTo>
                    <a:cubicBezTo>
                      <a:pt x="69764" y="89623"/>
                      <a:pt x="88465" y="74926"/>
                      <a:pt x="92734" y="53668"/>
                    </a:cubicBezTo>
                    <a:cubicBezTo>
                      <a:pt x="97637" y="29417"/>
                      <a:pt x="81926" y="5767"/>
                      <a:pt x="57675" y="897"/>
                    </a:cubicBezTo>
                    <a:cubicBezTo>
                      <a:pt x="54683" y="292"/>
                      <a:pt x="51700" y="1"/>
                      <a:pt x="4876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dist="133350" dir="10800000" algn="bl" rotWithShape="0">
                  <a:schemeClr val="lt2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7" name="Google Shape;1743;p48">
                <a:extLst>
                  <a:ext uri="{FF2B5EF4-FFF2-40B4-BE49-F238E27FC236}">
                    <a16:creationId xmlns:a16="http://schemas.microsoft.com/office/drawing/2014/main" id="{E9A9B1FE-02B3-6332-0722-36ED005F0E27}"/>
                  </a:ext>
                </a:extLst>
              </p:cNvPr>
              <p:cNvSpPr/>
              <p:nvPr/>
            </p:nvSpPr>
            <p:spPr>
              <a:xfrm>
                <a:off x="7015420" y="630087"/>
                <a:ext cx="4275582" cy="3883326"/>
              </a:xfrm>
              <a:custGeom>
                <a:avLst/>
                <a:gdLst/>
                <a:ahLst/>
                <a:cxnLst/>
                <a:rect l="l" t="t" r="r" b="b"/>
                <a:pathLst>
                  <a:path w="90666" h="82348" extrusionOk="0">
                    <a:moveTo>
                      <a:pt x="45294" y="1"/>
                    </a:moveTo>
                    <a:cubicBezTo>
                      <a:pt x="26694" y="1"/>
                      <a:pt x="9833" y="12683"/>
                      <a:pt x="5304" y="31568"/>
                    </a:cubicBezTo>
                    <a:cubicBezTo>
                      <a:pt x="0" y="53684"/>
                      <a:pt x="13610" y="75900"/>
                      <a:pt x="35726" y="81204"/>
                    </a:cubicBezTo>
                    <a:cubicBezTo>
                      <a:pt x="38952" y="81977"/>
                      <a:pt x="42180" y="82348"/>
                      <a:pt x="45357" y="82348"/>
                    </a:cubicBezTo>
                    <a:cubicBezTo>
                      <a:pt x="63963" y="82348"/>
                      <a:pt x="80831" y="69643"/>
                      <a:pt x="85361" y="50782"/>
                    </a:cubicBezTo>
                    <a:cubicBezTo>
                      <a:pt x="90665" y="28666"/>
                      <a:pt x="77022" y="6450"/>
                      <a:pt x="54940" y="1147"/>
                    </a:cubicBezTo>
                    <a:cubicBezTo>
                      <a:pt x="51709" y="372"/>
                      <a:pt x="48476" y="1"/>
                      <a:pt x="452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8" name="Google Shape;1744;p48">
                <a:extLst>
                  <a:ext uri="{FF2B5EF4-FFF2-40B4-BE49-F238E27FC236}">
                    <a16:creationId xmlns:a16="http://schemas.microsoft.com/office/drawing/2014/main" id="{087DB39E-5A50-FDF3-DB25-1D828C943CC1}"/>
                  </a:ext>
                </a:extLst>
              </p:cNvPr>
              <p:cNvSpPr/>
              <p:nvPr/>
            </p:nvSpPr>
            <p:spPr>
              <a:xfrm>
                <a:off x="7203591" y="766089"/>
                <a:ext cx="3751756" cy="3611321"/>
              </a:xfrm>
              <a:custGeom>
                <a:avLst/>
                <a:gdLst/>
                <a:ahLst/>
                <a:cxnLst/>
                <a:rect l="l" t="t" r="r" b="b"/>
                <a:pathLst>
                  <a:path w="79558" h="76580" extrusionOk="0">
                    <a:moveTo>
                      <a:pt x="41297" y="1"/>
                    </a:moveTo>
                    <a:cubicBezTo>
                      <a:pt x="25786" y="1"/>
                      <a:pt x="11842" y="9341"/>
                      <a:pt x="5905" y="23651"/>
                    </a:cubicBezTo>
                    <a:cubicBezTo>
                      <a:pt x="1" y="37961"/>
                      <a:pt x="3270" y="54406"/>
                      <a:pt x="14211" y="65381"/>
                    </a:cubicBezTo>
                    <a:cubicBezTo>
                      <a:pt x="21524" y="72694"/>
                      <a:pt x="31310" y="76579"/>
                      <a:pt x="41269" y="76579"/>
                    </a:cubicBezTo>
                    <a:cubicBezTo>
                      <a:pt x="46211" y="76579"/>
                      <a:pt x="51195" y="75623"/>
                      <a:pt x="55941" y="73653"/>
                    </a:cubicBezTo>
                    <a:cubicBezTo>
                      <a:pt x="70251" y="67749"/>
                      <a:pt x="79557" y="53773"/>
                      <a:pt x="79557" y="38295"/>
                    </a:cubicBezTo>
                    <a:cubicBezTo>
                      <a:pt x="79557" y="17146"/>
                      <a:pt x="62412" y="1"/>
                      <a:pt x="4129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9" name="Google Shape;1745;p48">
                <a:extLst>
                  <a:ext uri="{FF2B5EF4-FFF2-40B4-BE49-F238E27FC236}">
                    <a16:creationId xmlns:a16="http://schemas.microsoft.com/office/drawing/2014/main" id="{CC2DFC02-0D48-BA4C-78D3-6E7A5FB370FD}"/>
                  </a:ext>
                </a:extLst>
              </p:cNvPr>
              <p:cNvSpPr/>
              <p:nvPr/>
            </p:nvSpPr>
            <p:spPr>
              <a:xfrm>
                <a:off x="7389516" y="968982"/>
                <a:ext cx="3527391" cy="3205535"/>
              </a:xfrm>
              <a:custGeom>
                <a:avLst/>
                <a:gdLst/>
                <a:ahLst/>
                <a:cxnLst/>
                <a:rect l="l" t="t" r="r" b="b"/>
                <a:pathLst>
                  <a:path w="67182" h="61052" extrusionOk="0">
                    <a:moveTo>
                      <a:pt x="33569" y="0"/>
                    </a:moveTo>
                    <a:cubicBezTo>
                      <a:pt x="19776" y="0"/>
                      <a:pt x="7268" y="9423"/>
                      <a:pt x="3903" y="23454"/>
                    </a:cubicBezTo>
                    <a:cubicBezTo>
                      <a:pt x="0" y="39833"/>
                      <a:pt x="10108" y="56278"/>
                      <a:pt x="26519" y="60214"/>
                    </a:cubicBezTo>
                    <a:cubicBezTo>
                      <a:pt x="28895" y="60780"/>
                      <a:pt x="31273" y="61051"/>
                      <a:pt x="33613" y="61051"/>
                    </a:cubicBezTo>
                    <a:cubicBezTo>
                      <a:pt x="47406" y="61051"/>
                      <a:pt x="59914" y="51628"/>
                      <a:pt x="63279" y="37598"/>
                    </a:cubicBezTo>
                    <a:cubicBezTo>
                      <a:pt x="67182" y="21219"/>
                      <a:pt x="57075" y="4774"/>
                      <a:pt x="40663" y="838"/>
                    </a:cubicBezTo>
                    <a:cubicBezTo>
                      <a:pt x="38287" y="272"/>
                      <a:pt x="35909" y="0"/>
                      <a:pt x="3356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0" name="Google Shape;1746;p48">
                <a:extLst>
                  <a:ext uri="{FF2B5EF4-FFF2-40B4-BE49-F238E27FC236}">
                    <a16:creationId xmlns:a16="http://schemas.microsoft.com/office/drawing/2014/main" id="{566F15E5-1120-3358-408E-E3468FB86050}"/>
                  </a:ext>
                </a:extLst>
              </p:cNvPr>
              <p:cNvSpPr/>
              <p:nvPr/>
            </p:nvSpPr>
            <p:spPr>
              <a:xfrm>
                <a:off x="7704215" y="1222687"/>
                <a:ext cx="2805815" cy="2698127"/>
              </a:xfrm>
              <a:custGeom>
                <a:avLst/>
                <a:gdLst/>
                <a:ahLst/>
                <a:cxnLst/>
                <a:rect l="l" t="t" r="r" b="b"/>
                <a:pathLst>
                  <a:path w="53439" h="51388" extrusionOk="0">
                    <a:moveTo>
                      <a:pt x="27782" y="1"/>
                    </a:moveTo>
                    <a:cubicBezTo>
                      <a:pt x="27761" y="1"/>
                      <a:pt x="27741" y="1"/>
                      <a:pt x="27720" y="1"/>
                    </a:cubicBezTo>
                    <a:cubicBezTo>
                      <a:pt x="17346" y="1"/>
                      <a:pt x="7973" y="6239"/>
                      <a:pt x="3970" y="15846"/>
                    </a:cubicBezTo>
                    <a:cubicBezTo>
                      <a:pt x="0" y="25452"/>
                      <a:pt x="2202" y="36527"/>
                      <a:pt x="9540" y="43866"/>
                    </a:cubicBezTo>
                    <a:cubicBezTo>
                      <a:pt x="14474" y="48777"/>
                      <a:pt x="21050" y="51387"/>
                      <a:pt x="27741" y="51387"/>
                    </a:cubicBezTo>
                    <a:cubicBezTo>
                      <a:pt x="31048" y="51387"/>
                      <a:pt x="34383" y="50749"/>
                      <a:pt x="37560" y="49436"/>
                    </a:cubicBezTo>
                    <a:cubicBezTo>
                      <a:pt x="47167" y="45467"/>
                      <a:pt x="53438" y="36093"/>
                      <a:pt x="53438" y="25686"/>
                    </a:cubicBezTo>
                    <a:cubicBezTo>
                      <a:pt x="53438" y="11530"/>
                      <a:pt x="41963" y="1"/>
                      <a:pt x="2778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1" name="Google Shape;1747;p48">
                <a:extLst>
                  <a:ext uri="{FF2B5EF4-FFF2-40B4-BE49-F238E27FC236}">
                    <a16:creationId xmlns:a16="http://schemas.microsoft.com/office/drawing/2014/main" id="{12088697-0C60-47E6-FF06-6EC30B63C2CE}"/>
                  </a:ext>
                </a:extLst>
              </p:cNvPr>
              <p:cNvSpPr/>
              <p:nvPr/>
            </p:nvSpPr>
            <p:spPr>
              <a:xfrm>
                <a:off x="7916260" y="1401575"/>
                <a:ext cx="2492337" cy="2422040"/>
              </a:xfrm>
              <a:custGeom>
                <a:avLst/>
                <a:gdLst/>
                <a:ahLst/>
                <a:cxnLst/>
                <a:rect l="l" t="t" r="r" b="b"/>
                <a:pathLst>
                  <a:path w="49069" h="47685" extrusionOk="0">
                    <a:moveTo>
                      <a:pt x="24518" y="1"/>
                    </a:moveTo>
                    <a:cubicBezTo>
                      <a:pt x="22533" y="1"/>
                      <a:pt x="20549" y="693"/>
                      <a:pt x="18947" y="2077"/>
                    </a:cubicBezTo>
                    <a:lnTo>
                      <a:pt x="16412" y="4279"/>
                    </a:lnTo>
                    <a:lnTo>
                      <a:pt x="13077" y="4512"/>
                    </a:lnTo>
                    <a:cubicBezTo>
                      <a:pt x="8874" y="4812"/>
                      <a:pt x="5505" y="8181"/>
                      <a:pt x="5204" y="12384"/>
                    </a:cubicBezTo>
                    <a:lnTo>
                      <a:pt x="4971" y="15720"/>
                    </a:lnTo>
                    <a:lnTo>
                      <a:pt x="2769" y="18255"/>
                    </a:lnTo>
                    <a:cubicBezTo>
                      <a:pt x="1" y="21458"/>
                      <a:pt x="1" y="26228"/>
                      <a:pt x="2769" y="29397"/>
                    </a:cubicBezTo>
                    <a:lnTo>
                      <a:pt x="4971" y="31932"/>
                    </a:lnTo>
                    <a:lnTo>
                      <a:pt x="5204" y="35267"/>
                    </a:lnTo>
                    <a:cubicBezTo>
                      <a:pt x="5505" y="39504"/>
                      <a:pt x="8874" y="42873"/>
                      <a:pt x="13077" y="43173"/>
                    </a:cubicBezTo>
                    <a:lnTo>
                      <a:pt x="16412" y="43407"/>
                    </a:lnTo>
                    <a:lnTo>
                      <a:pt x="18947" y="45608"/>
                    </a:lnTo>
                    <a:cubicBezTo>
                      <a:pt x="20549" y="46992"/>
                      <a:pt x="22533" y="47685"/>
                      <a:pt x="24518" y="47685"/>
                    </a:cubicBezTo>
                    <a:cubicBezTo>
                      <a:pt x="26503" y="47685"/>
                      <a:pt x="28488" y="46992"/>
                      <a:pt x="30089" y="45608"/>
                    </a:cubicBezTo>
                    <a:lnTo>
                      <a:pt x="32624" y="43407"/>
                    </a:lnTo>
                    <a:lnTo>
                      <a:pt x="35960" y="43173"/>
                    </a:lnTo>
                    <a:cubicBezTo>
                      <a:pt x="40196" y="42873"/>
                      <a:pt x="43565" y="39504"/>
                      <a:pt x="43865" y="35267"/>
                    </a:cubicBezTo>
                    <a:lnTo>
                      <a:pt x="44099" y="31932"/>
                    </a:lnTo>
                    <a:lnTo>
                      <a:pt x="46300" y="29397"/>
                    </a:lnTo>
                    <a:cubicBezTo>
                      <a:pt x="49069" y="26194"/>
                      <a:pt x="49069" y="21458"/>
                      <a:pt x="46267" y="18255"/>
                    </a:cubicBezTo>
                    <a:lnTo>
                      <a:pt x="44099" y="15720"/>
                    </a:lnTo>
                    <a:lnTo>
                      <a:pt x="43865" y="12384"/>
                    </a:lnTo>
                    <a:cubicBezTo>
                      <a:pt x="43565" y="8181"/>
                      <a:pt x="40196" y="4812"/>
                      <a:pt x="35960" y="4512"/>
                    </a:cubicBezTo>
                    <a:lnTo>
                      <a:pt x="32624" y="4279"/>
                    </a:lnTo>
                    <a:lnTo>
                      <a:pt x="30089" y="2077"/>
                    </a:lnTo>
                    <a:cubicBezTo>
                      <a:pt x="28488" y="693"/>
                      <a:pt x="26503" y="1"/>
                      <a:pt x="2451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" name="Google Shape;1748;p48">
              <a:extLst>
                <a:ext uri="{FF2B5EF4-FFF2-40B4-BE49-F238E27FC236}">
                  <a16:creationId xmlns:a16="http://schemas.microsoft.com/office/drawing/2014/main" id="{BEB569D8-12B8-E02A-E3A3-7A604951AA98}"/>
                </a:ext>
              </a:extLst>
            </p:cNvPr>
            <p:cNvGrpSpPr/>
            <p:nvPr/>
          </p:nvGrpSpPr>
          <p:grpSpPr>
            <a:xfrm>
              <a:off x="7681456" y="1552638"/>
              <a:ext cx="2925075" cy="2190625"/>
              <a:chOff x="1873350" y="1136150"/>
              <a:chExt cx="2925075" cy="2190625"/>
            </a:xfrm>
          </p:grpSpPr>
          <p:sp>
            <p:nvSpPr>
              <p:cNvPr id="16" name="Google Shape;1749;p48">
                <a:extLst>
                  <a:ext uri="{FF2B5EF4-FFF2-40B4-BE49-F238E27FC236}">
                    <a16:creationId xmlns:a16="http://schemas.microsoft.com/office/drawing/2014/main" id="{2A692F3D-4562-6379-7007-7052C66722C6}"/>
                  </a:ext>
                </a:extLst>
              </p:cNvPr>
              <p:cNvSpPr/>
              <p:nvPr/>
            </p:nvSpPr>
            <p:spPr>
              <a:xfrm>
                <a:off x="2204675" y="1136150"/>
                <a:ext cx="1390450" cy="1912250"/>
              </a:xfrm>
              <a:custGeom>
                <a:avLst/>
                <a:gdLst/>
                <a:ahLst/>
                <a:cxnLst/>
                <a:rect l="l" t="t" r="r" b="b"/>
                <a:pathLst>
                  <a:path w="55618" h="76490" extrusionOk="0">
                    <a:moveTo>
                      <a:pt x="11538" y="1"/>
                    </a:moveTo>
                    <a:cubicBezTo>
                      <a:pt x="9826" y="1"/>
                      <a:pt x="8088" y="433"/>
                      <a:pt x="6488" y="1342"/>
                    </a:cubicBezTo>
                    <a:cubicBezTo>
                      <a:pt x="1664" y="4170"/>
                      <a:pt x="0" y="10325"/>
                      <a:pt x="2828" y="15205"/>
                    </a:cubicBezTo>
                    <a:lnTo>
                      <a:pt x="35267" y="71432"/>
                    </a:lnTo>
                    <a:cubicBezTo>
                      <a:pt x="37168" y="74675"/>
                      <a:pt x="40571" y="76489"/>
                      <a:pt x="44080" y="76489"/>
                    </a:cubicBezTo>
                    <a:cubicBezTo>
                      <a:pt x="45792" y="76489"/>
                      <a:pt x="47529" y="76057"/>
                      <a:pt x="49130" y="75148"/>
                    </a:cubicBezTo>
                    <a:cubicBezTo>
                      <a:pt x="53954" y="72320"/>
                      <a:pt x="55618" y="66109"/>
                      <a:pt x="52845" y="61285"/>
                    </a:cubicBezTo>
                    <a:lnTo>
                      <a:pt x="20351" y="5057"/>
                    </a:lnTo>
                    <a:cubicBezTo>
                      <a:pt x="18450" y="1815"/>
                      <a:pt x="15047" y="1"/>
                      <a:pt x="1153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750;p48">
                <a:extLst>
                  <a:ext uri="{FF2B5EF4-FFF2-40B4-BE49-F238E27FC236}">
                    <a16:creationId xmlns:a16="http://schemas.microsoft.com/office/drawing/2014/main" id="{C9DD3E6C-B571-593F-BE7E-3900D61B6472}"/>
                  </a:ext>
                </a:extLst>
              </p:cNvPr>
              <p:cNvSpPr/>
              <p:nvPr/>
            </p:nvSpPr>
            <p:spPr>
              <a:xfrm>
                <a:off x="2366850" y="1408125"/>
                <a:ext cx="820700" cy="1382150"/>
              </a:xfrm>
              <a:custGeom>
                <a:avLst/>
                <a:gdLst/>
                <a:ahLst/>
                <a:cxnLst/>
                <a:rect l="l" t="t" r="r" b="b"/>
                <a:pathLst>
                  <a:path w="32828" h="55286" extrusionOk="0">
                    <a:moveTo>
                      <a:pt x="1332" y="1"/>
                    </a:moveTo>
                    <a:lnTo>
                      <a:pt x="1" y="777"/>
                    </a:lnTo>
                    <a:lnTo>
                      <a:pt x="31442" y="55286"/>
                    </a:lnTo>
                    <a:lnTo>
                      <a:pt x="32828" y="54509"/>
                    </a:lnTo>
                    <a:lnTo>
                      <a:pt x="133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751;p48">
                <a:extLst>
                  <a:ext uri="{FF2B5EF4-FFF2-40B4-BE49-F238E27FC236}">
                    <a16:creationId xmlns:a16="http://schemas.microsoft.com/office/drawing/2014/main" id="{FED932A6-50A5-6D2C-0B3A-E256901F3686}"/>
                  </a:ext>
                </a:extLst>
              </p:cNvPr>
              <p:cNvSpPr/>
              <p:nvPr/>
            </p:nvSpPr>
            <p:spPr>
              <a:xfrm>
                <a:off x="2429250" y="1373475"/>
                <a:ext cx="820700" cy="1380750"/>
              </a:xfrm>
              <a:custGeom>
                <a:avLst/>
                <a:gdLst/>
                <a:ahLst/>
                <a:cxnLst/>
                <a:rect l="l" t="t" r="r" b="b"/>
                <a:pathLst>
                  <a:path w="32828" h="55230" extrusionOk="0">
                    <a:moveTo>
                      <a:pt x="1331" y="1"/>
                    </a:moveTo>
                    <a:lnTo>
                      <a:pt x="0" y="777"/>
                    </a:lnTo>
                    <a:lnTo>
                      <a:pt x="31441" y="55230"/>
                    </a:lnTo>
                    <a:lnTo>
                      <a:pt x="32827" y="54454"/>
                    </a:lnTo>
                    <a:lnTo>
                      <a:pt x="133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752;p48">
                <a:extLst>
                  <a:ext uri="{FF2B5EF4-FFF2-40B4-BE49-F238E27FC236}">
                    <a16:creationId xmlns:a16="http://schemas.microsoft.com/office/drawing/2014/main" id="{A2B86154-B7BB-0361-2C42-2967AA33C563}"/>
                  </a:ext>
                </a:extLst>
              </p:cNvPr>
              <p:cNvSpPr/>
              <p:nvPr/>
            </p:nvSpPr>
            <p:spPr>
              <a:xfrm>
                <a:off x="2491625" y="1337425"/>
                <a:ext cx="820700" cy="1382150"/>
              </a:xfrm>
              <a:custGeom>
                <a:avLst/>
                <a:gdLst/>
                <a:ahLst/>
                <a:cxnLst/>
                <a:rect l="l" t="t" r="r" b="b"/>
                <a:pathLst>
                  <a:path w="32828" h="55286" extrusionOk="0">
                    <a:moveTo>
                      <a:pt x="1331" y="1"/>
                    </a:moveTo>
                    <a:lnTo>
                      <a:pt x="0" y="777"/>
                    </a:lnTo>
                    <a:lnTo>
                      <a:pt x="31441" y="55286"/>
                    </a:lnTo>
                    <a:lnTo>
                      <a:pt x="32828" y="54509"/>
                    </a:lnTo>
                    <a:lnTo>
                      <a:pt x="133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1753;p48">
                <a:extLst>
                  <a:ext uri="{FF2B5EF4-FFF2-40B4-BE49-F238E27FC236}">
                    <a16:creationId xmlns:a16="http://schemas.microsoft.com/office/drawing/2014/main" id="{06F79E2D-27D4-7B70-C280-7650A644DF85}"/>
                  </a:ext>
                </a:extLst>
              </p:cNvPr>
              <p:cNvSpPr/>
              <p:nvPr/>
            </p:nvSpPr>
            <p:spPr>
              <a:xfrm>
                <a:off x="2554000" y="1301400"/>
                <a:ext cx="819325" cy="1382125"/>
              </a:xfrm>
              <a:custGeom>
                <a:avLst/>
                <a:gdLst/>
                <a:ahLst/>
                <a:cxnLst/>
                <a:rect l="l" t="t" r="r" b="b"/>
                <a:pathLst>
                  <a:path w="32773" h="55285" extrusionOk="0">
                    <a:moveTo>
                      <a:pt x="1332" y="0"/>
                    </a:moveTo>
                    <a:lnTo>
                      <a:pt x="1" y="776"/>
                    </a:lnTo>
                    <a:lnTo>
                      <a:pt x="31442" y="55285"/>
                    </a:lnTo>
                    <a:lnTo>
                      <a:pt x="32772" y="54509"/>
                    </a:lnTo>
                    <a:lnTo>
                      <a:pt x="133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1754;p48">
                <a:extLst>
                  <a:ext uri="{FF2B5EF4-FFF2-40B4-BE49-F238E27FC236}">
                    <a16:creationId xmlns:a16="http://schemas.microsoft.com/office/drawing/2014/main" id="{299D7249-3F21-36FC-D197-9C10753F3263}"/>
                  </a:ext>
                </a:extLst>
              </p:cNvPr>
              <p:cNvSpPr/>
              <p:nvPr/>
            </p:nvSpPr>
            <p:spPr>
              <a:xfrm>
                <a:off x="2264275" y="1496850"/>
                <a:ext cx="833175" cy="1444525"/>
              </a:xfrm>
              <a:custGeom>
                <a:avLst/>
                <a:gdLst/>
                <a:ahLst/>
                <a:cxnLst/>
                <a:rect l="l" t="t" r="r" b="b"/>
                <a:pathLst>
                  <a:path w="33327" h="57781" extrusionOk="0">
                    <a:moveTo>
                      <a:pt x="0" y="1"/>
                    </a:moveTo>
                    <a:lnTo>
                      <a:pt x="33327" y="57781"/>
                    </a:lnTo>
                    <a:lnTo>
                      <a:pt x="30887" y="33216"/>
                    </a:lnTo>
                    <a:lnTo>
                      <a:pt x="29667" y="21349"/>
                    </a:lnTo>
                    <a:lnTo>
                      <a:pt x="20018" y="14418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1755;p48">
                <a:extLst>
                  <a:ext uri="{FF2B5EF4-FFF2-40B4-BE49-F238E27FC236}">
                    <a16:creationId xmlns:a16="http://schemas.microsoft.com/office/drawing/2014/main" id="{58B6F2A0-6172-5E94-3E99-779BF48198E4}"/>
                  </a:ext>
                </a:extLst>
              </p:cNvPr>
              <p:cNvSpPr/>
              <p:nvPr/>
            </p:nvSpPr>
            <p:spPr>
              <a:xfrm>
                <a:off x="2965725" y="2251000"/>
                <a:ext cx="124800" cy="126175"/>
              </a:xfrm>
              <a:custGeom>
                <a:avLst/>
                <a:gdLst/>
                <a:ahLst/>
                <a:cxnLst/>
                <a:rect l="l" t="t" r="r" b="b"/>
                <a:pathLst>
                  <a:path w="4992" h="5047" extrusionOk="0">
                    <a:moveTo>
                      <a:pt x="1054" y="0"/>
                    </a:moveTo>
                    <a:lnTo>
                      <a:pt x="1" y="3993"/>
                    </a:lnTo>
                    <a:lnTo>
                      <a:pt x="3938" y="5046"/>
                    </a:lnTo>
                    <a:lnTo>
                      <a:pt x="4991" y="1054"/>
                    </a:lnTo>
                    <a:lnTo>
                      <a:pt x="1054" y="0"/>
                    </a:lnTo>
                    <a:close/>
                  </a:path>
                </a:pathLst>
              </a:custGeom>
              <a:solidFill>
                <a:srgbClr val="7D90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1756;p48">
                <a:extLst>
                  <a:ext uri="{FF2B5EF4-FFF2-40B4-BE49-F238E27FC236}">
                    <a16:creationId xmlns:a16="http://schemas.microsoft.com/office/drawing/2014/main" id="{9C3CD2FC-4E47-528D-072B-137A31932B6D}"/>
                  </a:ext>
                </a:extLst>
              </p:cNvPr>
              <p:cNvSpPr/>
              <p:nvPr/>
            </p:nvSpPr>
            <p:spPr>
              <a:xfrm>
                <a:off x="2836800" y="2029175"/>
                <a:ext cx="126175" cy="126175"/>
              </a:xfrm>
              <a:custGeom>
                <a:avLst/>
                <a:gdLst/>
                <a:ahLst/>
                <a:cxnLst/>
                <a:rect l="l" t="t" r="r" b="b"/>
                <a:pathLst>
                  <a:path w="5047" h="5047" extrusionOk="0">
                    <a:moveTo>
                      <a:pt x="1110" y="1"/>
                    </a:moveTo>
                    <a:lnTo>
                      <a:pt x="1" y="3993"/>
                    </a:lnTo>
                    <a:lnTo>
                      <a:pt x="3993" y="5047"/>
                    </a:lnTo>
                    <a:lnTo>
                      <a:pt x="5047" y="1054"/>
                    </a:lnTo>
                    <a:lnTo>
                      <a:pt x="1110" y="1"/>
                    </a:lnTo>
                    <a:close/>
                  </a:path>
                </a:pathLst>
              </a:custGeom>
              <a:solidFill>
                <a:srgbClr val="5F8D6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1757;p48">
                <a:extLst>
                  <a:ext uri="{FF2B5EF4-FFF2-40B4-BE49-F238E27FC236}">
                    <a16:creationId xmlns:a16="http://schemas.microsoft.com/office/drawing/2014/main" id="{B6FA5EBE-2CD4-CF6A-101A-467CAFF19A16}"/>
                  </a:ext>
                </a:extLst>
              </p:cNvPr>
              <p:cNvSpPr/>
              <p:nvPr/>
            </p:nvSpPr>
            <p:spPr>
              <a:xfrm>
                <a:off x="2709275" y="1807375"/>
                <a:ext cx="124775" cy="124800"/>
              </a:xfrm>
              <a:custGeom>
                <a:avLst/>
                <a:gdLst/>
                <a:ahLst/>
                <a:cxnLst/>
                <a:rect l="l" t="t" r="r" b="b"/>
                <a:pathLst>
                  <a:path w="4991" h="4992" extrusionOk="0">
                    <a:moveTo>
                      <a:pt x="1054" y="1"/>
                    </a:moveTo>
                    <a:lnTo>
                      <a:pt x="0" y="3938"/>
                    </a:lnTo>
                    <a:lnTo>
                      <a:pt x="3937" y="4991"/>
                    </a:lnTo>
                    <a:lnTo>
                      <a:pt x="4991" y="1054"/>
                    </a:lnTo>
                    <a:lnTo>
                      <a:pt x="1054" y="1"/>
                    </a:lnTo>
                    <a:close/>
                  </a:path>
                </a:pathLst>
              </a:custGeom>
              <a:solidFill>
                <a:srgbClr val="7D90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1758;p48">
                <a:extLst>
                  <a:ext uri="{FF2B5EF4-FFF2-40B4-BE49-F238E27FC236}">
                    <a16:creationId xmlns:a16="http://schemas.microsoft.com/office/drawing/2014/main" id="{24ED4479-63E2-6FCE-8AF7-73ECB37D6B49}"/>
                  </a:ext>
                </a:extLst>
              </p:cNvPr>
              <p:cNvSpPr/>
              <p:nvPr/>
            </p:nvSpPr>
            <p:spPr>
              <a:xfrm>
                <a:off x="2702350" y="1243175"/>
                <a:ext cx="834550" cy="1444525"/>
              </a:xfrm>
              <a:custGeom>
                <a:avLst/>
                <a:gdLst/>
                <a:ahLst/>
                <a:cxnLst/>
                <a:rect l="l" t="t" r="r" b="b"/>
                <a:pathLst>
                  <a:path w="33382" h="57781" extrusionOk="0">
                    <a:moveTo>
                      <a:pt x="0" y="0"/>
                    </a:moveTo>
                    <a:lnTo>
                      <a:pt x="3660" y="36432"/>
                    </a:lnTo>
                    <a:lnTo>
                      <a:pt x="33382" y="577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1759;p48">
                <a:extLst>
                  <a:ext uri="{FF2B5EF4-FFF2-40B4-BE49-F238E27FC236}">
                    <a16:creationId xmlns:a16="http://schemas.microsoft.com/office/drawing/2014/main" id="{FD501CE3-7771-2690-E8CB-D1241CF2A2BF}"/>
                  </a:ext>
                </a:extLst>
              </p:cNvPr>
              <p:cNvSpPr/>
              <p:nvPr/>
            </p:nvSpPr>
            <p:spPr>
              <a:xfrm>
                <a:off x="2803525" y="1136150"/>
                <a:ext cx="1390475" cy="1912250"/>
              </a:xfrm>
              <a:custGeom>
                <a:avLst/>
                <a:gdLst/>
                <a:ahLst/>
                <a:cxnLst/>
                <a:rect l="l" t="t" r="r" b="b"/>
                <a:pathLst>
                  <a:path w="55619" h="76490" extrusionOk="0">
                    <a:moveTo>
                      <a:pt x="11568" y="1"/>
                    </a:moveTo>
                    <a:cubicBezTo>
                      <a:pt x="9858" y="1"/>
                      <a:pt x="8126" y="433"/>
                      <a:pt x="6544" y="1342"/>
                    </a:cubicBezTo>
                    <a:cubicBezTo>
                      <a:pt x="1665" y="4170"/>
                      <a:pt x="1" y="10325"/>
                      <a:pt x="2829" y="15205"/>
                    </a:cubicBezTo>
                    <a:lnTo>
                      <a:pt x="35268" y="71432"/>
                    </a:lnTo>
                    <a:cubicBezTo>
                      <a:pt x="37168" y="74675"/>
                      <a:pt x="40572" y="76489"/>
                      <a:pt x="44080" y="76489"/>
                    </a:cubicBezTo>
                    <a:cubicBezTo>
                      <a:pt x="45793" y="76489"/>
                      <a:pt x="47530" y="76057"/>
                      <a:pt x="49131" y="75148"/>
                    </a:cubicBezTo>
                    <a:cubicBezTo>
                      <a:pt x="53955" y="72320"/>
                      <a:pt x="55618" y="66109"/>
                      <a:pt x="52790" y="61285"/>
                    </a:cubicBezTo>
                    <a:lnTo>
                      <a:pt x="20352" y="5057"/>
                    </a:lnTo>
                    <a:cubicBezTo>
                      <a:pt x="18488" y="1815"/>
                      <a:pt x="15072" y="1"/>
                      <a:pt x="1156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1760;p48">
                <a:extLst>
                  <a:ext uri="{FF2B5EF4-FFF2-40B4-BE49-F238E27FC236}">
                    <a16:creationId xmlns:a16="http://schemas.microsoft.com/office/drawing/2014/main" id="{DFC4FF61-1E3A-B6E5-8134-2C26BDD8D608}"/>
                  </a:ext>
                </a:extLst>
              </p:cNvPr>
              <p:cNvSpPr/>
              <p:nvPr/>
            </p:nvSpPr>
            <p:spPr>
              <a:xfrm>
                <a:off x="2965725" y="1408125"/>
                <a:ext cx="820700" cy="1382150"/>
              </a:xfrm>
              <a:custGeom>
                <a:avLst/>
                <a:gdLst/>
                <a:ahLst/>
                <a:cxnLst/>
                <a:rect l="l" t="t" r="r" b="b"/>
                <a:pathLst>
                  <a:path w="32828" h="55286" extrusionOk="0">
                    <a:moveTo>
                      <a:pt x="1332" y="1"/>
                    </a:moveTo>
                    <a:lnTo>
                      <a:pt x="1" y="777"/>
                    </a:lnTo>
                    <a:lnTo>
                      <a:pt x="31442" y="55286"/>
                    </a:lnTo>
                    <a:lnTo>
                      <a:pt x="32828" y="54509"/>
                    </a:lnTo>
                    <a:lnTo>
                      <a:pt x="133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1761;p48">
                <a:extLst>
                  <a:ext uri="{FF2B5EF4-FFF2-40B4-BE49-F238E27FC236}">
                    <a16:creationId xmlns:a16="http://schemas.microsoft.com/office/drawing/2014/main" id="{0F307A75-52E5-1425-59B8-329BF1D7D08B}"/>
                  </a:ext>
                </a:extLst>
              </p:cNvPr>
              <p:cNvSpPr/>
              <p:nvPr/>
            </p:nvSpPr>
            <p:spPr>
              <a:xfrm>
                <a:off x="3028125" y="1373475"/>
                <a:ext cx="820700" cy="1380750"/>
              </a:xfrm>
              <a:custGeom>
                <a:avLst/>
                <a:gdLst/>
                <a:ahLst/>
                <a:cxnLst/>
                <a:rect l="l" t="t" r="r" b="b"/>
                <a:pathLst>
                  <a:path w="32828" h="55230" extrusionOk="0">
                    <a:moveTo>
                      <a:pt x="1331" y="1"/>
                    </a:moveTo>
                    <a:lnTo>
                      <a:pt x="0" y="777"/>
                    </a:lnTo>
                    <a:lnTo>
                      <a:pt x="31441" y="55230"/>
                    </a:lnTo>
                    <a:lnTo>
                      <a:pt x="32827" y="54454"/>
                    </a:lnTo>
                    <a:lnTo>
                      <a:pt x="133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1762;p48">
                <a:extLst>
                  <a:ext uri="{FF2B5EF4-FFF2-40B4-BE49-F238E27FC236}">
                    <a16:creationId xmlns:a16="http://schemas.microsoft.com/office/drawing/2014/main" id="{A84A213C-E791-784C-96EC-BB6F2910B803}"/>
                  </a:ext>
                </a:extLst>
              </p:cNvPr>
              <p:cNvSpPr/>
              <p:nvPr/>
            </p:nvSpPr>
            <p:spPr>
              <a:xfrm>
                <a:off x="3090500" y="1337425"/>
                <a:ext cx="820700" cy="1382150"/>
              </a:xfrm>
              <a:custGeom>
                <a:avLst/>
                <a:gdLst/>
                <a:ahLst/>
                <a:cxnLst/>
                <a:rect l="l" t="t" r="r" b="b"/>
                <a:pathLst>
                  <a:path w="32828" h="55286" extrusionOk="0">
                    <a:moveTo>
                      <a:pt x="1331" y="1"/>
                    </a:moveTo>
                    <a:lnTo>
                      <a:pt x="0" y="777"/>
                    </a:lnTo>
                    <a:lnTo>
                      <a:pt x="31441" y="55286"/>
                    </a:lnTo>
                    <a:lnTo>
                      <a:pt x="32827" y="54509"/>
                    </a:lnTo>
                    <a:lnTo>
                      <a:pt x="133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1763;p48">
                <a:extLst>
                  <a:ext uri="{FF2B5EF4-FFF2-40B4-BE49-F238E27FC236}">
                    <a16:creationId xmlns:a16="http://schemas.microsoft.com/office/drawing/2014/main" id="{9E3614B7-03F8-7948-2C13-040DF51D70D2}"/>
                  </a:ext>
                </a:extLst>
              </p:cNvPr>
              <p:cNvSpPr/>
              <p:nvPr/>
            </p:nvSpPr>
            <p:spPr>
              <a:xfrm>
                <a:off x="3152875" y="1301400"/>
                <a:ext cx="819325" cy="1382125"/>
              </a:xfrm>
              <a:custGeom>
                <a:avLst/>
                <a:gdLst/>
                <a:ahLst/>
                <a:cxnLst/>
                <a:rect l="l" t="t" r="r" b="b"/>
                <a:pathLst>
                  <a:path w="32773" h="55285" extrusionOk="0">
                    <a:moveTo>
                      <a:pt x="1331" y="0"/>
                    </a:moveTo>
                    <a:lnTo>
                      <a:pt x="1" y="776"/>
                    </a:lnTo>
                    <a:lnTo>
                      <a:pt x="31441" y="55285"/>
                    </a:lnTo>
                    <a:lnTo>
                      <a:pt x="32772" y="54509"/>
                    </a:lnTo>
                    <a:lnTo>
                      <a:pt x="133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1764;p48">
                <a:extLst>
                  <a:ext uri="{FF2B5EF4-FFF2-40B4-BE49-F238E27FC236}">
                    <a16:creationId xmlns:a16="http://schemas.microsoft.com/office/drawing/2014/main" id="{3D1E9B16-BE39-B7D7-6DD5-E2B8199F65B3}"/>
                  </a:ext>
                </a:extLst>
              </p:cNvPr>
              <p:cNvSpPr/>
              <p:nvPr/>
            </p:nvSpPr>
            <p:spPr>
              <a:xfrm>
                <a:off x="2863150" y="1496850"/>
                <a:ext cx="833175" cy="1444525"/>
              </a:xfrm>
              <a:custGeom>
                <a:avLst/>
                <a:gdLst/>
                <a:ahLst/>
                <a:cxnLst/>
                <a:rect l="l" t="t" r="r" b="b"/>
                <a:pathLst>
                  <a:path w="33327" h="57781" extrusionOk="0">
                    <a:moveTo>
                      <a:pt x="0" y="1"/>
                    </a:moveTo>
                    <a:lnTo>
                      <a:pt x="33327" y="57781"/>
                    </a:lnTo>
                    <a:lnTo>
                      <a:pt x="30887" y="33216"/>
                    </a:lnTo>
                    <a:lnTo>
                      <a:pt x="29667" y="21349"/>
                    </a:lnTo>
                    <a:lnTo>
                      <a:pt x="20018" y="14418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1765;p48">
                <a:extLst>
                  <a:ext uri="{FF2B5EF4-FFF2-40B4-BE49-F238E27FC236}">
                    <a16:creationId xmlns:a16="http://schemas.microsoft.com/office/drawing/2014/main" id="{E3BC82F1-24B6-DFC8-6BEC-EB45D36D24A6}"/>
                  </a:ext>
                </a:extLst>
              </p:cNvPr>
              <p:cNvSpPr/>
              <p:nvPr/>
            </p:nvSpPr>
            <p:spPr>
              <a:xfrm>
                <a:off x="3564600" y="2251000"/>
                <a:ext cx="124800" cy="126175"/>
              </a:xfrm>
              <a:custGeom>
                <a:avLst/>
                <a:gdLst/>
                <a:ahLst/>
                <a:cxnLst/>
                <a:rect l="l" t="t" r="r" b="b"/>
                <a:pathLst>
                  <a:path w="4992" h="5047" extrusionOk="0">
                    <a:moveTo>
                      <a:pt x="1054" y="0"/>
                    </a:moveTo>
                    <a:lnTo>
                      <a:pt x="1" y="3993"/>
                    </a:lnTo>
                    <a:lnTo>
                      <a:pt x="3938" y="5046"/>
                    </a:lnTo>
                    <a:lnTo>
                      <a:pt x="4991" y="1109"/>
                    </a:lnTo>
                    <a:lnTo>
                      <a:pt x="105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1766;p48">
                <a:extLst>
                  <a:ext uri="{FF2B5EF4-FFF2-40B4-BE49-F238E27FC236}">
                    <a16:creationId xmlns:a16="http://schemas.microsoft.com/office/drawing/2014/main" id="{2DDD08B9-1B32-29FD-6329-3925D123CC66}"/>
                  </a:ext>
                </a:extLst>
              </p:cNvPr>
              <p:cNvSpPr/>
              <p:nvPr/>
            </p:nvSpPr>
            <p:spPr>
              <a:xfrm>
                <a:off x="3435675" y="2029175"/>
                <a:ext cx="126175" cy="126175"/>
              </a:xfrm>
              <a:custGeom>
                <a:avLst/>
                <a:gdLst/>
                <a:ahLst/>
                <a:cxnLst/>
                <a:rect l="l" t="t" r="r" b="b"/>
                <a:pathLst>
                  <a:path w="5047" h="5047" extrusionOk="0">
                    <a:moveTo>
                      <a:pt x="1110" y="1"/>
                    </a:moveTo>
                    <a:lnTo>
                      <a:pt x="1" y="3993"/>
                    </a:lnTo>
                    <a:lnTo>
                      <a:pt x="3993" y="5047"/>
                    </a:lnTo>
                    <a:lnTo>
                      <a:pt x="5047" y="1054"/>
                    </a:lnTo>
                    <a:lnTo>
                      <a:pt x="1110" y="1"/>
                    </a:lnTo>
                    <a:close/>
                  </a:path>
                </a:pathLst>
              </a:custGeom>
              <a:solidFill>
                <a:srgbClr val="5F8D6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1767;p48">
                <a:extLst>
                  <a:ext uri="{FF2B5EF4-FFF2-40B4-BE49-F238E27FC236}">
                    <a16:creationId xmlns:a16="http://schemas.microsoft.com/office/drawing/2014/main" id="{78BBB8E8-07A0-BED3-DAF0-40F8C71248DD}"/>
                  </a:ext>
                </a:extLst>
              </p:cNvPr>
              <p:cNvSpPr/>
              <p:nvPr/>
            </p:nvSpPr>
            <p:spPr>
              <a:xfrm>
                <a:off x="3308150" y="1807375"/>
                <a:ext cx="124775" cy="124800"/>
              </a:xfrm>
              <a:custGeom>
                <a:avLst/>
                <a:gdLst/>
                <a:ahLst/>
                <a:cxnLst/>
                <a:rect l="l" t="t" r="r" b="b"/>
                <a:pathLst>
                  <a:path w="4991" h="4992" extrusionOk="0">
                    <a:moveTo>
                      <a:pt x="1054" y="1"/>
                    </a:moveTo>
                    <a:lnTo>
                      <a:pt x="0" y="3938"/>
                    </a:lnTo>
                    <a:lnTo>
                      <a:pt x="3937" y="4991"/>
                    </a:lnTo>
                    <a:lnTo>
                      <a:pt x="4991" y="1054"/>
                    </a:lnTo>
                    <a:lnTo>
                      <a:pt x="105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1768;p48">
                <a:extLst>
                  <a:ext uri="{FF2B5EF4-FFF2-40B4-BE49-F238E27FC236}">
                    <a16:creationId xmlns:a16="http://schemas.microsoft.com/office/drawing/2014/main" id="{D2DA4E3D-B300-77B0-D1B8-B7C80D8302A1}"/>
                  </a:ext>
                </a:extLst>
              </p:cNvPr>
              <p:cNvSpPr/>
              <p:nvPr/>
            </p:nvSpPr>
            <p:spPr>
              <a:xfrm>
                <a:off x="3301200" y="1243175"/>
                <a:ext cx="834575" cy="1444525"/>
              </a:xfrm>
              <a:custGeom>
                <a:avLst/>
                <a:gdLst/>
                <a:ahLst/>
                <a:cxnLst/>
                <a:rect l="l" t="t" r="r" b="b"/>
                <a:pathLst>
                  <a:path w="33383" h="57781" extrusionOk="0">
                    <a:moveTo>
                      <a:pt x="1" y="0"/>
                    </a:moveTo>
                    <a:lnTo>
                      <a:pt x="3661" y="36432"/>
                    </a:lnTo>
                    <a:lnTo>
                      <a:pt x="33383" y="5778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1769;p48">
                <a:extLst>
                  <a:ext uri="{FF2B5EF4-FFF2-40B4-BE49-F238E27FC236}">
                    <a16:creationId xmlns:a16="http://schemas.microsoft.com/office/drawing/2014/main" id="{2BB5BC5F-CF98-A4D5-AE4B-5F4224BF884B}"/>
                  </a:ext>
                </a:extLst>
              </p:cNvPr>
              <p:cNvSpPr/>
              <p:nvPr/>
            </p:nvSpPr>
            <p:spPr>
              <a:xfrm>
                <a:off x="3402400" y="1136150"/>
                <a:ext cx="1396025" cy="1919875"/>
              </a:xfrm>
              <a:custGeom>
                <a:avLst/>
                <a:gdLst/>
                <a:ahLst/>
                <a:cxnLst/>
                <a:rect l="l" t="t" r="r" b="b"/>
                <a:pathLst>
                  <a:path w="55841" h="76795" extrusionOk="0">
                    <a:moveTo>
                      <a:pt x="11568" y="1"/>
                    </a:moveTo>
                    <a:cubicBezTo>
                      <a:pt x="9858" y="1"/>
                      <a:pt x="8126" y="433"/>
                      <a:pt x="6544" y="1342"/>
                    </a:cubicBezTo>
                    <a:cubicBezTo>
                      <a:pt x="1664" y="4170"/>
                      <a:pt x="1" y="10325"/>
                      <a:pt x="2829" y="15205"/>
                    </a:cubicBezTo>
                    <a:lnTo>
                      <a:pt x="35323" y="71432"/>
                    </a:lnTo>
                    <a:cubicBezTo>
                      <a:pt x="37127" y="74852"/>
                      <a:pt x="40636" y="76794"/>
                      <a:pt x="44247" y="76794"/>
                    </a:cubicBezTo>
                    <a:cubicBezTo>
                      <a:pt x="45965" y="76794"/>
                      <a:pt x="47706" y="76355"/>
                      <a:pt x="49297" y="75425"/>
                    </a:cubicBezTo>
                    <a:cubicBezTo>
                      <a:pt x="54232" y="72542"/>
                      <a:pt x="55840" y="66165"/>
                      <a:pt x="52790" y="61285"/>
                    </a:cubicBezTo>
                    <a:lnTo>
                      <a:pt x="20351" y="5057"/>
                    </a:lnTo>
                    <a:cubicBezTo>
                      <a:pt x="18488" y="1815"/>
                      <a:pt x="15072" y="1"/>
                      <a:pt x="1156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1770;p48">
                <a:extLst>
                  <a:ext uri="{FF2B5EF4-FFF2-40B4-BE49-F238E27FC236}">
                    <a16:creationId xmlns:a16="http://schemas.microsoft.com/office/drawing/2014/main" id="{DE57BDDA-BF0D-0D62-9502-2E6223FC50C0}"/>
                  </a:ext>
                </a:extLst>
              </p:cNvPr>
              <p:cNvSpPr/>
              <p:nvPr/>
            </p:nvSpPr>
            <p:spPr>
              <a:xfrm>
                <a:off x="3564600" y="1408125"/>
                <a:ext cx="820700" cy="1382150"/>
              </a:xfrm>
              <a:custGeom>
                <a:avLst/>
                <a:gdLst/>
                <a:ahLst/>
                <a:cxnLst/>
                <a:rect l="l" t="t" r="r" b="b"/>
                <a:pathLst>
                  <a:path w="32828" h="55286" extrusionOk="0">
                    <a:moveTo>
                      <a:pt x="1331" y="1"/>
                    </a:moveTo>
                    <a:lnTo>
                      <a:pt x="1" y="777"/>
                    </a:lnTo>
                    <a:lnTo>
                      <a:pt x="31441" y="55286"/>
                    </a:lnTo>
                    <a:lnTo>
                      <a:pt x="32828" y="54509"/>
                    </a:lnTo>
                    <a:lnTo>
                      <a:pt x="133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1771;p48">
                <a:extLst>
                  <a:ext uri="{FF2B5EF4-FFF2-40B4-BE49-F238E27FC236}">
                    <a16:creationId xmlns:a16="http://schemas.microsoft.com/office/drawing/2014/main" id="{86D3E3BB-E1B2-3289-A40E-FA488EE8EAA4}"/>
                  </a:ext>
                </a:extLst>
              </p:cNvPr>
              <p:cNvSpPr/>
              <p:nvPr/>
            </p:nvSpPr>
            <p:spPr>
              <a:xfrm>
                <a:off x="3626975" y="1373475"/>
                <a:ext cx="820725" cy="1380750"/>
              </a:xfrm>
              <a:custGeom>
                <a:avLst/>
                <a:gdLst/>
                <a:ahLst/>
                <a:cxnLst/>
                <a:rect l="l" t="t" r="r" b="b"/>
                <a:pathLst>
                  <a:path w="32829" h="55230" extrusionOk="0">
                    <a:moveTo>
                      <a:pt x="1332" y="1"/>
                    </a:moveTo>
                    <a:lnTo>
                      <a:pt x="1" y="777"/>
                    </a:lnTo>
                    <a:lnTo>
                      <a:pt x="31442" y="55230"/>
                    </a:lnTo>
                    <a:lnTo>
                      <a:pt x="32828" y="54454"/>
                    </a:lnTo>
                    <a:lnTo>
                      <a:pt x="133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1772;p48">
                <a:extLst>
                  <a:ext uri="{FF2B5EF4-FFF2-40B4-BE49-F238E27FC236}">
                    <a16:creationId xmlns:a16="http://schemas.microsoft.com/office/drawing/2014/main" id="{FF09D97E-6697-640D-A855-932179F5BC89}"/>
                  </a:ext>
                </a:extLst>
              </p:cNvPr>
              <p:cNvSpPr/>
              <p:nvPr/>
            </p:nvSpPr>
            <p:spPr>
              <a:xfrm>
                <a:off x="3689375" y="1337425"/>
                <a:ext cx="820700" cy="1382150"/>
              </a:xfrm>
              <a:custGeom>
                <a:avLst/>
                <a:gdLst/>
                <a:ahLst/>
                <a:cxnLst/>
                <a:rect l="l" t="t" r="r" b="b"/>
                <a:pathLst>
                  <a:path w="32828" h="55286" extrusionOk="0">
                    <a:moveTo>
                      <a:pt x="1331" y="1"/>
                    </a:moveTo>
                    <a:lnTo>
                      <a:pt x="0" y="777"/>
                    </a:lnTo>
                    <a:lnTo>
                      <a:pt x="31441" y="55286"/>
                    </a:lnTo>
                    <a:lnTo>
                      <a:pt x="32827" y="54509"/>
                    </a:lnTo>
                    <a:lnTo>
                      <a:pt x="133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1773;p48">
                <a:extLst>
                  <a:ext uri="{FF2B5EF4-FFF2-40B4-BE49-F238E27FC236}">
                    <a16:creationId xmlns:a16="http://schemas.microsoft.com/office/drawing/2014/main" id="{E30838AB-3E6F-CAD5-C2E9-277573A9D773}"/>
                  </a:ext>
                </a:extLst>
              </p:cNvPr>
              <p:cNvSpPr/>
              <p:nvPr/>
            </p:nvSpPr>
            <p:spPr>
              <a:xfrm>
                <a:off x="3751750" y="1301400"/>
                <a:ext cx="819325" cy="1382125"/>
              </a:xfrm>
              <a:custGeom>
                <a:avLst/>
                <a:gdLst/>
                <a:ahLst/>
                <a:cxnLst/>
                <a:rect l="l" t="t" r="r" b="b"/>
                <a:pathLst>
                  <a:path w="32773" h="55285" extrusionOk="0">
                    <a:moveTo>
                      <a:pt x="1331" y="0"/>
                    </a:moveTo>
                    <a:lnTo>
                      <a:pt x="1" y="776"/>
                    </a:lnTo>
                    <a:lnTo>
                      <a:pt x="31441" y="55285"/>
                    </a:lnTo>
                    <a:lnTo>
                      <a:pt x="32772" y="54509"/>
                    </a:lnTo>
                    <a:lnTo>
                      <a:pt x="133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1774;p48">
                <a:extLst>
                  <a:ext uri="{FF2B5EF4-FFF2-40B4-BE49-F238E27FC236}">
                    <a16:creationId xmlns:a16="http://schemas.microsoft.com/office/drawing/2014/main" id="{356D9DBB-5842-C21B-BF9C-4F45B6816436}"/>
                  </a:ext>
                </a:extLst>
              </p:cNvPr>
              <p:cNvSpPr/>
              <p:nvPr/>
            </p:nvSpPr>
            <p:spPr>
              <a:xfrm>
                <a:off x="3462025" y="1496850"/>
                <a:ext cx="833175" cy="1444525"/>
              </a:xfrm>
              <a:custGeom>
                <a:avLst/>
                <a:gdLst/>
                <a:ahLst/>
                <a:cxnLst/>
                <a:rect l="l" t="t" r="r" b="b"/>
                <a:pathLst>
                  <a:path w="33327" h="57781" extrusionOk="0">
                    <a:moveTo>
                      <a:pt x="0" y="1"/>
                    </a:moveTo>
                    <a:lnTo>
                      <a:pt x="33326" y="57781"/>
                    </a:lnTo>
                    <a:lnTo>
                      <a:pt x="30887" y="33216"/>
                    </a:lnTo>
                    <a:lnTo>
                      <a:pt x="29667" y="21349"/>
                    </a:lnTo>
                    <a:lnTo>
                      <a:pt x="20018" y="14418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1775;p48">
                <a:extLst>
                  <a:ext uri="{FF2B5EF4-FFF2-40B4-BE49-F238E27FC236}">
                    <a16:creationId xmlns:a16="http://schemas.microsoft.com/office/drawing/2014/main" id="{690D85DD-F228-61E6-982C-DC19E178664E}"/>
                  </a:ext>
                </a:extLst>
              </p:cNvPr>
              <p:cNvSpPr/>
              <p:nvPr/>
            </p:nvSpPr>
            <p:spPr>
              <a:xfrm>
                <a:off x="3918100" y="1817075"/>
                <a:ext cx="126175" cy="126175"/>
              </a:xfrm>
              <a:custGeom>
                <a:avLst/>
                <a:gdLst/>
                <a:ahLst/>
                <a:cxnLst/>
                <a:rect l="l" t="t" r="r" b="b"/>
                <a:pathLst>
                  <a:path w="5047" h="5047" extrusionOk="0">
                    <a:moveTo>
                      <a:pt x="1054" y="1"/>
                    </a:moveTo>
                    <a:lnTo>
                      <a:pt x="1" y="3993"/>
                    </a:lnTo>
                    <a:lnTo>
                      <a:pt x="3938" y="5047"/>
                    </a:lnTo>
                    <a:lnTo>
                      <a:pt x="5047" y="1110"/>
                    </a:lnTo>
                    <a:lnTo>
                      <a:pt x="105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1776;p48">
                <a:extLst>
                  <a:ext uri="{FF2B5EF4-FFF2-40B4-BE49-F238E27FC236}">
                    <a16:creationId xmlns:a16="http://schemas.microsoft.com/office/drawing/2014/main" id="{9635EF04-A957-3F4A-3B71-DE0AD45084E9}"/>
                  </a:ext>
                </a:extLst>
              </p:cNvPr>
              <p:cNvSpPr/>
              <p:nvPr/>
            </p:nvSpPr>
            <p:spPr>
              <a:xfrm>
                <a:off x="3900075" y="1243175"/>
                <a:ext cx="834575" cy="1444525"/>
              </a:xfrm>
              <a:custGeom>
                <a:avLst/>
                <a:gdLst/>
                <a:ahLst/>
                <a:cxnLst/>
                <a:rect l="l" t="t" r="r" b="b"/>
                <a:pathLst>
                  <a:path w="33383" h="57781" extrusionOk="0">
                    <a:moveTo>
                      <a:pt x="1" y="0"/>
                    </a:moveTo>
                    <a:lnTo>
                      <a:pt x="3661" y="36432"/>
                    </a:lnTo>
                    <a:lnTo>
                      <a:pt x="33382" y="5778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1777;p48">
                <a:extLst>
                  <a:ext uri="{FF2B5EF4-FFF2-40B4-BE49-F238E27FC236}">
                    <a16:creationId xmlns:a16="http://schemas.microsoft.com/office/drawing/2014/main" id="{3C4CD728-484A-7B0D-C428-4062AC32A1AF}"/>
                  </a:ext>
                </a:extLst>
              </p:cNvPr>
              <p:cNvSpPr/>
              <p:nvPr/>
            </p:nvSpPr>
            <p:spPr>
              <a:xfrm>
                <a:off x="3678275" y="1929375"/>
                <a:ext cx="209350" cy="238475"/>
              </a:xfrm>
              <a:custGeom>
                <a:avLst/>
                <a:gdLst/>
                <a:ahLst/>
                <a:cxnLst/>
                <a:rect l="l" t="t" r="r" b="b"/>
                <a:pathLst>
                  <a:path w="8374" h="9539" extrusionOk="0">
                    <a:moveTo>
                      <a:pt x="5379" y="0"/>
                    </a:moveTo>
                    <a:cubicBezTo>
                      <a:pt x="5269" y="56"/>
                      <a:pt x="5102" y="56"/>
                      <a:pt x="4991" y="111"/>
                    </a:cubicBezTo>
                    <a:lnTo>
                      <a:pt x="4825" y="167"/>
                    </a:lnTo>
                    <a:cubicBezTo>
                      <a:pt x="4603" y="222"/>
                      <a:pt x="4381" y="333"/>
                      <a:pt x="4159" y="444"/>
                    </a:cubicBezTo>
                    <a:cubicBezTo>
                      <a:pt x="2829" y="1054"/>
                      <a:pt x="1720" y="2052"/>
                      <a:pt x="1054" y="3328"/>
                    </a:cubicBezTo>
                    <a:lnTo>
                      <a:pt x="1054" y="3383"/>
                    </a:lnTo>
                    <a:cubicBezTo>
                      <a:pt x="888" y="3605"/>
                      <a:pt x="777" y="3882"/>
                      <a:pt x="666" y="4159"/>
                    </a:cubicBezTo>
                    <a:lnTo>
                      <a:pt x="278" y="4936"/>
                    </a:lnTo>
                    <a:lnTo>
                      <a:pt x="389" y="4936"/>
                    </a:lnTo>
                    <a:lnTo>
                      <a:pt x="333" y="5102"/>
                    </a:lnTo>
                    <a:lnTo>
                      <a:pt x="333" y="5268"/>
                    </a:lnTo>
                    <a:lnTo>
                      <a:pt x="112" y="6266"/>
                    </a:lnTo>
                    <a:cubicBezTo>
                      <a:pt x="1" y="6710"/>
                      <a:pt x="1" y="7209"/>
                      <a:pt x="167" y="7653"/>
                    </a:cubicBezTo>
                    <a:cubicBezTo>
                      <a:pt x="167" y="7764"/>
                      <a:pt x="222" y="7875"/>
                      <a:pt x="278" y="7985"/>
                    </a:cubicBezTo>
                    <a:lnTo>
                      <a:pt x="333" y="8096"/>
                    </a:lnTo>
                    <a:lnTo>
                      <a:pt x="444" y="8207"/>
                    </a:lnTo>
                    <a:cubicBezTo>
                      <a:pt x="555" y="8374"/>
                      <a:pt x="666" y="8540"/>
                      <a:pt x="777" y="8706"/>
                    </a:cubicBezTo>
                    <a:cubicBezTo>
                      <a:pt x="722" y="8429"/>
                      <a:pt x="722" y="8207"/>
                      <a:pt x="777" y="7985"/>
                    </a:cubicBezTo>
                    <a:lnTo>
                      <a:pt x="943" y="7154"/>
                    </a:lnTo>
                    <a:cubicBezTo>
                      <a:pt x="1276" y="5490"/>
                      <a:pt x="2496" y="4159"/>
                      <a:pt x="4104" y="3605"/>
                    </a:cubicBezTo>
                    <a:cubicBezTo>
                      <a:pt x="4215" y="3549"/>
                      <a:pt x="4381" y="3549"/>
                      <a:pt x="4548" y="3549"/>
                    </a:cubicBezTo>
                    <a:cubicBezTo>
                      <a:pt x="4880" y="3549"/>
                      <a:pt x="5213" y="3660"/>
                      <a:pt x="5490" y="3937"/>
                    </a:cubicBezTo>
                    <a:cubicBezTo>
                      <a:pt x="5546" y="3993"/>
                      <a:pt x="5601" y="4048"/>
                      <a:pt x="5657" y="4104"/>
                    </a:cubicBezTo>
                    <a:cubicBezTo>
                      <a:pt x="5878" y="4381"/>
                      <a:pt x="5934" y="4658"/>
                      <a:pt x="5934" y="4991"/>
                    </a:cubicBezTo>
                    <a:cubicBezTo>
                      <a:pt x="5934" y="5046"/>
                      <a:pt x="5934" y="5157"/>
                      <a:pt x="5934" y="5213"/>
                    </a:cubicBezTo>
                    <a:lnTo>
                      <a:pt x="5768" y="6045"/>
                    </a:lnTo>
                    <a:cubicBezTo>
                      <a:pt x="5712" y="6211"/>
                      <a:pt x="5657" y="6433"/>
                      <a:pt x="5601" y="6599"/>
                    </a:cubicBezTo>
                    <a:cubicBezTo>
                      <a:pt x="5102" y="7930"/>
                      <a:pt x="4104" y="8984"/>
                      <a:pt x="2773" y="9538"/>
                    </a:cubicBezTo>
                    <a:lnTo>
                      <a:pt x="2940" y="9538"/>
                    </a:lnTo>
                    <a:cubicBezTo>
                      <a:pt x="3217" y="9483"/>
                      <a:pt x="3439" y="9427"/>
                      <a:pt x="3660" y="9372"/>
                    </a:cubicBezTo>
                    <a:cubicBezTo>
                      <a:pt x="4936" y="8928"/>
                      <a:pt x="6045" y="8152"/>
                      <a:pt x="6877" y="7098"/>
                    </a:cubicBezTo>
                    <a:lnTo>
                      <a:pt x="6987" y="7098"/>
                    </a:lnTo>
                    <a:lnTo>
                      <a:pt x="7098" y="6765"/>
                    </a:lnTo>
                    <a:lnTo>
                      <a:pt x="7265" y="6544"/>
                    </a:lnTo>
                    <a:cubicBezTo>
                      <a:pt x="7708" y="5823"/>
                      <a:pt x="7986" y="5046"/>
                      <a:pt x="8152" y="4270"/>
                    </a:cubicBezTo>
                    <a:lnTo>
                      <a:pt x="8374" y="3272"/>
                    </a:lnTo>
                    <a:cubicBezTo>
                      <a:pt x="8374" y="3217"/>
                      <a:pt x="8374" y="3217"/>
                      <a:pt x="8374" y="3217"/>
                    </a:cubicBezTo>
                    <a:cubicBezTo>
                      <a:pt x="8374" y="3161"/>
                      <a:pt x="8374" y="3106"/>
                      <a:pt x="8374" y="3050"/>
                    </a:cubicBezTo>
                    <a:lnTo>
                      <a:pt x="8374" y="2995"/>
                    </a:lnTo>
                    <a:lnTo>
                      <a:pt x="8374" y="2939"/>
                    </a:lnTo>
                    <a:lnTo>
                      <a:pt x="8374" y="2718"/>
                    </a:lnTo>
                    <a:cubicBezTo>
                      <a:pt x="8374" y="2329"/>
                      <a:pt x="8318" y="1886"/>
                      <a:pt x="8097" y="1498"/>
                    </a:cubicBezTo>
                    <a:cubicBezTo>
                      <a:pt x="7986" y="1220"/>
                      <a:pt x="7764" y="943"/>
                      <a:pt x="7487" y="721"/>
                    </a:cubicBezTo>
                    <a:cubicBezTo>
                      <a:pt x="7209" y="444"/>
                      <a:pt x="6932" y="278"/>
                      <a:pt x="6544" y="167"/>
                    </a:cubicBezTo>
                    <a:cubicBezTo>
                      <a:pt x="6488" y="111"/>
                      <a:pt x="6378" y="111"/>
                      <a:pt x="6211" y="56"/>
                    </a:cubicBezTo>
                    <a:cubicBezTo>
                      <a:pt x="6045" y="56"/>
                      <a:pt x="5878" y="0"/>
                      <a:pt x="5712" y="0"/>
                    </a:cubicBezTo>
                    <a:close/>
                  </a:path>
                </a:pathLst>
              </a:custGeom>
              <a:solidFill>
                <a:srgbClr val="7D924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1778;p48">
                <a:extLst>
                  <a:ext uri="{FF2B5EF4-FFF2-40B4-BE49-F238E27FC236}">
                    <a16:creationId xmlns:a16="http://schemas.microsoft.com/office/drawing/2014/main" id="{E6386169-805D-0D4C-B683-C98F50CC82A6}"/>
                  </a:ext>
                </a:extLst>
              </p:cNvPr>
              <p:cNvSpPr/>
              <p:nvPr/>
            </p:nvSpPr>
            <p:spPr>
              <a:xfrm>
                <a:off x="3747600" y="216782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close/>
                  </a:path>
                </a:pathLst>
              </a:custGeom>
              <a:solidFill>
                <a:srgbClr val="2542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1779;p48">
                <a:extLst>
                  <a:ext uri="{FF2B5EF4-FFF2-40B4-BE49-F238E27FC236}">
                    <a16:creationId xmlns:a16="http://schemas.microsoft.com/office/drawing/2014/main" id="{006DA184-3892-0413-0002-5DF4C7A12FB8}"/>
                  </a:ext>
                </a:extLst>
              </p:cNvPr>
              <p:cNvSpPr/>
              <p:nvPr/>
            </p:nvSpPr>
            <p:spPr>
              <a:xfrm>
                <a:off x="3678275" y="1929725"/>
                <a:ext cx="209350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8374" h="9525" extrusionOk="0">
                    <a:moveTo>
                      <a:pt x="5546" y="0"/>
                    </a:moveTo>
                    <a:cubicBezTo>
                      <a:pt x="5490" y="0"/>
                      <a:pt x="5435" y="14"/>
                      <a:pt x="5379" y="42"/>
                    </a:cubicBezTo>
                    <a:cubicBezTo>
                      <a:pt x="5213" y="42"/>
                      <a:pt x="5102" y="42"/>
                      <a:pt x="4991" y="97"/>
                    </a:cubicBezTo>
                    <a:lnTo>
                      <a:pt x="4825" y="153"/>
                    </a:lnTo>
                    <a:cubicBezTo>
                      <a:pt x="4603" y="208"/>
                      <a:pt x="4381" y="319"/>
                      <a:pt x="4159" y="430"/>
                    </a:cubicBezTo>
                    <a:cubicBezTo>
                      <a:pt x="2829" y="1040"/>
                      <a:pt x="1720" y="2038"/>
                      <a:pt x="1054" y="3314"/>
                    </a:cubicBezTo>
                    <a:lnTo>
                      <a:pt x="1054" y="3369"/>
                    </a:lnTo>
                    <a:cubicBezTo>
                      <a:pt x="888" y="3591"/>
                      <a:pt x="777" y="3868"/>
                      <a:pt x="666" y="4145"/>
                    </a:cubicBezTo>
                    <a:lnTo>
                      <a:pt x="278" y="4922"/>
                    </a:lnTo>
                    <a:lnTo>
                      <a:pt x="389" y="4922"/>
                    </a:lnTo>
                    <a:cubicBezTo>
                      <a:pt x="333" y="4977"/>
                      <a:pt x="333" y="5032"/>
                      <a:pt x="333" y="5088"/>
                    </a:cubicBezTo>
                    <a:cubicBezTo>
                      <a:pt x="333" y="5143"/>
                      <a:pt x="333" y="5199"/>
                      <a:pt x="333" y="5254"/>
                    </a:cubicBezTo>
                    <a:lnTo>
                      <a:pt x="112" y="6252"/>
                    </a:lnTo>
                    <a:cubicBezTo>
                      <a:pt x="1" y="6696"/>
                      <a:pt x="1" y="7195"/>
                      <a:pt x="167" y="7639"/>
                    </a:cubicBezTo>
                    <a:cubicBezTo>
                      <a:pt x="167" y="7750"/>
                      <a:pt x="222" y="7861"/>
                      <a:pt x="278" y="7971"/>
                    </a:cubicBezTo>
                    <a:lnTo>
                      <a:pt x="333" y="8082"/>
                    </a:lnTo>
                    <a:lnTo>
                      <a:pt x="444" y="8193"/>
                    </a:lnTo>
                    <a:cubicBezTo>
                      <a:pt x="555" y="8360"/>
                      <a:pt x="666" y="8526"/>
                      <a:pt x="777" y="8692"/>
                    </a:cubicBezTo>
                    <a:cubicBezTo>
                      <a:pt x="722" y="8415"/>
                      <a:pt x="722" y="8193"/>
                      <a:pt x="777" y="7971"/>
                    </a:cubicBezTo>
                    <a:lnTo>
                      <a:pt x="943" y="7140"/>
                    </a:lnTo>
                    <a:cubicBezTo>
                      <a:pt x="1276" y="5476"/>
                      <a:pt x="2496" y="4145"/>
                      <a:pt x="4104" y="3591"/>
                    </a:cubicBezTo>
                    <a:cubicBezTo>
                      <a:pt x="4215" y="3535"/>
                      <a:pt x="4381" y="3535"/>
                      <a:pt x="4548" y="3535"/>
                    </a:cubicBezTo>
                    <a:cubicBezTo>
                      <a:pt x="4880" y="3535"/>
                      <a:pt x="5213" y="3646"/>
                      <a:pt x="5490" y="3923"/>
                    </a:cubicBezTo>
                    <a:cubicBezTo>
                      <a:pt x="5546" y="3979"/>
                      <a:pt x="5601" y="4034"/>
                      <a:pt x="5657" y="4090"/>
                    </a:cubicBezTo>
                    <a:cubicBezTo>
                      <a:pt x="5878" y="4367"/>
                      <a:pt x="5934" y="4644"/>
                      <a:pt x="5934" y="4977"/>
                    </a:cubicBezTo>
                    <a:cubicBezTo>
                      <a:pt x="5934" y="5032"/>
                      <a:pt x="5934" y="5143"/>
                      <a:pt x="5934" y="5199"/>
                    </a:cubicBezTo>
                    <a:lnTo>
                      <a:pt x="5768" y="6031"/>
                    </a:lnTo>
                    <a:cubicBezTo>
                      <a:pt x="5712" y="6197"/>
                      <a:pt x="5657" y="6419"/>
                      <a:pt x="5601" y="6585"/>
                    </a:cubicBezTo>
                    <a:cubicBezTo>
                      <a:pt x="5102" y="7916"/>
                      <a:pt x="4104" y="8970"/>
                      <a:pt x="2773" y="9524"/>
                    </a:cubicBezTo>
                    <a:lnTo>
                      <a:pt x="2940" y="9524"/>
                    </a:lnTo>
                    <a:cubicBezTo>
                      <a:pt x="3217" y="9469"/>
                      <a:pt x="3439" y="9413"/>
                      <a:pt x="3660" y="9358"/>
                    </a:cubicBezTo>
                    <a:cubicBezTo>
                      <a:pt x="4936" y="8914"/>
                      <a:pt x="6045" y="8138"/>
                      <a:pt x="6877" y="7084"/>
                    </a:cubicBezTo>
                    <a:lnTo>
                      <a:pt x="6987" y="7084"/>
                    </a:lnTo>
                    <a:lnTo>
                      <a:pt x="7098" y="6807"/>
                    </a:lnTo>
                    <a:lnTo>
                      <a:pt x="7265" y="6530"/>
                    </a:lnTo>
                    <a:cubicBezTo>
                      <a:pt x="7708" y="5809"/>
                      <a:pt x="7986" y="5088"/>
                      <a:pt x="8152" y="4256"/>
                    </a:cubicBezTo>
                    <a:lnTo>
                      <a:pt x="8374" y="3258"/>
                    </a:lnTo>
                    <a:cubicBezTo>
                      <a:pt x="8374" y="3258"/>
                      <a:pt x="8374" y="3203"/>
                      <a:pt x="8374" y="3203"/>
                    </a:cubicBezTo>
                    <a:cubicBezTo>
                      <a:pt x="8374" y="3147"/>
                      <a:pt x="8374" y="3092"/>
                      <a:pt x="8374" y="3036"/>
                    </a:cubicBezTo>
                    <a:lnTo>
                      <a:pt x="8374" y="2981"/>
                    </a:lnTo>
                    <a:lnTo>
                      <a:pt x="8374" y="2925"/>
                    </a:lnTo>
                    <a:lnTo>
                      <a:pt x="8374" y="2704"/>
                    </a:lnTo>
                    <a:cubicBezTo>
                      <a:pt x="8374" y="2315"/>
                      <a:pt x="8318" y="1872"/>
                      <a:pt x="8097" y="1539"/>
                    </a:cubicBezTo>
                    <a:cubicBezTo>
                      <a:pt x="7930" y="1206"/>
                      <a:pt x="7764" y="929"/>
                      <a:pt x="7487" y="707"/>
                    </a:cubicBezTo>
                    <a:cubicBezTo>
                      <a:pt x="7209" y="486"/>
                      <a:pt x="6932" y="264"/>
                      <a:pt x="6544" y="153"/>
                    </a:cubicBezTo>
                    <a:cubicBezTo>
                      <a:pt x="6433" y="97"/>
                      <a:pt x="6322" y="97"/>
                      <a:pt x="6211" y="97"/>
                    </a:cubicBezTo>
                    <a:cubicBezTo>
                      <a:pt x="6045" y="42"/>
                      <a:pt x="5878" y="42"/>
                      <a:pt x="5712" y="42"/>
                    </a:cubicBezTo>
                    <a:cubicBezTo>
                      <a:pt x="5657" y="14"/>
                      <a:pt x="5601" y="0"/>
                      <a:pt x="554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1780;p48">
                <a:extLst>
                  <a:ext uri="{FF2B5EF4-FFF2-40B4-BE49-F238E27FC236}">
                    <a16:creationId xmlns:a16="http://schemas.microsoft.com/office/drawing/2014/main" id="{71E75C73-F506-4583-16D2-0823CA61CD0C}"/>
                  </a:ext>
                </a:extLst>
              </p:cNvPr>
              <p:cNvSpPr/>
              <p:nvPr/>
            </p:nvSpPr>
            <p:spPr>
              <a:xfrm>
                <a:off x="3650825" y="1977900"/>
                <a:ext cx="216000" cy="237925"/>
              </a:xfrm>
              <a:custGeom>
                <a:avLst/>
                <a:gdLst/>
                <a:ahLst/>
                <a:cxnLst/>
                <a:rect l="l" t="t" r="r" b="b"/>
                <a:pathLst>
                  <a:path w="8640" h="9517" extrusionOk="0">
                    <a:moveTo>
                      <a:pt x="5701" y="1608"/>
                    </a:moveTo>
                    <a:cubicBezTo>
                      <a:pt x="6034" y="1608"/>
                      <a:pt x="6367" y="1719"/>
                      <a:pt x="6644" y="1996"/>
                    </a:cubicBezTo>
                    <a:cubicBezTo>
                      <a:pt x="6699" y="2052"/>
                      <a:pt x="6755" y="2107"/>
                      <a:pt x="6810" y="2163"/>
                    </a:cubicBezTo>
                    <a:cubicBezTo>
                      <a:pt x="7032" y="2440"/>
                      <a:pt x="7087" y="2717"/>
                      <a:pt x="7087" y="3050"/>
                    </a:cubicBezTo>
                    <a:cubicBezTo>
                      <a:pt x="7087" y="3105"/>
                      <a:pt x="7087" y="3161"/>
                      <a:pt x="7087" y="3272"/>
                    </a:cubicBezTo>
                    <a:lnTo>
                      <a:pt x="6921" y="4048"/>
                    </a:lnTo>
                    <a:cubicBezTo>
                      <a:pt x="6866" y="4270"/>
                      <a:pt x="6810" y="4436"/>
                      <a:pt x="6755" y="4658"/>
                    </a:cubicBezTo>
                    <a:cubicBezTo>
                      <a:pt x="6256" y="5989"/>
                      <a:pt x="5257" y="7043"/>
                      <a:pt x="3927" y="7542"/>
                    </a:cubicBezTo>
                    <a:lnTo>
                      <a:pt x="3871" y="7597"/>
                    </a:lnTo>
                    <a:lnTo>
                      <a:pt x="3705" y="7652"/>
                    </a:lnTo>
                    <a:cubicBezTo>
                      <a:pt x="3569" y="7694"/>
                      <a:pt x="3429" y="7714"/>
                      <a:pt x="3291" y="7714"/>
                    </a:cubicBezTo>
                    <a:cubicBezTo>
                      <a:pt x="2692" y="7714"/>
                      <a:pt x="2110" y="7340"/>
                      <a:pt x="1930" y="6710"/>
                    </a:cubicBezTo>
                    <a:cubicBezTo>
                      <a:pt x="1875" y="6488"/>
                      <a:pt x="1875" y="6266"/>
                      <a:pt x="1930" y="6044"/>
                    </a:cubicBezTo>
                    <a:lnTo>
                      <a:pt x="2097" y="5213"/>
                    </a:lnTo>
                    <a:cubicBezTo>
                      <a:pt x="2429" y="3549"/>
                      <a:pt x="3649" y="2218"/>
                      <a:pt x="5257" y="1664"/>
                    </a:cubicBezTo>
                    <a:cubicBezTo>
                      <a:pt x="5368" y="1608"/>
                      <a:pt x="5535" y="1608"/>
                      <a:pt x="5701" y="1608"/>
                    </a:cubicBezTo>
                    <a:close/>
                    <a:moveTo>
                      <a:pt x="5701" y="0"/>
                    </a:moveTo>
                    <a:cubicBezTo>
                      <a:pt x="5479" y="0"/>
                      <a:pt x="5313" y="56"/>
                      <a:pt x="5147" y="111"/>
                    </a:cubicBezTo>
                    <a:cubicBezTo>
                      <a:pt x="3594" y="610"/>
                      <a:pt x="2319" y="1664"/>
                      <a:pt x="1487" y="2995"/>
                    </a:cubicBezTo>
                    <a:cubicBezTo>
                      <a:pt x="1043" y="3715"/>
                      <a:pt x="766" y="4436"/>
                      <a:pt x="544" y="5268"/>
                    </a:cubicBezTo>
                    <a:lnTo>
                      <a:pt x="378" y="6266"/>
                    </a:lnTo>
                    <a:cubicBezTo>
                      <a:pt x="0" y="8012"/>
                      <a:pt x="1349" y="9517"/>
                      <a:pt x="2990" y="9517"/>
                    </a:cubicBezTo>
                    <a:cubicBezTo>
                      <a:pt x="3277" y="9517"/>
                      <a:pt x="3574" y="9471"/>
                      <a:pt x="3871" y="9371"/>
                    </a:cubicBezTo>
                    <a:cubicBezTo>
                      <a:pt x="5313" y="8872"/>
                      <a:pt x="6533" y="7874"/>
                      <a:pt x="7365" y="6599"/>
                    </a:cubicBezTo>
                    <a:cubicBezTo>
                      <a:pt x="7420" y="6488"/>
                      <a:pt x="7420" y="6433"/>
                      <a:pt x="7476" y="6322"/>
                    </a:cubicBezTo>
                    <a:cubicBezTo>
                      <a:pt x="7531" y="6266"/>
                      <a:pt x="7531" y="6266"/>
                      <a:pt x="7531" y="6211"/>
                    </a:cubicBezTo>
                    <a:cubicBezTo>
                      <a:pt x="7586" y="6211"/>
                      <a:pt x="7642" y="6155"/>
                      <a:pt x="7642" y="6100"/>
                    </a:cubicBezTo>
                    <a:lnTo>
                      <a:pt x="7697" y="5934"/>
                    </a:lnTo>
                    <a:cubicBezTo>
                      <a:pt x="7753" y="5934"/>
                      <a:pt x="7753" y="5878"/>
                      <a:pt x="7808" y="5823"/>
                    </a:cubicBezTo>
                    <a:cubicBezTo>
                      <a:pt x="7808" y="5712"/>
                      <a:pt x="7864" y="5656"/>
                      <a:pt x="7919" y="5545"/>
                    </a:cubicBezTo>
                    <a:cubicBezTo>
                      <a:pt x="7919" y="5545"/>
                      <a:pt x="7975" y="5379"/>
                      <a:pt x="8030" y="5324"/>
                    </a:cubicBezTo>
                    <a:lnTo>
                      <a:pt x="8085" y="5213"/>
                    </a:lnTo>
                    <a:cubicBezTo>
                      <a:pt x="8085" y="5046"/>
                      <a:pt x="8141" y="4935"/>
                      <a:pt x="8196" y="4824"/>
                    </a:cubicBezTo>
                    <a:cubicBezTo>
                      <a:pt x="8252" y="4603"/>
                      <a:pt x="8307" y="4436"/>
                      <a:pt x="8363" y="4215"/>
                    </a:cubicBezTo>
                    <a:lnTo>
                      <a:pt x="8585" y="3161"/>
                    </a:lnTo>
                    <a:cubicBezTo>
                      <a:pt x="8585" y="2995"/>
                      <a:pt x="8585" y="2828"/>
                      <a:pt x="8640" y="2662"/>
                    </a:cubicBezTo>
                    <a:lnTo>
                      <a:pt x="8640" y="2496"/>
                    </a:lnTo>
                    <a:cubicBezTo>
                      <a:pt x="8585" y="2496"/>
                      <a:pt x="8585" y="2440"/>
                      <a:pt x="8640" y="2440"/>
                    </a:cubicBezTo>
                    <a:cubicBezTo>
                      <a:pt x="8640" y="2385"/>
                      <a:pt x="8640" y="2385"/>
                      <a:pt x="8640" y="2329"/>
                    </a:cubicBezTo>
                    <a:lnTo>
                      <a:pt x="8640" y="2218"/>
                    </a:lnTo>
                    <a:cubicBezTo>
                      <a:pt x="8640" y="2163"/>
                      <a:pt x="8640" y="2107"/>
                      <a:pt x="8640" y="2052"/>
                    </a:cubicBezTo>
                    <a:cubicBezTo>
                      <a:pt x="8640" y="1941"/>
                      <a:pt x="8585" y="1886"/>
                      <a:pt x="8529" y="1775"/>
                    </a:cubicBezTo>
                    <a:cubicBezTo>
                      <a:pt x="8529" y="1719"/>
                      <a:pt x="8529" y="1664"/>
                      <a:pt x="8474" y="1664"/>
                    </a:cubicBezTo>
                    <a:cubicBezTo>
                      <a:pt x="8474" y="1553"/>
                      <a:pt x="8418" y="1497"/>
                      <a:pt x="8418" y="1442"/>
                    </a:cubicBezTo>
                    <a:cubicBezTo>
                      <a:pt x="8363" y="1387"/>
                      <a:pt x="8363" y="1387"/>
                      <a:pt x="8363" y="1331"/>
                    </a:cubicBezTo>
                    <a:lnTo>
                      <a:pt x="8363" y="1276"/>
                    </a:lnTo>
                    <a:cubicBezTo>
                      <a:pt x="8307" y="1220"/>
                      <a:pt x="8252" y="1165"/>
                      <a:pt x="8196" y="1054"/>
                    </a:cubicBezTo>
                    <a:cubicBezTo>
                      <a:pt x="8085" y="887"/>
                      <a:pt x="7975" y="777"/>
                      <a:pt x="7808" y="610"/>
                    </a:cubicBezTo>
                    <a:cubicBezTo>
                      <a:pt x="7697" y="555"/>
                      <a:pt x="7642" y="499"/>
                      <a:pt x="7531" y="444"/>
                    </a:cubicBezTo>
                    <a:lnTo>
                      <a:pt x="7420" y="333"/>
                    </a:lnTo>
                    <a:lnTo>
                      <a:pt x="7309" y="277"/>
                    </a:lnTo>
                    <a:lnTo>
                      <a:pt x="7254" y="277"/>
                    </a:lnTo>
                    <a:lnTo>
                      <a:pt x="7198" y="222"/>
                    </a:lnTo>
                    <a:lnTo>
                      <a:pt x="7087" y="167"/>
                    </a:lnTo>
                    <a:lnTo>
                      <a:pt x="6976" y="111"/>
                    </a:lnTo>
                    <a:cubicBezTo>
                      <a:pt x="6866" y="56"/>
                      <a:pt x="6755" y="56"/>
                      <a:pt x="6644" y="56"/>
                    </a:cubicBezTo>
                    <a:lnTo>
                      <a:pt x="647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1781;p48">
                <a:extLst>
                  <a:ext uri="{FF2B5EF4-FFF2-40B4-BE49-F238E27FC236}">
                    <a16:creationId xmlns:a16="http://schemas.microsoft.com/office/drawing/2014/main" id="{E0FFD358-5009-8744-123F-FD52DFACDD1F}"/>
                  </a:ext>
                </a:extLst>
              </p:cNvPr>
              <p:cNvSpPr/>
              <p:nvPr/>
            </p:nvSpPr>
            <p:spPr>
              <a:xfrm>
                <a:off x="3699075" y="2147025"/>
                <a:ext cx="14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56" h="1" extrusionOk="0">
                    <a:moveTo>
                      <a:pt x="56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7C8A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1782;p48">
                <a:extLst>
                  <a:ext uri="{FF2B5EF4-FFF2-40B4-BE49-F238E27FC236}">
                    <a16:creationId xmlns:a16="http://schemas.microsoft.com/office/drawing/2014/main" id="{5C214ACE-C232-9A7C-4CB5-C983569642F4}"/>
                  </a:ext>
                </a:extLst>
              </p:cNvPr>
              <p:cNvSpPr/>
              <p:nvPr/>
            </p:nvSpPr>
            <p:spPr>
              <a:xfrm>
                <a:off x="3747600" y="216782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close/>
                  </a:path>
                </a:pathLst>
              </a:custGeom>
              <a:solidFill>
                <a:srgbClr val="97C8A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1783;p48">
                <a:extLst>
                  <a:ext uri="{FF2B5EF4-FFF2-40B4-BE49-F238E27FC236}">
                    <a16:creationId xmlns:a16="http://schemas.microsoft.com/office/drawing/2014/main" id="{7313C2FF-8B4E-B886-346B-4BDCB903DA8B}"/>
                  </a:ext>
                </a:extLst>
              </p:cNvPr>
              <p:cNvSpPr/>
              <p:nvPr/>
            </p:nvSpPr>
            <p:spPr>
              <a:xfrm>
                <a:off x="3925025" y="1929375"/>
                <a:ext cx="210750" cy="238475"/>
              </a:xfrm>
              <a:custGeom>
                <a:avLst/>
                <a:gdLst/>
                <a:ahLst/>
                <a:cxnLst/>
                <a:rect l="l" t="t" r="r" b="b"/>
                <a:pathLst>
                  <a:path w="8430" h="9539" extrusionOk="0">
                    <a:moveTo>
                      <a:pt x="5380" y="0"/>
                    </a:moveTo>
                    <a:cubicBezTo>
                      <a:pt x="5269" y="56"/>
                      <a:pt x="5158" y="56"/>
                      <a:pt x="5047" y="111"/>
                    </a:cubicBezTo>
                    <a:lnTo>
                      <a:pt x="4825" y="167"/>
                    </a:lnTo>
                    <a:cubicBezTo>
                      <a:pt x="3217" y="721"/>
                      <a:pt x="1886" y="1830"/>
                      <a:pt x="1055" y="3328"/>
                    </a:cubicBezTo>
                    <a:lnTo>
                      <a:pt x="1055" y="3383"/>
                    </a:lnTo>
                    <a:cubicBezTo>
                      <a:pt x="888" y="3605"/>
                      <a:pt x="777" y="3882"/>
                      <a:pt x="666" y="4159"/>
                    </a:cubicBezTo>
                    <a:lnTo>
                      <a:pt x="278" y="4936"/>
                    </a:lnTo>
                    <a:lnTo>
                      <a:pt x="389" y="4936"/>
                    </a:lnTo>
                    <a:lnTo>
                      <a:pt x="334" y="5102"/>
                    </a:lnTo>
                    <a:lnTo>
                      <a:pt x="278" y="5268"/>
                    </a:lnTo>
                    <a:lnTo>
                      <a:pt x="56" y="6266"/>
                    </a:lnTo>
                    <a:cubicBezTo>
                      <a:pt x="1" y="6710"/>
                      <a:pt x="1" y="7209"/>
                      <a:pt x="167" y="7653"/>
                    </a:cubicBezTo>
                    <a:cubicBezTo>
                      <a:pt x="167" y="7764"/>
                      <a:pt x="223" y="7875"/>
                      <a:pt x="278" y="7985"/>
                    </a:cubicBezTo>
                    <a:cubicBezTo>
                      <a:pt x="278" y="7985"/>
                      <a:pt x="334" y="8096"/>
                      <a:pt x="334" y="8096"/>
                    </a:cubicBezTo>
                    <a:lnTo>
                      <a:pt x="389" y="8207"/>
                    </a:lnTo>
                    <a:cubicBezTo>
                      <a:pt x="500" y="8374"/>
                      <a:pt x="611" y="8540"/>
                      <a:pt x="777" y="8706"/>
                    </a:cubicBezTo>
                    <a:cubicBezTo>
                      <a:pt x="722" y="8429"/>
                      <a:pt x="722" y="8207"/>
                      <a:pt x="777" y="7985"/>
                    </a:cubicBezTo>
                    <a:lnTo>
                      <a:pt x="944" y="7154"/>
                    </a:lnTo>
                    <a:cubicBezTo>
                      <a:pt x="1276" y="5490"/>
                      <a:pt x="2496" y="4159"/>
                      <a:pt x="4104" y="3605"/>
                    </a:cubicBezTo>
                    <a:cubicBezTo>
                      <a:pt x="4215" y="3549"/>
                      <a:pt x="4382" y="3549"/>
                      <a:pt x="4548" y="3549"/>
                    </a:cubicBezTo>
                    <a:cubicBezTo>
                      <a:pt x="4881" y="3549"/>
                      <a:pt x="5213" y="3660"/>
                      <a:pt x="5491" y="3937"/>
                    </a:cubicBezTo>
                    <a:cubicBezTo>
                      <a:pt x="5546" y="3993"/>
                      <a:pt x="5602" y="4048"/>
                      <a:pt x="5657" y="4104"/>
                    </a:cubicBezTo>
                    <a:cubicBezTo>
                      <a:pt x="5823" y="4381"/>
                      <a:pt x="5934" y="4658"/>
                      <a:pt x="5934" y="4991"/>
                    </a:cubicBezTo>
                    <a:cubicBezTo>
                      <a:pt x="5934" y="5046"/>
                      <a:pt x="5934" y="5157"/>
                      <a:pt x="5934" y="5213"/>
                    </a:cubicBezTo>
                    <a:lnTo>
                      <a:pt x="5712" y="6045"/>
                    </a:lnTo>
                    <a:cubicBezTo>
                      <a:pt x="5712" y="6211"/>
                      <a:pt x="5657" y="6433"/>
                      <a:pt x="5602" y="6599"/>
                    </a:cubicBezTo>
                    <a:cubicBezTo>
                      <a:pt x="5102" y="7930"/>
                      <a:pt x="4104" y="8984"/>
                      <a:pt x="2774" y="9538"/>
                    </a:cubicBezTo>
                    <a:lnTo>
                      <a:pt x="2940" y="9538"/>
                    </a:lnTo>
                    <a:cubicBezTo>
                      <a:pt x="3162" y="9483"/>
                      <a:pt x="3383" y="9427"/>
                      <a:pt x="3605" y="9372"/>
                    </a:cubicBezTo>
                    <a:cubicBezTo>
                      <a:pt x="4881" y="8928"/>
                      <a:pt x="6045" y="8152"/>
                      <a:pt x="6877" y="7098"/>
                    </a:cubicBezTo>
                    <a:lnTo>
                      <a:pt x="6988" y="7098"/>
                    </a:lnTo>
                    <a:lnTo>
                      <a:pt x="7099" y="6765"/>
                    </a:lnTo>
                    <a:lnTo>
                      <a:pt x="7265" y="6544"/>
                    </a:lnTo>
                    <a:cubicBezTo>
                      <a:pt x="7709" y="5823"/>
                      <a:pt x="8041" y="5046"/>
                      <a:pt x="8208" y="4270"/>
                    </a:cubicBezTo>
                    <a:lnTo>
                      <a:pt x="8374" y="3272"/>
                    </a:lnTo>
                    <a:cubicBezTo>
                      <a:pt x="8374" y="3217"/>
                      <a:pt x="8374" y="3217"/>
                      <a:pt x="8374" y="3217"/>
                    </a:cubicBezTo>
                    <a:cubicBezTo>
                      <a:pt x="8374" y="3161"/>
                      <a:pt x="8374" y="3106"/>
                      <a:pt x="8374" y="3050"/>
                    </a:cubicBezTo>
                    <a:cubicBezTo>
                      <a:pt x="8374" y="3050"/>
                      <a:pt x="8374" y="2995"/>
                      <a:pt x="8374" y="2995"/>
                    </a:cubicBezTo>
                    <a:cubicBezTo>
                      <a:pt x="8374" y="2995"/>
                      <a:pt x="8374" y="2939"/>
                      <a:pt x="8374" y="2939"/>
                    </a:cubicBezTo>
                    <a:lnTo>
                      <a:pt x="8374" y="2718"/>
                    </a:lnTo>
                    <a:cubicBezTo>
                      <a:pt x="8430" y="2329"/>
                      <a:pt x="8319" y="1886"/>
                      <a:pt x="8097" y="1498"/>
                    </a:cubicBezTo>
                    <a:cubicBezTo>
                      <a:pt x="7986" y="1220"/>
                      <a:pt x="7764" y="943"/>
                      <a:pt x="7487" y="721"/>
                    </a:cubicBezTo>
                    <a:cubicBezTo>
                      <a:pt x="7210" y="444"/>
                      <a:pt x="6932" y="278"/>
                      <a:pt x="6600" y="167"/>
                    </a:cubicBezTo>
                    <a:cubicBezTo>
                      <a:pt x="6489" y="111"/>
                      <a:pt x="6378" y="111"/>
                      <a:pt x="6267" y="56"/>
                    </a:cubicBezTo>
                    <a:cubicBezTo>
                      <a:pt x="6045" y="56"/>
                      <a:pt x="5879" y="0"/>
                      <a:pt x="5712" y="0"/>
                    </a:cubicBezTo>
                    <a:close/>
                  </a:path>
                </a:pathLst>
              </a:custGeom>
              <a:solidFill>
                <a:srgbClr val="7D924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1784;p48">
                <a:extLst>
                  <a:ext uri="{FF2B5EF4-FFF2-40B4-BE49-F238E27FC236}">
                    <a16:creationId xmlns:a16="http://schemas.microsoft.com/office/drawing/2014/main" id="{03E9B6F7-5110-51A1-03DE-B808688B316A}"/>
                  </a:ext>
                </a:extLst>
              </p:cNvPr>
              <p:cNvSpPr/>
              <p:nvPr/>
            </p:nvSpPr>
            <p:spPr>
              <a:xfrm>
                <a:off x="3992975" y="216782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close/>
                  </a:path>
                </a:pathLst>
              </a:custGeom>
              <a:solidFill>
                <a:srgbClr val="2542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1785;p48">
                <a:extLst>
                  <a:ext uri="{FF2B5EF4-FFF2-40B4-BE49-F238E27FC236}">
                    <a16:creationId xmlns:a16="http://schemas.microsoft.com/office/drawing/2014/main" id="{D5428B83-DC32-192D-59ED-F10EF436E2FF}"/>
                  </a:ext>
                </a:extLst>
              </p:cNvPr>
              <p:cNvSpPr/>
              <p:nvPr/>
            </p:nvSpPr>
            <p:spPr>
              <a:xfrm>
                <a:off x="3925025" y="1929725"/>
                <a:ext cx="209375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8375" h="9525" extrusionOk="0">
                    <a:moveTo>
                      <a:pt x="5546" y="0"/>
                    </a:moveTo>
                    <a:cubicBezTo>
                      <a:pt x="5491" y="0"/>
                      <a:pt x="5435" y="14"/>
                      <a:pt x="5380" y="42"/>
                    </a:cubicBezTo>
                    <a:cubicBezTo>
                      <a:pt x="5213" y="42"/>
                      <a:pt x="5102" y="42"/>
                      <a:pt x="4992" y="97"/>
                    </a:cubicBezTo>
                    <a:lnTo>
                      <a:pt x="4825" y="153"/>
                    </a:lnTo>
                    <a:cubicBezTo>
                      <a:pt x="4603" y="208"/>
                      <a:pt x="4382" y="319"/>
                      <a:pt x="4160" y="430"/>
                    </a:cubicBezTo>
                    <a:cubicBezTo>
                      <a:pt x="2829" y="1040"/>
                      <a:pt x="1720" y="2038"/>
                      <a:pt x="1055" y="3314"/>
                    </a:cubicBezTo>
                    <a:lnTo>
                      <a:pt x="1055" y="3369"/>
                    </a:lnTo>
                    <a:cubicBezTo>
                      <a:pt x="888" y="3591"/>
                      <a:pt x="777" y="3868"/>
                      <a:pt x="666" y="4145"/>
                    </a:cubicBezTo>
                    <a:lnTo>
                      <a:pt x="278" y="4922"/>
                    </a:lnTo>
                    <a:lnTo>
                      <a:pt x="389" y="4922"/>
                    </a:lnTo>
                    <a:lnTo>
                      <a:pt x="334" y="5088"/>
                    </a:lnTo>
                    <a:cubicBezTo>
                      <a:pt x="334" y="5143"/>
                      <a:pt x="334" y="5199"/>
                      <a:pt x="278" y="5254"/>
                    </a:cubicBezTo>
                    <a:lnTo>
                      <a:pt x="56" y="6252"/>
                    </a:lnTo>
                    <a:cubicBezTo>
                      <a:pt x="1" y="6696"/>
                      <a:pt x="1" y="7195"/>
                      <a:pt x="167" y="7639"/>
                    </a:cubicBezTo>
                    <a:cubicBezTo>
                      <a:pt x="167" y="7750"/>
                      <a:pt x="223" y="7861"/>
                      <a:pt x="278" y="7971"/>
                    </a:cubicBezTo>
                    <a:cubicBezTo>
                      <a:pt x="278" y="7971"/>
                      <a:pt x="334" y="8082"/>
                      <a:pt x="334" y="8082"/>
                    </a:cubicBezTo>
                    <a:lnTo>
                      <a:pt x="389" y="8193"/>
                    </a:lnTo>
                    <a:cubicBezTo>
                      <a:pt x="500" y="8360"/>
                      <a:pt x="611" y="8526"/>
                      <a:pt x="777" y="8692"/>
                    </a:cubicBezTo>
                    <a:cubicBezTo>
                      <a:pt x="722" y="8415"/>
                      <a:pt x="722" y="8193"/>
                      <a:pt x="777" y="7971"/>
                    </a:cubicBezTo>
                    <a:lnTo>
                      <a:pt x="944" y="7140"/>
                    </a:lnTo>
                    <a:cubicBezTo>
                      <a:pt x="1276" y="5476"/>
                      <a:pt x="2496" y="4145"/>
                      <a:pt x="4104" y="3591"/>
                    </a:cubicBezTo>
                    <a:cubicBezTo>
                      <a:pt x="4215" y="3535"/>
                      <a:pt x="4382" y="3535"/>
                      <a:pt x="4548" y="3535"/>
                    </a:cubicBezTo>
                    <a:cubicBezTo>
                      <a:pt x="4881" y="3535"/>
                      <a:pt x="5213" y="3646"/>
                      <a:pt x="5491" y="3923"/>
                    </a:cubicBezTo>
                    <a:cubicBezTo>
                      <a:pt x="5546" y="3979"/>
                      <a:pt x="5602" y="4034"/>
                      <a:pt x="5657" y="4090"/>
                    </a:cubicBezTo>
                    <a:cubicBezTo>
                      <a:pt x="5823" y="4367"/>
                      <a:pt x="5934" y="4644"/>
                      <a:pt x="5934" y="4977"/>
                    </a:cubicBezTo>
                    <a:cubicBezTo>
                      <a:pt x="5934" y="5032"/>
                      <a:pt x="5934" y="5143"/>
                      <a:pt x="5934" y="5199"/>
                    </a:cubicBezTo>
                    <a:lnTo>
                      <a:pt x="5712" y="6031"/>
                    </a:lnTo>
                    <a:cubicBezTo>
                      <a:pt x="5712" y="6197"/>
                      <a:pt x="5657" y="6419"/>
                      <a:pt x="5602" y="6585"/>
                    </a:cubicBezTo>
                    <a:cubicBezTo>
                      <a:pt x="5102" y="7916"/>
                      <a:pt x="4104" y="8970"/>
                      <a:pt x="2774" y="9524"/>
                    </a:cubicBezTo>
                    <a:lnTo>
                      <a:pt x="2940" y="9524"/>
                    </a:lnTo>
                    <a:cubicBezTo>
                      <a:pt x="3162" y="9469"/>
                      <a:pt x="3383" y="9413"/>
                      <a:pt x="3605" y="9358"/>
                    </a:cubicBezTo>
                    <a:cubicBezTo>
                      <a:pt x="4881" y="8914"/>
                      <a:pt x="6045" y="8138"/>
                      <a:pt x="6877" y="7084"/>
                    </a:cubicBezTo>
                    <a:lnTo>
                      <a:pt x="6988" y="7084"/>
                    </a:lnTo>
                    <a:lnTo>
                      <a:pt x="7099" y="6807"/>
                    </a:lnTo>
                    <a:lnTo>
                      <a:pt x="7265" y="6530"/>
                    </a:lnTo>
                    <a:cubicBezTo>
                      <a:pt x="7709" y="5809"/>
                      <a:pt x="7986" y="5088"/>
                      <a:pt x="8152" y="4256"/>
                    </a:cubicBezTo>
                    <a:lnTo>
                      <a:pt x="8374" y="3258"/>
                    </a:lnTo>
                    <a:cubicBezTo>
                      <a:pt x="8374" y="3258"/>
                      <a:pt x="8374" y="3203"/>
                      <a:pt x="8374" y="3203"/>
                    </a:cubicBezTo>
                    <a:cubicBezTo>
                      <a:pt x="8374" y="3147"/>
                      <a:pt x="8374" y="3092"/>
                      <a:pt x="8374" y="3036"/>
                    </a:cubicBezTo>
                    <a:cubicBezTo>
                      <a:pt x="8374" y="3036"/>
                      <a:pt x="8374" y="2981"/>
                      <a:pt x="8374" y="2981"/>
                    </a:cubicBezTo>
                    <a:cubicBezTo>
                      <a:pt x="8374" y="2981"/>
                      <a:pt x="8374" y="2925"/>
                      <a:pt x="8374" y="2925"/>
                    </a:cubicBezTo>
                    <a:lnTo>
                      <a:pt x="8374" y="2704"/>
                    </a:lnTo>
                    <a:cubicBezTo>
                      <a:pt x="8374" y="2315"/>
                      <a:pt x="8319" y="1872"/>
                      <a:pt x="8097" y="1539"/>
                    </a:cubicBezTo>
                    <a:cubicBezTo>
                      <a:pt x="7930" y="1206"/>
                      <a:pt x="7764" y="929"/>
                      <a:pt x="7487" y="707"/>
                    </a:cubicBezTo>
                    <a:cubicBezTo>
                      <a:pt x="7210" y="486"/>
                      <a:pt x="6877" y="264"/>
                      <a:pt x="6544" y="153"/>
                    </a:cubicBezTo>
                    <a:cubicBezTo>
                      <a:pt x="6433" y="97"/>
                      <a:pt x="6322" y="97"/>
                      <a:pt x="6211" y="97"/>
                    </a:cubicBezTo>
                    <a:cubicBezTo>
                      <a:pt x="6045" y="42"/>
                      <a:pt x="5879" y="42"/>
                      <a:pt x="5712" y="42"/>
                    </a:cubicBezTo>
                    <a:cubicBezTo>
                      <a:pt x="5657" y="14"/>
                      <a:pt x="5602" y="0"/>
                      <a:pt x="554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1786;p48">
                <a:extLst>
                  <a:ext uri="{FF2B5EF4-FFF2-40B4-BE49-F238E27FC236}">
                    <a16:creationId xmlns:a16="http://schemas.microsoft.com/office/drawing/2014/main" id="{4778A91D-269E-B0F3-CC65-75D45D0C92E2}"/>
                  </a:ext>
                </a:extLst>
              </p:cNvPr>
              <p:cNvSpPr/>
              <p:nvPr/>
            </p:nvSpPr>
            <p:spPr>
              <a:xfrm>
                <a:off x="3898675" y="1977900"/>
                <a:ext cx="214925" cy="237425"/>
              </a:xfrm>
              <a:custGeom>
                <a:avLst/>
                <a:gdLst/>
                <a:ahLst/>
                <a:cxnLst/>
                <a:rect l="l" t="t" r="r" b="b"/>
                <a:pathLst>
                  <a:path w="8597" h="9497" extrusionOk="0">
                    <a:moveTo>
                      <a:pt x="5657" y="1608"/>
                    </a:moveTo>
                    <a:cubicBezTo>
                      <a:pt x="5990" y="1608"/>
                      <a:pt x="6378" y="1719"/>
                      <a:pt x="6600" y="1996"/>
                    </a:cubicBezTo>
                    <a:cubicBezTo>
                      <a:pt x="6656" y="2052"/>
                      <a:pt x="6711" y="2107"/>
                      <a:pt x="6766" y="2163"/>
                    </a:cubicBezTo>
                    <a:cubicBezTo>
                      <a:pt x="6988" y="2440"/>
                      <a:pt x="7044" y="2717"/>
                      <a:pt x="7044" y="3050"/>
                    </a:cubicBezTo>
                    <a:cubicBezTo>
                      <a:pt x="7044" y="3105"/>
                      <a:pt x="7044" y="3161"/>
                      <a:pt x="7044" y="3272"/>
                    </a:cubicBezTo>
                    <a:lnTo>
                      <a:pt x="6877" y="4048"/>
                    </a:lnTo>
                    <a:cubicBezTo>
                      <a:pt x="6822" y="4270"/>
                      <a:pt x="6766" y="4436"/>
                      <a:pt x="6711" y="4658"/>
                    </a:cubicBezTo>
                    <a:cubicBezTo>
                      <a:pt x="6212" y="5989"/>
                      <a:pt x="5214" y="7043"/>
                      <a:pt x="3883" y="7542"/>
                    </a:cubicBezTo>
                    <a:lnTo>
                      <a:pt x="3828" y="7597"/>
                    </a:lnTo>
                    <a:lnTo>
                      <a:pt x="3661" y="7652"/>
                    </a:lnTo>
                    <a:cubicBezTo>
                      <a:pt x="3525" y="7694"/>
                      <a:pt x="3386" y="7714"/>
                      <a:pt x="3247" y="7714"/>
                    </a:cubicBezTo>
                    <a:cubicBezTo>
                      <a:pt x="2649" y="7714"/>
                      <a:pt x="2067" y="7340"/>
                      <a:pt x="1887" y="6710"/>
                    </a:cubicBezTo>
                    <a:cubicBezTo>
                      <a:pt x="1831" y="6488"/>
                      <a:pt x="1831" y="6266"/>
                      <a:pt x="1887" y="6044"/>
                    </a:cubicBezTo>
                    <a:lnTo>
                      <a:pt x="2053" y="5213"/>
                    </a:lnTo>
                    <a:cubicBezTo>
                      <a:pt x="2441" y="3549"/>
                      <a:pt x="3606" y="2218"/>
                      <a:pt x="5214" y="1664"/>
                    </a:cubicBezTo>
                    <a:cubicBezTo>
                      <a:pt x="5380" y="1608"/>
                      <a:pt x="5491" y="1608"/>
                      <a:pt x="5657" y="1608"/>
                    </a:cubicBezTo>
                    <a:close/>
                    <a:moveTo>
                      <a:pt x="5657" y="0"/>
                    </a:moveTo>
                    <a:cubicBezTo>
                      <a:pt x="5491" y="0"/>
                      <a:pt x="5325" y="56"/>
                      <a:pt x="5103" y="111"/>
                    </a:cubicBezTo>
                    <a:cubicBezTo>
                      <a:pt x="3606" y="610"/>
                      <a:pt x="2330" y="1664"/>
                      <a:pt x="1443" y="2995"/>
                    </a:cubicBezTo>
                    <a:cubicBezTo>
                      <a:pt x="1000" y="3715"/>
                      <a:pt x="722" y="4436"/>
                      <a:pt x="556" y="5268"/>
                    </a:cubicBezTo>
                    <a:lnTo>
                      <a:pt x="334" y="6266"/>
                    </a:lnTo>
                    <a:cubicBezTo>
                      <a:pt x="0" y="7984"/>
                      <a:pt x="1349" y="9496"/>
                      <a:pt x="3004" y="9496"/>
                    </a:cubicBezTo>
                    <a:cubicBezTo>
                      <a:pt x="3273" y="9496"/>
                      <a:pt x="3549" y="9457"/>
                      <a:pt x="3828" y="9371"/>
                    </a:cubicBezTo>
                    <a:cubicBezTo>
                      <a:pt x="5269" y="8872"/>
                      <a:pt x="6489" y="7874"/>
                      <a:pt x="7265" y="6599"/>
                    </a:cubicBezTo>
                    <a:cubicBezTo>
                      <a:pt x="7321" y="6488"/>
                      <a:pt x="7376" y="6433"/>
                      <a:pt x="7432" y="6322"/>
                    </a:cubicBezTo>
                    <a:cubicBezTo>
                      <a:pt x="7487" y="6322"/>
                      <a:pt x="7487" y="6266"/>
                      <a:pt x="7487" y="6211"/>
                    </a:cubicBezTo>
                    <a:cubicBezTo>
                      <a:pt x="7543" y="6155"/>
                      <a:pt x="7543" y="6100"/>
                      <a:pt x="7598" y="6100"/>
                    </a:cubicBezTo>
                    <a:cubicBezTo>
                      <a:pt x="7598" y="6044"/>
                      <a:pt x="7654" y="5989"/>
                      <a:pt x="7654" y="5934"/>
                    </a:cubicBezTo>
                    <a:lnTo>
                      <a:pt x="7765" y="5823"/>
                    </a:lnTo>
                    <a:cubicBezTo>
                      <a:pt x="7765" y="5712"/>
                      <a:pt x="7820" y="5656"/>
                      <a:pt x="7875" y="5545"/>
                    </a:cubicBezTo>
                    <a:cubicBezTo>
                      <a:pt x="7875" y="5545"/>
                      <a:pt x="7931" y="5379"/>
                      <a:pt x="7986" y="5324"/>
                    </a:cubicBezTo>
                    <a:lnTo>
                      <a:pt x="7986" y="5213"/>
                    </a:lnTo>
                    <a:cubicBezTo>
                      <a:pt x="8042" y="5046"/>
                      <a:pt x="8097" y="4935"/>
                      <a:pt x="8097" y="4824"/>
                    </a:cubicBezTo>
                    <a:cubicBezTo>
                      <a:pt x="8208" y="4658"/>
                      <a:pt x="8264" y="4436"/>
                      <a:pt x="8264" y="4215"/>
                    </a:cubicBezTo>
                    <a:lnTo>
                      <a:pt x="8485" y="3161"/>
                    </a:lnTo>
                    <a:cubicBezTo>
                      <a:pt x="8541" y="2995"/>
                      <a:pt x="8541" y="2828"/>
                      <a:pt x="8541" y="2662"/>
                    </a:cubicBezTo>
                    <a:lnTo>
                      <a:pt x="8541" y="2496"/>
                    </a:lnTo>
                    <a:cubicBezTo>
                      <a:pt x="8541" y="2496"/>
                      <a:pt x="8541" y="2440"/>
                      <a:pt x="8541" y="2440"/>
                    </a:cubicBezTo>
                    <a:cubicBezTo>
                      <a:pt x="8596" y="2385"/>
                      <a:pt x="8596" y="2385"/>
                      <a:pt x="8541" y="2329"/>
                    </a:cubicBezTo>
                    <a:lnTo>
                      <a:pt x="8541" y="2218"/>
                    </a:lnTo>
                    <a:lnTo>
                      <a:pt x="8541" y="2052"/>
                    </a:lnTo>
                    <a:cubicBezTo>
                      <a:pt x="8541" y="1941"/>
                      <a:pt x="8541" y="1886"/>
                      <a:pt x="8485" y="1775"/>
                    </a:cubicBezTo>
                    <a:cubicBezTo>
                      <a:pt x="8485" y="1719"/>
                      <a:pt x="8430" y="1664"/>
                      <a:pt x="8430" y="1664"/>
                    </a:cubicBezTo>
                    <a:cubicBezTo>
                      <a:pt x="8430" y="1553"/>
                      <a:pt x="8374" y="1497"/>
                      <a:pt x="8374" y="1442"/>
                    </a:cubicBezTo>
                    <a:lnTo>
                      <a:pt x="8264" y="1331"/>
                    </a:lnTo>
                    <a:lnTo>
                      <a:pt x="8264" y="1276"/>
                    </a:lnTo>
                    <a:cubicBezTo>
                      <a:pt x="8264" y="1220"/>
                      <a:pt x="8208" y="1165"/>
                      <a:pt x="8153" y="1054"/>
                    </a:cubicBezTo>
                    <a:cubicBezTo>
                      <a:pt x="8042" y="887"/>
                      <a:pt x="7875" y="777"/>
                      <a:pt x="7765" y="610"/>
                    </a:cubicBezTo>
                    <a:cubicBezTo>
                      <a:pt x="7654" y="555"/>
                      <a:pt x="7598" y="499"/>
                      <a:pt x="7487" y="444"/>
                    </a:cubicBezTo>
                    <a:lnTo>
                      <a:pt x="7376" y="333"/>
                    </a:lnTo>
                    <a:lnTo>
                      <a:pt x="7265" y="277"/>
                    </a:lnTo>
                    <a:lnTo>
                      <a:pt x="7155" y="222"/>
                    </a:lnTo>
                    <a:lnTo>
                      <a:pt x="7099" y="167"/>
                    </a:lnTo>
                    <a:lnTo>
                      <a:pt x="6933" y="111"/>
                    </a:lnTo>
                    <a:cubicBezTo>
                      <a:pt x="6877" y="56"/>
                      <a:pt x="6766" y="56"/>
                      <a:pt x="6656" y="56"/>
                    </a:cubicBezTo>
                    <a:lnTo>
                      <a:pt x="643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1787;p48">
                <a:extLst>
                  <a:ext uri="{FF2B5EF4-FFF2-40B4-BE49-F238E27FC236}">
                    <a16:creationId xmlns:a16="http://schemas.microsoft.com/office/drawing/2014/main" id="{A001025B-A543-50EF-79BB-5BB17CC618D9}"/>
                  </a:ext>
                </a:extLst>
              </p:cNvPr>
              <p:cNvSpPr/>
              <p:nvPr/>
            </p:nvSpPr>
            <p:spPr>
              <a:xfrm>
                <a:off x="3944450" y="2147025"/>
                <a:ext cx="14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56" h="1" extrusionOk="0">
                    <a:moveTo>
                      <a:pt x="56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7C8A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1788;p48">
                <a:extLst>
                  <a:ext uri="{FF2B5EF4-FFF2-40B4-BE49-F238E27FC236}">
                    <a16:creationId xmlns:a16="http://schemas.microsoft.com/office/drawing/2014/main" id="{412A27C8-D584-7D34-1978-5492272561E1}"/>
                  </a:ext>
                </a:extLst>
              </p:cNvPr>
              <p:cNvSpPr/>
              <p:nvPr/>
            </p:nvSpPr>
            <p:spPr>
              <a:xfrm>
                <a:off x="3992975" y="216782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close/>
                  </a:path>
                </a:pathLst>
              </a:custGeom>
              <a:solidFill>
                <a:srgbClr val="97C8A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1789;p48">
                <a:extLst>
                  <a:ext uri="{FF2B5EF4-FFF2-40B4-BE49-F238E27FC236}">
                    <a16:creationId xmlns:a16="http://schemas.microsoft.com/office/drawing/2014/main" id="{BBBD65EA-F2D1-0B57-7277-67DE2587FBCB}"/>
                  </a:ext>
                </a:extLst>
              </p:cNvPr>
              <p:cNvSpPr/>
              <p:nvPr/>
            </p:nvSpPr>
            <p:spPr>
              <a:xfrm>
                <a:off x="3410725" y="1993150"/>
                <a:ext cx="162225" cy="162200"/>
              </a:xfrm>
              <a:custGeom>
                <a:avLst/>
                <a:gdLst/>
                <a:ahLst/>
                <a:cxnLst/>
                <a:rect l="l" t="t" r="r" b="b"/>
                <a:pathLst>
                  <a:path w="6489" h="6488" extrusionOk="0">
                    <a:moveTo>
                      <a:pt x="3217" y="0"/>
                    </a:moveTo>
                    <a:lnTo>
                      <a:pt x="1" y="3216"/>
                    </a:lnTo>
                    <a:lnTo>
                      <a:pt x="3217" y="6488"/>
                    </a:lnTo>
                    <a:lnTo>
                      <a:pt x="6488" y="3216"/>
                    </a:lnTo>
                    <a:lnTo>
                      <a:pt x="3217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1790;p48">
                <a:extLst>
                  <a:ext uri="{FF2B5EF4-FFF2-40B4-BE49-F238E27FC236}">
                    <a16:creationId xmlns:a16="http://schemas.microsoft.com/office/drawing/2014/main" id="{9C3B5564-7745-E01B-9844-2B5473293411}"/>
                  </a:ext>
                </a:extLst>
              </p:cNvPr>
              <p:cNvSpPr/>
              <p:nvPr/>
            </p:nvSpPr>
            <p:spPr>
              <a:xfrm>
                <a:off x="3125150" y="1993150"/>
                <a:ext cx="162225" cy="162200"/>
              </a:xfrm>
              <a:custGeom>
                <a:avLst/>
                <a:gdLst/>
                <a:ahLst/>
                <a:cxnLst/>
                <a:rect l="l" t="t" r="r" b="b"/>
                <a:pathLst>
                  <a:path w="6489" h="6488" extrusionOk="0">
                    <a:moveTo>
                      <a:pt x="3217" y="0"/>
                    </a:moveTo>
                    <a:lnTo>
                      <a:pt x="1" y="3216"/>
                    </a:lnTo>
                    <a:lnTo>
                      <a:pt x="3217" y="6488"/>
                    </a:lnTo>
                    <a:lnTo>
                      <a:pt x="6488" y="3216"/>
                    </a:lnTo>
                    <a:lnTo>
                      <a:pt x="3217" y="0"/>
                    </a:lnTo>
                    <a:close/>
                  </a:path>
                </a:pathLst>
              </a:custGeom>
              <a:solidFill>
                <a:srgbClr val="345B3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1791;p48">
                <a:extLst>
                  <a:ext uri="{FF2B5EF4-FFF2-40B4-BE49-F238E27FC236}">
                    <a16:creationId xmlns:a16="http://schemas.microsoft.com/office/drawing/2014/main" id="{B83295E8-96C6-4134-04BE-26F56DED22F5}"/>
                  </a:ext>
                </a:extLst>
              </p:cNvPr>
              <p:cNvSpPr/>
              <p:nvPr/>
            </p:nvSpPr>
            <p:spPr>
              <a:xfrm>
                <a:off x="2839575" y="1993150"/>
                <a:ext cx="160850" cy="162200"/>
              </a:xfrm>
              <a:custGeom>
                <a:avLst/>
                <a:gdLst/>
                <a:ahLst/>
                <a:cxnLst/>
                <a:rect l="l" t="t" r="r" b="b"/>
                <a:pathLst>
                  <a:path w="6434" h="6488" extrusionOk="0">
                    <a:moveTo>
                      <a:pt x="3217" y="0"/>
                    </a:moveTo>
                    <a:lnTo>
                      <a:pt x="1" y="3216"/>
                    </a:lnTo>
                    <a:lnTo>
                      <a:pt x="3217" y="6488"/>
                    </a:lnTo>
                    <a:lnTo>
                      <a:pt x="6433" y="3216"/>
                    </a:lnTo>
                    <a:lnTo>
                      <a:pt x="3217" y="0"/>
                    </a:lnTo>
                    <a:close/>
                  </a:path>
                </a:pathLst>
              </a:custGeom>
              <a:solidFill>
                <a:srgbClr val="345B3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1792;p48">
                <a:extLst>
                  <a:ext uri="{FF2B5EF4-FFF2-40B4-BE49-F238E27FC236}">
                    <a16:creationId xmlns:a16="http://schemas.microsoft.com/office/drawing/2014/main" id="{CA5764C9-03F6-7B02-1087-E4F76BB9A863}"/>
                  </a:ext>
                </a:extLst>
              </p:cNvPr>
              <p:cNvSpPr/>
              <p:nvPr/>
            </p:nvSpPr>
            <p:spPr>
              <a:xfrm>
                <a:off x="1873350" y="2088125"/>
                <a:ext cx="993975" cy="496975"/>
              </a:xfrm>
              <a:custGeom>
                <a:avLst/>
                <a:gdLst/>
                <a:ahLst/>
                <a:cxnLst/>
                <a:rect l="l" t="t" r="r" b="b"/>
                <a:pathLst>
                  <a:path w="39759" h="19879" extrusionOk="0">
                    <a:moveTo>
                      <a:pt x="19910" y="1"/>
                    </a:moveTo>
                    <a:cubicBezTo>
                      <a:pt x="18996" y="1"/>
                      <a:pt x="18070" y="64"/>
                      <a:pt x="17135" y="194"/>
                    </a:cubicBezTo>
                    <a:cubicBezTo>
                      <a:pt x="15970" y="360"/>
                      <a:pt x="14861" y="637"/>
                      <a:pt x="13752" y="970"/>
                    </a:cubicBezTo>
                    <a:cubicBezTo>
                      <a:pt x="12699" y="1303"/>
                      <a:pt x="11756" y="1691"/>
                      <a:pt x="10813" y="2190"/>
                    </a:cubicBezTo>
                    <a:cubicBezTo>
                      <a:pt x="4159" y="5572"/>
                      <a:pt x="0" y="12448"/>
                      <a:pt x="0" y="19879"/>
                    </a:cubicBezTo>
                    <a:lnTo>
                      <a:pt x="39759" y="19879"/>
                    </a:lnTo>
                    <a:cubicBezTo>
                      <a:pt x="39759" y="8785"/>
                      <a:pt x="30709" y="1"/>
                      <a:pt x="1991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1793;p48">
                <a:extLst>
                  <a:ext uri="{FF2B5EF4-FFF2-40B4-BE49-F238E27FC236}">
                    <a16:creationId xmlns:a16="http://schemas.microsoft.com/office/drawing/2014/main" id="{0D2BE59F-4663-5F3C-4D80-1D0FDECE9B21}"/>
                  </a:ext>
                </a:extLst>
              </p:cNvPr>
              <p:cNvSpPr/>
              <p:nvPr/>
            </p:nvSpPr>
            <p:spPr>
              <a:xfrm>
                <a:off x="1992575" y="2208025"/>
                <a:ext cx="755525" cy="377075"/>
              </a:xfrm>
              <a:custGeom>
                <a:avLst/>
                <a:gdLst/>
                <a:ahLst/>
                <a:cxnLst/>
                <a:rect l="l" t="t" r="r" b="b"/>
                <a:pathLst>
                  <a:path w="30221" h="15083" extrusionOk="0">
                    <a:moveTo>
                      <a:pt x="15083" y="0"/>
                    </a:moveTo>
                    <a:cubicBezTo>
                      <a:pt x="6765" y="0"/>
                      <a:pt x="0" y="6765"/>
                      <a:pt x="0" y="15083"/>
                    </a:cubicBezTo>
                    <a:lnTo>
                      <a:pt x="30221" y="15083"/>
                    </a:lnTo>
                    <a:cubicBezTo>
                      <a:pt x="30221" y="6765"/>
                      <a:pt x="23456" y="0"/>
                      <a:pt x="15083" y="0"/>
                    </a:cubicBezTo>
                    <a:close/>
                  </a:path>
                </a:pathLst>
              </a:custGeom>
              <a:solidFill>
                <a:srgbClr val="EFECF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1794;p48">
                <a:extLst>
                  <a:ext uri="{FF2B5EF4-FFF2-40B4-BE49-F238E27FC236}">
                    <a16:creationId xmlns:a16="http://schemas.microsoft.com/office/drawing/2014/main" id="{BF4C2BC5-9900-13C9-6AB7-AE7DCA62D1EA}"/>
                  </a:ext>
                </a:extLst>
              </p:cNvPr>
              <p:cNvSpPr/>
              <p:nvPr/>
            </p:nvSpPr>
            <p:spPr>
              <a:xfrm>
                <a:off x="1992575" y="2208025"/>
                <a:ext cx="755525" cy="377075"/>
              </a:xfrm>
              <a:custGeom>
                <a:avLst/>
                <a:gdLst/>
                <a:ahLst/>
                <a:cxnLst/>
                <a:rect l="l" t="t" r="r" b="b"/>
                <a:pathLst>
                  <a:path w="30221" h="15083" extrusionOk="0">
                    <a:moveTo>
                      <a:pt x="15083" y="0"/>
                    </a:moveTo>
                    <a:cubicBezTo>
                      <a:pt x="6765" y="0"/>
                      <a:pt x="0" y="6765"/>
                      <a:pt x="0" y="15083"/>
                    </a:cubicBezTo>
                    <a:lnTo>
                      <a:pt x="30221" y="15083"/>
                    </a:lnTo>
                    <a:cubicBezTo>
                      <a:pt x="30221" y="6765"/>
                      <a:pt x="23456" y="0"/>
                      <a:pt x="1508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1795;p48">
                <a:extLst>
                  <a:ext uri="{FF2B5EF4-FFF2-40B4-BE49-F238E27FC236}">
                    <a16:creationId xmlns:a16="http://schemas.microsoft.com/office/drawing/2014/main" id="{049AF7F4-5A52-057E-0E6E-7A52C2C2AB57}"/>
                  </a:ext>
                </a:extLst>
              </p:cNvPr>
              <p:cNvSpPr/>
              <p:nvPr/>
            </p:nvSpPr>
            <p:spPr>
              <a:xfrm>
                <a:off x="2023075" y="2306375"/>
                <a:ext cx="969025" cy="744525"/>
              </a:xfrm>
              <a:custGeom>
                <a:avLst/>
                <a:gdLst/>
                <a:ahLst/>
                <a:cxnLst/>
                <a:rect l="l" t="t" r="r" b="b"/>
                <a:pathLst>
                  <a:path w="38761" h="29781" extrusionOk="0">
                    <a:moveTo>
                      <a:pt x="21484" y="1"/>
                    </a:moveTo>
                    <a:cubicBezTo>
                      <a:pt x="18118" y="1"/>
                      <a:pt x="14709" y="858"/>
                      <a:pt x="11589" y="2665"/>
                    </a:cubicBezTo>
                    <a:cubicBezTo>
                      <a:pt x="10813" y="3108"/>
                      <a:pt x="10037" y="3607"/>
                      <a:pt x="9316" y="4162"/>
                    </a:cubicBezTo>
                    <a:cubicBezTo>
                      <a:pt x="8373" y="4883"/>
                      <a:pt x="7541" y="5715"/>
                      <a:pt x="6765" y="6546"/>
                    </a:cubicBezTo>
                    <a:cubicBezTo>
                      <a:pt x="998" y="12979"/>
                      <a:pt x="0" y="22350"/>
                      <a:pt x="4325" y="29780"/>
                    </a:cubicBezTo>
                    <a:lnTo>
                      <a:pt x="38760" y="9929"/>
                    </a:lnTo>
                    <a:cubicBezTo>
                      <a:pt x="35040" y="3567"/>
                      <a:pt x="28349" y="1"/>
                      <a:pt x="2148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1796;p48">
                <a:extLst>
                  <a:ext uri="{FF2B5EF4-FFF2-40B4-BE49-F238E27FC236}">
                    <a16:creationId xmlns:a16="http://schemas.microsoft.com/office/drawing/2014/main" id="{02FFB99B-9FBA-3C4E-7524-DA6D9383D350}"/>
                  </a:ext>
                </a:extLst>
              </p:cNvPr>
              <p:cNvSpPr/>
              <p:nvPr/>
            </p:nvSpPr>
            <p:spPr>
              <a:xfrm>
                <a:off x="2129800" y="2424925"/>
                <a:ext cx="758325" cy="566375"/>
              </a:xfrm>
              <a:custGeom>
                <a:avLst/>
                <a:gdLst/>
                <a:ahLst/>
                <a:cxnLst/>
                <a:rect l="l" t="t" r="r" b="b"/>
                <a:pathLst>
                  <a:path w="30333" h="22655" extrusionOk="0">
                    <a:moveTo>
                      <a:pt x="17249" y="1"/>
                    </a:moveTo>
                    <a:cubicBezTo>
                      <a:pt x="14682" y="1"/>
                      <a:pt x="12082" y="655"/>
                      <a:pt x="9705" y="2026"/>
                    </a:cubicBezTo>
                    <a:cubicBezTo>
                      <a:pt x="2441" y="6185"/>
                      <a:pt x="1" y="15445"/>
                      <a:pt x="4160" y="22654"/>
                    </a:cubicBezTo>
                    <a:lnTo>
                      <a:pt x="30333" y="7571"/>
                    </a:lnTo>
                    <a:cubicBezTo>
                      <a:pt x="27545" y="2703"/>
                      <a:pt x="22466" y="1"/>
                      <a:pt x="17249" y="1"/>
                    </a:cubicBezTo>
                    <a:close/>
                  </a:path>
                </a:pathLst>
              </a:custGeom>
              <a:solidFill>
                <a:srgbClr val="EFECF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0" name="Google Shape;1797;p48">
                <a:extLst>
                  <a:ext uri="{FF2B5EF4-FFF2-40B4-BE49-F238E27FC236}">
                    <a16:creationId xmlns:a16="http://schemas.microsoft.com/office/drawing/2014/main" id="{E5D67D4F-61D9-38D9-DB14-F2E954859AF5}"/>
                  </a:ext>
                </a:extLst>
              </p:cNvPr>
              <p:cNvSpPr/>
              <p:nvPr/>
            </p:nvSpPr>
            <p:spPr>
              <a:xfrm>
                <a:off x="2129800" y="2424925"/>
                <a:ext cx="758325" cy="566375"/>
              </a:xfrm>
              <a:custGeom>
                <a:avLst/>
                <a:gdLst/>
                <a:ahLst/>
                <a:cxnLst/>
                <a:rect l="l" t="t" r="r" b="b"/>
                <a:pathLst>
                  <a:path w="30333" h="22655" extrusionOk="0">
                    <a:moveTo>
                      <a:pt x="17249" y="1"/>
                    </a:moveTo>
                    <a:cubicBezTo>
                      <a:pt x="14682" y="1"/>
                      <a:pt x="12082" y="655"/>
                      <a:pt x="9705" y="2026"/>
                    </a:cubicBezTo>
                    <a:cubicBezTo>
                      <a:pt x="2441" y="6185"/>
                      <a:pt x="1" y="15445"/>
                      <a:pt x="4160" y="22654"/>
                    </a:cubicBezTo>
                    <a:lnTo>
                      <a:pt x="30333" y="7571"/>
                    </a:lnTo>
                    <a:cubicBezTo>
                      <a:pt x="27545" y="2703"/>
                      <a:pt x="22466" y="1"/>
                      <a:pt x="1724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1" name="Google Shape;1798;p48">
                <a:extLst>
                  <a:ext uri="{FF2B5EF4-FFF2-40B4-BE49-F238E27FC236}">
                    <a16:creationId xmlns:a16="http://schemas.microsoft.com/office/drawing/2014/main" id="{A7110FBC-E6AF-E67B-27C2-B11EAE338B61}"/>
                  </a:ext>
                </a:extLst>
              </p:cNvPr>
              <p:cNvSpPr/>
              <p:nvPr/>
            </p:nvSpPr>
            <p:spPr>
              <a:xfrm>
                <a:off x="2548450" y="1573100"/>
                <a:ext cx="524050" cy="679300"/>
              </a:xfrm>
              <a:custGeom>
                <a:avLst/>
                <a:gdLst/>
                <a:ahLst/>
                <a:cxnLst/>
                <a:rect l="l" t="t" r="r" b="b"/>
                <a:pathLst>
                  <a:path w="20962" h="27172" extrusionOk="0">
                    <a:moveTo>
                      <a:pt x="10315" y="0"/>
                    </a:moveTo>
                    <a:cubicBezTo>
                      <a:pt x="7376" y="2551"/>
                      <a:pt x="5102" y="5712"/>
                      <a:pt x="3605" y="9261"/>
                    </a:cubicBezTo>
                    <a:cubicBezTo>
                      <a:pt x="3605" y="9316"/>
                      <a:pt x="3605" y="9316"/>
                      <a:pt x="3605" y="9372"/>
                    </a:cubicBezTo>
                    <a:cubicBezTo>
                      <a:pt x="1" y="17800"/>
                      <a:pt x="1110" y="27172"/>
                      <a:pt x="10315" y="27172"/>
                    </a:cubicBezTo>
                    <a:cubicBezTo>
                      <a:pt x="14030" y="27172"/>
                      <a:pt x="16415" y="25619"/>
                      <a:pt x="17745" y="23235"/>
                    </a:cubicBezTo>
                    <a:cubicBezTo>
                      <a:pt x="20962" y="17301"/>
                      <a:pt x="17357" y="6045"/>
                      <a:pt x="1031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2" name="Google Shape;1799;p48">
                <a:extLst>
                  <a:ext uri="{FF2B5EF4-FFF2-40B4-BE49-F238E27FC236}">
                    <a16:creationId xmlns:a16="http://schemas.microsoft.com/office/drawing/2014/main" id="{2C29C83F-AC6D-6EA2-91AA-3626B3489BE3}"/>
                  </a:ext>
                </a:extLst>
              </p:cNvPr>
              <p:cNvSpPr/>
              <p:nvPr/>
            </p:nvSpPr>
            <p:spPr>
              <a:xfrm>
                <a:off x="2806300" y="1796300"/>
                <a:ext cx="25" cy="670975"/>
              </a:xfrm>
              <a:custGeom>
                <a:avLst/>
                <a:gdLst/>
                <a:ahLst/>
                <a:cxnLst/>
                <a:rect l="l" t="t" r="r" b="b"/>
                <a:pathLst>
                  <a:path w="1" h="26839" fill="none" extrusionOk="0">
                    <a:moveTo>
                      <a:pt x="1" y="0"/>
                    </a:moveTo>
                    <a:lnTo>
                      <a:pt x="1" y="26838"/>
                    </a:lnTo>
                  </a:path>
                </a:pathLst>
              </a:custGeom>
              <a:noFill/>
              <a:ln w="4150" cap="flat" cmpd="sng">
                <a:solidFill>
                  <a:schemeClr val="lt1"/>
                </a:solidFill>
                <a:prstDash val="solid"/>
                <a:miter lim="5545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3" name="Google Shape;1800;p48">
                <a:extLst>
                  <a:ext uri="{FF2B5EF4-FFF2-40B4-BE49-F238E27FC236}">
                    <a16:creationId xmlns:a16="http://schemas.microsoft.com/office/drawing/2014/main" id="{8F82AAAC-12A9-5540-9B05-E96403086E28}"/>
                  </a:ext>
                </a:extLst>
              </p:cNvPr>
              <p:cNvSpPr/>
              <p:nvPr/>
            </p:nvSpPr>
            <p:spPr>
              <a:xfrm>
                <a:off x="2655200" y="1887775"/>
                <a:ext cx="151125" cy="257875"/>
              </a:xfrm>
              <a:custGeom>
                <a:avLst/>
                <a:gdLst/>
                <a:ahLst/>
                <a:cxnLst/>
                <a:rect l="l" t="t" r="r" b="b"/>
                <a:pathLst>
                  <a:path w="6045" h="10315" fill="none" extrusionOk="0">
                    <a:moveTo>
                      <a:pt x="1553" y="1"/>
                    </a:moveTo>
                    <a:lnTo>
                      <a:pt x="6045" y="3772"/>
                    </a:lnTo>
                    <a:lnTo>
                      <a:pt x="6045" y="10315"/>
                    </a:lnTo>
                    <a:lnTo>
                      <a:pt x="1" y="5768"/>
                    </a:lnTo>
                  </a:path>
                </a:pathLst>
              </a:custGeom>
              <a:noFill/>
              <a:ln w="4150" cap="flat" cmpd="sng">
                <a:solidFill>
                  <a:schemeClr val="lt1"/>
                </a:solidFill>
                <a:prstDash val="solid"/>
                <a:miter lim="5545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4" name="Google Shape;1801;p48">
                <a:extLst>
                  <a:ext uri="{FF2B5EF4-FFF2-40B4-BE49-F238E27FC236}">
                    <a16:creationId xmlns:a16="http://schemas.microsoft.com/office/drawing/2014/main" id="{AC0B914B-4B3F-AE8B-4A7A-AFFBF19DC6B9}"/>
                  </a:ext>
                </a:extLst>
              </p:cNvPr>
              <p:cNvSpPr/>
              <p:nvPr/>
            </p:nvSpPr>
            <p:spPr>
              <a:xfrm>
                <a:off x="2806300" y="1887775"/>
                <a:ext cx="151150" cy="257875"/>
              </a:xfrm>
              <a:custGeom>
                <a:avLst/>
                <a:gdLst/>
                <a:ahLst/>
                <a:cxnLst/>
                <a:rect l="l" t="t" r="r" b="b"/>
                <a:pathLst>
                  <a:path w="6046" h="10315" fill="none" extrusionOk="0">
                    <a:moveTo>
                      <a:pt x="4492" y="1"/>
                    </a:moveTo>
                    <a:lnTo>
                      <a:pt x="1" y="3772"/>
                    </a:lnTo>
                    <a:lnTo>
                      <a:pt x="1" y="10315"/>
                    </a:lnTo>
                    <a:lnTo>
                      <a:pt x="6045" y="5768"/>
                    </a:lnTo>
                  </a:path>
                </a:pathLst>
              </a:custGeom>
              <a:noFill/>
              <a:ln w="4150" cap="flat" cmpd="sng">
                <a:solidFill>
                  <a:schemeClr val="lt1"/>
                </a:solidFill>
                <a:prstDash val="solid"/>
                <a:miter lim="5545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5" name="Google Shape;1802;p48">
                <a:extLst>
                  <a:ext uri="{FF2B5EF4-FFF2-40B4-BE49-F238E27FC236}">
                    <a16:creationId xmlns:a16="http://schemas.microsoft.com/office/drawing/2014/main" id="{BDD3804E-ADE9-FEF2-4CF4-0FD21BD930BC}"/>
                  </a:ext>
                </a:extLst>
              </p:cNvPr>
              <p:cNvSpPr/>
              <p:nvPr/>
            </p:nvSpPr>
            <p:spPr>
              <a:xfrm>
                <a:off x="2298925" y="1955900"/>
                <a:ext cx="451950" cy="441075"/>
              </a:xfrm>
              <a:custGeom>
                <a:avLst/>
                <a:gdLst/>
                <a:ahLst/>
                <a:cxnLst/>
                <a:rect l="l" t="t" r="r" b="b"/>
                <a:pathLst>
                  <a:path w="18078" h="17643" extrusionOk="0">
                    <a:moveTo>
                      <a:pt x="1463" y="0"/>
                    </a:moveTo>
                    <a:cubicBezTo>
                      <a:pt x="1029" y="0"/>
                      <a:pt x="596" y="16"/>
                      <a:pt x="167" y="48"/>
                    </a:cubicBezTo>
                    <a:cubicBezTo>
                      <a:pt x="1" y="3154"/>
                      <a:pt x="500" y="6204"/>
                      <a:pt x="1664" y="9087"/>
                    </a:cubicBezTo>
                    <a:cubicBezTo>
                      <a:pt x="1609" y="9087"/>
                      <a:pt x="1609" y="9087"/>
                      <a:pt x="1664" y="9142"/>
                    </a:cubicBezTo>
                    <a:cubicBezTo>
                      <a:pt x="3608" y="13924"/>
                      <a:pt x="7078" y="17643"/>
                      <a:pt x="10775" y="17643"/>
                    </a:cubicBezTo>
                    <a:cubicBezTo>
                      <a:pt x="12351" y="17643"/>
                      <a:pt x="13969" y="16967"/>
                      <a:pt x="15527" y="15408"/>
                    </a:cubicBezTo>
                    <a:cubicBezTo>
                      <a:pt x="17579" y="13301"/>
                      <a:pt x="18078" y="11083"/>
                      <a:pt x="17468" y="9032"/>
                    </a:cubicBezTo>
                    <a:cubicBezTo>
                      <a:pt x="16006" y="4123"/>
                      <a:pt x="8494" y="0"/>
                      <a:pt x="146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6" name="Google Shape;1803;p48">
                <a:extLst>
                  <a:ext uri="{FF2B5EF4-FFF2-40B4-BE49-F238E27FC236}">
                    <a16:creationId xmlns:a16="http://schemas.microsoft.com/office/drawing/2014/main" id="{439D8F12-236F-E137-A4C0-A3B89BE32246}"/>
                  </a:ext>
                </a:extLst>
              </p:cNvPr>
              <p:cNvSpPr/>
              <p:nvPr/>
            </p:nvSpPr>
            <p:spPr>
              <a:xfrm>
                <a:off x="2429250" y="2083250"/>
                <a:ext cx="378475" cy="378475"/>
              </a:xfrm>
              <a:custGeom>
                <a:avLst/>
                <a:gdLst/>
                <a:ahLst/>
                <a:cxnLst/>
                <a:rect l="l" t="t" r="r" b="b"/>
                <a:pathLst>
                  <a:path w="15139" h="15139" fill="none" extrusionOk="0">
                    <a:moveTo>
                      <a:pt x="0" y="1"/>
                    </a:moveTo>
                    <a:lnTo>
                      <a:pt x="15138" y="15139"/>
                    </a:lnTo>
                  </a:path>
                </a:pathLst>
              </a:custGeom>
              <a:noFill/>
              <a:ln w="4150" cap="flat" cmpd="sng">
                <a:solidFill>
                  <a:schemeClr val="lt1"/>
                </a:solidFill>
                <a:prstDash val="solid"/>
                <a:miter lim="5545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7" name="Google Shape;1804;p48">
                <a:extLst>
                  <a:ext uri="{FF2B5EF4-FFF2-40B4-BE49-F238E27FC236}">
                    <a16:creationId xmlns:a16="http://schemas.microsoft.com/office/drawing/2014/main" id="{A48B7835-E76B-A613-0DDB-5BDA1482CC87}"/>
                  </a:ext>
                </a:extLst>
              </p:cNvPr>
              <p:cNvSpPr/>
              <p:nvPr/>
            </p:nvSpPr>
            <p:spPr>
              <a:xfrm>
                <a:off x="2418150" y="2188600"/>
                <a:ext cx="207975" cy="113700"/>
              </a:xfrm>
              <a:custGeom>
                <a:avLst/>
                <a:gdLst/>
                <a:ahLst/>
                <a:cxnLst/>
                <a:rect l="l" t="t" r="r" b="b"/>
                <a:pathLst>
                  <a:path w="8319" h="4548" fill="none" extrusionOk="0">
                    <a:moveTo>
                      <a:pt x="1" y="444"/>
                    </a:moveTo>
                    <a:lnTo>
                      <a:pt x="4658" y="1"/>
                    </a:lnTo>
                    <a:lnTo>
                      <a:pt x="8318" y="3661"/>
                    </a:lnTo>
                    <a:lnTo>
                      <a:pt x="2330" y="4548"/>
                    </a:lnTo>
                  </a:path>
                </a:pathLst>
              </a:custGeom>
              <a:noFill/>
              <a:ln w="4150" cap="flat" cmpd="sng">
                <a:solidFill>
                  <a:schemeClr val="lt1"/>
                </a:solidFill>
                <a:prstDash val="solid"/>
                <a:miter lim="5545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8" name="Google Shape;1805;p48">
                <a:extLst>
                  <a:ext uri="{FF2B5EF4-FFF2-40B4-BE49-F238E27FC236}">
                    <a16:creationId xmlns:a16="http://schemas.microsoft.com/office/drawing/2014/main" id="{6520E7E3-061B-8C45-1BB0-2EE62AC56DAD}"/>
                  </a:ext>
                </a:extLst>
              </p:cNvPr>
              <p:cNvSpPr/>
              <p:nvPr/>
            </p:nvSpPr>
            <p:spPr>
              <a:xfrm>
                <a:off x="2534600" y="2072150"/>
                <a:ext cx="112325" cy="207975"/>
              </a:xfrm>
              <a:custGeom>
                <a:avLst/>
                <a:gdLst/>
                <a:ahLst/>
                <a:cxnLst/>
                <a:rect l="l" t="t" r="r" b="b"/>
                <a:pathLst>
                  <a:path w="4493" h="8319" fill="none" extrusionOk="0">
                    <a:moveTo>
                      <a:pt x="389" y="1"/>
                    </a:moveTo>
                    <a:lnTo>
                      <a:pt x="0" y="4659"/>
                    </a:lnTo>
                    <a:lnTo>
                      <a:pt x="3660" y="8319"/>
                    </a:lnTo>
                    <a:lnTo>
                      <a:pt x="4492" y="2330"/>
                    </a:lnTo>
                  </a:path>
                </a:pathLst>
              </a:custGeom>
              <a:noFill/>
              <a:ln w="4150" cap="flat" cmpd="sng">
                <a:solidFill>
                  <a:schemeClr val="lt1"/>
                </a:solidFill>
                <a:prstDash val="solid"/>
                <a:miter lim="5545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9" name="Google Shape;1806;p48">
                <a:extLst>
                  <a:ext uri="{FF2B5EF4-FFF2-40B4-BE49-F238E27FC236}">
                    <a16:creationId xmlns:a16="http://schemas.microsoft.com/office/drawing/2014/main" id="{5F89B8A1-B30F-BD68-F84D-B200C5C158AB}"/>
                  </a:ext>
                </a:extLst>
              </p:cNvPr>
              <p:cNvSpPr/>
              <p:nvPr/>
            </p:nvSpPr>
            <p:spPr>
              <a:xfrm>
                <a:off x="2798000" y="1955825"/>
                <a:ext cx="526800" cy="439875"/>
              </a:xfrm>
              <a:custGeom>
                <a:avLst/>
                <a:gdLst/>
                <a:ahLst/>
                <a:cxnLst/>
                <a:rect l="l" t="t" r="r" b="b"/>
                <a:pathLst>
                  <a:path w="21072" h="17595" extrusionOk="0">
                    <a:moveTo>
                      <a:pt x="19098" y="0"/>
                    </a:moveTo>
                    <a:cubicBezTo>
                      <a:pt x="16513" y="0"/>
                      <a:pt x="13924" y="509"/>
                      <a:pt x="11534" y="1493"/>
                    </a:cubicBezTo>
                    <a:lnTo>
                      <a:pt x="11479" y="1493"/>
                    </a:lnTo>
                    <a:cubicBezTo>
                      <a:pt x="4658" y="4266"/>
                      <a:pt x="0" y="10199"/>
                      <a:pt x="5157" y="15356"/>
                    </a:cubicBezTo>
                    <a:cubicBezTo>
                      <a:pt x="6717" y="16916"/>
                      <a:pt x="8337" y="17594"/>
                      <a:pt x="9929" y="17594"/>
                    </a:cubicBezTo>
                    <a:cubicBezTo>
                      <a:pt x="10487" y="17594"/>
                      <a:pt x="11042" y="17511"/>
                      <a:pt x="11589" y="17352"/>
                    </a:cubicBezTo>
                    <a:cubicBezTo>
                      <a:pt x="16746" y="15800"/>
                      <a:pt x="21072" y="7426"/>
                      <a:pt x="20517" y="51"/>
                    </a:cubicBezTo>
                    <a:cubicBezTo>
                      <a:pt x="20045" y="17"/>
                      <a:pt x="19572" y="0"/>
                      <a:pt x="1909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0" name="Google Shape;1807;p48">
                <a:extLst>
                  <a:ext uri="{FF2B5EF4-FFF2-40B4-BE49-F238E27FC236}">
                    <a16:creationId xmlns:a16="http://schemas.microsoft.com/office/drawing/2014/main" id="{C72B26CD-0E83-4811-E075-32C5724F80B3}"/>
                  </a:ext>
                </a:extLst>
              </p:cNvPr>
              <p:cNvSpPr/>
              <p:nvPr/>
            </p:nvSpPr>
            <p:spPr>
              <a:xfrm>
                <a:off x="2967125" y="2070775"/>
                <a:ext cx="112300" cy="209350"/>
              </a:xfrm>
              <a:custGeom>
                <a:avLst/>
                <a:gdLst/>
                <a:ahLst/>
                <a:cxnLst/>
                <a:rect l="l" t="t" r="r" b="b"/>
                <a:pathLst>
                  <a:path w="4492" h="8374" fill="none" extrusionOk="0">
                    <a:moveTo>
                      <a:pt x="4104" y="0"/>
                    </a:moveTo>
                    <a:lnTo>
                      <a:pt x="4492" y="4658"/>
                    </a:lnTo>
                    <a:lnTo>
                      <a:pt x="832" y="8374"/>
                    </a:lnTo>
                    <a:lnTo>
                      <a:pt x="0" y="2385"/>
                    </a:lnTo>
                  </a:path>
                </a:pathLst>
              </a:custGeom>
              <a:noFill/>
              <a:ln w="4150" cap="flat" cmpd="sng">
                <a:solidFill>
                  <a:schemeClr val="lt1"/>
                </a:solidFill>
                <a:prstDash val="solid"/>
                <a:miter lim="5545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1" name="Google Shape;1808;p48">
                <a:extLst>
                  <a:ext uri="{FF2B5EF4-FFF2-40B4-BE49-F238E27FC236}">
                    <a16:creationId xmlns:a16="http://schemas.microsoft.com/office/drawing/2014/main" id="{F42F72A5-C03E-A878-0C0B-356C1AC1B783}"/>
                  </a:ext>
                </a:extLst>
              </p:cNvPr>
              <p:cNvSpPr/>
              <p:nvPr/>
            </p:nvSpPr>
            <p:spPr>
              <a:xfrm>
                <a:off x="2987900" y="2187225"/>
                <a:ext cx="207975" cy="113700"/>
              </a:xfrm>
              <a:custGeom>
                <a:avLst/>
                <a:gdLst/>
                <a:ahLst/>
                <a:cxnLst/>
                <a:rect l="l" t="t" r="r" b="b"/>
                <a:pathLst>
                  <a:path w="8319" h="4548" fill="none" extrusionOk="0">
                    <a:moveTo>
                      <a:pt x="8319" y="444"/>
                    </a:moveTo>
                    <a:lnTo>
                      <a:pt x="3661" y="0"/>
                    </a:lnTo>
                    <a:lnTo>
                      <a:pt x="1" y="3716"/>
                    </a:lnTo>
                    <a:lnTo>
                      <a:pt x="5990" y="4547"/>
                    </a:lnTo>
                  </a:path>
                </a:pathLst>
              </a:custGeom>
              <a:noFill/>
              <a:ln w="4150" cap="flat" cmpd="sng">
                <a:solidFill>
                  <a:schemeClr val="lt1"/>
                </a:solidFill>
                <a:prstDash val="solid"/>
                <a:miter lim="5545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2" name="Google Shape;1809;p48">
                <a:extLst>
                  <a:ext uri="{FF2B5EF4-FFF2-40B4-BE49-F238E27FC236}">
                    <a16:creationId xmlns:a16="http://schemas.microsoft.com/office/drawing/2014/main" id="{456E2A63-ACDA-5925-CD06-380BC0D84E59}"/>
                  </a:ext>
                </a:extLst>
              </p:cNvPr>
              <p:cNvSpPr/>
              <p:nvPr/>
            </p:nvSpPr>
            <p:spPr>
              <a:xfrm>
                <a:off x="2806300" y="2083250"/>
                <a:ext cx="378500" cy="378475"/>
              </a:xfrm>
              <a:custGeom>
                <a:avLst/>
                <a:gdLst/>
                <a:ahLst/>
                <a:cxnLst/>
                <a:rect l="l" t="t" r="r" b="b"/>
                <a:pathLst>
                  <a:path w="15140" h="15139" fill="none" extrusionOk="0">
                    <a:moveTo>
                      <a:pt x="15139" y="1"/>
                    </a:moveTo>
                    <a:lnTo>
                      <a:pt x="1" y="15139"/>
                    </a:lnTo>
                  </a:path>
                </a:pathLst>
              </a:custGeom>
              <a:noFill/>
              <a:ln w="4150" cap="flat" cmpd="sng">
                <a:solidFill>
                  <a:schemeClr val="lt1"/>
                </a:solidFill>
                <a:prstDash val="solid"/>
                <a:miter lim="5545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3" name="Google Shape;1810;p48">
                <a:extLst>
                  <a:ext uri="{FF2B5EF4-FFF2-40B4-BE49-F238E27FC236}">
                    <a16:creationId xmlns:a16="http://schemas.microsoft.com/office/drawing/2014/main" id="{CB462895-12B7-38CF-0E5D-8A1039D695DB}"/>
                  </a:ext>
                </a:extLst>
              </p:cNvPr>
              <p:cNvSpPr/>
              <p:nvPr/>
            </p:nvSpPr>
            <p:spPr>
              <a:xfrm>
                <a:off x="2304475" y="2398950"/>
                <a:ext cx="779125" cy="927825"/>
              </a:xfrm>
              <a:custGeom>
                <a:avLst/>
                <a:gdLst/>
                <a:ahLst/>
                <a:cxnLst/>
                <a:rect l="l" t="t" r="r" b="b"/>
                <a:pathLst>
                  <a:path w="31165" h="37113" extrusionOk="0">
                    <a:moveTo>
                      <a:pt x="21233" y="1"/>
                    </a:moveTo>
                    <a:cubicBezTo>
                      <a:pt x="14381" y="1"/>
                      <a:pt x="7707" y="3553"/>
                      <a:pt x="3993" y="9941"/>
                    </a:cubicBezTo>
                    <a:cubicBezTo>
                      <a:pt x="3549" y="10717"/>
                      <a:pt x="3161" y="11549"/>
                      <a:pt x="2829" y="12381"/>
                    </a:cubicBezTo>
                    <a:cubicBezTo>
                      <a:pt x="2330" y="13490"/>
                      <a:pt x="1997" y="14599"/>
                      <a:pt x="1775" y="15764"/>
                    </a:cubicBezTo>
                    <a:cubicBezTo>
                      <a:pt x="1" y="24192"/>
                      <a:pt x="3827" y="32787"/>
                      <a:pt x="11313" y="37112"/>
                    </a:cubicBezTo>
                    <a:lnTo>
                      <a:pt x="31164" y="2677"/>
                    </a:lnTo>
                    <a:cubicBezTo>
                      <a:pt x="28033" y="864"/>
                      <a:pt x="24611" y="1"/>
                      <a:pt x="2123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4" name="Google Shape;1811;p48">
                <a:extLst>
                  <a:ext uri="{FF2B5EF4-FFF2-40B4-BE49-F238E27FC236}">
                    <a16:creationId xmlns:a16="http://schemas.microsoft.com/office/drawing/2014/main" id="{66891A5E-F7AC-2CB2-51F7-245FF1A0FF8F}"/>
                  </a:ext>
                </a:extLst>
              </p:cNvPr>
              <p:cNvSpPr/>
              <p:nvPr/>
            </p:nvSpPr>
            <p:spPr>
              <a:xfrm>
                <a:off x="2404300" y="2518125"/>
                <a:ext cx="619675" cy="704675"/>
              </a:xfrm>
              <a:custGeom>
                <a:avLst/>
                <a:gdLst/>
                <a:ahLst/>
                <a:cxnLst/>
                <a:rect l="l" t="t" r="r" b="b"/>
                <a:pathLst>
                  <a:path w="24787" h="28187" extrusionOk="0">
                    <a:moveTo>
                      <a:pt x="17279" y="0"/>
                    </a:moveTo>
                    <a:cubicBezTo>
                      <a:pt x="12049" y="0"/>
                      <a:pt x="6953" y="2716"/>
                      <a:pt x="4159" y="7559"/>
                    </a:cubicBezTo>
                    <a:cubicBezTo>
                      <a:pt x="0" y="14767"/>
                      <a:pt x="2440" y="24028"/>
                      <a:pt x="9704" y="28186"/>
                    </a:cubicBezTo>
                    <a:lnTo>
                      <a:pt x="24787" y="2013"/>
                    </a:lnTo>
                    <a:cubicBezTo>
                      <a:pt x="22421" y="648"/>
                      <a:pt x="19834" y="0"/>
                      <a:pt x="17279" y="0"/>
                    </a:cubicBezTo>
                    <a:close/>
                  </a:path>
                </a:pathLst>
              </a:custGeom>
              <a:solidFill>
                <a:srgbClr val="EFECF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5" name="Google Shape;1812;p48">
                <a:extLst>
                  <a:ext uri="{FF2B5EF4-FFF2-40B4-BE49-F238E27FC236}">
                    <a16:creationId xmlns:a16="http://schemas.microsoft.com/office/drawing/2014/main" id="{DF764789-E5EB-A4C6-795A-967F2717D114}"/>
                  </a:ext>
                </a:extLst>
              </p:cNvPr>
              <p:cNvSpPr/>
              <p:nvPr/>
            </p:nvSpPr>
            <p:spPr>
              <a:xfrm>
                <a:off x="2404300" y="2518125"/>
                <a:ext cx="619675" cy="704675"/>
              </a:xfrm>
              <a:custGeom>
                <a:avLst/>
                <a:gdLst/>
                <a:ahLst/>
                <a:cxnLst/>
                <a:rect l="l" t="t" r="r" b="b"/>
                <a:pathLst>
                  <a:path w="24787" h="28187" extrusionOk="0">
                    <a:moveTo>
                      <a:pt x="17279" y="0"/>
                    </a:moveTo>
                    <a:cubicBezTo>
                      <a:pt x="12049" y="0"/>
                      <a:pt x="6953" y="2716"/>
                      <a:pt x="4159" y="7559"/>
                    </a:cubicBezTo>
                    <a:cubicBezTo>
                      <a:pt x="0" y="14767"/>
                      <a:pt x="2440" y="24028"/>
                      <a:pt x="9704" y="28186"/>
                    </a:cubicBezTo>
                    <a:lnTo>
                      <a:pt x="24787" y="2013"/>
                    </a:lnTo>
                    <a:cubicBezTo>
                      <a:pt x="22421" y="648"/>
                      <a:pt x="19834" y="0"/>
                      <a:pt x="1727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624" name="TextBox 1623">
            <a:extLst>
              <a:ext uri="{FF2B5EF4-FFF2-40B4-BE49-F238E27FC236}">
                <a16:creationId xmlns:a16="http://schemas.microsoft.com/office/drawing/2014/main" id="{D2E08A1F-28D9-2585-A54C-CC3D172BAE58}"/>
              </a:ext>
            </a:extLst>
          </p:cNvPr>
          <p:cNvSpPr txBox="1"/>
          <p:nvPr/>
        </p:nvSpPr>
        <p:spPr>
          <a:xfrm>
            <a:off x="561866" y="1924154"/>
            <a:ext cx="3524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</a:rPr>
              <a:t>T</a:t>
            </a:r>
            <a:r>
              <a:rPr lang="en-US" sz="1800" b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ransaction ở spInsertDonHang</a:t>
            </a:r>
          </a:p>
        </p:txBody>
      </p:sp>
      <p:sp>
        <p:nvSpPr>
          <p:cNvPr id="1625" name="TextBox 1624">
            <a:extLst>
              <a:ext uri="{FF2B5EF4-FFF2-40B4-BE49-F238E27FC236}">
                <a16:creationId xmlns:a16="http://schemas.microsoft.com/office/drawing/2014/main" id="{6AB83A34-DA79-FD7D-06C2-DD4570D5D36E}"/>
              </a:ext>
            </a:extLst>
          </p:cNvPr>
          <p:cNvSpPr txBox="1"/>
          <p:nvPr/>
        </p:nvSpPr>
        <p:spPr>
          <a:xfrm>
            <a:off x="557103" y="3067352"/>
            <a:ext cx="3524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</a:rPr>
              <a:t>T</a:t>
            </a:r>
            <a:r>
              <a:rPr lang="en-US" sz="1800" b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ransaction ở spUpdateCaTruc</a:t>
            </a:r>
          </a:p>
        </p:txBody>
      </p:sp>
      <p:sp>
        <p:nvSpPr>
          <p:cNvPr id="1626" name="TextBox 1625">
            <a:extLst>
              <a:ext uri="{FF2B5EF4-FFF2-40B4-BE49-F238E27FC236}">
                <a16:creationId xmlns:a16="http://schemas.microsoft.com/office/drawing/2014/main" id="{A44EDA40-9681-E433-7352-941429B3CBF3}"/>
              </a:ext>
            </a:extLst>
          </p:cNvPr>
          <p:cNvSpPr txBox="1"/>
          <p:nvPr/>
        </p:nvSpPr>
        <p:spPr>
          <a:xfrm>
            <a:off x="557103" y="2495753"/>
            <a:ext cx="3524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</a:rPr>
              <a:t>T</a:t>
            </a:r>
            <a:r>
              <a:rPr lang="en-US" sz="1800" b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ransaction ở spUpdateNhanVien</a:t>
            </a:r>
          </a:p>
        </p:txBody>
      </p:sp>
      <p:sp>
        <p:nvSpPr>
          <p:cNvPr id="1627" name="TextBox 1626">
            <a:extLst>
              <a:ext uri="{FF2B5EF4-FFF2-40B4-BE49-F238E27FC236}">
                <a16:creationId xmlns:a16="http://schemas.microsoft.com/office/drawing/2014/main" id="{D58D34AE-A8D7-1A76-DC1E-D95663BCA3AB}"/>
              </a:ext>
            </a:extLst>
          </p:cNvPr>
          <p:cNvSpPr txBox="1"/>
          <p:nvPr/>
        </p:nvSpPr>
        <p:spPr>
          <a:xfrm>
            <a:off x="4489751" y="3638952"/>
            <a:ext cx="3524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</a:rPr>
              <a:t>T</a:t>
            </a:r>
            <a:r>
              <a:rPr lang="en-US" sz="1800" b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ransaction ở spUpdateBan</a:t>
            </a:r>
          </a:p>
        </p:txBody>
      </p:sp>
      <p:sp>
        <p:nvSpPr>
          <p:cNvPr id="1628" name="TextBox 1627">
            <a:extLst>
              <a:ext uri="{FF2B5EF4-FFF2-40B4-BE49-F238E27FC236}">
                <a16:creationId xmlns:a16="http://schemas.microsoft.com/office/drawing/2014/main" id="{77DA1769-4833-5B98-40EE-9A4B6C33C74A}"/>
              </a:ext>
            </a:extLst>
          </p:cNvPr>
          <p:cNvSpPr txBox="1"/>
          <p:nvPr/>
        </p:nvSpPr>
        <p:spPr>
          <a:xfrm>
            <a:off x="561866" y="3638952"/>
            <a:ext cx="3524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</a:rPr>
              <a:t>T</a:t>
            </a:r>
            <a:r>
              <a:rPr lang="en-US" sz="1800" b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ransaction ở spUpdateTaiKhoan</a:t>
            </a:r>
          </a:p>
        </p:txBody>
      </p:sp>
      <p:sp>
        <p:nvSpPr>
          <p:cNvPr id="1629" name="TextBox 1628">
            <a:extLst>
              <a:ext uri="{FF2B5EF4-FFF2-40B4-BE49-F238E27FC236}">
                <a16:creationId xmlns:a16="http://schemas.microsoft.com/office/drawing/2014/main" id="{80940B35-29A0-FD0F-2643-2B95DC8789FB}"/>
              </a:ext>
            </a:extLst>
          </p:cNvPr>
          <p:cNvSpPr txBox="1"/>
          <p:nvPr/>
        </p:nvSpPr>
        <p:spPr>
          <a:xfrm>
            <a:off x="4489751" y="1924154"/>
            <a:ext cx="3524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</a:rPr>
              <a:t>T</a:t>
            </a:r>
            <a:r>
              <a:rPr lang="en-US" sz="1800" b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ransaction ở spUpdateMonAn</a:t>
            </a:r>
          </a:p>
        </p:txBody>
      </p:sp>
      <p:sp>
        <p:nvSpPr>
          <p:cNvPr id="1630" name="TextBox 1629">
            <a:extLst>
              <a:ext uri="{FF2B5EF4-FFF2-40B4-BE49-F238E27FC236}">
                <a16:creationId xmlns:a16="http://schemas.microsoft.com/office/drawing/2014/main" id="{ED481198-79EE-2AAE-1A87-A11604582EDF}"/>
              </a:ext>
            </a:extLst>
          </p:cNvPr>
          <p:cNvSpPr txBox="1"/>
          <p:nvPr/>
        </p:nvSpPr>
        <p:spPr>
          <a:xfrm>
            <a:off x="4489751" y="2495753"/>
            <a:ext cx="3524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</a:rPr>
              <a:t>T</a:t>
            </a:r>
            <a:r>
              <a:rPr lang="en-US" sz="1800" b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ransaction ở spThanhToan</a:t>
            </a:r>
          </a:p>
        </p:txBody>
      </p:sp>
      <p:sp>
        <p:nvSpPr>
          <p:cNvPr id="1631" name="TextBox 1630">
            <a:extLst>
              <a:ext uri="{FF2B5EF4-FFF2-40B4-BE49-F238E27FC236}">
                <a16:creationId xmlns:a16="http://schemas.microsoft.com/office/drawing/2014/main" id="{288A6163-56A4-3D77-BC5E-56790546143B}"/>
              </a:ext>
            </a:extLst>
          </p:cNvPr>
          <p:cNvSpPr txBox="1"/>
          <p:nvPr/>
        </p:nvSpPr>
        <p:spPr>
          <a:xfrm>
            <a:off x="4489751" y="3067352"/>
            <a:ext cx="3524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</a:rPr>
              <a:t>T</a:t>
            </a:r>
            <a:r>
              <a:rPr lang="en-US" sz="1800" b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ransaction ở spUpdateCoupon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6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6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6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6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6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6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6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6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6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6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6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6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6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6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6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6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6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6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24" grpId="0"/>
      <p:bldP spid="1625" grpId="0"/>
      <p:bldP spid="1626" grpId="0"/>
      <p:bldP spid="1627" grpId="0"/>
      <p:bldP spid="1628" grpId="0"/>
      <p:bldP spid="1629" grpId="0"/>
      <p:bldP spid="1630" grpId="0"/>
      <p:bldP spid="163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!!TieuDe">
            <a:extLst>
              <a:ext uri="{FF2B5EF4-FFF2-40B4-BE49-F238E27FC236}">
                <a16:creationId xmlns:a16="http://schemas.microsoft.com/office/drawing/2014/main" id="{020568C7-A9C3-BD8D-7C71-83A75233DD2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73914" y="6960399"/>
            <a:ext cx="6596171" cy="112428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latin typeface="Chivo" panose="020B0604020202020204" charset="0"/>
                <a:ea typeface="Chivo" panose="020B0604020202020204" charset="0"/>
                <a:cs typeface="Chivo" panose="020B0604020202020204" charset="0"/>
              </a:rPr>
              <a:t>Các </a:t>
            </a:r>
            <a:r>
              <a:rPr lang="en-US" sz="3600" b="1">
                <a:latin typeface="Chivo" panose="020B0604020202020204" charset="0"/>
                <a:ea typeface="Chivo" panose="020B0604020202020204" charset="0"/>
                <a:cs typeface="Chivo" panose="020B0604020202020204" charset="0"/>
              </a:rPr>
              <a:t>transaction sử dụng trong hệ thống</a:t>
            </a:r>
            <a:endParaRPr sz="3600" b="1">
              <a:latin typeface="Chivo" panose="020B0604020202020204" charset="0"/>
              <a:ea typeface="Chivo" panose="020B0604020202020204" charset="0"/>
              <a:cs typeface="Chivo" panose="020B0604020202020204" charset="0"/>
            </a:endParaRPr>
          </a:p>
        </p:txBody>
      </p:sp>
      <p:grpSp>
        <p:nvGrpSpPr>
          <p:cNvPr id="13" name="Google Shape;1740;p48">
            <a:extLst>
              <a:ext uri="{FF2B5EF4-FFF2-40B4-BE49-F238E27FC236}">
                <a16:creationId xmlns:a16="http://schemas.microsoft.com/office/drawing/2014/main" id="{EBDF7C79-FB03-546A-C835-72CBE49BB9ED}"/>
              </a:ext>
            </a:extLst>
          </p:cNvPr>
          <p:cNvGrpSpPr/>
          <p:nvPr/>
        </p:nvGrpSpPr>
        <p:grpSpPr>
          <a:xfrm rot="12124813">
            <a:off x="18919455" y="13933532"/>
            <a:ext cx="1518376" cy="1393734"/>
            <a:chOff x="6841811" y="458552"/>
            <a:chExt cx="4604364" cy="4226397"/>
          </a:xfrm>
        </p:grpSpPr>
        <p:grpSp>
          <p:nvGrpSpPr>
            <p:cNvPr id="14" name="Google Shape;1741;p48">
              <a:extLst>
                <a:ext uri="{FF2B5EF4-FFF2-40B4-BE49-F238E27FC236}">
                  <a16:creationId xmlns:a16="http://schemas.microsoft.com/office/drawing/2014/main" id="{1A8E16FD-D50D-9F6A-5208-46DBDB53C260}"/>
                </a:ext>
              </a:extLst>
            </p:cNvPr>
            <p:cNvGrpSpPr/>
            <p:nvPr/>
          </p:nvGrpSpPr>
          <p:grpSpPr>
            <a:xfrm>
              <a:off x="6841811" y="458552"/>
              <a:ext cx="4604364" cy="4226397"/>
              <a:chOff x="6841811" y="458552"/>
              <a:chExt cx="4604364" cy="4226397"/>
            </a:xfrm>
          </p:grpSpPr>
          <p:sp>
            <p:nvSpPr>
              <p:cNvPr id="1616" name="Google Shape;1742;p48">
                <a:extLst>
                  <a:ext uri="{FF2B5EF4-FFF2-40B4-BE49-F238E27FC236}">
                    <a16:creationId xmlns:a16="http://schemas.microsoft.com/office/drawing/2014/main" id="{9D65D577-CB66-9CF9-3306-B9A13BC325B3}"/>
                  </a:ext>
                </a:extLst>
              </p:cNvPr>
              <p:cNvSpPr/>
              <p:nvPr/>
            </p:nvSpPr>
            <p:spPr>
              <a:xfrm>
                <a:off x="6841811" y="458552"/>
                <a:ext cx="4604364" cy="4226397"/>
              </a:xfrm>
              <a:custGeom>
                <a:avLst/>
                <a:gdLst/>
                <a:ahLst/>
                <a:cxnLst/>
                <a:rect l="l" t="t" r="r" b="b"/>
                <a:pathLst>
                  <a:path w="97638" h="89623" extrusionOk="0">
                    <a:moveTo>
                      <a:pt x="48760" y="1"/>
                    </a:moveTo>
                    <a:cubicBezTo>
                      <a:pt x="27874" y="1"/>
                      <a:pt x="9174" y="14697"/>
                      <a:pt x="4904" y="35955"/>
                    </a:cubicBezTo>
                    <a:cubicBezTo>
                      <a:pt x="1" y="60206"/>
                      <a:pt x="15712" y="83823"/>
                      <a:pt x="39963" y="88726"/>
                    </a:cubicBezTo>
                    <a:cubicBezTo>
                      <a:pt x="42955" y="89331"/>
                      <a:pt x="45938" y="89623"/>
                      <a:pt x="48878" y="89623"/>
                    </a:cubicBezTo>
                    <a:cubicBezTo>
                      <a:pt x="69764" y="89623"/>
                      <a:pt x="88465" y="74926"/>
                      <a:pt x="92734" y="53668"/>
                    </a:cubicBezTo>
                    <a:cubicBezTo>
                      <a:pt x="97637" y="29417"/>
                      <a:pt x="81926" y="5767"/>
                      <a:pt x="57675" y="897"/>
                    </a:cubicBezTo>
                    <a:cubicBezTo>
                      <a:pt x="54683" y="292"/>
                      <a:pt x="51700" y="1"/>
                      <a:pt x="4876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dist="133350" dir="10800000" algn="bl" rotWithShape="0">
                  <a:schemeClr val="lt2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7" name="Google Shape;1743;p48">
                <a:extLst>
                  <a:ext uri="{FF2B5EF4-FFF2-40B4-BE49-F238E27FC236}">
                    <a16:creationId xmlns:a16="http://schemas.microsoft.com/office/drawing/2014/main" id="{E9A9B1FE-02B3-6332-0722-36ED005F0E27}"/>
                  </a:ext>
                </a:extLst>
              </p:cNvPr>
              <p:cNvSpPr/>
              <p:nvPr/>
            </p:nvSpPr>
            <p:spPr>
              <a:xfrm>
                <a:off x="7015420" y="630087"/>
                <a:ext cx="4275582" cy="3883326"/>
              </a:xfrm>
              <a:custGeom>
                <a:avLst/>
                <a:gdLst/>
                <a:ahLst/>
                <a:cxnLst/>
                <a:rect l="l" t="t" r="r" b="b"/>
                <a:pathLst>
                  <a:path w="90666" h="82348" extrusionOk="0">
                    <a:moveTo>
                      <a:pt x="45294" y="1"/>
                    </a:moveTo>
                    <a:cubicBezTo>
                      <a:pt x="26694" y="1"/>
                      <a:pt x="9833" y="12683"/>
                      <a:pt x="5304" y="31568"/>
                    </a:cubicBezTo>
                    <a:cubicBezTo>
                      <a:pt x="0" y="53684"/>
                      <a:pt x="13610" y="75900"/>
                      <a:pt x="35726" y="81204"/>
                    </a:cubicBezTo>
                    <a:cubicBezTo>
                      <a:pt x="38952" y="81977"/>
                      <a:pt x="42180" y="82348"/>
                      <a:pt x="45357" y="82348"/>
                    </a:cubicBezTo>
                    <a:cubicBezTo>
                      <a:pt x="63963" y="82348"/>
                      <a:pt x="80831" y="69643"/>
                      <a:pt x="85361" y="50782"/>
                    </a:cubicBezTo>
                    <a:cubicBezTo>
                      <a:pt x="90665" y="28666"/>
                      <a:pt x="77022" y="6450"/>
                      <a:pt x="54940" y="1147"/>
                    </a:cubicBezTo>
                    <a:cubicBezTo>
                      <a:pt x="51709" y="372"/>
                      <a:pt x="48476" y="1"/>
                      <a:pt x="452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8" name="Google Shape;1744;p48">
                <a:extLst>
                  <a:ext uri="{FF2B5EF4-FFF2-40B4-BE49-F238E27FC236}">
                    <a16:creationId xmlns:a16="http://schemas.microsoft.com/office/drawing/2014/main" id="{087DB39E-5A50-FDF3-DB25-1D828C943CC1}"/>
                  </a:ext>
                </a:extLst>
              </p:cNvPr>
              <p:cNvSpPr/>
              <p:nvPr/>
            </p:nvSpPr>
            <p:spPr>
              <a:xfrm>
                <a:off x="7203591" y="766089"/>
                <a:ext cx="3751756" cy="3611321"/>
              </a:xfrm>
              <a:custGeom>
                <a:avLst/>
                <a:gdLst/>
                <a:ahLst/>
                <a:cxnLst/>
                <a:rect l="l" t="t" r="r" b="b"/>
                <a:pathLst>
                  <a:path w="79558" h="76580" extrusionOk="0">
                    <a:moveTo>
                      <a:pt x="41297" y="1"/>
                    </a:moveTo>
                    <a:cubicBezTo>
                      <a:pt x="25786" y="1"/>
                      <a:pt x="11842" y="9341"/>
                      <a:pt x="5905" y="23651"/>
                    </a:cubicBezTo>
                    <a:cubicBezTo>
                      <a:pt x="1" y="37961"/>
                      <a:pt x="3270" y="54406"/>
                      <a:pt x="14211" y="65381"/>
                    </a:cubicBezTo>
                    <a:cubicBezTo>
                      <a:pt x="21524" y="72694"/>
                      <a:pt x="31310" y="76579"/>
                      <a:pt x="41269" y="76579"/>
                    </a:cubicBezTo>
                    <a:cubicBezTo>
                      <a:pt x="46211" y="76579"/>
                      <a:pt x="51195" y="75623"/>
                      <a:pt x="55941" y="73653"/>
                    </a:cubicBezTo>
                    <a:cubicBezTo>
                      <a:pt x="70251" y="67749"/>
                      <a:pt x="79557" y="53773"/>
                      <a:pt x="79557" y="38295"/>
                    </a:cubicBezTo>
                    <a:cubicBezTo>
                      <a:pt x="79557" y="17146"/>
                      <a:pt x="62412" y="1"/>
                      <a:pt x="4129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9" name="Google Shape;1745;p48">
                <a:extLst>
                  <a:ext uri="{FF2B5EF4-FFF2-40B4-BE49-F238E27FC236}">
                    <a16:creationId xmlns:a16="http://schemas.microsoft.com/office/drawing/2014/main" id="{CC2DFC02-0D48-BA4C-78D3-6E7A5FB370FD}"/>
                  </a:ext>
                </a:extLst>
              </p:cNvPr>
              <p:cNvSpPr/>
              <p:nvPr/>
            </p:nvSpPr>
            <p:spPr>
              <a:xfrm>
                <a:off x="7389516" y="968982"/>
                <a:ext cx="3527391" cy="3205535"/>
              </a:xfrm>
              <a:custGeom>
                <a:avLst/>
                <a:gdLst/>
                <a:ahLst/>
                <a:cxnLst/>
                <a:rect l="l" t="t" r="r" b="b"/>
                <a:pathLst>
                  <a:path w="67182" h="61052" extrusionOk="0">
                    <a:moveTo>
                      <a:pt x="33569" y="0"/>
                    </a:moveTo>
                    <a:cubicBezTo>
                      <a:pt x="19776" y="0"/>
                      <a:pt x="7268" y="9423"/>
                      <a:pt x="3903" y="23454"/>
                    </a:cubicBezTo>
                    <a:cubicBezTo>
                      <a:pt x="0" y="39833"/>
                      <a:pt x="10108" y="56278"/>
                      <a:pt x="26519" y="60214"/>
                    </a:cubicBezTo>
                    <a:cubicBezTo>
                      <a:pt x="28895" y="60780"/>
                      <a:pt x="31273" y="61051"/>
                      <a:pt x="33613" y="61051"/>
                    </a:cubicBezTo>
                    <a:cubicBezTo>
                      <a:pt x="47406" y="61051"/>
                      <a:pt x="59914" y="51628"/>
                      <a:pt x="63279" y="37598"/>
                    </a:cubicBezTo>
                    <a:cubicBezTo>
                      <a:pt x="67182" y="21219"/>
                      <a:pt x="57075" y="4774"/>
                      <a:pt x="40663" y="838"/>
                    </a:cubicBezTo>
                    <a:cubicBezTo>
                      <a:pt x="38287" y="272"/>
                      <a:pt x="35909" y="0"/>
                      <a:pt x="3356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0" name="Google Shape;1746;p48">
                <a:extLst>
                  <a:ext uri="{FF2B5EF4-FFF2-40B4-BE49-F238E27FC236}">
                    <a16:creationId xmlns:a16="http://schemas.microsoft.com/office/drawing/2014/main" id="{566F15E5-1120-3358-408E-E3468FB86050}"/>
                  </a:ext>
                </a:extLst>
              </p:cNvPr>
              <p:cNvSpPr/>
              <p:nvPr/>
            </p:nvSpPr>
            <p:spPr>
              <a:xfrm>
                <a:off x="7704215" y="1222687"/>
                <a:ext cx="2805815" cy="2698127"/>
              </a:xfrm>
              <a:custGeom>
                <a:avLst/>
                <a:gdLst/>
                <a:ahLst/>
                <a:cxnLst/>
                <a:rect l="l" t="t" r="r" b="b"/>
                <a:pathLst>
                  <a:path w="53439" h="51388" extrusionOk="0">
                    <a:moveTo>
                      <a:pt x="27782" y="1"/>
                    </a:moveTo>
                    <a:cubicBezTo>
                      <a:pt x="27761" y="1"/>
                      <a:pt x="27741" y="1"/>
                      <a:pt x="27720" y="1"/>
                    </a:cubicBezTo>
                    <a:cubicBezTo>
                      <a:pt x="17346" y="1"/>
                      <a:pt x="7973" y="6239"/>
                      <a:pt x="3970" y="15846"/>
                    </a:cubicBezTo>
                    <a:cubicBezTo>
                      <a:pt x="0" y="25452"/>
                      <a:pt x="2202" y="36527"/>
                      <a:pt x="9540" y="43866"/>
                    </a:cubicBezTo>
                    <a:cubicBezTo>
                      <a:pt x="14474" y="48777"/>
                      <a:pt x="21050" y="51387"/>
                      <a:pt x="27741" y="51387"/>
                    </a:cubicBezTo>
                    <a:cubicBezTo>
                      <a:pt x="31048" y="51387"/>
                      <a:pt x="34383" y="50749"/>
                      <a:pt x="37560" y="49436"/>
                    </a:cubicBezTo>
                    <a:cubicBezTo>
                      <a:pt x="47167" y="45467"/>
                      <a:pt x="53438" y="36093"/>
                      <a:pt x="53438" y="25686"/>
                    </a:cubicBezTo>
                    <a:cubicBezTo>
                      <a:pt x="53438" y="11530"/>
                      <a:pt x="41963" y="1"/>
                      <a:pt x="2778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1" name="Google Shape;1747;p48">
                <a:extLst>
                  <a:ext uri="{FF2B5EF4-FFF2-40B4-BE49-F238E27FC236}">
                    <a16:creationId xmlns:a16="http://schemas.microsoft.com/office/drawing/2014/main" id="{12088697-0C60-47E6-FF06-6EC30B63C2CE}"/>
                  </a:ext>
                </a:extLst>
              </p:cNvPr>
              <p:cNvSpPr/>
              <p:nvPr/>
            </p:nvSpPr>
            <p:spPr>
              <a:xfrm>
                <a:off x="7916260" y="1401575"/>
                <a:ext cx="2492337" cy="2422040"/>
              </a:xfrm>
              <a:custGeom>
                <a:avLst/>
                <a:gdLst/>
                <a:ahLst/>
                <a:cxnLst/>
                <a:rect l="l" t="t" r="r" b="b"/>
                <a:pathLst>
                  <a:path w="49069" h="47685" extrusionOk="0">
                    <a:moveTo>
                      <a:pt x="24518" y="1"/>
                    </a:moveTo>
                    <a:cubicBezTo>
                      <a:pt x="22533" y="1"/>
                      <a:pt x="20549" y="693"/>
                      <a:pt x="18947" y="2077"/>
                    </a:cubicBezTo>
                    <a:lnTo>
                      <a:pt x="16412" y="4279"/>
                    </a:lnTo>
                    <a:lnTo>
                      <a:pt x="13077" y="4512"/>
                    </a:lnTo>
                    <a:cubicBezTo>
                      <a:pt x="8874" y="4812"/>
                      <a:pt x="5505" y="8181"/>
                      <a:pt x="5204" y="12384"/>
                    </a:cubicBezTo>
                    <a:lnTo>
                      <a:pt x="4971" y="15720"/>
                    </a:lnTo>
                    <a:lnTo>
                      <a:pt x="2769" y="18255"/>
                    </a:lnTo>
                    <a:cubicBezTo>
                      <a:pt x="1" y="21458"/>
                      <a:pt x="1" y="26228"/>
                      <a:pt x="2769" y="29397"/>
                    </a:cubicBezTo>
                    <a:lnTo>
                      <a:pt x="4971" y="31932"/>
                    </a:lnTo>
                    <a:lnTo>
                      <a:pt x="5204" y="35267"/>
                    </a:lnTo>
                    <a:cubicBezTo>
                      <a:pt x="5505" y="39504"/>
                      <a:pt x="8874" y="42873"/>
                      <a:pt x="13077" y="43173"/>
                    </a:cubicBezTo>
                    <a:lnTo>
                      <a:pt x="16412" y="43407"/>
                    </a:lnTo>
                    <a:lnTo>
                      <a:pt x="18947" y="45608"/>
                    </a:lnTo>
                    <a:cubicBezTo>
                      <a:pt x="20549" y="46992"/>
                      <a:pt x="22533" y="47685"/>
                      <a:pt x="24518" y="47685"/>
                    </a:cubicBezTo>
                    <a:cubicBezTo>
                      <a:pt x="26503" y="47685"/>
                      <a:pt x="28488" y="46992"/>
                      <a:pt x="30089" y="45608"/>
                    </a:cubicBezTo>
                    <a:lnTo>
                      <a:pt x="32624" y="43407"/>
                    </a:lnTo>
                    <a:lnTo>
                      <a:pt x="35960" y="43173"/>
                    </a:lnTo>
                    <a:cubicBezTo>
                      <a:pt x="40196" y="42873"/>
                      <a:pt x="43565" y="39504"/>
                      <a:pt x="43865" y="35267"/>
                    </a:cubicBezTo>
                    <a:lnTo>
                      <a:pt x="44099" y="31932"/>
                    </a:lnTo>
                    <a:lnTo>
                      <a:pt x="46300" y="29397"/>
                    </a:lnTo>
                    <a:cubicBezTo>
                      <a:pt x="49069" y="26194"/>
                      <a:pt x="49069" y="21458"/>
                      <a:pt x="46267" y="18255"/>
                    </a:cubicBezTo>
                    <a:lnTo>
                      <a:pt x="44099" y="15720"/>
                    </a:lnTo>
                    <a:lnTo>
                      <a:pt x="43865" y="12384"/>
                    </a:lnTo>
                    <a:cubicBezTo>
                      <a:pt x="43565" y="8181"/>
                      <a:pt x="40196" y="4812"/>
                      <a:pt x="35960" y="4512"/>
                    </a:cubicBezTo>
                    <a:lnTo>
                      <a:pt x="32624" y="4279"/>
                    </a:lnTo>
                    <a:lnTo>
                      <a:pt x="30089" y="2077"/>
                    </a:lnTo>
                    <a:cubicBezTo>
                      <a:pt x="28488" y="693"/>
                      <a:pt x="26503" y="1"/>
                      <a:pt x="2451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" name="Google Shape;1748;p48">
              <a:extLst>
                <a:ext uri="{FF2B5EF4-FFF2-40B4-BE49-F238E27FC236}">
                  <a16:creationId xmlns:a16="http://schemas.microsoft.com/office/drawing/2014/main" id="{BEB569D8-12B8-E02A-E3A3-7A604951AA98}"/>
                </a:ext>
              </a:extLst>
            </p:cNvPr>
            <p:cNvGrpSpPr/>
            <p:nvPr/>
          </p:nvGrpSpPr>
          <p:grpSpPr>
            <a:xfrm>
              <a:off x="7681456" y="1552638"/>
              <a:ext cx="2925075" cy="2190625"/>
              <a:chOff x="1873350" y="1136150"/>
              <a:chExt cx="2925075" cy="2190625"/>
            </a:xfrm>
          </p:grpSpPr>
          <p:sp>
            <p:nvSpPr>
              <p:cNvPr id="16" name="Google Shape;1749;p48">
                <a:extLst>
                  <a:ext uri="{FF2B5EF4-FFF2-40B4-BE49-F238E27FC236}">
                    <a16:creationId xmlns:a16="http://schemas.microsoft.com/office/drawing/2014/main" id="{2A692F3D-4562-6379-7007-7052C66722C6}"/>
                  </a:ext>
                </a:extLst>
              </p:cNvPr>
              <p:cNvSpPr/>
              <p:nvPr/>
            </p:nvSpPr>
            <p:spPr>
              <a:xfrm>
                <a:off x="2204675" y="1136150"/>
                <a:ext cx="1390450" cy="1912250"/>
              </a:xfrm>
              <a:custGeom>
                <a:avLst/>
                <a:gdLst/>
                <a:ahLst/>
                <a:cxnLst/>
                <a:rect l="l" t="t" r="r" b="b"/>
                <a:pathLst>
                  <a:path w="55618" h="76490" extrusionOk="0">
                    <a:moveTo>
                      <a:pt x="11538" y="1"/>
                    </a:moveTo>
                    <a:cubicBezTo>
                      <a:pt x="9826" y="1"/>
                      <a:pt x="8088" y="433"/>
                      <a:pt x="6488" y="1342"/>
                    </a:cubicBezTo>
                    <a:cubicBezTo>
                      <a:pt x="1664" y="4170"/>
                      <a:pt x="0" y="10325"/>
                      <a:pt x="2828" y="15205"/>
                    </a:cubicBezTo>
                    <a:lnTo>
                      <a:pt x="35267" y="71432"/>
                    </a:lnTo>
                    <a:cubicBezTo>
                      <a:pt x="37168" y="74675"/>
                      <a:pt x="40571" y="76489"/>
                      <a:pt x="44080" y="76489"/>
                    </a:cubicBezTo>
                    <a:cubicBezTo>
                      <a:pt x="45792" y="76489"/>
                      <a:pt x="47529" y="76057"/>
                      <a:pt x="49130" y="75148"/>
                    </a:cubicBezTo>
                    <a:cubicBezTo>
                      <a:pt x="53954" y="72320"/>
                      <a:pt x="55618" y="66109"/>
                      <a:pt x="52845" y="61285"/>
                    </a:cubicBezTo>
                    <a:lnTo>
                      <a:pt x="20351" y="5057"/>
                    </a:lnTo>
                    <a:cubicBezTo>
                      <a:pt x="18450" y="1815"/>
                      <a:pt x="15047" y="1"/>
                      <a:pt x="1153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750;p48">
                <a:extLst>
                  <a:ext uri="{FF2B5EF4-FFF2-40B4-BE49-F238E27FC236}">
                    <a16:creationId xmlns:a16="http://schemas.microsoft.com/office/drawing/2014/main" id="{C9DD3E6C-B571-593F-BE7E-3900D61B6472}"/>
                  </a:ext>
                </a:extLst>
              </p:cNvPr>
              <p:cNvSpPr/>
              <p:nvPr/>
            </p:nvSpPr>
            <p:spPr>
              <a:xfrm>
                <a:off x="2366850" y="1408125"/>
                <a:ext cx="820700" cy="1382150"/>
              </a:xfrm>
              <a:custGeom>
                <a:avLst/>
                <a:gdLst/>
                <a:ahLst/>
                <a:cxnLst/>
                <a:rect l="l" t="t" r="r" b="b"/>
                <a:pathLst>
                  <a:path w="32828" h="55286" extrusionOk="0">
                    <a:moveTo>
                      <a:pt x="1332" y="1"/>
                    </a:moveTo>
                    <a:lnTo>
                      <a:pt x="1" y="777"/>
                    </a:lnTo>
                    <a:lnTo>
                      <a:pt x="31442" y="55286"/>
                    </a:lnTo>
                    <a:lnTo>
                      <a:pt x="32828" y="54509"/>
                    </a:lnTo>
                    <a:lnTo>
                      <a:pt x="133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751;p48">
                <a:extLst>
                  <a:ext uri="{FF2B5EF4-FFF2-40B4-BE49-F238E27FC236}">
                    <a16:creationId xmlns:a16="http://schemas.microsoft.com/office/drawing/2014/main" id="{FED932A6-50A5-6D2C-0B3A-E256901F3686}"/>
                  </a:ext>
                </a:extLst>
              </p:cNvPr>
              <p:cNvSpPr/>
              <p:nvPr/>
            </p:nvSpPr>
            <p:spPr>
              <a:xfrm>
                <a:off x="2429250" y="1373475"/>
                <a:ext cx="820700" cy="1380750"/>
              </a:xfrm>
              <a:custGeom>
                <a:avLst/>
                <a:gdLst/>
                <a:ahLst/>
                <a:cxnLst/>
                <a:rect l="l" t="t" r="r" b="b"/>
                <a:pathLst>
                  <a:path w="32828" h="55230" extrusionOk="0">
                    <a:moveTo>
                      <a:pt x="1331" y="1"/>
                    </a:moveTo>
                    <a:lnTo>
                      <a:pt x="0" y="777"/>
                    </a:lnTo>
                    <a:lnTo>
                      <a:pt x="31441" y="55230"/>
                    </a:lnTo>
                    <a:lnTo>
                      <a:pt x="32827" y="54454"/>
                    </a:lnTo>
                    <a:lnTo>
                      <a:pt x="133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752;p48">
                <a:extLst>
                  <a:ext uri="{FF2B5EF4-FFF2-40B4-BE49-F238E27FC236}">
                    <a16:creationId xmlns:a16="http://schemas.microsoft.com/office/drawing/2014/main" id="{A2B86154-B7BB-0361-2C42-2967AA33C563}"/>
                  </a:ext>
                </a:extLst>
              </p:cNvPr>
              <p:cNvSpPr/>
              <p:nvPr/>
            </p:nvSpPr>
            <p:spPr>
              <a:xfrm>
                <a:off x="2491625" y="1337425"/>
                <a:ext cx="820700" cy="1382150"/>
              </a:xfrm>
              <a:custGeom>
                <a:avLst/>
                <a:gdLst/>
                <a:ahLst/>
                <a:cxnLst/>
                <a:rect l="l" t="t" r="r" b="b"/>
                <a:pathLst>
                  <a:path w="32828" h="55286" extrusionOk="0">
                    <a:moveTo>
                      <a:pt x="1331" y="1"/>
                    </a:moveTo>
                    <a:lnTo>
                      <a:pt x="0" y="777"/>
                    </a:lnTo>
                    <a:lnTo>
                      <a:pt x="31441" y="55286"/>
                    </a:lnTo>
                    <a:lnTo>
                      <a:pt x="32828" y="54509"/>
                    </a:lnTo>
                    <a:lnTo>
                      <a:pt x="133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1753;p48">
                <a:extLst>
                  <a:ext uri="{FF2B5EF4-FFF2-40B4-BE49-F238E27FC236}">
                    <a16:creationId xmlns:a16="http://schemas.microsoft.com/office/drawing/2014/main" id="{06F79E2D-27D4-7B70-C280-7650A644DF85}"/>
                  </a:ext>
                </a:extLst>
              </p:cNvPr>
              <p:cNvSpPr/>
              <p:nvPr/>
            </p:nvSpPr>
            <p:spPr>
              <a:xfrm>
                <a:off x="2554000" y="1301400"/>
                <a:ext cx="819325" cy="1382125"/>
              </a:xfrm>
              <a:custGeom>
                <a:avLst/>
                <a:gdLst/>
                <a:ahLst/>
                <a:cxnLst/>
                <a:rect l="l" t="t" r="r" b="b"/>
                <a:pathLst>
                  <a:path w="32773" h="55285" extrusionOk="0">
                    <a:moveTo>
                      <a:pt x="1332" y="0"/>
                    </a:moveTo>
                    <a:lnTo>
                      <a:pt x="1" y="776"/>
                    </a:lnTo>
                    <a:lnTo>
                      <a:pt x="31442" y="55285"/>
                    </a:lnTo>
                    <a:lnTo>
                      <a:pt x="32772" y="54509"/>
                    </a:lnTo>
                    <a:lnTo>
                      <a:pt x="133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1754;p48">
                <a:extLst>
                  <a:ext uri="{FF2B5EF4-FFF2-40B4-BE49-F238E27FC236}">
                    <a16:creationId xmlns:a16="http://schemas.microsoft.com/office/drawing/2014/main" id="{299D7249-3F21-36FC-D197-9C10753F3263}"/>
                  </a:ext>
                </a:extLst>
              </p:cNvPr>
              <p:cNvSpPr/>
              <p:nvPr/>
            </p:nvSpPr>
            <p:spPr>
              <a:xfrm>
                <a:off x="2264275" y="1496850"/>
                <a:ext cx="833175" cy="1444525"/>
              </a:xfrm>
              <a:custGeom>
                <a:avLst/>
                <a:gdLst/>
                <a:ahLst/>
                <a:cxnLst/>
                <a:rect l="l" t="t" r="r" b="b"/>
                <a:pathLst>
                  <a:path w="33327" h="57781" extrusionOk="0">
                    <a:moveTo>
                      <a:pt x="0" y="1"/>
                    </a:moveTo>
                    <a:lnTo>
                      <a:pt x="33327" y="57781"/>
                    </a:lnTo>
                    <a:lnTo>
                      <a:pt x="30887" y="33216"/>
                    </a:lnTo>
                    <a:lnTo>
                      <a:pt x="29667" y="21349"/>
                    </a:lnTo>
                    <a:lnTo>
                      <a:pt x="20018" y="14418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1755;p48">
                <a:extLst>
                  <a:ext uri="{FF2B5EF4-FFF2-40B4-BE49-F238E27FC236}">
                    <a16:creationId xmlns:a16="http://schemas.microsoft.com/office/drawing/2014/main" id="{58B6F2A0-6172-5E94-3E99-779BF48198E4}"/>
                  </a:ext>
                </a:extLst>
              </p:cNvPr>
              <p:cNvSpPr/>
              <p:nvPr/>
            </p:nvSpPr>
            <p:spPr>
              <a:xfrm>
                <a:off x="2965725" y="2251000"/>
                <a:ext cx="124800" cy="126175"/>
              </a:xfrm>
              <a:custGeom>
                <a:avLst/>
                <a:gdLst/>
                <a:ahLst/>
                <a:cxnLst/>
                <a:rect l="l" t="t" r="r" b="b"/>
                <a:pathLst>
                  <a:path w="4992" h="5047" extrusionOk="0">
                    <a:moveTo>
                      <a:pt x="1054" y="0"/>
                    </a:moveTo>
                    <a:lnTo>
                      <a:pt x="1" y="3993"/>
                    </a:lnTo>
                    <a:lnTo>
                      <a:pt x="3938" y="5046"/>
                    </a:lnTo>
                    <a:lnTo>
                      <a:pt x="4991" y="1054"/>
                    </a:lnTo>
                    <a:lnTo>
                      <a:pt x="1054" y="0"/>
                    </a:lnTo>
                    <a:close/>
                  </a:path>
                </a:pathLst>
              </a:custGeom>
              <a:solidFill>
                <a:srgbClr val="7D90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1756;p48">
                <a:extLst>
                  <a:ext uri="{FF2B5EF4-FFF2-40B4-BE49-F238E27FC236}">
                    <a16:creationId xmlns:a16="http://schemas.microsoft.com/office/drawing/2014/main" id="{9C3CD2FC-4E47-528D-072B-137A31932B6D}"/>
                  </a:ext>
                </a:extLst>
              </p:cNvPr>
              <p:cNvSpPr/>
              <p:nvPr/>
            </p:nvSpPr>
            <p:spPr>
              <a:xfrm>
                <a:off x="2836800" y="2029175"/>
                <a:ext cx="126175" cy="126175"/>
              </a:xfrm>
              <a:custGeom>
                <a:avLst/>
                <a:gdLst/>
                <a:ahLst/>
                <a:cxnLst/>
                <a:rect l="l" t="t" r="r" b="b"/>
                <a:pathLst>
                  <a:path w="5047" h="5047" extrusionOk="0">
                    <a:moveTo>
                      <a:pt x="1110" y="1"/>
                    </a:moveTo>
                    <a:lnTo>
                      <a:pt x="1" y="3993"/>
                    </a:lnTo>
                    <a:lnTo>
                      <a:pt x="3993" y="5047"/>
                    </a:lnTo>
                    <a:lnTo>
                      <a:pt x="5047" y="1054"/>
                    </a:lnTo>
                    <a:lnTo>
                      <a:pt x="1110" y="1"/>
                    </a:lnTo>
                    <a:close/>
                  </a:path>
                </a:pathLst>
              </a:custGeom>
              <a:solidFill>
                <a:srgbClr val="5F8D6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1757;p48">
                <a:extLst>
                  <a:ext uri="{FF2B5EF4-FFF2-40B4-BE49-F238E27FC236}">
                    <a16:creationId xmlns:a16="http://schemas.microsoft.com/office/drawing/2014/main" id="{B6FA5EBE-2CD4-CF6A-101A-467CAFF19A16}"/>
                  </a:ext>
                </a:extLst>
              </p:cNvPr>
              <p:cNvSpPr/>
              <p:nvPr/>
            </p:nvSpPr>
            <p:spPr>
              <a:xfrm>
                <a:off x="2709275" y="1807375"/>
                <a:ext cx="124775" cy="124800"/>
              </a:xfrm>
              <a:custGeom>
                <a:avLst/>
                <a:gdLst/>
                <a:ahLst/>
                <a:cxnLst/>
                <a:rect l="l" t="t" r="r" b="b"/>
                <a:pathLst>
                  <a:path w="4991" h="4992" extrusionOk="0">
                    <a:moveTo>
                      <a:pt x="1054" y="1"/>
                    </a:moveTo>
                    <a:lnTo>
                      <a:pt x="0" y="3938"/>
                    </a:lnTo>
                    <a:lnTo>
                      <a:pt x="3937" y="4991"/>
                    </a:lnTo>
                    <a:lnTo>
                      <a:pt x="4991" y="1054"/>
                    </a:lnTo>
                    <a:lnTo>
                      <a:pt x="1054" y="1"/>
                    </a:lnTo>
                    <a:close/>
                  </a:path>
                </a:pathLst>
              </a:custGeom>
              <a:solidFill>
                <a:srgbClr val="7D90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1758;p48">
                <a:extLst>
                  <a:ext uri="{FF2B5EF4-FFF2-40B4-BE49-F238E27FC236}">
                    <a16:creationId xmlns:a16="http://schemas.microsoft.com/office/drawing/2014/main" id="{24ED4479-63E2-6FCE-8AF7-73ECB37D6B49}"/>
                  </a:ext>
                </a:extLst>
              </p:cNvPr>
              <p:cNvSpPr/>
              <p:nvPr/>
            </p:nvSpPr>
            <p:spPr>
              <a:xfrm>
                <a:off x="2702350" y="1243175"/>
                <a:ext cx="834550" cy="1444525"/>
              </a:xfrm>
              <a:custGeom>
                <a:avLst/>
                <a:gdLst/>
                <a:ahLst/>
                <a:cxnLst/>
                <a:rect l="l" t="t" r="r" b="b"/>
                <a:pathLst>
                  <a:path w="33382" h="57781" extrusionOk="0">
                    <a:moveTo>
                      <a:pt x="0" y="0"/>
                    </a:moveTo>
                    <a:lnTo>
                      <a:pt x="3660" y="36432"/>
                    </a:lnTo>
                    <a:lnTo>
                      <a:pt x="33382" y="577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1759;p48">
                <a:extLst>
                  <a:ext uri="{FF2B5EF4-FFF2-40B4-BE49-F238E27FC236}">
                    <a16:creationId xmlns:a16="http://schemas.microsoft.com/office/drawing/2014/main" id="{FD501CE3-7771-2690-E8CB-D1241CF2A2BF}"/>
                  </a:ext>
                </a:extLst>
              </p:cNvPr>
              <p:cNvSpPr/>
              <p:nvPr/>
            </p:nvSpPr>
            <p:spPr>
              <a:xfrm>
                <a:off x="2803525" y="1136150"/>
                <a:ext cx="1390475" cy="1912250"/>
              </a:xfrm>
              <a:custGeom>
                <a:avLst/>
                <a:gdLst/>
                <a:ahLst/>
                <a:cxnLst/>
                <a:rect l="l" t="t" r="r" b="b"/>
                <a:pathLst>
                  <a:path w="55619" h="76490" extrusionOk="0">
                    <a:moveTo>
                      <a:pt x="11568" y="1"/>
                    </a:moveTo>
                    <a:cubicBezTo>
                      <a:pt x="9858" y="1"/>
                      <a:pt x="8126" y="433"/>
                      <a:pt x="6544" y="1342"/>
                    </a:cubicBezTo>
                    <a:cubicBezTo>
                      <a:pt x="1665" y="4170"/>
                      <a:pt x="1" y="10325"/>
                      <a:pt x="2829" y="15205"/>
                    </a:cubicBezTo>
                    <a:lnTo>
                      <a:pt x="35268" y="71432"/>
                    </a:lnTo>
                    <a:cubicBezTo>
                      <a:pt x="37168" y="74675"/>
                      <a:pt x="40572" y="76489"/>
                      <a:pt x="44080" y="76489"/>
                    </a:cubicBezTo>
                    <a:cubicBezTo>
                      <a:pt x="45793" y="76489"/>
                      <a:pt x="47530" y="76057"/>
                      <a:pt x="49131" y="75148"/>
                    </a:cubicBezTo>
                    <a:cubicBezTo>
                      <a:pt x="53955" y="72320"/>
                      <a:pt x="55618" y="66109"/>
                      <a:pt x="52790" y="61285"/>
                    </a:cubicBezTo>
                    <a:lnTo>
                      <a:pt x="20352" y="5057"/>
                    </a:lnTo>
                    <a:cubicBezTo>
                      <a:pt x="18488" y="1815"/>
                      <a:pt x="15072" y="1"/>
                      <a:pt x="1156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1760;p48">
                <a:extLst>
                  <a:ext uri="{FF2B5EF4-FFF2-40B4-BE49-F238E27FC236}">
                    <a16:creationId xmlns:a16="http://schemas.microsoft.com/office/drawing/2014/main" id="{DFC4FF61-1E3A-B6E5-8134-2C26BDD8D608}"/>
                  </a:ext>
                </a:extLst>
              </p:cNvPr>
              <p:cNvSpPr/>
              <p:nvPr/>
            </p:nvSpPr>
            <p:spPr>
              <a:xfrm>
                <a:off x="2965725" y="1408125"/>
                <a:ext cx="820700" cy="1382150"/>
              </a:xfrm>
              <a:custGeom>
                <a:avLst/>
                <a:gdLst/>
                <a:ahLst/>
                <a:cxnLst/>
                <a:rect l="l" t="t" r="r" b="b"/>
                <a:pathLst>
                  <a:path w="32828" h="55286" extrusionOk="0">
                    <a:moveTo>
                      <a:pt x="1332" y="1"/>
                    </a:moveTo>
                    <a:lnTo>
                      <a:pt x="1" y="777"/>
                    </a:lnTo>
                    <a:lnTo>
                      <a:pt x="31442" y="55286"/>
                    </a:lnTo>
                    <a:lnTo>
                      <a:pt x="32828" y="54509"/>
                    </a:lnTo>
                    <a:lnTo>
                      <a:pt x="133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1761;p48">
                <a:extLst>
                  <a:ext uri="{FF2B5EF4-FFF2-40B4-BE49-F238E27FC236}">
                    <a16:creationId xmlns:a16="http://schemas.microsoft.com/office/drawing/2014/main" id="{0F307A75-52E5-1425-59B8-329BF1D7D08B}"/>
                  </a:ext>
                </a:extLst>
              </p:cNvPr>
              <p:cNvSpPr/>
              <p:nvPr/>
            </p:nvSpPr>
            <p:spPr>
              <a:xfrm>
                <a:off x="3028125" y="1373475"/>
                <a:ext cx="820700" cy="1380750"/>
              </a:xfrm>
              <a:custGeom>
                <a:avLst/>
                <a:gdLst/>
                <a:ahLst/>
                <a:cxnLst/>
                <a:rect l="l" t="t" r="r" b="b"/>
                <a:pathLst>
                  <a:path w="32828" h="55230" extrusionOk="0">
                    <a:moveTo>
                      <a:pt x="1331" y="1"/>
                    </a:moveTo>
                    <a:lnTo>
                      <a:pt x="0" y="777"/>
                    </a:lnTo>
                    <a:lnTo>
                      <a:pt x="31441" y="55230"/>
                    </a:lnTo>
                    <a:lnTo>
                      <a:pt x="32827" y="54454"/>
                    </a:lnTo>
                    <a:lnTo>
                      <a:pt x="133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1762;p48">
                <a:extLst>
                  <a:ext uri="{FF2B5EF4-FFF2-40B4-BE49-F238E27FC236}">
                    <a16:creationId xmlns:a16="http://schemas.microsoft.com/office/drawing/2014/main" id="{A84A213C-E791-784C-96EC-BB6F2910B803}"/>
                  </a:ext>
                </a:extLst>
              </p:cNvPr>
              <p:cNvSpPr/>
              <p:nvPr/>
            </p:nvSpPr>
            <p:spPr>
              <a:xfrm>
                <a:off x="3090500" y="1337425"/>
                <a:ext cx="820700" cy="1382150"/>
              </a:xfrm>
              <a:custGeom>
                <a:avLst/>
                <a:gdLst/>
                <a:ahLst/>
                <a:cxnLst/>
                <a:rect l="l" t="t" r="r" b="b"/>
                <a:pathLst>
                  <a:path w="32828" h="55286" extrusionOk="0">
                    <a:moveTo>
                      <a:pt x="1331" y="1"/>
                    </a:moveTo>
                    <a:lnTo>
                      <a:pt x="0" y="777"/>
                    </a:lnTo>
                    <a:lnTo>
                      <a:pt x="31441" y="55286"/>
                    </a:lnTo>
                    <a:lnTo>
                      <a:pt x="32827" y="54509"/>
                    </a:lnTo>
                    <a:lnTo>
                      <a:pt x="133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1763;p48">
                <a:extLst>
                  <a:ext uri="{FF2B5EF4-FFF2-40B4-BE49-F238E27FC236}">
                    <a16:creationId xmlns:a16="http://schemas.microsoft.com/office/drawing/2014/main" id="{9E3614B7-03F8-7948-2C13-040DF51D70D2}"/>
                  </a:ext>
                </a:extLst>
              </p:cNvPr>
              <p:cNvSpPr/>
              <p:nvPr/>
            </p:nvSpPr>
            <p:spPr>
              <a:xfrm>
                <a:off x="3152875" y="1301400"/>
                <a:ext cx="819325" cy="1382125"/>
              </a:xfrm>
              <a:custGeom>
                <a:avLst/>
                <a:gdLst/>
                <a:ahLst/>
                <a:cxnLst/>
                <a:rect l="l" t="t" r="r" b="b"/>
                <a:pathLst>
                  <a:path w="32773" h="55285" extrusionOk="0">
                    <a:moveTo>
                      <a:pt x="1331" y="0"/>
                    </a:moveTo>
                    <a:lnTo>
                      <a:pt x="1" y="776"/>
                    </a:lnTo>
                    <a:lnTo>
                      <a:pt x="31441" y="55285"/>
                    </a:lnTo>
                    <a:lnTo>
                      <a:pt x="32772" y="54509"/>
                    </a:lnTo>
                    <a:lnTo>
                      <a:pt x="133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1764;p48">
                <a:extLst>
                  <a:ext uri="{FF2B5EF4-FFF2-40B4-BE49-F238E27FC236}">
                    <a16:creationId xmlns:a16="http://schemas.microsoft.com/office/drawing/2014/main" id="{3D1E9B16-BE39-B7D7-6DD5-E2B8199F65B3}"/>
                  </a:ext>
                </a:extLst>
              </p:cNvPr>
              <p:cNvSpPr/>
              <p:nvPr/>
            </p:nvSpPr>
            <p:spPr>
              <a:xfrm>
                <a:off x="2863150" y="1496850"/>
                <a:ext cx="833175" cy="1444525"/>
              </a:xfrm>
              <a:custGeom>
                <a:avLst/>
                <a:gdLst/>
                <a:ahLst/>
                <a:cxnLst/>
                <a:rect l="l" t="t" r="r" b="b"/>
                <a:pathLst>
                  <a:path w="33327" h="57781" extrusionOk="0">
                    <a:moveTo>
                      <a:pt x="0" y="1"/>
                    </a:moveTo>
                    <a:lnTo>
                      <a:pt x="33327" y="57781"/>
                    </a:lnTo>
                    <a:lnTo>
                      <a:pt x="30887" y="33216"/>
                    </a:lnTo>
                    <a:lnTo>
                      <a:pt x="29667" y="21349"/>
                    </a:lnTo>
                    <a:lnTo>
                      <a:pt x="20018" y="14418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1765;p48">
                <a:extLst>
                  <a:ext uri="{FF2B5EF4-FFF2-40B4-BE49-F238E27FC236}">
                    <a16:creationId xmlns:a16="http://schemas.microsoft.com/office/drawing/2014/main" id="{E3BC82F1-24B6-DFC8-6BEC-EB45D36D24A6}"/>
                  </a:ext>
                </a:extLst>
              </p:cNvPr>
              <p:cNvSpPr/>
              <p:nvPr/>
            </p:nvSpPr>
            <p:spPr>
              <a:xfrm>
                <a:off x="3564600" y="2251000"/>
                <a:ext cx="124800" cy="126175"/>
              </a:xfrm>
              <a:custGeom>
                <a:avLst/>
                <a:gdLst/>
                <a:ahLst/>
                <a:cxnLst/>
                <a:rect l="l" t="t" r="r" b="b"/>
                <a:pathLst>
                  <a:path w="4992" h="5047" extrusionOk="0">
                    <a:moveTo>
                      <a:pt x="1054" y="0"/>
                    </a:moveTo>
                    <a:lnTo>
                      <a:pt x="1" y="3993"/>
                    </a:lnTo>
                    <a:lnTo>
                      <a:pt x="3938" y="5046"/>
                    </a:lnTo>
                    <a:lnTo>
                      <a:pt x="4991" y="1109"/>
                    </a:lnTo>
                    <a:lnTo>
                      <a:pt x="105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1766;p48">
                <a:extLst>
                  <a:ext uri="{FF2B5EF4-FFF2-40B4-BE49-F238E27FC236}">
                    <a16:creationId xmlns:a16="http://schemas.microsoft.com/office/drawing/2014/main" id="{2DDD08B9-1B32-29FD-6329-3925D123CC66}"/>
                  </a:ext>
                </a:extLst>
              </p:cNvPr>
              <p:cNvSpPr/>
              <p:nvPr/>
            </p:nvSpPr>
            <p:spPr>
              <a:xfrm>
                <a:off x="3435675" y="2029175"/>
                <a:ext cx="126175" cy="126175"/>
              </a:xfrm>
              <a:custGeom>
                <a:avLst/>
                <a:gdLst/>
                <a:ahLst/>
                <a:cxnLst/>
                <a:rect l="l" t="t" r="r" b="b"/>
                <a:pathLst>
                  <a:path w="5047" h="5047" extrusionOk="0">
                    <a:moveTo>
                      <a:pt x="1110" y="1"/>
                    </a:moveTo>
                    <a:lnTo>
                      <a:pt x="1" y="3993"/>
                    </a:lnTo>
                    <a:lnTo>
                      <a:pt x="3993" y="5047"/>
                    </a:lnTo>
                    <a:lnTo>
                      <a:pt x="5047" y="1054"/>
                    </a:lnTo>
                    <a:lnTo>
                      <a:pt x="1110" y="1"/>
                    </a:lnTo>
                    <a:close/>
                  </a:path>
                </a:pathLst>
              </a:custGeom>
              <a:solidFill>
                <a:srgbClr val="5F8D6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1767;p48">
                <a:extLst>
                  <a:ext uri="{FF2B5EF4-FFF2-40B4-BE49-F238E27FC236}">
                    <a16:creationId xmlns:a16="http://schemas.microsoft.com/office/drawing/2014/main" id="{78BBB8E8-07A0-BED3-DAF0-40F8C71248DD}"/>
                  </a:ext>
                </a:extLst>
              </p:cNvPr>
              <p:cNvSpPr/>
              <p:nvPr/>
            </p:nvSpPr>
            <p:spPr>
              <a:xfrm>
                <a:off x="3308150" y="1807375"/>
                <a:ext cx="124775" cy="124800"/>
              </a:xfrm>
              <a:custGeom>
                <a:avLst/>
                <a:gdLst/>
                <a:ahLst/>
                <a:cxnLst/>
                <a:rect l="l" t="t" r="r" b="b"/>
                <a:pathLst>
                  <a:path w="4991" h="4992" extrusionOk="0">
                    <a:moveTo>
                      <a:pt x="1054" y="1"/>
                    </a:moveTo>
                    <a:lnTo>
                      <a:pt x="0" y="3938"/>
                    </a:lnTo>
                    <a:lnTo>
                      <a:pt x="3937" y="4991"/>
                    </a:lnTo>
                    <a:lnTo>
                      <a:pt x="4991" y="1054"/>
                    </a:lnTo>
                    <a:lnTo>
                      <a:pt x="105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1768;p48">
                <a:extLst>
                  <a:ext uri="{FF2B5EF4-FFF2-40B4-BE49-F238E27FC236}">
                    <a16:creationId xmlns:a16="http://schemas.microsoft.com/office/drawing/2014/main" id="{D2DA4E3D-B300-77B0-D1B8-B7C80D8302A1}"/>
                  </a:ext>
                </a:extLst>
              </p:cNvPr>
              <p:cNvSpPr/>
              <p:nvPr/>
            </p:nvSpPr>
            <p:spPr>
              <a:xfrm>
                <a:off x="3301200" y="1243175"/>
                <a:ext cx="834575" cy="1444525"/>
              </a:xfrm>
              <a:custGeom>
                <a:avLst/>
                <a:gdLst/>
                <a:ahLst/>
                <a:cxnLst/>
                <a:rect l="l" t="t" r="r" b="b"/>
                <a:pathLst>
                  <a:path w="33383" h="57781" extrusionOk="0">
                    <a:moveTo>
                      <a:pt x="1" y="0"/>
                    </a:moveTo>
                    <a:lnTo>
                      <a:pt x="3661" y="36432"/>
                    </a:lnTo>
                    <a:lnTo>
                      <a:pt x="33383" y="5778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1769;p48">
                <a:extLst>
                  <a:ext uri="{FF2B5EF4-FFF2-40B4-BE49-F238E27FC236}">
                    <a16:creationId xmlns:a16="http://schemas.microsoft.com/office/drawing/2014/main" id="{2BB5BC5F-CF98-A4D5-AE4B-5F4224BF884B}"/>
                  </a:ext>
                </a:extLst>
              </p:cNvPr>
              <p:cNvSpPr/>
              <p:nvPr/>
            </p:nvSpPr>
            <p:spPr>
              <a:xfrm>
                <a:off x="3402400" y="1136150"/>
                <a:ext cx="1396025" cy="1919875"/>
              </a:xfrm>
              <a:custGeom>
                <a:avLst/>
                <a:gdLst/>
                <a:ahLst/>
                <a:cxnLst/>
                <a:rect l="l" t="t" r="r" b="b"/>
                <a:pathLst>
                  <a:path w="55841" h="76795" extrusionOk="0">
                    <a:moveTo>
                      <a:pt x="11568" y="1"/>
                    </a:moveTo>
                    <a:cubicBezTo>
                      <a:pt x="9858" y="1"/>
                      <a:pt x="8126" y="433"/>
                      <a:pt x="6544" y="1342"/>
                    </a:cubicBezTo>
                    <a:cubicBezTo>
                      <a:pt x="1664" y="4170"/>
                      <a:pt x="1" y="10325"/>
                      <a:pt x="2829" y="15205"/>
                    </a:cubicBezTo>
                    <a:lnTo>
                      <a:pt x="35323" y="71432"/>
                    </a:lnTo>
                    <a:cubicBezTo>
                      <a:pt x="37127" y="74852"/>
                      <a:pt x="40636" y="76794"/>
                      <a:pt x="44247" y="76794"/>
                    </a:cubicBezTo>
                    <a:cubicBezTo>
                      <a:pt x="45965" y="76794"/>
                      <a:pt x="47706" y="76355"/>
                      <a:pt x="49297" y="75425"/>
                    </a:cubicBezTo>
                    <a:cubicBezTo>
                      <a:pt x="54232" y="72542"/>
                      <a:pt x="55840" y="66165"/>
                      <a:pt x="52790" y="61285"/>
                    </a:cubicBezTo>
                    <a:lnTo>
                      <a:pt x="20351" y="5057"/>
                    </a:lnTo>
                    <a:cubicBezTo>
                      <a:pt x="18488" y="1815"/>
                      <a:pt x="15072" y="1"/>
                      <a:pt x="1156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1770;p48">
                <a:extLst>
                  <a:ext uri="{FF2B5EF4-FFF2-40B4-BE49-F238E27FC236}">
                    <a16:creationId xmlns:a16="http://schemas.microsoft.com/office/drawing/2014/main" id="{DE57BDDA-BF0D-0D62-9502-2E6223FC50C0}"/>
                  </a:ext>
                </a:extLst>
              </p:cNvPr>
              <p:cNvSpPr/>
              <p:nvPr/>
            </p:nvSpPr>
            <p:spPr>
              <a:xfrm>
                <a:off x="3564600" y="1408125"/>
                <a:ext cx="820700" cy="1382150"/>
              </a:xfrm>
              <a:custGeom>
                <a:avLst/>
                <a:gdLst/>
                <a:ahLst/>
                <a:cxnLst/>
                <a:rect l="l" t="t" r="r" b="b"/>
                <a:pathLst>
                  <a:path w="32828" h="55286" extrusionOk="0">
                    <a:moveTo>
                      <a:pt x="1331" y="1"/>
                    </a:moveTo>
                    <a:lnTo>
                      <a:pt x="1" y="777"/>
                    </a:lnTo>
                    <a:lnTo>
                      <a:pt x="31441" y="55286"/>
                    </a:lnTo>
                    <a:lnTo>
                      <a:pt x="32828" y="54509"/>
                    </a:lnTo>
                    <a:lnTo>
                      <a:pt x="133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1771;p48">
                <a:extLst>
                  <a:ext uri="{FF2B5EF4-FFF2-40B4-BE49-F238E27FC236}">
                    <a16:creationId xmlns:a16="http://schemas.microsoft.com/office/drawing/2014/main" id="{86D3E3BB-E1B2-3289-A40E-FA488EE8EAA4}"/>
                  </a:ext>
                </a:extLst>
              </p:cNvPr>
              <p:cNvSpPr/>
              <p:nvPr/>
            </p:nvSpPr>
            <p:spPr>
              <a:xfrm>
                <a:off x="3626975" y="1373475"/>
                <a:ext cx="820725" cy="1380750"/>
              </a:xfrm>
              <a:custGeom>
                <a:avLst/>
                <a:gdLst/>
                <a:ahLst/>
                <a:cxnLst/>
                <a:rect l="l" t="t" r="r" b="b"/>
                <a:pathLst>
                  <a:path w="32829" h="55230" extrusionOk="0">
                    <a:moveTo>
                      <a:pt x="1332" y="1"/>
                    </a:moveTo>
                    <a:lnTo>
                      <a:pt x="1" y="777"/>
                    </a:lnTo>
                    <a:lnTo>
                      <a:pt x="31442" y="55230"/>
                    </a:lnTo>
                    <a:lnTo>
                      <a:pt x="32828" y="54454"/>
                    </a:lnTo>
                    <a:lnTo>
                      <a:pt x="133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1772;p48">
                <a:extLst>
                  <a:ext uri="{FF2B5EF4-FFF2-40B4-BE49-F238E27FC236}">
                    <a16:creationId xmlns:a16="http://schemas.microsoft.com/office/drawing/2014/main" id="{FF09D97E-6697-640D-A855-932179F5BC89}"/>
                  </a:ext>
                </a:extLst>
              </p:cNvPr>
              <p:cNvSpPr/>
              <p:nvPr/>
            </p:nvSpPr>
            <p:spPr>
              <a:xfrm>
                <a:off x="3689375" y="1337425"/>
                <a:ext cx="820700" cy="1382150"/>
              </a:xfrm>
              <a:custGeom>
                <a:avLst/>
                <a:gdLst/>
                <a:ahLst/>
                <a:cxnLst/>
                <a:rect l="l" t="t" r="r" b="b"/>
                <a:pathLst>
                  <a:path w="32828" h="55286" extrusionOk="0">
                    <a:moveTo>
                      <a:pt x="1331" y="1"/>
                    </a:moveTo>
                    <a:lnTo>
                      <a:pt x="0" y="777"/>
                    </a:lnTo>
                    <a:lnTo>
                      <a:pt x="31441" y="55286"/>
                    </a:lnTo>
                    <a:lnTo>
                      <a:pt x="32827" y="54509"/>
                    </a:lnTo>
                    <a:lnTo>
                      <a:pt x="133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1773;p48">
                <a:extLst>
                  <a:ext uri="{FF2B5EF4-FFF2-40B4-BE49-F238E27FC236}">
                    <a16:creationId xmlns:a16="http://schemas.microsoft.com/office/drawing/2014/main" id="{E30838AB-3E6F-CAD5-C2E9-277573A9D773}"/>
                  </a:ext>
                </a:extLst>
              </p:cNvPr>
              <p:cNvSpPr/>
              <p:nvPr/>
            </p:nvSpPr>
            <p:spPr>
              <a:xfrm>
                <a:off x="3751750" y="1301400"/>
                <a:ext cx="819325" cy="1382125"/>
              </a:xfrm>
              <a:custGeom>
                <a:avLst/>
                <a:gdLst/>
                <a:ahLst/>
                <a:cxnLst/>
                <a:rect l="l" t="t" r="r" b="b"/>
                <a:pathLst>
                  <a:path w="32773" h="55285" extrusionOk="0">
                    <a:moveTo>
                      <a:pt x="1331" y="0"/>
                    </a:moveTo>
                    <a:lnTo>
                      <a:pt x="1" y="776"/>
                    </a:lnTo>
                    <a:lnTo>
                      <a:pt x="31441" y="55285"/>
                    </a:lnTo>
                    <a:lnTo>
                      <a:pt x="32772" y="54509"/>
                    </a:lnTo>
                    <a:lnTo>
                      <a:pt x="133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1774;p48">
                <a:extLst>
                  <a:ext uri="{FF2B5EF4-FFF2-40B4-BE49-F238E27FC236}">
                    <a16:creationId xmlns:a16="http://schemas.microsoft.com/office/drawing/2014/main" id="{356D9DBB-5842-C21B-BF9C-4F45B6816436}"/>
                  </a:ext>
                </a:extLst>
              </p:cNvPr>
              <p:cNvSpPr/>
              <p:nvPr/>
            </p:nvSpPr>
            <p:spPr>
              <a:xfrm>
                <a:off x="3462025" y="1496850"/>
                <a:ext cx="833175" cy="1444525"/>
              </a:xfrm>
              <a:custGeom>
                <a:avLst/>
                <a:gdLst/>
                <a:ahLst/>
                <a:cxnLst/>
                <a:rect l="l" t="t" r="r" b="b"/>
                <a:pathLst>
                  <a:path w="33327" h="57781" extrusionOk="0">
                    <a:moveTo>
                      <a:pt x="0" y="1"/>
                    </a:moveTo>
                    <a:lnTo>
                      <a:pt x="33326" y="57781"/>
                    </a:lnTo>
                    <a:lnTo>
                      <a:pt x="30887" y="33216"/>
                    </a:lnTo>
                    <a:lnTo>
                      <a:pt x="29667" y="21349"/>
                    </a:lnTo>
                    <a:lnTo>
                      <a:pt x="20018" y="14418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1775;p48">
                <a:extLst>
                  <a:ext uri="{FF2B5EF4-FFF2-40B4-BE49-F238E27FC236}">
                    <a16:creationId xmlns:a16="http://schemas.microsoft.com/office/drawing/2014/main" id="{690D85DD-F228-61E6-982C-DC19E178664E}"/>
                  </a:ext>
                </a:extLst>
              </p:cNvPr>
              <p:cNvSpPr/>
              <p:nvPr/>
            </p:nvSpPr>
            <p:spPr>
              <a:xfrm>
                <a:off x="3918100" y="1817075"/>
                <a:ext cx="126175" cy="126175"/>
              </a:xfrm>
              <a:custGeom>
                <a:avLst/>
                <a:gdLst/>
                <a:ahLst/>
                <a:cxnLst/>
                <a:rect l="l" t="t" r="r" b="b"/>
                <a:pathLst>
                  <a:path w="5047" h="5047" extrusionOk="0">
                    <a:moveTo>
                      <a:pt x="1054" y="1"/>
                    </a:moveTo>
                    <a:lnTo>
                      <a:pt x="1" y="3993"/>
                    </a:lnTo>
                    <a:lnTo>
                      <a:pt x="3938" y="5047"/>
                    </a:lnTo>
                    <a:lnTo>
                      <a:pt x="5047" y="1110"/>
                    </a:lnTo>
                    <a:lnTo>
                      <a:pt x="105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1776;p48">
                <a:extLst>
                  <a:ext uri="{FF2B5EF4-FFF2-40B4-BE49-F238E27FC236}">
                    <a16:creationId xmlns:a16="http://schemas.microsoft.com/office/drawing/2014/main" id="{9635EF04-A957-3F4A-3B71-DE0AD45084E9}"/>
                  </a:ext>
                </a:extLst>
              </p:cNvPr>
              <p:cNvSpPr/>
              <p:nvPr/>
            </p:nvSpPr>
            <p:spPr>
              <a:xfrm>
                <a:off x="3900075" y="1243175"/>
                <a:ext cx="834575" cy="1444525"/>
              </a:xfrm>
              <a:custGeom>
                <a:avLst/>
                <a:gdLst/>
                <a:ahLst/>
                <a:cxnLst/>
                <a:rect l="l" t="t" r="r" b="b"/>
                <a:pathLst>
                  <a:path w="33383" h="57781" extrusionOk="0">
                    <a:moveTo>
                      <a:pt x="1" y="0"/>
                    </a:moveTo>
                    <a:lnTo>
                      <a:pt x="3661" y="36432"/>
                    </a:lnTo>
                    <a:lnTo>
                      <a:pt x="33382" y="5778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1777;p48">
                <a:extLst>
                  <a:ext uri="{FF2B5EF4-FFF2-40B4-BE49-F238E27FC236}">
                    <a16:creationId xmlns:a16="http://schemas.microsoft.com/office/drawing/2014/main" id="{3C4CD728-484A-7B0D-C428-4062AC32A1AF}"/>
                  </a:ext>
                </a:extLst>
              </p:cNvPr>
              <p:cNvSpPr/>
              <p:nvPr/>
            </p:nvSpPr>
            <p:spPr>
              <a:xfrm>
                <a:off x="3678275" y="1929375"/>
                <a:ext cx="209350" cy="238475"/>
              </a:xfrm>
              <a:custGeom>
                <a:avLst/>
                <a:gdLst/>
                <a:ahLst/>
                <a:cxnLst/>
                <a:rect l="l" t="t" r="r" b="b"/>
                <a:pathLst>
                  <a:path w="8374" h="9539" extrusionOk="0">
                    <a:moveTo>
                      <a:pt x="5379" y="0"/>
                    </a:moveTo>
                    <a:cubicBezTo>
                      <a:pt x="5269" y="56"/>
                      <a:pt x="5102" y="56"/>
                      <a:pt x="4991" y="111"/>
                    </a:cubicBezTo>
                    <a:lnTo>
                      <a:pt x="4825" y="167"/>
                    </a:lnTo>
                    <a:cubicBezTo>
                      <a:pt x="4603" y="222"/>
                      <a:pt x="4381" y="333"/>
                      <a:pt x="4159" y="444"/>
                    </a:cubicBezTo>
                    <a:cubicBezTo>
                      <a:pt x="2829" y="1054"/>
                      <a:pt x="1720" y="2052"/>
                      <a:pt x="1054" y="3328"/>
                    </a:cubicBezTo>
                    <a:lnTo>
                      <a:pt x="1054" y="3383"/>
                    </a:lnTo>
                    <a:cubicBezTo>
                      <a:pt x="888" y="3605"/>
                      <a:pt x="777" y="3882"/>
                      <a:pt x="666" y="4159"/>
                    </a:cubicBezTo>
                    <a:lnTo>
                      <a:pt x="278" y="4936"/>
                    </a:lnTo>
                    <a:lnTo>
                      <a:pt x="389" y="4936"/>
                    </a:lnTo>
                    <a:lnTo>
                      <a:pt x="333" y="5102"/>
                    </a:lnTo>
                    <a:lnTo>
                      <a:pt x="333" y="5268"/>
                    </a:lnTo>
                    <a:lnTo>
                      <a:pt x="112" y="6266"/>
                    </a:lnTo>
                    <a:cubicBezTo>
                      <a:pt x="1" y="6710"/>
                      <a:pt x="1" y="7209"/>
                      <a:pt x="167" y="7653"/>
                    </a:cubicBezTo>
                    <a:cubicBezTo>
                      <a:pt x="167" y="7764"/>
                      <a:pt x="222" y="7875"/>
                      <a:pt x="278" y="7985"/>
                    </a:cubicBezTo>
                    <a:lnTo>
                      <a:pt x="333" y="8096"/>
                    </a:lnTo>
                    <a:lnTo>
                      <a:pt x="444" y="8207"/>
                    </a:lnTo>
                    <a:cubicBezTo>
                      <a:pt x="555" y="8374"/>
                      <a:pt x="666" y="8540"/>
                      <a:pt x="777" y="8706"/>
                    </a:cubicBezTo>
                    <a:cubicBezTo>
                      <a:pt x="722" y="8429"/>
                      <a:pt x="722" y="8207"/>
                      <a:pt x="777" y="7985"/>
                    </a:cubicBezTo>
                    <a:lnTo>
                      <a:pt x="943" y="7154"/>
                    </a:lnTo>
                    <a:cubicBezTo>
                      <a:pt x="1276" y="5490"/>
                      <a:pt x="2496" y="4159"/>
                      <a:pt x="4104" y="3605"/>
                    </a:cubicBezTo>
                    <a:cubicBezTo>
                      <a:pt x="4215" y="3549"/>
                      <a:pt x="4381" y="3549"/>
                      <a:pt x="4548" y="3549"/>
                    </a:cubicBezTo>
                    <a:cubicBezTo>
                      <a:pt x="4880" y="3549"/>
                      <a:pt x="5213" y="3660"/>
                      <a:pt x="5490" y="3937"/>
                    </a:cubicBezTo>
                    <a:cubicBezTo>
                      <a:pt x="5546" y="3993"/>
                      <a:pt x="5601" y="4048"/>
                      <a:pt x="5657" y="4104"/>
                    </a:cubicBezTo>
                    <a:cubicBezTo>
                      <a:pt x="5878" y="4381"/>
                      <a:pt x="5934" y="4658"/>
                      <a:pt x="5934" y="4991"/>
                    </a:cubicBezTo>
                    <a:cubicBezTo>
                      <a:pt x="5934" y="5046"/>
                      <a:pt x="5934" y="5157"/>
                      <a:pt x="5934" y="5213"/>
                    </a:cubicBezTo>
                    <a:lnTo>
                      <a:pt x="5768" y="6045"/>
                    </a:lnTo>
                    <a:cubicBezTo>
                      <a:pt x="5712" y="6211"/>
                      <a:pt x="5657" y="6433"/>
                      <a:pt x="5601" y="6599"/>
                    </a:cubicBezTo>
                    <a:cubicBezTo>
                      <a:pt x="5102" y="7930"/>
                      <a:pt x="4104" y="8984"/>
                      <a:pt x="2773" y="9538"/>
                    </a:cubicBezTo>
                    <a:lnTo>
                      <a:pt x="2940" y="9538"/>
                    </a:lnTo>
                    <a:cubicBezTo>
                      <a:pt x="3217" y="9483"/>
                      <a:pt x="3439" y="9427"/>
                      <a:pt x="3660" y="9372"/>
                    </a:cubicBezTo>
                    <a:cubicBezTo>
                      <a:pt x="4936" y="8928"/>
                      <a:pt x="6045" y="8152"/>
                      <a:pt x="6877" y="7098"/>
                    </a:cubicBezTo>
                    <a:lnTo>
                      <a:pt x="6987" y="7098"/>
                    </a:lnTo>
                    <a:lnTo>
                      <a:pt x="7098" y="6765"/>
                    </a:lnTo>
                    <a:lnTo>
                      <a:pt x="7265" y="6544"/>
                    </a:lnTo>
                    <a:cubicBezTo>
                      <a:pt x="7708" y="5823"/>
                      <a:pt x="7986" y="5046"/>
                      <a:pt x="8152" y="4270"/>
                    </a:cubicBezTo>
                    <a:lnTo>
                      <a:pt x="8374" y="3272"/>
                    </a:lnTo>
                    <a:cubicBezTo>
                      <a:pt x="8374" y="3217"/>
                      <a:pt x="8374" y="3217"/>
                      <a:pt x="8374" y="3217"/>
                    </a:cubicBezTo>
                    <a:cubicBezTo>
                      <a:pt x="8374" y="3161"/>
                      <a:pt x="8374" y="3106"/>
                      <a:pt x="8374" y="3050"/>
                    </a:cubicBezTo>
                    <a:lnTo>
                      <a:pt x="8374" y="2995"/>
                    </a:lnTo>
                    <a:lnTo>
                      <a:pt x="8374" y="2939"/>
                    </a:lnTo>
                    <a:lnTo>
                      <a:pt x="8374" y="2718"/>
                    </a:lnTo>
                    <a:cubicBezTo>
                      <a:pt x="8374" y="2329"/>
                      <a:pt x="8318" y="1886"/>
                      <a:pt x="8097" y="1498"/>
                    </a:cubicBezTo>
                    <a:cubicBezTo>
                      <a:pt x="7986" y="1220"/>
                      <a:pt x="7764" y="943"/>
                      <a:pt x="7487" y="721"/>
                    </a:cubicBezTo>
                    <a:cubicBezTo>
                      <a:pt x="7209" y="444"/>
                      <a:pt x="6932" y="278"/>
                      <a:pt x="6544" y="167"/>
                    </a:cubicBezTo>
                    <a:cubicBezTo>
                      <a:pt x="6488" y="111"/>
                      <a:pt x="6378" y="111"/>
                      <a:pt x="6211" y="56"/>
                    </a:cubicBezTo>
                    <a:cubicBezTo>
                      <a:pt x="6045" y="56"/>
                      <a:pt x="5878" y="0"/>
                      <a:pt x="5712" y="0"/>
                    </a:cubicBezTo>
                    <a:close/>
                  </a:path>
                </a:pathLst>
              </a:custGeom>
              <a:solidFill>
                <a:srgbClr val="7D924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1778;p48">
                <a:extLst>
                  <a:ext uri="{FF2B5EF4-FFF2-40B4-BE49-F238E27FC236}">
                    <a16:creationId xmlns:a16="http://schemas.microsoft.com/office/drawing/2014/main" id="{E6386169-805D-0D4C-B683-C98F50CC82A6}"/>
                  </a:ext>
                </a:extLst>
              </p:cNvPr>
              <p:cNvSpPr/>
              <p:nvPr/>
            </p:nvSpPr>
            <p:spPr>
              <a:xfrm>
                <a:off x="3747600" y="216782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close/>
                  </a:path>
                </a:pathLst>
              </a:custGeom>
              <a:solidFill>
                <a:srgbClr val="2542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1779;p48">
                <a:extLst>
                  <a:ext uri="{FF2B5EF4-FFF2-40B4-BE49-F238E27FC236}">
                    <a16:creationId xmlns:a16="http://schemas.microsoft.com/office/drawing/2014/main" id="{006DA184-3892-0413-0002-5DF4C7A12FB8}"/>
                  </a:ext>
                </a:extLst>
              </p:cNvPr>
              <p:cNvSpPr/>
              <p:nvPr/>
            </p:nvSpPr>
            <p:spPr>
              <a:xfrm>
                <a:off x="3678275" y="1929725"/>
                <a:ext cx="209350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8374" h="9525" extrusionOk="0">
                    <a:moveTo>
                      <a:pt x="5546" y="0"/>
                    </a:moveTo>
                    <a:cubicBezTo>
                      <a:pt x="5490" y="0"/>
                      <a:pt x="5435" y="14"/>
                      <a:pt x="5379" y="42"/>
                    </a:cubicBezTo>
                    <a:cubicBezTo>
                      <a:pt x="5213" y="42"/>
                      <a:pt x="5102" y="42"/>
                      <a:pt x="4991" y="97"/>
                    </a:cubicBezTo>
                    <a:lnTo>
                      <a:pt x="4825" y="153"/>
                    </a:lnTo>
                    <a:cubicBezTo>
                      <a:pt x="4603" y="208"/>
                      <a:pt x="4381" y="319"/>
                      <a:pt x="4159" y="430"/>
                    </a:cubicBezTo>
                    <a:cubicBezTo>
                      <a:pt x="2829" y="1040"/>
                      <a:pt x="1720" y="2038"/>
                      <a:pt x="1054" y="3314"/>
                    </a:cubicBezTo>
                    <a:lnTo>
                      <a:pt x="1054" y="3369"/>
                    </a:lnTo>
                    <a:cubicBezTo>
                      <a:pt x="888" y="3591"/>
                      <a:pt x="777" y="3868"/>
                      <a:pt x="666" y="4145"/>
                    </a:cubicBezTo>
                    <a:lnTo>
                      <a:pt x="278" y="4922"/>
                    </a:lnTo>
                    <a:lnTo>
                      <a:pt x="389" y="4922"/>
                    </a:lnTo>
                    <a:cubicBezTo>
                      <a:pt x="333" y="4977"/>
                      <a:pt x="333" y="5032"/>
                      <a:pt x="333" y="5088"/>
                    </a:cubicBezTo>
                    <a:cubicBezTo>
                      <a:pt x="333" y="5143"/>
                      <a:pt x="333" y="5199"/>
                      <a:pt x="333" y="5254"/>
                    </a:cubicBezTo>
                    <a:lnTo>
                      <a:pt x="112" y="6252"/>
                    </a:lnTo>
                    <a:cubicBezTo>
                      <a:pt x="1" y="6696"/>
                      <a:pt x="1" y="7195"/>
                      <a:pt x="167" y="7639"/>
                    </a:cubicBezTo>
                    <a:cubicBezTo>
                      <a:pt x="167" y="7750"/>
                      <a:pt x="222" y="7861"/>
                      <a:pt x="278" y="7971"/>
                    </a:cubicBezTo>
                    <a:lnTo>
                      <a:pt x="333" y="8082"/>
                    </a:lnTo>
                    <a:lnTo>
                      <a:pt x="444" y="8193"/>
                    </a:lnTo>
                    <a:cubicBezTo>
                      <a:pt x="555" y="8360"/>
                      <a:pt x="666" y="8526"/>
                      <a:pt x="777" y="8692"/>
                    </a:cubicBezTo>
                    <a:cubicBezTo>
                      <a:pt x="722" y="8415"/>
                      <a:pt x="722" y="8193"/>
                      <a:pt x="777" y="7971"/>
                    </a:cubicBezTo>
                    <a:lnTo>
                      <a:pt x="943" y="7140"/>
                    </a:lnTo>
                    <a:cubicBezTo>
                      <a:pt x="1276" y="5476"/>
                      <a:pt x="2496" y="4145"/>
                      <a:pt x="4104" y="3591"/>
                    </a:cubicBezTo>
                    <a:cubicBezTo>
                      <a:pt x="4215" y="3535"/>
                      <a:pt x="4381" y="3535"/>
                      <a:pt x="4548" y="3535"/>
                    </a:cubicBezTo>
                    <a:cubicBezTo>
                      <a:pt x="4880" y="3535"/>
                      <a:pt x="5213" y="3646"/>
                      <a:pt x="5490" y="3923"/>
                    </a:cubicBezTo>
                    <a:cubicBezTo>
                      <a:pt x="5546" y="3979"/>
                      <a:pt x="5601" y="4034"/>
                      <a:pt x="5657" y="4090"/>
                    </a:cubicBezTo>
                    <a:cubicBezTo>
                      <a:pt x="5878" y="4367"/>
                      <a:pt x="5934" y="4644"/>
                      <a:pt x="5934" y="4977"/>
                    </a:cubicBezTo>
                    <a:cubicBezTo>
                      <a:pt x="5934" y="5032"/>
                      <a:pt x="5934" y="5143"/>
                      <a:pt x="5934" y="5199"/>
                    </a:cubicBezTo>
                    <a:lnTo>
                      <a:pt x="5768" y="6031"/>
                    </a:lnTo>
                    <a:cubicBezTo>
                      <a:pt x="5712" y="6197"/>
                      <a:pt x="5657" y="6419"/>
                      <a:pt x="5601" y="6585"/>
                    </a:cubicBezTo>
                    <a:cubicBezTo>
                      <a:pt x="5102" y="7916"/>
                      <a:pt x="4104" y="8970"/>
                      <a:pt x="2773" y="9524"/>
                    </a:cubicBezTo>
                    <a:lnTo>
                      <a:pt x="2940" y="9524"/>
                    </a:lnTo>
                    <a:cubicBezTo>
                      <a:pt x="3217" y="9469"/>
                      <a:pt x="3439" y="9413"/>
                      <a:pt x="3660" y="9358"/>
                    </a:cubicBezTo>
                    <a:cubicBezTo>
                      <a:pt x="4936" y="8914"/>
                      <a:pt x="6045" y="8138"/>
                      <a:pt x="6877" y="7084"/>
                    </a:cubicBezTo>
                    <a:lnTo>
                      <a:pt x="6987" y="7084"/>
                    </a:lnTo>
                    <a:lnTo>
                      <a:pt x="7098" y="6807"/>
                    </a:lnTo>
                    <a:lnTo>
                      <a:pt x="7265" y="6530"/>
                    </a:lnTo>
                    <a:cubicBezTo>
                      <a:pt x="7708" y="5809"/>
                      <a:pt x="7986" y="5088"/>
                      <a:pt x="8152" y="4256"/>
                    </a:cubicBezTo>
                    <a:lnTo>
                      <a:pt x="8374" y="3258"/>
                    </a:lnTo>
                    <a:cubicBezTo>
                      <a:pt x="8374" y="3258"/>
                      <a:pt x="8374" y="3203"/>
                      <a:pt x="8374" y="3203"/>
                    </a:cubicBezTo>
                    <a:cubicBezTo>
                      <a:pt x="8374" y="3147"/>
                      <a:pt x="8374" y="3092"/>
                      <a:pt x="8374" y="3036"/>
                    </a:cubicBezTo>
                    <a:lnTo>
                      <a:pt x="8374" y="2981"/>
                    </a:lnTo>
                    <a:lnTo>
                      <a:pt x="8374" y="2925"/>
                    </a:lnTo>
                    <a:lnTo>
                      <a:pt x="8374" y="2704"/>
                    </a:lnTo>
                    <a:cubicBezTo>
                      <a:pt x="8374" y="2315"/>
                      <a:pt x="8318" y="1872"/>
                      <a:pt x="8097" y="1539"/>
                    </a:cubicBezTo>
                    <a:cubicBezTo>
                      <a:pt x="7930" y="1206"/>
                      <a:pt x="7764" y="929"/>
                      <a:pt x="7487" y="707"/>
                    </a:cubicBezTo>
                    <a:cubicBezTo>
                      <a:pt x="7209" y="486"/>
                      <a:pt x="6932" y="264"/>
                      <a:pt x="6544" y="153"/>
                    </a:cubicBezTo>
                    <a:cubicBezTo>
                      <a:pt x="6433" y="97"/>
                      <a:pt x="6322" y="97"/>
                      <a:pt x="6211" y="97"/>
                    </a:cubicBezTo>
                    <a:cubicBezTo>
                      <a:pt x="6045" y="42"/>
                      <a:pt x="5878" y="42"/>
                      <a:pt x="5712" y="42"/>
                    </a:cubicBezTo>
                    <a:cubicBezTo>
                      <a:pt x="5657" y="14"/>
                      <a:pt x="5601" y="0"/>
                      <a:pt x="554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1780;p48">
                <a:extLst>
                  <a:ext uri="{FF2B5EF4-FFF2-40B4-BE49-F238E27FC236}">
                    <a16:creationId xmlns:a16="http://schemas.microsoft.com/office/drawing/2014/main" id="{71E75C73-F506-4583-16D2-0823CA61CD0C}"/>
                  </a:ext>
                </a:extLst>
              </p:cNvPr>
              <p:cNvSpPr/>
              <p:nvPr/>
            </p:nvSpPr>
            <p:spPr>
              <a:xfrm>
                <a:off x="3650825" y="1977900"/>
                <a:ext cx="216000" cy="237925"/>
              </a:xfrm>
              <a:custGeom>
                <a:avLst/>
                <a:gdLst/>
                <a:ahLst/>
                <a:cxnLst/>
                <a:rect l="l" t="t" r="r" b="b"/>
                <a:pathLst>
                  <a:path w="8640" h="9517" extrusionOk="0">
                    <a:moveTo>
                      <a:pt x="5701" y="1608"/>
                    </a:moveTo>
                    <a:cubicBezTo>
                      <a:pt x="6034" y="1608"/>
                      <a:pt x="6367" y="1719"/>
                      <a:pt x="6644" y="1996"/>
                    </a:cubicBezTo>
                    <a:cubicBezTo>
                      <a:pt x="6699" y="2052"/>
                      <a:pt x="6755" y="2107"/>
                      <a:pt x="6810" y="2163"/>
                    </a:cubicBezTo>
                    <a:cubicBezTo>
                      <a:pt x="7032" y="2440"/>
                      <a:pt x="7087" y="2717"/>
                      <a:pt x="7087" y="3050"/>
                    </a:cubicBezTo>
                    <a:cubicBezTo>
                      <a:pt x="7087" y="3105"/>
                      <a:pt x="7087" y="3161"/>
                      <a:pt x="7087" y="3272"/>
                    </a:cubicBezTo>
                    <a:lnTo>
                      <a:pt x="6921" y="4048"/>
                    </a:lnTo>
                    <a:cubicBezTo>
                      <a:pt x="6866" y="4270"/>
                      <a:pt x="6810" y="4436"/>
                      <a:pt x="6755" y="4658"/>
                    </a:cubicBezTo>
                    <a:cubicBezTo>
                      <a:pt x="6256" y="5989"/>
                      <a:pt x="5257" y="7043"/>
                      <a:pt x="3927" y="7542"/>
                    </a:cubicBezTo>
                    <a:lnTo>
                      <a:pt x="3871" y="7597"/>
                    </a:lnTo>
                    <a:lnTo>
                      <a:pt x="3705" y="7652"/>
                    </a:lnTo>
                    <a:cubicBezTo>
                      <a:pt x="3569" y="7694"/>
                      <a:pt x="3429" y="7714"/>
                      <a:pt x="3291" y="7714"/>
                    </a:cubicBezTo>
                    <a:cubicBezTo>
                      <a:pt x="2692" y="7714"/>
                      <a:pt x="2110" y="7340"/>
                      <a:pt x="1930" y="6710"/>
                    </a:cubicBezTo>
                    <a:cubicBezTo>
                      <a:pt x="1875" y="6488"/>
                      <a:pt x="1875" y="6266"/>
                      <a:pt x="1930" y="6044"/>
                    </a:cubicBezTo>
                    <a:lnTo>
                      <a:pt x="2097" y="5213"/>
                    </a:lnTo>
                    <a:cubicBezTo>
                      <a:pt x="2429" y="3549"/>
                      <a:pt x="3649" y="2218"/>
                      <a:pt x="5257" y="1664"/>
                    </a:cubicBezTo>
                    <a:cubicBezTo>
                      <a:pt x="5368" y="1608"/>
                      <a:pt x="5535" y="1608"/>
                      <a:pt x="5701" y="1608"/>
                    </a:cubicBezTo>
                    <a:close/>
                    <a:moveTo>
                      <a:pt x="5701" y="0"/>
                    </a:moveTo>
                    <a:cubicBezTo>
                      <a:pt x="5479" y="0"/>
                      <a:pt x="5313" y="56"/>
                      <a:pt x="5147" y="111"/>
                    </a:cubicBezTo>
                    <a:cubicBezTo>
                      <a:pt x="3594" y="610"/>
                      <a:pt x="2319" y="1664"/>
                      <a:pt x="1487" y="2995"/>
                    </a:cubicBezTo>
                    <a:cubicBezTo>
                      <a:pt x="1043" y="3715"/>
                      <a:pt x="766" y="4436"/>
                      <a:pt x="544" y="5268"/>
                    </a:cubicBezTo>
                    <a:lnTo>
                      <a:pt x="378" y="6266"/>
                    </a:lnTo>
                    <a:cubicBezTo>
                      <a:pt x="0" y="8012"/>
                      <a:pt x="1349" y="9517"/>
                      <a:pt x="2990" y="9517"/>
                    </a:cubicBezTo>
                    <a:cubicBezTo>
                      <a:pt x="3277" y="9517"/>
                      <a:pt x="3574" y="9471"/>
                      <a:pt x="3871" y="9371"/>
                    </a:cubicBezTo>
                    <a:cubicBezTo>
                      <a:pt x="5313" y="8872"/>
                      <a:pt x="6533" y="7874"/>
                      <a:pt x="7365" y="6599"/>
                    </a:cubicBezTo>
                    <a:cubicBezTo>
                      <a:pt x="7420" y="6488"/>
                      <a:pt x="7420" y="6433"/>
                      <a:pt x="7476" y="6322"/>
                    </a:cubicBezTo>
                    <a:cubicBezTo>
                      <a:pt x="7531" y="6266"/>
                      <a:pt x="7531" y="6266"/>
                      <a:pt x="7531" y="6211"/>
                    </a:cubicBezTo>
                    <a:cubicBezTo>
                      <a:pt x="7586" y="6211"/>
                      <a:pt x="7642" y="6155"/>
                      <a:pt x="7642" y="6100"/>
                    </a:cubicBezTo>
                    <a:lnTo>
                      <a:pt x="7697" y="5934"/>
                    </a:lnTo>
                    <a:cubicBezTo>
                      <a:pt x="7753" y="5934"/>
                      <a:pt x="7753" y="5878"/>
                      <a:pt x="7808" y="5823"/>
                    </a:cubicBezTo>
                    <a:cubicBezTo>
                      <a:pt x="7808" y="5712"/>
                      <a:pt x="7864" y="5656"/>
                      <a:pt x="7919" y="5545"/>
                    </a:cubicBezTo>
                    <a:cubicBezTo>
                      <a:pt x="7919" y="5545"/>
                      <a:pt x="7975" y="5379"/>
                      <a:pt x="8030" y="5324"/>
                    </a:cubicBezTo>
                    <a:lnTo>
                      <a:pt x="8085" y="5213"/>
                    </a:lnTo>
                    <a:cubicBezTo>
                      <a:pt x="8085" y="5046"/>
                      <a:pt x="8141" y="4935"/>
                      <a:pt x="8196" y="4824"/>
                    </a:cubicBezTo>
                    <a:cubicBezTo>
                      <a:pt x="8252" y="4603"/>
                      <a:pt x="8307" y="4436"/>
                      <a:pt x="8363" y="4215"/>
                    </a:cubicBezTo>
                    <a:lnTo>
                      <a:pt x="8585" y="3161"/>
                    </a:lnTo>
                    <a:cubicBezTo>
                      <a:pt x="8585" y="2995"/>
                      <a:pt x="8585" y="2828"/>
                      <a:pt x="8640" y="2662"/>
                    </a:cubicBezTo>
                    <a:lnTo>
                      <a:pt x="8640" y="2496"/>
                    </a:lnTo>
                    <a:cubicBezTo>
                      <a:pt x="8585" y="2496"/>
                      <a:pt x="8585" y="2440"/>
                      <a:pt x="8640" y="2440"/>
                    </a:cubicBezTo>
                    <a:cubicBezTo>
                      <a:pt x="8640" y="2385"/>
                      <a:pt x="8640" y="2385"/>
                      <a:pt x="8640" y="2329"/>
                    </a:cubicBezTo>
                    <a:lnTo>
                      <a:pt x="8640" y="2218"/>
                    </a:lnTo>
                    <a:cubicBezTo>
                      <a:pt x="8640" y="2163"/>
                      <a:pt x="8640" y="2107"/>
                      <a:pt x="8640" y="2052"/>
                    </a:cubicBezTo>
                    <a:cubicBezTo>
                      <a:pt x="8640" y="1941"/>
                      <a:pt x="8585" y="1886"/>
                      <a:pt x="8529" y="1775"/>
                    </a:cubicBezTo>
                    <a:cubicBezTo>
                      <a:pt x="8529" y="1719"/>
                      <a:pt x="8529" y="1664"/>
                      <a:pt x="8474" y="1664"/>
                    </a:cubicBezTo>
                    <a:cubicBezTo>
                      <a:pt x="8474" y="1553"/>
                      <a:pt x="8418" y="1497"/>
                      <a:pt x="8418" y="1442"/>
                    </a:cubicBezTo>
                    <a:cubicBezTo>
                      <a:pt x="8363" y="1387"/>
                      <a:pt x="8363" y="1387"/>
                      <a:pt x="8363" y="1331"/>
                    </a:cubicBezTo>
                    <a:lnTo>
                      <a:pt x="8363" y="1276"/>
                    </a:lnTo>
                    <a:cubicBezTo>
                      <a:pt x="8307" y="1220"/>
                      <a:pt x="8252" y="1165"/>
                      <a:pt x="8196" y="1054"/>
                    </a:cubicBezTo>
                    <a:cubicBezTo>
                      <a:pt x="8085" y="887"/>
                      <a:pt x="7975" y="777"/>
                      <a:pt x="7808" y="610"/>
                    </a:cubicBezTo>
                    <a:cubicBezTo>
                      <a:pt x="7697" y="555"/>
                      <a:pt x="7642" y="499"/>
                      <a:pt x="7531" y="444"/>
                    </a:cubicBezTo>
                    <a:lnTo>
                      <a:pt x="7420" y="333"/>
                    </a:lnTo>
                    <a:lnTo>
                      <a:pt x="7309" y="277"/>
                    </a:lnTo>
                    <a:lnTo>
                      <a:pt x="7254" y="277"/>
                    </a:lnTo>
                    <a:lnTo>
                      <a:pt x="7198" y="222"/>
                    </a:lnTo>
                    <a:lnTo>
                      <a:pt x="7087" y="167"/>
                    </a:lnTo>
                    <a:lnTo>
                      <a:pt x="6976" y="111"/>
                    </a:lnTo>
                    <a:cubicBezTo>
                      <a:pt x="6866" y="56"/>
                      <a:pt x="6755" y="56"/>
                      <a:pt x="6644" y="56"/>
                    </a:cubicBezTo>
                    <a:lnTo>
                      <a:pt x="647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1781;p48">
                <a:extLst>
                  <a:ext uri="{FF2B5EF4-FFF2-40B4-BE49-F238E27FC236}">
                    <a16:creationId xmlns:a16="http://schemas.microsoft.com/office/drawing/2014/main" id="{E0FFD358-5009-8744-123F-FD52DFACDD1F}"/>
                  </a:ext>
                </a:extLst>
              </p:cNvPr>
              <p:cNvSpPr/>
              <p:nvPr/>
            </p:nvSpPr>
            <p:spPr>
              <a:xfrm>
                <a:off x="3699075" y="2147025"/>
                <a:ext cx="14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56" h="1" extrusionOk="0">
                    <a:moveTo>
                      <a:pt x="56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7C8A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1782;p48">
                <a:extLst>
                  <a:ext uri="{FF2B5EF4-FFF2-40B4-BE49-F238E27FC236}">
                    <a16:creationId xmlns:a16="http://schemas.microsoft.com/office/drawing/2014/main" id="{5C214ACE-C232-9A7C-4CB5-C983569642F4}"/>
                  </a:ext>
                </a:extLst>
              </p:cNvPr>
              <p:cNvSpPr/>
              <p:nvPr/>
            </p:nvSpPr>
            <p:spPr>
              <a:xfrm>
                <a:off x="3747600" y="216782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close/>
                  </a:path>
                </a:pathLst>
              </a:custGeom>
              <a:solidFill>
                <a:srgbClr val="97C8A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1783;p48">
                <a:extLst>
                  <a:ext uri="{FF2B5EF4-FFF2-40B4-BE49-F238E27FC236}">
                    <a16:creationId xmlns:a16="http://schemas.microsoft.com/office/drawing/2014/main" id="{7313C2FF-8B4E-B886-346B-4BDCB903DA8B}"/>
                  </a:ext>
                </a:extLst>
              </p:cNvPr>
              <p:cNvSpPr/>
              <p:nvPr/>
            </p:nvSpPr>
            <p:spPr>
              <a:xfrm>
                <a:off x="3925025" y="1929375"/>
                <a:ext cx="210750" cy="238475"/>
              </a:xfrm>
              <a:custGeom>
                <a:avLst/>
                <a:gdLst/>
                <a:ahLst/>
                <a:cxnLst/>
                <a:rect l="l" t="t" r="r" b="b"/>
                <a:pathLst>
                  <a:path w="8430" h="9539" extrusionOk="0">
                    <a:moveTo>
                      <a:pt x="5380" y="0"/>
                    </a:moveTo>
                    <a:cubicBezTo>
                      <a:pt x="5269" y="56"/>
                      <a:pt x="5158" y="56"/>
                      <a:pt x="5047" y="111"/>
                    </a:cubicBezTo>
                    <a:lnTo>
                      <a:pt x="4825" y="167"/>
                    </a:lnTo>
                    <a:cubicBezTo>
                      <a:pt x="3217" y="721"/>
                      <a:pt x="1886" y="1830"/>
                      <a:pt x="1055" y="3328"/>
                    </a:cubicBezTo>
                    <a:lnTo>
                      <a:pt x="1055" y="3383"/>
                    </a:lnTo>
                    <a:cubicBezTo>
                      <a:pt x="888" y="3605"/>
                      <a:pt x="777" y="3882"/>
                      <a:pt x="666" y="4159"/>
                    </a:cubicBezTo>
                    <a:lnTo>
                      <a:pt x="278" y="4936"/>
                    </a:lnTo>
                    <a:lnTo>
                      <a:pt x="389" y="4936"/>
                    </a:lnTo>
                    <a:lnTo>
                      <a:pt x="334" y="5102"/>
                    </a:lnTo>
                    <a:lnTo>
                      <a:pt x="278" y="5268"/>
                    </a:lnTo>
                    <a:lnTo>
                      <a:pt x="56" y="6266"/>
                    </a:lnTo>
                    <a:cubicBezTo>
                      <a:pt x="1" y="6710"/>
                      <a:pt x="1" y="7209"/>
                      <a:pt x="167" y="7653"/>
                    </a:cubicBezTo>
                    <a:cubicBezTo>
                      <a:pt x="167" y="7764"/>
                      <a:pt x="223" y="7875"/>
                      <a:pt x="278" y="7985"/>
                    </a:cubicBezTo>
                    <a:cubicBezTo>
                      <a:pt x="278" y="7985"/>
                      <a:pt x="334" y="8096"/>
                      <a:pt x="334" y="8096"/>
                    </a:cubicBezTo>
                    <a:lnTo>
                      <a:pt x="389" y="8207"/>
                    </a:lnTo>
                    <a:cubicBezTo>
                      <a:pt x="500" y="8374"/>
                      <a:pt x="611" y="8540"/>
                      <a:pt x="777" y="8706"/>
                    </a:cubicBezTo>
                    <a:cubicBezTo>
                      <a:pt x="722" y="8429"/>
                      <a:pt x="722" y="8207"/>
                      <a:pt x="777" y="7985"/>
                    </a:cubicBezTo>
                    <a:lnTo>
                      <a:pt x="944" y="7154"/>
                    </a:lnTo>
                    <a:cubicBezTo>
                      <a:pt x="1276" y="5490"/>
                      <a:pt x="2496" y="4159"/>
                      <a:pt x="4104" y="3605"/>
                    </a:cubicBezTo>
                    <a:cubicBezTo>
                      <a:pt x="4215" y="3549"/>
                      <a:pt x="4382" y="3549"/>
                      <a:pt x="4548" y="3549"/>
                    </a:cubicBezTo>
                    <a:cubicBezTo>
                      <a:pt x="4881" y="3549"/>
                      <a:pt x="5213" y="3660"/>
                      <a:pt x="5491" y="3937"/>
                    </a:cubicBezTo>
                    <a:cubicBezTo>
                      <a:pt x="5546" y="3993"/>
                      <a:pt x="5602" y="4048"/>
                      <a:pt x="5657" y="4104"/>
                    </a:cubicBezTo>
                    <a:cubicBezTo>
                      <a:pt x="5823" y="4381"/>
                      <a:pt x="5934" y="4658"/>
                      <a:pt x="5934" y="4991"/>
                    </a:cubicBezTo>
                    <a:cubicBezTo>
                      <a:pt x="5934" y="5046"/>
                      <a:pt x="5934" y="5157"/>
                      <a:pt x="5934" y="5213"/>
                    </a:cubicBezTo>
                    <a:lnTo>
                      <a:pt x="5712" y="6045"/>
                    </a:lnTo>
                    <a:cubicBezTo>
                      <a:pt x="5712" y="6211"/>
                      <a:pt x="5657" y="6433"/>
                      <a:pt x="5602" y="6599"/>
                    </a:cubicBezTo>
                    <a:cubicBezTo>
                      <a:pt x="5102" y="7930"/>
                      <a:pt x="4104" y="8984"/>
                      <a:pt x="2774" y="9538"/>
                    </a:cubicBezTo>
                    <a:lnTo>
                      <a:pt x="2940" y="9538"/>
                    </a:lnTo>
                    <a:cubicBezTo>
                      <a:pt x="3162" y="9483"/>
                      <a:pt x="3383" y="9427"/>
                      <a:pt x="3605" y="9372"/>
                    </a:cubicBezTo>
                    <a:cubicBezTo>
                      <a:pt x="4881" y="8928"/>
                      <a:pt x="6045" y="8152"/>
                      <a:pt x="6877" y="7098"/>
                    </a:cubicBezTo>
                    <a:lnTo>
                      <a:pt x="6988" y="7098"/>
                    </a:lnTo>
                    <a:lnTo>
                      <a:pt x="7099" y="6765"/>
                    </a:lnTo>
                    <a:lnTo>
                      <a:pt x="7265" y="6544"/>
                    </a:lnTo>
                    <a:cubicBezTo>
                      <a:pt x="7709" y="5823"/>
                      <a:pt x="8041" y="5046"/>
                      <a:pt x="8208" y="4270"/>
                    </a:cubicBezTo>
                    <a:lnTo>
                      <a:pt x="8374" y="3272"/>
                    </a:lnTo>
                    <a:cubicBezTo>
                      <a:pt x="8374" y="3217"/>
                      <a:pt x="8374" y="3217"/>
                      <a:pt x="8374" y="3217"/>
                    </a:cubicBezTo>
                    <a:cubicBezTo>
                      <a:pt x="8374" y="3161"/>
                      <a:pt x="8374" y="3106"/>
                      <a:pt x="8374" y="3050"/>
                    </a:cubicBezTo>
                    <a:cubicBezTo>
                      <a:pt x="8374" y="3050"/>
                      <a:pt x="8374" y="2995"/>
                      <a:pt x="8374" y="2995"/>
                    </a:cubicBezTo>
                    <a:cubicBezTo>
                      <a:pt x="8374" y="2995"/>
                      <a:pt x="8374" y="2939"/>
                      <a:pt x="8374" y="2939"/>
                    </a:cubicBezTo>
                    <a:lnTo>
                      <a:pt x="8374" y="2718"/>
                    </a:lnTo>
                    <a:cubicBezTo>
                      <a:pt x="8430" y="2329"/>
                      <a:pt x="8319" y="1886"/>
                      <a:pt x="8097" y="1498"/>
                    </a:cubicBezTo>
                    <a:cubicBezTo>
                      <a:pt x="7986" y="1220"/>
                      <a:pt x="7764" y="943"/>
                      <a:pt x="7487" y="721"/>
                    </a:cubicBezTo>
                    <a:cubicBezTo>
                      <a:pt x="7210" y="444"/>
                      <a:pt x="6932" y="278"/>
                      <a:pt x="6600" y="167"/>
                    </a:cubicBezTo>
                    <a:cubicBezTo>
                      <a:pt x="6489" y="111"/>
                      <a:pt x="6378" y="111"/>
                      <a:pt x="6267" y="56"/>
                    </a:cubicBezTo>
                    <a:cubicBezTo>
                      <a:pt x="6045" y="56"/>
                      <a:pt x="5879" y="0"/>
                      <a:pt x="5712" y="0"/>
                    </a:cubicBezTo>
                    <a:close/>
                  </a:path>
                </a:pathLst>
              </a:custGeom>
              <a:solidFill>
                <a:srgbClr val="7D924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1784;p48">
                <a:extLst>
                  <a:ext uri="{FF2B5EF4-FFF2-40B4-BE49-F238E27FC236}">
                    <a16:creationId xmlns:a16="http://schemas.microsoft.com/office/drawing/2014/main" id="{03E9B6F7-5110-51A1-03DE-B808688B316A}"/>
                  </a:ext>
                </a:extLst>
              </p:cNvPr>
              <p:cNvSpPr/>
              <p:nvPr/>
            </p:nvSpPr>
            <p:spPr>
              <a:xfrm>
                <a:off x="3992975" y="216782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close/>
                  </a:path>
                </a:pathLst>
              </a:custGeom>
              <a:solidFill>
                <a:srgbClr val="2542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1785;p48">
                <a:extLst>
                  <a:ext uri="{FF2B5EF4-FFF2-40B4-BE49-F238E27FC236}">
                    <a16:creationId xmlns:a16="http://schemas.microsoft.com/office/drawing/2014/main" id="{D5428B83-DC32-192D-59ED-F10EF436E2FF}"/>
                  </a:ext>
                </a:extLst>
              </p:cNvPr>
              <p:cNvSpPr/>
              <p:nvPr/>
            </p:nvSpPr>
            <p:spPr>
              <a:xfrm>
                <a:off x="3925025" y="1929725"/>
                <a:ext cx="209375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8375" h="9525" extrusionOk="0">
                    <a:moveTo>
                      <a:pt x="5546" y="0"/>
                    </a:moveTo>
                    <a:cubicBezTo>
                      <a:pt x="5491" y="0"/>
                      <a:pt x="5435" y="14"/>
                      <a:pt x="5380" y="42"/>
                    </a:cubicBezTo>
                    <a:cubicBezTo>
                      <a:pt x="5213" y="42"/>
                      <a:pt x="5102" y="42"/>
                      <a:pt x="4992" y="97"/>
                    </a:cubicBezTo>
                    <a:lnTo>
                      <a:pt x="4825" y="153"/>
                    </a:lnTo>
                    <a:cubicBezTo>
                      <a:pt x="4603" y="208"/>
                      <a:pt x="4382" y="319"/>
                      <a:pt x="4160" y="430"/>
                    </a:cubicBezTo>
                    <a:cubicBezTo>
                      <a:pt x="2829" y="1040"/>
                      <a:pt x="1720" y="2038"/>
                      <a:pt x="1055" y="3314"/>
                    </a:cubicBezTo>
                    <a:lnTo>
                      <a:pt x="1055" y="3369"/>
                    </a:lnTo>
                    <a:cubicBezTo>
                      <a:pt x="888" y="3591"/>
                      <a:pt x="777" y="3868"/>
                      <a:pt x="666" y="4145"/>
                    </a:cubicBezTo>
                    <a:lnTo>
                      <a:pt x="278" y="4922"/>
                    </a:lnTo>
                    <a:lnTo>
                      <a:pt x="389" y="4922"/>
                    </a:lnTo>
                    <a:lnTo>
                      <a:pt x="334" y="5088"/>
                    </a:lnTo>
                    <a:cubicBezTo>
                      <a:pt x="334" y="5143"/>
                      <a:pt x="334" y="5199"/>
                      <a:pt x="278" y="5254"/>
                    </a:cubicBezTo>
                    <a:lnTo>
                      <a:pt x="56" y="6252"/>
                    </a:lnTo>
                    <a:cubicBezTo>
                      <a:pt x="1" y="6696"/>
                      <a:pt x="1" y="7195"/>
                      <a:pt x="167" y="7639"/>
                    </a:cubicBezTo>
                    <a:cubicBezTo>
                      <a:pt x="167" y="7750"/>
                      <a:pt x="223" y="7861"/>
                      <a:pt x="278" y="7971"/>
                    </a:cubicBezTo>
                    <a:cubicBezTo>
                      <a:pt x="278" y="7971"/>
                      <a:pt x="334" y="8082"/>
                      <a:pt x="334" y="8082"/>
                    </a:cubicBezTo>
                    <a:lnTo>
                      <a:pt x="389" y="8193"/>
                    </a:lnTo>
                    <a:cubicBezTo>
                      <a:pt x="500" y="8360"/>
                      <a:pt x="611" y="8526"/>
                      <a:pt x="777" y="8692"/>
                    </a:cubicBezTo>
                    <a:cubicBezTo>
                      <a:pt x="722" y="8415"/>
                      <a:pt x="722" y="8193"/>
                      <a:pt x="777" y="7971"/>
                    </a:cubicBezTo>
                    <a:lnTo>
                      <a:pt x="944" y="7140"/>
                    </a:lnTo>
                    <a:cubicBezTo>
                      <a:pt x="1276" y="5476"/>
                      <a:pt x="2496" y="4145"/>
                      <a:pt x="4104" y="3591"/>
                    </a:cubicBezTo>
                    <a:cubicBezTo>
                      <a:pt x="4215" y="3535"/>
                      <a:pt x="4382" y="3535"/>
                      <a:pt x="4548" y="3535"/>
                    </a:cubicBezTo>
                    <a:cubicBezTo>
                      <a:pt x="4881" y="3535"/>
                      <a:pt x="5213" y="3646"/>
                      <a:pt x="5491" y="3923"/>
                    </a:cubicBezTo>
                    <a:cubicBezTo>
                      <a:pt x="5546" y="3979"/>
                      <a:pt x="5602" y="4034"/>
                      <a:pt x="5657" y="4090"/>
                    </a:cubicBezTo>
                    <a:cubicBezTo>
                      <a:pt x="5823" y="4367"/>
                      <a:pt x="5934" y="4644"/>
                      <a:pt x="5934" y="4977"/>
                    </a:cubicBezTo>
                    <a:cubicBezTo>
                      <a:pt x="5934" y="5032"/>
                      <a:pt x="5934" y="5143"/>
                      <a:pt x="5934" y="5199"/>
                    </a:cubicBezTo>
                    <a:lnTo>
                      <a:pt x="5712" y="6031"/>
                    </a:lnTo>
                    <a:cubicBezTo>
                      <a:pt x="5712" y="6197"/>
                      <a:pt x="5657" y="6419"/>
                      <a:pt x="5602" y="6585"/>
                    </a:cubicBezTo>
                    <a:cubicBezTo>
                      <a:pt x="5102" y="7916"/>
                      <a:pt x="4104" y="8970"/>
                      <a:pt x="2774" y="9524"/>
                    </a:cubicBezTo>
                    <a:lnTo>
                      <a:pt x="2940" y="9524"/>
                    </a:lnTo>
                    <a:cubicBezTo>
                      <a:pt x="3162" y="9469"/>
                      <a:pt x="3383" y="9413"/>
                      <a:pt x="3605" y="9358"/>
                    </a:cubicBezTo>
                    <a:cubicBezTo>
                      <a:pt x="4881" y="8914"/>
                      <a:pt x="6045" y="8138"/>
                      <a:pt x="6877" y="7084"/>
                    </a:cubicBezTo>
                    <a:lnTo>
                      <a:pt x="6988" y="7084"/>
                    </a:lnTo>
                    <a:lnTo>
                      <a:pt x="7099" y="6807"/>
                    </a:lnTo>
                    <a:lnTo>
                      <a:pt x="7265" y="6530"/>
                    </a:lnTo>
                    <a:cubicBezTo>
                      <a:pt x="7709" y="5809"/>
                      <a:pt x="7986" y="5088"/>
                      <a:pt x="8152" y="4256"/>
                    </a:cubicBezTo>
                    <a:lnTo>
                      <a:pt x="8374" y="3258"/>
                    </a:lnTo>
                    <a:cubicBezTo>
                      <a:pt x="8374" y="3258"/>
                      <a:pt x="8374" y="3203"/>
                      <a:pt x="8374" y="3203"/>
                    </a:cubicBezTo>
                    <a:cubicBezTo>
                      <a:pt x="8374" y="3147"/>
                      <a:pt x="8374" y="3092"/>
                      <a:pt x="8374" y="3036"/>
                    </a:cubicBezTo>
                    <a:cubicBezTo>
                      <a:pt x="8374" y="3036"/>
                      <a:pt x="8374" y="2981"/>
                      <a:pt x="8374" y="2981"/>
                    </a:cubicBezTo>
                    <a:cubicBezTo>
                      <a:pt x="8374" y="2981"/>
                      <a:pt x="8374" y="2925"/>
                      <a:pt x="8374" y="2925"/>
                    </a:cubicBezTo>
                    <a:lnTo>
                      <a:pt x="8374" y="2704"/>
                    </a:lnTo>
                    <a:cubicBezTo>
                      <a:pt x="8374" y="2315"/>
                      <a:pt x="8319" y="1872"/>
                      <a:pt x="8097" y="1539"/>
                    </a:cubicBezTo>
                    <a:cubicBezTo>
                      <a:pt x="7930" y="1206"/>
                      <a:pt x="7764" y="929"/>
                      <a:pt x="7487" y="707"/>
                    </a:cubicBezTo>
                    <a:cubicBezTo>
                      <a:pt x="7210" y="486"/>
                      <a:pt x="6877" y="264"/>
                      <a:pt x="6544" y="153"/>
                    </a:cubicBezTo>
                    <a:cubicBezTo>
                      <a:pt x="6433" y="97"/>
                      <a:pt x="6322" y="97"/>
                      <a:pt x="6211" y="97"/>
                    </a:cubicBezTo>
                    <a:cubicBezTo>
                      <a:pt x="6045" y="42"/>
                      <a:pt x="5879" y="42"/>
                      <a:pt x="5712" y="42"/>
                    </a:cubicBezTo>
                    <a:cubicBezTo>
                      <a:pt x="5657" y="14"/>
                      <a:pt x="5602" y="0"/>
                      <a:pt x="554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1786;p48">
                <a:extLst>
                  <a:ext uri="{FF2B5EF4-FFF2-40B4-BE49-F238E27FC236}">
                    <a16:creationId xmlns:a16="http://schemas.microsoft.com/office/drawing/2014/main" id="{4778A91D-269E-B0F3-CC65-75D45D0C92E2}"/>
                  </a:ext>
                </a:extLst>
              </p:cNvPr>
              <p:cNvSpPr/>
              <p:nvPr/>
            </p:nvSpPr>
            <p:spPr>
              <a:xfrm>
                <a:off x="3898675" y="1977900"/>
                <a:ext cx="214925" cy="237425"/>
              </a:xfrm>
              <a:custGeom>
                <a:avLst/>
                <a:gdLst/>
                <a:ahLst/>
                <a:cxnLst/>
                <a:rect l="l" t="t" r="r" b="b"/>
                <a:pathLst>
                  <a:path w="8597" h="9497" extrusionOk="0">
                    <a:moveTo>
                      <a:pt x="5657" y="1608"/>
                    </a:moveTo>
                    <a:cubicBezTo>
                      <a:pt x="5990" y="1608"/>
                      <a:pt x="6378" y="1719"/>
                      <a:pt x="6600" y="1996"/>
                    </a:cubicBezTo>
                    <a:cubicBezTo>
                      <a:pt x="6656" y="2052"/>
                      <a:pt x="6711" y="2107"/>
                      <a:pt x="6766" y="2163"/>
                    </a:cubicBezTo>
                    <a:cubicBezTo>
                      <a:pt x="6988" y="2440"/>
                      <a:pt x="7044" y="2717"/>
                      <a:pt x="7044" y="3050"/>
                    </a:cubicBezTo>
                    <a:cubicBezTo>
                      <a:pt x="7044" y="3105"/>
                      <a:pt x="7044" y="3161"/>
                      <a:pt x="7044" y="3272"/>
                    </a:cubicBezTo>
                    <a:lnTo>
                      <a:pt x="6877" y="4048"/>
                    </a:lnTo>
                    <a:cubicBezTo>
                      <a:pt x="6822" y="4270"/>
                      <a:pt x="6766" y="4436"/>
                      <a:pt x="6711" y="4658"/>
                    </a:cubicBezTo>
                    <a:cubicBezTo>
                      <a:pt x="6212" y="5989"/>
                      <a:pt x="5214" y="7043"/>
                      <a:pt x="3883" y="7542"/>
                    </a:cubicBezTo>
                    <a:lnTo>
                      <a:pt x="3828" y="7597"/>
                    </a:lnTo>
                    <a:lnTo>
                      <a:pt x="3661" y="7652"/>
                    </a:lnTo>
                    <a:cubicBezTo>
                      <a:pt x="3525" y="7694"/>
                      <a:pt x="3386" y="7714"/>
                      <a:pt x="3247" y="7714"/>
                    </a:cubicBezTo>
                    <a:cubicBezTo>
                      <a:pt x="2649" y="7714"/>
                      <a:pt x="2067" y="7340"/>
                      <a:pt x="1887" y="6710"/>
                    </a:cubicBezTo>
                    <a:cubicBezTo>
                      <a:pt x="1831" y="6488"/>
                      <a:pt x="1831" y="6266"/>
                      <a:pt x="1887" y="6044"/>
                    </a:cubicBezTo>
                    <a:lnTo>
                      <a:pt x="2053" y="5213"/>
                    </a:lnTo>
                    <a:cubicBezTo>
                      <a:pt x="2441" y="3549"/>
                      <a:pt x="3606" y="2218"/>
                      <a:pt x="5214" y="1664"/>
                    </a:cubicBezTo>
                    <a:cubicBezTo>
                      <a:pt x="5380" y="1608"/>
                      <a:pt x="5491" y="1608"/>
                      <a:pt x="5657" y="1608"/>
                    </a:cubicBezTo>
                    <a:close/>
                    <a:moveTo>
                      <a:pt x="5657" y="0"/>
                    </a:moveTo>
                    <a:cubicBezTo>
                      <a:pt x="5491" y="0"/>
                      <a:pt x="5325" y="56"/>
                      <a:pt x="5103" y="111"/>
                    </a:cubicBezTo>
                    <a:cubicBezTo>
                      <a:pt x="3606" y="610"/>
                      <a:pt x="2330" y="1664"/>
                      <a:pt x="1443" y="2995"/>
                    </a:cubicBezTo>
                    <a:cubicBezTo>
                      <a:pt x="1000" y="3715"/>
                      <a:pt x="722" y="4436"/>
                      <a:pt x="556" y="5268"/>
                    </a:cubicBezTo>
                    <a:lnTo>
                      <a:pt x="334" y="6266"/>
                    </a:lnTo>
                    <a:cubicBezTo>
                      <a:pt x="0" y="7984"/>
                      <a:pt x="1349" y="9496"/>
                      <a:pt x="3004" y="9496"/>
                    </a:cubicBezTo>
                    <a:cubicBezTo>
                      <a:pt x="3273" y="9496"/>
                      <a:pt x="3549" y="9457"/>
                      <a:pt x="3828" y="9371"/>
                    </a:cubicBezTo>
                    <a:cubicBezTo>
                      <a:pt x="5269" y="8872"/>
                      <a:pt x="6489" y="7874"/>
                      <a:pt x="7265" y="6599"/>
                    </a:cubicBezTo>
                    <a:cubicBezTo>
                      <a:pt x="7321" y="6488"/>
                      <a:pt x="7376" y="6433"/>
                      <a:pt x="7432" y="6322"/>
                    </a:cubicBezTo>
                    <a:cubicBezTo>
                      <a:pt x="7487" y="6322"/>
                      <a:pt x="7487" y="6266"/>
                      <a:pt x="7487" y="6211"/>
                    </a:cubicBezTo>
                    <a:cubicBezTo>
                      <a:pt x="7543" y="6155"/>
                      <a:pt x="7543" y="6100"/>
                      <a:pt x="7598" y="6100"/>
                    </a:cubicBezTo>
                    <a:cubicBezTo>
                      <a:pt x="7598" y="6044"/>
                      <a:pt x="7654" y="5989"/>
                      <a:pt x="7654" y="5934"/>
                    </a:cubicBezTo>
                    <a:lnTo>
                      <a:pt x="7765" y="5823"/>
                    </a:lnTo>
                    <a:cubicBezTo>
                      <a:pt x="7765" y="5712"/>
                      <a:pt x="7820" y="5656"/>
                      <a:pt x="7875" y="5545"/>
                    </a:cubicBezTo>
                    <a:cubicBezTo>
                      <a:pt x="7875" y="5545"/>
                      <a:pt x="7931" y="5379"/>
                      <a:pt x="7986" y="5324"/>
                    </a:cubicBezTo>
                    <a:lnTo>
                      <a:pt x="7986" y="5213"/>
                    </a:lnTo>
                    <a:cubicBezTo>
                      <a:pt x="8042" y="5046"/>
                      <a:pt x="8097" y="4935"/>
                      <a:pt x="8097" y="4824"/>
                    </a:cubicBezTo>
                    <a:cubicBezTo>
                      <a:pt x="8208" y="4658"/>
                      <a:pt x="8264" y="4436"/>
                      <a:pt x="8264" y="4215"/>
                    </a:cubicBezTo>
                    <a:lnTo>
                      <a:pt x="8485" y="3161"/>
                    </a:lnTo>
                    <a:cubicBezTo>
                      <a:pt x="8541" y="2995"/>
                      <a:pt x="8541" y="2828"/>
                      <a:pt x="8541" y="2662"/>
                    </a:cubicBezTo>
                    <a:lnTo>
                      <a:pt x="8541" y="2496"/>
                    </a:lnTo>
                    <a:cubicBezTo>
                      <a:pt x="8541" y="2496"/>
                      <a:pt x="8541" y="2440"/>
                      <a:pt x="8541" y="2440"/>
                    </a:cubicBezTo>
                    <a:cubicBezTo>
                      <a:pt x="8596" y="2385"/>
                      <a:pt x="8596" y="2385"/>
                      <a:pt x="8541" y="2329"/>
                    </a:cubicBezTo>
                    <a:lnTo>
                      <a:pt x="8541" y="2218"/>
                    </a:lnTo>
                    <a:lnTo>
                      <a:pt x="8541" y="2052"/>
                    </a:lnTo>
                    <a:cubicBezTo>
                      <a:pt x="8541" y="1941"/>
                      <a:pt x="8541" y="1886"/>
                      <a:pt x="8485" y="1775"/>
                    </a:cubicBezTo>
                    <a:cubicBezTo>
                      <a:pt x="8485" y="1719"/>
                      <a:pt x="8430" y="1664"/>
                      <a:pt x="8430" y="1664"/>
                    </a:cubicBezTo>
                    <a:cubicBezTo>
                      <a:pt x="8430" y="1553"/>
                      <a:pt x="8374" y="1497"/>
                      <a:pt x="8374" y="1442"/>
                    </a:cubicBezTo>
                    <a:lnTo>
                      <a:pt x="8264" y="1331"/>
                    </a:lnTo>
                    <a:lnTo>
                      <a:pt x="8264" y="1276"/>
                    </a:lnTo>
                    <a:cubicBezTo>
                      <a:pt x="8264" y="1220"/>
                      <a:pt x="8208" y="1165"/>
                      <a:pt x="8153" y="1054"/>
                    </a:cubicBezTo>
                    <a:cubicBezTo>
                      <a:pt x="8042" y="887"/>
                      <a:pt x="7875" y="777"/>
                      <a:pt x="7765" y="610"/>
                    </a:cubicBezTo>
                    <a:cubicBezTo>
                      <a:pt x="7654" y="555"/>
                      <a:pt x="7598" y="499"/>
                      <a:pt x="7487" y="444"/>
                    </a:cubicBezTo>
                    <a:lnTo>
                      <a:pt x="7376" y="333"/>
                    </a:lnTo>
                    <a:lnTo>
                      <a:pt x="7265" y="277"/>
                    </a:lnTo>
                    <a:lnTo>
                      <a:pt x="7155" y="222"/>
                    </a:lnTo>
                    <a:lnTo>
                      <a:pt x="7099" y="167"/>
                    </a:lnTo>
                    <a:lnTo>
                      <a:pt x="6933" y="111"/>
                    </a:lnTo>
                    <a:cubicBezTo>
                      <a:pt x="6877" y="56"/>
                      <a:pt x="6766" y="56"/>
                      <a:pt x="6656" y="56"/>
                    </a:cubicBezTo>
                    <a:lnTo>
                      <a:pt x="643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1787;p48">
                <a:extLst>
                  <a:ext uri="{FF2B5EF4-FFF2-40B4-BE49-F238E27FC236}">
                    <a16:creationId xmlns:a16="http://schemas.microsoft.com/office/drawing/2014/main" id="{A001025B-A543-50EF-79BB-5BB17CC618D9}"/>
                  </a:ext>
                </a:extLst>
              </p:cNvPr>
              <p:cNvSpPr/>
              <p:nvPr/>
            </p:nvSpPr>
            <p:spPr>
              <a:xfrm>
                <a:off x="3944450" y="2147025"/>
                <a:ext cx="14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56" h="1" extrusionOk="0">
                    <a:moveTo>
                      <a:pt x="56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7C8A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1788;p48">
                <a:extLst>
                  <a:ext uri="{FF2B5EF4-FFF2-40B4-BE49-F238E27FC236}">
                    <a16:creationId xmlns:a16="http://schemas.microsoft.com/office/drawing/2014/main" id="{412A27C8-D584-7D34-1978-5492272561E1}"/>
                  </a:ext>
                </a:extLst>
              </p:cNvPr>
              <p:cNvSpPr/>
              <p:nvPr/>
            </p:nvSpPr>
            <p:spPr>
              <a:xfrm>
                <a:off x="3992975" y="216782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close/>
                  </a:path>
                </a:pathLst>
              </a:custGeom>
              <a:solidFill>
                <a:srgbClr val="97C8A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1789;p48">
                <a:extLst>
                  <a:ext uri="{FF2B5EF4-FFF2-40B4-BE49-F238E27FC236}">
                    <a16:creationId xmlns:a16="http://schemas.microsoft.com/office/drawing/2014/main" id="{BBBD65EA-F2D1-0B57-7277-67DE2587FBCB}"/>
                  </a:ext>
                </a:extLst>
              </p:cNvPr>
              <p:cNvSpPr/>
              <p:nvPr/>
            </p:nvSpPr>
            <p:spPr>
              <a:xfrm>
                <a:off x="3410725" y="1993150"/>
                <a:ext cx="162225" cy="162200"/>
              </a:xfrm>
              <a:custGeom>
                <a:avLst/>
                <a:gdLst/>
                <a:ahLst/>
                <a:cxnLst/>
                <a:rect l="l" t="t" r="r" b="b"/>
                <a:pathLst>
                  <a:path w="6489" h="6488" extrusionOk="0">
                    <a:moveTo>
                      <a:pt x="3217" y="0"/>
                    </a:moveTo>
                    <a:lnTo>
                      <a:pt x="1" y="3216"/>
                    </a:lnTo>
                    <a:lnTo>
                      <a:pt x="3217" y="6488"/>
                    </a:lnTo>
                    <a:lnTo>
                      <a:pt x="6488" y="3216"/>
                    </a:lnTo>
                    <a:lnTo>
                      <a:pt x="3217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1790;p48">
                <a:extLst>
                  <a:ext uri="{FF2B5EF4-FFF2-40B4-BE49-F238E27FC236}">
                    <a16:creationId xmlns:a16="http://schemas.microsoft.com/office/drawing/2014/main" id="{9C3B5564-7745-E01B-9844-2B5473293411}"/>
                  </a:ext>
                </a:extLst>
              </p:cNvPr>
              <p:cNvSpPr/>
              <p:nvPr/>
            </p:nvSpPr>
            <p:spPr>
              <a:xfrm>
                <a:off x="3125150" y="1993150"/>
                <a:ext cx="162225" cy="162200"/>
              </a:xfrm>
              <a:custGeom>
                <a:avLst/>
                <a:gdLst/>
                <a:ahLst/>
                <a:cxnLst/>
                <a:rect l="l" t="t" r="r" b="b"/>
                <a:pathLst>
                  <a:path w="6489" h="6488" extrusionOk="0">
                    <a:moveTo>
                      <a:pt x="3217" y="0"/>
                    </a:moveTo>
                    <a:lnTo>
                      <a:pt x="1" y="3216"/>
                    </a:lnTo>
                    <a:lnTo>
                      <a:pt x="3217" y="6488"/>
                    </a:lnTo>
                    <a:lnTo>
                      <a:pt x="6488" y="3216"/>
                    </a:lnTo>
                    <a:lnTo>
                      <a:pt x="3217" y="0"/>
                    </a:lnTo>
                    <a:close/>
                  </a:path>
                </a:pathLst>
              </a:custGeom>
              <a:solidFill>
                <a:srgbClr val="345B3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1791;p48">
                <a:extLst>
                  <a:ext uri="{FF2B5EF4-FFF2-40B4-BE49-F238E27FC236}">
                    <a16:creationId xmlns:a16="http://schemas.microsoft.com/office/drawing/2014/main" id="{B83295E8-96C6-4134-04BE-26F56DED22F5}"/>
                  </a:ext>
                </a:extLst>
              </p:cNvPr>
              <p:cNvSpPr/>
              <p:nvPr/>
            </p:nvSpPr>
            <p:spPr>
              <a:xfrm>
                <a:off x="2839575" y="1993150"/>
                <a:ext cx="160850" cy="162200"/>
              </a:xfrm>
              <a:custGeom>
                <a:avLst/>
                <a:gdLst/>
                <a:ahLst/>
                <a:cxnLst/>
                <a:rect l="l" t="t" r="r" b="b"/>
                <a:pathLst>
                  <a:path w="6434" h="6488" extrusionOk="0">
                    <a:moveTo>
                      <a:pt x="3217" y="0"/>
                    </a:moveTo>
                    <a:lnTo>
                      <a:pt x="1" y="3216"/>
                    </a:lnTo>
                    <a:lnTo>
                      <a:pt x="3217" y="6488"/>
                    </a:lnTo>
                    <a:lnTo>
                      <a:pt x="6433" y="3216"/>
                    </a:lnTo>
                    <a:lnTo>
                      <a:pt x="3217" y="0"/>
                    </a:lnTo>
                    <a:close/>
                  </a:path>
                </a:pathLst>
              </a:custGeom>
              <a:solidFill>
                <a:srgbClr val="345B3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1792;p48">
                <a:extLst>
                  <a:ext uri="{FF2B5EF4-FFF2-40B4-BE49-F238E27FC236}">
                    <a16:creationId xmlns:a16="http://schemas.microsoft.com/office/drawing/2014/main" id="{CA5764C9-03F6-7B02-1087-E4F76BB9A863}"/>
                  </a:ext>
                </a:extLst>
              </p:cNvPr>
              <p:cNvSpPr/>
              <p:nvPr/>
            </p:nvSpPr>
            <p:spPr>
              <a:xfrm>
                <a:off x="1873350" y="2088125"/>
                <a:ext cx="993975" cy="496975"/>
              </a:xfrm>
              <a:custGeom>
                <a:avLst/>
                <a:gdLst/>
                <a:ahLst/>
                <a:cxnLst/>
                <a:rect l="l" t="t" r="r" b="b"/>
                <a:pathLst>
                  <a:path w="39759" h="19879" extrusionOk="0">
                    <a:moveTo>
                      <a:pt x="19910" y="1"/>
                    </a:moveTo>
                    <a:cubicBezTo>
                      <a:pt x="18996" y="1"/>
                      <a:pt x="18070" y="64"/>
                      <a:pt x="17135" y="194"/>
                    </a:cubicBezTo>
                    <a:cubicBezTo>
                      <a:pt x="15970" y="360"/>
                      <a:pt x="14861" y="637"/>
                      <a:pt x="13752" y="970"/>
                    </a:cubicBezTo>
                    <a:cubicBezTo>
                      <a:pt x="12699" y="1303"/>
                      <a:pt x="11756" y="1691"/>
                      <a:pt x="10813" y="2190"/>
                    </a:cubicBezTo>
                    <a:cubicBezTo>
                      <a:pt x="4159" y="5572"/>
                      <a:pt x="0" y="12448"/>
                      <a:pt x="0" y="19879"/>
                    </a:cubicBezTo>
                    <a:lnTo>
                      <a:pt x="39759" y="19879"/>
                    </a:lnTo>
                    <a:cubicBezTo>
                      <a:pt x="39759" y="8785"/>
                      <a:pt x="30709" y="1"/>
                      <a:pt x="1991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1793;p48">
                <a:extLst>
                  <a:ext uri="{FF2B5EF4-FFF2-40B4-BE49-F238E27FC236}">
                    <a16:creationId xmlns:a16="http://schemas.microsoft.com/office/drawing/2014/main" id="{0D2BE59F-4663-5F3C-4D80-1D0FDECE9B21}"/>
                  </a:ext>
                </a:extLst>
              </p:cNvPr>
              <p:cNvSpPr/>
              <p:nvPr/>
            </p:nvSpPr>
            <p:spPr>
              <a:xfrm>
                <a:off x="1992575" y="2208025"/>
                <a:ext cx="755525" cy="377075"/>
              </a:xfrm>
              <a:custGeom>
                <a:avLst/>
                <a:gdLst/>
                <a:ahLst/>
                <a:cxnLst/>
                <a:rect l="l" t="t" r="r" b="b"/>
                <a:pathLst>
                  <a:path w="30221" h="15083" extrusionOk="0">
                    <a:moveTo>
                      <a:pt x="15083" y="0"/>
                    </a:moveTo>
                    <a:cubicBezTo>
                      <a:pt x="6765" y="0"/>
                      <a:pt x="0" y="6765"/>
                      <a:pt x="0" y="15083"/>
                    </a:cubicBezTo>
                    <a:lnTo>
                      <a:pt x="30221" y="15083"/>
                    </a:lnTo>
                    <a:cubicBezTo>
                      <a:pt x="30221" y="6765"/>
                      <a:pt x="23456" y="0"/>
                      <a:pt x="15083" y="0"/>
                    </a:cubicBezTo>
                    <a:close/>
                  </a:path>
                </a:pathLst>
              </a:custGeom>
              <a:solidFill>
                <a:srgbClr val="EFECF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1794;p48">
                <a:extLst>
                  <a:ext uri="{FF2B5EF4-FFF2-40B4-BE49-F238E27FC236}">
                    <a16:creationId xmlns:a16="http://schemas.microsoft.com/office/drawing/2014/main" id="{BF4C2BC5-9900-13C9-6AB7-AE7DCA62D1EA}"/>
                  </a:ext>
                </a:extLst>
              </p:cNvPr>
              <p:cNvSpPr/>
              <p:nvPr/>
            </p:nvSpPr>
            <p:spPr>
              <a:xfrm>
                <a:off x="1992575" y="2208025"/>
                <a:ext cx="755525" cy="377075"/>
              </a:xfrm>
              <a:custGeom>
                <a:avLst/>
                <a:gdLst/>
                <a:ahLst/>
                <a:cxnLst/>
                <a:rect l="l" t="t" r="r" b="b"/>
                <a:pathLst>
                  <a:path w="30221" h="15083" extrusionOk="0">
                    <a:moveTo>
                      <a:pt x="15083" y="0"/>
                    </a:moveTo>
                    <a:cubicBezTo>
                      <a:pt x="6765" y="0"/>
                      <a:pt x="0" y="6765"/>
                      <a:pt x="0" y="15083"/>
                    </a:cubicBezTo>
                    <a:lnTo>
                      <a:pt x="30221" y="15083"/>
                    </a:lnTo>
                    <a:cubicBezTo>
                      <a:pt x="30221" y="6765"/>
                      <a:pt x="23456" y="0"/>
                      <a:pt x="1508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1795;p48">
                <a:extLst>
                  <a:ext uri="{FF2B5EF4-FFF2-40B4-BE49-F238E27FC236}">
                    <a16:creationId xmlns:a16="http://schemas.microsoft.com/office/drawing/2014/main" id="{049AF7F4-5A52-057E-0E6E-7A52C2C2AB57}"/>
                  </a:ext>
                </a:extLst>
              </p:cNvPr>
              <p:cNvSpPr/>
              <p:nvPr/>
            </p:nvSpPr>
            <p:spPr>
              <a:xfrm>
                <a:off x="2023075" y="2306375"/>
                <a:ext cx="969025" cy="744525"/>
              </a:xfrm>
              <a:custGeom>
                <a:avLst/>
                <a:gdLst/>
                <a:ahLst/>
                <a:cxnLst/>
                <a:rect l="l" t="t" r="r" b="b"/>
                <a:pathLst>
                  <a:path w="38761" h="29781" extrusionOk="0">
                    <a:moveTo>
                      <a:pt x="21484" y="1"/>
                    </a:moveTo>
                    <a:cubicBezTo>
                      <a:pt x="18118" y="1"/>
                      <a:pt x="14709" y="858"/>
                      <a:pt x="11589" y="2665"/>
                    </a:cubicBezTo>
                    <a:cubicBezTo>
                      <a:pt x="10813" y="3108"/>
                      <a:pt x="10037" y="3607"/>
                      <a:pt x="9316" y="4162"/>
                    </a:cubicBezTo>
                    <a:cubicBezTo>
                      <a:pt x="8373" y="4883"/>
                      <a:pt x="7541" y="5715"/>
                      <a:pt x="6765" y="6546"/>
                    </a:cubicBezTo>
                    <a:cubicBezTo>
                      <a:pt x="998" y="12979"/>
                      <a:pt x="0" y="22350"/>
                      <a:pt x="4325" y="29780"/>
                    </a:cubicBezTo>
                    <a:lnTo>
                      <a:pt x="38760" y="9929"/>
                    </a:lnTo>
                    <a:cubicBezTo>
                      <a:pt x="35040" y="3567"/>
                      <a:pt x="28349" y="1"/>
                      <a:pt x="2148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1796;p48">
                <a:extLst>
                  <a:ext uri="{FF2B5EF4-FFF2-40B4-BE49-F238E27FC236}">
                    <a16:creationId xmlns:a16="http://schemas.microsoft.com/office/drawing/2014/main" id="{02FFB99B-9FBA-3C4E-7524-DA6D9383D350}"/>
                  </a:ext>
                </a:extLst>
              </p:cNvPr>
              <p:cNvSpPr/>
              <p:nvPr/>
            </p:nvSpPr>
            <p:spPr>
              <a:xfrm>
                <a:off x="2129800" y="2424925"/>
                <a:ext cx="758325" cy="566375"/>
              </a:xfrm>
              <a:custGeom>
                <a:avLst/>
                <a:gdLst/>
                <a:ahLst/>
                <a:cxnLst/>
                <a:rect l="l" t="t" r="r" b="b"/>
                <a:pathLst>
                  <a:path w="30333" h="22655" extrusionOk="0">
                    <a:moveTo>
                      <a:pt x="17249" y="1"/>
                    </a:moveTo>
                    <a:cubicBezTo>
                      <a:pt x="14682" y="1"/>
                      <a:pt x="12082" y="655"/>
                      <a:pt x="9705" y="2026"/>
                    </a:cubicBezTo>
                    <a:cubicBezTo>
                      <a:pt x="2441" y="6185"/>
                      <a:pt x="1" y="15445"/>
                      <a:pt x="4160" y="22654"/>
                    </a:cubicBezTo>
                    <a:lnTo>
                      <a:pt x="30333" y="7571"/>
                    </a:lnTo>
                    <a:cubicBezTo>
                      <a:pt x="27545" y="2703"/>
                      <a:pt x="22466" y="1"/>
                      <a:pt x="17249" y="1"/>
                    </a:cubicBezTo>
                    <a:close/>
                  </a:path>
                </a:pathLst>
              </a:custGeom>
              <a:solidFill>
                <a:srgbClr val="EFECF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0" name="Google Shape;1797;p48">
                <a:extLst>
                  <a:ext uri="{FF2B5EF4-FFF2-40B4-BE49-F238E27FC236}">
                    <a16:creationId xmlns:a16="http://schemas.microsoft.com/office/drawing/2014/main" id="{E5D67D4F-61D9-38D9-DB14-F2E954859AF5}"/>
                  </a:ext>
                </a:extLst>
              </p:cNvPr>
              <p:cNvSpPr/>
              <p:nvPr/>
            </p:nvSpPr>
            <p:spPr>
              <a:xfrm>
                <a:off x="2129800" y="2424925"/>
                <a:ext cx="758325" cy="566375"/>
              </a:xfrm>
              <a:custGeom>
                <a:avLst/>
                <a:gdLst/>
                <a:ahLst/>
                <a:cxnLst/>
                <a:rect l="l" t="t" r="r" b="b"/>
                <a:pathLst>
                  <a:path w="30333" h="22655" extrusionOk="0">
                    <a:moveTo>
                      <a:pt x="17249" y="1"/>
                    </a:moveTo>
                    <a:cubicBezTo>
                      <a:pt x="14682" y="1"/>
                      <a:pt x="12082" y="655"/>
                      <a:pt x="9705" y="2026"/>
                    </a:cubicBezTo>
                    <a:cubicBezTo>
                      <a:pt x="2441" y="6185"/>
                      <a:pt x="1" y="15445"/>
                      <a:pt x="4160" y="22654"/>
                    </a:cubicBezTo>
                    <a:lnTo>
                      <a:pt x="30333" y="7571"/>
                    </a:lnTo>
                    <a:cubicBezTo>
                      <a:pt x="27545" y="2703"/>
                      <a:pt x="22466" y="1"/>
                      <a:pt x="1724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1" name="Google Shape;1798;p48">
                <a:extLst>
                  <a:ext uri="{FF2B5EF4-FFF2-40B4-BE49-F238E27FC236}">
                    <a16:creationId xmlns:a16="http://schemas.microsoft.com/office/drawing/2014/main" id="{A7110FBC-E6AF-E67B-27C2-B11EAE338B61}"/>
                  </a:ext>
                </a:extLst>
              </p:cNvPr>
              <p:cNvSpPr/>
              <p:nvPr/>
            </p:nvSpPr>
            <p:spPr>
              <a:xfrm>
                <a:off x="2548450" y="1573100"/>
                <a:ext cx="524050" cy="679300"/>
              </a:xfrm>
              <a:custGeom>
                <a:avLst/>
                <a:gdLst/>
                <a:ahLst/>
                <a:cxnLst/>
                <a:rect l="l" t="t" r="r" b="b"/>
                <a:pathLst>
                  <a:path w="20962" h="27172" extrusionOk="0">
                    <a:moveTo>
                      <a:pt x="10315" y="0"/>
                    </a:moveTo>
                    <a:cubicBezTo>
                      <a:pt x="7376" y="2551"/>
                      <a:pt x="5102" y="5712"/>
                      <a:pt x="3605" y="9261"/>
                    </a:cubicBezTo>
                    <a:cubicBezTo>
                      <a:pt x="3605" y="9316"/>
                      <a:pt x="3605" y="9316"/>
                      <a:pt x="3605" y="9372"/>
                    </a:cubicBezTo>
                    <a:cubicBezTo>
                      <a:pt x="1" y="17800"/>
                      <a:pt x="1110" y="27172"/>
                      <a:pt x="10315" y="27172"/>
                    </a:cubicBezTo>
                    <a:cubicBezTo>
                      <a:pt x="14030" y="27172"/>
                      <a:pt x="16415" y="25619"/>
                      <a:pt x="17745" y="23235"/>
                    </a:cubicBezTo>
                    <a:cubicBezTo>
                      <a:pt x="20962" y="17301"/>
                      <a:pt x="17357" y="6045"/>
                      <a:pt x="1031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2" name="Google Shape;1799;p48">
                <a:extLst>
                  <a:ext uri="{FF2B5EF4-FFF2-40B4-BE49-F238E27FC236}">
                    <a16:creationId xmlns:a16="http://schemas.microsoft.com/office/drawing/2014/main" id="{2C29C83F-AC6D-6EA2-91AA-3626B3489BE3}"/>
                  </a:ext>
                </a:extLst>
              </p:cNvPr>
              <p:cNvSpPr/>
              <p:nvPr/>
            </p:nvSpPr>
            <p:spPr>
              <a:xfrm>
                <a:off x="2806300" y="1796300"/>
                <a:ext cx="25" cy="670975"/>
              </a:xfrm>
              <a:custGeom>
                <a:avLst/>
                <a:gdLst/>
                <a:ahLst/>
                <a:cxnLst/>
                <a:rect l="l" t="t" r="r" b="b"/>
                <a:pathLst>
                  <a:path w="1" h="26839" fill="none" extrusionOk="0">
                    <a:moveTo>
                      <a:pt x="1" y="0"/>
                    </a:moveTo>
                    <a:lnTo>
                      <a:pt x="1" y="26838"/>
                    </a:lnTo>
                  </a:path>
                </a:pathLst>
              </a:custGeom>
              <a:noFill/>
              <a:ln w="4150" cap="flat" cmpd="sng">
                <a:solidFill>
                  <a:schemeClr val="lt1"/>
                </a:solidFill>
                <a:prstDash val="solid"/>
                <a:miter lim="5545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3" name="Google Shape;1800;p48">
                <a:extLst>
                  <a:ext uri="{FF2B5EF4-FFF2-40B4-BE49-F238E27FC236}">
                    <a16:creationId xmlns:a16="http://schemas.microsoft.com/office/drawing/2014/main" id="{8F82AAAC-12A9-5540-9B05-E96403086E28}"/>
                  </a:ext>
                </a:extLst>
              </p:cNvPr>
              <p:cNvSpPr/>
              <p:nvPr/>
            </p:nvSpPr>
            <p:spPr>
              <a:xfrm>
                <a:off x="2655200" y="1887775"/>
                <a:ext cx="151125" cy="257875"/>
              </a:xfrm>
              <a:custGeom>
                <a:avLst/>
                <a:gdLst/>
                <a:ahLst/>
                <a:cxnLst/>
                <a:rect l="l" t="t" r="r" b="b"/>
                <a:pathLst>
                  <a:path w="6045" h="10315" fill="none" extrusionOk="0">
                    <a:moveTo>
                      <a:pt x="1553" y="1"/>
                    </a:moveTo>
                    <a:lnTo>
                      <a:pt x="6045" y="3772"/>
                    </a:lnTo>
                    <a:lnTo>
                      <a:pt x="6045" y="10315"/>
                    </a:lnTo>
                    <a:lnTo>
                      <a:pt x="1" y="5768"/>
                    </a:lnTo>
                  </a:path>
                </a:pathLst>
              </a:custGeom>
              <a:noFill/>
              <a:ln w="4150" cap="flat" cmpd="sng">
                <a:solidFill>
                  <a:schemeClr val="lt1"/>
                </a:solidFill>
                <a:prstDash val="solid"/>
                <a:miter lim="5545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4" name="Google Shape;1801;p48">
                <a:extLst>
                  <a:ext uri="{FF2B5EF4-FFF2-40B4-BE49-F238E27FC236}">
                    <a16:creationId xmlns:a16="http://schemas.microsoft.com/office/drawing/2014/main" id="{AC0B914B-4B3F-AE8B-4A7A-AFFBF19DC6B9}"/>
                  </a:ext>
                </a:extLst>
              </p:cNvPr>
              <p:cNvSpPr/>
              <p:nvPr/>
            </p:nvSpPr>
            <p:spPr>
              <a:xfrm>
                <a:off x="2806300" y="1887775"/>
                <a:ext cx="151150" cy="257875"/>
              </a:xfrm>
              <a:custGeom>
                <a:avLst/>
                <a:gdLst/>
                <a:ahLst/>
                <a:cxnLst/>
                <a:rect l="l" t="t" r="r" b="b"/>
                <a:pathLst>
                  <a:path w="6046" h="10315" fill="none" extrusionOk="0">
                    <a:moveTo>
                      <a:pt x="4492" y="1"/>
                    </a:moveTo>
                    <a:lnTo>
                      <a:pt x="1" y="3772"/>
                    </a:lnTo>
                    <a:lnTo>
                      <a:pt x="1" y="10315"/>
                    </a:lnTo>
                    <a:lnTo>
                      <a:pt x="6045" y="5768"/>
                    </a:lnTo>
                  </a:path>
                </a:pathLst>
              </a:custGeom>
              <a:noFill/>
              <a:ln w="4150" cap="flat" cmpd="sng">
                <a:solidFill>
                  <a:schemeClr val="lt1"/>
                </a:solidFill>
                <a:prstDash val="solid"/>
                <a:miter lim="5545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5" name="Google Shape;1802;p48">
                <a:extLst>
                  <a:ext uri="{FF2B5EF4-FFF2-40B4-BE49-F238E27FC236}">
                    <a16:creationId xmlns:a16="http://schemas.microsoft.com/office/drawing/2014/main" id="{BDD3804E-ADE9-FEF2-4CF4-0FD21BD930BC}"/>
                  </a:ext>
                </a:extLst>
              </p:cNvPr>
              <p:cNvSpPr/>
              <p:nvPr/>
            </p:nvSpPr>
            <p:spPr>
              <a:xfrm>
                <a:off x="2298925" y="1955900"/>
                <a:ext cx="451950" cy="441075"/>
              </a:xfrm>
              <a:custGeom>
                <a:avLst/>
                <a:gdLst/>
                <a:ahLst/>
                <a:cxnLst/>
                <a:rect l="l" t="t" r="r" b="b"/>
                <a:pathLst>
                  <a:path w="18078" h="17643" extrusionOk="0">
                    <a:moveTo>
                      <a:pt x="1463" y="0"/>
                    </a:moveTo>
                    <a:cubicBezTo>
                      <a:pt x="1029" y="0"/>
                      <a:pt x="596" y="16"/>
                      <a:pt x="167" y="48"/>
                    </a:cubicBezTo>
                    <a:cubicBezTo>
                      <a:pt x="1" y="3154"/>
                      <a:pt x="500" y="6204"/>
                      <a:pt x="1664" y="9087"/>
                    </a:cubicBezTo>
                    <a:cubicBezTo>
                      <a:pt x="1609" y="9087"/>
                      <a:pt x="1609" y="9087"/>
                      <a:pt x="1664" y="9142"/>
                    </a:cubicBezTo>
                    <a:cubicBezTo>
                      <a:pt x="3608" y="13924"/>
                      <a:pt x="7078" y="17643"/>
                      <a:pt x="10775" y="17643"/>
                    </a:cubicBezTo>
                    <a:cubicBezTo>
                      <a:pt x="12351" y="17643"/>
                      <a:pt x="13969" y="16967"/>
                      <a:pt x="15527" y="15408"/>
                    </a:cubicBezTo>
                    <a:cubicBezTo>
                      <a:pt x="17579" y="13301"/>
                      <a:pt x="18078" y="11083"/>
                      <a:pt x="17468" y="9032"/>
                    </a:cubicBezTo>
                    <a:cubicBezTo>
                      <a:pt x="16006" y="4123"/>
                      <a:pt x="8494" y="0"/>
                      <a:pt x="146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6" name="Google Shape;1803;p48">
                <a:extLst>
                  <a:ext uri="{FF2B5EF4-FFF2-40B4-BE49-F238E27FC236}">
                    <a16:creationId xmlns:a16="http://schemas.microsoft.com/office/drawing/2014/main" id="{439D8F12-236F-E137-A4C0-A3B89BE32246}"/>
                  </a:ext>
                </a:extLst>
              </p:cNvPr>
              <p:cNvSpPr/>
              <p:nvPr/>
            </p:nvSpPr>
            <p:spPr>
              <a:xfrm>
                <a:off x="2429250" y="2083250"/>
                <a:ext cx="378475" cy="378475"/>
              </a:xfrm>
              <a:custGeom>
                <a:avLst/>
                <a:gdLst/>
                <a:ahLst/>
                <a:cxnLst/>
                <a:rect l="l" t="t" r="r" b="b"/>
                <a:pathLst>
                  <a:path w="15139" h="15139" fill="none" extrusionOk="0">
                    <a:moveTo>
                      <a:pt x="0" y="1"/>
                    </a:moveTo>
                    <a:lnTo>
                      <a:pt x="15138" y="15139"/>
                    </a:lnTo>
                  </a:path>
                </a:pathLst>
              </a:custGeom>
              <a:noFill/>
              <a:ln w="4150" cap="flat" cmpd="sng">
                <a:solidFill>
                  <a:schemeClr val="lt1"/>
                </a:solidFill>
                <a:prstDash val="solid"/>
                <a:miter lim="5545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7" name="Google Shape;1804;p48">
                <a:extLst>
                  <a:ext uri="{FF2B5EF4-FFF2-40B4-BE49-F238E27FC236}">
                    <a16:creationId xmlns:a16="http://schemas.microsoft.com/office/drawing/2014/main" id="{A48B7835-E76B-A613-0DDB-5BDA1482CC87}"/>
                  </a:ext>
                </a:extLst>
              </p:cNvPr>
              <p:cNvSpPr/>
              <p:nvPr/>
            </p:nvSpPr>
            <p:spPr>
              <a:xfrm>
                <a:off x="2418150" y="2188600"/>
                <a:ext cx="207975" cy="113700"/>
              </a:xfrm>
              <a:custGeom>
                <a:avLst/>
                <a:gdLst/>
                <a:ahLst/>
                <a:cxnLst/>
                <a:rect l="l" t="t" r="r" b="b"/>
                <a:pathLst>
                  <a:path w="8319" h="4548" fill="none" extrusionOk="0">
                    <a:moveTo>
                      <a:pt x="1" y="444"/>
                    </a:moveTo>
                    <a:lnTo>
                      <a:pt x="4658" y="1"/>
                    </a:lnTo>
                    <a:lnTo>
                      <a:pt x="8318" y="3661"/>
                    </a:lnTo>
                    <a:lnTo>
                      <a:pt x="2330" y="4548"/>
                    </a:lnTo>
                  </a:path>
                </a:pathLst>
              </a:custGeom>
              <a:noFill/>
              <a:ln w="4150" cap="flat" cmpd="sng">
                <a:solidFill>
                  <a:schemeClr val="lt1"/>
                </a:solidFill>
                <a:prstDash val="solid"/>
                <a:miter lim="5545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8" name="Google Shape;1805;p48">
                <a:extLst>
                  <a:ext uri="{FF2B5EF4-FFF2-40B4-BE49-F238E27FC236}">
                    <a16:creationId xmlns:a16="http://schemas.microsoft.com/office/drawing/2014/main" id="{6520E7E3-061B-8C45-1BB0-2EE62AC56DAD}"/>
                  </a:ext>
                </a:extLst>
              </p:cNvPr>
              <p:cNvSpPr/>
              <p:nvPr/>
            </p:nvSpPr>
            <p:spPr>
              <a:xfrm>
                <a:off x="2534600" y="2072150"/>
                <a:ext cx="112325" cy="207975"/>
              </a:xfrm>
              <a:custGeom>
                <a:avLst/>
                <a:gdLst/>
                <a:ahLst/>
                <a:cxnLst/>
                <a:rect l="l" t="t" r="r" b="b"/>
                <a:pathLst>
                  <a:path w="4493" h="8319" fill="none" extrusionOk="0">
                    <a:moveTo>
                      <a:pt x="389" y="1"/>
                    </a:moveTo>
                    <a:lnTo>
                      <a:pt x="0" y="4659"/>
                    </a:lnTo>
                    <a:lnTo>
                      <a:pt x="3660" y="8319"/>
                    </a:lnTo>
                    <a:lnTo>
                      <a:pt x="4492" y="2330"/>
                    </a:lnTo>
                  </a:path>
                </a:pathLst>
              </a:custGeom>
              <a:noFill/>
              <a:ln w="4150" cap="flat" cmpd="sng">
                <a:solidFill>
                  <a:schemeClr val="lt1"/>
                </a:solidFill>
                <a:prstDash val="solid"/>
                <a:miter lim="5545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9" name="Google Shape;1806;p48">
                <a:extLst>
                  <a:ext uri="{FF2B5EF4-FFF2-40B4-BE49-F238E27FC236}">
                    <a16:creationId xmlns:a16="http://schemas.microsoft.com/office/drawing/2014/main" id="{5F89B8A1-B30F-BD68-F84D-B200C5C158AB}"/>
                  </a:ext>
                </a:extLst>
              </p:cNvPr>
              <p:cNvSpPr/>
              <p:nvPr/>
            </p:nvSpPr>
            <p:spPr>
              <a:xfrm>
                <a:off x="2798000" y="1955825"/>
                <a:ext cx="526800" cy="439875"/>
              </a:xfrm>
              <a:custGeom>
                <a:avLst/>
                <a:gdLst/>
                <a:ahLst/>
                <a:cxnLst/>
                <a:rect l="l" t="t" r="r" b="b"/>
                <a:pathLst>
                  <a:path w="21072" h="17595" extrusionOk="0">
                    <a:moveTo>
                      <a:pt x="19098" y="0"/>
                    </a:moveTo>
                    <a:cubicBezTo>
                      <a:pt x="16513" y="0"/>
                      <a:pt x="13924" y="509"/>
                      <a:pt x="11534" y="1493"/>
                    </a:cubicBezTo>
                    <a:lnTo>
                      <a:pt x="11479" y="1493"/>
                    </a:lnTo>
                    <a:cubicBezTo>
                      <a:pt x="4658" y="4266"/>
                      <a:pt x="0" y="10199"/>
                      <a:pt x="5157" y="15356"/>
                    </a:cubicBezTo>
                    <a:cubicBezTo>
                      <a:pt x="6717" y="16916"/>
                      <a:pt x="8337" y="17594"/>
                      <a:pt x="9929" y="17594"/>
                    </a:cubicBezTo>
                    <a:cubicBezTo>
                      <a:pt x="10487" y="17594"/>
                      <a:pt x="11042" y="17511"/>
                      <a:pt x="11589" y="17352"/>
                    </a:cubicBezTo>
                    <a:cubicBezTo>
                      <a:pt x="16746" y="15800"/>
                      <a:pt x="21072" y="7426"/>
                      <a:pt x="20517" y="51"/>
                    </a:cubicBezTo>
                    <a:cubicBezTo>
                      <a:pt x="20045" y="17"/>
                      <a:pt x="19572" y="0"/>
                      <a:pt x="1909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0" name="Google Shape;1807;p48">
                <a:extLst>
                  <a:ext uri="{FF2B5EF4-FFF2-40B4-BE49-F238E27FC236}">
                    <a16:creationId xmlns:a16="http://schemas.microsoft.com/office/drawing/2014/main" id="{C72B26CD-0E83-4811-E075-32C5724F80B3}"/>
                  </a:ext>
                </a:extLst>
              </p:cNvPr>
              <p:cNvSpPr/>
              <p:nvPr/>
            </p:nvSpPr>
            <p:spPr>
              <a:xfrm>
                <a:off x="2967125" y="2070775"/>
                <a:ext cx="112300" cy="209350"/>
              </a:xfrm>
              <a:custGeom>
                <a:avLst/>
                <a:gdLst/>
                <a:ahLst/>
                <a:cxnLst/>
                <a:rect l="l" t="t" r="r" b="b"/>
                <a:pathLst>
                  <a:path w="4492" h="8374" fill="none" extrusionOk="0">
                    <a:moveTo>
                      <a:pt x="4104" y="0"/>
                    </a:moveTo>
                    <a:lnTo>
                      <a:pt x="4492" y="4658"/>
                    </a:lnTo>
                    <a:lnTo>
                      <a:pt x="832" y="8374"/>
                    </a:lnTo>
                    <a:lnTo>
                      <a:pt x="0" y="2385"/>
                    </a:lnTo>
                  </a:path>
                </a:pathLst>
              </a:custGeom>
              <a:noFill/>
              <a:ln w="4150" cap="flat" cmpd="sng">
                <a:solidFill>
                  <a:schemeClr val="lt1"/>
                </a:solidFill>
                <a:prstDash val="solid"/>
                <a:miter lim="5545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1" name="Google Shape;1808;p48">
                <a:extLst>
                  <a:ext uri="{FF2B5EF4-FFF2-40B4-BE49-F238E27FC236}">
                    <a16:creationId xmlns:a16="http://schemas.microsoft.com/office/drawing/2014/main" id="{F42F72A5-C03E-A878-0C0B-356C1AC1B783}"/>
                  </a:ext>
                </a:extLst>
              </p:cNvPr>
              <p:cNvSpPr/>
              <p:nvPr/>
            </p:nvSpPr>
            <p:spPr>
              <a:xfrm>
                <a:off x="2987900" y="2187225"/>
                <a:ext cx="207975" cy="113700"/>
              </a:xfrm>
              <a:custGeom>
                <a:avLst/>
                <a:gdLst/>
                <a:ahLst/>
                <a:cxnLst/>
                <a:rect l="l" t="t" r="r" b="b"/>
                <a:pathLst>
                  <a:path w="8319" h="4548" fill="none" extrusionOk="0">
                    <a:moveTo>
                      <a:pt x="8319" y="444"/>
                    </a:moveTo>
                    <a:lnTo>
                      <a:pt x="3661" y="0"/>
                    </a:lnTo>
                    <a:lnTo>
                      <a:pt x="1" y="3716"/>
                    </a:lnTo>
                    <a:lnTo>
                      <a:pt x="5990" y="4547"/>
                    </a:lnTo>
                  </a:path>
                </a:pathLst>
              </a:custGeom>
              <a:noFill/>
              <a:ln w="4150" cap="flat" cmpd="sng">
                <a:solidFill>
                  <a:schemeClr val="lt1"/>
                </a:solidFill>
                <a:prstDash val="solid"/>
                <a:miter lim="5545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2" name="Google Shape;1809;p48">
                <a:extLst>
                  <a:ext uri="{FF2B5EF4-FFF2-40B4-BE49-F238E27FC236}">
                    <a16:creationId xmlns:a16="http://schemas.microsoft.com/office/drawing/2014/main" id="{456E2A63-ACDA-5925-CD06-380BC0D84E59}"/>
                  </a:ext>
                </a:extLst>
              </p:cNvPr>
              <p:cNvSpPr/>
              <p:nvPr/>
            </p:nvSpPr>
            <p:spPr>
              <a:xfrm>
                <a:off x="2806300" y="2083250"/>
                <a:ext cx="378500" cy="378475"/>
              </a:xfrm>
              <a:custGeom>
                <a:avLst/>
                <a:gdLst/>
                <a:ahLst/>
                <a:cxnLst/>
                <a:rect l="l" t="t" r="r" b="b"/>
                <a:pathLst>
                  <a:path w="15140" h="15139" fill="none" extrusionOk="0">
                    <a:moveTo>
                      <a:pt x="15139" y="1"/>
                    </a:moveTo>
                    <a:lnTo>
                      <a:pt x="1" y="15139"/>
                    </a:lnTo>
                  </a:path>
                </a:pathLst>
              </a:custGeom>
              <a:noFill/>
              <a:ln w="4150" cap="flat" cmpd="sng">
                <a:solidFill>
                  <a:schemeClr val="lt1"/>
                </a:solidFill>
                <a:prstDash val="solid"/>
                <a:miter lim="5545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3" name="Google Shape;1810;p48">
                <a:extLst>
                  <a:ext uri="{FF2B5EF4-FFF2-40B4-BE49-F238E27FC236}">
                    <a16:creationId xmlns:a16="http://schemas.microsoft.com/office/drawing/2014/main" id="{CB462895-12B7-38CF-0E5D-8A1039D695DB}"/>
                  </a:ext>
                </a:extLst>
              </p:cNvPr>
              <p:cNvSpPr/>
              <p:nvPr/>
            </p:nvSpPr>
            <p:spPr>
              <a:xfrm>
                <a:off x="2304475" y="2398950"/>
                <a:ext cx="779125" cy="927825"/>
              </a:xfrm>
              <a:custGeom>
                <a:avLst/>
                <a:gdLst/>
                <a:ahLst/>
                <a:cxnLst/>
                <a:rect l="l" t="t" r="r" b="b"/>
                <a:pathLst>
                  <a:path w="31165" h="37113" extrusionOk="0">
                    <a:moveTo>
                      <a:pt x="21233" y="1"/>
                    </a:moveTo>
                    <a:cubicBezTo>
                      <a:pt x="14381" y="1"/>
                      <a:pt x="7707" y="3553"/>
                      <a:pt x="3993" y="9941"/>
                    </a:cubicBezTo>
                    <a:cubicBezTo>
                      <a:pt x="3549" y="10717"/>
                      <a:pt x="3161" y="11549"/>
                      <a:pt x="2829" y="12381"/>
                    </a:cubicBezTo>
                    <a:cubicBezTo>
                      <a:pt x="2330" y="13490"/>
                      <a:pt x="1997" y="14599"/>
                      <a:pt x="1775" y="15764"/>
                    </a:cubicBezTo>
                    <a:cubicBezTo>
                      <a:pt x="1" y="24192"/>
                      <a:pt x="3827" y="32787"/>
                      <a:pt x="11313" y="37112"/>
                    </a:cubicBezTo>
                    <a:lnTo>
                      <a:pt x="31164" y="2677"/>
                    </a:lnTo>
                    <a:cubicBezTo>
                      <a:pt x="28033" y="864"/>
                      <a:pt x="24611" y="1"/>
                      <a:pt x="2123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4" name="Google Shape;1811;p48">
                <a:extLst>
                  <a:ext uri="{FF2B5EF4-FFF2-40B4-BE49-F238E27FC236}">
                    <a16:creationId xmlns:a16="http://schemas.microsoft.com/office/drawing/2014/main" id="{66891A5E-F7AC-2CB2-51F7-245FF1A0FF8F}"/>
                  </a:ext>
                </a:extLst>
              </p:cNvPr>
              <p:cNvSpPr/>
              <p:nvPr/>
            </p:nvSpPr>
            <p:spPr>
              <a:xfrm>
                <a:off x="2404300" y="2518125"/>
                <a:ext cx="619675" cy="704675"/>
              </a:xfrm>
              <a:custGeom>
                <a:avLst/>
                <a:gdLst/>
                <a:ahLst/>
                <a:cxnLst/>
                <a:rect l="l" t="t" r="r" b="b"/>
                <a:pathLst>
                  <a:path w="24787" h="28187" extrusionOk="0">
                    <a:moveTo>
                      <a:pt x="17279" y="0"/>
                    </a:moveTo>
                    <a:cubicBezTo>
                      <a:pt x="12049" y="0"/>
                      <a:pt x="6953" y="2716"/>
                      <a:pt x="4159" y="7559"/>
                    </a:cubicBezTo>
                    <a:cubicBezTo>
                      <a:pt x="0" y="14767"/>
                      <a:pt x="2440" y="24028"/>
                      <a:pt x="9704" y="28186"/>
                    </a:cubicBezTo>
                    <a:lnTo>
                      <a:pt x="24787" y="2013"/>
                    </a:lnTo>
                    <a:cubicBezTo>
                      <a:pt x="22421" y="648"/>
                      <a:pt x="19834" y="0"/>
                      <a:pt x="17279" y="0"/>
                    </a:cubicBezTo>
                    <a:close/>
                  </a:path>
                </a:pathLst>
              </a:custGeom>
              <a:solidFill>
                <a:srgbClr val="EFECF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5" name="Google Shape;1812;p48">
                <a:extLst>
                  <a:ext uri="{FF2B5EF4-FFF2-40B4-BE49-F238E27FC236}">
                    <a16:creationId xmlns:a16="http://schemas.microsoft.com/office/drawing/2014/main" id="{DF764789-E5EB-A4C6-795A-967F2717D114}"/>
                  </a:ext>
                </a:extLst>
              </p:cNvPr>
              <p:cNvSpPr/>
              <p:nvPr/>
            </p:nvSpPr>
            <p:spPr>
              <a:xfrm>
                <a:off x="2404300" y="2518125"/>
                <a:ext cx="619675" cy="704675"/>
              </a:xfrm>
              <a:custGeom>
                <a:avLst/>
                <a:gdLst/>
                <a:ahLst/>
                <a:cxnLst/>
                <a:rect l="l" t="t" r="r" b="b"/>
                <a:pathLst>
                  <a:path w="24787" h="28187" extrusionOk="0">
                    <a:moveTo>
                      <a:pt x="17279" y="0"/>
                    </a:moveTo>
                    <a:cubicBezTo>
                      <a:pt x="12049" y="0"/>
                      <a:pt x="6953" y="2716"/>
                      <a:pt x="4159" y="7559"/>
                    </a:cubicBezTo>
                    <a:cubicBezTo>
                      <a:pt x="0" y="14767"/>
                      <a:pt x="2440" y="24028"/>
                      <a:pt x="9704" y="28186"/>
                    </a:cubicBezTo>
                    <a:lnTo>
                      <a:pt x="24787" y="2013"/>
                    </a:lnTo>
                    <a:cubicBezTo>
                      <a:pt x="22421" y="648"/>
                      <a:pt x="19834" y="0"/>
                      <a:pt x="1727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624" name="TextBox 1623">
            <a:extLst>
              <a:ext uri="{FF2B5EF4-FFF2-40B4-BE49-F238E27FC236}">
                <a16:creationId xmlns:a16="http://schemas.microsoft.com/office/drawing/2014/main" id="{D2E08A1F-28D9-2585-A54C-CC3D172BAE58}"/>
              </a:ext>
            </a:extLst>
          </p:cNvPr>
          <p:cNvSpPr txBox="1"/>
          <p:nvPr/>
        </p:nvSpPr>
        <p:spPr>
          <a:xfrm>
            <a:off x="432326" y="292223"/>
            <a:ext cx="53360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</a:rPr>
              <a:t>Ứng dụng transaction</a:t>
            </a:r>
            <a:r>
              <a:rPr lang="en-US" sz="1800" b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 ở spInsertDonHang</a:t>
            </a:r>
          </a:p>
        </p:txBody>
      </p:sp>
      <p:pic>
        <p:nvPicPr>
          <p:cNvPr id="1711" name="Picture 1710">
            <a:extLst>
              <a:ext uri="{FF2B5EF4-FFF2-40B4-BE49-F238E27FC236}">
                <a16:creationId xmlns:a16="http://schemas.microsoft.com/office/drawing/2014/main" id="{6DA91A83-2966-C399-0873-5C73A3E7A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235" y="750184"/>
            <a:ext cx="6932266" cy="4271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69683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7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7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7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2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!!TieuDe">
            <a:extLst>
              <a:ext uri="{FF2B5EF4-FFF2-40B4-BE49-F238E27FC236}">
                <a16:creationId xmlns:a16="http://schemas.microsoft.com/office/drawing/2014/main" id="{6A8CAC14-C820-5868-3E3B-6AEC333C60D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73914" y="45362"/>
            <a:ext cx="6596171" cy="112428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latin typeface="Chivo" panose="020B0604020202020204" charset="0"/>
                <a:ea typeface="Chivo" panose="020B0604020202020204" charset="0"/>
                <a:cs typeface="Chivo" panose="020B0604020202020204" charset="0"/>
              </a:rPr>
              <a:t>Xây dựng view:</a:t>
            </a:r>
            <a:endParaRPr sz="3600" b="1">
              <a:latin typeface="Chivo" panose="020B0604020202020204" charset="0"/>
              <a:ea typeface="Chivo" panose="020B0604020202020204" charset="0"/>
              <a:cs typeface="Chivo" panose="020B060402020202020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ED8EEFF-5023-A73E-85CF-A546D79EAE29}"/>
              </a:ext>
            </a:extLst>
          </p:cNvPr>
          <p:cNvSpPr txBox="1"/>
          <p:nvPr/>
        </p:nvSpPr>
        <p:spPr>
          <a:xfrm>
            <a:off x="495190" y="1150446"/>
            <a:ext cx="44959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</a:rPr>
              <a:t>View viewLuongNhanVien</a:t>
            </a:r>
            <a:endParaRPr lang="en-US" sz="2400" b="1">
              <a:solidFill>
                <a:schemeClr val="bg1"/>
              </a:solidFill>
              <a:effectLst/>
              <a:latin typeface="Times New Roman" panose="02020603050405020304" pitchFamily="18" charset="0"/>
              <a:ea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8F0141A-512E-81FA-B9B9-F4080974E5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075" y="1680947"/>
            <a:ext cx="7934325" cy="990620"/>
          </a:xfrm>
          <a:prstGeom prst="rect">
            <a:avLst/>
          </a:prstGeom>
        </p:spPr>
      </p:pic>
      <p:pic>
        <p:nvPicPr>
          <p:cNvPr id="10" name="Picture 9" descr="Table, Excel&#10;&#10;Description automatically generated">
            <a:extLst>
              <a:ext uri="{FF2B5EF4-FFF2-40B4-BE49-F238E27FC236}">
                <a16:creationId xmlns:a16="http://schemas.microsoft.com/office/drawing/2014/main" id="{46FA8AED-F2C5-87BA-BF0B-E581542B81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4976" y="2809239"/>
            <a:ext cx="6829424" cy="19437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7" name="Google Shape;1057;p32"/>
          <p:cNvGrpSpPr/>
          <p:nvPr/>
        </p:nvGrpSpPr>
        <p:grpSpPr>
          <a:xfrm>
            <a:off x="5663256" y="382498"/>
            <a:ext cx="4377281" cy="4378505"/>
            <a:chOff x="1888175" y="1790050"/>
            <a:chExt cx="2949650" cy="2950475"/>
          </a:xfrm>
        </p:grpSpPr>
        <p:sp>
          <p:nvSpPr>
            <p:cNvPr id="1058" name="Google Shape;1058;p32"/>
            <p:cNvSpPr/>
            <p:nvPr/>
          </p:nvSpPr>
          <p:spPr>
            <a:xfrm>
              <a:off x="1921550" y="1827125"/>
              <a:ext cx="2882900" cy="2879725"/>
            </a:xfrm>
            <a:custGeom>
              <a:avLst/>
              <a:gdLst/>
              <a:ahLst/>
              <a:cxnLst/>
              <a:rect l="l" t="t" r="r" b="b"/>
              <a:pathLst>
                <a:path w="115316" h="115189" extrusionOk="0">
                  <a:moveTo>
                    <a:pt x="57610" y="0"/>
                  </a:moveTo>
                  <a:cubicBezTo>
                    <a:pt x="27890" y="0"/>
                    <a:pt x="2831" y="22759"/>
                    <a:pt x="234" y="52690"/>
                  </a:cubicBezTo>
                  <a:cubicBezTo>
                    <a:pt x="67" y="54258"/>
                    <a:pt x="0" y="55892"/>
                    <a:pt x="0" y="57527"/>
                  </a:cubicBezTo>
                  <a:cubicBezTo>
                    <a:pt x="0" y="75740"/>
                    <a:pt x="8606" y="92885"/>
                    <a:pt x="23217" y="103760"/>
                  </a:cubicBezTo>
                  <a:cubicBezTo>
                    <a:pt x="33358" y="111327"/>
                    <a:pt x="45475" y="115189"/>
                    <a:pt x="57667" y="115189"/>
                  </a:cubicBezTo>
                  <a:cubicBezTo>
                    <a:pt x="66488" y="115189"/>
                    <a:pt x="75348" y="113167"/>
                    <a:pt x="83527" y="109064"/>
                  </a:cubicBezTo>
                  <a:cubicBezTo>
                    <a:pt x="103007" y="99257"/>
                    <a:pt x="115316" y="79342"/>
                    <a:pt x="115316" y="57527"/>
                  </a:cubicBezTo>
                  <a:cubicBezTo>
                    <a:pt x="115216" y="26705"/>
                    <a:pt x="90898" y="1353"/>
                    <a:pt x="60076" y="52"/>
                  </a:cubicBezTo>
                  <a:cubicBezTo>
                    <a:pt x="59251" y="17"/>
                    <a:pt x="58428" y="0"/>
                    <a:pt x="576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dist="133350" dir="10800000" algn="bl" rotWithShape="0">
                <a:schemeClr val="lt2">
                  <a:alpha val="1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32"/>
            <p:cNvSpPr/>
            <p:nvPr/>
          </p:nvSpPr>
          <p:spPr>
            <a:xfrm>
              <a:off x="2207575" y="2109200"/>
              <a:ext cx="2311675" cy="2301100"/>
            </a:xfrm>
            <a:custGeom>
              <a:avLst/>
              <a:gdLst/>
              <a:ahLst/>
              <a:cxnLst/>
              <a:rect l="l" t="t" r="r" b="b"/>
              <a:pathLst>
                <a:path w="92467" h="92044" extrusionOk="0">
                  <a:moveTo>
                    <a:pt x="46151" y="0"/>
                  </a:moveTo>
                  <a:cubicBezTo>
                    <a:pt x="22276" y="0"/>
                    <a:pt x="2179" y="18330"/>
                    <a:pt x="168" y="42341"/>
                  </a:cubicBezTo>
                  <a:cubicBezTo>
                    <a:pt x="34" y="43642"/>
                    <a:pt x="1" y="44943"/>
                    <a:pt x="1" y="46244"/>
                  </a:cubicBezTo>
                  <a:cubicBezTo>
                    <a:pt x="234" y="71595"/>
                    <a:pt x="20849" y="92043"/>
                    <a:pt x="46234" y="92043"/>
                  </a:cubicBezTo>
                  <a:cubicBezTo>
                    <a:pt x="71585" y="92043"/>
                    <a:pt x="92200" y="71595"/>
                    <a:pt x="92467" y="46244"/>
                  </a:cubicBezTo>
                  <a:cubicBezTo>
                    <a:pt x="92467" y="21459"/>
                    <a:pt x="72919" y="1078"/>
                    <a:pt x="48168" y="44"/>
                  </a:cubicBezTo>
                  <a:cubicBezTo>
                    <a:pt x="47493" y="15"/>
                    <a:pt x="46820" y="0"/>
                    <a:pt x="46151" y="0"/>
                  </a:cubicBezTo>
                  <a:close/>
                </a:path>
              </a:pathLst>
            </a:custGeom>
            <a:solidFill>
              <a:srgbClr val="E38C45">
                <a:alpha val="32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32"/>
            <p:cNvSpPr/>
            <p:nvPr/>
          </p:nvSpPr>
          <p:spPr>
            <a:xfrm>
              <a:off x="1888175" y="1790050"/>
              <a:ext cx="2949650" cy="2950475"/>
            </a:xfrm>
            <a:custGeom>
              <a:avLst/>
              <a:gdLst/>
              <a:ahLst/>
              <a:cxnLst/>
              <a:rect l="l" t="t" r="r" b="b"/>
              <a:pathLst>
                <a:path w="117986" h="118019" fill="none" extrusionOk="0">
                  <a:moveTo>
                    <a:pt x="97004" y="21016"/>
                  </a:moveTo>
                  <a:cubicBezTo>
                    <a:pt x="117985" y="41998"/>
                    <a:pt x="117985" y="76022"/>
                    <a:pt x="97004" y="97004"/>
                  </a:cubicBezTo>
                  <a:cubicBezTo>
                    <a:pt x="76022" y="118019"/>
                    <a:pt x="41964" y="118019"/>
                    <a:pt x="20983" y="97004"/>
                  </a:cubicBezTo>
                  <a:cubicBezTo>
                    <a:pt x="1" y="76022"/>
                    <a:pt x="1" y="41998"/>
                    <a:pt x="20983" y="21016"/>
                  </a:cubicBezTo>
                  <a:cubicBezTo>
                    <a:pt x="41964" y="1"/>
                    <a:pt x="76022" y="1"/>
                    <a:pt x="97004" y="21016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lt2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32"/>
            <p:cNvSpPr/>
            <p:nvPr/>
          </p:nvSpPr>
          <p:spPr>
            <a:xfrm>
              <a:off x="2942275" y="3610475"/>
              <a:ext cx="838950" cy="655525"/>
            </a:xfrm>
            <a:custGeom>
              <a:avLst/>
              <a:gdLst/>
              <a:ahLst/>
              <a:cxnLst/>
              <a:rect l="l" t="t" r="r" b="b"/>
              <a:pathLst>
                <a:path w="33558" h="26221" extrusionOk="0">
                  <a:moveTo>
                    <a:pt x="20127" y="0"/>
                  </a:moveTo>
                  <a:cubicBezTo>
                    <a:pt x="19441" y="0"/>
                    <a:pt x="18774" y="72"/>
                    <a:pt x="18147" y="236"/>
                  </a:cubicBezTo>
                  <a:cubicBezTo>
                    <a:pt x="17480" y="436"/>
                    <a:pt x="16846" y="703"/>
                    <a:pt x="16279" y="1137"/>
                  </a:cubicBezTo>
                  <a:cubicBezTo>
                    <a:pt x="15011" y="2104"/>
                    <a:pt x="14577" y="3305"/>
                    <a:pt x="14711" y="4506"/>
                  </a:cubicBezTo>
                  <a:cubicBezTo>
                    <a:pt x="14870" y="5621"/>
                    <a:pt x="13995" y="6614"/>
                    <a:pt x="12899" y="6614"/>
                  </a:cubicBezTo>
                  <a:cubicBezTo>
                    <a:pt x="12848" y="6614"/>
                    <a:pt x="12795" y="6612"/>
                    <a:pt x="12743" y="6607"/>
                  </a:cubicBezTo>
                  <a:cubicBezTo>
                    <a:pt x="12412" y="6579"/>
                    <a:pt x="12081" y="6563"/>
                    <a:pt x="11752" y="6563"/>
                  </a:cubicBezTo>
                  <a:cubicBezTo>
                    <a:pt x="9036" y="6563"/>
                    <a:pt x="6525" y="7604"/>
                    <a:pt x="6138" y="10610"/>
                  </a:cubicBezTo>
                  <a:cubicBezTo>
                    <a:pt x="6038" y="11544"/>
                    <a:pt x="6438" y="12478"/>
                    <a:pt x="7206" y="13045"/>
                  </a:cubicBezTo>
                  <a:cubicBezTo>
                    <a:pt x="8206" y="13879"/>
                    <a:pt x="8073" y="15480"/>
                    <a:pt x="6905" y="16114"/>
                  </a:cubicBezTo>
                  <a:cubicBezTo>
                    <a:pt x="3903" y="17782"/>
                    <a:pt x="0" y="21084"/>
                    <a:pt x="2669" y="24587"/>
                  </a:cubicBezTo>
                  <a:cubicBezTo>
                    <a:pt x="3628" y="25761"/>
                    <a:pt x="4741" y="26220"/>
                    <a:pt x="5883" y="26220"/>
                  </a:cubicBezTo>
                  <a:cubicBezTo>
                    <a:pt x="8116" y="26220"/>
                    <a:pt x="10464" y="24463"/>
                    <a:pt x="12009" y="22852"/>
                  </a:cubicBezTo>
                  <a:cubicBezTo>
                    <a:pt x="12376" y="22472"/>
                    <a:pt x="12859" y="22291"/>
                    <a:pt x="13339" y="22291"/>
                  </a:cubicBezTo>
                  <a:cubicBezTo>
                    <a:pt x="14037" y="22291"/>
                    <a:pt x="14728" y="22674"/>
                    <a:pt x="15044" y="23386"/>
                  </a:cubicBezTo>
                  <a:cubicBezTo>
                    <a:pt x="15378" y="24253"/>
                    <a:pt x="16145" y="24854"/>
                    <a:pt x="17079" y="24987"/>
                  </a:cubicBezTo>
                  <a:cubicBezTo>
                    <a:pt x="17360" y="25032"/>
                    <a:pt x="17629" y="25054"/>
                    <a:pt x="17886" y="25054"/>
                  </a:cubicBezTo>
                  <a:cubicBezTo>
                    <a:pt x="20693" y="25054"/>
                    <a:pt x="22164" y="22500"/>
                    <a:pt x="22683" y="19750"/>
                  </a:cubicBezTo>
                  <a:cubicBezTo>
                    <a:pt x="22866" y="18839"/>
                    <a:pt x="23678" y="18232"/>
                    <a:pt x="24534" y="18232"/>
                  </a:cubicBezTo>
                  <a:cubicBezTo>
                    <a:pt x="24774" y="18232"/>
                    <a:pt x="25018" y="18280"/>
                    <a:pt x="25252" y="18382"/>
                  </a:cubicBezTo>
                  <a:cubicBezTo>
                    <a:pt x="25659" y="18557"/>
                    <a:pt x="26093" y="18656"/>
                    <a:pt x="26507" y="18656"/>
                  </a:cubicBezTo>
                  <a:cubicBezTo>
                    <a:pt x="26567" y="18656"/>
                    <a:pt x="26627" y="18653"/>
                    <a:pt x="26686" y="18649"/>
                  </a:cubicBezTo>
                  <a:cubicBezTo>
                    <a:pt x="27520" y="18616"/>
                    <a:pt x="28287" y="18316"/>
                    <a:pt x="28921" y="17782"/>
                  </a:cubicBezTo>
                  <a:cubicBezTo>
                    <a:pt x="33558" y="14246"/>
                    <a:pt x="30556" y="3438"/>
                    <a:pt x="30556" y="3438"/>
                  </a:cubicBezTo>
                  <a:cubicBezTo>
                    <a:pt x="30556" y="3438"/>
                    <a:pt x="24876" y="0"/>
                    <a:pt x="20127" y="0"/>
                  </a:cubicBezTo>
                  <a:close/>
                </a:path>
              </a:pathLst>
            </a:custGeom>
            <a:solidFill>
              <a:srgbClr val="7D94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32"/>
            <p:cNvSpPr/>
            <p:nvPr/>
          </p:nvSpPr>
          <p:spPr>
            <a:xfrm>
              <a:off x="2942275" y="3610475"/>
              <a:ext cx="838950" cy="655525"/>
            </a:xfrm>
            <a:custGeom>
              <a:avLst/>
              <a:gdLst/>
              <a:ahLst/>
              <a:cxnLst/>
              <a:rect l="l" t="t" r="r" b="b"/>
              <a:pathLst>
                <a:path w="33558" h="26221" extrusionOk="0">
                  <a:moveTo>
                    <a:pt x="20127" y="0"/>
                  </a:moveTo>
                  <a:cubicBezTo>
                    <a:pt x="19441" y="0"/>
                    <a:pt x="18774" y="72"/>
                    <a:pt x="18147" y="236"/>
                  </a:cubicBezTo>
                  <a:cubicBezTo>
                    <a:pt x="17480" y="436"/>
                    <a:pt x="16846" y="703"/>
                    <a:pt x="16279" y="1137"/>
                  </a:cubicBezTo>
                  <a:cubicBezTo>
                    <a:pt x="15011" y="2104"/>
                    <a:pt x="14577" y="3305"/>
                    <a:pt x="14711" y="4506"/>
                  </a:cubicBezTo>
                  <a:cubicBezTo>
                    <a:pt x="14870" y="5621"/>
                    <a:pt x="13995" y="6614"/>
                    <a:pt x="12899" y="6614"/>
                  </a:cubicBezTo>
                  <a:cubicBezTo>
                    <a:pt x="12848" y="6614"/>
                    <a:pt x="12795" y="6612"/>
                    <a:pt x="12743" y="6607"/>
                  </a:cubicBezTo>
                  <a:cubicBezTo>
                    <a:pt x="12412" y="6579"/>
                    <a:pt x="12081" y="6563"/>
                    <a:pt x="11752" y="6563"/>
                  </a:cubicBezTo>
                  <a:cubicBezTo>
                    <a:pt x="9036" y="6563"/>
                    <a:pt x="6525" y="7604"/>
                    <a:pt x="6138" y="10610"/>
                  </a:cubicBezTo>
                  <a:cubicBezTo>
                    <a:pt x="6038" y="11544"/>
                    <a:pt x="6438" y="12478"/>
                    <a:pt x="7206" y="13045"/>
                  </a:cubicBezTo>
                  <a:cubicBezTo>
                    <a:pt x="8206" y="13879"/>
                    <a:pt x="8073" y="15480"/>
                    <a:pt x="6905" y="16114"/>
                  </a:cubicBezTo>
                  <a:cubicBezTo>
                    <a:pt x="3903" y="17782"/>
                    <a:pt x="0" y="21084"/>
                    <a:pt x="2669" y="24587"/>
                  </a:cubicBezTo>
                  <a:cubicBezTo>
                    <a:pt x="3628" y="25761"/>
                    <a:pt x="4741" y="26220"/>
                    <a:pt x="5883" y="26220"/>
                  </a:cubicBezTo>
                  <a:cubicBezTo>
                    <a:pt x="8116" y="26220"/>
                    <a:pt x="10464" y="24463"/>
                    <a:pt x="12009" y="22852"/>
                  </a:cubicBezTo>
                  <a:cubicBezTo>
                    <a:pt x="12376" y="22472"/>
                    <a:pt x="12859" y="22291"/>
                    <a:pt x="13339" y="22291"/>
                  </a:cubicBezTo>
                  <a:cubicBezTo>
                    <a:pt x="14037" y="22291"/>
                    <a:pt x="14728" y="22674"/>
                    <a:pt x="15044" y="23386"/>
                  </a:cubicBezTo>
                  <a:cubicBezTo>
                    <a:pt x="15378" y="24253"/>
                    <a:pt x="16145" y="24854"/>
                    <a:pt x="17079" y="24987"/>
                  </a:cubicBezTo>
                  <a:cubicBezTo>
                    <a:pt x="17360" y="25032"/>
                    <a:pt x="17629" y="25054"/>
                    <a:pt x="17886" y="25054"/>
                  </a:cubicBezTo>
                  <a:cubicBezTo>
                    <a:pt x="20693" y="25054"/>
                    <a:pt x="22164" y="22500"/>
                    <a:pt x="22683" y="19750"/>
                  </a:cubicBezTo>
                  <a:cubicBezTo>
                    <a:pt x="22866" y="18839"/>
                    <a:pt x="23678" y="18232"/>
                    <a:pt x="24534" y="18232"/>
                  </a:cubicBezTo>
                  <a:cubicBezTo>
                    <a:pt x="24774" y="18232"/>
                    <a:pt x="25018" y="18280"/>
                    <a:pt x="25252" y="18382"/>
                  </a:cubicBezTo>
                  <a:cubicBezTo>
                    <a:pt x="25659" y="18557"/>
                    <a:pt x="26093" y="18656"/>
                    <a:pt x="26507" y="18656"/>
                  </a:cubicBezTo>
                  <a:cubicBezTo>
                    <a:pt x="26567" y="18656"/>
                    <a:pt x="26627" y="18653"/>
                    <a:pt x="26686" y="18649"/>
                  </a:cubicBezTo>
                  <a:cubicBezTo>
                    <a:pt x="27520" y="18616"/>
                    <a:pt x="28287" y="18316"/>
                    <a:pt x="28921" y="17782"/>
                  </a:cubicBezTo>
                  <a:cubicBezTo>
                    <a:pt x="33558" y="14246"/>
                    <a:pt x="30556" y="3438"/>
                    <a:pt x="30556" y="3438"/>
                  </a:cubicBezTo>
                  <a:cubicBezTo>
                    <a:pt x="30556" y="3438"/>
                    <a:pt x="24876" y="0"/>
                    <a:pt x="20127" y="0"/>
                  </a:cubicBezTo>
                  <a:close/>
                </a:path>
              </a:pathLst>
            </a:custGeom>
            <a:solidFill>
              <a:srgbClr val="2542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32"/>
            <p:cNvSpPr/>
            <p:nvPr/>
          </p:nvSpPr>
          <p:spPr>
            <a:xfrm>
              <a:off x="3105725" y="3845700"/>
              <a:ext cx="310250" cy="390300"/>
            </a:xfrm>
            <a:custGeom>
              <a:avLst/>
              <a:gdLst/>
              <a:ahLst/>
              <a:cxnLst/>
              <a:rect l="l" t="t" r="r" b="b"/>
              <a:pathLst>
                <a:path w="12410" h="15612" fill="none" extrusionOk="0">
                  <a:moveTo>
                    <a:pt x="11842" y="15611"/>
                  </a:moveTo>
                  <a:lnTo>
                    <a:pt x="12409" y="2969"/>
                  </a:lnTo>
                  <a:lnTo>
                    <a:pt x="0" y="0"/>
                  </a:lnTo>
                </a:path>
              </a:pathLst>
            </a:custGeom>
            <a:noFill/>
            <a:ln w="7500" cap="flat" cmpd="sng">
              <a:solidFill>
                <a:srgbClr val="EFECF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32"/>
            <p:cNvSpPr/>
            <p:nvPr/>
          </p:nvSpPr>
          <p:spPr>
            <a:xfrm>
              <a:off x="3056525" y="4052500"/>
              <a:ext cx="141800" cy="173500"/>
            </a:xfrm>
            <a:custGeom>
              <a:avLst/>
              <a:gdLst/>
              <a:ahLst/>
              <a:cxnLst/>
              <a:rect l="l" t="t" r="r" b="b"/>
              <a:pathLst>
                <a:path w="5672" h="6940" fill="none" extrusionOk="0">
                  <a:moveTo>
                    <a:pt x="5404" y="6939"/>
                  </a:moveTo>
                  <a:lnTo>
                    <a:pt x="5671" y="1335"/>
                  </a:lnTo>
                  <a:lnTo>
                    <a:pt x="0" y="1"/>
                  </a:lnTo>
                </a:path>
              </a:pathLst>
            </a:custGeom>
            <a:noFill/>
            <a:ln w="7500" cap="flat" cmpd="sng">
              <a:solidFill>
                <a:srgbClr val="EFECF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32"/>
            <p:cNvSpPr/>
            <p:nvPr/>
          </p:nvSpPr>
          <p:spPr>
            <a:xfrm>
              <a:off x="3315050" y="3678900"/>
              <a:ext cx="316900" cy="398650"/>
            </a:xfrm>
            <a:custGeom>
              <a:avLst/>
              <a:gdLst/>
              <a:ahLst/>
              <a:cxnLst/>
              <a:rect l="l" t="t" r="r" b="b"/>
              <a:pathLst>
                <a:path w="12676" h="15946" fill="none" extrusionOk="0">
                  <a:moveTo>
                    <a:pt x="12109" y="15946"/>
                  </a:moveTo>
                  <a:lnTo>
                    <a:pt x="12676" y="3003"/>
                  </a:lnTo>
                  <a:lnTo>
                    <a:pt x="0" y="1"/>
                  </a:lnTo>
                </a:path>
              </a:pathLst>
            </a:custGeom>
            <a:noFill/>
            <a:ln w="7500" cap="flat" cmpd="sng">
              <a:solidFill>
                <a:srgbClr val="EFECF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32"/>
            <p:cNvSpPr/>
            <p:nvPr/>
          </p:nvSpPr>
          <p:spPr>
            <a:xfrm>
              <a:off x="3288350" y="3567675"/>
              <a:ext cx="1025750" cy="893075"/>
            </a:xfrm>
            <a:custGeom>
              <a:avLst/>
              <a:gdLst/>
              <a:ahLst/>
              <a:cxnLst/>
              <a:rect l="l" t="t" r="r" b="b"/>
              <a:pathLst>
                <a:path w="41030" h="35723" extrusionOk="0">
                  <a:moveTo>
                    <a:pt x="23730" y="1"/>
                  </a:moveTo>
                  <a:cubicBezTo>
                    <a:pt x="22089" y="1"/>
                    <a:pt x="20494" y="227"/>
                    <a:pt x="19114" y="814"/>
                  </a:cubicBezTo>
                  <a:cubicBezTo>
                    <a:pt x="18314" y="1147"/>
                    <a:pt x="17580" y="1614"/>
                    <a:pt x="16946" y="2248"/>
                  </a:cubicBezTo>
                  <a:cubicBezTo>
                    <a:pt x="15512" y="3683"/>
                    <a:pt x="15145" y="5284"/>
                    <a:pt x="15578" y="6752"/>
                  </a:cubicBezTo>
                  <a:cubicBezTo>
                    <a:pt x="16012" y="8219"/>
                    <a:pt x="14978" y="9687"/>
                    <a:pt x="13444" y="9754"/>
                  </a:cubicBezTo>
                  <a:cubicBezTo>
                    <a:pt x="9541" y="9987"/>
                    <a:pt x="5771" y="11655"/>
                    <a:pt x="5871" y="15991"/>
                  </a:cubicBezTo>
                  <a:cubicBezTo>
                    <a:pt x="5905" y="17192"/>
                    <a:pt x="6572" y="18293"/>
                    <a:pt x="7639" y="18827"/>
                  </a:cubicBezTo>
                  <a:cubicBezTo>
                    <a:pt x="9074" y="19694"/>
                    <a:pt x="9174" y="21762"/>
                    <a:pt x="7840" y="22763"/>
                  </a:cubicBezTo>
                  <a:cubicBezTo>
                    <a:pt x="4337" y="25398"/>
                    <a:pt x="1" y="30268"/>
                    <a:pt x="3970" y="34204"/>
                  </a:cubicBezTo>
                  <a:cubicBezTo>
                    <a:pt x="5151" y="35282"/>
                    <a:pt x="6374" y="35723"/>
                    <a:pt x="7579" y="35723"/>
                  </a:cubicBezTo>
                  <a:cubicBezTo>
                    <a:pt x="10661" y="35723"/>
                    <a:pt x="13622" y="32839"/>
                    <a:pt x="15445" y="30368"/>
                  </a:cubicBezTo>
                  <a:cubicBezTo>
                    <a:pt x="15914" y="29705"/>
                    <a:pt x="16634" y="29379"/>
                    <a:pt x="17354" y="29379"/>
                  </a:cubicBezTo>
                  <a:cubicBezTo>
                    <a:pt x="18119" y="29379"/>
                    <a:pt x="18884" y="29747"/>
                    <a:pt x="19348" y="30468"/>
                  </a:cubicBezTo>
                  <a:cubicBezTo>
                    <a:pt x="19915" y="31503"/>
                    <a:pt x="21016" y="32136"/>
                    <a:pt x="22183" y="32136"/>
                  </a:cubicBezTo>
                  <a:cubicBezTo>
                    <a:pt x="22221" y="32137"/>
                    <a:pt x="22259" y="32137"/>
                    <a:pt x="22296" y="32137"/>
                  </a:cubicBezTo>
                  <a:cubicBezTo>
                    <a:pt x="26548" y="32137"/>
                    <a:pt x="28156" y="28400"/>
                    <a:pt x="28321" y="24531"/>
                  </a:cubicBezTo>
                  <a:cubicBezTo>
                    <a:pt x="28377" y="23259"/>
                    <a:pt x="29440" y="22299"/>
                    <a:pt x="30655" y="22299"/>
                  </a:cubicBezTo>
                  <a:cubicBezTo>
                    <a:pt x="30875" y="22299"/>
                    <a:pt x="31099" y="22330"/>
                    <a:pt x="31323" y="22396"/>
                  </a:cubicBezTo>
                  <a:cubicBezTo>
                    <a:pt x="31687" y="22477"/>
                    <a:pt x="32062" y="22521"/>
                    <a:pt x="32443" y="22521"/>
                  </a:cubicBezTo>
                  <a:cubicBezTo>
                    <a:pt x="32691" y="22521"/>
                    <a:pt x="32941" y="22502"/>
                    <a:pt x="33191" y="22463"/>
                  </a:cubicBezTo>
                  <a:cubicBezTo>
                    <a:pt x="34192" y="22263"/>
                    <a:pt x="35126" y="21729"/>
                    <a:pt x="35826" y="20962"/>
                  </a:cubicBezTo>
                  <a:cubicBezTo>
                    <a:pt x="41030" y="15658"/>
                    <a:pt x="35326" y="2582"/>
                    <a:pt x="35326" y="2582"/>
                  </a:cubicBezTo>
                  <a:cubicBezTo>
                    <a:pt x="35326" y="2582"/>
                    <a:pt x="29270" y="1"/>
                    <a:pt x="237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32"/>
            <p:cNvSpPr/>
            <p:nvPr/>
          </p:nvSpPr>
          <p:spPr>
            <a:xfrm>
              <a:off x="2856375" y="3099325"/>
              <a:ext cx="529575" cy="529575"/>
            </a:xfrm>
            <a:custGeom>
              <a:avLst/>
              <a:gdLst/>
              <a:ahLst/>
              <a:cxnLst/>
              <a:rect l="l" t="t" r="r" b="b"/>
              <a:pathLst>
                <a:path w="21183" h="21183" extrusionOk="0">
                  <a:moveTo>
                    <a:pt x="1" y="1"/>
                  </a:moveTo>
                  <a:lnTo>
                    <a:pt x="1" y="21182"/>
                  </a:lnTo>
                  <a:lnTo>
                    <a:pt x="21182" y="21182"/>
                  </a:lnTo>
                  <a:lnTo>
                    <a:pt x="2118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32"/>
            <p:cNvSpPr/>
            <p:nvPr/>
          </p:nvSpPr>
          <p:spPr>
            <a:xfrm>
              <a:off x="2891400" y="2081450"/>
              <a:ext cx="597125" cy="869475"/>
            </a:xfrm>
            <a:custGeom>
              <a:avLst/>
              <a:gdLst/>
              <a:ahLst/>
              <a:cxnLst/>
              <a:rect l="l" t="t" r="r" b="b"/>
              <a:pathLst>
                <a:path w="23885" h="34779" extrusionOk="0">
                  <a:moveTo>
                    <a:pt x="13713" y="0"/>
                  </a:moveTo>
                  <a:cubicBezTo>
                    <a:pt x="9642" y="0"/>
                    <a:pt x="8777" y="4676"/>
                    <a:pt x="8874" y="7925"/>
                  </a:cubicBezTo>
                  <a:cubicBezTo>
                    <a:pt x="8901" y="8999"/>
                    <a:pt x="8019" y="9846"/>
                    <a:pt x="7016" y="9846"/>
                  </a:cubicBezTo>
                  <a:cubicBezTo>
                    <a:pt x="6805" y="9846"/>
                    <a:pt x="6587" y="9808"/>
                    <a:pt x="6372" y="9727"/>
                  </a:cubicBezTo>
                  <a:cubicBezTo>
                    <a:pt x="6058" y="9589"/>
                    <a:pt x="5721" y="9522"/>
                    <a:pt x="5383" y="9522"/>
                  </a:cubicBezTo>
                  <a:cubicBezTo>
                    <a:pt x="4823" y="9522"/>
                    <a:pt x="4261" y="9707"/>
                    <a:pt x="3803" y="10060"/>
                  </a:cubicBezTo>
                  <a:cubicBezTo>
                    <a:pt x="1068" y="12095"/>
                    <a:pt x="1869" y="15231"/>
                    <a:pt x="3637" y="17732"/>
                  </a:cubicBezTo>
                  <a:cubicBezTo>
                    <a:pt x="4304" y="18733"/>
                    <a:pt x="3903" y="20067"/>
                    <a:pt x="2803" y="20534"/>
                  </a:cubicBezTo>
                  <a:cubicBezTo>
                    <a:pt x="2336" y="20701"/>
                    <a:pt x="1935" y="21001"/>
                    <a:pt x="1602" y="21368"/>
                  </a:cubicBezTo>
                  <a:cubicBezTo>
                    <a:pt x="1068" y="21969"/>
                    <a:pt x="768" y="22736"/>
                    <a:pt x="668" y="23570"/>
                  </a:cubicBezTo>
                  <a:cubicBezTo>
                    <a:pt x="1" y="29341"/>
                    <a:pt x="9808" y="34778"/>
                    <a:pt x="9808" y="34778"/>
                  </a:cubicBezTo>
                  <a:cubicBezTo>
                    <a:pt x="9808" y="34778"/>
                    <a:pt x="18247" y="32576"/>
                    <a:pt x="20782" y="28107"/>
                  </a:cubicBezTo>
                  <a:cubicBezTo>
                    <a:pt x="21116" y="27506"/>
                    <a:pt x="21316" y="26872"/>
                    <a:pt x="21416" y="26205"/>
                  </a:cubicBezTo>
                  <a:cubicBezTo>
                    <a:pt x="21649" y="24604"/>
                    <a:pt x="21049" y="23437"/>
                    <a:pt x="20115" y="22736"/>
                  </a:cubicBezTo>
                  <a:cubicBezTo>
                    <a:pt x="19148" y="22002"/>
                    <a:pt x="19081" y="20568"/>
                    <a:pt x="19982" y="19801"/>
                  </a:cubicBezTo>
                  <a:cubicBezTo>
                    <a:pt x="22317" y="17799"/>
                    <a:pt x="23884" y="14964"/>
                    <a:pt x="21749" y="12295"/>
                  </a:cubicBezTo>
                  <a:cubicBezTo>
                    <a:pt x="21245" y="11679"/>
                    <a:pt x="20506" y="11321"/>
                    <a:pt x="19729" y="11321"/>
                  </a:cubicBezTo>
                  <a:cubicBezTo>
                    <a:pt x="19580" y="11321"/>
                    <a:pt x="19431" y="11335"/>
                    <a:pt x="19281" y="11361"/>
                  </a:cubicBezTo>
                  <a:cubicBezTo>
                    <a:pt x="19214" y="11368"/>
                    <a:pt x="19148" y="11371"/>
                    <a:pt x="19083" y="11371"/>
                  </a:cubicBezTo>
                  <a:cubicBezTo>
                    <a:pt x="17847" y="11371"/>
                    <a:pt x="16931" y="10197"/>
                    <a:pt x="17280" y="8993"/>
                  </a:cubicBezTo>
                  <a:cubicBezTo>
                    <a:pt x="18180" y="5691"/>
                    <a:pt x="18547" y="554"/>
                    <a:pt x="14177" y="20"/>
                  </a:cubicBezTo>
                  <a:cubicBezTo>
                    <a:pt x="14018" y="7"/>
                    <a:pt x="13863" y="0"/>
                    <a:pt x="1371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32"/>
            <p:cNvSpPr/>
            <p:nvPr/>
          </p:nvSpPr>
          <p:spPr>
            <a:xfrm>
              <a:off x="3136575" y="2081100"/>
              <a:ext cx="105100" cy="869825"/>
            </a:xfrm>
            <a:custGeom>
              <a:avLst/>
              <a:gdLst/>
              <a:ahLst/>
              <a:cxnLst/>
              <a:rect l="l" t="t" r="r" b="b"/>
              <a:pathLst>
                <a:path w="4204" h="34793" fill="none" extrusionOk="0">
                  <a:moveTo>
                    <a:pt x="4204" y="0"/>
                  </a:moveTo>
                  <a:lnTo>
                    <a:pt x="1" y="34792"/>
                  </a:lnTo>
                </a:path>
              </a:pathLst>
            </a:custGeom>
            <a:noFill/>
            <a:ln w="75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32"/>
            <p:cNvSpPr/>
            <p:nvPr/>
          </p:nvSpPr>
          <p:spPr>
            <a:xfrm>
              <a:off x="2963950" y="2355450"/>
              <a:ext cx="486200" cy="231025"/>
            </a:xfrm>
            <a:custGeom>
              <a:avLst/>
              <a:gdLst/>
              <a:ahLst/>
              <a:cxnLst/>
              <a:rect l="l" t="t" r="r" b="b"/>
              <a:pathLst>
                <a:path w="19448" h="9241" fill="none" extrusionOk="0">
                  <a:moveTo>
                    <a:pt x="1" y="1"/>
                  </a:moveTo>
                  <a:lnTo>
                    <a:pt x="8640" y="9241"/>
                  </a:lnTo>
                  <a:lnTo>
                    <a:pt x="19448" y="2436"/>
                  </a:lnTo>
                </a:path>
              </a:pathLst>
            </a:custGeom>
            <a:noFill/>
            <a:ln w="75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32"/>
            <p:cNvSpPr/>
            <p:nvPr/>
          </p:nvSpPr>
          <p:spPr>
            <a:xfrm>
              <a:off x="3117400" y="2212025"/>
              <a:ext cx="219350" cy="102600"/>
            </a:xfrm>
            <a:custGeom>
              <a:avLst/>
              <a:gdLst/>
              <a:ahLst/>
              <a:cxnLst/>
              <a:rect l="l" t="t" r="r" b="b"/>
              <a:pathLst>
                <a:path w="8774" h="4104" fill="none" extrusionOk="0">
                  <a:moveTo>
                    <a:pt x="0" y="1"/>
                  </a:moveTo>
                  <a:lnTo>
                    <a:pt x="3836" y="4103"/>
                  </a:lnTo>
                  <a:lnTo>
                    <a:pt x="8773" y="1001"/>
                  </a:lnTo>
                </a:path>
              </a:pathLst>
            </a:custGeom>
            <a:noFill/>
            <a:ln w="75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32"/>
            <p:cNvSpPr/>
            <p:nvPr/>
          </p:nvSpPr>
          <p:spPr>
            <a:xfrm>
              <a:off x="2926425" y="2620650"/>
              <a:ext cx="496225" cy="236025"/>
            </a:xfrm>
            <a:custGeom>
              <a:avLst/>
              <a:gdLst/>
              <a:ahLst/>
              <a:cxnLst/>
              <a:rect l="l" t="t" r="r" b="b"/>
              <a:pathLst>
                <a:path w="19849" h="9441" fill="none" extrusionOk="0">
                  <a:moveTo>
                    <a:pt x="1" y="1"/>
                  </a:moveTo>
                  <a:lnTo>
                    <a:pt x="8840" y="9441"/>
                  </a:lnTo>
                  <a:lnTo>
                    <a:pt x="19848" y="2502"/>
                  </a:lnTo>
                </a:path>
              </a:pathLst>
            </a:custGeom>
            <a:noFill/>
            <a:ln w="7500" cap="flat" cmpd="sng">
              <a:solidFill>
                <a:srgbClr val="EFECF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32"/>
            <p:cNvSpPr/>
            <p:nvPr/>
          </p:nvSpPr>
          <p:spPr>
            <a:xfrm>
              <a:off x="2481950" y="2216175"/>
              <a:ext cx="728875" cy="1111675"/>
            </a:xfrm>
            <a:custGeom>
              <a:avLst/>
              <a:gdLst/>
              <a:ahLst/>
              <a:cxnLst/>
              <a:rect l="l" t="t" r="r" b="b"/>
              <a:pathLst>
                <a:path w="29155" h="44467" extrusionOk="0">
                  <a:moveTo>
                    <a:pt x="14437" y="0"/>
                  </a:moveTo>
                  <a:cubicBezTo>
                    <a:pt x="14395" y="0"/>
                    <a:pt x="14353" y="1"/>
                    <a:pt x="14310" y="1"/>
                  </a:cubicBezTo>
                  <a:cubicBezTo>
                    <a:pt x="8640" y="335"/>
                    <a:pt x="8340" y="6639"/>
                    <a:pt x="9040" y="10876"/>
                  </a:cubicBezTo>
                  <a:cubicBezTo>
                    <a:pt x="9310" y="12346"/>
                    <a:pt x="8150" y="13627"/>
                    <a:pt x="6700" y="13627"/>
                  </a:cubicBezTo>
                  <a:cubicBezTo>
                    <a:pt x="6538" y="13627"/>
                    <a:pt x="6372" y="13611"/>
                    <a:pt x="6205" y="13578"/>
                  </a:cubicBezTo>
                  <a:cubicBezTo>
                    <a:pt x="5937" y="13505"/>
                    <a:pt x="5662" y="13469"/>
                    <a:pt x="5386" y="13469"/>
                  </a:cubicBezTo>
                  <a:cubicBezTo>
                    <a:pt x="4530" y="13469"/>
                    <a:pt x="3675" y="13814"/>
                    <a:pt x="3069" y="14445"/>
                  </a:cubicBezTo>
                  <a:cubicBezTo>
                    <a:pt x="0" y="17480"/>
                    <a:pt x="1535" y="21317"/>
                    <a:pt x="4203" y="24152"/>
                  </a:cubicBezTo>
                  <a:cubicBezTo>
                    <a:pt x="5237" y="25286"/>
                    <a:pt x="4970" y="27054"/>
                    <a:pt x="3636" y="27821"/>
                  </a:cubicBezTo>
                  <a:cubicBezTo>
                    <a:pt x="3102" y="28121"/>
                    <a:pt x="2669" y="28555"/>
                    <a:pt x="2302" y="29055"/>
                  </a:cubicBezTo>
                  <a:cubicBezTo>
                    <a:pt x="1735" y="29923"/>
                    <a:pt x="1468" y="30957"/>
                    <a:pt x="1535" y="31991"/>
                  </a:cubicBezTo>
                  <a:cubicBezTo>
                    <a:pt x="1668" y="39396"/>
                    <a:pt x="15011" y="44466"/>
                    <a:pt x="15011" y="44466"/>
                  </a:cubicBezTo>
                  <a:cubicBezTo>
                    <a:pt x="15011" y="44466"/>
                    <a:pt x="25218" y="40197"/>
                    <a:pt x="27620" y="34126"/>
                  </a:cubicBezTo>
                  <a:cubicBezTo>
                    <a:pt x="27920" y="33325"/>
                    <a:pt x="28087" y="32458"/>
                    <a:pt x="28087" y="31591"/>
                  </a:cubicBezTo>
                  <a:cubicBezTo>
                    <a:pt x="28087" y="29556"/>
                    <a:pt x="27153" y="28188"/>
                    <a:pt x="25852" y="27454"/>
                  </a:cubicBezTo>
                  <a:cubicBezTo>
                    <a:pt x="24484" y="26754"/>
                    <a:pt x="24184" y="24986"/>
                    <a:pt x="25152" y="23852"/>
                  </a:cubicBezTo>
                  <a:cubicBezTo>
                    <a:pt x="27720" y="20916"/>
                    <a:pt x="29154" y="17047"/>
                    <a:pt x="25985" y="14078"/>
                  </a:cubicBezTo>
                  <a:cubicBezTo>
                    <a:pt x="25373" y="13489"/>
                    <a:pt x="24578" y="13183"/>
                    <a:pt x="23753" y="13183"/>
                  </a:cubicBezTo>
                  <a:cubicBezTo>
                    <a:pt x="23409" y="13183"/>
                    <a:pt x="23060" y="13236"/>
                    <a:pt x="22716" y="13344"/>
                  </a:cubicBezTo>
                  <a:cubicBezTo>
                    <a:pt x="22526" y="13392"/>
                    <a:pt x="22336" y="13415"/>
                    <a:pt x="22149" y="13415"/>
                  </a:cubicBezTo>
                  <a:cubicBezTo>
                    <a:pt x="20775" y="13415"/>
                    <a:pt x="19609" y="12182"/>
                    <a:pt x="19814" y="10742"/>
                  </a:cubicBezTo>
                  <a:cubicBezTo>
                    <a:pt x="20344" y="6439"/>
                    <a:pt x="19888" y="0"/>
                    <a:pt x="1443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32"/>
            <p:cNvSpPr/>
            <p:nvPr/>
          </p:nvSpPr>
          <p:spPr>
            <a:xfrm>
              <a:off x="2833850" y="2214525"/>
              <a:ext cx="23375" cy="1113325"/>
            </a:xfrm>
            <a:custGeom>
              <a:avLst/>
              <a:gdLst/>
              <a:ahLst/>
              <a:cxnLst/>
              <a:rect l="l" t="t" r="r" b="b"/>
              <a:pathLst>
                <a:path w="935" h="44533" fill="none" extrusionOk="0">
                  <a:moveTo>
                    <a:pt x="1" y="1"/>
                  </a:moveTo>
                  <a:lnTo>
                    <a:pt x="935" y="44532"/>
                  </a:lnTo>
                </a:path>
              </a:pathLst>
            </a:custGeom>
            <a:noFill/>
            <a:ln w="75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32"/>
            <p:cNvSpPr/>
            <p:nvPr/>
          </p:nvSpPr>
          <p:spPr>
            <a:xfrm>
              <a:off x="2532825" y="2599800"/>
              <a:ext cx="622950" cy="262725"/>
            </a:xfrm>
            <a:custGeom>
              <a:avLst/>
              <a:gdLst/>
              <a:ahLst/>
              <a:cxnLst/>
              <a:rect l="l" t="t" r="r" b="b"/>
              <a:pathLst>
                <a:path w="24918" h="10509" fill="none" extrusionOk="0">
                  <a:moveTo>
                    <a:pt x="0" y="401"/>
                  </a:moveTo>
                  <a:lnTo>
                    <a:pt x="12542" y="10508"/>
                  </a:lnTo>
                  <a:lnTo>
                    <a:pt x="24918" y="1"/>
                  </a:lnTo>
                </a:path>
              </a:pathLst>
            </a:custGeom>
            <a:noFill/>
            <a:ln w="75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32"/>
            <p:cNvSpPr/>
            <p:nvPr/>
          </p:nvSpPr>
          <p:spPr>
            <a:xfrm>
              <a:off x="2701275" y="2393825"/>
              <a:ext cx="279375" cy="120100"/>
            </a:xfrm>
            <a:custGeom>
              <a:avLst/>
              <a:gdLst/>
              <a:ahLst/>
              <a:cxnLst/>
              <a:rect l="l" t="t" r="r" b="b"/>
              <a:pathLst>
                <a:path w="11175" h="4804" fill="none" extrusionOk="0">
                  <a:moveTo>
                    <a:pt x="0" y="334"/>
                  </a:moveTo>
                  <a:lnTo>
                    <a:pt x="5571" y="4804"/>
                  </a:lnTo>
                  <a:lnTo>
                    <a:pt x="11175" y="0"/>
                  </a:lnTo>
                </a:path>
              </a:pathLst>
            </a:custGeom>
            <a:noFill/>
            <a:ln w="75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32"/>
            <p:cNvSpPr/>
            <p:nvPr/>
          </p:nvSpPr>
          <p:spPr>
            <a:xfrm>
              <a:off x="2532825" y="2940050"/>
              <a:ext cx="636300" cy="267725"/>
            </a:xfrm>
            <a:custGeom>
              <a:avLst/>
              <a:gdLst/>
              <a:ahLst/>
              <a:cxnLst/>
              <a:rect l="l" t="t" r="r" b="b"/>
              <a:pathLst>
                <a:path w="25452" h="10709" fill="none" extrusionOk="0">
                  <a:moveTo>
                    <a:pt x="0" y="401"/>
                  </a:moveTo>
                  <a:lnTo>
                    <a:pt x="12843" y="10708"/>
                  </a:lnTo>
                  <a:lnTo>
                    <a:pt x="25452" y="0"/>
                  </a:lnTo>
                </a:path>
              </a:pathLst>
            </a:custGeom>
            <a:noFill/>
            <a:ln w="7500" cap="flat" cmpd="sng">
              <a:solidFill>
                <a:srgbClr val="EFECF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32"/>
            <p:cNvSpPr/>
            <p:nvPr/>
          </p:nvSpPr>
          <p:spPr>
            <a:xfrm>
              <a:off x="2241775" y="2767425"/>
              <a:ext cx="725550" cy="818450"/>
            </a:xfrm>
            <a:custGeom>
              <a:avLst/>
              <a:gdLst/>
              <a:ahLst/>
              <a:cxnLst/>
              <a:rect l="l" t="t" r="r" b="b"/>
              <a:pathLst>
                <a:path w="29022" h="32738" extrusionOk="0">
                  <a:moveTo>
                    <a:pt x="6215" y="1"/>
                  </a:moveTo>
                  <a:cubicBezTo>
                    <a:pt x="5494" y="1"/>
                    <a:pt x="4732" y="213"/>
                    <a:pt x="3937" y="701"/>
                  </a:cubicBezTo>
                  <a:cubicBezTo>
                    <a:pt x="0" y="3370"/>
                    <a:pt x="2502" y="8040"/>
                    <a:pt x="4837" y="10775"/>
                  </a:cubicBezTo>
                  <a:cubicBezTo>
                    <a:pt x="5738" y="11842"/>
                    <a:pt x="5271" y="13477"/>
                    <a:pt x="3970" y="13910"/>
                  </a:cubicBezTo>
                  <a:cubicBezTo>
                    <a:pt x="3003" y="14177"/>
                    <a:pt x="2302" y="14944"/>
                    <a:pt x="2069" y="15912"/>
                  </a:cubicBezTo>
                  <a:cubicBezTo>
                    <a:pt x="1168" y="19414"/>
                    <a:pt x="3937" y="21482"/>
                    <a:pt x="7072" y="22383"/>
                  </a:cubicBezTo>
                  <a:cubicBezTo>
                    <a:pt x="8273" y="22750"/>
                    <a:pt x="8840" y="24118"/>
                    <a:pt x="8240" y="25218"/>
                  </a:cubicBezTo>
                  <a:cubicBezTo>
                    <a:pt x="7973" y="25685"/>
                    <a:pt x="7839" y="26186"/>
                    <a:pt x="7806" y="26720"/>
                  </a:cubicBezTo>
                  <a:cubicBezTo>
                    <a:pt x="7773" y="27587"/>
                    <a:pt x="8039" y="28454"/>
                    <a:pt x="8506" y="29155"/>
                  </a:cubicBezTo>
                  <a:cubicBezTo>
                    <a:pt x="10325" y="32087"/>
                    <a:pt x="14766" y="32737"/>
                    <a:pt x="18349" y="32737"/>
                  </a:cubicBezTo>
                  <a:cubicBezTo>
                    <a:pt x="21206" y="32737"/>
                    <a:pt x="23517" y="32324"/>
                    <a:pt x="23517" y="32324"/>
                  </a:cubicBezTo>
                  <a:cubicBezTo>
                    <a:pt x="23517" y="32324"/>
                    <a:pt x="29021" y="24918"/>
                    <a:pt x="28120" y="19514"/>
                  </a:cubicBezTo>
                  <a:cubicBezTo>
                    <a:pt x="27987" y="18814"/>
                    <a:pt x="27754" y="18113"/>
                    <a:pt x="27387" y="17480"/>
                  </a:cubicBezTo>
                  <a:cubicBezTo>
                    <a:pt x="26511" y="16052"/>
                    <a:pt x="25288" y="15477"/>
                    <a:pt x="24086" y="15477"/>
                  </a:cubicBezTo>
                  <a:cubicBezTo>
                    <a:pt x="24052" y="15477"/>
                    <a:pt x="24018" y="15477"/>
                    <a:pt x="23984" y="15478"/>
                  </a:cubicBezTo>
                  <a:cubicBezTo>
                    <a:pt x="23948" y="15480"/>
                    <a:pt x="23913" y="15481"/>
                    <a:pt x="23878" y="15481"/>
                  </a:cubicBezTo>
                  <a:cubicBezTo>
                    <a:pt x="22661" y="15481"/>
                    <a:pt x="21722" y="14376"/>
                    <a:pt x="21949" y="13177"/>
                  </a:cubicBezTo>
                  <a:cubicBezTo>
                    <a:pt x="22550" y="9974"/>
                    <a:pt x="21916" y="6572"/>
                    <a:pt x="18380" y="5805"/>
                  </a:cubicBezTo>
                  <a:cubicBezTo>
                    <a:pt x="18169" y="5755"/>
                    <a:pt x="17958" y="5731"/>
                    <a:pt x="17749" y="5731"/>
                  </a:cubicBezTo>
                  <a:cubicBezTo>
                    <a:pt x="16972" y="5731"/>
                    <a:pt x="16238" y="6067"/>
                    <a:pt x="15712" y="6672"/>
                  </a:cubicBezTo>
                  <a:cubicBezTo>
                    <a:pt x="15312" y="7071"/>
                    <a:pt x="14807" y="7258"/>
                    <a:pt x="14308" y="7258"/>
                  </a:cubicBezTo>
                  <a:cubicBezTo>
                    <a:pt x="13556" y="7258"/>
                    <a:pt x="12817" y="6833"/>
                    <a:pt x="12476" y="6071"/>
                  </a:cubicBezTo>
                  <a:cubicBezTo>
                    <a:pt x="11329" y="3377"/>
                    <a:pt x="9094" y="1"/>
                    <a:pt x="621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32"/>
            <p:cNvSpPr/>
            <p:nvPr/>
          </p:nvSpPr>
          <p:spPr>
            <a:xfrm>
              <a:off x="2336000" y="2787425"/>
              <a:ext cx="493725" cy="788925"/>
            </a:xfrm>
            <a:custGeom>
              <a:avLst/>
              <a:gdLst/>
              <a:ahLst/>
              <a:cxnLst/>
              <a:rect l="l" t="t" r="r" b="b"/>
              <a:pathLst>
                <a:path w="19749" h="31557" fill="none" extrusionOk="0">
                  <a:moveTo>
                    <a:pt x="1" y="1"/>
                  </a:moveTo>
                  <a:lnTo>
                    <a:pt x="19748" y="31557"/>
                  </a:lnTo>
                </a:path>
              </a:pathLst>
            </a:custGeom>
            <a:noFill/>
            <a:ln w="75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32"/>
            <p:cNvSpPr/>
            <p:nvPr/>
          </p:nvSpPr>
          <p:spPr>
            <a:xfrm>
              <a:off x="2289300" y="2925875"/>
              <a:ext cx="442025" cy="320250"/>
            </a:xfrm>
            <a:custGeom>
              <a:avLst/>
              <a:gdLst/>
              <a:ahLst/>
              <a:cxnLst/>
              <a:rect l="l" t="t" r="r" b="b"/>
              <a:pathLst>
                <a:path w="17681" h="12810" fill="none" extrusionOk="0">
                  <a:moveTo>
                    <a:pt x="1" y="10941"/>
                  </a:moveTo>
                  <a:lnTo>
                    <a:pt x="13310" y="12809"/>
                  </a:lnTo>
                  <a:lnTo>
                    <a:pt x="17680" y="0"/>
                  </a:lnTo>
                </a:path>
              </a:pathLst>
            </a:custGeom>
            <a:noFill/>
            <a:ln w="75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32"/>
            <p:cNvSpPr/>
            <p:nvPr/>
          </p:nvSpPr>
          <p:spPr>
            <a:xfrm>
              <a:off x="2321000" y="2853325"/>
              <a:ext cx="196825" cy="145950"/>
            </a:xfrm>
            <a:custGeom>
              <a:avLst/>
              <a:gdLst/>
              <a:ahLst/>
              <a:cxnLst/>
              <a:rect l="l" t="t" r="r" b="b"/>
              <a:pathLst>
                <a:path w="7873" h="5838" fill="none" extrusionOk="0">
                  <a:moveTo>
                    <a:pt x="0" y="5004"/>
                  </a:moveTo>
                  <a:lnTo>
                    <a:pt x="5905" y="5838"/>
                  </a:lnTo>
                  <a:lnTo>
                    <a:pt x="7873" y="0"/>
                  </a:lnTo>
                </a:path>
              </a:pathLst>
            </a:custGeom>
            <a:noFill/>
            <a:ln w="75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32"/>
            <p:cNvSpPr/>
            <p:nvPr/>
          </p:nvSpPr>
          <p:spPr>
            <a:xfrm>
              <a:off x="2435250" y="3164375"/>
              <a:ext cx="451175" cy="326925"/>
            </a:xfrm>
            <a:custGeom>
              <a:avLst/>
              <a:gdLst/>
              <a:ahLst/>
              <a:cxnLst/>
              <a:rect l="l" t="t" r="r" b="b"/>
              <a:pathLst>
                <a:path w="18047" h="13077" fill="none" extrusionOk="0">
                  <a:moveTo>
                    <a:pt x="0" y="11175"/>
                  </a:moveTo>
                  <a:lnTo>
                    <a:pt x="13610" y="13076"/>
                  </a:lnTo>
                  <a:lnTo>
                    <a:pt x="18046" y="0"/>
                  </a:lnTo>
                </a:path>
              </a:pathLst>
            </a:custGeom>
            <a:noFill/>
            <a:ln w="7500" cap="flat" cmpd="sng">
              <a:solidFill>
                <a:srgbClr val="EFECF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32"/>
            <p:cNvSpPr/>
            <p:nvPr/>
          </p:nvSpPr>
          <p:spPr>
            <a:xfrm>
              <a:off x="2086650" y="3288950"/>
              <a:ext cx="899000" cy="649975"/>
            </a:xfrm>
            <a:custGeom>
              <a:avLst/>
              <a:gdLst/>
              <a:ahLst/>
              <a:cxnLst/>
              <a:rect l="l" t="t" r="r" b="b"/>
              <a:pathLst>
                <a:path w="35960" h="25999" extrusionOk="0">
                  <a:moveTo>
                    <a:pt x="18585" y="0"/>
                  </a:moveTo>
                  <a:cubicBezTo>
                    <a:pt x="18071" y="0"/>
                    <a:pt x="17525" y="91"/>
                    <a:pt x="16946" y="288"/>
                  </a:cubicBezTo>
                  <a:cubicBezTo>
                    <a:pt x="15979" y="621"/>
                    <a:pt x="15279" y="1422"/>
                    <a:pt x="15112" y="2423"/>
                  </a:cubicBezTo>
                  <a:cubicBezTo>
                    <a:pt x="14881" y="3346"/>
                    <a:pt x="14044" y="3917"/>
                    <a:pt x="13174" y="3917"/>
                  </a:cubicBezTo>
                  <a:cubicBezTo>
                    <a:pt x="12787" y="3917"/>
                    <a:pt x="12393" y="3804"/>
                    <a:pt x="12043" y="3557"/>
                  </a:cubicBezTo>
                  <a:cubicBezTo>
                    <a:pt x="10278" y="2322"/>
                    <a:pt x="7834" y="1041"/>
                    <a:pt x="5692" y="1041"/>
                  </a:cubicBezTo>
                  <a:cubicBezTo>
                    <a:pt x="4189" y="1041"/>
                    <a:pt x="2835" y="1671"/>
                    <a:pt x="1969" y="3390"/>
                  </a:cubicBezTo>
                  <a:cubicBezTo>
                    <a:pt x="1" y="7693"/>
                    <a:pt x="4538" y="10395"/>
                    <a:pt x="7907" y="11529"/>
                  </a:cubicBezTo>
                  <a:cubicBezTo>
                    <a:pt x="9241" y="11963"/>
                    <a:pt x="9708" y="13631"/>
                    <a:pt x="8807" y="14698"/>
                  </a:cubicBezTo>
                  <a:cubicBezTo>
                    <a:pt x="8140" y="15399"/>
                    <a:pt x="7907" y="16433"/>
                    <a:pt x="8207" y="17367"/>
                  </a:cubicBezTo>
                  <a:cubicBezTo>
                    <a:pt x="8944" y="19839"/>
                    <a:pt x="10900" y="20719"/>
                    <a:pt x="13098" y="20719"/>
                  </a:cubicBezTo>
                  <a:cubicBezTo>
                    <a:pt x="13985" y="20719"/>
                    <a:pt x="14911" y="20575"/>
                    <a:pt x="15812" y="20336"/>
                  </a:cubicBezTo>
                  <a:cubicBezTo>
                    <a:pt x="15988" y="20288"/>
                    <a:pt x="16163" y="20266"/>
                    <a:pt x="16334" y="20266"/>
                  </a:cubicBezTo>
                  <a:cubicBezTo>
                    <a:pt x="17364" y="20266"/>
                    <a:pt x="18252" y="21083"/>
                    <a:pt x="18281" y="22170"/>
                  </a:cubicBezTo>
                  <a:cubicBezTo>
                    <a:pt x="18314" y="22704"/>
                    <a:pt x="18481" y="23204"/>
                    <a:pt x="18714" y="23671"/>
                  </a:cubicBezTo>
                  <a:cubicBezTo>
                    <a:pt x="19148" y="24405"/>
                    <a:pt x="19782" y="25039"/>
                    <a:pt x="20582" y="25406"/>
                  </a:cubicBezTo>
                  <a:cubicBezTo>
                    <a:pt x="21413" y="25821"/>
                    <a:pt x="22321" y="25998"/>
                    <a:pt x="23264" y="25998"/>
                  </a:cubicBezTo>
                  <a:cubicBezTo>
                    <a:pt x="28602" y="25998"/>
                    <a:pt x="35059" y="20336"/>
                    <a:pt x="35059" y="20336"/>
                  </a:cubicBezTo>
                  <a:cubicBezTo>
                    <a:pt x="35059" y="20336"/>
                    <a:pt x="35960" y="11129"/>
                    <a:pt x="32391" y="6993"/>
                  </a:cubicBezTo>
                  <a:cubicBezTo>
                    <a:pt x="31924" y="6426"/>
                    <a:pt x="31323" y="5959"/>
                    <a:pt x="30656" y="5625"/>
                  </a:cubicBezTo>
                  <a:cubicBezTo>
                    <a:pt x="29956" y="5252"/>
                    <a:pt x="29285" y="5089"/>
                    <a:pt x="28660" y="5089"/>
                  </a:cubicBezTo>
                  <a:cubicBezTo>
                    <a:pt x="27945" y="5089"/>
                    <a:pt x="27290" y="5302"/>
                    <a:pt x="26720" y="5658"/>
                  </a:cubicBezTo>
                  <a:cubicBezTo>
                    <a:pt x="26381" y="5888"/>
                    <a:pt x="25999" y="5996"/>
                    <a:pt x="25623" y="5996"/>
                  </a:cubicBezTo>
                  <a:cubicBezTo>
                    <a:pt x="24853" y="5996"/>
                    <a:pt x="24109" y="5543"/>
                    <a:pt x="23818" y="4758"/>
                  </a:cubicBezTo>
                  <a:cubicBezTo>
                    <a:pt x="22847" y="2206"/>
                    <a:pt x="21116" y="0"/>
                    <a:pt x="18585" y="0"/>
                  </a:cubicBezTo>
                  <a:close/>
                </a:path>
              </a:pathLst>
            </a:custGeom>
            <a:solidFill>
              <a:srgbClr val="7D94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32"/>
            <p:cNvSpPr/>
            <p:nvPr/>
          </p:nvSpPr>
          <p:spPr>
            <a:xfrm>
              <a:off x="2086650" y="3288950"/>
              <a:ext cx="899000" cy="649975"/>
            </a:xfrm>
            <a:custGeom>
              <a:avLst/>
              <a:gdLst/>
              <a:ahLst/>
              <a:cxnLst/>
              <a:rect l="l" t="t" r="r" b="b"/>
              <a:pathLst>
                <a:path w="35960" h="25999" extrusionOk="0">
                  <a:moveTo>
                    <a:pt x="18585" y="0"/>
                  </a:moveTo>
                  <a:cubicBezTo>
                    <a:pt x="18071" y="0"/>
                    <a:pt x="17525" y="91"/>
                    <a:pt x="16946" y="288"/>
                  </a:cubicBezTo>
                  <a:cubicBezTo>
                    <a:pt x="15979" y="621"/>
                    <a:pt x="15279" y="1422"/>
                    <a:pt x="15112" y="2423"/>
                  </a:cubicBezTo>
                  <a:cubicBezTo>
                    <a:pt x="14881" y="3346"/>
                    <a:pt x="14044" y="3917"/>
                    <a:pt x="13174" y="3917"/>
                  </a:cubicBezTo>
                  <a:cubicBezTo>
                    <a:pt x="12787" y="3917"/>
                    <a:pt x="12393" y="3804"/>
                    <a:pt x="12043" y="3557"/>
                  </a:cubicBezTo>
                  <a:cubicBezTo>
                    <a:pt x="10278" y="2322"/>
                    <a:pt x="7834" y="1041"/>
                    <a:pt x="5692" y="1041"/>
                  </a:cubicBezTo>
                  <a:cubicBezTo>
                    <a:pt x="4189" y="1041"/>
                    <a:pt x="2835" y="1671"/>
                    <a:pt x="1969" y="3390"/>
                  </a:cubicBezTo>
                  <a:cubicBezTo>
                    <a:pt x="1" y="7693"/>
                    <a:pt x="4538" y="10395"/>
                    <a:pt x="7907" y="11529"/>
                  </a:cubicBezTo>
                  <a:cubicBezTo>
                    <a:pt x="9241" y="11963"/>
                    <a:pt x="9708" y="13631"/>
                    <a:pt x="8807" y="14698"/>
                  </a:cubicBezTo>
                  <a:cubicBezTo>
                    <a:pt x="8140" y="15399"/>
                    <a:pt x="7907" y="16433"/>
                    <a:pt x="8207" y="17367"/>
                  </a:cubicBezTo>
                  <a:cubicBezTo>
                    <a:pt x="8944" y="19839"/>
                    <a:pt x="10900" y="20719"/>
                    <a:pt x="13098" y="20719"/>
                  </a:cubicBezTo>
                  <a:cubicBezTo>
                    <a:pt x="13985" y="20719"/>
                    <a:pt x="14911" y="20575"/>
                    <a:pt x="15812" y="20336"/>
                  </a:cubicBezTo>
                  <a:cubicBezTo>
                    <a:pt x="15988" y="20288"/>
                    <a:pt x="16163" y="20266"/>
                    <a:pt x="16334" y="20266"/>
                  </a:cubicBezTo>
                  <a:cubicBezTo>
                    <a:pt x="17364" y="20266"/>
                    <a:pt x="18252" y="21083"/>
                    <a:pt x="18281" y="22170"/>
                  </a:cubicBezTo>
                  <a:cubicBezTo>
                    <a:pt x="18314" y="22704"/>
                    <a:pt x="18481" y="23204"/>
                    <a:pt x="18714" y="23671"/>
                  </a:cubicBezTo>
                  <a:cubicBezTo>
                    <a:pt x="19148" y="24405"/>
                    <a:pt x="19782" y="25039"/>
                    <a:pt x="20582" y="25406"/>
                  </a:cubicBezTo>
                  <a:cubicBezTo>
                    <a:pt x="21413" y="25821"/>
                    <a:pt x="22321" y="25998"/>
                    <a:pt x="23264" y="25998"/>
                  </a:cubicBezTo>
                  <a:cubicBezTo>
                    <a:pt x="28602" y="25998"/>
                    <a:pt x="35059" y="20336"/>
                    <a:pt x="35059" y="20336"/>
                  </a:cubicBezTo>
                  <a:cubicBezTo>
                    <a:pt x="35059" y="20336"/>
                    <a:pt x="35960" y="11129"/>
                    <a:pt x="32391" y="6993"/>
                  </a:cubicBezTo>
                  <a:cubicBezTo>
                    <a:pt x="31924" y="6426"/>
                    <a:pt x="31323" y="5959"/>
                    <a:pt x="30656" y="5625"/>
                  </a:cubicBezTo>
                  <a:cubicBezTo>
                    <a:pt x="29956" y="5252"/>
                    <a:pt x="29285" y="5089"/>
                    <a:pt x="28660" y="5089"/>
                  </a:cubicBezTo>
                  <a:cubicBezTo>
                    <a:pt x="27945" y="5089"/>
                    <a:pt x="27290" y="5302"/>
                    <a:pt x="26720" y="5658"/>
                  </a:cubicBezTo>
                  <a:cubicBezTo>
                    <a:pt x="26381" y="5888"/>
                    <a:pt x="25999" y="5996"/>
                    <a:pt x="25623" y="5996"/>
                  </a:cubicBezTo>
                  <a:cubicBezTo>
                    <a:pt x="24853" y="5996"/>
                    <a:pt x="24109" y="5543"/>
                    <a:pt x="23818" y="4758"/>
                  </a:cubicBezTo>
                  <a:cubicBezTo>
                    <a:pt x="22847" y="2206"/>
                    <a:pt x="21116" y="0"/>
                    <a:pt x="1858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32"/>
            <p:cNvSpPr/>
            <p:nvPr/>
          </p:nvSpPr>
          <p:spPr>
            <a:xfrm>
              <a:off x="2133350" y="3377850"/>
              <a:ext cx="829800" cy="420325"/>
            </a:xfrm>
            <a:custGeom>
              <a:avLst/>
              <a:gdLst/>
              <a:ahLst/>
              <a:cxnLst/>
              <a:rect l="l" t="t" r="r" b="b"/>
              <a:pathLst>
                <a:path w="33192" h="16813" fill="none" extrusionOk="0">
                  <a:moveTo>
                    <a:pt x="1" y="1"/>
                  </a:moveTo>
                  <a:lnTo>
                    <a:pt x="33191" y="16813"/>
                  </a:lnTo>
                </a:path>
              </a:pathLst>
            </a:custGeom>
            <a:noFill/>
            <a:ln w="75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32"/>
            <p:cNvSpPr/>
            <p:nvPr/>
          </p:nvSpPr>
          <p:spPr>
            <a:xfrm>
              <a:off x="2305975" y="3291975"/>
              <a:ext cx="310250" cy="462850"/>
            </a:xfrm>
            <a:custGeom>
              <a:avLst/>
              <a:gdLst/>
              <a:ahLst/>
              <a:cxnLst/>
              <a:rect l="l" t="t" r="r" b="b"/>
              <a:pathLst>
                <a:path w="12410" h="18514" fill="none" extrusionOk="0">
                  <a:moveTo>
                    <a:pt x="1" y="18513"/>
                  </a:moveTo>
                  <a:lnTo>
                    <a:pt x="12410" y="13243"/>
                  </a:lnTo>
                  <a:lnTo>
                    <a:pt x="9508" y="0"/>
                  </a:lnTo>
                </a:path>
              </a:pathLst>
            </a:custGeom>
            <a:noFill/>
            <a:ln w="75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32"/>
            <p:cNvSpPr/>
            <p:nvPr/>
          </p:nvSpPr>
          <p:spPr>
            <a:xfrm>
              <a:off x="2219250" y="3340325"/>
              <a:ext cx="137625" cy="209350"/>
            </a:xfrm>
            <a:custGeom>
              <a:avLst/>
              <a:gdLst/>
              <a:ahLst/>
              <a:cxnLst/>
              <a:rect l="l" t="t" r="r" b="b"/>
              <a:pathLst>
                <a:path w="5505" h="8374" fill="none" extrusionOk="0">
                  <a:moveTo>
                    <a:pt x="1" y="8373"/>
                  </a:moveTo>
                  <a:lnTo>
                    <a:pt x="5505" y="6038"/>
                  </a:lnTo>
                  <a:lnTo>
                    <a:pt x="4170" y="1"/>
                  </a:lnTo>
                </a:path>
              </a:pathLst>
            </a:custGeom>
            <a:noFill/>
            <a:ln w="75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32"/>
            <p:cNvSpPr/>
            <p:nvPr/>
          </p:nvSpPr>
          <p:spPr>
            <a:xfrm>
              <a:off x="2557825" y="3415375"/>
              <a:ext cx="316100" cy="472875"/>
            </a:xfrm>
            <a:custGeom>
              <a:avLst/>
              <a:gdLst/>
              <a:ahLst/>
              <a:cxnLst/>
              <a:rect l="l" t="t" r="r" b="b"/>
              <a:pathLst>
                <a:path w="12644" h="18915" fill="none" extrusionOk="0">
                  <a:moveTo>
                    <a:pt x="1" y="18915"/>
                  </a:moveTo>
                  <a:lnTo>
                    <a:pt x="12643" y="13511"/>
                  </a:lnTo>
                  <a:lnTo>
                    <a:pt x="9674" y="1"/>
                  </a:lnTo>
                </a:path>
              </a:pathLst>
            </a:custGeom>
            <a:noFill/>
            <a:ln w="75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32"/>
            <p:cNvSpPr/>
            <p:nvPr/>
          </p:nvSpPr>
          <p:spPr>
            <a:xfrm>
              <a:off x="3224975" y="2756575"/>
              <a:ext cx="1167525" cy="1123375"/>
            </a:xfrm>
            <a:custGeom>
              <a:avLst/>
              <a:gdLst/>
              <a:ahLst/>
              <a:cxnLst/>
              <a:rect l="l" t="t" r="r" b="b"/>
              <a:pathLst>
                <a:path w="46701" h="44935" extrusionOk="0">
                  <a:moveTo>
                    <a:pt x="24251" y="1"/>
                  </a:moveTo>
                  <a:cubicBezTo>
                    <a:pt x="15145" y="1"/>
                    <a:pt x="6972" y="5471"/>
                    <a:pt x="3470" y="13877"/>
                  </a:cubicBezTo>
                  <a:cubicBezTo>
                    <a:pt x="0" y="22250"/>
                    <a:pt x="1935" y="31924"/>
                    <a:pt x="8340" y="38362"/>
                  </a:cubicBezTo>
                  <a:cubicBezTo>
                    <a:pt x="12650" y="42650"/>
                    <a:pt x="18412" y="44934"/>
                    <a:pt x="24262" y="44934"/>
                  </a:cubicBezTo>
                  <a:cubicBezTo>
                    <a:pt x="27149" y="44934"/>
                    <a:pt x="30057" y="44378"/>
                    <a:pt x="32824" y="43232"/>
                  </a:cubicBezTo>
                  <a:cubicBezTo>
                    <a:pt x="41230" y="39763"/>
                    <a:pt x="46700" y="31557"/>
                    <a:pt x="46700" y="22484"/>
                  </a:cubicBezTo>
                  <a:cubicBezTo>
                    <a:pt x="46700" y="10041"/>
                    <a:pt x="36660" y="1"/>
                    <a:pt x="242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32"/>
            <p:cNvSpPr/>
            <p:nvPr/>
          </p:nvSpPr>
          <p:spPr>
            <a:xfrm>
              <a:off x="3385925" y="2911700"/>
              <a:ext cx="973225" cy="875650"/>
            </a:xfrm>
            <a:custGeom>
              <a:avLst/>
              <a:gdLst/>
              <a:ahLst/>
              <a:cxnLst/>
              <a:rect l="l" t="t" r="r" b="b"/>
              <a:pathLst>
                <a:path w="38929" h="35026" fill="none" extrusionOk="0">
                  <a:moveTo>
                    <a:pt x="38928" y="14544"/>
                  </a:moveTo>
                  <a:cubicBezTo>
                    <a:pt x="38928" y="25852"/>
                    <a:pt x="29755" y="35025"/>
                    <a:pt x="18447" y="35025"/>
                  </a:cubicBezTo>
                  <a:cubicBezTo>
                    <a:pt x="8240" y="35025"/>
                    <a:pt x="0" y="26786"/>
                    <a:pt x="0" y="16579"/>
                  </a:cubicBezTo>
                  <a:cubicBezTo>
                    <a:pt x="0" y="7439"/>
                    <a:pt x="7439" y="0"/>
                    <a:pt x="16579" y="0"/>
                  </a:cubicBezTo>
                  <a:cubicBezTo>
                    <a:pt x="24851" y="0"/>
                    <a:pt x="31523" y="6672"/>
                    <a:pt x="31523" y="14944"/>
                  </a:cubicBezTo>
                  <a:cubicBezTo>
                    <a:pt x="31523" y="22350"/>
                    <a:pt x="25519" y="28387"/>
                    <a:pt x="18080" y="28387"/>
                  </a:cubicBezTo>
                  <a:cubicBezTo>
                    <a:pt x="11409" y="28387"/>
                    <a:pt x="6005" y="22950"/>
                    <a:pt x="6005" y="16279"/>
                  </a:cubicBezTo>
                  <a:cubicBezTo>
                    <a:pt x="5971" y="10274"/>
                    <a:pt x="10875" y="5404"/>
                    <a:pt x="16879" y="5404"/>
                  </a:cubicBezTo>
                  <a:cubicBezTo>
                    <a:pt x="22283" y="5404"/>
                    <a:pt x="26686" y="9774"/>
                    <a:pt x="26686" y="15178"/>
                  </a:cubicBezTo>
                  <a:cubicBezTo>
                    <a:pt x="26686" y="20081"/>
                    <a:pt x="22717" y="24017"/>
                    <a:pt x="17846" y="24017"/>
                  </a:cubicBezTo>
                  <a:cubicBezTo>
                    <a:pt x="13477" y="24017"/>
                    <a:pt x="9941" y="20482"/>
                    <a:pt x="9941" y="16078"/>
                  </a:cubicBezTo>
                  <a:cubicBezTo>
                    <a:pt x="9941" y="12142"/>
                    <a:pt x="13143" y="8940"/>
                    <a:pt x="17079" y="8940"/>
                  </a:cubicBezTo>
                  <a:cubicBezTo>
                    <a:pt x="20615" y="8940"/>
                    <a:pt x="23484" y="11809"/>
                    <a:pt x="23517" y="15345"/>
                  </a:cubicBezTo>
                  <a:cubicBezTo>
                    <a:pt x="23517" y="18547"/>
                    <a:pt x="20915" y="21149"/>
                    <a:pt x="17713" y="21149"/>
                  </a:cubicBezTo>
                  <a:cubicBezTo>
                    <a:pt x="14844" y="21149"/>
                    <a:pt x="12509" y="18814"/>
                    <a:pt x="12509" y="15945"/>
                  </a:cubicBezTo>
                  <a:cubicBezTo>
                    <a:pt x="12509" y="13343"/>
                    <a:pt x="14611" y="11242"/>
                    <a:pt x="17179" y="11242"/>
                  </a:cubicBezTo>
                  <a:cubicBezTo>
                    <a:pt x="19514" y="11242"/>
                    <a:pt x="21416" y="13143"/>
                    <a:pt x="21416" y="15478"/>
                  </a:cubicBezTo>
                  <a:cubicBezTo>
                    <a:pt x="21416" y="17546"/>
                    <a:pt x="19714" y="19247"/>
                    <a:pt x="17613" y="19247"/>
                  </a:cubicBezTo>
                  <a:cubicBezTo>
                    <a:pt x="15745" y="19247"/>
                    <a:pt x="14211" y="17746"/>
                    <a:pt x="14211" y="15845"/>
                  </a:cubicBezTo>
                  <a:cubicBezTo>
                    <a:pt x="14211" y="14144"/>
                    <a:pt x="15578" y="12776"/>
                    <a:pt x="17279" y="12776"/>
                  </a:cubicBezTo>
                  <a:cubicBezTo>
                    <a:pt x="18814" y="12776"/>
                    <a:pt x="20048" y="14010"/>
                    <a:pt x="20048" y="15545"/>
                  </a:cubicBez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32"/>
            <p:cNvSpPr/>
            <p:nvPr/>
          </p:nvSpPr>
          <p:spPr>
            <a:xfrm>
              <a:off x="2898075" y="2348800"/>
              <a:ext cx="455350" cy="455350"/>
            </a:xfrm>
            <a:custGeom>
              <a:avLst/>
              <a:gdLst/>
              <a:ahLst/>
              <a:cxnLst/>
              <a:rect l="l" t="t" r="r" b="b"/>
              <a:pathLst>
                <a:path w="18214" h="18214" extrusionOk="0">
                  <a:moveTo>
                    <a:pt x="7906" y="0"/>
                  </a:moveTo>
                  <a:cubicBezTo>
                    <a:pt x="3536" y="0"/>
                    <a:pt x="0" y="3536"/>
                    <a:pt x="0" y="7906"/>
                  </a:cubicBezTo>
                  <a:lnTo>
                    <a:pt x="0" y="10307"/>
                  </a:lnTo>
                  <a:cubicBezTo>
                    <a:pt x="0" y="14677"/>
                    <a:pt x="3536" y="18213"/>
                    <a:pt x="7906" y="18213"/>
                  </a:cubicBezTo>
                  <a:lnTo>
                    <a:pt x="10375" y="18213"/>
                  </a:lnTo>
                  <a:cubicBezTo>
                    <a:pt x="10908" y="18213"/>
                    <a:pt x="11442" y="18146"/>
                    <a:pt x="11942" y="18046"/>
                  </a:cubicBezTo>
                  <a:cubicBezTo>
                    <a:pt x="15612" y="17246"/>
                    <a:pt x="18213" y="14043"/>
                    <a:pt x="18213" y="10307"/>
                  </a:cubicBezTo>
                  <a:lnTo>
                    <a:pt x="18213" y="7906"/>
                  </a:lnTo>
                  <a:lnTo>
                    <a:pt x="18180" y="7906"/>
                  </a:lnTo>
                  <a:cubicBezTo>
                    <a:pt x="18213" y="3569"/>
                    <a:pt x="14711" y="33"/>
                    <a:pt x="103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32"/>
            <p:cNvSpPr/>
            <p:nvPr/>
          </p:nvSpPr>
          <p:spPr>
            <a:xfrm>
              <a:off x="2936425" y="2382975"/>
              <a:ext cx="122625" cy="152650"/>
            </a:xfrm>
            <a:custGeom>
              <a:avLst/>
              <a:gdLst/>
              <a:ahLst/>
              <a:cxnLst/>
              <a:rect l="l" t="t" r="r" b="b"/>
              <a:pathLst>
                <a:path w="4905" h="6106" fill="none" extrusionOk="0">
                  <a:moveTo>
                    <a:pt x="1" y="6105"/>
                  </a:moveTo>
                  <a:cubicBezTo>
                    <a:pt x="1" y="3170"/>
                    <a:pt x="2036" y="635"/>
                    <a:pt x="4904" y="1"/>
                  </a:cubicBezTo>
                </a:path>
              </a:pathLst>
            </a:custGeom>
            <a:noFill/>
            <a:ln w="83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32"/>
            <p:cNvSpPr/>
            <p:nvPr/>
          </p:nvSpPr>
          <p:spPr>
            <a:xfrm>
              <a:off x="2985625" y="2443850"/>
              <a:ext cx="271075" cy="25875"/>
            </a:xfrm>
            <a:custGeom>
              <a:avLst/>
              <a:gdLst/>
              <a:ahLst/>
              <a:cxnLst/>
              <a:rect l="l" t="t" r="r" b="b"/>
              <a:pathLst>
                <a:path w="10843" h="1035" extrusionOk="0">
                  <a:moveTo>
                    <a:pt x="535" y="1"/>
                  </a:moveTo>
                  <a:cubicBezTo>
                    <a:pt x="234" y="1"/>
                    <a:pt x="1" y="234"/>
                    <a:pt x="34" y="501"/>
                  </a:cubicBezTo>
                  <a:cubicBezTo>
                    <a:pt x="34" y="801"/>
                    <a:pt x="234" y="1035"/>
                    <a:pt x="535" y="1035"/>
                  </a:cubicBezTo>
                  <a:lnTo>
                    <a:pt x="10342" y="1035"/>
                  </a:lnTo>
                  <a:cubicBezTo>
                    <a:pt x="10609" y="1035"/>
                    <a:pt x="10842" y="801"/>
                    <a:pt x="10842" y="501"/>
                  </a:cubicBezTo>
                  <a:cubicBezTo>
                    <a:pt x="10842" y="234"/>
                    <a:pt x="10609" y="1"/>
                    <a:pt x="1034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32"/>
            <p:cNvSpPr/>
            <p:nvPr/>
          </p:nvSpPr>
          <p:spPr>
            <a:xfrm>
              <a:off x="2985625" y="2515575"/>
              <a:ext cx="271075" cy="26700"/>
            </a:xfrm>
            <a:custGeom>
              <a:avLst/>
              <a:gdLst/>
              <a:ahLst/>
              <a:cxnLst/>
              <a:rect l="l" t="t" r="r" b="b"/>
              <a:pathLst>
                <a:path w="10843" h="1068" extrusionOk="0">
                  <a:moveTo>
                    <a:pt x="535" y="1"/>
                  </a:moveTo>
                  <a:cubicBezTo>
                    <a:pt x="234" y="1"/>
                    <a:pt x="34" y="234"/>
                    <a:pt x="34" y="534"/>
                  </a:cubicBezTo>
                  <a:cubicBezTo>
                    <a:pt x="1" y="801"/>
                    <a:pt x="234" y="1035"/>
                    <a:pt x="535" y="1068"/>
                  </a:cubicBezTo>
                  <a:lnTo>
                    <a:pt x="10342" y="1068"/>
                  </a:lnTo>
                  <a:cubicBezTo>
                    <a:pt x="10609" y="1068"/>
                    <a:pt x="10842" y="834"/>
                    <a:pt x="10842" y="534"/>
                  </a:cubicBezTo>
                  <a:cubicBezTo>
                    <a:pt x="10842" y="234"/>
                    <a:pt x="10609" y="1"/>
                    <a:pt x="1034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32"/>
            <p:cNvSpPr/>
            <p:nvPr/>
          </p:nvSpPr>
          <p:spPr>
            <a:xfrm>
              <a:off x="2986475" y="2587300"/>
              <a:ext cx="270225" cy="25875"/>
            </a:xfrm>
            <a:custGeom>
              <a:avLst/>
              <a:gdLst/>
              <a:ahLst/>
              <a:cxnLst/>
              <a:rect l="l" t="t" r="r" b="b"/>
              <a:pathLst>
                <a:path w="10809" h="1035" extrusionOk="0">
                  <a:moveTo>
                    <a:pt x="501" y="0"/>
                  </a:moveTo>
                  <a:cubicBezTo>
                    <a:pt x="200" y="0"/>
                    <a:pt x="0" y="234"/>
                    <a:pt x="0" y="534"/>
                  </a:cubicBezTo>
                  <a:cubicBezTo>
                    <a:pt x="0" y="801"/>
                    <a:pt x="200" y="1034"/>
                    <a:pt x="501" y="1034"/>
                  </a:cubicBezTo>
                  <a:lnTo>
                    <a:pt x="10308" y="1034"/>
                  </a:lnTo>
                  <a:cubicBezTo>
                    <a:pt x="10575" y="1034"/>
                    <a:pt x="10808" y="801"/>
                    <a:pt x="10808" y="534"/>
                  </a:cubicBezTo>
                  <a:cubicBezTo>
                    <a:pt x="10808" y="234"/>
                    <a:pt x="10575" y="0"/>
                    <a:pt x="103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32"/>
            <p:cNvSpPr/>
            <p:nvPr/>
          </p:nvSpPr>
          <p:spPr>
            <a:xfrm>
              <a:off x="2898075" y="2519750"/>
              <a:ext cx="455350" cy="284400"/>
            </a:xfrm>
            <a:custGeom>
              <a:avLst/>
              <a:gdLst/>
              <a:ahLst/>
              <a:cxnLst/>
              <a:rect l="l" t="t" r="r" b="b"/>
              <a:pathLst>
                <a:path w="18214" h="11376" extrusionOk="0">
                  <a:moveTo>
                    <a:pt x="101" y="0"/>
                  </a:moveTo>
                  <a:cubicBezTo>
                    <a:pt x="34" y="334"/>
                    <a:pt x="0" y="701"/>
                    <a:pt x="34" y="1068"/>
                  </a:cubicBezTo>
                  <a:lnTo>
                    <a:pt x="34" y="3469"/>
                  </a:lnTo>
                  <a:cubicBezTo>
                    <a:pt x="34" y="7839"/>
                    <a:pt x="3570" y="11375"/>
                    <a:pt x="7906" y="11375"/>
                  </a:cubicBezTo>
                  <a:lnTo>
                    <a:pt x="10308" y="11375"/>
                  </a:lnTo>
                  <a:cubicBezTo>
                    <a:pt x="14678" y="11375"/>
                    <a:pt x="18213" y="7839"/>
                    <a:pt x="18213" y="3469"/>
                  </a:cubicBezTo>
                  <a:lnTo>
                    <a:pt x="18213" y="1068"/>
                  </a:lnTo>
                  <a:cubicBezTo>
                    <a:pt x="18213" y="701"/>
                    <a:pt x="18180" y="334"/>
                    <a:pt x="18147" y="0"/>
                  </a:cubicBezTo>
                  <a:cubicBezTo>
                    <a:pt x="17580" y="3870"/>
                    <a:pt x="14244" y="6772"/>
                    <a:pt x="10308" y="6805"/>
                  </a:cubicBezTo>
                  <a:lnTo>
                    <a:pt x="7906" y="6805"/>
                  </a:lnTo>
                  <a:cubicBezTo>
                    <a:pt x="3970" y="6772"/>
                    <a:pt x="634" y="3870"/>
                    <a:pt x="1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32"/>
            <p:cNvSpPr/>
            <p:nvPr/>
          </p:nvSpPr>
          <p:spPr>
            <a:xfrm>
              <a:off x="2518625" y="2665675"/>
              <a:ext cx="542100" cy="541250"/>
            </a:xfrm>
            <a:custGeom>
              <a:avLst/>
              <a:gdLst/>
              <a:ahLst/>
              <a:cxnLst/>
              <a:rect l="l" t="t" r="r" b="b"/>
              <a:pathLst>
                <a:path w="21684" h="21650" extrusionOk="0">
                  <a:moveTo>
                    <a:pt x="9408" y="1"/>
                  </a:moveTo>
                  <a:cubicBezTo>
                    <a:pt x="4237" y="1"/>
                    <a:pt x="1" y="4204"/>
                    <a:pt x="1" y="9374"/>
                  </a:cubicBezTo>
                  <a:lnTo>
                    <a:pt x="1" y="12243"/>
                  </a:lnTo>
                  <a:cubicBezTo>
                    <a:pt x="1" y="17413"/>
                    <a:pt x="4204" y="21650"/>
                    <a:pt x="9408" y="21650"/>
                  </a:cubicBezTo>
                  <a:lnTo>
                    <a:pt x="12376" y="21650"/>
                  </a:lnTo>
                  <a:cubicBezTo>
                    <a:pt x="13010" y="21616"/>
                    <a:pt x="13644" y="21550"/>
                    <a:pt x="14244" y="21416"/>
                  </a:cubicBezTo>
                  <a:cubicBezTo>
                    <a:pt x="18581" y="20482"/>
                    <a:pt x="21650" y="16679"/>
                    <a:pt x="21683" y="12243"/>
                  </a:cubicBezTo>
                  <a:lnTo>
                    <a:pt x="21683" y="9408"/>
                  </a:lnTo>
                  <a:lnTo>
                    <a:pt x="21650" y="9374"/>
                  </a:lnTo>
                  <a:cubicBezTo>
                    <a:pt x="21650" y="4971"/>
                    <a:pt x="18548" y="1135"/>
                    <a:pt x="14244" y="201"/>
                  </a:cubicBezTo>
                  <a:cubicBezTo>
                    <a:pt x="13611" y="68"/>
                    <a:pt x="12977" y="1"/>
                    <a:pt x="123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32"/>
            <p:cNvSpPr/>
            <p:nvPr/>
          </p:nvSpPr>
          <p:spPr>
            <a:xfrm>
              <a:off x="2564500" y="2704875"/>
              <a:ext cx="145125" cy="182650"/>
            </a:xfrm>
            <a:custGeom>
              <a:avLst/>
              <a:gdLst/>
              <a:ahLst/>
              <a:cxnLst/>
              <a:rect l="l" t="t" r="r" b="b"/>
              <a:pathLst>
                <a:path w="5805" h="7306" fill="none" extrusionOk="0">
                  <a:moveTo>
                    <a:pt x="1" y="7306"/>
                  </a:moveTo>
                  <a:cubicBezTo>
                    <a:pt x="1" y="3803"/>
                    <a:pt x="2402" y="801"/>
                    <a:pt x="5805" y="1"/>
                  </a:cubicBezTo>
                </a:path>
              </a:pathLst>
            </a:custGeom>
            <a:noFill/>
            <a:ln w="83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32"/>
            <p:cNvSpPr/>
            <p:nvPr/>
          </p:nvSpPr>
          <p:spPr>
            <a:xfrm>
              <a:off x="2623700" y="2778275"/>
              <a:ext cx="322775" cy="30875"/>
            </a:xfrm>
            <a:custGeom>
              <a:avLst/>
              <a:gdLst/>
              <a:ahLst/>
              <a:cxnLst/>
              <a:rect l="l" t="t" r="r" b="b"/>
              <a:pathLst>
                <a:path w="12911" h="1235" extrusionOk="0">
                  <a:moveTo>
                    <a:pt x="635" y="0"/>
                  </a:moveTo>
                  <a:cubicBezTo>
                    <a:pt x="268" y="0"/>
                    <a:pt x="1" y="267"/>
                    <a:pt x="1" y="600"/>
                  </a:cubicBezTo>
                  <a:cubicBezTo>
                    <a:pt x="1" y="967"/>
                    <a:pt x="268" y="1234"/>
                    <a:pt x="635" y="1234"/>
                  </a:cubicBezTo>
                  <a:lnTo>
                    <a:pt x="12310" y="1234"/>
                  </a:lnTo>
                  <a:cubicBezTo>
                    <a:pt x="12643" y="1234"/>
                    <a:pt x="12910" y="967"/>
                    <a:pt x="12910" y="600"/>
                  </a:cubicBezTo>
                  <a:cubicBezTo>
                    <a:pt x="12910" y="267"/>
                    <a:pt x="12643" y="0"/>
                    <a:pt x="123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32"/>
            <p:cNvSpPr/>
            <p:nvPr/>
          </p:nvSpPr>
          <p:spPr>
            <a:xfrm>
              <a:off x="2623700" y="2863325"/>
              <a:ext cx="322775" cy="30875"/>
            </a:xfrm>
            <a:custGeom>
              <a:avLst/>
              <a:gdLst/>
              <a:ahLst/>
              <a:cxnLst/>
              <a:rect l="l" t="t" r="r" b="b"/>
              <a:pathLst>
                <a:path w="12911" h="1235" extrusionOk="0">
                  <a:moveTo>
                    <a:pt x="635" y="1"/>
                  </a:moveTo>
                  <a:cubicBezTo>
                    <a:pt x="268" y="1"/>
                    <a:pt x="1" y="301"/>
                    <a:pt x="1" y="634"/>
                  </a:cubicBezTo>
                  <a:cubicBezTo>
                    <a:pt x="1" y="968"/>
                    <a:pt x="268" y="1235"/>
                    <a:pt x="635" y="1235"/>
                  </a:cubicBezTo>
                  <a:lnTo>
                    <a:pt x="12310" y="1235"/>
                  </a:lnTo>
                  <a:cubicBezTo>
                    <a:pt x="12643" y="1235"/>
                    <a:pt x="12910" y="968"/>
                    <a:pt x="12910" y="634"/>
                  </a:cubicBezTo>
                  <a:cubicBezTo>
                    <a:pt x="12910" y="301"/>
                    <a:pt x="12643" y="1"/>
                    <a:pt x="123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32"/>
            <p:cNvSpPr/>
            <p:nvPr/>
          </p:nvSpPr>
          <p:spPr>
            <a:xfrm>
              <a:off x="2623700" y="2948375"/>
              <a:ext cx="322775" cy="31725"/>
            </a:xfrm>
            <a:custGeom>
              <a:avLst/>
              <a:gdLst/>
              <a:ahLst/>
              <a:cxnLst/>
              <a:rect l="l" t="t" r="r" b="b"/>
              <a:pathLst>
                <a:path w="12911" h="1269" extrusionOk="0">
                  <a:moveTo>
                    <a:pt x="635" y="1"/>
                  </a:moveTo>
                  <a:cubicBezTo>
                    <a:pt x="268" y="1"/>
                    <a:pt x="1" y="301"/>
                    <a:pt x="1" y="635"/>
                  </a:cubicBezTo>
                  <a:cubicBezTo>
                    <a:pt x="1" y="968"/>
                    <a:pt x="268" y="1269"/>
                    <a:pt x="635" y="1269"/>
                  </a:cubicBezTo>
                  <a:lnTo>
                    <a:pt x="12310" y="1269"/>
                  </a:lnTo>
                  <a:cubicBezTo>
                    <a:pt x="12643" y="1269"/>
                    <a:pt x="12910" y="968"/>
                    <a:pt x="12910" y="635"/>
                  </a:cubicBezTo>
                  <a:cubicBezTo>
                    <a:pt x="12910" y="301"/>
                    <a:pt x="12643" y="1"/>
                    <a:pt x="123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32"/>
            <p:cNvSpPr/>
            <p:nvPr/>
          </p:nvSpPr>
          <p:spPr>
            <a:xfrm>
              <a:off x="2518625" y="2868325"/>
              <a:ext cx="542100" cy="338600"/>
            </a:xfrm>
            <a:custGeom>
              <a:avLst/>
              <a:gdLst/>
              <a:ahLst/>
              <a:cxnLst/>
              <a:rect l="l" t="t" r="r" b="b"/>
              <a:pathLst>
                <a:path w="21684" h="13544" extrusionOk="0">
                  <a:moveTo>
                    <a:pt x="101" y="1"/>
                  </a:moveTo>
                  <a:cubicBezTo>
                    <a:pt x="34" y="434"/>
                    <a:pt x="1" y="868"/>
                    <a:pt x="1" y="1302"/>
                  </a:cubicBezTo>
                  <a:lnTo>
                    <a:pt x="1" y="4137"/>
                  </a:lnTo>
                  <a:cubicBezTo>
                    <a:pt x="1" y="9341"/>
                    <a:pt x="4204" y="13544"/>
                    <a:pt x="9408" y="13544"/>
                  </a:cubicBezTo>
                  <a:lnTo>
                    <a:pt x="12276" y="13544"/>
                  </a:lnTo>
                  <a:cubicBezTo>
                    <a:pt x="17480" y="13544"/>
                    <a:pt x="21683" y="9341"/>
                    <a:pt x="21683" y="4137"/>
                  </a:cubicBezTo>
                  <a:lnTo>
                    <a:pt x="21683" y="1302"/>
                  </a:lnTo>
                  <a:cubicBezTo>
                    <a:pt x="21683" y="868"/>
                    <a:pt x="21650" y="434"/>
                    <a:pt x="21583" y="1"/>
                  </a:cubicBezTo>
                  <a:cubicBezTo>
                    <a:pt x="20949" y="4637"/>
                    <a:pt x="16946" y="8106"/>
                    <a:pt x="12276" y="8106"/>
                  </a:cubicBezTo>
                  <a:lnTo>
                    <a:pt x="9408" y="8106"/>
                  </a:lnTo>
                  <a:cubicBezTo>
                    <a:pt x="4704" y="8106"/>
                    <a:pt x="735" y="4637"/>
                    <a:pt x="1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32"/>
            <p:cNvSpPr/>
            <p:nvPr/>
          </p:nvSpPr>
          <p:spPr>
            <a:xfrm>
              <a:off x="2364350" y="3141850"/>
              <a:ext cx="646325" cy="646325"/>
            </a:xfrm>
            <a:custGeom>
              <a:avLst/>
              <a:gdLst/>
              <a:ahLst/>
              <a:cxnLst/>
              <a:rect l="l" t="t" r="r" b="b"/>
              <a:pathLst>
                <a:path w="25853" h="25853" extrusionOk="0">
                  <a:moveTo>
                    <a:pt x="11242" y="1"/>
                  </a:moveTo>
                  <a:cubicBezTo>
                    <a:pt x="5038" y="1"/>
                    <a:pt x="1" y="5004"/>
                    <a:pt x="1" y="11209"/>
                  </a:cubicBezTo>
                  <a:lnTo>
                    <a:pt x="1" y="14611"/>
                  </a:lnTo>
                  <a:cubicBezTo>
                    <a:pt x="1" y="20816"/>
                    <a:pt x="5038" y="25853"/>
                    <a:pt x="11242" y="25853"/>
                  </a:cubicBezTo>
                  <a:lnTo>
                    <a:pt x="14745" y="25853"/>
                  </a:lnTo>
                  <a:cubicBezTo>
                    <a:pt x="15512" y="25819"/>
                    <a:pt x="16246" y="25753"/>
                    <a:pt x="16980" y="25586"/>
                  </a:cubicBezTo>
                  <a:cubicBezTo>
                    <a:pt x="22150" y="24485"/>
                    <a:pt x="25853" y="19915"/>
                    <a:pt x="25853" y="14611"/>
                  </a:cubicBezTo>
                  <a:lnTo>
                    <a:pt x="25853" y="11209"/>
                  </a:lnTo>
                  <a:cubicBezTo>
                    <a:pt x="25853" y="5938"/>
                    <a:pt x="22150" y="1335"/>
                    <a:pt x="16980" y="234"/>
                  </a:cubicBezTo>
                  <a:cubicBezTo>
                    <a:pt x="16246" y="68"/>
                    <a:pt x="15512" y="1"/>
                    <a:pt x="147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32"/>
            <p:cNvSpPr/>
            <p:nvPr/>
          </p:nvSpPr>
          <p:spPr>
            <a:xfrm>
              <a:off x="2418575" y="3189400"/>
              <a:ext cx="173475" cy="216850"/>
            </a:xfrm>
            <a:custGeom>
              <a:avLst/>
              <a:gdLst/>
              <a:ahLst/>
              <a:cxnLst/>
              <a:rect l="l" t="t" r="r" b="b"/>
              <a:pathLst>
                <a:path w="6939" h="8674" fill="none" extrusionOk="0">
                  <a:moveTo>
                    <a:pt x="0" y="8673"/>
                  </a:moveTo>
                  <a:cubicBezTo>
                    <a:pt x="0" y="4503"/>
                    <a:pt x="2869" y="901"/>
                    <a:pt x="6938" y="0"/>
                  </a:cubicBezTo>
                </a:path>
              </a:pathLst>
            </a:custGeom>
            <a:noFill/>
            <a:ln w="83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32"/>
            <p:cNvSpPr/>
            <p:nvPr/>
          </p:nvSpPr>
          <p:spPr>
            <a:xfrm>
              <a:off x="2488625" y="3276125"/>
              <a:ext cx="385300" cy="37550"/>
            </a:xfrm>
            <a:custGeom>
              <a:avLst/>
              <a:gdLst/>
              <a:ahLst/>
              <a:cxnLst/>
              <a:rect l="l" t="t" r="r" b="b"/>
              <a:pathLst>
                <a:path w="15412" h="1502" extrusionOk="0">
                  <a:moveTo>
                    <a:pt x="734" y="0"/>
                  </a:moveTo>
                  <a:cubicBezTo>
                    <a:pt x="334" y="0"/>
                    <a:pt x="0" y="334"/>
                    <a:pt x="0" y="734"/>
                  </a:cubicBezTo>
                  <a:cubicBezTo>
                    <a:pt x="0" y="1168"/>
                    <a:pt x="334" y="1501"/>
                    <a:pt x="734" y="1501"/>
                  </a:cubicBezTo>
                  <a:lnTo>
                    <a:pt x="14677" y="1501"/>
                  </a:lnTo>
                  <a:cubicBezTo>
                    <a:pt x="15078" y="1501"/>
                    <a:pt x="15411" y="1168"/>
                    <a:pt x="15411" y="734"/>
                  </a:cubicBezTo>
                  <a:cubicBezTo>
                    <a:pt x="15411" y="334"/>
                    <a:pt x="15078" y="0"/>
                    <a:pt x="146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32"/>
            <p:cNvSpPr/>
            <p:nvPr/>
          </p:nvSpPr>
          <p:spPr>
            <a:xfrm>
              <a:off x="2488625" y="3377850"/>
              <a:ext cx="385300" cy="36725"/>
            </a:xfrm>
            <a:custGeom>
              <a:avLst/>
              <a:gdLst/>
              <a:ahLst/>
              <a:cxnLst/>
              <a:rect l="l" t="t" r="r" b="b"/>
              <a:pathLst>
                <a:path w="15412" h="1469" extrusionOk="0">
                  <a:moveTo>
                    <a:pt x="734" y="1"/>
                  </a:moveTo>
                  <a:cubicBezTo>
                    <a:pt x="334" y="1"/>
                    <a:pt x="0" y="334"/>
                    <a:pt x="0" y="735"/>
                  </a:cubicBezTo>
                  <a:cubicBezTo>
                    <a:pt x="0" y="1135"/>
                    <a:pt x="334" y="1469"/>
                    <a:pt x="734" y="1469"/>
                  </a:cubicBezTo>
                  <a:lnTo>
                    <a:pt x="14677" y="1469"/>
                  </a:lnTo>
                  <a:cubicBezTo>
                    <a:pt x="15078" y="1469"/>
                    <a:pt x="15411" y="1135"/>
                    <a:pt x="15411" y="735"/>
                  </a:cubicBezTo>
                  <a:cubicBezTo>
                    <a:pt x="15411" y="334"/>
                    <a:pt x="15078" y="1"/>
                    <a:pt x="1467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32"/>
            <p:cNvSpPr/>
            <p:nvPr/>
          </p:nvSpPr>
          <p:spPr>
            <a:xfrm>
              <a:off x="2488625" y="3480375"/>
              <a:ext cx="385300" cy="36775"/>
            </a:xfrm>
            <a:custGeom>
              <a:avLst/>
              <a:gdLst/>
              <a:ahLst/>
              <a:cxnLst/>
              <a:rect l="l" t="t" r="r" b="b"/>
              <a:pathLst>
                <a:path w="15412" h="1471" extrusionOk="0">
                  <a:moveTo>
                    <a:pt x="679" y="1"/>
                  </a:moveTo>
                  <a:cubicBezTo>
                    <a:pt x="304" y="1"/>
                    <a:pt x="0" y="323"/>
                    <a:pt x="0" y="737"/>
                  </a:cubicBezTo>
                  <a:cubicBezTo>
                    <a:pt x="0" y="1137"/>
                    <a:pt x="334" y="1471"/>
                    <a:pt x="734" y="1471"/>
                  </a:cubicBezTo>
                  <a:lnTo>
                    <a:pt x="14677" y="1471"/>
                  </a:lnTo>
                  <a:cubicBezTo>
                    <a:pt x="15078" y="1471"/>
                    <a:pt x="15411" y="1137"/>
                    <a:pt x="15411" y="737"/>
                  </a:cubicBezTo>
                  <a:cubicBezTo>
                    <a:pt x="15411" y="323"/>
                    <a:pt x="15108" y="1"/>
                    <a:pt x="14732" y="1"/>
                  </a:cubicBezTo>
                  <a:cubicBezTo>
                    <a:pt x="14714" y="1"/>
                    <a:pt x="14696" y="1"/>
                    <a:pt x="14677" y="3"/>
                  </a:cubicBezTo>
                  <a:lnTo>
                    <a:pt x="734" y="3"/>
                  </a:lnTo>
                  <a:cubicBezTo>
                    <a:pt x="715" y="1"/>
                    <a:pt x="697" y="1"/>
                    <a:pt x="67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32"/>
            <p:cNvSpPr/>
            <p:nvPr/>
          </p:nvSpPr>
          <p:spPr>
            <a:xfrm>
              <a:off x="2364350" y="3383700"/>
              <a:ext cx="646325" cy="404475"/>
            </a:xfrm>
            <a:custGeom>
              <a:avLst/>
              <a:gdLst/>
              <a:ahLst/>
              <a:cxnLst/>
              <a:rect l="l" t="t" r="r" b="b"/>
              <a:pathLst>
                <a:path w="25853" h="16179" extrusionOk="0">
                  <a:moveTo>
                    <a:pt x="101" y="0"/>
                  </a:moveTo>
                  <a:cubicBezTo>
                    <a:pt x="34" y="501"/>
                    <a:pt x="1" y="1034"/>
                    <a:pt x="1" y="1535"/>
                  </a:cubicBezTo>
                  <a:lnTo>
                    <a:pt x="1" y="4937"/>
                  </a:lnTo>
                  <a:cubicBezTo>
                    <a:pt x="1" y="11142"/>
                    <a:pt x="5038" y="16179"/>
                    <a:pt x="11242" y="16179"/>
                  </a:cubicBezTo>
                  <a:lnTo>
                    <a:pt x="14645" y="16179"/>
                  </a:lnTo>
                  <a:cubicBezTo>
                    <a:pt x="20816" y="16179"/>
                    <a:pt x="25853" y="11142"/>
                    <a:pt x="25853" y="4937"/>
                  </a:cubicBezTo>
                  <a:lnTo>
                    <a:pt x="25853" y="1535"/>
                  </a:lnTo>
                  <a:cubicBezTo>
                    <a:pt x="25853" y="1034"/>
                    <a:pt x="25819" y="501"/>
                    <a:pt x="25753" y="0"/>
                  </a:cubicBezTo>
                  <a:cubicBezTo>
                    <a:pt x="24985" y="5538"/>
                    <a:pt x="20215" y="9674"/>
                    <a:pt x="14645" y="9674"/>
                  </a:cubicBezTo>
                  <a:lnTo>
                    <a:pt x="11242" y="9674"/>
                  </a:lnTo>
                  <a:cubicBezTo>
                    <a:pt x="5638" y="9674"/>
                    <a:pt x="902" y="5538"/>
                    <a:pt x="1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32"/>
            <p:cNvSpPr/>
            <p:nvPr/>
          </p:nvSpPr>
          <p:spPr>
            <a:xfrm>
              <a:off x="2771325" y="3532125"/>
              <a:ext cx="768900" cy="768925"/>
            </a:xfrm>
            <a:custGeom>
              <a:avLst/>
              <a:gdLst/>
              <a:ahLst/>
              <a:cxnLst/>
              <a:rect l="l" t="t" r="r" b="b"/>
              <a:pathLst>
                <a:path w="30756" h="30757" extrusionOk="0">
                  <a:moveTo>
                    <a:pt x="13343" y="1"/>
                  </a:moveTo>
                  <a:cubicBezTo>
                    <a:pt x="5971" y="1"/>
                    <a:pt x="0" y="5972"/>
                    <a:pt x="0" y="13344"/>
                  </a:cubicBezTo>
                  <a:lnTo>
                    <a:pt x="0" y="17413"/>
                  </a:lnTo>
                  <a:cubicBezTo>
                    <a:pt x="0" y="24752"/>
                    <a:pt x="5971" y="30756"/>
                    <a:pt x="13343" y="30756"/>
                  </a:cubicBezTo>
                  <a:lnTo>
                    <a:pt x="17546" y="30756"/>
                  </a:lnTo>
                  <a:cubicBezTo>
                    <a:pt x="24851" y="30690"/>
                    <a:pt x="30755" y="24719"/>
                    <a:pt x="30755" y="17413"/>
                  </a:cubicBezTo>
                  <a:lnTo>
                    <a:pt x="30755" y="13344"/>
                  </a:lnTo>
                  <a:cubicBezTo>
                    <a:pt x="30755" y="7039"/>
                    <a:pt x="26352" y="1602"/>
                    <a:pt x="20215" y="301"/>
                  </a:cubicBezTo>
                  <a:cubicBezTo>
                    <a:pt x="19314" y="101"/>
                    <a:pt x="18413" y="1"/>
                    <a:pt x="1754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32"/>
            <p:cNvSpPr/>
            <p:nvPr/>
          </p:nvSpPr>
          <p:spPr>
            <a:xfrm>
              <a:off x="2835525" y="3588000"/>
              <a:ext cx="206000" cy="258550"/>
            </a:xfrm>
            <a:custGeom>
              <a:avLst/>
              <a:gdLst/>
              <a:ahLst/>
              <a:cxnLst/>
              <a:rect l="l" t="t" r="r" b="b"/>
              <a:pathLst>
                <a:path w="8240" h="10342" fill="none" extrusionOk="0">
                  <a:moveTo>
                    <a:pt x="1" y="10342"/>
                  </a:moveTo>
                  <a:cubicBezTo>
                    <a:pt x="1" y="5371"/>
                    <a:pt x="3403" y="1102"/>
                    <a:pt x="8240" y="1"/>
                  </a:cubicBezTo>
                </a:path>
              </a:pathLst>
            </a:custGeom>
            <a:noFill/>
            <a:ln w="83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32"/>
            <p:cNvSpPr/>
            <p:nvPr/>
          </p:nvSpPr>
          <p:spPr>
            <a:xfrm>
              <a:off x="2919750" y="3691425"/>
              <a:ext cx="457850" cy="43425"/>
            </a:xfrm>
            <a:custGeom>
              <a:avLst/>
              <a:gdLst/>
              <a:ahLst/>
              <a:cxnLst/>
              <a:rect l="l" t="t" r="r" b="b"/>
              <a:pathLst>
                <a:path w="18314" h="1737" extrusionOk="0">
                  <a:moveTo>
                    <a:pt x="868" y="0"/>
                  </a:moveTo>
                  <a:cubicBezTo>
                    <a:pt x="368" y="0"/>
                    <a:pt x="1" y="367"/>
                    <a:pt x="1" y="868"/>
                  </a:cubicBezTo>
                  <a:cubicBezTo>
                    <a:pt x="1" y="1335"/>
                    <a:pt x="401" y="1735"/>
                    <a:pt x="868" y="1735"/>
                  </a:cubicBezTo>
                  <a:lnTo>
                    <a:pt x="17413" y="1735"/>
                  </a:lnTo>
                  <a:cubicBezTo>
                    <a:pt x="17433" y="1736"/>
                    <a:pt x="17452" y="1737"/>
                    <a:pt x="17471" y="1737"/>
                  </a:cubicBezTo>
                  <a:cubicBezTo>
                    <a:pt x="17944" y="1737"/>
                    <a:pt x="18314" y="1348"/>
                    <a:pt x="18314" y="868"/>
                  </a:cubicBezTo>
                  <a:cubicBezTo>
                    <a:pt x="18314" y="367"/>
                    <a:pt x="17947" y="0"/>
                    <a:pt x="174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32"/>
            <p:cNvSpPr/>
            <p:nvPr/>
          </p:nvSpPr>
          <p:spPr>
            <a:xfrm>
              <a:off x="2919750" y="3812350"/>
              <a:ext cx="457850" cy="44200"/>
            </a:xfrm>
            <a:custGeom>
              <a:avLst/>
              <a:gdLst/>
              <a:ahLst/>
              <a:cxnLst/>
              <a:rect l="l" t="t" r="r" b="b"/>
              <a:pathLst>
                <a:path w="18314" h="1768" extrusionOk="0">
                  <a:moveTo>
                    <a:pt x="868" y="0"/>
                  </a:moveTo>
                  <a:cubicBezTo>
                    <a:pt x="401" y="0"/>
                    <a:pt x="1" y="400"/>
                    <a:pt x="1" y="901"/>
                  </a:cubicBezTo>
                  <a:cubicBezTo>
                    <a:pt x="1" y="1368"/>
                    <a:pt x="368" y="1768"/>
                    <a:pt x="868" y="1768"/>
                  </a:cubicBezTo>
                  <a:lnTo>
                    <a:pt x="17413" y="1768"/>
                  </a:lnTo>
                  <a:cubicBezTo>
                    <a:pt x="17914" y="1768"/>
                    <a:pt x="18314" y="1368"/>
                    <a:pt x="18314" y="901"/>
                  </a:cubicBezTo>
                  <a:cubicBezTo>
                    <a:pt x="18314" y="400"/>
                    <a:pt x="17947" y="0"/>
                    <a:pt x="174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32"/>
            <p:cNvSpPr/>
            <p:nvPr/>
          </p:nvSpPr>
          <p:spPr>
            <a:xfrm>
              <a:off x="2919750" y="3934100"/>
              <a:ext cx="457850" cy="43425"/>
            </a:xfrm>
            <a:custGeom>
              <a:avLst/>
              <a:gdLst/>
              <a:ahLst/>
              <a:cxnLst/>
              <a:rect l="l" t="t" r="r" b="b"/>
              <a:pathLst>
                <a:path w="18314" h="1737" extrusionOk="0">
                  <a:moveTo>
                    <a:pt x="868" y="0"/>
                  </a:moveTo>
                  <a:cubicBezTo>
                    <a:pt x="401" y="0"/>
                    <a:pt x="1" y="400"/>
                    <a:pt x="1" y="867"/>
                  </a:cubicBezTo>
                  <a:cubicBezTo>
                    <a:pt x="1" y="1368"/>
                    <a:pt x="401" y="1735"/>
                    <a:pt x="868" y="1735"/>
                  </a:cubicBezTo>
                  <a:lnTo>
                    <a:pt x="17413" y="1735"/>
                  </a:lnTo>
                  <a:cubicBezTo>
                    <a:pt x="17433" y="1736"/>
                    <a:pt x="17452" y="1737"/>
                    <a:pt x="17471" y="1737"/>
                  </a:cubicBezTo>
                  <a:cubicBezTo>
                    <a:pt x="17944" y="1737"/>
                    <a:pt x="18314" y="1348"/>
                    <a:pt x="18314" y="867"/>
                  </a:cubicBezTo>
                  <a:cubicBezTo>
                    <a:pt x="18314" y="400"/>
                    <a:pt x="17947" y="0"/>
                    <a:pt x="174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32"/>
            <p:cNvSpPr/>
            <p:nvPr/>
          </p:nvSpPr>
          <p:spPr>
            <a:xfrm>
              <a:off x="2771325" y="3819850"/>
              <a:ext cx="768900" cy="481200"/>
            </a:xfrm>
            <a:custGeom>
              <a:avLst/>
              <a:gdLst/>
              <a:ahLst/>
              <a:cxnLst/>
              <a:rect l="l" t="t" r="r" b="b"/>
              <a:pathLst>
                <a:path w="30756" h="19248" extrusionOk="0">
                  <a:moveTo>
                    <a:pt x="134" y="0"/>
                  </a:moveTo>
                  <a:cubicBezTo>
                    <a:pt x="67" y="601"/>
                    <a:pt x="0" y="1201"/>
                    <a:pt x="0" y="1835"/>
                  </a:cubicBezTo>
                  <a:lnTo>
                    <a:pt x="0" y="5904"/>
                  </a:lnTo>
                  <a:cubicBezTo>
                    <a:pt x="0" y="13243"/>
                    <a:pt x="5971" y="19247"/>
                    <a:pt x="13343" y="19247"/>
                  </a:cubicBezTo>
                  <a:lnTo>
                    <a:pt x="17413" y="19247"/>
                  </a:lnTo>
                  <a:cubicBezTo>
                    <a:pt x="24785" y="19247"/>
                    <a:pt x="30755" y="13243"/>
                    <a:pt x="30755" y="5904"/>
                  </a:cubicBezTo>
                  <a:lnTo>
                    <a:pt x="30755" y="1835"/>
                  </a:lnTo>
                  <a:cubicBezTo>
                    <a:pt x="30755" y="1201"/>
                    <a:pt x="30722" y="601"/>
                    <a:pt x="30655" y="0"/>
                  </a:cubicBezTo>
                  <a:cubicBezTo>
                    <a:pt x="29721" y="6605"/>
                    <a:pt x="24084" y="11508"/>
                    <a:pt x="17413" y="11508"/>
                  </a:cubicBezTo>
                  <a:lnTo>
                    <a:pt x="13376" y="11508"/>
                  </a:lnTo>
                  <a:cubicBezTo>
                    <a:pt x="6705" y="11508"/>
                    <a:pt x="1068" y="6605"/>
                    <a:pt x="1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32"/>
            <p:cNvSpPr/>
            <p:nvPr/>
          </p:nvSpPr>
          <p:spPr>
            <a:xfrm>
              <a:off x="3059025" y="3121000"/>
              <a:ext cx="344425" cy="399475"/>
            </a:xfrm>
            <a:custGeom>
              <a:avLst/>
              <a:gdLst/>
              <a:ahLst/>
              <a:cxnLst/>
              <a:rect l="l" t="t" r="r" b="b"/>
              <a:pathLst>
                <a:path w="13777" h="15979" extrusionOk="0">
                  <a:moveTo>
                    <a:pt x="6905" y="1"/>
                  </a:moveTo>
                  <a:cubicBezTo>
                    <a:pt x="3103" y="1"/>
                    <a:pt x="0" y="3570"/>
                    <a:pt x="0" y="8007"/>
                  </a:cubicBezTo>
                  <a:cubicBezTo>
                    <a:pt x="0" y="12410"/>
                    <a:pt x="3103" y="15979"/>
                    <a:pt x="6905" y="15979"/>
                  </a:cubicBezTo>
                  <a:cubicBezTo>
                    <a:pt x="10708" y="15979"/>
                    <a:pt x="13777" y="12410"/>
                    <a:pt x="13777" y="8007"/>
                  </a:cubicBezTo>
                  <a:cubicBezTo>
                    <a:pt x="13777" y="3570"/>
                    <a:pt x="10708" y="1"/>
                    <a:pt x="690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32"/>
            <p:cNvSpPr/>
            <p:nvPr/>
          </p:nvSpPr>
          <p:spPr>
            <a:xfrm>
              <a:off x="3133250" y="3196900"/>
              <a:ext cx="196825" cy="247700"/>
            </a:xfrm>
            <a:custGeom>
              <a:avLst/>
              <a:gdLst/>
              <a:ahLst/>
              <a:cxnLst/>
              <a:rect l="l" t="t" r="r" b="b"/>
              <a:pathLst>
                <a:path w="7873" h="9908" extrusionOk="0">
                  <a:moveTo>
                    <a:pt x="3936" y="0"/>
                  </a:moveTo>
                  <a:cubicBezTo>
                    <a:pt x="1768" y="0"/>
                    <a:pt x="0" y="2202"/>
                    <a:pt x="0" y="4971"/>
                  </a:cubicBezTo>
                  <a:cubicBezTo>
                    <a:pt x="0" y="7706"/>
                    <a:pt x="1768" y="9907"/>
                    <a:pt x="3936" y="9907"/>
                  </a:cubicBezTo>
                  <a:cubicBezTo>
                    <a:pt x="6105" y="9907"/>
                    <a:pt x="7872" y="7706"/>
                    <a:pt x="7872" y="4971"/>
                  </a:cubicBezTo>
                  <a:cubicBezTo>
                    <a:pt x="7872" y="2202"/>
                    <a:pt x="6105" y="0"/>
                    <a:pt x="39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32"/>
            <p:cNvSpPr/>
            <p:nvPr/>
          </p:nvSpPr>
          <p:spPr>
            <a:xfrm>
              <a:off x="3132400" y="3225250"/>
              <a:ext cx="99275" cy="219350"/>
            </a:xfrm>
            <a:custGeom>
              <a:avLst/>
              <a:gdLst/>
              <a:ahLst/>
              <a:cxnLst/>
              <a:rect l="l" t="t" r="r" b="b"/>
              <a:pathLst>
                <a:path w="3971" h="8774" fill="none" extrusionOk="0">
                  <a:moveTo>
                    <a:pt x="3970" y="8773"/>
                  </a:moveTo>
                  <a:cubicBezTo>
                    <a:pt x="1802" y="8773"/>
                    <a:pt x="34" y="6572"/>
                    <a:pt x="34" y="3837"/>
                  </a:cubicBezTo>
                  <a:cubicBezTo>
                    <a:pt x="1" y="2402"/>
                    <a:pt x="501" y="1035"/>
                    <a:pt x="1469" y="1"/>
                  </a:cubicBezTo>
                </a:path>
              </a:pathLst>
            </a:custGeom>
            <a:noFill/>
            <a:ln w="75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32"/>
            <p:cNvSpPr/>
            <p:nvPr/>
          </p:nvSpPr>
          <p:spPr>
            <a:xfrm>
              <a:off x="2963125" y="2726550"/>
              <a:ext cx="389475" cy="452025"/>
            </a:xfrm>
            <a:custGeom>
              <a:avLst/>
              <a:gdLst/>
              <a:ahLst/>
              <a:cxnLst/>
              <a:rect l="l" t="t" r="r" b="b"/>
              <a:pathLst>
                <a:path w="15579" h="18081" extrusionOk="0">
                  <a:moveTo>
                    <a:pt x="7773" y="1"/>
                  </a:moveTo>
                  <a:cubicBezTo>
                    <a:pt x="3503" y="1"/>
                    <a:pt x="0" y="4071"/>
                    <a:pt x="0" y="9041"/>
                  </a:cubicBezTo>
                  <a:cubicBezTo>
                    <a:pt x="0" y="14044"/>
                    <a:pt x="3503" y="18081"/>
                    <a:pt x="7773" y="18081"/>
                  </a:cubicBezTo>
                  <a:cubicBezTo>
                    <a:pt x="12076" y="18081"/>
                    <a:pt x="15578" y="14044"/>
                    <a:pt x="15578" y="9041"/>
                  </a:cubicBezTo>
                  <a:cubicBezTo>
                    <a:pt x="15578" y="4071"/>
                    <a:pt x="12076" y="1"/>
                    <a:pt x="777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32"/>
            <p:cNvSpPr/>
            <p:nvPr/>
          </p:nvSpPr>
          <p:spPr>
            <a:xfrm>
              <a:off x="3046525" y="2812450"/>
              <a:ext cx="222675" cy="280225"/>
            </a:xfrm>
            <a:custGeom>
              <a:avLst/>
              <a:gdLst/>
              <a:ahLst/>
              <a:cxnLst/>
              <a:rect l="l" t="t" r="r" b="b"/>
              <a:pathLst>
                <a:path w="8907" h="11209" extrusionOk="0">
                  <a:moveTo>
                    <a:pt x="4437" y="1"/>
                  </a:moveTo>
                  <a:cubicBezTo>
                    <a:pt x="2001" y="1"/>
                    <a:pt x="0" y="2536"/>
                    <a:pt x="0" y="5605"/>
                  </a:cubicBezTo>
                  <a:cubicBezTo>
                    <a:pt x="0" y="8707"/>
                    <a:pt x="2001" y="11209"/>
                    <a:pt x="4437" y="11209"/>
                  </a:cubicBezTo>
                  <a:cubicBezTo>
                    <a:pt x="6905" y="11209"/>
                    <a:pt x="8906" y="8707"/>
                    <a:pt x="8906" y="5605"/>
                  </a:cubicBezTo>
                  <a:cubicBezTo>
                    <a:pt x="8906" y="2536"/>
                    <a:pt x="6905" y="1"/>
                    <a:pt x="443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32"/>
            <p:cNvSpPr/>
            <p:nvPr/>
          </p:nvSpPr>
          <p:spPr>
            <a:xfrm>
              <a:off x="3045675" y="2844975"/>
              <a:ext cx="111775" cy="247700"/>
            </a:xfrm>
            <a:custGeom>
              <a:avLst/>
              <a:gdLst/>
              <a:ahLst/>
              <a:cxnLst/>
              <a:rect l="l" t="t" r="r" b="b"/>
              <a:pathLst>
                <a:path w="4471" h="9908" fill="none" extrusionOk="0">
                  <a:moveTo>
                    <a:pt x="4471" y="9908"/>
                  </a:moveTo>
                  <a:cubicBezTo>
                    <a:pt x="2035" y="9908"/>
                    <a:pt x="34" y="7406"/>
                    <a:pt x="34" y="4304"/>
                  </a:cubicBezTo>
                  <a:cubicBezTo>
                    <a:pt x="1" y="2703"/>
                    <a:pt x="601" y="1168"/>
                    <a:pt x="1669" y="1"/>
                  </a:cubicBezTo>
                </a:path>
              </a:pathLst>
            </a:custGeom>
            <a:noFill/>
            <a:ln w="75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32"/>
            <p:cNvSpPr/>
            <p:nvPr/>
          </p:nvSpPr>
          <p:spPr>
            <a:xfrm>
              <a:off x="3242475" y="2480550"/>
              <a:ext cx="388650" cy="451175"/>
            </a:xfrm>
            <a:custGeom>
              <a:avLst/>
              <a:gdLst/>
              <a:ahLst/>
              <a:cxnLst/>
              <a:rect l="l" t="t" r="r" b="b"/>
              <a:pathLst>
                <a:path w="15546" h="18047" extrusionOk="0">
                  <a:moveTo>
                    <a:pt x="7773" y="1"/>
                  </a:moveTo>
                  <a:cubicBezTo>
                    <a:pt x="3470" y="1"/>
                    <a:pt x="1" y="4037"/>
                    <a:pt x="1" y="9007"/>
                  </a:cubicBezTo>
                  <a:cubicBezTo>
                    <a:pt x="1" y="14011"/>
                    <a:pt x="3470" y="18047"/>
                    <a:pt x="7773" y="18047"/>
                  </a:cubicBezTo>
                  <a:cubicBezTo>
                    <a:pt x="12076" y="18047"/>
                    <a:pt x="15545" y="14011"/>
                    <a:pt x="15545" y="9007"/>
                  </a:cubicBezTo>
                  <a:cubicBezTo>
                    <a:pt x="15545" y="4037"/>
                    <a:pt x="12076" y="1"/>
                    <a:pt x="777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32"/>
            <p:cNvSpPr/>
            <p:nvPr/>
          </p:nvSpPr>
          <p:spPr>
            <a:xfrm>
              <a:off x="3325050" y="2566450"/>
              <a:ext cx="222675" cy="279375"/>
            </a:xfrm>
            <a:custGeom>
              <a:avLst/>
              <a:gdLst/>
              <a:ahLst/>
              <a:cxnLst/>
              <a:rect l="l" t="t" r="r" b="b"/>
              <a:pathLst>
                <a:path w="8907" h="11175" extrusionOk="0">
                  <a:moveTo>
                    <a:pt x="4470" y="0"/>
                  </a:moveTo>
                  <a:cubicBezTo>
                    <a:pt x="2002" y="0"/>
                    <a:pt x="0" y="2502"/>
                    <a:pt x="0" y="5571"/>
                  </a:cubicBezTo>
                  <a:cubicBezTo>
                    <a:pt x="0" y="8673"/>
                    <a:pt x="2002" y="11175"/>
                    <a:pt x="4470" y="11175"/>
                  </a:cubicBezTo>
                  <a:cubicBezTo>
                    <a:pt x="6905" y="11175"/>
                    <a:pt x="8907" y="8673"/>
                    <a:pt x="8907" y="5571"/>
                  </a:cubicBezTo>
                  <a:cubicBezTo>
                    <a:pt x="8907" y="2502"/>
                    <a:pt x="6905" y="0"/>
                    <a:pt x="447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32"/>
            <p:cNvSpPr/>
            <p:nvPr/>
          </p:nvSpPr>
          <p:spPr>
            <a:xfrm>
              <a:off x="3324200" y="2598125"/>
              <a:ext cx="112625" cy="247700"/>
            </a:xfrm>
            <a:custGeom>
              <a:avLst/>
              <a:gdLst/>
              <a:ahLst/>
              <a:cxnLst/>
              <a:rect l="l" t="t" r="r" b="b"/>
              <a:pathLst>
                <a:path w="4505" h="9908" fill="none" extrusionOk="0">
                  <a:moveTo>
                    <a:pt x="4504" y="9908"/>
                  </a:moveTo>
                  <a:cubicBezTo>
                    <a:pt x="2036" y="9908"/>
                    <a:pt x="34" y="7406"/>
                    <a:pt x="34" y="4337"/>
                  </a:cubicBezTo>
                  <a:cubicBezTo>
                    <a:pt x="1" y="2736"/>
                    <a:pt x="601" y="1168"/>
                    <a:pt x="1669" y="1"/>
                  </a:cubicBezTo>
                </a:path>
              </a:pathLst>
            </a:custGeom>
            <a:noFill/>
            <a:ln w="75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24" name="Google Shape;1124;p32"/>
            <p:cNvGrpSpPr/>
            <p:nvPr/>
          </p:nvGrpSpPr>
          <p:grpSpPr>
            <a:xfrm>
              <a:off x="3365900" y="2167825"/>
              <a:ext cx="898175" cy="759750"/>
              <a:chOff x="3365900" y="2167825"/>
              <a:chExt cx="898175" cy="759750"/>
            </a:xfrm>
          </p:grpSpPr>
          <p:sp>
            <p:nvSpPr>
              <p:cNvPr id="1125" name="Google Shape;1125;p32"/>
              <p:cNvSpPr/>
              <p:nvPr/>
            </p:nvSpPr>
            <p:spPr>
              <a:xfrm>
                <a:off x="3526850" y="2193675"/>
                <a:ext cx="720550" cy="477875"/>
              </a:xfrm>
              <a:custGeom>
                <a:avLst/>
                <a:gdLst/>
                <a:ahLst/>
                <a:cxnLst/>
                <a:rect l="l" t="t" r="r" b="b"/>
                <a:pathLst>
                  <a:path w="28822" h="19115" extrusionOk="0">
                    <a:moveTo>
                      <a:pt x="1001" y="1"/>
                    </a:moveTo>
                    <a:lnTo>
                      <a:pt x="1" y="1568"/>
                    </a:lnTo>
                    <a:lnTo>
                      <a:pt x="27854" y="19114"/>
                    </a:lnTo>
                    <a:lnTo>
                      <a:pt x="28821" y="17547"/>
                    </a:lnTo>
                    <a:lnTo>
                      <a:pt x="100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6" name="Google Shape;1126;p32"/>
              <p:cNvSpPr/>
              <p:nvPr/>
            </p:nvSpPr>
            <p:spPr>
              <a:xfrm>
                <a:off x="3543525" y="2167825"/>
                <a:ext cx="720550" cy="477025"/>
              </a:xfrm>
              <a:custGeom>
                <a:avLst/>
                <a:gdLst/>
                <a:ahLst/>
                <a:cxnLst/>
                <a:rect l="l" t="t" r="r" b="b"/>
                <a:pathLst>
                  <a:path w="28822" h="19081" extrusionOk="0">
                    <a:moveTo>
                      <a:pt x="968" y="1"/>
                    </a:moveTo>
                    <a:lnTo>
                      <a:pt x="1" y="1535"/>
                    </a:lnTo>
                    <a:lnTo>
                      <a:pt x="27854" y="19081"/>
                    </a:lnTo>
                    <a:lnTo>
                      <a:pt x="28821" y="17546"/>
                    </a:lnTo>
                    <a:lnTo>
                      <a:pt x="96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7" name="Google Shape;1127;p32"/>
              <p:cNvSpPr/>
              <p:nvPr/>
            </p:nvSpPr>
            <p:spPr>
              <a:xfrm>
                <a:off x="3365900" y="2449700"/>
                <a:ext cx="720550" cy="477875"/>
              </a:xfrm>
              <a:custGeom>
                <a:avLst/>
                <a:gdLst/>
                <a:ahLst/>
                <a:cxnLst/>
                <a:rect l="l" t="t" r="r" b="b"/>
                <a:pathLst>
                  <a:path w="28822" h="19115" extrusionOk="0">
                    <a:moveTo>
                      <a:pt x="968" y="0"/>
                    </a:moveTo>
                    <a:lnTo>
                      <a:pt x="1" y="1568"/>
                    </a:lnTo>
                    <a:lnTo>
                      <a:pt x="27821" y="19114"/>
                    </a:lnTo>
                    <a:lnTo>
                      <a:pt x="28821" y="17580"/>
                    </a:lnTo>
                    <a:lnTo>
                      <a:pt x="96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8" name="Google Shape;1128;p32"/>
              <p:cNvSpPr/>
              <p:nvPr/>
            </p:nvSpPr>
            <p:spPr>
              <a:xfrm>
                <a:off x="3415100" y="2371300"/>
                <a:ext cx="720550" cy="477875"/>
              </a:xfrm>
              <a:custGeom>
                <a:avLst/>
                <a:gdLst/>
                <a:ahLst/>
                <a:cxnLst/>
                <a:rect l="l" t="t" r="r" b="b"/>
                <a:pathLst>
                  <a:path w="28822" h="19115" extrusionOk="0">
                    <a:moveTo>
                      <a:pt x="968" y="1"/>
                    </a:moveTo>
                    <a:lnTo>
                      <a:pt x="1" y="1569"/>
                    </a:lnTo>
                    <a:lnTo>
                      <a:pt x="27854" y="19114"/>
                    </a:lnTo>
                    <a:lnTo>
                      <a:pt x="28821" y="17547"/>
                    </a:lnTo>
                    <a:lnTo>
                      <a:pt x="968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9" name="Google Shape;1129;p32"/>
              <p:cNvSpPr/>
              <p:nvPr/>
            </p:nvSpPr>
            <p:spPr>
              <a:xfrm>
                <a:off x="3470150" y="2284575"/>
                <a:ext cx="720550" cy="477025"/>
              </a:xfrm>
              <a:custGeom>
                <a:avLst/>
                <a:gdLst/>
                <a:ahLst/>
                <a:cxnLst/>
                <a:rect l="l" t="t" r="r" b="b"/>
                <a:pathLst>
                  <a:path w="28822" h="19081" extrusionOk="0">
                    <a:moveTo>
                      <a:pt x="968" y="1"/>
                    </a:moveTo>
                    <a:lnTo>
                      <a:pt x="0" y="1535"/>
                    </a:lnTo>
                    <a:lnTo>
                      <a:pt x="27854" y="19081"/>
                    </a:lnTo>
                    <a:lnTo>
                      <a:pt x="28821" y="17546"/>
                    </a:lnTo>
                    <a:lnTo>
                      <a:pt x="968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0" name="Google Shape;1130;p32"/>
              <p:cNvSpPr/>
              <p:nvPr/>
            </p:nvSpPr>
            <p:spPr>
              <a:xfrm>
                <a:off x="3382575" y="2423850"/>
                <a:ext cx="719725" cy="477850"/>
              </a:xfrm>
              <a:custGeom>
                <a:avLst/>
                <a:gdLst/>
                <a:ahLst/>
                <a:cxnLst/>
                <a:rect l="l" t="t" r="r" b="b"/>
                <a:pathLst>
                  <a:path w="28789" h="19114" extrusionOk="0">
                    <a:moveTo>
                      <a:pt x="968" y="0"/>
                    </a:moveTo>
                    <a:lnTo>
                      <a:pt x="1" y="1535"/>
                    </a:lnTo>
                    <a:lnTo>
                      <a:pt x="27821" y="19114"/>
                    </a:lnTo>
                    <a:lnTo>
                      <a:pt x="28788" y="17546"/>
                    </a:lnTo>
                    <a:lnTo>
                      <a:pt x="96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1" name="Google Shape;1131;p32"/>
              <p:cNvSpPr/>
              <p:nvPr/>
            </p:nvSpPr>
            <p:spPr>
              <a:xfrm>
                <a:off x="3431800" y="2345450"/>
                <a:ext cx="720525" cy="477875"/>
              </a:xfrm>
              <a:custGeom>
                <a:avLst/>
                <a:gdLst/>
                <a:ahLst/>
                <a:cxnLst/>
                <a:rect l="l" t="t" r="r" b="b"/>
                <a:pathLst>
                  <a:path w="28821" h="19115" extrusionOk="0">
                    <a:moveTo>
                      <a:pt x="967" y="1"/>
                    </a:moveTo>
                    <a:lnTo>
                      <a:pt x="0" y="1535"/>
                    </a:lnTo>
                    <a:lnTo>
                      <a:pt x="27853" y="19114"/>
                    </a:lnTo>
                    <a:lnTo>
                      <a:pt x="28821" y="17547"/>
                    </a:lnTo>
                    <a:lnTo>
                      <a:pt x="967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2" name="Google Shape;1132;p32"/>
              <p:cNvSpPr/>
              <p:nvPr/>
            </p:nvSpPr>
            <p:spPr>
              <a:xfrm>
                <a:off x="3486825" y="2257900"/>
                <a:ext cx="720550" cy="477850"/>
              </a:xfrm>
              <a:custGeom>
                <a:avLst/>
                <a:gdLst/>
                <a:ahLst/>
                <a:cxnLst/>
                <a:rect l="l" t="t" r="r" b="b"/>
                <a:pathLst>
                  <a:path w="28822" h="19114" extrusionOk="0">
                    <a:moveTo>
                      <a:pt x="968" y="0"/>
                    </a:moveTo>
                    <a:lnTo>
                      <a:pt x="1" y="1568"/>
                    </a:lnTo>
                    <a:lnTo>
                      <a:pt x="27820" y="19114"/>
                    </a:lnTo>
                    <a:lnTo>
                      <a:pt x="28821" y="17546"/>
                    </a:lnTo>
                    <a:lnTo>
                      <a:pt x="96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33" name="Google Shape;1133;p32"/>
            <p:cNvGrpSpPr/>
            <p:nvPr/>
          </p:nvGrpSpPr>
          <p:grpSpPr>
            <a:xfrm>
              <a:off x="3475975" y="3884900"/>
              <a:ext cx="577125" cy="362775"/>
              <a:chOff x="3475975" y="3884900"/>
              <a:chExt cx="577125" cy="362775"/>
            </a:xfrm>
          </p:grpSpPr>
          <p:sp>
            <p:nvSpPr>
              <p:cNvPr id="1134" name="Google Shape;1134;p32"/>
              <p:cNvSpPr/>
              <p:nvPr/>
            </p:nvSpPr>
            <p:spPr>
              <a:xfrm>
                <a:off x="3475975" y="3918675"/>
                <a:ext cx="159325" cy="326650"/>
              </a:xfrm>
              <a:custGeom>
                <a:avLst/>
                <a:gdLst/>
                <a:ahLst/>
                <a:cxnLst/>
                <a:rect l="l" t="t" r="r" b="b"/>
                <a:pathLst>
                  <a:path w="6373" h="13066" extrusionOk="0">
                    <a:moveTo>
                      <a:pt x="5242" y="0"/>
                    </a:moveTo>
                    <a:cubicBezTo>
                      <a:pt x="4704" y="0"/>
                      <a:pt x="4171" y="350"/>
                      <a:pt x="4137" y="1051"/>
                    </a:cubicBezTo>
                    <a:cubicBezTo>
                      <a:pt x="4137" y="1351"/>
                      <a:pt x="4171" y="1651"/>
                      <a:pt x="4204" y="1951"/>
                    </a:cubicBezTo>
                    <a:cubicBezTo>
                      <a:pt x="4237" y="2619"/>
                      <a:pt x="4304" y="3219"/>
                      <a:pt x="4337" y="3853"/>
                    </a:cubicBezTo>
                    <a:cubicBezTo>
                      <a:pt x="4404" y="4520"/>
                      <a:pt x="4437" y="5154"/>
                      <a:pt x="4471" y="5788"/>
                    </a:cubicBezTo>
                    <a:cubicBezTo>
                      <a:pt x="4504" y="6421"/>
                      <a:pt x="4504" y="7022"/>
                      <a:pt x="4437" y="7622"/>
                    </a:cubicBezTo>
                    <a:cubicBezTo>
                      <a:pt x="4337" y="8823"/>
                      <a:pt x="3870" y="9957"/>
                      <a:pt x="3137" y="10891"/>
                    </a:cubicBezTo>
                    <a:cubicBezTo>
                      <a:pt x="2770" y="11325"/>
                      <a:pt x="2303" y="11692"/>
                      <a:pt x="1769" y="11959"/>
                    </a:cubicBezTo>
                    <a:cubicBezTo>
                      <a:pt x="1202" y="12192"/>
                      <a:pt x="601" y="12359"/>
                      <a:pt x="1" y="12392"/>
                    </a:cubicBezTo>
                    <a:lnTo>
                      <a:pt x="1" y="13059"/>
                    </a:lnTo>
                    <a:cubicBezTo>
                      <a:pt x="93" y="13064"/>
                      <a:pt x="184" y="13066"/>
                      <a:pt x="275" y="13066"/>
                    </a:cubicBezTo>
                    <a:cubicBezTo>
                      <a:pt x="909" y="13066"/>
                      <a:pt x="1519" y="12964"/>
                      <a:pt x="2102" y="12759"/>
                    </a:cubicBezTo>
                    <a:cubicBezTo>
                      <a:pt x="2770" y="12526"/>
                      <a:pt x="3403" y="12125"/>
                      <a:pt x="3937" y="11625"/>
                    </a:cubicBezTo>
                    <a:cubicBezTo>
                      <a:pt x="4938" y="10591"/>
                      <a:pt x="5638" y="9290"/>
                      <a:pt x="5939" y="7889"/>
                    </a:cubicBezTo>
                    <a:cubicBezTo>
                      <a:pt x="6072" y="7189"/>
                      <a:pt x="6172" y="6488"/>
                      <a:pt x="6205" y="5788"/>
                    </a:cubicBezTo>
                    <a:cubicBezTo>
                      <a:pt x="6239" y="5120"/>
                      <a:pt x="6272" y="4420"/>
                      <a:pt x="6305" y="3786"/>
                    </a:cubicBezTo>
                    <a:cubicBezTo>
                      <a:pt x="6305" y="3186"/>
                      <a:pt x="6339" y="2552"/>
                      <a:pt x="6339" y="1918"/>
                    </a:cubicBezTo>
                    <a:lnTo>
                      <a:pt x="6372" y="1051"/>
                    </a:lnTo>
                    <a:cubicBezTo>
                      <a:pt x="6322" y="350"/>
                      <a:pt x="5780" y="0"/>
                      <a:pt x="524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5" name="Google Shape;1135;p32"/>
              <p:cNvSpPr/>
              <p:nvPr/>
            </p:nvSpPr>
            <p:spPr>
              <a:xfrm>
                <a:off x="3579400" y="3917825"/>
                <a:ext cx="55900" cy="48825"/>
              </a:xfrm>
              <a:custGeom>
                <a:avLst/>
                <a:gdLst/>
                <a:ahLst/>
                <a:cxnLst/>
                <a:rect l="l" t="t" r="r" b="b"/>
                <a:pathLst>
                  <a:path w="2236" h="1953" extrusionOk="0">
                    <a:moveTo>
                      <a:pt x="1105" y="1"/>
                    </a:moveTo>
                    <a:cubicBezTo>
                      <a:pt x="567" y="1"/>
                      <a:pt x="34" y="351"/>
                      <a:pt x="0" y="1051"/>
                    </a:cubicBezTo>
                    <a:lnTo>
                      <a:pt x="0" y="1118"/>
                    </a:lnTo>
                    <a:cubicBezTo>
                      <a:pt x="0" y="1418"/>
                      <a:pt x="34" y="1685"/>
                      <a:pt x="67" y="1952"/>
                    </a:cubicBezTo>
                    <a:lnTo>
                      <a:pt x="2202" y="1952"/>
                    </a:lnTo>
                    <a:lnTo>
                      <a:pt x="2235" y="1085"/>
                    </a:lnTo>
                    <a:lnTo>
                      <a:pt x="2235" y="1051"/>
                    </a:lnTo>
                    <a:cubicBezTo>
                      <a:pt x="2185" y="351"/>
                      <a:pt x="1643" y="1"/>
                      <a:pt x="110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6" name="Google Shape;1136;p32"/>
              <p:cNvSpPr/>
              <p:nvPr/>
            </p:nvSpPr>
            <p:spPr>
              <a:xfrm>
                <a:off x="3599400" y="3884900"/>
                <a:ext cx="15875" cy="53375"/>
              </a:xfrm>
              <a:custGeom>
                <a:avLst/>
                <a:gdLst/>
                <a:ahLst/>
                <a:cxnLst/>
                <a:rect l="l" t="t" r="r" b="b"/>
                <a:pathLst>
                  <a:path w="635" h="2135" extrusionOk="0">
                    <a:moveTo>
                      <a:pt x="1" y="0"/>
                    </a:moveTo>
                    <a:lnTo>
                      <a:pt x="1" y="2135"/>
                    </a:lnTo>
                    <a:lnTo>
                      <a:pt x="635" y="2135"/>
                    </a:lnTo>
                    <a:lnTo>
                      <a:pt x="635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7" name="Google Shape;1137;p32"/>
              <p:cNvSpPr/>
              <p:nvPr/>
            </p:nvSpPr>
            <p:spPr>
              <a:xfrm>
                <a:off x="3615250" y="3918450"/>
                <a:ext cx="159300" cy="329225"/>
              </a:xfrm>
              <a:custGeom>
                <a:avLst/>
                <a:gdLst/>
                <a:ahLst/>
                <a:cxnLst/>
                <a:rect l="l" t="t" r="r" b="b"/>
                <a:pathLst>
                  <a:path w="6372" h="13169" extrusionOk="0">
                    <a:moveTo>
                      <a:pt x="5254" y="1"/>
                    </a:moveTo>
                    <a:cubicBezTo>
                      <a:pt x="4696" y="1"/>
                      <a:pt x="4137" y="376"/>
                      <a:pt x="4137" y="1127"/>
                    </a:cubicBezTo>
                    <a:cubicBezTo>
                      <a:pt x="4137" y="1460"/>
                      <a:pt x="4204" y="1760"/>
                      <a:pt x="4204" y="2061"/>
                    </a:cubicBezTo>
                    <a:cubicBezTo>
                      <a:pt x="4237" y="2694"/>
                      <a:pt x="4304" y="3295"/>
                      <a:pt x="4337" y="3962"/>
                    </a:cubicBezTo>
                    <a:cubicBezTo>
                      <a:pt x="4404" y="4596"/>
                      <a:pt x="4437" y="5263"/>
                      <a:pt x="4470" y="5897"/>
                    </a:cubicBezTo>
                    <a:cubicBezTo>
                      <a:pt x="4504" y="6497"/>
                      <a:pt x="4504" y="7131"/>
                      <a:pt x="4437" y="7731"/>
                    </a:cubicBezTo>
                    <a:cubicBezTo>
                      <a:pt x="4337" y="8899"/>
                      <a:pt x="3870" y="10033"/>
                      <a:pt x="3136" y="10967"/>
                    </a:cubicBezTo>
                    <a:cubicBezTo>
                      <a:pt x="2769" y="11434"/>
                      <a:pt x="2302" y="11801"/>
                      <a:pt x="1769" y="12068"/>
                    </a:cubicBezTo>
                    <a:cubicBezTo>
                      <a:pt x="1201" y="12301"/>
                      <a:pt x="601" y="12435"/>
                      <a:pt x="1" y="12468"/>
                    </a:cubicBezTo>
                    <a:lnTo>
                      <a:pt x="1" y="13168"/>
                    </a:lnTo>
                    <a:cubicBezTo>
                      <a:pt x="701" y="13168"/>
                      <a:pt x="1435" y="13068"/>
                      <a:pt x="2102" y="12868"/>
                    </a:cubicBezTo>
                    <a:cubicBezTo>
                      <a:pt x="2769" y="12601"/>
                      <a:pt x="3403" y="12234"/>
                      <a:pt x="3937" y="11734"/>
                    </a:cubicBezTo>
                    <a:cubicBezTo>
                      <a:pt x="4937" y="10700"/>
                      <a:pt x="5638" y="9399"/>
                      <a:pt x="5938" y="7965"/>
                    </a:cubicBezTo>
                    <a:cubicBezTo>
                      <a:pt x="6072" y="7264"/>
                      <a:pt x="6172" y="6597"/>
                      <a:pt x="6205" y="5897"/>
                    </a:cubicBezTo>
                    <a:cubicBezTo>
                      <a:pt x="6238" y="5229"/>
                      <a:pt x="6272" y="4496"/>
                      <a:pt x="6305" y="3895"/>
                    </a:cubicBezTo>
                    <a:cubicBezTo>
                      <a:pt x="6305" y="3261"/>
                      <a:pt x="6338" y="2628"/>
                      <a:pt x="6338" y="2027"/>
                    </a:cubicBezTo>
                    <a:cubicBezTo>
                      <a:pt x="6372" y="1727"/>
                      <a:pt x="6372" y="1427"/>
                      <a:pt x="6372" y="1160"/>
                    </a:cubicBezTo>
                    <a:lnTo>
                      <a:pt x="6372" y="1127"/>
                    </a:lnTo>
                    <a:cubicBezTo>
                      <a:pt x="6372" y="376"/>
                      <a:pt x="5813" y="1"/>
                      <a:pt x="525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8" name="Google Shape;1138;p32"/>
              <p:cNvSpPr/>
              <p:nvPr/>
            </p:nvSpPr>
            <p:spPr>
              <a:xfrm>
                <a:off x="3718650" y="3918450"/>
                <a:ext cx="55900" cy="50700"/>
              </a:xfrm>
              <a:custGeom>
                <a:avLst/>
                <a:gdLst/>
                <a:ahLst/>
                <a:cxnLst/>
                <a:rect l="l" t="t" r="r" b="b"/>
                <a:pathLst>
                  <a:path w="2236" h="2028" extrusionOk="0">
                    <a:moveTo>
                      <a:pt x="1118" y="1"/>
                    </a:moveTo>
                    <a:cubicBezTo>
                      <a:pt x="560" y="1"/>
                      <a:pt x="1" y="376"/>
                      <a:pt x="1" y="1127"/>
                    </a:cubicBezTo>
                    <a:cubicBezTo>
                      <a:pt x="1" y="1127"/>
                      <a:pt x="1" y="1160"/>
                      <a:pt x="1" y="1193"/>
                    </a:cubicBezTo>
                    <a:cubicBezTo>
                      <a:pt x="34" y="1460"/>
                      <a:pt x="34" y="1727"/>
                      <a:pt x="68" y="2027"/>
                    </a:cubicBezTo>
                    <a:lnTo>
                      <a:pt x="2202" y="2027"/>
                    </a:lnTo>
                    <a:cubicBezTo>
                      <a:pt x="2236" y="1727"/>
                      <a:pt x="2236" y="1427"/>
                      <a:pt x="2236" y="1160"/>
                    </a:cubicBezTo>
                    <a:lnTo>
                      <a:pt x="2236" y="1127"/>
                    </a:lnTo>
                    <a:cubicBezTo>
                      <a:pt x="2236" y="376"/>
                      <a:pt x="1677" y="1"/>
                      <a:pt x="111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9" name="Google Shape;1139;p32"/>
              <p:cNvSpPr/>
              <p:nvPr/>
            </p:nvSpPr>
            <p:spPr>
              <a:xfrm>
                <a:off x="3738675" y="3886550"/>
                <a:ext cx="15875" cy="53400"/>
              </a:xfrm>
              <a:custGeom>
                <a:avLst/>
                <a:gdLst/>
                <a:ahLst/>
                <a:cxnLst/>
                <a:rect l="l" t="t" r="r" b="b"/>
                <a:pathLst>
                  <a:path w="635" h="2136" extrusionOk="0">
                    <a:moveTo>
                      <a:pt x="0" y="1"/>
                    </a:moveTo>
                    <a:lnTo>
                      <a:pt x="0" y="2136"/>
                    </a:lnTo>
                    <a:lnTo>
                      <a:pt x="634" y="2136"/>
                    </a:lnTo>
                    <a:lnTo>
                      <a:pt x="634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0" name="Google Shape;1140;p32"/>
              <p:cNvSpPr/>
              <p:nvPr/>
            </p:nvSpPr>
            <p:spPr>
              <a:xfrm>
                <a:off x="3754525" y="3918450"/>
                <a:ext cx="159300" cy="329225"/>
              </a:xfrm>
              <a:custGeom>
                <a:avLst/>
                <a:gdLst/>
                <a:ahLst/>
                <a:cxnLst/>
                <a:rect l="l" t="t" r="r" b="b"/>
                <a:pathLst>
                  <a:path w="6372" h="13169" extrusionOk="0">
                    <a:moveTo>
                      <a:pt x="5254" y="1"/>
                    </a:moveTo>
                    <a:cubicBezTo>
                      <a:pt x="4695" y="1"/>
                      <a:pt x="4137" y="376"/>
                      <a:pt x="4137" y="1127"/>
                    </a:cubicBezTo>
                    <a:cubicBezTo>
                      <a:pt x="4137" y="1460"/>
                      <a:pt x="4170" y="1760"/>
                      <a:pt x="4203" y="2061"/>
                    </a:cubicBezTo>
                    <a:cubicBezTo>
                      <a:pt x="4237" y="2694"/>
                      <a:pt x="4303" y="3295"/>
                      <a:pt x="4337" y="3962"/>
                    </a:cubicBezTo>
                    <a:cubicBezTo>
                      <a:pt x="4403" y="4596"/>
                      <a:pt x="4437" y="5263"/>
                      <a:pt x="4470" y="5897"/>
                    </a:cubicBezTo>
                    <a:cubicBezTo>
                      <a:pt x="4503" y="6497"/>
                      <a:pt x="4503" y="7131"/>
                      <a:pt x="4437" y="7731"/>
                    </a:cubicBezTo>
                    <a:cubicBezTo>
                      <a:pt x="4337" y="8899"/>
                      <a:pt x="3870" y="10033"/>
                      <a:pt x="3136" y="10967"/>
                    </a:cubicBezTo>
                    <a:cubicBezTo>
                      <a:pt x="2769" y="11434"/>
                      <a:pt x="2302" y="11801"/>
                      <a:pt x="1768" y="12068"/>
                    </a:cubicBezTo>
                    <a:cubicBezTo>
                      <a:pt x="1201" y="12301"/>
                      <a:pt x="601" y="12435"/>
                      <a:pt x="0" y="12468"/>
                    </a:cubicBezTo>
                    <a:lnTo>
                      <a:pt x="0" y="13168"/>
                    </a:lnTo>
                    <a:cubicBezTo>
                      <a:pt x="701" y="13168"/>
                      <a:pt x="1435" y="13068"/>
                      <a:pt x="2102" y="12868"/>
                    </a:cubicBezTo>
                    <a:cubicBezTo>
                      <a:pt x="2769" y="12601"/>
                      <a:pt x="3403" y="12234"/>
                      <a:pt x="3936" y="11734"/>
                    </a:cubicBezTo>
                    <a:cubicBezTo>
                      <a:pt x="4937" y="10700"/>
                      <a:pt x="5638" y="9399"/>
                      <a:pt x="5938" y="7965"/>
                    </a:cubicBezTo>
                    <a:cubicBezTo>
                      <a:pt x="6071" y="7264"/>
                      <a:pt x="6171" y="6597"/>
                      <a:pt x="6205" y="5897"/>
                    </a:cubicBezTo>
                    <a:cubicBezTo>
                      <a:pt x="6238" y="5229"/>
                      <a:pt x="6271" y="4496"/>
                      <a:pt x="6271" y="3895"/>
                    </a:cubicBezTo>
                    <a:cubicBezTo>
                      <a:pt x="6305" y="3261"/>
                      <a:pt x="6338" y="2628"/>
                      <a:pt x="6338" y="2027"/>
                    </a:cubicBezTo>
                    <a:cubicBezTo>
                      <a:pt x="6371" y="1727"/>
                      <a:pt x="6371" y="1427"/>
                      <a:pt x="6371" y="1160"/>
                    </a:cubicBezTo>
                    <a:lnTo>
                      <a:pt x="6371" y="1127"/>
                    </a:lnTo>
                    <a:cubicBezTo>
                      <a:pt x="6371" y="376"/>
                      <a:pt x="5813" y="1"/>
                      <a:pt x="525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1" name="Google Shape;1141;p32"/>
              <p:cNvSpPr/>
              <p:nvPr/>
            </p:nvSpPr>
            <p:spPr>
              <a:xfrm>
                <a:off x="3857925" y="3917625"/>
                <a:ext cx="55900" cy="51525"/>
              </a:xfrm>
              <a:custGeom>
                <a:avLst/>
                <a:gdLst/>
                <a:ahLst/>
                <a:cxnLst/>
                <a:rect l="l" t="t" r="r" b="b"/>
                <a:pathLst>
                  <a:path w="2236" h="2061" extrusionOk="0">
                    <a:moveTo>
                      <a:pt x="1118" y="0"/>
                    </a:moveTo>
                    <a:cubicBezTo>
                      <a:pt x="559" y="0"/>
                      <a:pt x="1" y="376"/>
                      <a:pt x="1" y="1126"/>
                    </a:cubicBezTo>
                    <a:lnTo>
                      <a:pt x="1" y="1226"/>
                    </a:lnTo>
                    <a:cubicBezTo>
                      <a:pt x="1" y="1493"/>
                      <a:pt x="34" y="1793"/>
                      <a:pt x="67" y="2060"/>
                    </a:cubicBezTo>
                    <a:lnTo>
                      <a:pt x="2202" y="2060"/>
                    </a:lnTo>
                    <a:cubicBezTo>
                      <a:pt x="2235" y="1760"/>
                      <a:pt x="2235" y="1460"/>
                      <a:pt x="2235" y="1193"/>
                    </a:cubicBezTo>
                    <a:lnTo>
                      <a:pt x="2235" y="1126"/>
                    </a:lnTo>
                    <a:cubicBezTo>
                      <a:pt x="2235" y="376"/>
                      <a:pt x="1677" y="0"/>
                      <a:pt x="111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2" name="Google Shape;1142;p32"/>
              <p:cNvSpPr/>
              <p:nvPr/>
            </p:nvSpPr>
            <p:spPr>
              <a:xfrm>
                <a:off x="3877950" y="3886550"/>
                <a:ext cx="15850" cy="53400"/>
              </a:xfrm>
              <a:custGeom>
                <a:avLst/>
                <a:gdLst/>
                <a:ahLst/>
                <a:cxnLst/>
                <a:rect l="l" t="t" r="r" b="b"/>
                <a:pathLst>
                  <a:path w="634" h="2136" extrusionOk="0">
                    <a:moveTo>
                      <a:pt x="0" y="1"/>
                    </a:moveTo>
                    <a:lnTo>
                      <a:pt x="0" y="2136"/>
                    </a:lnTo>
                    <a:lnTo>
                      <a:pt x="634" y="2136"/>
                    </a:lnTo>
                    <a:lnTo>
                      <a:pt x="634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3" name="Google Shape;1143;p32"/>
              <p:cNvSpPr/>
              <p:nvPr/>
            </p:nvSpPr>
            <p:spPr>
              <a:xfrm>
                <a:off x="3893775" y="3918200"/>
                <a:ext cx="159325" cy="329475"/>
              </a:xfrm>
              <a:custGeom>
                <a:avLst/>
                <a:gdLst/>
                <a:ahLst/>
                <a:cxnLst/>
                <a:rect l="l" t="t" r="r" b="b"/>
                <a:pathLst>
                  <a:path w="6373" h="13179" extrusionOk="0">
                    <a:moveTo>
                      <a:pt x="5215" y="1"/>
                    </a:moveTo>
                    <a:cubicBezTo>
                      <a:pt x="4606" y="1"/>
                      <a:pt x="4104" y="522"/>
                      <a:pt x="4104" y="1137"/>
                    </a:cubicBezTo>
                    <a:cubicBezTo>
                      <a:pt x="4137" y="1470"/>
                      <a:pt x="4171" y="1770"/>
                      <a:pt x="4171" y="2071"/>
                    </a:cubicBezTo>
                    <a:cubicBezTo>
                      <a:pt x="4237" y="2704"/>
                      <a:pt x="4304" y="3305"/>
                      <a:pt x="4337" y="3972"/>
                    </a:cubicBezTo>
                    <a:cubicBezTo>
                      <a:pt x="4371" y="4606"/>
                      <a:pt x="4437" y="5273"/>
                      <a:pt x="4471" y="5907"/>
                    </a:cubicBezTo>
                    <a:cubicBezTo>
                      <a:pt x="4504" y="6507"/>
                      <a:pt x="4504" y="7141"/>
                      <a:pt x="4437" y="7741"/>
                    </a:cubicBezTo>
                    <a:cubicBezTo>
                      <a:pt x="4337" y="8909"/>
                      <a:pt x="3870" y="10043"/>
                      <a:pt x="3136" y="10977"/>
                    </a:cubicBezTo>
                    <a:cubicBezTo>
                      <a:pt x="2736" y="11444"/>
                      <a:pt x="2269" y="11811"/>
                      <a:pt x="1769" y="12078"/>
                    </a:cubicBezTo>
                    <a:cubicBezTo>
                      <a:pt x="1202" y="12311"/>
                      <a:pt x="601" y="12445"/>
                      <a:pt x="1" y="12478"/>
                    </a:cubicBezTo>
                    <a:lnTo>
                      <a:pt x="1" y="13178"/>
                    </a:lnTo>
                    <a:cubicBezTo>
                      <a:pt x="701" y="13178"/>
                      <a:pt x="1402" y="13078"/>
                      <a:pt x="2102" y="12878"/>
                    </a:cubicBezTo>
                    <a:cubicBezTo>
                      <a:pt x="2770" y="12611"/>
                      <a:pt x="3403" y="12244"/>
                      <a:pt x="3937" y="11744"/>
                    </a:cubicBezTo>
                    <a:cubicBezTo>
                      <a:pt x="4938" y="10710"/>
                      <a:pt x="5638" y="9409"/>
                      <a:pt x="5938" y="7975"/>
                    </a:cubicBezTo>
                    <a:cubicBezTo>
                      <a:pt x="6072" y="7274"/>
                      <a:pt x="6172" y="6607"/>
                      <a:pt x="6205" y="5907"/>
                    </a:cubicBezTo>
                    <a:cubicBezTo>
                      <a:pt x="6239" y="5239"/>
                      <a:pt x="6272" y="4506"/>
                      <a:pt x="6272" y="3905"/>
                    </a:cubicBezTo>
                    <a:cubicBezTo>
                      <a:pt x="6305" y="3271"/>
                      <a:pt x="6339" y="2638"/>
                      <a:pt x="6339" y="2037"/>
                    </a:cubicBezTo>
                    <a:cubicBezTo>
                      <a:pt x="6372" y="1737"/>
                      <a:pt x="6372" y="1437"/>
                      <a:pt x="6372" y="1170"/>
                    </a:cubicBezTo>
                    <a:lnTo>
                      <a:pt x="6372" y="1103"/>
                    </a:lnTo>
                    <a:cubicBezTo>
                      <a:pt x="6372" y="503"/>
                      <a:pt x="5872" y="2"/>
                      <a:pt x="5271" y="2"/>
                    </a:cubicBezTo>
                    <a:cubicBezTo>
                      <a:pt x="5252" y="1"/>
                      <a:pt x="5234" y="1"/>
                      <a:pt x="521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4" name="Google Shape;1144;p32"/>
              <p:cNvSpPr/>
              <p:nvPr/>
            </p:nvSpPr>
            <p:spPr>
              <a:xfrm>
                <a:off x="3997200" y="3918200"/>
                <a:ext cx="55900" cy="50950"/>
              </a:xfrm>
              <a:custGeom>
                <a:avLst/>
                <a:gdLst/>
                <a:ahLst/>
                <a:cxnLst/>
                <a:rect l="l" t="t" r="r" b="b"/>
                <a:pathLst>
                  <a:path w="2236" h="2038" extrusionOk="0">
                    <a:moveTo>
                      <a:pt x="1078" y="1"/>
                    </a:moveTo>
                    <a:cubicBezTo>
                      <a:pt x="471" y="1"/>
                      <a:pt x="0" y="522"/>
                      <a:pt x="0" y="1137"/>
                    </a:cubicBezTo>
                    <a:cubicBezTo>
                      <a:pt x="0" y="1137"/>
                      <a:pt x="0" y="1170"/>
                      <a:pt x="0" y="1203"/>
                    </a:cubicBezTo>
                    <a:cubicBezTo>
                      <a:pt x="0" y="1470"/>
                      <a:pt x="34" y="1737"/>
                      <a:pt x="67" y="2037"/>
                    </a:cubicBezTo>
                    <a:lnTo>
                      <a:pt x="2202" y="2037"/>
                    </a:lnTo>
                    <a:cubicBezTo>
                      <a:pt x="2235" y="1737"/>
                      <a:pt x="2235" y="1437"/>
                      <a:pt x="2235" y="1170"/>
                    </a:cubicBezTo>
                    <a:lnTo>
                      <a:pt x="2235" y="1103"/>
                    </a:lnTo>
                    <a:cubicBezTo>
                      <a:pt x="2235" y="503"/>
                      <a:pt x="1735" y="2"/>
                      <a:pt x="1134" y="2"/>
                    </a:cubicBezTo>
                    <a:cubicBezTo>
                      <a:pt x="1115" y="1"/>
                      <a:pt x="1097" y="1"/>
                      <a:pt x="107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5" name="Google Shape;1145;p32"/>
              <p:cNvSpPr/>
              <p:nvPr/>
            </p:nvSpPr>
            <p:spPr>
              <a:xfrm>
                <a:off x="4017200" y="3886550"/>
                <a:ext cx="15875" cy="53400"/>
              </a:xfrm>
              <a:custGeom>
                <a:avLst/>
                <a:gdLst/>
                <a:ahLst/>
                <a:cxnLst/>
                <a:rect l="l" t="t" r="r" b="b"/>
                <a:pathLst>
                  <a:path w="635" h="2136" extrusionOk="0">
                    <a:moveTo>
                      <a:pt x="1" y="1"/>
                    </a:moveTo>
                    <a:lnTo>
                      <a:pt x="1" y="2136"/>
                    </a:lnTo>
                    <a:lnTo>
                      <a:pt x="635" y="2136"/>
                    </a:lnTo>
                    <a:lnTo>
                      <a:pt x="63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46" name="Google Shape;1146;p32"/>
            <p:cNvSpPr/>
            <p:nvPr/>
          </p:nvSpPr>
          <p:spPr>
            <a:xfrm>
              <a:off x="3912975" y="3046800"/>
              <a:ext cx="207675" cy="241025"/>
            </a:xfrm>
            <a:custGeom>
              <a:avLst/>
              <a:gdLst/>
              <a:ahLst/>
              <a:cxnLst/>
              <a:rect l="l" t="t" r="r" b="b"/>
              <a:pathLst>
                <a:path w="8307" h="9641" extrusionOk="0">
                  <a:moveTo>
                    <a:pt x="834" y="8840"/>
                  </a:moveTo>
                  <a:cubicBezTo>
                    <a:pt x="834" y="8873"/>
                    <a:pt x="867" y="8873"/>
                    <a:pt x="901" y="8906"/>
                  </a:cubicBezTo>
                  <a:lnTo>
                    <a:pt x="834" y="8840"/>
                  </a:lnTo>
                  <a:close/>
                  <a:moveTo>
                    <a:pt x="5571" y="0"/>
                  </a:moveTo>
                  <a:cubicBezTo>
                    <a:pt x="5437" y="0"/>
                    <a:pt x="5337" y="33"/>
                    <a:pt x="5204" y="33"/>
                  </a:cubicBezTo>
                  <a:cubicBezTo>
                    <a:pt x="5104" y="67"/>
                    <a:pt x="4970" y="100"/>
                    <a:pt x="4870" y="134"/>
                  </a:cubicBezTo>
                  <a:lnTo>
                    <a:pt x="4703" y="167"/>
                  </a:lnTo>
                  <a:cubicBezTo>
                    <a:pt x="4437" y="267"/>
                    <a:pt x="4236" y="367"/>
                    <a:pt x="4003" y="467"/>
                  </a:cubicBezTo>
                  <a:cubicBezTo>
                    <a:pt x="2702" y="1134"/>
                    <a:pt x="1635" y="2168"/>
                    <a:pt x="967" y="3436"/>
                  </a:cubicBezTo>
                  <a:lnTo>
                    <a:pt x="934" y="3503"/>
                  </a:lnTo>
                  <a:cubicBezTo>
                    <a:pt x="801" y="3736"/>
                    <a:pt x="701" y="4003"/>
                    <a:pt x="601" y="4270"/>
                  </a:cubicBezTo>
                  <a:lnTo>
                    <a:pt x="234" y="5070"/>
                  </a:lnTo>
                  <a:lnTo>
                    <a:pt x="334" y="5104"/>
                  </a:lnTo>
                  <a:cubicBezTo>
                    <a:pt x="334" y="5170"/>
                    <a:pt x="334" y="5237"/>
                    <a:pt x="300" y="5271"/>
                  </a:cubicBezTo>
                  <a:cubicBezTo>
                    <a:pt x="300" y="5337"/>
                    <a:pt x="267" y="5371"/>
                    <a:pt x="267" y="5437"/>
                  </a:cubicBezTo>
                  <a:lnTo>
                    <a:pt x="67" y="6471"/>
                  </a:lnTo>
                  <a:cubicBezTo>
                    <a:pt x="0" y="6905"/>
                    <a:pt x="33" y="7405"/>
                    <a:pt x="200" y="7839"/>
                  </a:cubicBezTo>
                  <a:cubicBezTo>
                    <a:pt x="234" y="7939"/>
                    <a:pt x="267" y="8039"/>
                    <a:pt x="334" y="8173"/>
                  </a:cubicBezTo>
                  <a:cubicBezTo>
                    <a:pt x="334" y="8206"/>
                    <a:pt x="334" y="8206"/>
                    <a:pt x="367" y="8239"/>
                  </a:cubicBezTo>
                  <a:cubicBezTo>
                    <a:pt x="400" y="8306"/>
                    <a:pt x="434" y="8373"/>
                    <a:pt x="467" y="8406"/>
                  </a:cubicBezTo>
                  <a:cubicBezTo>
                    <a:pt x="567" y="8573"/>
                    <a:pt x="701" y="8706"/>
                    <a:pt x="834" y="8840"/>
                  </a:cubicBezTo>
                  <a:cubicBezTo>
                    <a:pt x="767" y="8640"/>
                    <a:pt x="734" y="8406"/>
                    <a:pt x="801" y="8173"/>
                  </a:cubicBezTo>
                  <a:lnTo>
                    <a:pt x="934" y="7339"/>
                  </a:lnTo>
                  <a:cubicBezTo>
                    <a:pt x="1234" y="5671"/>
                    <a:pt x="2402" y="4303"/>
                    <a:pt x="4003" y="3703"/>
                  </a:cubicBezTo>
                  <a:cubicBezTo>
                    <a:pt x="4136" y="3669"/>
                    <a:pt x="4270" y="3636"/>
                    <a:pt x="4403" y="3636"/>
                  </a:cubicBezTo>
                  <a:cubicBezTo>
                    <a:pt x="4441" y="3633"/>
                    <a:pt x="4478" y="3631"/>
                    <a:pt x="4515" y="3631"/>
                  </a:cubicBezTo>
                  <a:cubicBezTo>
                    <a:pt x="4838" y="3631"/>
                    <a:pt x="5131" y="3760"/>
                    <a:pt x="5371" y="3970"/>
                  </a:cubicBezTo>
                  <a:cubicBezTo>
                    <a:pt x="5437" y="4036"/>
                    <a:pt x="5504" y="4103"/>
                    <a:pt x="5571" y="4170"/>
                  </a:cubicBezTo>
                  <a:cubicBezTo>
                    <a:pt x="5738" y="4403"/>
                    <a:pt x="5838" y="4737"/>
                    <a:pt x="5838" y="5037"/>
                  </a:cubicBezTo>
                  <a:cubicBezTo>
                    <a:pt x="5838" y="5104"/>
                    <a:pt x="5838" y="5170"/>
                    <a:pt x="5838" y="5237"/>
                  </a:cubicBezTo>
                  <a:lnTo>
                    <a:pt x="5671" y="6071"/>
                  </a:lnTo>
                  <a:cubicBezTo>
                    <a:pt x="5637" y="6271"/>
                    <a:pt x="5604" y="6471"/>
                    <a:pt x="5537" y="6638"/>
                  </a:cubicBezTo>
                  <a:cubicBezTo>
                    <a:pt x="5104" y="8006"/>
                    <a:pt x="4103" y="9107"/>
                    <a:pt x="2802" y="9640"/>
                  </a:cubicBezTo>
                  <a:lnTo>
                    <a:pt x="2969" y="9640"/>
                  </a:lnTo>
                  <a:cubicBezTo>
                    <a:pt x="3202" y="9640"/>
                    <a:pt x="3436" y="9574"/>
                    <a:pt x="3669" y="9507"/>
                  </a:cubicBezTo>
                  <a:cubicBezTo>
                    <a:pt x="4970" y="9007"/>
                    <a:pt x="6104" y="8139"/>
                    <a:pt x="6938" y="7038"/>
                  </a:cubicBezTo>
                  <a:lnTo>
                    <a:pt x="7038" y="7038"/>
                  </a:lnTo>
                  <a:lnTo>
                    <a:pt x="7139" y="6738"/>
                  </a:lnTo>
                  <a:cubicBezTo>
                    <a:pt x="7172" y="6638"/>
                    <a:pt x="7239" y="6571"/>
                    <a:pt x="7305" y="6471"/>
                  </a:cubicBezTo>
                  <a:cubicBezTo>
                    <a:pt x="7706" y="5771"/>
                    <a:pt x="7972" y="5004"/>
                    <a:pt x="8139" y="4203"/>
                  </a:cubicBezTo>
                  <a:lnTo>
                    <a:pt x="8306" y="3169"/>
                  </a:lnTo>
                  <a:cubicBezTo>
                    <a:pt x="8306" y="3169"/>
                    <a:pt x="8306" y="3136"/>
                    <a:pt x="8306" y="3102"/>
                  </a:cubicBezTo>
                  <a:cubicBezTo>
                    <a:pt x="8306" y="3069"/>
                    <a:pt x="8306" y="3002"/>
                    <a:pt x="8306" y="2969"/>
                  </a:cubicBezTo>
                  <a:cubicBezTo>
                    <a:pt x="8306" y="2936"/>
                    <a:pt x="8306" y="2902"/>
                    <a:pt x="8306" y="2902"/>
                  </a:cubicBezTo>
                  <a:cubicBezTo>
                    <a:pt x="8306" y="2869"/>
                    <a:pt x="8306" y="2869"/>
                    <a:pt x="8306" y="2835"/>
                  </a:cubicBezTo>
                  <a:lnTo>
                    <a:pt x="8306" y="2635"/>
                  </a:lnTo>
                  <a:cubicBezTo>
                    <a:pt x="8306" y="1868"/>
                    <a:pt x="7939" y="1134"/>
                    <a:pt x="7372" y="634"/>
                  </a:cubicBezTo>
                  <a:cubicBezTo>
                    <a:pt x="7072" y="400"/>
                    <a:pt x="6772" y="234"/>
                    <a:pt x="6438" y="134"/>
                  </a:cubicBezTo>
                  <a:cubicBezTo>
                    <a:pt x="6305" y="100"/>
                    <a:pt x="6205" y="67"/>
                    <a:pt x="6104" y="67"/>
                  </a:cubicBezTo>
                  <a:cubicBezTo>
                    <a:pt x="5904" y="33"/>
                    <a:pt x="5738" y="0"/>
                    <a:pt x="55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32"/>
            <p:cNvSpPr/>
            <p:nvPr/>
          </p:nvSpPr>
          <p:spPr>
            <a:xfrm>
              <a:off x="3983025" y="32886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solidFill>
              <a:srgbClr val="2542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32"/>
            <p:cNvSpPr/>
            <p:nvPr/>
          </p:nvSpPr>
          <p:spPr>
            <a:xfrm>
              <a:off x="3893775" y="3096825"/>
              <a:ext cx="205175" cy="240000"/>
            </a:xfrm>
            <a:custGeom>
              <a:avLst/>
              <a:gdLst/>
              <a:ahLst/>
              <a:cxnLst/>
              <a:rect l="l" t="t" r="r" b="b"/>
              <a:pathLst>
                <a:path w="8207" h="9600" extrusionOk="0">
                  <a:moveTo>
                    <a:pt x="5171" y="1635"/>
                  </a:moveTo>
                  <a:cubicBezTo>
                    <a:pt x="5271" y="1635"/>
                    <a:pt x="5405" y="1635"/>
                    <a:pt x="5505" y="1668"/>
                  </a:cubicBezTo>
                  <a:cubicBezTo>
                    <a:pt x="5738" y="1735"/>
                    <a:pt x="5972" y="1835"/>
                    <a:pt x="6139" y="2002"/>
                  </a:cubicBezTo>
                  <a:cubicBezTo>
                    <a:pt x="6139" y="2002"/>
                    <a:pt x="6172" y="2035"/>
                    <a:pt x="6172" y="2035"/>
                  </a:cubicBezTo>
                  <a:cubicBezTo>
                    <a:pt x="6205" y="2102"/>
                    <a:pt x="6272" y="2135"/>
                    <a:pt x="6305" y="2202"/>
                  </a:cubicBezTo>
                  <a:cubicBezTo>
                    <a:pt x="6506" y="2436"/>
                    <a:pt x="6572" y="2736"/>
                    <a:pt x="6572" y="3069"/>
                  </a:cubicBezTo>
                  <a:cubicBezTo>
                    <a:pt x="6572" y="3136"/>
                    <a:pt x="6572" y="3203"/>
                    <a:pt x="6572" y="3270"/>
                  </a:cubicBezTo>
                  <a:lnTo>
                    <a:pt x="6439" y="4103"/>
                  </a:lnTo>
                  <a:cubicBezTo>
                    <a:pt x="6372" y="4304"/>
                    <a:pt x="6339" y="4470"/>
                    <a:pt x="6272" y="4671"/>
                  </a:cubicBezTo>
                  <a:cubicBezTo>
                    <a:pt x="5905" y="5938"/>
                    <a:pt x="4971" y="7006"/>
                    <a:pt x="3770" y="7573"/>
                  </a:cubicBezTo>
                  <a:cubicBezTo>
                    <a:pt x="3704" y="7606"/>
                    <a:pt x="3637" y="7639"/>
                    <a:pt x="3570" y="7673"/>
                  </a:cubicBezTo>
                  <a:lnTo>
                    <a:pt x="3403" y="7739"/>
                  </a:lnTo>
                  <a:cubicBezTo>
                    <a:pt x="3248" y="7796"/>
                    <a:pt x="3089" y="7822"/>
                    <a:pt x="2932" y="7822"/>
                  </a:cubicBezTo>
                  <a:cubicBezTo>
                    <a:pt x="2344" y="7822"/>
                    <a:pt x="1786" y="7451"/>
                    <a:pt x="1602" y="6872"/>
                  </a:cubicBezTo>
                  <a:cubicBezTo>
                    <a:pt x="1535" y="6705"/>
                    <a:pt x="1535" y="6505"/>
                    <a:pt x="1535" y="6338"/>
                  </a:cubicBezTo>
                  <a:lnTo>
                    <a:pt x="1535" y="6172"/>
                  </a:lnTo>
                  <a:lnTo>
                    <a:pt x="1669" y="5471"/>
                  </a:lnTo>
                  <a:lnTo>
                    <a:pt x="1669" y="5371"/>
                  </a:lnTo>
                  <a:cubicBezTo>
                    <a:pt x="2002" y="3703"/>
                    <a:pt x="3136" y="2302"/>
                    <a:pt x="4738" y="1735"/>
                  </a:cubicBezTo>
                  <a:cubicBezTo>
                    <a:pt x="4871" y="1668"/>
                    <a:pt x="5004" y="1635"/>
                    <a:pt x="5171" y="1635"/>
                  </a:cubicBezTo>
                  <a:close/>
                  <a:moveTo>
                    <a:pt x="5205" y="1"/>
                  </a:moveTo>
                  <a:cubicBezTo>
                    <a:pt x="5004" y="34"/>
                    <a:pt x="4804" y="67"/>
                    <a:pt x="4638" y="134"/>
                  </a:cubicBezTo>
                  <a:cubicBezTo>
                    <a:pt x="3136" y="701"/>
                    <a:pt x="1869" y="1768"/>
                    <a:pt x="1068" y="3136"/>
                  </a:cubicBezTo>
                  <a:cubicBezTo>
                    <a:pt x="635" y="3837"/>
                    <a:pt x="368" y="4604"/>
                    <a:pt x="234" y="5404"/>
                  </a:cubicBezTo>
                  <a:lnTo>
                    <a:pt x="68" y="6205"/>
                  </a:lnTo>
                  <a:lnTo>
                    <a:pt x="34" y="6405"/>
                  </a:lnTo>
                  <a:cubicBezTo>
                    <a:pt x="1" y="6639"/>
                    <a:pt x="1" y="6839"/>
                    <a:pt x="1" y="7072"/>
                  </a:cubicBezTo>
                  <a:cubicBezTo>
                    <a:pt x="83" y="8549"/>
                    <a:pt x="1331" y="9600"/>
                    <a:pt x="2715" y="9600"/>
                  </a:cubicBezTo>
                  <a:cubicBezTo>
                    <a:pt x="3019" y="9600"/>
                    <a:pt x="3330" y="9549"/>
                    <a:pt x="3637" y="9441"/>
                  </a:cubicBezTo>
                  <a:cubicBezTo>
                    <a:pt x="3737" y="9407"/>
                    <a:pt x="3837" y="9341"/>
                    <a:pt x="3937" y="9307"/>
                  </a:cubicBezTo>
                  <a:cubicBezTo>
                    <a:pt x="4171" y="9207"/>
                    <a:pt x="4437" y="9074"/>
                    <a:pt x="4671" y="8940"/>
                  </a:cubicBezTo>
                  <a:cubicBezTo>
                    <a:pt x="5638" y="8373"/>
                    <a:pt x="6472" y="7573"/>
                    <a:pt x="7073" y="6639"/>
                  </a:cubicBezTo>
                  <a:cubicBezTo>
                    <a:pt x="7073" y="6505"/>
                    <a:pt x="7106" y="6405"/>
                    <a:pt x="7173" y="6305"/>
                  </a:cubicBezTo>
                  <a:lnTo>
                    <a:pt x="7239" y="6205"/>
                  </a:lnTo>
                  <a:cubicBezTo>
                    <a:pt x="7273" y="6172"/>
                    <a:pt x="7273" y="6105"/>
                    <a:pt x="7306" y="6072"/>
                  </a:cubicBezTo>
                  <a:cubicBezTo>
                    <a:pt x="7339" y="5971"/>
                    <a:pt x="7406" y="5871"/>
                    <a:pt x="7440" y="5771"/>
                  </a:cubicBezTo>
                  <a:cubicBezTo>
                    <a:pt x="7473" y="5705"/>
                    <a:pt x="7506" y="5605"/>
                    <a:pt x="7540" y="5538"/>
                  </a:cubicBezTo>
                  <a:cubicBezTo>
                    <a:pt x="7606" y="5438"/>
                    <a:pt x="7640" y="5371"/>
                    <a:pt x="7673" y="5271"/>
                  </a:cubicBezTo>
                  <a:cubicBezTo>
                    <a:pt x="7673" y="5238"/>
                    <a:pt x="7706" y="5204"/>
                    <a:pt x="7706" y="5138"/>
                  </a:cubicBezTo>
                  <a:cubicBezTo>
                    <a:pt x="7740" y="5037"/>
                    <a:pt x="7773" y="4904"/>
                    <a:pt x="7806" y="4804"/>
                  </a:cubicBezTo>
                  <a:cubicBezTo>
                    <a:pt x="7873" y="4570"/>
                    <a:pt x="7907" y="4370"/>
                    <a:pt x="7973" y="4137"/>
                  </a:cubicBezTo>
                  <a:lnTo>
                    <a:pt x="8140" y="3136"/>
                  </a:lnTo>
                  <a:cubicBezTo>
                    <a:pt x="8173" y="2969"/>
                    <a:pt x="8207" y="2769"/>
                    <a:pt x="8173" y="2602"/>
                  </a:cubicBezTo>
                  <a:lnTo>
                    <a:pt x="8173" y="2502"/>
                  </a:lnTo>
                  <a:cubicBezTo>
                    <a:pt x="8173" y="2469"/>
                    <a:pt x="8173" y="2436"/>
                    <a:pt x="8173" y="2436"/>
                  </a:cubicBezTo>
                  <a:cubicBezTo>
                    <a:pt x="8207" y="2402"/>
                    <a:pt x="8207" y="2369"/>
                    <a:pt x="8173" y="2369"/>
                  </a:cubicBezTo>
                  <a:lnTo>
                    <a:pt x="8173" y="2235"/>
                  </a:lnTo>
                  <a:cubicBezTo>
                    <a:pt x="8207" y="2202"/>
                    <a:pt x="8207" y="2202"/>
                    <a:pt x="8173" y="2202"/>
                  </a:cubicBezTo>
                  <a:cubicBezTo>
                    <a:pt x="8173" y="2135"/>
                    <a:pt x="8173" y="2069"/>
                    <a:pt x="8173" y="2035"/>
                  </a:cubicBezTo>
                  <a:cubicBezTo>
                    <a:pt x="8140" y="1969"/>
                    <a:pt x="8107" y="1835"/>
                    <a:pt x="8073" y="1768"/>
                  </a:cubicBezTo>
                  <a:cubicBezTo>
                    <a:pt x="8073" y="1702"/>
                    <a:pt x="8040" y="1668"/>
                    <a:pt x="8040" y="1635"/>
                  </a:cubicBezTo>
                  <a:lnTo>
                    <a:pt x="8040" y="1602"/>
                  </a:lnTo>
                  <a:cubicBezTo>
                    <a:pt x="8007" y="1535"/>
                    <a:pt x="7973" y="1468"/>
                    <a:pt x="7940" y="1402"/>
                  </a:cubicBezTo>
                  <a:cubicBezTo>
                    <a:pt x="7907" y="1368"/>
                    <a:pt x="7907" y="1335"/>
                    <a:pt x="7873" y="1301"/>
                  </a:cubicBezTo>
                  <a:cubicBezTo>
                    <a:pt x="7873" y="1268"/>
                    <a:pt x="7873" y="1268"/>
                    <a:pt x="7840" y="1235"/>
                  </a:cubicBezTo>
                  <a:cubicBezTo>
                    <a:pt x="7806" y="1168"/>
                    <a:pt x="7773" y="1101"/>
                    <a:pt x="7706" y="1035"/>
                  </a:cubicBezTo>
                  <a:cubicBezTo>
                    <a:pt x="7573" y="868"/>
                    <a:pt x="7440" y="734"/>
                    <a:pt x="7306" y="601"/>
                  </a:cubicBezTo>
                  <a:cubicBezTo>
                    <a:pt x="7206" y="501"/>
                    <a:pt x="7139" y="468"/>
                    <a:pt x="7039" y="401"/>
                  </a:cubicBezTo>
                  <a:lnTo>
                    <a:pt x="6906" y="334"/>
                  </a:lnTo>
                  <a:cubicBezTo>
                    <a:pt x="6872" y="301"/>
                    <a:pt x="6839" y="267"/>
                    <a:pt x="6806" y="267"/>
                  </a:cubicBezTo>
                  <a:lnTo>
                    <a:pt x="6772" y="267"/>
                  </a:lnTo>
                  <a:cubicBezTo>
                    <a:pt x="6739" y="234"/>
                    <a:pt x="6706" y="234"/>
                    <a:pt x="6672" y="234"/>
                  </a:cubicBezTo>
                  <a:cubicBezTo>
                    <a:pt x="6639" y="201"/>
                    <a:pt x="6639" y="201"/>
                    <a:pt x="6606" y="167"/>
                  </a:cubicBezTo>
                  <a:lnTo>
                    <a:pt x="6472" y="134"/>
                  </a:lnTo>
                  <a:cubicBezTo>
                    <a:pt x="6372" y="101"/>
                    <a:pt x="6272" y="67"/>
                    <a:pt x="6172" y="34"/>
                  </a:cubicBezTo>
                  <a:cubicBezTo>
                    <a:pt x="6105" y="34"/>
                    <a:pt x="6039" y="1"/>
                    <a:pt x="59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32"/>
            <p:cNvSpPr/>
            <p:nvPr/>
          </p:nvSpPr>
          <p:spPr>
            <a:xfrm>
              <a:off x="3933825" y="3268625"/>
              <a:ext cx="850" cy="850"/>
            </a:xfrm>
            <a:custGeom>
              <a:avLst/>
              <a:gdLst/>
              <a:ahLst/>
              <a:cxnLst/>
              <a:rect l="l" t="t" r="r" b="b"/>
              <a:pathLst>
                <a:path w="34" h="34" extrusionOk="0">
                  <a:moveTo>
                    <a:pt x="33" y="33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33" y="33"/>
                    <a:pt x="33" y="33"/>
                  </a:cubicBezTo>
                  <a:close/>
                </a:path>
              </a:pathLst>
            </a:custGeom>
            <a:solidFill>
              <a:srgbClr val="99CA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32"/>
            <p:cNvSpPr/>
            <p:nvPr/>
          </p:nvSpPr>
          <p:spPr>
            <a:xfrm>
              <a:off x="3983025" y="32886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solidFill>
              <a:srgbClr val="99CA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32"/>
            <p:cNvSpPr/>
            <p:nvPr/>
          </p:nvSpPr>
          <p:spPr>
            <a:xfrm>
              <a:off x="3983025" y="3115175"/>
              <a:ext cx="80075" cy="112600"/>
            </a:xfrm>
            <a:custGeom>
              <a:avLst/>
              <a:gdLst/>
              <a:ahLst/>
              <a:cxnLst/>
              <a:rect l="l" t="t" r="r" b="b"/>
              <a:pathLst>
                <a:path w="3203" h="4504" extrusionOk="0">
                  <a:moveTo>
                    <a:pt x="2569" y="0"/>
                  </a:moveTo>
                  <a:lnTo>
                    <a:pt x="0" y="4070"/>
                  </a:lnTo>
                  <a:lnTo>
                    <a:pt x="634" y="4504"/>
                  </a:lnTo>
                  <a:lnTo>
                    <a:pt x="3202" y="401"/>
                  </a:lnTo>
                  <a:lnTo>
                    <a:pt x="2569" y="0"/>
                  </a:lnTo>
                  <a:close/>
                </a:path>
              </a:pathLst>
            </a:custGeom>
            <a:solidFill>
              <a:srgbClr val="B53C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32"/>
            <p:cNvSpPr/>
            <p:nvPr/>
          </p:nvSpPr>
          <p:spPr>
            <a:xfrm>
              <a:off x="3891275" y="3209400"/>
              <a:ext cx="107600" cy="62575"/>
            </a:xfrm>
            <a:custGeom>
              <a:avLst/>
              <a:gdLst/>
              <a:ahLst/>
              <a:cxnLst/>
              <a:rect l="l" t="t" r="r" b="b"/>
              <a:pathLst>
                <a:path w="4304" h="2503" extrusionOk="0">
                  <a:moveTo>
                    <a:pt x="4004" y="1"/>
                  </a:moveTo>
                  <a:lnTo>
                    <a:pt x="3804" y="101"/>
                  </a:lnTo>
                  <a:lnTo>
                    <a:pt x="1769" y="968"/>
                  </a:lnTo>
                  <a:lnTo>
                    <a:pt x="1002" y="1268"/>
                  </a:lnTo>
                  <a:lnTo>
                    <a:pt x="101" y="1669"/>
                  </a:lnTo>
                  <a:lnTo>
                    <a:pt x="68" y="1869"/>
                  </a:lnTo>
                  <a:cubicBezTo>
                    <a:pt x="34" y="2069"/>
                    <a:pt x="1" y="2302"/>
                    <a:pt x="1" y="2503"/>
                  </a:cubicBezTo>
                  <a:lnTo>
                    <a:pt x="1335" y="1969"/>
                  </a:lnTo>
                  <a:lnTo>
                    <a:pt x="1635" y="1835"/>
                  </a:lnTo>
                  <a:lnTo>
                    <a:pt x="3770" y="935"/>
                  </a:lnTo>
                  <a:lnTo>
                    <a:pt x="4304" y="701"/>
                  </a:lnTo>
                  <a:lnTo>
                    <a:pt x="4137" y="334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B53C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32"/>
            <p:cNvSpPr/>
            <p:nvPr/>
          </p:nvSpPr>
          <p:spPr>
            <a:xfrm>
              <a:off x="3985525" y="3217750"/>
              <a:ext cx="23375" cy="110100"/>
            </a:xfrm>
            <a:custGeom>
              <a:avLst/>
              <a:gdLst/>
              <a:ahLst/>
              <a:cxnLst/>
              <a:rect l="l" t="t" r="r" b="b"/>
              <a:pathLst>
                <a:path w="935" h="4404" extrusionOk="0">
                  <a:moveTo>
                    <a:pt x="400" y="0"/>
                  </a:moveTo>
                  <a:lnTo>
                    <a:pt x="0" y="34"/>
                  </a:lnTo>
                  <a:lnTo>
                    <a:pt x="0" y="601"/>
                  </a:lnTo>
                  <a:lnTo>
                    <a:pt x="100" y="2702"/>
                  </a:lnTo>
                  <a:lnTo>
                    <a:pt x="134" y="2802"/>
                  </a:lnTo>
                  <a:lnTo>
                    <a:pt x="200" y="4403"/>
                  </a:lnTo>
                  <a:lnTo>
                    <a:pt x="934" y="4070"/>
                  </a:lnTo>
                  <a:lnTo>
                    <a:pt x="867" y="2602"/>
                  </a:lnTo>
                  <a:lnTo>
                    <a:pt x="834" y="2302"/>
                  </a:lnTo>
                  <a:lnTo>
                    <a:pt x="734" y="67"/>
                  </a:lnTo>
                  <a:lnTo>
                    <a:pt x="734" y="0"/>
                  </a:lnTo>
                  <a:close/>
                </a:path>
              </a:pathLst>
            </a:custGeom>
            <a:solidFill>
              <a:srgbClr val="B53C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32"/>
            <p:cNvSpPr/>
            <p:nvPr/>
          </p:nvSpPr>
          <p:spPr>
            <a:xfrm>
              <a:off x="3801225" y="3373125"/>
              <a:ext cx="256875" cy="184150"/>
            </a:xfrm>
            <a:custGeom>
              <a:avLst/>
              <a:gdLst/>
              <a:ahLst/>
              <a:cxnLst/>
              <a:rect l="l" t="t" r="r" b="b"/>
              <a:pathLst>
                <a:path w="10275" h="7366" extrusionOk="0">
                  <a:moveTo>
                    <a:pt x="6293" y="1"/>
                  </a:moveTo>
                  <a:cubicBezTo>
                    <a:pt x="5294" y="1"/>
                    <a:pt x="4308" y="216"/>
                    <a:pt x="3403" y="657"/>
                  </a:cubicBezTo>
                  <a:lnTo>
                    <a:pt x="3336" y="690"/>
                  </a:lnTo>
                  <a:cubicBezTo>
                    <a:pt x="3069" y="790"/>
                    <a:pt x="2836" y="957"/>
                    <a:pt x="2602" y="1091"/>
                  </a:cubicBezTo>
                  <a:lnTo>
                    <a:pt x="1835" y="1524"/>
                  </a:lnTo>
                  <a:lnTo>
                    <a:pt x="1902" y="1591"/>
                  </a:lnTo>
                  <a:lnTo>
                    <a:pt x="1768" y="1724"/>
                  </a:lnTo>
                  <a:cubicBezTo>
                    <a:pt x="1701" y="1758"/>
                    <a:pt x="1668" y="1791"/>
                    <a:pt x="1635" y="1824"/>
                  </a:cubicBezTo>
                  <a:lnTo>
                    <a:pt x="868" y="2525"/>
                  </a:lnTo>
                  <a:cubicBezTo>
                    <a:pt x="534" y="2825"/>
                    <a:pt x="267" y="3225"/>
                    <a:pt x="134" y="3692"/>
                  </a:cubicBezTo>
                  <a:cubicBezTo>
                    <a:pt x="67" y="3792"/>
                    <a:pt x="67" y="3893"/>
                    <a:pt x="34" y="4026"/>
                  </a:cubicBezTo>
                  <a:cubicBezTo>
                    <a:pt x="34" y="4059"/>
                    <a:pt x="67" y="4059"/>
                    <a:pt x="34" y="4126"/>
                  </a:cubicBezTo>
                  <a:cubicBezTo>
                    <a:pt x="0" y="4193"/>
                    <a:pt x="0" y="4259"/>
                    <a:pt x="0" y="4326"/>
                  </a:cubicBezTo>
                  <a:cubicBezTo>
                    <a:pt x="0" y="4493"/>
                    <a:pt x="0" y="4693"/>
                    <a:pt x="34" y="4893"/>
                  </a:cubicBezTo>
                  <a:cubicBezTo>
                    <a:pt x="100" y="4660"/>
                    <a:pt x="234" y="4460"/>
                    <a:pt x="401" y="4326"/>
                  </a:cubicBezTo>
                  <a:lnTo>
                    <a:pt x="1034" y="3759"/>
                  </a:lnTo>
                  <a:cubicBezTo>
                    <a:pt x="1918" y="2923"/>
                    <a:pt x="3076" y="2480"/>
                    <a:pt x="4263" y="2480"/>
                  </a:cubicBezTo>
                  <a:cubicBezTo>
                    <a:pt x="4733" y="2480"/>
                    <a:pt x="5207" y="2550"/>
                    <a:pt x="5671" y="2692"/>
                  </a:cubicBezTo>
                  <a:cubicBezTo>
                    <a:pt x="5804" y="2725"/>
                    <a:pt x="5938" y="2792"/>
                    <a:pt x="6038" y="2892"/>
                  </a:cubicBezTo>
                  <a:cubicBezTo>
                    <a:pt x="6338" y="3092"/>
                    <a:pt x="6538" y="3426"/>
                    <a:pt x="6605" y="3759"/>
                  </a:cubicBezTo>
                  <a:cubicBezTo>
                    <a:pt x="6638" y="3859"/>
                    <a:pt x="6638" y="3926"/>
                    <a:pt x="6638" y="4026"/>
                  </a:cubicBezTo>
                  <a:cubicBezTo>
                    <a:pt x="6638" y="4326"/>
                    <a:pt x="6538" y="4626"/>
                    <a:pt x="6338" y="4860"/>
                  </a:cubicBezTo>
                  <a:cubicBezTo>
                    <a:pt x="6305" y="4927"/>
                    <a:pt x="6238" y="4960"/>
                    <a:pt x="6205" y="5027"/>
                  </a:cubicBezTo>
                  <a:lnTo>
                    <a:pt x="5571" y="5594"/>
                  </a:lnTo>
                  <a:cubicBezTo>
                    <a:pt x="5437" y="5727"/>
                    <a:pt x="5271" y="5827"/>
                    <a:pt x="5104" y="5961"/>
                  </a:cubicBezTo>
                  <a:cubicBezTo>
                    <a:pt x="4293" y="6533"/>
                    <a:pt x="3312" y="6850"/>
                    <a:pt x="2319" y="6850"/>
                  </a:cubicBezTo>
                  <a:cubicBezTo>
                    <a:pt x="1923" y="6850"/>
                    <a:pt x="1524" y="6799"/>
                    <a:pt x="1134" y="6695"/>
                  </a:cubicBezTo>
                  <a:lnTo>
                    <a:pt x="1134" y="6695"/>
                  </a:lnTo>
                  <a:cubicBezTo>
                    <a:pt x="1134" y="6695"/>
                    <a:pt x="1168" y="6728"/>
                    <a:pt x="1201" y="6728"/>
                  </a:cubicBezTo>
                  <a:lnTo>
                    <a:pt x="1268" y="6795"/>
                  </a:lnTo>
                  <a:cubicBezTo>
                    <a:pt x="1468" y="6895"/>
                    <a:pt x="1701" y="6995"/>
                    <a:pt x="1935" y="7095"/>
                  </a:cubicBezTo>
                  <a:cubicBezTo>
                    <a:pt x="2571" y="7274"/>
                    <a:pt x="3232" y="7366"/>
                    <a:pt x="3892" y="7366"/>
                  </a:cubicBezTo>
                  <a:cubicBezTo>
                    <a:pt x="4582" y="7366"/>
                    <a:pt x="5273" y="7266"/>
                    <a:pt x="5938" y="7061"/>
                  </a:cubicBezTo>
                  <a:lnTo>
                    <a:pt x="6005" y="7128"/>
                  </a:lnTo>
                  <a:lnTo>
                    <a:pt x="6271" y="6928"/>
                  </a:lnTo>
                  <a:lnTo>
                    <a:pt x="6572" y="6828"/>
                  </a:lnTo>
                  <a:cubicBezTo>
                    <a:pt x="7339" y="6528"/>
                    <a:pt x="8039" y="6094"/>
                    <a:pt x="8640" y="5527"/>
                  </a:cubicBezTo>
                  <a:lnTo>
                    <a:pt x="9374" y="4827"/>
                  </a:lnTo>
                  <a:cubicBezTo>
                    <a:pt x="9407" y="4827"/>
                    <a:pt x="9440" y="4793"/>
                    <a:pt x="9440" y="4793"/>
                  </a:cubicBezTo>
                  <a:cubicBezTo>
                    <a:pt x="9474" y="4760"/>
                    <a:pt x="9507" y="4726"/>
                    <a:pt x="9540" y="4693"/>
                  </a:cubicBezTo>
                  <a:cubicBezTo>
                    <a:pt x="9540" y="4660"/>
                    <a:pt x="9574" y="4660"/>
                    <a:pt x="9574" y="4626"/>
                  </a:cubicBezTo>
                  <a:cubicBezTo>
                    <a:pt x="9607" y="4626"/>
                    <a:pt x="9607" y="4626"/>
                    <a:pt x="9607" y="4593"/>
                  </a:cubicBezTo>
                  <a:lnTo>
                    <a:pt x="9741" y="4426"/>
                  </a:lnTo>
                  <a:cubicBezTo>
                    <a:pt x="10007" y="4093"/>
                    <a:pt x="10174" y="3692"/>
                    <a:pt x="10208" y="3292"/>
                  </a:cubicBezTo>
                  <a:cubicBezTo>
                    <a:pt x="10274" y="2959"/>
                    <a:pt x="10274" y="2592"/>
                    <a:pt x="10174" y="2258"/>
                  </a:cubicBezTo>
                  <a:cubicBezTo>
                    <a:pt x="10107" y="1924"/>
                    <a:pt x="9974" y="1591"/>
                    <a:pt x="9774" y="1291"/>
                  </a:cubicBezTo>
                  <a:cubicBezTo>
                    <a:pt x="9707" y="1191"/>
                    <a:pt x="9640" y="1124"/>
                    <a:pt x="9540" y="1024"/>
                  </a:cubicBezTo>
                  <a:cubicBezTo>
                    <a:pt x="9440" y="890"/>
                    <a:pt x="9274" y="790"/>
                    <a:pt x="9140" y="690"/>
                  </a:cubicBezTo>
                  <a:cubicBezTo>
                    <a:pt x="9040" y="624"/>
                    <a:pt x="8940" y="557"/>
                    <a:pt x="8840" y="490"/>
                  </a:cubicBezTo>
                  <a:cubicBezTo>
                    <a:pt x="8740" y="423"/>
                    <a:pt x="8640" y="390"/>
                    <a:pt x="8506" y="357"/>
                  </a:cubicBezTo>
                  <a:lnTo>
                    <a:pt x="8340" y="290"/>
                  </a:lnTo>
                  <a:cubicBezTo>
                    <a:pt x="8106" y="223"/>
                    <a:pt x="7839" y="157"/>
                    <a:pt x="7606" y="123"/>
                  </a:cubicBezTo>
                  <a:cubicBezTo>
                    <a:pt x="7169" y="42"/>
                    <a:pt x="6730" y="1"/>
                    <a:pt x="62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32"/>
            <p:cNvSpPr/>
            <p:nvPr/>
          </p:nvSpPr>
          <p:spPr>
            <a:xfrm>
              <a:off x="3829575" y="35404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solidFill>
              <a:srgbClr val="2542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32"/>
            <p:cNvSpPr/>
            <p:nvPr/>
          </p:nvSpPr>
          <p:spPr>
            <a:xfrm>
              <a:off x="3738675" y="3398625"/>
              <a:ext cx="272725" cy="184825"/>
            </a:xfrm>
            <a:custGeom>
              <a:avLst/>
              <a:gdLst/>
              <a:ahLst/>
              <a:cxnLst/>
              <a:rect l="l" t="t" r="r" b="b"/>
              <a:pathLst>
                <a:path w="10909" h="7393" extrusionOk="0">
                  <a:moveTo>
                    <a:pt x="6752" y="1460"/>
                  </a:moveTo>
                  <a:cubicBezTo>
                    <a:pt x="7218" y="1460"/>
                    <a:pt x="7685" y="1530"/>
                    <a:pt x="8140" y="1672"/>
                  </a:cubicBezTo>
                  <a:cubicBezTo>
                    <a:pt x="8273" y="1705"/>
                    <a:pt x="8406" y="1772"/>
                    <a:pt x="8540" y="1872"/>
                  </a:cubicBezTo>
                  <a:cubicBezTo>
                    <a:pt x="8840" y="2072"/>
                    <a:pt x="9040" y="2372"/>
                    <a:pt x="9107" y="2739"/>
                  </a:cubicBezTo>
                  <a:cubicBezTo>
                    <a:pt x="9107" y="2739"/>
                    <a:pt x="9107" y="2772"/>
                    <a:pt x="9107" y="2806"/>
                  </a:cubicBezTo>
                  <a:cubicBezTo>
                    <a:pt x="9107" y="2873"/>
                    <a:pt x="9107" y="2939"/>
                    <a:pt x="9107" y="3006"/>
                  </a:cubicBezTo>
                  <a:cubicBezTo>
                    <a:pt x="9107" y="3306"/>
                    <a:pt x="8974" y="3606"/>
                    <a:pt x="8773" y="3840"/>
                  </a:cubicBezTo>
                  <a:cubicBezTo>
                    <a:pt x="8740" y="3873"/>
                    <a:pt x="8707" y="3940"/>
                    <a:pt x="8640" y="3973"/>
                  </a:cubicBezTo>
                  <a:lnTo>
                    <a:pt x="8040" y="4540"/>
                  </a:lnTo>
                  <a:cubicBezTo>
                    <a:pt x="7873" y="4674"/>
                    <a:pt x="7739" y="4807"/>
                    <a:pt x="7573" y="4907"/>
                  </a:cubicBezTo>
                  <a:cubicBezTo>
                    <a:pt x="6780" y="5509"/>
                    <a:pt x="5807" y="5810"/>
                    <a:pt x="4826" y="5810"/>
                  </a:cubicBezTo>
                  <a:cubicBezTo>
                    <a:pt x="4774" y="5810"/>
                    <a:pt x="4722" y="5810"/>
                    <a:pt x="4670" y="5808"/>
                  </a:cubicBezTo>
                  <a:cubicBezTo>
                    <a:pt x="4370" y="5808"/>
                    <a:pt x="4103" y="5775"/>
                    <a:pt x="3837" y="5708"/>
                  </a:cubicBezTo>
                  <a:lnTo>
                    <a:pt x="3570" y="5641"/>
                  </a:lnTo>
                  <a:lnTo>
                    <a:pt x="3636" y="5675"/>
                  </a:lnTo>
                  <a:cubicBezTo>
                    <a:pt x="3570" y="5641"/>
                    <a:pt x="3503" y="5641"/>
                    <a:pt x="3436" y="5608"/>
                  </a:cubicBezTo>
                  <a:cubicBezTo>
                    <a:pt x="2702" y="5408"/>
                    <a:pt x="2302" y="4607"/>
                    <a:pt x="2536" y="3840"/>
                  </a:cubicBezTo>
                  <a:cubicBezTo>
                    <a:pt x="2602" y="3673"/>
                    <a:pt x="2702" y="3540"/>
                    <a:pt x="2802" y="3406"/>
                  </a:cubicBezTo>
                  <a:cubicBezTo>
                    <a:pt x="2836" y="3373"/>
                    <a:pt x="2869" y="3306"/>
                    <a:pt x="2903" y="3273"/>
                  </a:cubicBezTo>
                  <a:lnTo>
                    <a:pt x="3470" y="2772"/>
                  </a:lnTo>
                  <a:lnTo>
                    <a:pt x="3536" y="2739"/>
                  </a:lnTo>
                  <a:cubicBezTo>
                    <a:pt x="4420" y="1903"/>
                    <a:pt x="5578" y="1460"/>
                    <a:pt x="6752" y="1460"/>
                  </a:cubicBezTo>
                  <a:close/>
                  <a:moveTo>
                    <a:pt x="7005" y="0"/>
                  </a:moveTo>
                  <a:cubicBezTo>
                    <a:pt x="6103" y="0"/>
                    <a:pt x="5204" y="177"/>
                    <a:pt x="4370" y="538"/>
                  </a:cubicBezTo>
                  <a:cubicBezTo>
                    <a:pt x="3603" y="838"/>
                    <a:pt x="2936" y="1271"/>
                    <a:pt x="2335" y="1805"/>
                  </a:cubicBezTo>
                  <a:lnTo>
                    <a:pt x="1702" y="2372"/>
                  </a:lnTo>
                  <a:lnTo>
                    <a:pt x="1568" y="2506"/>
                  </a:lnTo>
                  <a:cubicBezTo>
                    <a:pt x="0" y="3907"/>
                    <a:pt x="601" y="6475"/>
                    <a:pt x="2602" y="7076"/>
                  </a:cubicBezTo>
                  <a:cubicBezTo>
                    <a:pt x="2702" y="7109"/>
                    <a:pt x="2802" y="7142"/>
                    <a:pt x="2936" y="7176"/>
                  </a:cubicBezTo>
                  <a:cubicBezTo>
                    <a:pt x="3169" y="7242"/>
                    <a:pt x="3436" y="7309"/>
                    <a:pt x="3736" y="7342"/>
                  </a:cubicBezTo>
                  <a:cubicBezTo>
                    <a:pt x="4012" y="7376"/>
                    <a:pt x="4291" y="7392"/>
                    <a:pt x="4572" y="7392"/>
                  </a:cubicBezTo>
                  <a:cubicBezTo>
                    <a:pt x="5415" y="7392"/>
                    <a:pt x="6272" y="7242"/>
                    <a:pt x="7072" y="6942"/>
                  </a:cubicBezTo>
                  <a:cubicBezTo>
                    <a:pt x="7139" y="6842"/>
                    <a:pt x="7239" y="6809"/>
                    <a:pt x="7306" y="6775"/>
                  </a:cubicBezTo>
                  <a:lnTo>
                    <a:pt x="7406" y="6742"/>
                  </a:lnTo>
                  <a:lnTo>
                    <a:pt x="7573" y="6642"/>
                  </a:lnTo>
                  <a:cubicBezTo>
                    <a:pt x="7606" y="6642"/>
                    <a:pt x="7673" y="6609"/>
                    <a:pt x="7706" y="6609"/>
                  </a:cubicBezTo>
                  <a:lnTo>
                    <a:pt x="7839" y="6508"/>
                  </a:lnTo>
                  <a:lnTo>
                    <a:pt x="8073" y="6375"/>
                  </a:lnTo>
                  <a:cubicBezTo>
                    <a:pt x="8173" y="6342"/>
                    <a:pt x="8240" y="6275"/>
                    <a:pt x="8340" y="6242"/>
                  </a:cubicBezTo>
                  <a:cubicBezTo>
                    <a:pt x="8373" y="6208"/>
                    <a:pt x="8406" y="6175"/>
                    <a:pt x="8440" y="6175"/>
                  </a:cubicBezTo>
                  <a:cubicBezTo>
                    <a:pt x="8540" y="6075"/>
                    <a:pt x="8640" y="6041"/>
                    <a:pt x="8740" y="5941"/>
                  </a:cubicBezTo>
                  <a:cubicBezTo>
                    <a:pt x="8907" y="5808"/>
                    <a:pt x="9074" y="5675"/>
                    <a:pt x="9240" y="5541"/>
                  </a:cubicBezTo>
                  <a:lnTo>
                    <a:pt x="10008" y="4841"/>
                  </a:lnTo>
                  <a:cubicBezTo>
                    <a:pt x="10141" y="4707"/>
                    <a:pt x="10241" y="4607"/>
                    <a:pt x="10341" y="4440"/>
                  </a:cubicBezTo>
                  <a:lnTo>
                    <a:pt x="10408" y="4340"/>
                  </a:lnTo>
                  <a:lnTo>
                    <a:pt x="10475" y="4307"/>
                  </a:lnTo>
                  <a:cubicBezTo>
                    <a:pt x="10475" y="4274"/>
                    <a:pt x="10508" y="4274"/>
                    <a:pt x="10508" y="4240"/>
                  </a:cubicBezTo>
                  <a:cubicBezTo>
                    <a:pt x="10508" y="4207"/>
                    <a:pt x="10541" y="4173"/>
                    <a:pt x="10575" y="4140"/>
                  </a:cubicBezTo>
                  <a:cubicBezTo>
                    <a:pt x="10608" y="4140"/>
                    <a:pt x="10641" y="4140"/>
                    <a:pt x="10641" y="4107"/>
                  </a:cubicBezTo>
                  <a:cubicBezTo>
                    <a:pt x="10675" y="4040"/>
                    <a:pt x="10708" y="4007"/>
                    <a:pt x="10708" y="3940"/>
                  </a:cubicBezTo>
                  <a:cubicBezTo>
                    <a:pt x="10741" y="3840"/>
                    <a:pt x="10775" y="3773"/>
                    <a:pt x="10808" y="3673"/>
                  </a:cubicBezTo>
                  <a:cubicBezTo>
                    <a:pt x="10842" y="3640"/>
                    <a:pt x="10842" y="3573"/>
                    <a:pt x="10842" y="3540"/>
                  </a:cubicBezTo>
                  <a:lnTo>
                    <a:pt x="10842" y="3506"/>
                  </a:lnTo>
                  <a:cubicBezTo>
                    <a:pt x="10875" y="3440"/>
                    <a:pt x="10908" y="3373"/>
                    <a:pt x="10908" y="3306"/>
                  </a:cubicBezTo>
                  <a:cubicBezTo>
                    <a:pt x="10908" y="3273"/>
                    <a:pt x="10908" y="3206"/>
                    <a:pt x="10908" y="3173"/>
                  </a:cubicBezTo>
                  <a:cubicBezTo>
                    <a:pt x="10908" y="3173"/>
                    <a:pt x="10908" y="3139"/>
                    <a:pt x="10908" y="3139"/>
                  </a:cubicBezTo>
                  <a:lnTo>
                    <a:pt x="10908" y="2873"/>
                  </a:lnTo>
                  <a:cubicBezTo>
                    <a:pt x="10908" y="2672"/>
                    <a:pt x="10908" y="2472"/>
                    <a:pt x="10842" y="2272"/>
                  </a:cubicBezTo>
                  <a:cubicBezTo>
                    <a:pt x="10842" y="2172"/>
                    <a:pt x="10808" y="2072"/>
                    <a:pt x="10775" y="1972"/>
                  </a:cubicBezTo>
                  <a:cubicBezTo>
                    <a:pt x="10741" y="1905"/>
                    <a:pt x="10741" y="1872"/>
                    <a:pt x="10708" y="1805"/>
                  </a:cubicBezTo>
                  <a:cubicBezTo>
                    <a:pt x="10708" y="1772"/>
                    <a:pt x="10675" y="1738"/>
                    <a:pt x="10641" y="1705"/>
                  </a:cubicBezTo>
                  <a:lnTo>
                    <a:pt x="10641" y="1672"/>
                  </a:lnTo>
                  <a:cubicBezTo>
                    <a:pt x="10641" y="1638"/>
                    <a:pt x="10641" y="1605"/>
                    <a:pt x="10608" y="1572"/>
                  </a:cubicBezTo>
                  <a:cubicBezTo>
                    <a:pt x="10608" y="1572"/>
                    <a:pt x="10575" y="1538"/>
                    <a:pt x="10575" y="1505"/>
                  </a:cubicBezTo>
                  <a:cubicBezTo>
                    <a:pt x="10541" y="1472"/>
                    <a:pt x="10508" y="1405"/>
                    <a:pt x="10508" y="1371"/>
                  </a:cubicBezTo>
                  <a:cubicBezTo>
                    <a:pt x="10441" y="1305"/>
                    <a:pt x="10375" y="1205"/>
                    <a:pt x="10308" y="1138"/>
                  </a:cubicBezTo>
                  <a:cubicBezTo>
                    <a:pt x="10241" y="1071"/>
                    <a:pt x="10208" y="1038"/>
                    <a:pt x="10174" y="971"/>
                  </a:cubicBezTo>
                  <a:cubicBezTo>
                    <a:pt x="10141" y="971"/>
                    <a:pt x="10141" y="938"/>
                    <a:pt x="10108" y="904"/>
                  </a:cubicBezTo>
                  <a:lnTo>
                    <a:pt x="10074" y="904"/>
                  </a:lnTo>
                  <a:cubicBezTo>
                    <a:pt x="10008" y="838"/>
                    <a:pt x="9941" y="771"/>
                    <a:pt x="9874" y="738"/>
                  </a:cubicBezTo>
                  <a:cubicBezTo>
                    <a:pt x="9841" y="704"/>
                    <a:pt x="9807" y="671"/>
                    <a:pt x="9741" y="638"/>
                  </a:cubicBezTo>
                  <a:lnTo>
                    <a:pt x="9641" y="571"/>
                  </a:lnTo>
                  <a:lnTo>
                    <a:pt x="9541" y="504"/>
                  </a:lnTo>
                  <a:cubicBezTo>
                    <a:pt x="9374" y="437"/>
                    <a:pt x="9207" y="337"/>
                    <a:pt x="9040" y="304"/>
                  </a:cubicBezTo>
                  <a:cubicBezTo>
                    <a:pt x="8378" y="102"/>
                    <a:pt x="7691" y="0"/>
                    <a:pt x="70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32"/>
            <p:cNvSpPr/>
            <p:nvPr/>
          </p:nvSpPr>
          <p:spPr>
            <a:xfrm>
              <a:off x="3802050" y="3494600"/>
              <a:ext cx="25" cy="1700"/>
            </a:xfrm>
            <a:custGeom>
              <a:avLst/>
              <a:gdLst/>
              <a:ahLst/>
              <a:cxnLst/>
              <a:rect l="l" t="t" r="r" b="b"/>
              <a:pathLst>
                <a:path w="1" h="68" extrusionOk="0">
                  <a:moveTo>
                    <a:pt x="1" y="68"/>
                  </a:moveTo>
                  <a:lnTo>
                    <a:pt x="1" y="1"/>
                  </a:lnTo>
                  <a:lnTo>
                    <a:pt x="1" y="1"/>
                  </a:lnTo>
                  <a:cubicBezTo>
                    <a:pt x="1" y="34"/>
                    <a:pt x="1" y="68"/>
                    <a:pt x="1" y="68"/>
                  </a:cubicBezTo>
                  <a:close/>
                </a:path>
              </a:pathLst>
            </a:custGeom>
            <a:solidFill>
              <a:srgbClr val="99CA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32"/>
            <p:cNvSpPr/>
            <p:nvPr/>
          </p:nvSpPr>
          <p:spPr>
            <a:xfrm>
              <a:off x="3829575" y="35404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solidFill>
              <a:srgbClr val="99CA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32"/>
            <p:cNvSpPr/>
            <p:nvPr/>
          </p:nvSpPr>
          <p:spPr>
            <a:xfrm>
              <a:off x="3872100" y="3441250"/>
              <a:ext cx="120125" cy="60050"/>
            </a:xfrm>
            <a:custGeom>
              <a:avLst/>
              <a:gdLst/>
              <a:ahLst/>
              <a:cxnLst/>
              <a:rect l="l" t="t" r="r" b="b"/>
              <a:pathLst>
                <a:path w="4805" h="2402" extrusionOk="0">
                  <a:moveTo>
                    <a:pt x="4537" y="0"/>
                  </a:moveTo>
                  <a:lnTo>
                    <a:pt x="1" y="1701"/>
                  </a:lnTo>
                  <a:lnTo>
                    <a:pt x="267" y="2402"/>
                  </a:lnTo>
                  <a:lnTo>
                    <a:pt x="4804" y="701"/>
                  </a:lnTo>
                  <a:lnTo>
                    <a:pt x="4537" y="0"/>
                  </a:lnTo>
                  <a:close/>
                </a:path>
              </a:pathLst>
            </a:custGeom>
            <a:solidFill>
              <a:srgbClr val="B53C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32"/>
            <p:cNvSpPr/>
            <p:nvPr/>
          </p:nvSpPr>
          <p:spPr>
            <a:xfrm>
              <a:off x="3767025" y="3456250"/>
              <a:ext cx="116775" cy="45050"/>
            </a:xfrm>
            <a:custGeom>
              <a:avLst/>
              <a:gdLst/>
              <a:ahLst/>
              <a:cxnLst/>
              <a:rect l="l" t="t" r="r" b="b"/>
              <a:pathLst>
                <a:path w="4671" h="1802" extrusionOk="0">
                  <a:moveTo>
                    <a:pt x="568" y="0"/>
                  </a:moveTo>
                  <a:lnTo>
                    <a:pt x="401" y="134"/>
                  </a:lnTo>
                  <a:cubicBezTo>
                    <a:pt x="267" y="301"/>
                    <a:pt x="134" y="467"/>
                    <a:pt x="1" y="634"/>
                  </a:cubicBezTo>
                  <a:lnTo>
                    <a:pt x="1368" y="1001"/>
                  </a:lnTo>
                  <a:lnTo>
                    <a:pt x="1668" y="1068"/>
                  </a:lnTo>
                  <a:lnTo>
                    <a:pt x="3937" y="1635"/>
                  </a:lnTo>
                  <a:lnTo>
                    <a:pt x="4470" y="1802"/>
                  </a:lnTo>
                  <a:lnTo>
                    <a:pt x="4504" y="1802"/>
                  </a:lnTo>
                  <a:lnTo>
                    <a:pt x="4604" y="1401"/>
                  </a:lnTo>
                  <a:lnTo>
                    <a:pt x="4671" y="1068"/>
                  </a:lnTo>
                  <a:lnTo>
                    <a:pt x="4437" y="1001"/>
                  </a:lnTo>
                  <a:lnTo>
                    <a:pt x="2336" y="467"/>
                  </a:lnTo>
                  <a:lnTo>
                    <a:pt x="1535" y="267"/>
                  </a:lnTo>
                  <a:lnTo>
                    <a:pt x="568" y="0"/>
                  </a:lnTo>
                  <a:close/>
                </a:path>
              </a:pathLst>
            </a:custGeom>
            <a:solidFill>
              <a:srgbClr val="B53C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32"/>
            <p:cNvSpPr/>
            <p:nvPr/>
          </p:nvSpPr>
          <p:spPr>
            <a:xfrm>
              <a:off x="3811225" y="3486275"/>
              <a:ext cx="77575" cy="94250"/>
            </a:xfrm>
            <a:custGeom>
              <a:avLst/>
              <a:gdLst/>
              <a:ahLst/>
              <a:cxnLst/>
              <a:rect l="l" t="t" r="r" b="b"/>
              <a:pathLst>
                <a:path w="3103" h="3770" extrusionOk="0">
                  <a:moveTo>
                    <a:pt x="2469" y="0"/>
                  </a:moveTo>
                  <a:lnTo>
                    <a:pt x="2169" y="467"/>
                  </a:lnTo>
                  <a:lnTo>
                    <a:pt x="968" y="2202"/>
                  </a:lnTo>
                  <a:lnTo>
                    <a:pt x="901" y="2302"/>
                  </a:lnTo>
                  <a:lnTo>
                    <a:pt x="1" y="3603"/>
                  </a:lnTo>
                  <a:lnTo>
                    <a:pt x="801" y="3770"/>
                  </a:lnTo>
                  <a:lnTo>
                    <a:pt x="1635" y="2569"/>
                  </a:lnTo>
                  <a:lnTo>
                    <a:pt x="1802" y="2302"/>
                  </a:lnTo>
                  <a:lnTo>
                    <a:pt x="3069" y="467"/>
                  </a:lnTo>
                  <a:lnTo>
                    <a:pt x="3103" y="401"/>
                  </a:lnTo>
                  <a:lnTo>
                    <a:pt x="2836" y="200"/>
                  </a:lnTo>
                  <a:lnTo>
                    <a:pt x="2502" y="0"/>
                  </a:lnTo>
                  <a:close/>
                </a:path>
              </a:pathLst>
            </a:custGeom>
            <a:solidFill>
              <a:srgbClr val="B53C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62" name="Google Shape;1162;p32"/>
            <p:cNvGrpSpPr/>
            <p:nvPr/>
          </p:nvGrpSpPr>
          <p:grpSpPr>
            <a:xfrm>
              <a:off x="3490400" y="3069075"/>
              <a:ext cx="392575" cy="339450"/>
              <a:chOff x="3490400" y="3069075"/>
              <a:chExt cx="392575" cy="339450"/>
            </a:xfrm>
          </p:grpSpPr>
          <p:sp>
            <p:nvSpPr>
              <p:cNvPr id="1163" name="Google Shape;1163;p32"/>
              <p:cNvSpPr/>
              <p:nvPr/>
            </p:nvSpPr>
            <p:spPr>
              <a:xfrm>
                <a:off x="3490400" y="3069075"/>
                <a:ext cx="392575" cy="339450"/>
              </a:xfrm>
              <a:custGeom>
                <a:avLst/>
                <a:gdLst/>
                <a:ahLst/>
                <a:cxnLst/>
                <a:rect l="l" t="t" r="r" b="b"/>
                <a:pathLst>
                  <a:path w="15703" h="13578" extrusionOk="0">
                    <a:moveTo>
                      <a:pt x="7755" y="1"/>
                    </a:moveTo>
                    <a:cubicBezTo>
                      <a:pt x="7188" y="1"/>
                      <a:pt x="6665" y="293"/>
                      <a:pt x="6362" y="777"/>
                    </a:cubicBezTo>
                    <a:cubicBezTo>
                      <a:pt x="5562" y="2211"/>
                      <a:pt x="6796" y="5080"/>
                      <a:pt x="6829" y="5147"/>
                    </a:cubicBezTo>
                    <a:cubicBezTo>
                      <a:pt x="6162" y="4546"/>
                      <a:pt x="5395" y="4079"/>
                      <a:pt x="4561" y="3779"/>
                    </a:cubicBezTo>
                    <a:cubicBezTo>
                      <a:pt x="4393" y="3723"/>
                      <a:pt x="4220" y="3696"/>
                      <a:pt x="4049" y="3696"/>
                    </a:cubicBezTo>
                    <a:cubicBezTo>
                      <a:pt x="3608" y="3696"/>
                      <a:pt x="3181" y="3876"/>
                      <a:pt x="2893" y="4213"/>
                    </a:cubicBezTo>
                    <a:cubicBezTo>
                      <a:pt x="1325" y="6081"/>
                      <a:pt x="4461" y="8015"/>
                      <a:pt x="4628" y="8116"/>
                    </a:cubicBezTo>
                    <a:cubicBezTo>
                      <a:pt x="4543" y="8082"/>
                      <a:pt x="3665" y="7715"/>
                      <a:pt x="2736" y="7715"/>
                    </a:cubicBezTo>
                    <a:cubicBezTo>
                      <a:pt x="1828" y="7715"/>
                      <a:pt x="871" y="8065"/>
                      <a:pt x="558" y="9416"/>
                    </a:cubicBezTo>
                    <a:cubicBezTo>
                      <a:pt x="1" y="11730"/>
                      <a:pt x="2378" y="13578"/>
                      <a:pt x="5841" y="13578"/>
                    </a:cubicBezTo>
                    <a:cubicBezTo>
                      <a:pt x="6522" y="13578"/>
                      <a:pt x="7246" y="13506"/>
                      <a:pt x="7997" y="13353"/>
                    </a:cubicBezTo>
                    <a:cubicBezTo>
                      <a:pt x="8697" y="13486"/>
                      <a:pt x="9398" y="13553"/>
                      <a:pt x="10098" y="13553"/>
                    </a:cubicBezTo>
                    <a:cubicBezTo>
                      <a:pt x="11199" y="13553"/>
                      <a:pt x="12300" y="13353"/>
                      <a:pt x="13301" y="12919"/>
                    </a:cubicBezTo>
                    <a:cubicBezTo>
                      <a:pt x="13534" y="12786"/>
                      <a:pt x="13801" y="12652"/>
                      <a:pt x="14001" y="12485"/>
                    </a:cubicBezTo>
                    <a:cubicBezTo>
                      <a:pt x="15169" y="11718"/>
                      <a:pt x="15702" y="10551"/>
                      <a:pt x="15435" y="9316"/>
                    </a:cubicBezTo>
                    <a:cubicBezTo>
                      <a:pt x="15112" y="8005"/>
                      <a:pt x="14175" y="7660"/>
                      <a:pt x="13277" y="7660"/>
                    </a:cubicBezTo>
                    <a:cubicBezTo>
                      <a:pt x="12326" y="7660"/>
                      <a:pt x="11418" y="8048"/>
                      <a:pt x="11332" y="8082"/>
                    </a:cubicBezTo>
                    <a:cubicBezTo>
                      <a:pt x="11466" y="7982"/>
                      <a:pt x="14601" y="5981"/>
                      <a:pt x="13000" y="4146"/>
                    </a:cubicBezTo>
                    <a:cubicBezTo>
                      <a:pt x="12707" y="3830"/>
                      <a:pt x="12292" y="3652"/>
                      <a:pt x="11868" y="3652"/>
                    </a:cubicBezTo>
                    <a:cubicBezTo>
                      <a:pt x="11665" y="3652"/>
                      <a:pt x="11460" y="3693"/>
                      <a:pt x="11266" y="3779"/>
                    </a:cubicBezTo>
                    <a:cubicBezTo>
                      <a:pt x="10465" y="4079"/>
                      <a:pt x="9731" y="4546"/>
                      <a:pt x="9098" y="5113"/>
                    </a:cubicBezTo>
                    <a:cubicBezTo>
                      <a:pt x="9531" y="4113"/>
                      <a:pt x="9765" y="3012"/>
                      <a:pt x="9798" y="1911"/>
                    </a:cubicBezTo>
                    <a:cubicBezTo>
                      <a:pt x="9765" y="877"/>
                      <a:pt x="9298" y="10"/>
                      <a:pt x="7963" y="10"/>
                    </a:cubicBezTo>
                    <a:lnTo>
                      <a:pt x="7930" y="10"/>
                    </a:lnTo>
                    <a:cubicBezTo>
                      <a:pt x="7871" y="4"/>
                      <a:pt x="7813" y="1"/>
                      <a:pt x="775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4" name="Google Shape;1164;p32"/>
              <p:cNvSpPr/>
              <p:nvPr/>
            </p:nvSpPr>
            <p:spPr>
              <a:xfrm>
                <a:off x="3688650" y="3147700"/>
                <a:ext cx="1675" cy="254375"/>
              </a:xfrm>
              <a:custGeom>
                <a:avLst/>
                <a:gdLst/>
                <a:ahLst/>
                <a:cxnLst/>
                <a:rect l="l" t="t" r="r" b="b"/>
                <a:pathLst>
                  <a:path w="67" h="10175" fill="none" extrusionOk="0">
                    <a:moveTo>
                      <a:pt x="0" y="0"/>
                    </a:moveTo>
                    <a:lnTo>
                      <a:pt x="67" y="10174"/>
                    </a:lnTo>
                  </a:path>
                </a:pathLst>
              </a:custGeom>
              <a:noFill/>
              <a:ln w="5000" cap="flat" cmpd="sng">
                <a:solidFill>
                  <a:schemeClr val="lt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5" name="Google Shape;1165;p32"/>
              <p:cNvSpPr/>
              <p:nvPr/>
            </p:nvSpPr>
            <p:spPr>
              <a:xfrm>
                <a:off x="3547700" y="3305300"/>
                <a:ext cx="142625" cy="50075"/>
              </a:xfrm>
              <a:custGeom>
                <a:avLst/>
                <a:gdLst/>
                <a:ahLst/>
                <a:cxnLst/>
                <a:rect l="l" t="t" r="r" b="b"/>
                <a:pathLst>
                  <a:path w="5705" h="2003" fill="none" extrusionOk="0">
                    <a:moveTo>
                      <a:pt x="1" y="1"/>
                    </a:moveTo>
                    <a:lnTo>
                      <a:pt x="5705" y="2002"/>
                    </a:lnTo>
                  </a:path>
                </a:pathLst>
              </a:custGeom>
              <a:noFill/>
              <a:ln w="5000" cap="flat" cmpd="sng">
                <a:solidFill>
                  <a:schemeClr val="lt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6" name="Google Shape;1166;p32"/>
              <p:cNvSpPr/>
              <p:nvPr/>
            </p:nvSpPr>
            <p:spPr>
              <a:xfrm>
                <a:off x="3591900" y="3199400"/>
                <a:ext cx="97600" cy="54225"/>
              </a:xfrm>
              <a:custGeom>
                <a:avLst/>
                <a:gdLst/>
                <a:ahLst/>
                <a:cxnLst/>
                <a:rect l="l" t="t" r="r" b="b"/>
                <a:pathLst>
                  <a:path w="3904" h="2169" fill="none" extrusionOk="0">
                    <a:moveTo>
                      <a:pt x="1" y="0"/>
                    </a:moveTo>
                    <a:lnTo>
                      <a:pt x="3903" y="2169"/>
                    </a:lnTo>
                  </a:path>
                </a:pathLst>
              </a:custGeom>
              <a:noFill/>
              <a:ln w="5000" cap="flat" cmpd="sng">
                <a:solidFill>
                  <a:schemeClr val="lt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7" name="Google Shape;1167;p32"/>
              <p:cNvSpPr/>
              <p:nvPr/>
            </p:nvSpPr>
            <p:spPr>
              <a:xfrm>
                <a:off x="3690300" y="3303650"/>
                <a:ext cx="141800" cy="51725"/>
              </a:xfrm>
              <a:custGeom>
                <a:avLst/>
                <a:gdLst/>
                <a:ahLst/>
                <a:cxnLst/>
                <a:rect l="l" t="t" r="r" b="b"/>
                <a:pathLst>
                  <a:path w="5672" h="2069" fill="none" extrusionOk="0">
                    <a:moveTo>
                      <a:pt x="5671" y="0"/>
                    </a:moveTo>
                    <a:lnTo>
                      <a:pt x="1" y="2068"/>
                    </a:lnTo>
                  </a:path>
                </a:pathLst>
              </a:custGeom>
              <a:noFill/>
              <a:ln w="5000" cap="flat" cmpd="sng">
                <a:solidFill>
                  <a:schemeClr val="lt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8" name="Google Shape;1168;p32"/>
              <p:cNvSpPr/>
              <p:nvPr/>
            </p:nvSpPr>
            <p:spPr>
              <a:xfrm>
                <a:off x="3689475" y="3197725"/>
                <a:ext cx="97600" cy="55900"/>
              </a:xfrm>
              <a:custGeom>
                <a:avLst/>
                <a:gdLst/>
                <a:ahLst/>
                <a:cxnLst/>
                <a:rect l="l" t="t" r="r" b="b"/>
                <a:pathLst>
                  <a:path w="3904" h="2236" fill="none" extrusionOk="0">
                    <a:moveTo>
                      <a:pt x="3903" y="1"/>
                    </a:moveTo>
                    <a:lnTo>
                      <a:pt x="0" y="2236"/>
                    </a:lnTo>
                  </a:path>
                </a:pathLst>
              </a:custGeom>
              <a:noFill/>
              <a:ln w="5000" cap="flat" cmpd="sng">
                <a:solidFill>
                  <a:schemeClr val="lt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169" name="Google Shape;1169;p32"/>
          <p:cNvSpPr/>
          <p:nvPr/>
        </p:nvSpPr>
        <p:spPr>
          <a:xfrm>
            <a:off x="5798525" y="4303738"/>
            <a:ext cx="302725" cy="301900"/>
          </a:xfrm>
          <a:custGeom>
            <a:avLst/>
            <a:gdLst/>
            <a:ahLst/>
            <a:cxnLst/>
            <a:rect l="l" t="t" r="r" b="b"/>
            <a:pathLst>
              <a:path w="12109" h="12076" extrusionOk="0">
                <a:moveTo>
                  <a:pt x="6071" y="0"/>
                </a:moveTo>
                <a:lnTo>
                  <a:pt x="5504" y="2302"/>
                </a:lnTo>
                <a:cubicBezTo>
                  <a:pt x="5137" y="3870"/>
                  <a:pt x="3903" y="5104"/>
                  <a:pt x="2335" y="5471"/>
                </a:cubicBezTo>
                <a:lnTo>
                  <a:pt x="0" y="6005"/>
                </a:lnTo>
                <a:lnTo>
                  <a:pt x="2335" y="6572"/>
                </a:lnTo>
                <a:cubicBezTo>
                  <a:pt x="3903" y="6939"/>
                  <a:pt x="5137" y="8173"/>
                  <a:pt x="5504" y="9741"/>
                </a:cubicBezTo>
                <a:lnTo>
                  <a:pt x="6038" y="12076"/>
                </a:lnTo>
                <a:lnTo>
                  <a:pt x="6605" y="9741"/>
                </a:lnTo>
                <a:cubicBezTo>
                  <a:pt x="6972" y="8173"/>
                  <a:pt x="8206" y="6939"/>
                  <a:pt x="9774" y="6572"/>
                </a:cubicBezTo>
                <a:lnTo>
                  <a:pt x="12109" y="6038"/>
                </a:lnTo>
                <a:lnTo>
                  <a:pt x="9774" y="5471"/>
                </a:lnTo>
                <a:cubicBezTo>
                  <a:pt x="8206" y="5104"/>
                  <a:pt x="6972" y="3870"/>
                  <a:pt x="6605" y="2302"/>
                </a:cubicBezTo>
                <a:lnTo>
                  <a:pt x="6071" y="0"/>
                </a:lnTo>
                <a:close/>
              </a:path>
            </a:pathLst>
          </a:custGeom>
          <a:solidFill>
            <a:srgbClr val="F1EF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0" name="Google Shape;1170;p32"/>
          <p:cNvSpPr/>
          <p:nvPr/>
        </p:nvSpPr>
        <p:spPr>
          <a:xfrm>
            <a:off x="5798525" y="537863"/>
            <a:ext cx="302725" cy="301900"/>
          </a:xfrm>
          <a:custGeom>
            <a:avLst/>
            <a:gdLst/>
            <a:ahLst/>
            <a:cxnLst/>
            <a:rect l="l" t="t" r="r" b="b"/>
            <a:pathLst>
              <a:path w="12109" h="12076" extrusionOk="0">
                <a:moveTo>
                  <a:pt x="6071" y="1"/>
                </a:moveTo>
                <a:lnTo>
                  <a:pt x="5504" y="2336"/>
                </a:lnTo>
                <a:cubicBezTo>
                  <a:pt x="5137" y="3903"/>
                  <a:pt x="3903" y="5138"/>
                  <a:pt x="2335" y="5505"/>
                </a:cubicBezTo>
                <a:lnTo>
                  <a:pt x="0" y="6038"/>
                </a:lnTo>
                <a:lnTo>
                  <a:pt x="2335" y="6605"/>
                </a:lnTo>
                <a:cubicBezTo>
                  <a:pt x="3903" y="6972"/>
                  <a:pt x="5137" y="8207"/>
                  <a:pt x="5504" y="9774"/>
                </a:cubicBezTo>
                <a:lnTo>
                  <a:pt x="6038" y="12076"/>
                </a:lnTo>
                <a:lnTo>
                  <a:pt x="6605" y="9774"/>
                </a:lnTo>
                <a:cubicBezTo>
                  <a:pt x="6972" y="8207"/>
                  <a:pt x="8206" y="6972"/>
                  <a:pt x="9774" y="6605"/>
                </a:cubicBezTo>
                <a:lnTo>
                  <a:pt x="12109" y="6038"/>
                </a:lnTo>
                <a:lnTo>
                  <a:pt x="9774" y="5505"/>
                </a:lnTo>
                <a:cubicBezTo>
                  <a:pt x="8206" y="5104"/>
                  <a:pt x="6972" y="3903"/>
                  <a:pt x="6605" y="2336"/>
                </a:cubicBezTo>
                <a:lnTo>
                  <a:pt x="6071" y="1"/>
                </a:lnTo>
                <a:close/>
              </a:path>
            </a:pathLst>
          </a:custGeom>
          <a:solidFill>
            <a:srgbClr val="F1EF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1055;p32">
            <a:extLst>
              <a:ext uri="{FF2B5EF4-FFF2-40B4-BE49-F238E27FC236}">
                <a16:creationId xmlns:a16="http://schemas.microsoft.com/office/drawing/2014/main" id="{26CBD0DB-2552-F687-3F05-2E8D27FC124B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495610" y="1100101"/>
            <a:ext cx="4931002" cy="137163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latin typeface="Bahnschrift" panose="020B05020402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Báo cáo đồ án cuối ký</a:t>
            </a:r>
            <a:br>
              <a:rPr lang="en-US" sz="2800" b="1">
                <a:latin typeface="Bahnschrift" panose="020B0502040204020203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2800" b="1">
                <a:latin typeface="Bahnschrift" panose="020B05020402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Môn: Hệ quản trị cơ sở dữ liệu</a:t>
            </a:r>
            <a:endParaRPr sz="2800" b="1">
              <a:latin typeface="Bahnschrift" panose="020B0502040204020203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Google Shape;788;p36">
            <a:extLst>
              <a:ext uri="{FF2B5EF4-FFF2-40B4-BE49-F238E27FC236}">
                <a16:creationId xmlns:a16="http://schemas.microsoft.com/office/drawing/2014/main" id="{83CD6B9F-1656-71A4-B334-E87D89F3AA5A}"/>
              </a:ext>
            </a:extLst>
          </p:cNvPr>
          <p:cNvSpPr txBox="1"/>
          <p:nvPr/>
        </p:nvSpPr>
        <p:spPr>
          <a:xfrm>
            <a:off x="314207" y="2380847"/>
            <a:ext cx="5212500" cy="1170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esley"/>
              <a:buNone/>
              <a:defRPr sz="3400" b="0" i="0" u="none" strike="noStrike" cap="none">
                <a:solidFill>
                  <a:schemeClr val="dk1"/>
                </a:solidFill>
                <a:latin typeface="Besley"/>
                <a:ea typeface="Besley"/>
                <a:cs typeface="Besley"/>
                <a:sym typeface="Besle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 panose="020B0604020202020204"/>
              <a:buNone/>
              <a:defRPr sz="52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 panose="020B0604020202020204"/>
              <a:buNone/>
              <a:defRPr sz="52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 panose="020B0604020202020204"/>
              <a:buNone/>
              <a:defRPr sz="52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 panose="020B0604020202020204"/>
              <a:buNone/>
              <a:defRPr sz="52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 panose="020B0604020202020204"/>
              <a:buNone/>
              <a:defRPr sz="52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 panose="020B0604020202020204"/>
              <a:buNone/>
              <a:defRPr sz="52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 panose="020B0604020202020204"/>
              <a:buNone/>
              <a:defRPr sz="52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 panose="020B0604020202020204"/>
              <a:buNone/>
              <a:defRPr sz="52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bg1"/>
                </a:solidFill>
              </a:rPr>
              <a:t>Đề tài: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bg1"/>
                </a:solidFill>
              </a:rPr>
              <a:t>Xây dựng hệ thống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bg1"/>
                </a:solidFill>
              </a:rPr>
              <a:t>quản lý nhà hàng</a:t>
            </a:r>
          </a:p>
        </p:txBody>
      </p:sp>
      <p:grpSp>
        <p:nvGrpSpPr>
          <p:cNvPr id="8" name="Google Shape;791;p36">
            <a:extLst>
              <a:ext uri="{FF2B5EF4-FFF2-40B4-BE49-F238E27FC236}">
                <a16:creationId xmlns:a16="http://schemas.microsoft.com/office/drawing/2014/main" id="{F0DE0E65-9BD2-A686-6A94-8B2AD9DEFB17}"/>
              </a:ext>
            </a:extLst>
          </p:cNvPr>
          <p:cNvGrpSpPr/>
          <p:nvPr/>
        </p:nvGrpSpPr>
        <p:grpSpPr>
          <a:xfrm>
            <a:off x="-547632" y="480274"/>
            <a:ext cx="5060296" cy="858126"/>
            <a:chOff x="3965202" y="562578"/>
            <a:chExt cx="5060296" cy="858126"/>
          </a:xfrm>
        </p:grpSpPr>
        <p:sp>
          <p:nvSpPr>
            <p:cNvPr id="9" name="Google Shape;792;p36">
              <a:extLst>
                <a:ext uri="{FF2B5EF4-FFF2-40B4-BE49-F238E27FC236}">
                  <a16:creationId xmlns:a16="http://schemas.microsoft.com/office/drawing/2014/main" id="{06B49769-BC95-4926-028B-A645D469C91B}"/>
                </a:ext>
              </a:extLst>
            </p:cNvPr>
            <p:cNvSpPr/>
            <p:nvPr/>
          </p:nvSpPr>
          <p:spPr>
            <a:xfrm>
              <a:off x="3965202" y="1364738"/>
              <a:ext cx="59697" cy="55907"/>
            </a:xfrm>
            <a:custGeom>
              <a:avLst/>
              <a:gdLst/>
              <a:ahLst/>
              <a:cxnLst/>
              <a:rect l="l" t="t" r="r" b="b"/>
              <a:pathLst>
                <a:path w="1024" h="959" extrusionOk="0">
                  <a:moveTo>
                    <a:pt x="512" y="191"/>
                  </a:moveTo>
                  <a:cubicBezTo>
                    <a:pt x="563" y="191"/>
                    <a:pt x="616" y="211"/>
                    <a:pt x="655" y="252"/>
                  </a:cubicBezTo>
                  <a:cubicBezTo>
                    <a:pt x="809" y="415"/>
                    <a:pt x="790" y="608"/>
                    <a:pt x="603" y="747"/>
                  </a:cubicBezTo>
                  <a:cubicBezTo>
                    <a:pt x="572" y="771"/>
                    <a:pt x="520" y="774"/>
                    <a:pt x="471" y="790"/>
                  </a:cubicBezTo>
                  <a:cubicBezTo>
                    <a:pt x="425" y="756"/>
                    <a:pt x="360" y="725"/>
                    <a:pt x="329" y="676"/>
                  </a:cubicBezTo>
                  <a:cubicBezTo>
                    <a:pt x="246" y="541"/>
                    <a:pt x="265" y="387"/>
                    <a:pt x="372" y="255"/>
                  </a:cubicBezTo>
                  <a:cubicBezTo>
                    <a:pt x="407" y="213"/>
                    <a:pt x="459" y="191"/>
                    <a:pt x="512" y="191"/>
                  </a:cubicBezTo>
                  <a:close/>
                  <a:moveTo>
                    <a:pt x="470" y="0"/>
                  </a:moveTo>
                  <a:cubicBezTo>
                    <a:pt x="453" y="0"/>
                    <a:pt x="435" y="1"/>
                    <a:pt x="418" y="3"/>
                  </a:cubicBezTo>
                  <a:cubicBezTo>
                    <a:pt x="179" y="24"/>
                    <a:pt x="0" y="249"/>
                    <a:pt x="19" y="513"/>
                  </a:cubicBezTo>
                  <a:cubicBezTo>
                    <a:pt x="40" y="773"/>
                    <a:pt x="261" y="959"/>
                    <a:pt x="555" y="959"/>
                  </a:cubicBezTo>
                  <a:cubicBezTo>
                    <a:pt x="559" y="959"/>
                    <a:pt x="564" y="959"/>
                    <a:pt x="569" y="959"/>
                  </a:cubicBezTo>
                  <a:cubicBezTo>
                    <a:pt x="809" y="956"/>
                    <a:pt x="1024" y="731"/>
                    <a:pt x="1009" y="482"/>
                  </a:cubicBezTo>
                  <a:cubicBezTo>
                    <a:pt x="994" y="183"/>
                    <a:pt x="719" y="0"/>
                    <a:pt x="4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n>
                  <a:solidFill>
                    <a:schemeClr val="bg1">
                      <a:lumMod val="90000"/>
                    </a:schemeClr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10" name="Google Shape;793;p36">
              <a:extLst>
                <a:ext uri="{FF2B5EF4-FFF2-40B4-BE49-F238E27FC236}">
                  <a16:creationId xmlns:a16="http://schemas.microsoft.com/office/drawing/2014/main" id="{B8B2247D-7459-D407-022F-E6CF9E221129}"/>
                </a:ext>
              </a:extLst>
            </p:cNvPr>
            <p:cNvSpPr/>
            <p:nvPr/>
          </p:nvSpPr>
          <p:spPr>
            <a:xfrm>
              <a:off x="5762295" y="562578"/>
              <a:ext cx="3263203" cy="663192"/>
            </a:xfrm>
            <a:custGeom>
              <a:avLst/>
              <a:gdLst/>
              <a:ahLst/>
              <a:cxnLst/>
              <a:rect l="l" t="t" r="r" b="b"/>
              <a:pathLst>
                <a:path w="55975" h="11376" extrusionOk="0">
                  <a:moveTo>
                    <a:pt x="21778" y="5637"/>
                  </a:moveTo>
                  <a:cubicBezTo>
                    <a:pt x="22269" y="5637"/>
                    <a:pt x="22775" y="5867"/>
                    <a:pt x="23100" y="6265"/>
                  </a:cubicBezTo>
                  <a:cubicBezTo>
                    <a:pt x="23318" y="6529"/>
                    <a:pt x="23429" y="6825"/>
                    <a:pt x="23429" y="7058"/>
                  </a:cubicBezTo>
                  <a:cubicBezTo>
                    <a:pt x="23426" y="7608"/>
                    <a:pt x="23263" y="7980"/>
                    <a:pt x="22931" y="8266"/>
                  </a:cubicBezTo>
                  <a:cubicBezTo>
                    <a:pt x="22805" y="8377"/>
                    <a:pt x="22651" y="8466"/>
                    <a:pt x="22498" y="8555"/>
                  </a:cubicBezTo>
                  <a:cubicBezTo>
                    <a:pt x="22444" y="8584"/>
                    <a:pt x="22390" y="8598"/>
                    <a:pt x="22335" y="8598"/>
                  </a:cubicBezTo>
                  <a:cubicBezTo>
                    <a:pt x="22264" y="8598"/>
                    <a:pt x="22192" y="8575"/>
                    <a:pt x="22123" y="8537"/>
                  </a:cubicBezTo>
                  <a:cubicBezTo>
                    <a:pt x="21778" y="8340"/>
                    <a:pt x="21474" y="8094"/>
                    <a:pt x="21210" y="7799"/>
                  </a:cubicBezTo>
                  <a:cubicBezTo>
                    <a:pt x="21031" y="7596"/>
                    <a:pt x="20902" y="7372"/>
                    <a:pt x="20819" y="7117"/>
                  </a:cubicBezTo>
                  <a:cubicBezTo>
                    <a:pt x="20687" y="6695"/>
                    <a:pt x="20736" y="6299"/>
                    <a:pt x="21019" y="5942"/>
                  </a:cubicBezTo>
                  <a:cubicBezTo>
                    <a:pt x="21117" y="5819"/>
                    <a:pt x="21240" y="5730"/>
                    <a:pt x="21394" y="5687"/>
                  </a:cubicBezTo>
                  <a:cubicBezTo>
                    <a:pt x="21519" y="5654"/>
                    <a:pt x="21648" y="5637"/>
                    <a:pt x="21778" y="5637"/>
                  </a:cubicBezTo>
                  <a:close/>
                  <a:moveTo>
                    <a:pt x="34183" y="5637"/>
                  </a:moveTo>
                  <a:cubicBezTo>
                    <a:pt x="34314" y="5637"/>
                    <a:pt x="34443" y="5654"/>
                    <a:pt x="34568" y="5687"/>
                  </a:cubicBezTo>
                  <a:cubicBezTo>
                    <a:pt x="34722" y="5730"/>
                    <a:pt x="34842" y="5819"/>
                    <a:pt x="34940" y="5942"/>
                  </a:cubicBezTo>
                  <a:cubicBezTo>
                    <a:pt x="35223" y="6299"/>
                    <a:pt x="35272" y="6695"/>
                    <a:pt x="35140" y="7117"/>
                  </a:cubicBezTo>
                  <a:cubicBezTo>
                    <a:pt x="35060" y="7372"/>
                    <a:pt x="34934" y="7599"/>
                    <a:pt x="34753" y="7799"/>
                  </a:cubicBezTo>
                  <a:cubicBezTo>
                    <a:pt x="34492" y="8094"/>
                    <a:pt x="34187" y="8337"/>
                    <a:pt x="33843" y="8537"/>
                  </a:cubicBezTo>
                  <a:cubicBezTo>
                    <a:pt x="33773" y="8575"/>
                    <a:pt x="33703" y="8598"/>
                    <a:pt x="33632" y="8598"/>
                  </a:cubicBezTo>
                  <a:cubicBezTo>
                    <a:pt x="33578" y="8598"/>
                    <a:pt x="33524" y="8584"/>
                    <a:pt x="33471" y="8555"/>
                  </a:cubicBezTo>
                  <a:cubicBezTo>
                    <a:pt x="33320" y="8466"/>
                    <a:pt x="33167" y="8383"/>
                    <a:pt x="33032" y="8266"/>
                  </a:cubicBezTo>
                  <a:cubicBezTo>
                    <a:pt x="32697" y="7977"/>
                    <a:pt x="32537" y="7608"/>
                    <a:pt x="32534" y="7061"/>
                  </a:cubicBezTo>
                  <a:cubicBezTo>
                    <a:pt x="32534" y="6825"/>
                    <a:pt x="32644" y="6529"/>
                    <a:pt x="32862" y="6265"/>
                  </a:cubicBezTo>
                  <a:cubicBezTo>
                    <a:pt x="33190" y="5867"/>
                    <a:pt x="33693" y="5637"/>
                    <a:pt x="34183" y="5637"/>
                  </a:cubicBezTo>
                  <a:close/>
                  <a:moveTo>
                    <a:pt x="13726" y="7160"/>
                  </a:moveTo>
                  <a:cubicBezTo>
                    <a:pt x="13738" y="7160"/>
                    <a:pt x="13750" y="7161"/>
                    <a:pt x="13762" y="7163"/>
                  </a:cubicBezTo>
                  <a:cubicBezTo>
                    <a:pt x="13854" y="7178"/>
                    <a:pt x="13925" y="7221"/>
                    <a:pt x="13986" y="7292"/>
                  </a:cubicBezTo>
                  <a:cubicBezTo>
                    <a:pt x="14146" y="7479"/>
                    <a:pt x="14232" y="7701"/>
                    <a:pt x="14309" y="7931"/>
                  </a:cubicBezTo>
                  <a:cubicBezTo>
                    <a:pt x="14478" y="8451"/>
                    <a:pt x="14650" y="8973"/>
                    <a:pt x="14813" y="9493"/>
                  </a:cubicBezTo>
                  <a:cubicBezTo>
                    <a:pt x="14819" y="9545"/>
                    <a:pt x="14804" y="9606"/>
                    <a:pt x="14798" y="9665"/>
                  </a:cubicBezTo>
                  <a:cubicBezTo>
                    <a:pt x="14635" y="9526"/>
                    <a:pt x="14463" y="9397"/>
                    <a:pt x="14315" y="9247"/>
                  </a:cubicBezTo>
                  <a:cubicBezTo>
                    <a:pt x="14005" y="8930"/>
                    <a:pt x="13759" y="8574"/>
                    <a:pt x="13599" y="8156"/>
                  </a:cubicBezTo>
                  <a:cubicBezTo>
                    <a:pt x="13510" y="7925"/>
                    <a:pt x="13470" y="7691"/>
                    <a:pt x="13485" y="7449"/>
                  </a:cubicBezTo>
                  <a:cubicBezTo>
                    <a:pt x="13491" y="7406"/>
                    <a:pt x="13500" y="7362"/>
                    <a:pt x="13510" y="7316"/>
                  </a:cubicBezTo>
                  <a:cubicBezTo>
                    <a:pt x="13523" y="7228"/>
                    <a:pt x="13624" y="7160"/>
                    <a:pt x="13726" y="7160"/>
                  </a:cubicBezTo>
                  <a:close/>
                  <a:moveTo>
                    <a:pt x="42251" y="7165"/>
                  </a:moveTo>
                  <a:cubicBezTo>
                    <a:pt x="42352" y="7165"/>
                    <a:pt x="42452" y="7233"/>
                    <a:pt x="42465" y="7323"/>
                  </a:cubicBezTo>
                  <a:cubicBezTo>
                    <a:pt x="42471" y="7362"/>
                    <a:pt x="42484" y="7406"/>
                    <a:pt x="42487" y="7452"/>
                  </a:cubicBezTo>
                  <a:cubicBezTo>
                    <a:pt x="42502" y="7694"/>
                    <a:pt x="42465" y="7928"/>
                    <a:pt x="42376" y="8159"/>
                  </a:cubicBezTo>
                  <a:cubicBezTo>
                    <a:pt x="42216" y="8574"/>
                    <a:pt x="41970" y="8936"/>
                    <a:pt x="41657" y="9250"/>
                  </a:cubicBezTo>
                  <a:cubicBezTo>
                    <a:pt x="41509" y="9400"/>
                    <a:pt x="41340" y="9530"/>
                    <a:pt x="41177" y="9668"/>
                  </a:cubicBezTo>
                  <a:cubicBezTo>
                    <a:pt x="41165" y="9606"/>
                    <a:pt x="41146" y="9545"/>
                    <a:pt x="41162" y="9496"/>
                  </a:cubicBezTo>
                  <a:cubicBezTo>
                    <a:pt x="41328" y="8973"/>
                    <a:pt x="41497" y="8454"/>
                    <a:pt x="41666" y="7937"/>
                  </a:cubicBezTo>
                  <a:cubicBezTo>
                    <a:pt x="41743" y="7707"/>
                    <a:pt x="41826" y="7482"/>
                    <a:pt x="41989" y="7295"/>
                  </a:cubicBezTo>
                  <a:cubicBezTo>
                    <a:pt x="42047" y="7224"/>
                    <a:pt x="42118" y="7184"/>
                    <a:pt x="42210" y="7169"/>
                  </a:cubicBezTo>
                  <a:cubicBezTo>
                    <a:pt x="42223" y="7166"/>
                    <a:pt x="42237" y="7165"/>
                    <a:pt x="42251" y="7165"/>
                  </a:cubicBezTo>
                  <a:close/>
                  <a:moveTo>
                    <a:pt x="28000" y="333"/>
                  </a:moveTo>
                  <a:cubicBezTo>
                    <a:pt x="28218" y="735"/>
                    <a:pt x="28479" y="1107"/>
                    <a:pt x="28756" y="1473"/>
                  </a:cubicBezTo>
                  <a:cubicBezTo>
                    <a:pt x="29128" y="1965"/>
                    <a:pt x="29546" y="2414"/>
                    <a:pt x="30081" y="2749"/>
                  </a:cubicBezTo>
                  <a:cubicBezTo>
                    <a:pt x="30130" y="2779"/>
                    <a:pt x="30158" y="2841"/>
                    <a:pt x="30197" y="2884"/>
                  </a:cubicBezTo>
                  <a:cubicBezTo>
                    <a:pt x="30065" y="3065"/>
                    <a:pt x="29869" y="3127"/>
                    <a:pt x="29709" y="3237"/>
                  </a:cubicBezTo>
                  <a:cubicBezTo>
                    <a:pt x="29383" y="3471"/>
                    <a:pt x="29109" y="3757"/>
                    <a:pt x="28928" y="4117"/>
                  </a:cubicBezTo>
                  <a:cubicBezTo>
                    <a:pt x="28759" y="4452"/>
                    <a:pt x="28645" y="4808"/>
                    <a:pt x="28614" y="5186"/>
                  </a:cubicBezTo>
                  <a:cubicBezTo>
                    <a:pt x="28562" y="5580"/>
                    <a:pt x="28568" y="5976"/>
                    <a:pt x="28599" y="6373"/>
                  </a:cubicBezTo>
                  <a:cubicBezTo>
                    <a:pt x="28667" y="7249"/>
                    <a:pt x="28959" y="8048"/>
                    <a:pt x="29506" y="8740"/>
                  </a:cubicBezTo>
                  <a:cubicBezTo>
                    <a:pt x="30139" y="9545"/>
                    <a:pt x="30898" y="10200"/>
                    <a:pt x="31863" y="10596"/>
                  </a:cubicBezTo>
                  <a:cubicBezTo>
                    <a:pt x="31943" y="10630"/>
                    <a:pt x="32026" y="10667"/>
                    <a:pt x="32097" y="10713"/>
                  </a:cubicBezTo>
                  <a:cubicBezTo>
                    <a:pt x="32125" y="10734"/>
                    <a:pt x="32140" y="10774"/>
                    <a:pt x="32159" y="10802"/>
                  </a:cubicBezTo>
                  <a:cubicBezTo>
                    <a:pt x="31670" y="10802"/>
                    <a:pt x="31181" y="10805"/>
                    <a:pt x="30692" y="10805"/>
                  </a:cubicBezTo>
                  <a:cubicBezTo>
                    <a:pt x="30367" y="10805"/>
                    <a:pt x="30041" y="10804"/>
                    <a:pt x="29715" y="10799"/>
                  </a:cubicBezTo>
                  <a:cubicBezTo>
                    <a:pt x="29670" y="10798"/>
                    <a:pt x="29624" y="10798"/>
                    <a:pt x="29579" y="10798"/>
                  </a:cubicBezTo>
                  <a:cubicBezTo>
                    <a:pt x="29456" y="10798"/>
                    <a:pt x="29333" y="10801"/>
                    <a:pt x="29214" y="10805"/>
                  </a:cubicBezTo>
                  <a:cubicBezTo>
                    <a:pt x="27806" y="10799"/>
                    <a:pt x="26441" y="10799"/>
                    <a:pt x="26263" y="10799"/>
                  </a:cubicBezTo>
                  <a:cubicBezTo>
                    <a:pt x="25937" y="10804"/>
                    <a:pt x="25611" y="10805"/>
                    <a:pt x="25285" y="10805"/>
                  </a:cubicBezTo>
                  <a:cubicBezTo>
                    <a:pt x="24796" y="10805"/>
                    <a:pt x="24307" y="10802"/>
                    <a:pt x="23816" y="10802"/>
                  </a:cubicBezTo>
                  <a:cubicBezTo>
                    <a:pt x="23838" y="10771"/>
                    <a:pt x="23847" y="10728"/>
                    <a:pt x="23881" y="10713"/>
                  </a:cubicBezTo>
                  <a:cubicBezTo>
                    <a:pt x="23951" y="10667"/>
                    <a:pt x="24034" y="10630"/>
                    <a:pt x="24114" y="10596"/>
                  </a:cubicBezTo>
                  <a:cubicBezTo>
                    <a:pt x="25073" y="10200"/>
                    <a:pt x="25839" y="9542"/>
                    <a:pt x="26472" y="8740"/>
                  </a:cubicBezTo>
                  <a:cubicBezTo>
                    <a:pt x="27019" y="8048"/>
                    <a:pt x="27305" y="7249"/>
                    <a:pt x="27379" y="6373"/>
                  </a:cubicBezTo>
                  <a:cubicBezTo>
                    <a:pt x="27410" y="5976"/>
                    <a:pt x="27416" y="5580"/>
                    <a:pt x="27385" y="5186"/>
                  </a:cubicBezTo>
                  <a:cubicBezTo>
                    <a:pt x="27354" y="4805"/>
                    <a:pt x="27237" y="4452"/>
                    <a:pt x="27068" y="4117"/>
                  </a:cubicBezTo>
                  <a:cubicBezTo>
                    <a:pt x="26887" y="3757"/>
                    <a:pt x="26616" y="3471"/>
                    <a:pt x="26288" y="3237"/>
                  </a:cubicBezTo>
                  <a:cubicBezTo>
                    <a:pt x="26131" y="3121"/>
                    <a:pt x="25931" y="3059"/>
                    <a:pt x="25802" y="2884"/>
                  </a:cubicBezTo>
                  <a:cubicBezTo>
                    <a:pt x="25839" y="2838"/>
                    <a:pt x="25866" y="2776"/>
                    <a:pt x="25916" y="2749"/>
                  </a:cubicBezTo>
                  <a:cubicBezTo>
                    <a:pt x="26447" y="2414"/>
                    <a:pt x="26865" y="1968"/>
                    <a:pt x="27240" y="1473"/>
                  </a:cubicBezTo>
                  <a:cubicBezTo>
                    <a:pt x="27517" y="1107"/>
                    <a:pt x="27778" y="735"/>
                    <a:pt x="28000" y="333"/>
                  </a:cubicBezTo>
                  <a:close/>
                  <a:moveTo>
                    <a:pt x="2440" y="10246"/>
                  </a:moveTo>
                  <a:cubicBezTo>
                    <a:pt x="2533" y="10246"/>
                    <a:pt x="2626" y="10254"/>
                    <a:pt x="2720" y="10270"/>
                  </a:cubicBezTo>
                  <a:cubicBezTo>
                    <a:pt x="2871" y="10298"/>
                    <a:pt x="3025" y="10307"/>
                    <a:pt x="3172" y="10338"/>
                  </a:cubicBezTo>
                  <a:cubicBezTo>
                    <a:pt x="3624" y="10424"/>
                    <a:pt x="4064" y="10544"/>
                    <a:pt x="4463" y="10778"/>
                  </a:cubicBezTo>
                  <a:cubicBezTo>
                    <a:pt x="4506" y="10805"/>
                    <a:pt x="4522" y="10879"/>
                    <a:pt x="4568" y="10959"/>
                  </a:cubicBezTo>
                  <a:cubicBezTo>
                    <a:pt x="3338" y="10928"/>
                    <a:pt x="2139" y="10897"/>
                    <a:pt x="941" y="10864"/>
                  </a:cubicBezTo>
                  <a:cubicBezTo>
                    <a:pt x="904" y="10864"/>
                    <a:pt x="864" y="10833"/>
                    <a:pt x="830" y="10817"/>
                  </a:cubicBezTo>
                  <a:cubicBezTo>
                    <a:pt x="1245" y="10538"/>
                    <a:pt x="1568" y="10393"/>
                    <a:pt x="1940" y="10310"/>
                  </a:cubicBezTo>
                  <a:cubicBezTo>
                    <a:pt x="2106" y="10271"/>
                    <a:pt x="2272" y="10246"/>
                    <a:pt x="2440" y="10246"/>
                  </a:cubicBezTo>
                  <a:close/>
                  <a:moveTo>
                    <a:pt x="53538" y="10249"/>
                  </a:moveTo>
                  <a:cubicBezTo>
                    <a:pt x="53702" y="10249"/>
                    <a:pt x="53864" y="10271"/>
                    <a:pt x="54029" y="10310"/>
                  </a:cubicBezTo>
                  <a:cubicBezTo>
                    <a:pt x="54404" y="10396"/>
                    <a:pt x="54721" y="10538"/>
                    <a:pt x="55136" y="10817"/>
                  </a:cubicBezTo>
                  <a:cubicBezTo>
                    <a:pt x="55099" y="10833"/>
                    <a:pt x="55065" y="10864"/>
                    <a:pt x="55025" y="10864"/>
                  </a:cubicBezTo>
                  <a:cubicBezTo>
                    <a:pt x="53826" y="10897"/>
                    <a:pt x="52627" y="10925"/>
                    <a:pt x="51398" y="10959"/>
                  </a:cubicBezTo>
                  <a:cubicBezTo>
                    <a:pt x="51444" y="10879"/>
                    <a:pt x="51459" y="10805"/>
                    <a:pt x="51505" y="10781"/>
                  </a:cubicBezTo>
                  <a:cubicBezTo>
                    <a:pt x="51905" y="10541"/>
                    <a:pt x="52348" y="10427"/>
                    <a:pt x="52796" y="10338"/>
                  </a:cubicBezTo>
                  <a:cubicBezTo>
                    <a:pt x="52947" y="10307"/>
                    <a:pt x="53101" y="10298"/>
                    <a:pt x="53251" y="10273"/>
                  </a:cubicBezTo>
                  <a:cubicBezTo>
                    <a:pt x="53348" y="10256"/>
                    <a:pt x="53443" y="10249"/>
                    <a:pt x="53538" y="10249"/>
                  </a:cubicBezTo>
                  <a:close/>
                  <a:moveTo>
                    <a:pt x="44802" y="4920"/>
                  </a:moveTo>
                  <a:cubicBezTo>
                    <a:pt x="44900" y="4920"/>
                    <a:pt x="44998" y="4924"/>
                    <a:pt x="45096" y="4931"/>
                  </a:cubicBezTo>
                  <a:cubicBezTo>
                    <a:pt x="45622" y="4971"/>
                    <a:pt x="46145" y="5036"/>
                    <a:pt x="46652" y="5195"/>
                  </a:cubicBezTo>
                  <a:cubicBezTo>
                    <a:pt x="47184" y="5364"/>
                    <a:pt x="47663" y="5635"/>
                    <a:pt x="48078" y="6001"/>
                  </a:cubicBezTo>
                  <a:cubicBezTo>
                    <a:pt x="48588" y="6450"/>
                    <a:pt x="48893" y="7024"/>
                    <a:pt x="49065" y="7679"/>
                  </a:cubicBezTo>
                  <a:cubicBezTo>
                    <a:pt x="49089" y="7762"/>
                    <a:pt x="49089" y="7854"/>
                    <a:pt x="49117" y="7937"/>
                  </a:cubicBezTo>
                  <a:cubicBezTo>
                    <a:pt x="49317" y="8629"/>
                    <a:pt x="48874" y="9760"/>
                    <a:pt x="48241" y="10227"/>
                  </a:cubicBezTo>
                  <a:cubicBezTo>
                    <a:pt x="47632" y="10676"/>
                    <a:pt x="46959" y="10907"/>
                    <a:pt x="46218" y="10959"/>
                  </a:cubicBezTo>
                  <a:cubicBezTo>
                    <a:pt x="46172" y="10962"/>
                    <a:pt x="46125" y="10964"/>
                    <a:pt x="46079" y="10964"/>
                  </a:cubicBezTo>
                  <a:cubicBezTo>
                    <a:pt x="45863" y="10964"/>
                    <a:pt x="45650" y="10930"/>
                    <a:pt x="45434" y="10882"/>
                  </a:cubicBezTo>
                  <a:cubicBezTo>
                    <a:pt x="44740" y="10738"/>
                    <a:pt x="44328" y="10286"/>
                    <a:pt x="44079" y="9662"/>
                  </a:cubicBezTo>
                  <a:cubicBezTo>
                    <a:pt x="44030" y="9539"/>
                    <a:pt x="43993" y="9407"/>
                    <a:pt x="43977" y="9281"/>
                  </a:cubicBezTo>
                  <a:cubicBezTo>
                    <a:pt x="43962" y="9173"/>
                    <a:pt x="43962" y="9059"/>
                    <a:pt x="43990" y="8955"/>
                  </a:cubicBezTo>
                  <a:cubicBezTo>
                    <a:pt x="44094" y="8571"/>
                    <a:pt x="44245" y="8205"/>
                    <a:pt x="44531" y="7913"/>
                  </a:cubicBezTo>
                  <a:cubicBezTo>
                    <a:pt x="44577" y="7867"/>
                    <a:pt x="44629" y="7817"/>
                    <a:pt x="44660" y="7762"/>
                  </a:cubicBezTo>
                  <a:cubicBezTo>
                    <a:pt x="44678" y="7731"/>
                    <a:pt x="44678" y="7682"/>
                    <a:pt x="44666" y="7648"/>
                  </a:cubicBezTo>
                  <a:cubicBezTo>
                    <a:pt x="44656" y="7616"/>
                    <a:pt x="44632" y="7600"/>
                    <a:pt x="44603" y="7600"/>
                  </a:cubicBezTo>
                  <a:cubicBezTo>
                    <a:pt x="44588" y="7600"/>
                    <a:pt x="44572" y="7605"/>
                    <a:pt x="44555" y="7615"/>
                  </a:cubicBezTo>
                  <a:cubicBezTo>
                    <a:pt x="44482" y="7661"/>
                    <a:pt x="44399" y="7698"/>
                    <a:pt x="44337" y="7759"/>
                  </a:cubicBezTo>
                  <a:cubicBezTo>
                    <a:pt x="44017" y="8085"/>
                    <a:pt x="43851" y="8491"/>
                    <a:pt x="43790" y="8936"/>
                  </a:cubicBezTo>
                  <a:cubicBezTo>
                    <a:pt x="43753" y="9222"/>
                    <a:pt x="43790" y="9505"/>
                    <a:pt x="43894" y="9775"/>
                  </a:cubicBezTo>
                  <a:cubicBezTo>
                    <a:pt x="44064" y="10215"/>
                    <a:pt x="44300" y="10602"/>
                    <a:pt x="44681" y="10894"/>
                  </a:cubicBezTo>
                  <a:cubicBezTo>
                    <a:pt x="44715" y="10922"/>
                    <a:pt x="44715" y="11002"/>
                    <a:pt x="44737" y="11076"/>
                  </a:cubicBezTo>
                  <a:cubicBezTo>
                    <a:pt x="44487" y="11076"/>
                    <a:pt x="44247" y="11082"/>
                    <a:pt x="44011" y="11082"/>
                  </a:cubicBezTo>
                  <a:cubicBezTo>
                    <a:pt x="43870" y="11082"/>
                    <a:pt x="43730" y="11080"/>
                    <a:pt x="43590" y="11073"/>
                  </a:cubicBezTo>
                  <a:cubicBezTo>
                    <a:pt x="42379" y="11017"/>
                    <a:pt x="41171" y="11027"/>
                    <a:pt x="39963" y="11020"/>
                  </a:cubicBezTo>
                  <a:cubicBezTo>
                    <a:pt x="39932" y="11020"/>
                    <a:pt x="39901" y="11021"/>
                    <a:pt x="39870" y="11021"/>
                  </a:cubicBezTo>
                  <a:cubicBezTo>
                    <a:pt x="39793" y="11021"/>
                    <a:pt x="39716" y="11015"/>
                    <a:pt x="39643" y="10971"/>
                  </a:cubicBezTo>
                  <a:cubicBezTo>
                    <a:pt x="39637" y="10968"/>
                    <a:pt x="39640" y="10928"/>
                    <a:pt x="39653" y="10919"/>
                  </a:cubicBezTo>
                  <a:cubicBezTo>
                    <a:pt x="39742" y="10811"/>
                    <a:pt x="39871" y="10784"/>
                    <a:pt x="39988" y="10725"/>
                  </a:cubicBezTo>
                  <a:cubicBezTo>
                    <a:pt x="40602" y="10421"/>
                    <a:pt x="41177" y="10064"/>
                    <a:pt x="41681" y="9591"/>
                  </a:cubicBezTo>
                  <a:cubicBezTo>
                    <a:pt x="41973" y="9321"/>
                    <a:pt x="42232" y="9019"/>
                    <a:pt x="42431" y="8675"/>
                  </a:cubicBezTo>
                  <a:cubicBezTo>
                    <a:pt x="42640" y="8306"/>
                    <a:pt x="42763" y="7910"/>
                    <a:pt x="42733" y="7479"/>
                  </a:cubicBezTo>
                  <a:cubicBezTo>
                    <a:pt x="42717" y="7292"/>
                    <a:pt x="42634" y="7144"/>
                    <a:pt x="42465" y="7052"/>
                  </a:cubicBezTo>
                  <a:cubicBezTo>
                    <a:pt x="42360" y="6995"/>
                    <a:pt x="42259" y="6966"/>
                    <a:pt x="42164" y="6966"/>
                  </a:cubicBezTo>
                  <a:cubicBezTo>
                    <a:pt x="41995" y="6966"/>
                    <a:pt x="41844" y="7056"/>
                    <a:pt x="41724" y="7233"/>
                  </a:cubicBezTo>
                  <a:cubicBezTo>
                    <a:pt x="41574" y="7455"/>
                    <a:pt x="41478" y="7698"/>
                    <a:pt x="41392" y="7953"/>
                  </a:cubicBezTo>
                  <a:cubicBezTo>
                    <a:pt x="41273" y="8306"/>
                    <a:pt x="41159" y="8663"/>
                    <a:pt x="41048" y="9016"/>
                  </a:cubicBezTo>
                  <a:cubicBezTo>
                    <a:pt x="40941" y="9357"/>
                    <a:pt x="40753" y="9659"/>
                    <a:pt x="40504" y="9911"/>
                  </a:cubicBezTo>
                  <a:cubicBezTo>
                    <a:pt x="40258" y="10166"/>
                    <a:pt x="39991" y="10396"/>
                    <a:pt x="39674" y="10556"/>
                  </a:cubicBezTo>
                  <a:cubicBezTo>
                    <a:pt x="39145" y="10829"/>
                    <a:pt x="38591" y="11018"/>
                    <a:pt x="37990" y="11018"/>
                  </a:cubicBezTo>
                  <a:cubicBezTo>
                    <a:pt x="37962" y="11018"/>
                    <a:pt x="37935" y="11018"/>
                    <a:pt x="37907" y="11017"/>
                  </a:cubicBezTo>
                  <a:cubicBezTo>
                    <a:pt x="37138" y="10996"/>
                    <a:pt x="36367" y="10990"/>
                    <a:pt x="35598" y="10953"/>
                  </a:cubicBezTo>
                  <a:cubicBezTo>
                    <a:pt x="34940" y="10919"/>
                    <a:pt x="34283" y="10867"/>
                    <a:pt x="33631" y="10759"/>
                  </a:cubicBezTo>
                  <a:cubicBezTo>
                    <a:pt x="33308" y="10707"/>
                    <a:pt x="32976" y="10682"/>
                    <a:pt x="32653" y="10605"/>
                  </a:cubicBezTo>
                  <a:cubicBezTo>
                    <a:pt x="31931" y="10433"/>
                    <a:pt x="31295" y="10104"/>
                    <a:pt x="30742" y="9619"/>
                  </a:cubicBezTo>
                  <a:cubicBezTo>
                    <a:pt x="30477" y="9388"/>
                    <a:pt x="30225" y="9139"/>
                    <a:pt x="29988" y="8881"/>
                  </a:cubicBezTo>
                  <a:cubicBezTo>
                    <a:pt x="29518" y="8371"/>
                    <a:pt x="29205" y="7771"/>
                    <a:pt x="29039" y="7095"/>
                  </a:cubicBezTo>
                  <a:cubicBezTo>
                    <a:pt x="29036" y="7077"/>
                    <a:pt x="29048" y="7052"/>
                    <a:pt x="29051" y="7034"/>
                  </a:cubicBezTo>
                  <a:cubicBezTo>
                    <a:pt x="29063" y="7024"/>
                    <a:pt x="29082" y="7015"/>
                    <a:pt x="29085" y="7015"/>
                  </a:cubicBezTo>
                  <a:cubicBezTo>
                    <a:pt x="29174" y="7141"/>
                    <a:pt x="29263" y="7267"/>
                    <a:pt x="29343" y="7399"/>
                  </a:cubicBezTo>
                  <a:cubicBezTo>
                    <a:pt x="29656" y="7913"/>
                    <a:pt x="30081" y="8328"/>
                    <a:pt x="30560" y="8681"/>
                  </a:cubicBezTo>
                  <a:cubicBezTo>
                    <a:pt x="30738" y="8813"/>
                    <a:pt x="30929" y="8924"/>
                    <a:pt x="31126" y="9016"/>
                  </a:cubicBezTo>
                  <a:cubicBezTo>
                    <a:pt x="31538" y="9208"/>
                    <a:pt x="31961" y="9303"/>
                    <a:pt x="32388" y="9303"/>
                  </a:cubicBezTo>
                  <a:cubicBezTo>
                    <a:pt x="32715" y="9303"/>
                    <a:pt x="33045" y="9247"/>
                    <a:pt x="33373" y="9136"/>
                  </a:cubicBezTo>
                  <a:cubicBezTo>
                    <a:pt x="33592" y="9059"/>
                    <a:pt x="33804" y="9020"/>
                    <a:pt x="34026" y="9020"/>
                  </a:cubicBezTo>
                  <a:cubicBezTo>
                    <a:pt x="34087" y="9020"/>
                    <a:pt x="34149" y="9023"/>
                    <a:pt x="34212" y="9029"/>
                  </a:cubicBezTo>
                  <a:cubicBezTo>
                    <a:pt x="34301" y="9037"/>
                    <a:pt x="34390" y="9041"/>
                    <a:pt x="34479" y="9041"/>
                  </a:cubicBezTo>
                  <a:cubicBezTo>
                    <a:pt x="34805" y="9041"/>
                    <a:pt x="35128" y="8984"/>
                    <a:pt x="35445" y="8878"/>
                  </a:cubicBezTo>
                  <a:cubicBezTo>
                    <a:pt x="35949" y="8709"/>
                    <a:pt x="36431" y="8506"/>
                    <a:pt x="36892" y="8251"/>
                  </a:cubicBezTo>
                  <a:cubicBezTo>
                    <a:pt x="37449" y="7940"/>
                    <a:pt x="38002" y="7621"/>
                    <a:pt x="38555" y="7307"/>
                  </a:cubicBezTo>
                  <a:cubicBezTo>
                    <a:pt x="39244" y="6914"/>
                    <a:pt x="39923" y="6511"/>
                    <a:pt x="40624" y="6139"/>
                  </a:cubicBezTo>
                  <a:cubicBezTo>
                    <a:pt x="41500" y="5672"/>
                    <a:pt x="42422" y="5318"/>
                    <a:pt x="43393" y="5103"/>
                  </a:cubicBezTo>
                  <a:cubicBezTo>
                    <a:pt x="43860" y="5001"/>
                    <a:pt x="44327" y="4920"/>
                    <a:pt x="44802" y="4920"/>
                  </a:cubicBezTo>
                  <a:close/>
                  <a:moveTo>
                    <a:pt x="11162" y="4933"/>
                  </a:moveTo>
                  <a:cubicBezTo>
                    <a:pt x="11637" y="4933"/>
                    <a:pt x="12105" y="5013"/>
                    <a:pt x="12572" y="5116"/>
                  </a:cubicBezTo>
                  <a:cubicBezTo>
                    <a:pt x="13543" y="5331"/>
                    <a:pt x="14466" y="5684"/>
                    <a:pt x="15342" y="6148"/>
                  </a:cubicBezTo>
                  <a:cubicBezTo>
                    <a:pt x="16039" y="6517"/>
                    <a:pt x="16722" y="6926"/>
                    <a:pt x="17407" y="7316"/>
                  </a:cubicBezTo>
                  <a:cubicBezTo>
                    <a:pt x="17961" y="7633"/>
                    <a:pt x="18514" y="7950"/>
                    <a:pt x="19073" y="8263"/>
                  </a:cubicBezTo>
                  <a:cubicBezTo>
                    <a:pt x="19534" y="8518"/>
                    <a:pt x="20020" y="8724"/>
                    <a:pt x="20521" y="8887"/>
                  </a:cubicBezTo>
                  <a:cubicBezTo>
                    <a:pt x="20836" y="8993"/>
                    <a:pt x="21157" y="9052"/>
                    <a:pt x="21481" y="9052"/>
                  </a:cubicBezTo>
                  <a:cubicBezTo>
                    <a:pt x="21572" y="9052"/>
                    <a:pt x="21663" y="9047"/>
                    <a:pt x="21754" y="9038"/>
                  </a:cubicBezTo>
                  <a:cubicBezTo>
                    <a:pt x="21815" y="9032"/>
                    <a:pt x="21874" y="9029"/>
                    <a:pt x="21933" y="9029"/>
                  </a:cubicBezTo>
                  <a:cubicBezTo>
                    <a:pt x="22157" y="9029"/>
                    <a:pt x="22369" y="9070"/>
                    <a:pt x="22593" y="9145"/>
                  </a:cubicBezTo>
                  <a:cubicBezTo>
                    <a:pt x="22920" y="9257"/>
                    <a:pt x="23249" y="9313"/>
                    <a:pt x="23575" y="9313"/>
                  </a:cubicBezTo>
                  <a:cubicBezTo>
                    <a:pt x="24003" y="9313"/>
                    <a:pt x="24427" y="9217"/>
                    <a:pt x="24840" y="9025"/>
                  </a:cubicBezTo>
                  <a:cubicBezTo>
                    <a:pt x="25040" y="8933"/>
                    <a:pt x="25230" y="8823"/>
                    <a:pt x="25405" y="8693"/>
                  </a:cubicBezTo>
                  <a:cubicBezTo>
                    <a:pt x="25885" y="8334"/>
                    <a:pt x="26306" y="7919"/>
                    <a:pt x="26623" y="7409"/>
                  </a:cubicBezTo>
                  <a:cubicBezTo>
                    <a:pt x="26703" y="7279"/>
                    <a:pt x="26792" y="7150"/>
                    <a:pt x="26881" y="7024"/>
                  </a:cubicBezTo>
                  <a:cubicBezTo>
                    <a:pt x="26881" y="7024"/>
                    <a:pt x="26902" y="7037"/>
                    <a:pt x="26915" y="7043"/>
                  </a:cubicBezTo>
                  <a:cubicBezTo>
                    <a:pt x="26915" y="7055"/>
                    <a:pt x="26927" y="7080"/>
                    <a:pt x="26921" y="7098"/>
                  </a:cubicBezTo>
                  <a:cubicBezTo>
                    <a:pt x="26755" y="7774"/>
                    <a:pt x="26438" y="8371"/>
                    <a:pt x="25974" y="8884"/>
                  </a:cubicBezTo>
                  <a:cubicBezTo>
                    <a:pt x="25734" y="9145"/>
                    <a:pt x="25485" y="9391"/>
                    <a:pt x="25221" y="9622"/>
                  </a:cubicBezTo>
                  <a:cubicBezTo>
                    <a:pt x="24661" y="10107"/>
                    <a:pt x="24028" y="10436"/>
                    <a:pt x="23306" y="10612"/>
                  </a:cubicBezTo>
                  <a:cubicBezTo>
                    <a:pt x="22983" y="10688"/>
                    <a:pt x="22657" y="10713"/>
                    <a:pt x="22332" y="10765"/>
                  </a:cubicBezTo>
                  <a:cubicBezTo>
                    <a:pt x="21677" y="10873"/>
                    <a:pt x="21019" y="10922"/>
                    <a:pt x="20364" y="10956"/>
                  </a:cubicBezTo>
                  <a:cubicBezTo>
                    <a:pt x="19596" y="10996"/>
                    <a:pt x="18821" y="10999"/>
                    <a:pt x="18053" y="11020"/>
                  </a:cubicBezTo>
                  <a:cubicBezTo>
                    <a:pt x="18021" y="11021"/>
                    <a:pt x="17990" y="11022"/>
                    <a:pt x="17958" y="11022"/>
                  </a:cubicBezTo>
                  <a:cubicBezTo>
                    <a:pt x="17361" y="11022"/>
                    <a:pt x="16811" y="10831"/>
                    <a:pt x="16285" y="10559"/>
                  </a:cubicBezTo>
                  <a:cubicBezTo>
                    <a:pt x="15972" y="10399"/>
                    <a:pt x="15701" y="10166"/>
                    <a:pt x="15455" y="9914"/>
                  </a:cubicBezTo>
                  <a:cubicBezTo>
                    <a:pt x="15206" y="9662"/>
                    <a:pt x="15025" y="9360"/>
                    <a:pt x="14914" y="9019"/>
                  </a:cubicBezTo>
                  <a:cubicBezTo>
                    <a:pt x="14804" y="8663"/>
                    <a:pt x="14684" y="8309"/>
                    <a:pt x="14570" y="7956"/>
                  </a:cubicBezTo>
                  <a:cubicBezTo>
                    <a:pt x="14484" y="7707"/>
                    <a:pt x="14389" y="7461"/>
                    <a:pt x="14238" y="7236"/>
                  </a:cubicBezTo>
                  <a:cubicBezTo>
                    <a:pt x="14118" y="7059"/>
                    <a:pt x="13968" y="6968"/>
                    <a:pt x="13798" y="6968"/>
                  </a:cubicBezTo>
                  <a:cubicBezTo>
                    <a:pt x="13703" y="6968"/>
                    <a:pt x="13602" y="6997"/>
                    <a:pt x="13497" y="7055"/>
                  </a:cubicBezTo>
                  <a:cubicBezTo>
                    <a:pt x="13331" y="7147"/>
                    <a:pt x="13242" y="7295"/>
                    <a:pt x="13227" y="7482"/>
                  </a:cubicBezTo>
                  <a:cubicBezTo>
                    <a:pt x="13193" y="7916"/>
                    <a:pt x="13319" y="8309"/>
                    <a:pt x="13531" y="8678"/>
                  </a:cubicBezTo>
                  <a:cubicBezTo>
                    <a:pt x="13731" y="9022"/>
                    <a:pt x="13989" y="9324"/>
                    <a:pt x="14281" y="9597"/>
                  </a:cubicBezTo>
                  <a:cubicBezTo>
                    <a:pt x="14785" y="10067"/>
                    <a:pt x="15360" y="10421"/>
                    <a:pt x="15975" y="10728"/>
                  </a:cubicBezTo>
                  <a:cubicBezTo>
                    <a:pt x="16092" y="10787"/>
                    <a:pt x="16221" y="10814"/>
                    <a:pt x="16310" y="10922"/>
                  </a:cubicBezTo>
                  <a:cubicBezTo>
                    <a:pt x="16322" y="10931"/>
                    <a:pt x="16325" y="10971"/>
                    <a:pt x="16316" y="10974"/>
                  </a:cubicBezTo>
                  <a:cubicBezTo>
                    <a:pt x="16218" y="11036"/>
                    <a:pt x="16107" y="11020"/>
                    <a:pt x="15999" y="11027"/>
                  </a:cubicBezTo>
                  <a:cubicBezTo>
                    <a:pt x="14788" y="11033"/>
                    <a:pt x="13577" y="11020"/>
                    <a:pt x="12372" y="11076"/>
                  </a:cubicBezTo>
                  <a:cubicBezTo>
                    <a:pt x="12228" y="11082"/>
                    <a:pt x="12084" y="11083"/>
                    <a:pt x="11939" y="11083"/>
                  </a:cubicBezTo>
                  <a:cubicBezTo>
                    <a:pt x="11707" y="11083"/>
                    <a:pt x="11472" y="11079"/>
                    <a:pt x="11226" y="11079"/>
                  </a:cubicBezTo>
                  <a:cubicBezTo>
                    <a:pt x="11244" y="11005"/>
                    <a:pt x="11244" y="10928"/>
                    <a:pt x="11281" y="10897"/>
                  </a:cubicBezTo>
                  <a:cubicBezTo>
                    <a:pt x="11659" y="10605"/>
                    <a:pt x="11896" y="10218"/>
                    <a:pt x="12068" y="9779"/>
                  </a:cubicBezTo>
                  <a:cubicBezTo>
                    <a:pt x="12176" y="9508"/>
                    <a:pt x="12212" y="9225"/>
                    <a:pt x="12172" y="8939"/>
                  </a:cubicBezTo>
                  <a:cubicBezTo>
                    <a:pt x="12111" y="8494"/>
                    <a:pt x="11945" y="8088"/>
                    <a:pt x="11625" y="7762"/>
                  </a:cubicBezTo>
                  <a:cubicBezTo>
                    <a:pt x="11567" y="7701"/>
                    <a:pt x="11484" y="7664"/>
                    <a:pt x="11407" y="7618"/>
                  </a:cubicBezTo>
                  <a:cubicBezTo>
                    <a:pt x="11391" y="7608"/>
                    <a:pt x="11375" y="7603"/>
                    <a:pt x="11360" y="7603"/>
                  </a:cubicBezTo>
                  <a:cubicBezTo>
                    <a:pt x="11332" y="7603"/>
                    <a:pt x="11308" y="7619"/>
                    <a:pt x="11296" y="7651"/>
                  </a:cubicBezTo>
                  <a:cubicBezTo>
                    <a:pt x="11284" y="7685"/>
                    <a:pt x="11284" y="7741"/>
                    <a:pt x="11303" y="7765"/>
                  </a:cubicBezTo>
                  <a:cubicBezTo>
                    <a:pt x="11336" y="7820"/>
                    <a:pt x="11383" y="7870"/>
                    <a:pt x="11429" y="7916"/>
                  </a:cubicBezTo>
                  <a:cubicBezTo>
                    <a:pt x="11721" y="8205"/>
                    <a:pt x="11868" y="8571"/>
                    <a:pt x="11973" y="8958"/>
                  </a:cubicBezTo>
                  <a:cubicBezTo>
                    <a:pt x="11997" y="9062"/>
                    <a:pt x="11997" y="9176"/>
                    <a:pt x="11982" y="9284"/>
                  </a:cubicBezTo>
                  <a:cubicBezTo>
                    <a:pt x="11963" y="9416"/>
                    <a:pt x="11930" y="9545"/>
                    <a:pt x="11884" y="9665"/>
                  </a:cubicBezTo>
                  <a:cubicBezTo>
                    <a:pt x="11628" y="10292"/>
                    <a:pt x="11220" y="10741"/>
                    <a:pt x="10528" y="10885"/>
                  </a:cubicBezTo>
                  <a:cubicBezTo>
                    <a:pt x="10314" y="10930"/>
                    <a:pt x="10099" y="10968"/>
                    <a:pt x="9885" y="10968"/>
                  </a:cubicBezTo>
                  <a:cubicBezTo>
                    <a:pt x="9838" y="10968"/>
                    <a:pt x="9791" y="10966"/>
                    <a:pt x="9744" y="10962"/>
                  </a:cubicBezTo>
                  <a:cubicBezTo>
                    <a:pt x="9006" y="10910"/>
                    <a:pt x="8330" y="10679"/>
                    <a:pt x="7725" y="10237"/>
                  </a:cubicBezTo>
                  <a:cubicBezTo>
                    <a:pt x="7091" y="9775"/>
                    <a:pt x="6649" y="8638"/>
                    <a:pt x="6849" y="7947"/>
                  </a:cubicBezTo>
                  <a:cubicBezTo>
                    <a:pt x="6873" y="7864"/>
                    <a:pt x="6876" y="7774"/>
                    <a:pt x="6901" y="7688"/>
                  </a:cubicBezTo>
                  <a:cubicBezTo>
                    <a:pt x="7073" y="7037"/>
                    <a:pt x="7377" y="6459"/>
                    <a:pt x="7888" y="6010"/>
                  </a:cubicBezTo>
                  <a:cubicBezTo>
                    <a:pt x="8303" y="5641"/>
                    <a:pt x="8782" y="5377"/>
                    <a:pt x="9314" y="5208"/>
                  </a:cubicBezTo>
                  <a:cubicBezTo>
                    <a:pt x="9821" y="5045"/>
                    <a:pt x="10344" y="4980"/>
                    <a:pt x="10869" y="4943"/>
                  </a:cubicBezTo>
                  <a:cubicBezTo>
                    <a:pt x="10967" y="4936"/>
                    <a:pt x="11065" y="4933"/>
                    <a:pt x="11162" y="4933"/>
                  </a:cubicBezTo>
                  <a:close/>
                  <a:moveTo>
                    <a:pt x="27958" y="1"/>
                  </a:moveTo>
                  <a:cubicBezTo>
                    <a:pt x="27947" y="1"/>
                    <a:pt x="27940" y="3"/>
                    <a:pt x="27938" y="10"/>
                  </a:cubicBezTo>
                  <a:lnTo>
                    <a:pt x="27926" y="19"/>
                  </a:lnTo>
                  <a:cubicBezTo>
                    <a:pt x="27914" y="25"/>
                    <a:pt x="27901" y="44"/>
                    <a:pt x="27898" y="59"/>
                  </a:cubicBezTo>
                  <a:cubicBezTo>
                    <a:pt x="27818" y="164"/>
                    <a:pt x="27738" y="271"/>
                    <a:pt x="27665" y="382"/>
                  </a:cubicBezTo>
                  <a:cubicBezTo>
                    <a:pt x="27342" y="880"/>
                    <a:pt x="27001" y="1365"/>
                    <a:pt x="26607" y="1814"/>
                  </a:cubicBezTo>
                  <a:cubicBezTo>
                    <a:pt x="26226" y="2254"/>
                    <a:pt x="25793" y="2613"/>
                    <a:pt x="25239" y="2813"/>
                  </a:cubicBezTo>
                  <a:cubicBezTo>
                    <a:pt x="25156" y="2844"/>
                    <a:pt x="25116" y="2915"/>
                    <a:pt x="25141" y="2961"/>
                  </a:cubicBezTo>
                  <a:cubicBezTo>
                    <a:pt x="25172" y="3022"/>
                    <a:pt x="25212" y="3062"/>
                    <a:pt x="25285" y="3071"/>
                  </a:cubicBezTo>
                  <a:cubicBezTo>
                    <a:pt x="25654" y="3124"/>
                    <a:pt x="25934" y="3339"/>
                    <a:pt x="26171" y="3606"/>
                  </a:cubicBezTo>
                  <a:cubicBezTo>
                    <a:pt x="26358" y="3815"/>
                    <a:pt x="26527" y="4052"/>
                    <a:pt x="26681" y="4292"/>
                  </a:cubicBezTo>
                  <a:cubicBezTo>
                    <a:pt x="26884" y="4614"/>
                    <a:pt x="26973" y="4968"/>
                    <a:pt x="26988" y="5358"/>
                  </a:cubicBezTo>
                  <a:cubicBezTo>
                    <a:pt x="27025" y="6268"/>
                    <a:pt x="26712" y="7037"/>
                    <a:pt x="26115" y="7704"/>
                  </a:cubicBezTo>
                  <a:cubicBezTo>
                    <a:pt x="25897" y="7950"/>
                    <a:pt x="25642" y="8162"/>
                    <a:pt x="25378" y="8361"/>
                  </a:cubicBezTo>
                  <a:cubicBezTo>
                    <a:pt x="24847" y="8758"/>
                    <a:pt x="24280" y="8951"/>
                    <a:pt x="23675" y="8951"/>
                  </a:cubicBezTo>
                  <a:cubicBezTo>
                    <a:pt x="23418" y="8951"/>
                    <a:pt x="23153" y="8916"/>
                    <a:pt x="22882" y="8847"/>
                  </a:cubicBezTo>
                  <a:cubicBezTo>
                    <a:pt x="22860" y="8841"/>
                    <a:pt x="22839" y="8832"/>
                    <a:pt x="22829" y="8810"/>
                  </a:cubicBezTo>
                  <a:cubicBezTo>
                    <a:pt x="22820" y="8795"/>
                    <a:pt x="22820" y="8764"/>
                    <a:pt x="22826" y="8746"/>
                  </a:cubicBezTo>
                  <a:cubicBezTo>
                    <a:pt x="22860" y="8635"/>
                    <a:pt x="22962" y="8580"/>
                    <a:pt x="23039" y="8503"/>
                  </a:cubicBezTo>
                  <a:cubicBezTo>
                    <a:pt x="23327" y="8220"/>
                    <a:pt x="23512" y="7879"/>
                    <a:pt x="23598" y="7479"/>
                  </a:cubicBezTo>
                  <a:cubicBezTo>
                    <a:pt x="23715" y="6948"/>
                    <a:pt x="23604" y="6471"/>
                    <a:pt x="23272" y="6050"/>
                  </a:cubicBezTo>
                  <a:cubicBezTo>
                    <a:pt x="22946" y="5635"/>
                    <a:pt x="22504" y="5404"/>
                    <a:pt x="21978" y="5337"/>
                  </a:cubicBezTo>
                  <a:cubicBezTo>
                    <a:pt x="21915" y="5329"/>
                    <a:pt x="21854" y="5325"/>
                    <a:pt x="21795" y="5325"/>
                  </a:cubicBezTo>
                  <a:cubicBezTo>
                    <a:pt x="21139" y="5325"/>
                    <a:pt x="20759" y="5793"/>
                    <a:pt x="20638" y="6253"/>
                  </a:cubicBezTo>
                  <a:cubicBezTo>
                    <a:pt x="20469" y="6883"/>
                    <a:pt x="20564" y="7479"/>
                    <a:pt x="21001" y="7986"/>
                  </a:cubicBezTo>
                  <a:cubicBezTo>
                    <a:pt x="21185" y="8202"/>
                    <a:pt x="21400" y="8392"/>
                    <a:pt x="21597" y="8601"/>
                  </a:cubicBezTo>
                  <a:cubicBezTo>
                    <a:pt x="21615" y="8623"/>
                    <a:pt x="21612" y="8678"/>
                    <a:pt x="21609" y="8712"/>
                  </a:cubicBezTo>
                  <a:cubicBezTo>
                    <a:pt x="21609" y="8724"/>
                    <a:pt x="21569" y="8730"/>
                    <a:pt x="21551" y="8733"/>
                  </a:cubicBezTo>
                  <a:cubicBezTo>
                    <a:pt x="21497" y="8739"/>
                    <a:pt x="21444" y="8741"/>
                    <a:pt x="21392" y="8741"/>
                  </a:cubicBezTo>
                  <a:cubicBezTo>
                    <a:pt x="21226" y="8741"/>
                    <a:pt x="21062" y="8716"/>
                    <a:pt x="20899" y="8672"/>
                  </a:cubicBezTo>
                  <a:cubicBezTo>
                    <a:pt x="20536" y="8574"/>
                    <a:pt x="20183" y="8454"/>
                    <a:pt x="19845" y="8297"/>
                  </a:cubicBezTo>
                  <a:cubicBezTo>
                    <a:pt x="19046" y="7928"/>
                    <a:pt x="18289" y="7482"/>
                    <a:pt x="17527" y="7037"/>
                  </a:cubicBezTo>
                  <a:cubicBezTo>
                    <a:pt x="16753" y="6579"/>
                    <a:pt x="15981" y="6115"/>
                    <a:pt x="15169" y="5715"/>
                  </a:cubicBezTo>
                  <a:cubicBezTo>
                    <a:pt x="14278" y="5272"/>
                    <a:pt x="13359" y="4913"/>
                    <a:pt x="12385" y="4719"/>
                  </a:cubicBezTo>
                  <a:cubicBezTo>
                    <a:pt x="11948" y="4634"/>
                    <a:pt x="11512" y="4588"/>
                    <a:pt x="11079" y="4588"/>
                  </a:cubicBezTo>
                  <a:cubicBezTo>
                    <a:pt x="10422" y="4588"/>
                    <a:pt x="9771" y="4693"/>
                    <a:pt x="9129" y="4919"/>
                  </a:cubicBezTo>
                  <a:cubicBezTo>
                    <a:pt x="8561" y="5122"/>
                    <a:pt x="8054" y="5423"/>
                    <a:pt x="7642" y="5872"/>
                  </a:cubicBezTo>
                  <a:cubicBezTo>
                    <a:pt x="6907" y="6671"/>
                    <a:pt x="6529" y="7605"/>
                    <a:pt x="6630" y="8700"/>
                  </a:cubicBezTo>
                  <a:cubicBezTo>
                    <a:pt x="6704" y="9483"/>
                    <a:pt x="7051" y="10126"/>
                    <a:pt x="7688" y="10602"/>
                  </a:cubicBezTo>
                  <a:cubicBezTo>
                    <a:pt x="7811" y="10695"/>
                    <a:pt x="7946" y="10768"/>
                    <a:pt x="8072" y="10861"/>
                  </a:cubicBezTo>
                  <a:cubicBezTo>
                    <a:pt x="8103" y="10882"/>
                    <a:pt x="8112" y="10931"/>
                    <a:pt x="8133" y="10974"/>
                  </a:cubicBezTo>
                  <a:cubicBezTo>
                    <a:pt x="8072" y="10989"/>
                    <a:pt x="8013" y="11017"/>
                    <a:pt x="7952" y="11017"/>
                  </a:cubicBezTo>
                  <a:cubicBezTo>
                    <a:pt x="7949" y="11017"/>
                    <a:pt x="7946" y="11017"/>
                    <a:pt x="7943" y="11017"/>
                  </a:cubicBezTo>
                  <a:cubicBezTo>
                    <a:pt x="7347" y="11014"/>
                    <a:pt x="6753" y="10999"/>
                    <a:pt x="6160" y="10999"/>
                  </a:cubicBezTo>
                  <a:cubicBezTo>
                    <a:pt x="5705" y="10999"/>
                    <a:pt x="5293" y="10864"/>
                    <a:pt x="4894" y="10667"/>
                  </a:cubicBezTo>
                  <a:cubicBezTo>
                    <a:pt x="4660" y="10553"/>
                    <a:pt x="4429" y="10421"/>
                    <a:pt x="4187" y="10316"/>
                  </a:cubicBezTo>
                  <a:cubicBezTo>
                    <a:pt x="3676" y="10095"/>
                    <a:pt x="3126" y="10031"/>
                    <a:pt x="2579" y="9988"/>
                  </a:cubicBezTo>
                  <a:cubicBezTo>
                    <a:pt x="2543" y="9985"/>
                    <a:pt x="2506" y="9984"/>
                    <a:pt x="2470" y="9984"/>
                  </a:cubicBezTo>
                  <a:cubicBezTo>
                    <a:pt x="2221" y="9984"/>
                    <a:pt x="1976" y="10038"/>
                    <a:pt x="1740" y="10129"/>
                  </a:cubicBezTo>
                  <a:cubicBezTo>
                    <a:pt x="1555" y="10200"/>
                    <a:pt x="1371" y="10270"/>
                    <a:pt x="1196" y="10359"/>
                  </a:cubicBezTo>
                  <a:cubicBezTo>
                    <a:pt x="858" y="10522"/>
                    <a:pt x="520" y="10679"/>
                    <a:pt x="157" y="10778"/>
                  </a:cubicBezTo>
                  <a:cubicBezTo>
                    <a:pt x="120" y="10790"/>
                    <a:pt x="77" y="10817"/>
                    <a:pt x="49" y="10848"/>
                  </a:cubicBezTo>
                  <a:cubicBezTo>
                    <a:pt x="22" y="10879"/>
                    <a:pt x="0" y="10925"/>
                    <a:pt x="3" y="10959"/>
                  </a:cubicBezTo>
                  <a:cubicBezTo>
                    <a:pt x="6" y="10999"/>
                    <a:pt x="43" y="11036"/>
                    <a:pt x="77" y="11063"/>
                  </a:cubicBezTo>
                  <a:cubicBezTo>
                    <a:pt x="108" y="11091"/>
                    <a:pt x="154" y="11106"/>
                    <a:pt x="197" y="11109"/>
                  </a:cubicBezTo>
                  <a:cubicBezTo>
                    <a:pt x="326" y="11125"/>
                    <a:pt x="458" y="11137"/>
                    <a:pt x="590" y="11137"/>
                  </a:cubicBezTo>
                  <a:cubicBezTo>
                    <a:pt x="689" y="11136"/>
                    <a:pt x="788" y="11136"/>
                    <a:pt x="887" y="11136"/>
                  </a:cubicBezTo>
                  <a:cubicBezTo>
                    <a:pt x="2241" y="11136"/>
                    <a:pt x="3591" y="11210"/>
                    <a:pt x="4946" y="11245"/>
                  </a:cubicBezTo>
                  <a:cubicBezTo>
                    <a:pt x="5825" y="11263"/>
                    <a:pt x="6704" y="11260"/>
                    <a:pt x="7583" y="11306"/>
                  </a:cubicBezTo>
                  <a:cubicBezTo>
                    <a:pt x="8511" y="11354"/>
                    <a:pt x="9437" y="11375"/>
                    <a:pt x="10363" y="11375"/>
                  </a:cubicBezTo>
                  <a:cubicBezTo>
                    <a:pt x="11042" y="11375"/>
                    <a:pt x="11721" y="11364"/>
                    <a:pt x="12400" y="11343"/>
                  </a:cubicBezTo>
                  <a:cubicBezTo>
                    <a:pt x="13744" y="11303"/>
                    <a:pt x="15089" y="11296"/>
                    <a:pt x="16434" y="11296"/>
                  </a:cubicBezTo>
                  <a:cubicBezTo>
                    <a:pt x="16849" y="11296"/>
                    <a:pt x="17263" y="11296"/>
                    <a:pt x="17678" y="11297"/>
                  </a:cubicBezTo>
                  <a:cubicBezTo>
                    <a:pt x="18843" y="11297"/>
                    <a:pt x="20011" y="11266"/>
                    <a:pt x="21176" y="11236"/>
                  </a:cubicBezTo>
                  <a:cubicBezTo>
                    <a:pt x="21747" y="11220"/>
                    <a:pt x="22316" y="11159"/>
                    <a:pt x="22888" y="11131"/>
                  </a:cubicBezTo>
                  <a:cubicBezTo>
                    <a:pt x="23284" y="11113"/>
                    <a:pt x="23681" y="11106"/>
                    <a:pt x="24074" y="11094"/>
                  </a:cubicBezTo>
                  <a:cubicBezTo>
                    <a:pt x="24735" y="11079"/>
                    <a:pt x="25393" y="11091"/>
                    <a:pt x="26054" y="11045"/>
                  </a:cubicBezTo>
                  <a:cubicBezTo>
                    <a:pt x="26192" y="11036"/>
                    <a:pt x="26882" y="11032"/>
                    <a:pt x="27760" y="11032"/>
                  </a:cubicBezTo>
                  <a:cubicBezTo>
                    <a:pt x="28031" y="11032"/>
                    <a:pt x="28321" y="11032"/>
                    <a:pt x="28618" y="11033"/>
                  </a:cubicBezTo>
                  <a:cubicBezTo>
                    <a:pt x="28639" y="11036"/>
                    <a:pt x="28664" y="11045"/>
                    <a:pt x="28685" y="11045"/>
                  </a:cubicBezTo>
                  <a:cubicBezTo>
                    <a:pt x="28894" y="11045"/>
                    <a:pt x="29097" y="11036"/>
                    <a:pt x="29306" y="11033"/>
                  </a:cubicBezTo>
                  <a:lnTo>
                    <a:pt x="29700" y="11033"/>
                  </a:lnTo>
                  <a:cubicBezTo>
                    <a:pt x="29783" y="11033"/>
                    <a:pt x="29859" y="11036"/>
                    <a:pt x="29939" y="11039"/>
                  </a:cubicBezTo>
                  <a:cubicBezTo>
                    <a:pt x="30600" y="11085"/>
                    <a:pt x="31258" y="11070"/>
                    <a:pt x="31919" y="11091"/>
                  </a:cubicBezTo>
                  <a:cubicBezTo>
                    <a:pt x="32312" y="11100"/>
                    <a:pt x="32709" y="11106"/>
                    <a:pt x="33105" y="11128"/>
                  </a:cubicBezTo>
                  <a:cubicBezTo>
                    <a:pt x="33677" y="11159"/>
                    <a:pt x="34246" y="11217"/>
                    <a:pt x="34817" y="11232"/>
                  </a:cubicBezTo>
                  <a:cubicBezTo>
                    <a:pt x="35928" y="11265"/>
                    <a:pt x="37042" y="11294"/>
                    <a:pt x="38153" y="11294"/>
                  </a:cubicBezTo>
                  <a:cubicBezTo>
                    <a:pt x="38207" y="11294"/>
                    <a:pt x="38261" y="11294"/>
                    <a:pt x="38315" y="11294"/>
                  </a:cubicBezTo>
                  <a:cubicBezTo>
                    <a:pt x="38792" y="11293"/>
                    <a:pt x="39269" y="11292"/>
                    <a:pt x="39745" y="11292"/>
                  </a:cubicBezTo>
                  <a:cubicBezTo>
                    <a:pt x="41028" y="11292"/>
                    <a:pt x="42311" y="11300"/>
                    <a:pt x="43593" y="11340"/>
                  </a:cubicBezTo>
                  <a:cubicBezTo>
                    <a:pt x="44255" y="11360"/>
                    <a:pt x="44916" y="11371"/>
                    <a:pt x="45577" y="11371"/>
                  </a:cubicBezTo>
                  <a:cubicBezTo>
                    <a:pt x="46521" y="11371"/>
                    <a:pt x="47466" y="11349"/>
                    <a:pt x="48410" y="11300"/>
                  </a:cubicBezTo>
                  <a:cubicBezTo>
                    <a:pt x="49289" y="11254"/>
                    <a:pt x="50168" y="11260"/>
                    <a:pt x="51047" y="11239"/>
                  </a:cubicBezTo>
                  <a:cubicBezTo>
                    <a:pt x="52428" y="11209"/>
                    <a:pt x="53803" y="11130"/>
                    <a:pt x="55183" y="11130"/>
                  </a:cubicBezTo>
                  <a:cubicBezTo>
                    <a:pt x="55256" y="11130"/>
                    <a:pt x="55330" y="11131"/>
                    <a:pt x="55403" y="11131"/>
                  </a:cubicBezTo>
                  <a:cubicBezTo>
                    <a:pt x="55532" y="11131"/>
                    <a:pt x="55667" y="11122"/>
                    <a:pt x="55796" y="11106"/>
                  </a:cubicBezTo>
                  <a:cubicBezTo>
                    <a:pt x="55839" y="11103"/>
                    <a:pt x="55886" y="11082"/>
                    <a:pt x="55916" y="11060"/>
                  </a:cubicBezTo>
                  <a:cubicBezTo>
                    <a:pt x="55932" y="11036"/>
                    <a:pt x="55965" y="10999"/>
                    <a:pt x="55972" y="10959"/>
                  </a:cubicBezTo>
                  <a:cubicBezTo>
                    <a:pt x="55975" y="10925"/>
                    <a:pt x="55950" y="10879"/>
                    <a:pt x="55925" y="10848"/>
                  </a:cubicBezTo>
                  <a:cubicBezTo>
                    <a:pt x="55898" y="10817"/>
                    <a:pt x="55855" y="10790"/>
                    <a:pt x="55818" y="10778"/>
                  </a:cubicBezTo>
                  <a:cubicBezTo>
                    <a:pt x="55455" y="10679"/>
                    <a:pt x="55117" y="10522"/>
                    <a:pt x="54779" y="10359"/>
                  </a:cubicBezTo>
                  <a:cubicBezTo>
                    <a:pt x="54601" y="10276"/>
                    <a:pt x="54419" y="10203"/>
                    <a:pt x="54235" y="10129"/>
                  </a:cubicBezTo>
                  <a:cubicBezTo>
                    <a:pt x="54005" y="10040"/>
                    <a:pt x="53765" y="9982"/>
                    <a:pt x="53523" y="9982"/>
                  </a:cubicBezTo>
                  <a:cubicBezTo>
                    <a:pt x="53480" y="9982"/>
                    <a:pt x="53438" y="9984"/>
                    <a:pt x="53396" y="9988"/>
                  </a:cubicBezTo>
                  <a:cubicBezTo>
                    <a:pt x="52846" y="10024"/>
                    <a:pt x="52301" y="10095"/>
                    <a:pt x="51785" y="10316"/>
                  </a:cubicBezTo>
                  <a:cubicBezTo>
                    <a:pt x="51545" y="10421"/>
                    <a:pt x="51315" y="10553"/>
                    <a:pt x="51078" y="10667"/>
                  </a:cubicBezTo>
                  <a:cubicBezTo>
                    <a:pt x="50678" y="10864"/>
                    <a:pt x="50270" y="10999"/>
                    <a:pt x="49815" y="10999"/>
                  </a:cubicBezTo>
                  <a:cubicBezTo>
                    <a:pt x="49218" y="10999"/>
                    <a:pt x="48628" y="11014"/>
                    <a:pt x="48032" y="11017"/>
                  </a:cubicBezTo>
                  <a:cubicBezTo>
                    <a:pt x="47970" y="11017"/>
                    <a:pt x="47906" y="10990"/>
                    <a:pt x="47841" y="10974"/>
                  </a:cubicBezTo>
                  <a:cubicBezTo>
                    <a:pt x="47863" y="10928"/>
                    <a:pt x="47872" y="10879"/>
                    <a:pt x="47903" y="10861"/>
                  </a:cubicBezTo>
                  <a:cubicBezTo>
                    <a:pt x="48026" y="10771"/>
                    <a:pt x="48164" y="10695"/>
                    <a:pt x="48287" y="10602"/>
                  </a:cubicBezTo>
                  <a:cubicBezTo>
                    <a:pt x="48923" y="10129"/>
                    <a:pt x="49271" y="9483"/>
                    <a:pt x="49341" y="8700"/>
                  </a:cubicBezTo>
                  <a:cubicBezTo>
                    <a:pt x="49446" y="7605"/>
                    <a:pt x="49062" y="6671"/>
                    <a:pt x="48333" y="5872"/>
                  </a:cubicBezTo>
                  <a:cubicBezTo>
                    <a:pt x="47921" y="5426"/>
                    <a:pt x="47414" y="5122"/>
                    <a:pt x="46845" y="4919"/>
                  </a:cubicBezTo>
                  <a:cubicBezTo>
                    <a:pt x="46208" y="4690"/>
                    <a:pt x="45560" y="4587"/>
                    <a:pt x="44906" y="4587"/>
                  </a:cubicBezTo>
                  <a:cubicBezTo>
                    <a:pt x="44470" y="4587"/>
                    <a:pt x="44031" y="4633"/>
                    <a:pt x="43590" y="4719"/>
                  </a:cubicBezTo>
                  <a:cubicBezTo>
                    <a:pt x="42616" y="4906"/>
                    <a:pt x="41694" y="5272"/>
                    <a:pt x="40805" y="5715"/>
                  </a:cubicBezTo>
                  <a:cubicBezTo>
                    <a:pt x="39997" y="6115"/>
                    <a:pt x="39222" y="6579"/>
                    <a:pt x="38445" y="7037"/>
                  </a:cubicBezTo>
                  <a:cubicBezTo>
                    <a:pt x="37688" y="7482"/>
                    <a:pt x="36932" y="7931"/>
                    <a:pt x="36130" y="8297"/>
                  </a:cubicBezTo>
                  <a:cubicBezTo>
                    <a:pt x="35786" y="8454"/>
                    <a:pt x="35432" y="8574"/>
                    <a:pt x="35076" y="8672"/>
                  </a:cubicBezTo>
                  <a:cubicBezTo>
                    <a:pt x="34915" y="8718"/>
                    <a:pt x="34754" y="8742"/>
                    <a:pt x="34590" y="8742"/>
                  </a:cubicBezTo>
                  <a:cubicBezTo>
                    <a:pt x="34535" y="8742"/>
                    <a:pt x="34480" y="8739"/>
                    <a:pt x="34424" y="8733"/>
                  </a:cubicBezTo>
                  <a:cubicBezTo>
                    <a:pt x="34402" y="8733"/>
                    <a:pt x="34366" y="8724"/>
                    <a:pt x="34366" y="8712"/>
                  </a:cubicBezTo>
                  <a:cubicBezTo>
                    <a:pt x="34363" y="8672"/>
                    <a:pt x="34353" y="8620"/>
                    <a:pt x="34378" y="8601"/>
                  </a:cubicBezTo>
                  <a:cubicBezTo>
                    <a:pt x="34572" y="8392"/>
                    <a:pt x="34784" y="8202"/>
                    <a:pt x="34971" y="7986"/>
                  </a:cubicBezTo>
                  <a:cubicBezTo>
                    <a:pt x="35411" y="7479"/>
                    <a:pt x="35506" y="6886"/>
                    <a:pt x="35337" y="6253"/>
                  </a:cubicBezTo>
                  <a:cubicBezTo>
                    <a:pt x="35213" y="5790"/>
                    <a:pt x="34838" y="5325"/>
                    <a:pt x="34181" y="5325"/>
                  </a:cubicBezTo>
                  <a:cubicBezTo>
                    <a:pt x="34122" y="5325"/>
                    <a:pt x="34060" y="5329"/>
                    <a:pt x="33997" y="5337"/>
                  </a:cubicBezTo>
                  <a:cubicBezTo>
                    <a:pt x="33471" y="5404"/>
                    <a:pt x="33028" y="5635"/>
                    <a:pt x="32703" y="6050"/>
                  </a:cubicBezTo>
                  <a:cubicBezTo>
                    <a:pt x="32371" y="6468"/>
                    <a:pt x="32260" y="6948"/>
                    <a:pt x="32374" y="7479"/>
                  </a:cubicBezTo>
                  <a:cubicBezTo>
                    <a:pt x="32460" y="7879"/>
                    <a:pt x="32644" y="8220"/>
                    <a:pt x="32936" y="8503"/>
                  </a:cubicBezTo>
                  <a:cubicBezTo>
                    <a:pt x="33013" y="8580"/>
                    <a:pt x="33118" y="8635"/>
                    <a:pt x="33148" y="8746"/>
                  </a:cubicBezTo>
                  <a:cubicBezTo>
                    <a:pt x="33151" y="8764"/>
                    <a:pt x="33151" y="8792"/>
                    <a:pt x="33142" y="8810"/>
                  </a:cubicBezTo>
                  <a:cubicBezTo>
                    <a:pt x="33136" y="8826"/>
                    <a:pt x="33111" y="8838"/>
                    <a:pt x="33093" y="8847"/>
                  </a:cubicBezTo>
                  <a:cubicBezTo>
                    <a:pt x="32822" y="8916"/>
                    <a:pt x="32558" y="8951"/>
                    <a:pt x="32301" y="8951"/>
                  </a:cubicBezTo>
                  <a:cubicBezTo>
                    <a:pt x="31696" y="8951"/>
                    <a:pt x="31128" y="8758"/>
                    <a:pt x="30597" y="8361"/>
                  </a:cubicBezTo>
                  <a:cubicBezTo>
                    <a:pt x="30330" y="8162"/>
                    <a:pt x="30078" y="7950"/>
                    <a:pt x="29859" y="7704"/>
                  </a:cubicBezTo>
                  <a:cubicBezTo>
                    <a:pt x="29263" y="7037"/>
                    <a:pt x="28946" y="6268"/>
                    <a:pt x="28986" y="5358"/>
                  </a:cubicBezTo>
                  <a:cubicBezTo>
                    <a:pt x="29002" y="4974"/>
                    <a:pt x="29091" y="4614"/>
                    <a:pt x="29294" y="4292"/>
                  </a:cubicBezTo>
                  <a:cubicBezTo>
                    <a:pt x="29447" y="4052"/>
                    <a:pt x="29617" y="3821"/>
                    <a:pt x="29804" y="3606"/>
                  </a:cubicBezTo>
                  <a:cubicBezTo>
                    <a:pt x="30038" y="3339"/>
                    <a:pt x="30320" y="3124"/>
                    <a:pt x="30689" y="3071"/>
                  </a:cubicBezTo>
                  <a:cubicBezTo>
                    <a:pt x="30757" y="3059"/>
                    <a:pt x="30803" y="3022"/>
                    <a:pt x="30834" y="2961"/>
                  </a:cubicBezTo>
                  <a:cubicBezTo>
                    <a:pt x="30858" y="2915"/>
                    <a:pt x="30815" y="2844"/>
                    <a:pt x="30735" y="2813"/>
                  </a:cubicBezTo>
                  <a:cubicBezTo>
                    <a:pt x="30182" y="2613"/>
                    <a:pt x="29746" y="2248"/>
                    <a:pt x="29368" y="1814"/>
                  </a:cubicBezTo>
                  <a:cubicBezTo>
                    <a:pt x="28974" y="1365"/>
                    <a:pt x="28633" y="880"/>
                    <a:pt x="28310" y="382"/>
                  </a:cubicBezTo>
                  <a:cubicBezTo>
                    <a:pt x="28236" y="271"/>
                    <a:pt x="28156" y="167"/>
                    <a:pt x="28077" y="59"/>
                  </a:cubicBezTo>
                  <a:cubicBezTo>
                    <a:pt x="28070" y="44"/>
                    <a:pt x="28061" y="25"/>
                    <a:pt x="28049" y="19"/>
                  </a:cubicBezTo>
                  <a:lnTo>
                    <a:pt x="28037" y="10"/>
                  </a:lnTo>
                  <a:cubicBezTo>
                    <a:pt x="28033" y="4"/>
                    <a:pt x="28023" y="2"/>
                    <a:pt x="28010" y="2"/>
                  </a:cubicBezTo>
                  <a:cubicBezTo>
                    <a:pt x="28003" y="2"/>
                    <a:pt x="27995" y="3"/>
                    <a:pt x="27987" y="4"/>
                  </a:cubicBezTo>
                  <a:cubicBezTo>
                    <a:pt x="27976" y="2"/>
                    <a:pt x="27966" y="1"/>
                    <a:pt x="27958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n>
                  <a:solidFill>
                    <a:schemeClr val="bg1"/>
                  </a:solidFill>
                </a:ln>
                <a:solidFill>
                  <a:schemeClr val="bg1">
                    <a:lumMod val="90000"/>
                  </a:schemeClr>
                </a:solidFill>
              </a:endParaRPr>
            </a:p>
          </p:txBody>
        </p:sp>
        <p:sp>
          <p:nvSpPr>
            <p:cNvPr id="11" name="Google Shape;794;p36">
              <a:extLst>
                <a:ext uri="{FF2B5EF4-FFF2-40B4-BE49-F238E27FC236}">
                  <a16:creationId xmlns:a16="http://schemas.microsoft.com/office/drawing/2014/main" id="{875B4E80-FB16-B0AB-541C-344E9191402E}"/>
                </a:ext>
              </a:extLst>
            </p:cNvPr>
            <p:cNvSpPr/>
            <p:nvPr/>
          </p:nvSpPr>
          <p:spPr>
            <a:xfrm>
              <a:off x="5118693" y="1364738"/>
              <a:ext cx="59930" cy="55966"/>
            </a:xfrm>
            <a:custGeom>
              <a:avLst/>
              <a:gdLst/>
              <a:ahLst/>
              <a:cxnLst/>
              <a:rect l="l" t="t" r="r" b="b"/>
              <a:pathLst>
                <a:path w="1028" h="960" extrusionOk="0">
                  <a:moveTo>
                    <a:pt x="516" y="192"/>
                  </a:moveTo>
                  <a:cubicBezTo>
                    <a:pt x="570" y="192"/>
                    <a:pt x="623" y="213"/>
                    <a:pt x="658" y="255"/>
                  </a:cubicBezTo>
                  <a:cubicBezTo>
                    <a:pt x="757" y="387"/>
                    <a:pt x="781" y="541"/>
                    <a:pt x="695" y="676"/>
                  </a:cubicBezTo>
                  <a:cubicBezTo>
                    <a:pt x="665" y="725"/>
                    <a:pt x="600" y="756"/>
                    <a:pt x="554" y="790"/>
                  </a:cubicBezTo>
                  <a:cubicBezTo>
                    <a:pt x="505" y="774"/>
                    <a:pt x="456" y="771"/>
                    <a:pt x="425" y="747"/>
                  </a:cubicBezTo>
                  <a:cubicBezTo>
                    <a:pt x="234" y="608"/>
                    <a:pt x="216" y="418"/>
                    <a:pt x="373" y="252"/>
                  </a:cubicBezTo>
                  <a:cubicBezTo>
                    <a:pt x="411" y="212"/>
                    <a:pt x="464" y="192"/>
                    <a:pt x="516" y="192"/>
                  </a:cubicBezTo>
                  <a:close/>
                  <a:moveTo>
                    <a:pt x="552" y="0"/>
                  </a:moveTo>
                  <a:cubicBezTo>
                    <a:pt x="302" y="0"/>
                    <a:pt x="27" y="183"/>
                    <a:pt x="13" y="482"/>
                  </a:cubicBezTo>
                  <a:cubicBezTo>
                    <a:pt x="1" y="728"/>
                    <a:pt x="213" y="953"/>
                    <a:pt x="456" y="959"/>
                  </a:cubicBezTo>
                  <a:cubicBezTo>
                    <a:pt x="463" y="959"/>
                    <a:pt x="469" y="959"/>
                    <a:pt x="476" y="959"/>
                  </a:cubicBezTo>
                  <a:cubicBezTo>
                    <a:pt x="764" y="959"/>
                    <a:pt x="982" y="771"/>
                    <a:pt x="1003" y="513"/>
                  </a:cubicBezTo>
                  <a:cubicBezTo>
                    <a:pt x="1027" y="249"/>
                    <a:pt x="843" y="24"/>
                    <a:pt x="603" y="3"/>
                  </a:cubicBezTo>
                  <a:cubicBezTo>
                    <a:pt x="586" y="1"/>
                    <a:pt x="569" y="0"/>
                    <a:pt x="5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n>
                  <a:solidFill>
                    <a:schemeClr val="bg1">
                      <a:lumMod val="90000"/>
                    </a:schemeClr>
                  </a:solidFill>
                </a:ln>
                <a:solidFill>
                  <a:schemeClr val="bg1"/>
                </a:solidFill>
              </a:endParaRPr>
            </a:p>
          </p:txBody>
        </p:sp>
      </p:grpSp>
      <p:grpSp>
        <p:nvGrpSpPr>
          <p:cNvPr id="12" name="Google Shape;795;p36">
            <a:extLst>
              <a:ext uri="{FF2B5EF4-FFF2-40B4-BE49-F238E27FC236}">
                <a16:creationId xmlns:a16="http://schemas.microsoft.com/office/drawing/2014/main" id="{3D007653-B009-5787-5764-D5550BC81F74}"/>
              </a:ext>
            </a:extLst>
          </p:cNvPr>
          <p:cNvGrpSpPr/>
          <p:nvPr/>
        </p:nvGrpSpPr>
        <p:grpSpPr>
          <a:xfrm rot="10800000">
            <a:off x="1301152" y="3589220"/>
            <a:ext cx="3263203" cy="663192"/>
            <a:chOff x="2940375" y="833000"/>
            <a:chExt cx="3263203" cy="663192"/>
          </a:xfrm>
          <a:solidFill>
            <a:schemeClr val="bg1"/>
          </a:solidFill>
        </p:grpSpPr>
        <p:sp>
          <p:nvSpPr>
            <p:cNvPr id="13" name="Google Shape;796;p36">
              <a:extLst>
                <a:ext uri="{FF2B5EF4-FFF2-40B4-BE49-F238E27FC236}">
                  <a16:creationId xmlns:a16="http://schemas.microsoft.com/office/drawing/2014/main" id="{AA71772E-FD92-0C6E-7459-D4C347AE730F}"/>
                </a:ext>
              </a:extLst>
            </p:cNvPr>
            <p:cNvSpPr/>
            <p:nvPr/>
          </p:nvSpPr>
          <p:spPr>
            <a:xfrm>
              <a:off x="3965202" y="1364738"/>
              <a:ext cx="59697" cy="55907"/>
            </a:xfrm>
            <a:custGeom>
              <a:avLst/>
              <a:gdLst/>
              <a:ahLst/>
              <a:cxnLst/>
              <a:rect l="l" t="t" r="r" b="b"/>
              <a:pathLst>
                <a:path w="1024" h="959" extrusionOk="0">
                  <a:moveTo>
                    <a:pt x="512" y="191"/>
                  </a:moveTo>
                  <a:cubicBezTo>
                    <a:pt x="563" y="191"/>
                    <a:pt x="616" y="211"/>
                    <a:pt x="655" y="252"/>
                  </a:cubicBezTo>
                  <a:cubicBezTo>
                    <a:pt x="809" y="415"/>
                    <a:pt x="790" y="608"/>
                    <a:pt x="603" y="747"/>
                  </a:cubicBezTo>
                  <a:cubicBezTo>
                    <a:pt x="572" y="771"/>
                    <a:pt x="520" y="774"/>
                    <a:pt x="471" y="790"/>
                  </a:cubicBezTo>
                  <a:cubicBezTo>
                    <a:pt x="425" y="756"/>
                    <a:pt x="360" y="725"/>
                    <a:pt x="329" y="676"/>
                  </a:cubicBezTo>
                  <a:cubicBezTo>
                    <a:pt x="246" y="541"/>
                    <a:pt x="265" y="387"/>
                    <a:pt x="372" y="255"/>
                  </a:cubicBezTo>
                  <a:cubicBezTo>
                    <a:pt x="407" y="213"/>
                    <a:pt x="459" y="191"/>
                    <a:pt x="512" y="191"/>
                  </a:cubicBezTo>
                  <a:close/>
                  <a:moveTo>
                    <a:pt x="470" y="0"/>
                  </a:moveTo>
                  <a:cubicBezTo>
                    <a:pt x="453" y="0"/>
                    <a:pt x="435" y="1"/>
                    <a:pt x="418" y="3"/>
                  </a:cubicBezTo>
                  <a:cubicBezTo>
                    <a:pt x="179" y="24"/>
                    <a:pt x="0" y="249"/>
                    <a:pt x="19" y="513"/>
                  </a:cubicBezTo>
                  <a:cubicBezTo>
                    <a:pt x="40" y="773"/>
                    <a:pt x="261" y="959"/>
                    <a:pt x="555" y="959"/>
                  </a:cubicBezTo>
                  <a:cubicBezTo>
                    <a:pt x="559" y="959"/>
                    <a:pt x="564" y="959"/>
                    <a:pt x="569" y="959"/>
                  </a:cubicBezTo>
                  <a:cubicBezTo>
                    <a:pt x="809" y="956"/>
                    <a:pt x="1024" y="731"/>
                    <a:pt x="1009" y="482"/>
                  </a:cubicBezTo>
                  <a:cubicBezTo>
                    <a:pt x="994" y="183"/>
                    <a:pt x="719" y="0"/>
                    <a:pt x="47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4" name="Google Shape;797;p36">
              <a:extLst>
                <a:ext uri="{FF2B5EF4-FFF2-40B4-BE49-F238E27FC236}">
                  <a16:creationId xmlns:a16="http://schemas.microsoft.com/office/drawing/2014/main" id="{A3768EBB-958D-1907-6284-BAD3A4D8CD91}"/>
                </a:ext>
              </a:extLst>
            </p:cNvPr>
            <p:cNvSpPr/>
            <p:nvPr/>
          </p:nvSpPr>
          <p:spPr>
            <a:xfrm>
              <a:off x="2940375" y="833000"/>
              <a:ext cx="3263203" cy="663192"/>
            </a:xfrm>
            <a:custGeom>
              <a:avLst/>
              <a:gdLst/>
              <a:ahLst/>
              <a:cxnLst/>
              <a:rect l="l" t="t" r="r" b="b"/>
              <a:pathLst>
                <a:path w="55975" h="11376" extrusionOk="0">
                  <a:moveTo>
                    <a:pt x="21778" y="5637"/>
                  </a:moveTo>
                  <a:cubicBezTo>
                    <a:pt x="22269" y="5637"/>
                    <a:pt x="22775" y="5867"/>
                    <a:pt x="23100" y="6265"/>
                  </a:cubicBezTo>
                  <a:cubicBezTo>
                    <a:pt x="23318" y="6529"/>
                    <a:pt x="23429" y="6825"/>
                    <a:pt x="23429" y="7058"/>
                  </a:cubicBezTo>
                  <a:cubicBezTo>
                    <a:pt x="23426" y="7608"/>
                    <a:pt x="23263" y="7980"/>
                    <a:pt x="22931" y="8266"/>
                  </a:cubicBezTo>
                  <a:cubicBezTo>
                    <a:pt x="22805" y="8377"/>
                    <a:pt x="22651" y="8466"/>
                    <a:pt x="22498" y="8555"/>
                  </a:cubicBezTo>
                  <a:cubicBezTo>
                    <a:pt x="22444" y="8584"/>
                    <a:pt x="22390" y="8598"/>
                    <a:pt x="22335" y="8598"/>
                  </a:cubicBezTo>
                  <a:cubicBezTo>
                    <a:pt x="22264" y="8598"/>
                    <a:pt x="22192" y="8575"/>
                    <a:pt x="22123" y="8537"/>
                  </a:cubicBezTo>
                  <a:cubicBezTo>
                    <a:pt x="21778" y="8340"/>
                    <a:pt x="21474" y="8094"/>
                    <a:pt x="21210" y="7799"/>
                  </a:cubicBezTo>
                  <a:cubicBezTo>
                    <a:pt x="21031" y="7596"/>
                    <a:pt x="20902" y="7372"/>
                    <a:pt x="20819" y="7117"/>
                  </a:cubicBezTo>
                  <a:cubicBezTo>
                    <a:pt x="20687" y="6695"/>
                    <a:pt x="20736" y="6299"/>
                    <a:pt x="21019" y="5942"/>
                  </a:cubicBezTo>
                  <a:cubicBezTo>
                    <a:pt x="21117" y="5819"/>
                    <a:pt x="21240" y="5730"/>
                    <a:pt x="21394" y="5687"/>
                  </a:cubicBezTo>
                  <a:cubicBezTo>
                    <a:pt x="21519" y="5654"/>
                    <a:pt x="21648" y="5637"/>
                    <a:pt x="21778" y="5637"/>
                  </a:cubicBezTo>
                  <a:close/>
                  <a:moveTo>
                    <a:pt x="34183" y="5637"/>
                  </a:moveTo>
                  <a:cubicBezTo>
                    <a:pt x="34314" y="5637"/>
                    <a:pt x="34443" y="5654"/>
                    <a:pt x="34568" y="5687"/>
                  </a:cubicBezTo>
                  <a:cubicBezTo>
                    <a:pt x="34722" y="5730"/>
                    <a:pt x="34842" y="5819"/>
                    <a:pt x="34940" y="5942"/>
                  </a:cubicBezTo>
                  <a:cubicBezTo>
                    <a:pt x="35223" y="6299"/>
                    <a:pt x="35272" y="6695"/>
                    <a:pt x="35140" y="7117"/>
                  </a:cubicBezTo>
                  <a:cubicBezTo>
                    <a:pt x="35060" y="7372"/>
                    <a:pt x="34934" y="7599"/>
                    <a:pt x="34753" y="7799"/>
                  </a:cubicBezTo>
                  <a:cubicBezTo>
                    <a:pt x="34492" y="8094"/>
                    <a:pt x="34187" y="8337"/>
                    <a:pt x="33843" y="8537"/>
                  </a:cubicBezTo>
                  <a:cubicBezTo>
                    <a:pt x="33773" y="8575"/>
                    <a:pt x="33703" y="8598"/>
                    <a:pt x="33632" y="8598"/>
                  </a:cubicBezTo>
                  <a:cubicBezTo>
                    <a:pt x="33578" y="8598"/>
                    <a:pt x="33524" y="8584"/>
                    <a:pt x="33471" y="8555"/>
                  </a:cubicBezTo>
                  <a:cubicBezTo>
                    <a:pt x="33320" y="8466"/>
                    <a:pt x="33167" y="8383"/>
                    <a:pt x="33032" y="8266"/>
                  </a:cubicBezTo>
                  <a:cubicBezTo>
                    <a:pt x="32697" y="7977"/>
                    <a:pt x="32537" y="7608"/>
                    <a:pt x="32534" y="7061"/>
                  </a:cubicBezTo>
                  <a:cubicBezTo>
                    <a:pt x="32534" y="6825"/>
                    <a:pt x="32644" y="6529"/>
                    <a:pt x="32862" y="6265"/>
                  </a:cubicBezTo>
                  <a:cubicBezTo>
                    <a:pt x="33190" y="5867"/>
                    <a:pt x="33693" y="5637"/>
                    <a:pt x="34183" y="5637"/>
                  </a:cubicBezTo>
                  <a:close/>
                  <a:moveTo>
                    <a:pt x="13726" y="7160"/>
                  </a:moveTo>
                  <a:cubicBezTo>
                    <a:pt x="13738" y="7160"/>
                    <a:pt x="13750" y="7161"/>
                    <a:pt x="13762" y="7163"/>
                  </a:cubicBezTo>
                  <a:cubicBezTo>
                    <a:pt x="13854" y="7178"/>
                    <a:pt x="13925" y="7221"/>
                    <a:pt x="13986" y="7292"/>
                  </a:cubicBezTo>
                  <a:cubicBezTo>
                    <a:pt x="14146" y="7479"/>
                    <a:pt x="14232" y="7701"/>
                    <a:pt x="14309" y="7931"/>
                  </a:cubicBezTo>
                  <a:cubicBezTo>
                    <a:pt x="14478" y="8451"/>
                    <a:pt x="14650" y="8973"/>
                    <a:pt x="14813" y="9493"/>
                  </a:cubicBezTo>
                  <a:cubicBezTo>
                    <a:pt x="14819" y="9545"/>
                    <a:pt x="14804" y="9606"/>
                    <a:pt x="14798" y="9665"/>
                  </a:cubicBezTo>
                  <a:cubicBezTo>
                    <a:pt x="14635" y="9526"/>
                    <a:pt x="14463" y="9397"/>
                    <a:pt x="14315" y="9247"/>
                  </a:cubicBezTo>
                  <a:cubicBezTo>
                    <a:pt x="14005" y="8930"/>
                    <a:pt x="13759" y="8574"/>
                    <a:pt x="13599" y="8156"/>
                  </a:cubicBezTo>
                  <a:cubicBezTo>
                    <a:pt x="13510" y="7925"/>
                    <a:pt x="13470" y="7691"/>
                    <a:pt x="13485" y="7449"/>
                  </a:cubicBezTo>
                  <a:cubicBezTo>
                    <a:pt x="13491" y="7406"/>
                    <a:pt x="13500" y="7362"/>
                    <a:pt x="13510" y="7316"/>
                  </a:cubicBezTo>
                  <a:cubicBezTo>
                    <a:pt x="13523" y="7228"/>
                    <a:pt x="13624" y="7160"/>
                    <a:pt x="13726" y="7160"/>
                  </a:cubicBezTo>
                  <a:close/>
                  <a:moveTo>
                    <a:pt x="42251" y="7165"/>
                  </a:moveTo>
                  <a:cubicBezTo>
                    <a:pt x="42352" y="7165"/>
                    <a:pt x="42452" y="7233"/>
                    <a:pt x="42465" y="7323"/>
                  </a:cubicBezTo>
                  <a:cubicBezTo>
                    <a:pt x="42471" y="7362"/>
                    <a:pt x="42484" y="7406"/>
                    <a:pt x="42487" y="7452"/>
                  </a:cubicBezTo>
                  <a:cubicBezTo>
                    <a:pt x="42502" y="7694"/>
                    <a:pt x="42465" y="7928"/>
                    <a:pt x="42376" y="8159"/>
                  </a:cubicBezTo>
                  <a:cubicBezTo>
                    <a:pt x="42216" y="8574"/>
                    <a:pt x="41970" y="8936"/>
                    <a:pt x="41657" y="9250"/>
                  </a:cubicBezTo>
                  <a:cubicBezTo>
                    <a:pt x="41509" y="9400"/>
                    <a:pt x="41340" y="9530"/>
                    <a:pt x="41177" y="9668"/>
                  </a:cubicBezTo>
                  <a:cubicBezTo>
                    <a:pt x="41165" y="9606"/>
                    <a:pt x="41146" y="9545"/>
                    <a:pt x="41162" y="9496"/>
                  </a:cubicBezTo>
                  <a:cubicBezTo>
                    <a:pt x="41328" y="8973"/>
                    <a:pt x="41497" y="8454"/>
                    <a:pt x="41666" y="7937"/>
                  </a:cubicBezTo>
                  <a:cubicBezTo>
                    <a:pt x="41743" y="7707"/>
                    <a:pt x="41826" y="7482"/>
                    <a:pt x="41989" y="7295"/>
                  </a:cubicBezTo>
                  <a:cubicBezTo>
                    <a:pt x="42047" y="7224"/>
                    <a:pt x="42118" y="7184"/>
                    <a:pt x="42210" y="7169"/>
                  </a:cubicBezTo>
                  <a:cubicBezTo>
                    <a:pt x="42223" y="7166"/>
                    <a:pt x="42237" y="7165"/>
                    <a:pt x="42251" y="7165"/>
                  </a:cubicBezTo>
                  <a:close/>
                  <a:moveTo>
                    <a:pt x="28000" y="333"/>
                  </a:moveTo>
                  <a:cubicBezTo>
                    <a:pt x="28218" y="735"/>
                    <a:pt x="28479" y="1107"/>
                    <a:pt x="28756" y="1473"/>
                  </a:cubicBezTo>
                  <a:cubicBezTo>
                    <a:pt x="29128" y="1965"/>
                    <a:pt x="29546" y="2414"/>
                    <a:pt x="30081" y="2749"/>
                  </a:cubicBezTo>
                  <a:cubicBezTo>
                    <a:pt x="30130" y="2779"/>
                    <a:pt x="30158" y="2841"/>
                    <a:pt x="30197" y="2884"/>
                  </a:cubicBezTo>
                  <a:cubicBezTo>
                    <a:pt x="30065" y="3065"/>
                    <a:pt x="29869" y="3127"/>
                    <a:pt x="29709" y="3237"/>
                  </a:cubicBezTo>
                  <a:cubicBezTo>
                    <a:pt x="29383" y="3471"/>
                    <a:pt x="29109" y="3757"/>
                    <a:pt x="28928" y="4117"/>
                  </a:cubicBezTo>
                  <a:cubicBezTo>
                    <a:pt x="28759" y="4452"/>
                    <a:pt x="28645" y="4808"/>
                    <a:pt x="28614" y="5186"/>
                  </a:cubicBezTo>
                  <a:cubicBezTo>
                    <a:pt x="28562" y="5580"/>
                    <a:pt x="28568" y="5976"/>
                    <a:pt x="28599" y="6373"/>
                  </a:cubicBezTo>
                  <a:cubicBezTo>
                    <a:pt x="28667" y="7249"/>
                    <a:pt x="28959" y="8048"/>
                    <a:pt x="29506" y="8740"/>
                  </a:cubicBezTo>
                  <a:cubicBezTo>
                    <a:pt x="30139" y="9545"/>
                    <a:pt x="30898" y="10200"/>
                    <a:pt x="31863" y="10596"/>
                  </a:cubicBezTo>
                  <a:cubicBezTo>
                    <a:pt x="31943" y="10630"/>
                    <a:pt x="32026" y="10667"/>
                    <a:pt x="32097" y="10713"/>
                  </a:cubicBezTo>
                  <a:cubicBezTo>
                    <a:pt x="32125" y="10734"/>
                    <a:pt x="32140" y="10774"/>
                    <a:pt x="32159" y="10802"/>
                  </a:cubicBezTo>
                  <a:cubicBezTo>
                    <a:pt x="31670" y="10802"/>
                    <a:pt x="31181" y="10805"/>
                    <a:pt x="30692" y="10805"/>
                  </a:cubicBezTo>
                  <a:cubicBezTo>
                    <a:pt x="30367" y="10805"/>
                    <a:pt x="30041" y="10804"/>
                    <a:pt x="29715" y="10799"/>
                  </a:cubicBezTo>
                  <a:cubicBezTo>
                    <a:pt x="29670" y="10798"/>
                    <a:pt x="29624" y="10798"/>
                    <a:pt x="29579" y="10798"/>
                  </a:cubicBezTo>
                  <a:cubicBezTo>
                    <a:pt x="29456" y="10798"/>
                    <a:pt x="29333" y="10801"/>
                    <a:pt x="29214" y="10805"/>
                  </a:cubicBezTo>
                  <a:cubicBezTo>
                    <a:pt x="27806" y="10799"/>
                    <a:pt x="26441" y="10799"/>
                    <a:pt x="26263" y="10799"/>
                  </a:cubicBezTo>
                  <a:cubicBezTo>
                    <a:pt x="25937" y="10804"/>
                    <a:pt x="25611" y="10805"/>
                    <a:pt x="25285" y="10805"/>
                  </a:cubicBezTo>
                  <a:cubicBezTo>
                    <a:pt x="24796" y="10805"/>
                    <a:pt x="24307" y="10802"/>
                    <a:pt x="23816" y="10802"/>
                  </a:cubicBezTo>
                  <a:cubicBezTo>
                    <a:pt x="23838" y="10771"/>
                    <a:pt x="23847" y="10728"/>
                    <a:pt x="23881" y="10713"/>
                  </a:cubicBezTo>
                  <a:cubicBezTo>
                    <a:pt x="23951" y="10667"/>
                    <a:pt x="24034" y="10630"/>
                    <a:pt x="24114" y="10596"/>
                  </a:cubicBezTo>
                  <a:cubicBezTo>
                    <a:pt x="25073" y="10200"/>
                    <a:pt x="25839" y="9542"/>
                    <a:pt x="26472" y="8740"/>
                  </a:cubicBezTo>
                  <a:cubicBezTo>
                    <a:pt x="27019" y="8048"/>
                    <a:pt x="27305" y="7249"/>
                    <a:pt x="27379" y="6373"/>
                  </a:cubicBezTo>
                  <a:cubicBezTo>
                    <a:pt x="27410" y="5976"/>
                    <a:pt x="27416" y="5580"/>
                    <a:pt x="27385" y="5186"/>
                  </a:cubicBezTo>
                  <a:cubicBezTo>
                    <a:pt x="27354" y="4805"/>
                    <a:pt x="27237" y="4452"/>
                    <a:pt x="27068" y="4117"/>
                  </a:cubicBezTo>
                  <a:cubicBezTo>
                    <a:pt x="26887" y="3757"/>
                    <a:pt x="26616" y="3471"/>
                    <a:pt x="26288" y="3237"/>
                  </a:cubicBezTo>
                  <a:cubicBezTo>
                    <a:pt x="26131" y="3121"/>
                    <a:pt x="25931" y="3059"/>
                    <a:pt x="25802" y="2884"/>
                  </a:cubicBezTo>
                  <a:cubicBezTo>
                    <a:pt x="25839" y="2838"/>
                    <a:pt x="25866" y="2776"/>
                    <a:pt x="25916" y="2749"/>
                  </a:cubicBezTo>
                  <a:cubicBezTo>
                    <a:pt x="26447" y="2414"/>
                    <a:pt x="26865" y="1968"/>
                    <a:pt x="27240" y="1473"/>
                  </a:cubicBezTo>
                  <a:cubicBezTo>
                    <a:pt x="27517" y="1107"/>
                    <a:pt x="27778" y="735"/>
                    <a:pt x="28000" y="333"/>
                  </a:cubicBezTo>
                  <a:close/>
                  <a:moveTo>
                    <a:pt x="2440" y="10246"/>
                  </a:moveTo>
                  <a:cubicBezTo>
                    <a:pt x="2533" y="10246"/>
                    <a:pt x="2626" y="10254"/>
                    <a:pt x="2720" y="10270"/>
                  </a:cubicBezTo>
                  <a:cubicBezTo>
                    <a:pt x="2871" y="10298"/>
                    <a:pt x="3025" y="10307"/>
                    <a:pt x="3172" y="10338"/>
                  </a:cubicBezTo>
                  <a:cubicBezTo>
                    <a:pt x="3624" y="10424"/>
                    <a:pt x="4064" y="10544"/>
                    <a:pt x="4463" y="10778"/>
                  </a:cubicBezTo>
                  <a:cubicBezTo>
                    <a:pt x="4506" y="10805"/>
                    <a:pt x="4522" y="10879"/>
                    <a:pt x="4568" y="10959"/>
                  </a:cubicBezTo>
                  <a:cubicBezTo>
                    <a:pt x="3338" y="10928"/>
                    <a:pt x="2139" y="10897"/>
                    <a:pt x="941" y="10864"/>
                  </a:cubicBezTo>
                  <a:cubicBezTo>
                    <a:pt x="904" y="10864"/>
                    <a:pt x="864" y="10833"/>
                    <a:pt x="830" y="10817"/>
                  </a:cubicBezTo>
                  <a:cubicBezTo>
                    <a:pt x="1245" y="10538"/>
                    <a:pt x="1568" y="10393"/>
                    <a:pt x="1940" y="10310"/>
                  </a:cubicBezTo>
                  <a:cubicBezTo>
                    <a:pt x="2106" y="10271"/>
                    <a:pt x="2272" y="10246"/>
                    <a:pt x="2440" y="10246"/>
                  </a:cubicBezTo>
                  <a:close/>
                  <a:moveTo>
                    <a:pt x="53538" y="10249"/>
                  </a:moveTo>
                  <a:cubicBezTo>
                    <a:pt x="53702" y="10249"/>
                    <a:pt x="53864" y="10271"/>
                    <a:pt x="54029" y="10310"/>
                  </a:cubicBezTo>
                  <a:cubicBezTo>
                    <a:pt x="54404" y="10396"/>
                    <a:pt x="54721" y="10538"/>
                    <a:pt x="55136" y="10817"/>
                  </a:cubicBezTo>
                  <a:cubicBezTo>
                    <a:pt x="55099" y="10833"/>
                    <a:pt x="55065" y="10864"/>
                    <a:pt x="55025" y="10864"/>
                  </a:cubicBezTo>
                  <a:cubicBezTo>
                    <a:pt x="53826" y="10897"/>
                    <a:pt x="52627" y="10925"/>
                    <a:pt x="51398" y="10959"/>
                  </a:cubicBezTo>
                  <a:cubicBezTo>
                    <a:pt x="51444" y="10879"/>
                    <a:pt x="51459" y="10805"/>
                    <a:pt x="51505" y="10781"/>
                  </a:cubicBezTo>
                  <a:cubicBezTo>
                    <a:pt x="51905" y="10541"/>
                    <a:pt x="52348" y="10427"/>
                    <a:pt x="52796" y="10338"/>
                  </a:cubicBezTo>
                  <a:cubicBezTo>
                    <a:pt x="52947" y="10307"/>
                    <a:pt x="53101" y="10298"/>
                    <a:pt x="53251" y="10273"/>
                  </a:cubicBezTo>
                  <a:cubicBezTo>
                    <a:pt x="53348" y="10256"/>
                    <a:pt x="53443" y="10249"/>
                    <a:pt x="53538" y="10249"/>
                  </a:cubicBezTo>
                  <a:close/>
                  <a:moveTo>
                    <a:pt x="44802" y="4920"/>
                  </a:moveTo>
                  <a:cubicBezTo>
                    <a:pt x="44900" y="4920"/>
                    <a:pt x="44998" y="4924"/>
                    <a:pt x="45096" y="4931"/>
                  </a:cubicBezTo>
                  <a:cubicBezTo>
                    <a:pt x="45622" y="4971"/>
                    <a:pt x="46145" y="5036"/>
                    <a:pt x="46652" y="5195"/>
                  </a:cubicBezTo>
                  <a:cubicBezTo>
                    <a:pt x="47184" y="5364"/>
                    <a:pt x="47663" y="5635"/>
                    <a:pt x="48078" y="6001"/>
                  </a:cubicBezTo>
                  <a:cubicBezTo>
                    <a:pt x="48588" y="6450"/>
                    <a:pt x="48893" y="7024"/>
                    <a:pt x="49065" y="7679"/>
                  </a:cubicBezTo>
                  <a:cubicBezTo>
                    <a:pt x="49089" y="7762"/>
                    <a:pt x="49089" y="7854"/>
                    <a:pt x="49117" y="7937"/>
                  </a:cubicBezTo>
                  <a:cubicBezTo>
                    <a:pt x="49317" y="8629"/>
                    <a:pt x="48874" y="9760"/>
                    <a:pt x="48241" y="10227"/>
                  </a:cubicBezTo>
                  <a:cubicBezTo>
                    <a:pt x="47632" y="10676"/>
                    <a:pt x="46959" y="10907"/>
                    <a:pt x="46218" y="10959"/>
                  </a:cubicBezTo>
                  <a:cubicBezTo>
                    <a:pt x="46172" y="10962"/>
                    <a:pt x="46125" y="10964"/>
                    <a:pt x="46079" y="10964"/>
                  </a:cubicBezTo>
                  <a:cubicBezTo>
                    <a:pt x="45863" y="10964"/>
                    <a:pt x="45650" y="10930"/>
                    <a:pt x="45434" y="10882"/>
                  </a:cubicBezTo>
                  <a:cubicBezTo>
                    <a:pt x="44740" y="10738"/>
                    <a:pt x="44328" y="10286"/>
                    <a:pt x="44079" y="9662"/>
                  </a:cubicBezTo>
                  <a:cubicBezTo>
                    <a:pt x="44030" y="9539"/>
                    <a:pt x="43993" y="9407"/>
                    <a:pt x="43977" y="9281"/>
                  </a:cubicBezTo>
                  <a:cubicBezTo>
                    <a:pt x="43962" y="9173"/>
                    <a:pt x="43962" y="9059"/>
                    <a:pt x="43990" y="8955"/>
                  </a:cubicBezTo>
                  <a:cubicBezTo>
                    <a:pt x="44094" y="8571"/>
                    <a:pt x="44245" y="8205"/>
                    <a:pt x="44531" y="7913"/>
                  </a:cubicBezTo>
                  <a:cubicBezTo>
                    <a:pt x="44577" y="7867"/>
                    <a:pt x="44629" y="7817"/>
                    <a:pt x="44660" y="7762"/>
                  </a:cubicBezTo>
                  <a:cubicBezTo>
                    <a:pt x="44678" y="7731"/>
                    <a:pt x="44678" y="7682"/>
                    <a:pt x="44666" y="7648"/>
                  </a:cubicBezTo>
                  <a:cubicBezTo>
                    <a:pt x="44656" y="7616"/>
                    <a:pt x="44632" y="7600"/>
                    <a:pt x="44603" y="7600"/>
                  </a:cubicBezTo>
                  <a:cubicBezTo>
                    <a:pt x="44588" y="7600"/>
                    <a:pt x="44572" y="7605"/>
                    <a:pt x="44555" y="7615"/>
                  </a:cubicBezTo>
                  <a:cubicBezTo>
                    <a:pt x="44482" y="7661"/>
                    <a:pt x="44399" y="7698"/>
                    <a:pt x="44337" y="7759"/>
                  </a:cubicBezTo>
                  <a:cubicBezTo>
                    <a:pt x="44017" y="8085"/>
                    <a:pt x="43851" y="8491"/>
                    <a:pt x="43790" y="8936"/>
                  </a:cubicBezTo>
                  <a:cubicBezTo>
                    <a:pt x="43753" y="9222"/>
                    <a:pt x="43790" y="9505"/>
                    <a:pt x="43894" y="9775"/>
                  </a:cubicBezTo>
                  <a:cubicBezTo>
                    <a:pt x="44064" y="10215"/>
                    <a:pt x="44300" y="10602"/>
                    <a:pt x="44681" y="10894"/>
                  </a:cubicBezTo>
                  <a:cubicBezTo>
                    <a:pt x="44715" y="10922"/>
                    <a:pt x="44715" y="11002"/>
                    <a:pt x="44737" y="11076"/>
                  </a:cubicBezTo>
                  <a:cubicBezTo>
                    <a:pt x="44487" y="11076"/>
                    <a:pt x="44247" y="11082"/>
                    <a:pt x="44011" y="11082"/>
                  </a:cubicBezTo>
                  <a:cubicBezTo>
                    <a:pt x="43870" y="11082"/>
                    <a:pt x="43730" y="11080"/>
                    <a:pt x="43590" y="11073"/>
                  </a:cubicBezTo>
                  <a:cubicBezTo>
                    <a:pt x="42379" y="11017"/>
                    <a:pt x="41171" y="11027"/>
                    <a:pt x="39963" y="11020"/>
                  </a:cubicBezTo>
                  <a:cubicBezTo>
                    <a:pt x="39932" y="11020"/>
                    <a:pt x="39901" y="11021"/>
                    <a:pt x="39870" y="11021"/>
                  </a:cubicBezTo>
                  <a:cubicBezTo>
                    <a:pt x="39793" y="11021"/>
                    <a:pt x="39716" y="11015"/>
                    <a:pt x="39643" y="10971"/>
                  </a:cubicBezTo>
                  <a:cubicBezTo>
                    <a:pt x="39637" y="10968"/>
                    <a:pt x="39640" y="10928"/>
                    <a:pt x="39653" y="10919"/>
                  </a:cubicBezTo>
                  <a:cubicBezTo>
                    <a:pt x="39742" y="10811"/>
                    <a:pt x="39871" y="10784"/>
                    <a:pt x="39988" y="10725"/>
                  </a:cubicBezTo>
                  <a:cubicBezTo>
                    <a:pt x="40602" y="10421"/>
                    <a:pt x="41177" y="10064"/>
                    <a:pt x="41681" y="9591"/>
                  </a:cubicBezTo>
                  <a:cubicBezTo>
                    <a:pt x="41973" y="9321"/>
                    <a:pt x="42232" y="9019"/>
                    <a:pt x="42431" y="8675"/>
                  </a:cubicBezTo>
                  <a:cubicBezTo>
                    <a:pt x="42640" y="8306"/>
                    <a:pt x="42763" y="7910"/>
                    <a:pt x="42733" y="7479"/>
                  </a:cubicBezTo>
                  <a:cubicBezTo>
                    <a:pt x="42717" y="7292"/>
                    <a:pt x="42634" y="7144"/>
                    <a:pt x="42465" y="7052"/>
                  </a:cubicBezTo>
                  <a:cubicBezTo>
                    <a:pt x="42360" y="6995"/>
                    <a:pt x="42259" y="6966"/>
                    <a:pt x="42164" y="6966"/>
                  </a:cubicBezTo>
                  <a:cubicBezTo>
                    <a:pt x="41995" y="6966"/>
                    <a:pt x="41844" y="7056"/>
                    <a:pt x="41724" y="7233"/>
                  </a:cubicBezTo>
                  <a:cubicBezTo>
                    <a:pt x="41574" y="7455"/>
                    <a:pt x="41478" y="7698"/>
                    <a:pt x="41392" y="7953"/>
                  </a:cubicBezTo>
                  <a:cubicBezTo>
                    <a:pt x="41273" y="8306"/>
                    <a:pt x="41159" y="8663"/>
                    <a:pt x="41048" y="9016"/>
                  </a:cubicBezTo>
                  <a:cubicBezTo>
                    <a:pt x="40941" y="9357"/>
                    <a:pt x="40753" y="9659"/>
                    <a:pt x="40504" y="9911"/>
                  </a:cubicBezTo>
                  <a:cubicBezTo>
                    <a:pt x="40258" y="10166"/>
                    <a:pt x="39991" y="10396"/>
                    <a:pt x="39674" y="10556"/>
                  </a:cubicBezTo>
                  <a:cubicBezTo>
                    <a:pt x="39145" y="10829"/>
                    <a:pt x="38591" y="11018"/>
                    <a:pt x="37990" y="11018"/>
                  </a:cubicBezTo>
                  <a:cubicBezTo>
                    <a:pt x="37962" y="11018"/>
                    <a:pt x="37935" y="11018"/>
                    <a:pt x="37907" y="11017"/>
                  </a:cubicBezTo>
                  <a:cubicBezTo>
                    <a:pt x="37138" y="10996"/>
                    <a:pt x="36367" y="10990"/>
                    <a:pt x="35598" y="10953"/>
                  </a:cubicBezTo>
                  <a:cubicBezTo>
                    <a:pt x="34940" y="10919"/>
                    <a:pt x="34283" y="10867"/>
                    <a:pt x="33631" y="10759"/>
                  </a:cubicBezTo>
                  <a:cubicBezTo>
                    <a:pt x="33308" y="10707"/>
                    <a:pt x="32976" y="10682"/>
                    <a:pt x="32653" y="10605"/>
                  </a:cubicBezTo>
                  <a:cubicBezTo>
                    <a:pt x="31931" y="10433"/>
                    <a:pt x="31295" y="10104"/>
                    <a:pt x="30742" y="9619"/>
                  </a:cubicBezTo>
                  <a:cubicBezTo>
                    <a:pt x="30477" y="9388"/>
                    <a:pt x="30225" y="9139"/>
                    <a:pt x="29988" y="8881"/>
                  </a:cubicBezTo>
                  <a:cubicBezTo>
                    <a:pt x="29518" y="8371"/>
                    <a:pt x="29205" y="7771"/>
                    <a:pt x="29039" y="7095"/>
                  </a:cubicBezTo>
                  <a:cubicBezTo>
                    <a:pt x="29036" y="7077"/>
                    <a:pt x="29048" y="7052"/>
                    <a:pt x="29051" y="7034"/>
                  </a:cubicBezTo>
                  <a:cubicBezTo>
                    <a:pt x="29063" y="7024"/>
                    <a:pt x="29082" y="7015"/>
                    <a:pt x="29085" y="7015"/>
                  </a:cubicBezTo>
                  <a:cubicBezTo>
                    <a:pt x="29174" y="7141"/>
                    <a:pt x="29263" y="7267"/>
                    <a:pt x="29343" y="7399"/>
                  </a:cubicBezTo>
                  <a:cubicBezTo>
                    <a:pt x="29656" y="7913"/>
                    <a:pt x="30081" y="8328"/>
                    <a:pt x="30560" y="8681"/>
                  </a:cubicBezTo>
                  <a:cubicBezTo>
                    <a:pt x="30738" y="8813"/>
                    <a:pt x="30929" y="8924"/>
                    <a:pt x="31126" y="9016"/>
                  </a:cubicBezTo>
                  <a:cubicBezTo>
                    <a:pt x="31538" y="9208"/>
                    <a:pt x="31961" y="9303"/>
                    <a:pt x="32388" y="9303"/>
                  </a:cubicBezTo>
                  <a:cubicBezTo>
                    <a:pt x="32715" y="9303"/>
                    <a:pt x="33045" y="9247"/>
                    <a:pt x="33373" y="9136"/>
                  </a:cubicBezTo>
                  <a:cubicBezTo>
                    <a:pt x="33592" y="9059"/>
                    <a:pt x="33804" y="9020"/>
                    <a:pt x="34026" y="9020"/>
                  </a:cubicBezTo>
                  <a:cubicBezTo>
                    <a:pt x="34087" y="9020"/>
                    <a:pt x="34149" y="9023"/>
                    <a:pt x="34212" y="9029"/>
                  </a:cubicBezTo>
                  <a:cubicBezTo>
                    <a:pt x="34301" y="9037"/>
                    <a:pt x="34390" y="9041"/>
                    <a:pt x="34479" y="9041"/>
                  </a:cubicBezTo>
                  <a:cubicBezTo>
                    <a:pt x="34805" y="9041"/>
                    <a:pt x="35128" y="8984"/>
                    <a:pt x="35445" y="8878"/>
                  </a:cubicBezTo>
                  <a:cubicBezTo>
                    <a:pt x="35949" y="8709"/>
                    <a:pt x="36431" y="8506"/>
                    <a:pt x="36892" y="8251"/>
                  </a:cubicBezTo>
                  <a:cubicBezTo>
                    <a:pt x="37449" y="7940"/>
                    <a:pt x="38002" y="7621"/>
                    <a:pt x="38555" y="7307"/>
                  </a:cubicBezTo>
                  <a:cubicBezTo>
                    <a:pt x="39244" y="6914"/>
                    <a:pt x="39923" y="6511"/>
                    <a:pt x="40624" y="6139"/>
                  </a:cubicBezTo>
                  <a:cubicBezTo>
                    <a:pt x="41500" y="5672"/>
                    <a:pt x="42422" y="5318"/>
                    <a:pt x="43393" y="5103"/>
                  </a:cubicBezTo>
                  <a:cubicBezTo>
                    <a:pt x="43860" y="5001"/>
                    <a:pt x="44327" y="4920"/>
                    <a:pt x="44802" y="4920"/>
                  </a:cubicBezTo>
                  <a:close/>
                  <a:moveTo>
                    <a:pt x="11162" y="4933"/>
                  </a:moveTo>
                  <a:cubicBezTo>
                    <a:pt x="11637" y="4933"/>
                    <a:pt x="12105" y="5013"/>
                    <a:pt x="12572" y="5116"/>
                  </a:cubicBezTo>
                  <a:cubicBezTo>
                    <a:pt x="13543" y="5331"/>
                    <a:pt x="14466" y="5684"/>
                    <a:pt x="15342" y="6148"/>
                  </a:cubicBezTo>
                  <a:cubicBezTo>
                    <a:pt x="16039" y="6517"/>
                    <a:pt x="16722" y="6926"/>
                    <a:pt x="17407" y="7316"/>
                  </a:cubicBezTo>
                  <a:cubicBezTo>
                    <a:pt x="17961" y="7633"/>
                    <a:pt x="18514" y="7950"/>
                    <a:pt x="19073" y="8263"/>
                  </a:cubicBezTo>
                  <a:cubicBezTo>
                    <a:pt x="19534" y="8518"/>
                    <a:pt x="20020" y="8724"/>
                    <a:pt x="20521" y="8887"/>
                  </a:cubicBezTo>
                  <a:cubicBezTo>
                    <a:pt x="20836" y="8993"/>
                    <a:pt x="21157" y="9052"/>
                    <a:pt x="21481" y="9052"/>
                  </a:cubicBezTo>
                  <a:cubicBezTo>
                    <a:pt x="21572" y="9052"/>
                    <a:pt x="21663" y="9047"/>
                    <a:pt x="21754" y="9038"/>
                  </a:cubicBezTo>
                  <a:cubicBezTo>
                    <a:pt x="21815" y="9032"/>
                    <a:pt x="21874" y="9029"/>
                    <a:pt x="21933" y="9029"/>
                  </a:cubicBezTo>
                  <a:cubicBezTo>
                    <a:pt x="22157" y="9029"/>
                    <a:pt x="22369" y="9070"/>
                    <a:pt x="22593" y="9145"/>
                  </a:cubicBezTo>
                  <a:cubicBezTo>
                    <a:pt x="22920" y="9257"/>
                    <a:pt x="23249" y="9313"/>
                    <a:pt x="23575" y="9313"/>
                  </a:cubicBezTo>
                  <a:cubicBezTo>
                    <a:pt x="24003" y="9313"/>
                    <a:pt x="24427" y="9217"/>
                    <a:pt x="24840" y="9025"/>
                  </a:cubicBezTo>
                  <a:cubicBezTo>
                    <a:pt x="25040" y="8933"/>
                    <a:pt x="25230" y="8823"/>
                    <a:pt x="25405" y="8693"/>
                  </a:cubicBezTo>
                  <a:cubicBezTo>
                    <a:pt x="25885" y="8334"/>
                    <a:pt x="26306" y="7919"/>
                    <a:pt x="26623" y="7409"/>
                  </a:cubicBezTo>
                  <a:cubicBezTo>
                    <a:pt x="26703" y="7279"/>
                    <a:pt x="26792" y="7150"/>
                    <a:pt x="26881" y="7024"/>
                  </a:cubicBezTo>
                  <a:cubicBezTo>
                    <a:pt x="26881" y="7024"/>
                    <a:pt x="26902" y="7037"/>
                    <a:pt x="26915" y="7043"/>
                  </a:cubicBezTo>
                  <a:cubicBezTo>
                    <a:pt x="26915" y="7055"/>
                    <a:pt x="26927" y="7080"/>
                    <a:pt x="26921" y="7098"/>
                  </a:cubicBezTo>
                  <a:cubicBezTo>
                    <a:pt x="26755" y="7774"/>
                    <a:pt x="26438" y="8371"/>
                    <a:pt x="25974" y="8884"/>
                  </a:cubicBezTo>
                  <a:cubicBezTo>
                    <a:pt x="25734" y="9145"/>
                    <a:pt x="25485" y="9391"/>
                    <a:pt x="25221" y="9622"/>
                  </a:cubicBezTo>
                  <a:cubicBezTo>
                    <a:pt x="24661" y="10107"/>
                    <a:pt x="24028" y="10436"/>
                    <a:pt x="23306" y="10612"/>
                  </a:cubicBezTo>
                  <a:cubicBezTo>
                    <a:pt x="22983" y="10688"/>
                    <a:pt x="22657" y="10713"/>
                    <a:pt x="22332" y="10765"/>
                  </a:cubicBezTo>
                  <a:cubicBezTo>
                    <a:pt x="21677" y="10873"/>
                    <a:pt x="21019" y="10922"/>
                    <a:pt x="20364" y="10956"/>
                  </a:cubicBezTo>
                  <a:cubicBezTo>
                    <a:pt x="19596" y="10996"/>
                    <a:pt x="18821" y="10999"/>
                    <a:pt x="18053" y="11020"/>
                  </a:cubicBezTo>
                  <a:cubicBezTo>
                    <a:pt x="18021" y="11021"/>
                    <a:pt x="17990" y="11022"/>
                    <a:pt x="17958" y="11022"/>
                  </a:cubicBezTo>
                  <a:cubicBezTo>
                    <a:pt x="17361" y="11022"/>
                    <a:pt x="16811" y="10831"/>
                    <a:pt x="16285" y="10559"/>
                  </a:cubicBezTo>
                  <a:cubicBezTo>
                    <a:pt x="15972" y="10399"/>
                    <a:pt x="15701" y="10166"/>
                    <a:pt x="15455" y="9914"/>
                  </a:cubicBezTo>
                  <a:cubicBezTo>
                    <a:pt x="15206" y="9662"/>
                    <a:pt x="15025" y="9360"/>
                    <a:pt x="14914" y="9019"/>
                  </a:cubicBezTo>
                  <a:cubicBezTo>
                    <a:pt x="14804" y="8663"/>
                    <a:pt x="14684" y="8309"/>
                    <a:pt x="14570" y="7956"/>
                  </a:cubicBezTo>
                  <a:cubicBezTo>
                    <a:pt x="14484" y="7707"/>
                    <a:pt x="14389" y="7461"/>
                    <a:pt x="14238" y="7236"/>
                  </a:cubicBezTo>
                  <a:cubicBezTo>
                    <a:pt x="14118" y="7059"/>
                    <a:pt x="13968" y="6968"/>
                    <a:pt x="13798" y="6968"/>
                  </a:cubicBezTo>
                  <a:cubicBezTo>
                    <a:pt x="13703" y="6968"/>
                    <a:pt x="13602" y="6997"/>
                    <a:pt x="13497" y="7055"/>
                  </a:cubicBezTo>
                  <a:cubicBezTo>
                    <a:pt x="13331" y="7147"/>
                    <a:pt x="13242" y="7295"/>
                    <a:pt x="13227" y="7482"/>
                  </a:cubicBezTo>
                  <a:cubicBezTo>
                    <a:pt x="13193" y="7916"/>
                    <a:pt x="13319" y="8309"/>
                    <a:pt x="13531" y="8678"/>
                  </a:cubicBezTo>
                  <a:cubicBezTo>
                    <a:pt x="13731" y="9022"/>
                    <a:pt x="13989" y="9324"/>
                    <a:pt x="14281" y="9597"/>
                  </a:cubicBezTo>
                  <a:cubicBezTo>
                    <a:pt x="14785" y="10067"/>
                    <a:pt x="15360" y="10421"/>
                    <a:pt x="15975" y="10728"/>
                  </a:cubicBezTo>
                  <a:cubicBezTo>
                    <a:pt x="16092" y="10787"/>
                    <a:pt x="16221" y="10814"/>
                    <a:pt x="16310" y="10922"/>
                  </a:cubicBezTo>
                  <a:cubicBezTo>
                    <a:pt x="16322" y="10931"/>
                    <a:pt x="16325" y="10971"/>
                    <a:pt x="16316" y="10974"/>
                  </a:cubicBezTo>
                  <a:cubicBezTo>
                    <a:pt x="16218" y="11036"/>
                    <a:pt x="16107" y="11020"/>
                    <a:pt x="15999" y="11027"/>
                  </a:cubicBezTo>
                  <a:cubicBezTo>
                    <a:pt x="14788" y="11033"/>
                    <a:pt x="13577" y="11020"/>
                    <a:pt x="12372" y="11076"/>
                  </a:cubicBezTo>
                  <a:cubicBezTo>
                    <a:pt x="12228" y="11082"/>
                    <a:pt x="12084" y="11083"/>
                    <a:pt x="11939" y="11083"/>
                  </a:cubicBezTo>
                  <a:cubicBezTo>
                    <a:pt x="11707" y="11083"/>
                    <a:pt x="11472" y="11079"/>
                    <a:pt x="11226" y="11079"/>
                  </a:cubicBezTo>
                  <a:cubicBezTo>
                    <a:pt x="11244" y="11005"/>
                    <a:pt x="11244" y="10928"/>
                    <a:pt x="11281" y="10897"/>
                  </a:cubicBezTo>
                  <a:cubicBezTo>
                    <a:pt x="11659" y="10605"/>
                    <a:pt x="11896" y="10218"/>
                    <a:pt x="12068" y="9779"/>
                  </a:cubicBezTo>
                  <a:cubicBezTo>
                    <a:pt x="12176" y="9508"/>
                    <a:pt x="12212" y="9225"/>
                    <a:pt x="12172" y="8939"/>
                  </a:cubicBezTo>
                  <a:cubicBezTo>
                    <a:pt x="12111" y="8494"/>
                    <a:pt x="11945" y="8088"/>
                    <a:pt x="11625" y="7762"/>
                  </a:cubicBezTo>
                  <a:cubicBezTo>
                    <a:pt x="11567" y="7701"/>
                    <a:pt x="11484" y="7664"/>
                    <a:pt x="11407" y="7618"/>
                  </a:cubicBezTo>
                  <a:cubicBezTo>
                    <a:pt x="11391" y="7608"/>
                    <a:pt x="11375" y="7603"/>
                    <a:pt x="11360" y="7603"/>
                  </a:cubicBezTo>
                  <a:cubicBezTo>
                    <a:pt x="11332" y="7603"/>
                    <a:pt x="11308" y="7619"/>
                    <a:pt x="11296" y="7651"/>
                  </a:cubicBezTo>
                  <a:cubicBezTo>
                    <a:pt x="11284" y="7685"/>
                    <a:pt x="11284" y="7741"/>
                    <a:pt x="11303" y="7765"/>
                  </a:cubicBezTo>
                  <a:cubicBezTo>
                    <a:pt x="11336" y="7820"/>
                    <a:pt x="11383" y="7870"/>
                    <a:pt x="11429" y="7916"/>
                  </a:cubicBezTo>
                  <a:cubicBezTo>
                    <a:pt x="11721" y="8205"/>
                    <a:pt x="11868" y="8571"/>
                    <a:pt x="11973" y="8958"/>
                  </a:cubicBezTo>
                  <a:cubicBezTo>
                    <a:pt x="11997" y="9062"/>
                    <a:pt x="11997" y="9176"/>
                    <a:pt x="11982" y="9284"/>
                  </a:cubicBezTo>
                  <a:cubicBezTo>
                    <a:pt x="11963" y="9416"/>
                    <a:pt x="11930" y="9545"/>
                    <a:pt x="11884" y="9665"/>
                  </a:cubicBezTo>
                  <a:cubicBezTo>
                    <a:pt x="11628" y="10292"/>
                    <a:pt x="11220" y="10741"/>
                    <a:pt x="10528" y="10885"/>
                  </a:cubicBezTo>
                  <a:cubicBezTo>
                    <a:pt x="10314" y="10930"/>
                    <a:pt x="10099" y="10968"/>
                    <a:pt x="9885" y="10968"/>
                  </a:cubicBezTo>
                  <a:cubicBezTo>
                    <a:pt x="9838" y="10968"/>
                    <a:pt x="9791" y="10966"/>
                    <a:pt x="9744" y="10962"/>
                  </a:cubicBezTo>
                  <a:cubicBezTo>
                    <a:pt x="9006" y="10910"/>
                    <a:pt x="8330" y="10679"/>
                    <a:pt x="7725" y="10237"/>
                  </a:cubicBezTo>
                  <a:cubicBezTo>
                    <a:pt x="7091" y="9775"/>
                    <a:pt x="6649" y="8638"/>
                    <a:pt x="6849" y="7947"/>
                  </a:cubicBezTo>
                  <a:cubicBezTo>
                    <a:pt x="6873" y="7864"/>
                    <a:pt x="6876" y="7774"/>
                    <a:pt x="6901" y="7688"/>
                  </a:cubicBezTo>
                  <a:cubicBezTo>
                    <a:pt x="7073" y="7037"/>
                    <a:pt x="7377" y="6459"/>
                    <a:pt x="7888" y="6010"/>
                  </a:cubicBezTo>
                  <a:cubicBezTo>
                    <a:pt x="8303" y="5641"/>
                    <a:pt x="8782" y="5377"/>
                    <a:pt x="9314" y="5208"/>
                  </a:cubicBezTo>
                  <a:cubicBezTo>
                    <a:pt x="9821" y="5045"/>
                    <a:pt x="10344" y="4980"/>
                    <a:pt x="10869" y="4943"/>
                  </a:cubicBezTo>
                  <a:cubicBezTo>
                    <a:pt x="10967" y="4936"/>
                    <a:pt x="11065" y="4933"/>
                    <a:pt x="11162" y="4933"/>
                  </a:cubicBezTo>
                  <a:close/>
                  <a:moveTo>
                    <a:pt x="27958" y="1"/>
                  </a:moveTo>
                  <a:cubicBezTo>
                    <a:pt x="27947" y="1"/>
                    <a:pt x="27940" y="3"/>
                    <a:pt x="27938" y="10"/>
                  </a:cubicBezTo>
                  <a:lnTo>
                    <a:pt x="27926" y="19"/>
                  </a:lnTo>
                  <a:cubicBezTo>
                    <a:pt x="27914" y="25"/>
                    <a:pt x="27901" y="44"/>
                    <a:pt x="27898" y="59"/>
                  </a:cubicBezTo>
                  <a:cubicBezTo>
                    <a:pt x="27818" y="164"/>
                    <a:pt x="27738" y="271"/>
                    <a:pt x="27665" y="382"/>
                  </a:cubicBezTo>
                  <a:cubicBezTo>
                    <a:pt x="27342" y="880"/>
                    <a:pt x="27001" y="1365"/>
                    <a:pt x="26607" y="1814"/>
                  </a:cubicBezTo>
                  <a:cubicBezTo>
                    <a:pt x="26226" y="2254"/>
                    <a:pt x="25793" y="2613"/>
                    <a:pt x="25239" y="2813"/>
                  </a:cubicBezTo>
                  <a:cubicBezTo>
                    <a:pt x="25156" y="2844"/>
                    <a:pt x="25116" y="2915"/>
                    <a:pt x="25141" y="2961"/>
                  </a:cubicBezTo>
                  <a:cubicBezTo>
                    <a:pt x="25172" y="3022"/>
                    <a:pt x="25212" y="3062"/>
                    <a:pt x="25285" y="3071"/>
                  </a:cubicBezTo>
                  <a:cubicBezTo>
                    <a:pt x="25654" y="3124"/>
                    <a:pt x="25934" y="3339"/>
                    <a:pt x="26171" y="3606"/>
                  </a:cubicBezTo>
                  <a:cubicBezTo>
                    <a:pt x="26358" y="3815"/>
                    <a:pt x="26527" y="4052"/>
                    <a:pt x="26681" y="4292"/>
                  </a:cubicBezTo>
                  <a:cubicBezTo>
                    <a:pt x="26884" y="4614"/>
                    <a:pt x="26973" y="4968"/>
                    <a:pt x="26988" y="5358"/>
                  </a:cubicBezTo>
                  <a:cubicBezTo>
                    <a:pt x="27025" y="6268"/>
                    <a:pt x="26712" y="7037"/>
                    <a:pt x="26115" y="7704"/>
                  </a:cubicBezTo>
                  <a:cubicBezTo>
                    <a:pt x="25897" y="7950"/>
                    <a:pt x="25642" y="8162"/>
                    <a:pt x="25378" y="8361"/>
                  </a:cubicBezTo>
                  <a:cubicBezTo>
                    <a:pt x="24847" y="8758"/>
                    <a:pt x="24280" y="8951"/>
                    <a:pt x="23675" y="8951"/>
                  </a:cubicBezTo>
                  <a:cubicBezTo>
                    <a:pt x="23418" y="8951"/>
                    <a:pt x="23153" y="8916"/>
                    <a:pt x="22882" y="8847"/>
                  </a:cubicBezTo>
                  <a:cubicBezTo>
                    <a:pt x="22860" y="8841"/>
                    <a:pt x="22839" y="8832"/>
                    <a:pt x="22829" y="8810"/>
                  </a:cubicBezTo>
                  <a:cubicBezTo>
                    <a:pt x="22820" y="8795"/>
                    <a:pt x="22820" y="8764"/>
                    <a:pt x="22826" y="8746"/>
                  </a:cubicBezTo>
                  <a:cubicBezTo>
                    <a:pt x="22860" y="8635"/>
                    <a:pt x="22962" y="8580"/>
                    <a:pt x="23039" y="8503"/>
                  </a:cubicBezTo>
                  <a:cubicBezTo>
                    <a:pt x="23327" y="8220"/>
                    <a:pt x="23512" y="7879"/>
                    <a:pt x="23598" y="7479"/>
                  </a:cubicBezTo>
                  <a:cubicBezTo>
                    <a:pt x="23715" y="6948"/>
                    <a:pt x="23604" y="6471"/>
                    <a:pt x="23272" y="6050"/>
                  </a:cubicBezTo>
                  <a:cubicBezTo>
                    <a:pt x="22946" y="5635"/>
                    <a:pt x="22504" y="5404"/>
                    <a:pt x="21978" y="5337"/>
                  </a:cubicBezTo>
                  <a:cubicBezTo>
                    <a:pt x="21915" y="5329"/>
                    <a:pt x="21854" y="5325"/>
                    <a:pt x="21795" y="5325"/>
                  </a:cubicBezTo>
                  <a:cubicBezTo>
                    <a:pt x="21139" y="5325"/>
                    <a:pt x="20759" y="5793"/>
                    <a:pt x="20638" y="6253"/>
                  </a:cubicBezTo>
                  <a:cubicBezTo>
                    <a:pt x="20469" y="6883"/>
                    <a:pt x="20564" y="7479"/>
                    <a:pt x="21001" y="7986"/>
                  </a:cubicBezTo>
                  <a:cubicBezTo>
                    <a:pt x="21185" y="8202"/>
                    <a:pt x="21400" y="8392"/>
                    <a:pt x="21597" y="8601"/>
                  </a:cubicBezTo>
                  <a:cubicBezTo>
                    <a:pt x="21615" y="8623"/>
                    <a:pt x="21612" y="8678"/>
                    <a:pt x="21609" y="8712"/>
                  </a:cubicBezTo>
                  <a:cubicBezTo>
                    <a:pt x="21609" y="8724"/>
                    <a:pt x="21569" y="8730"/>
                    <a:pt x="21551" y="8733"/>
                  </a:cubicBezTo>
                  <a:cubicBezTo>
                    <a:pt x="21497" y="8739"/>
                    <a:pt x="21444" y="8741"/>
                    <a:pt x="21392" y="8741"/>
                  </a:cubicBezTo>
                  <a:cubicBezTo>
                    <a:pt x="21226" y="8741"/>
                    <a:pt x="21062" y="8716"/>
                    <a:pt x="20899" y="8672"/>
                  </a:cubicBezTo>
                  <a:cubicBezTo>
                    <a:pt x="20536" y="8574"/>
                    <a:pt x="20183" y="8454"/>
                    <a:pt x="19845" y="8297"/>
                  </a:cubicBezTo>
                  <a:cubicBezTo>
                    <a:pt x="19046" y="7928"/>
                    <a:pt x="18289" y="7482"/>
                    <a:pt x="17527" y="7037"/>
                  </a:cubicBezTo>
                  <a:cubicBezTo>
                    <a:pt x="16753" y="6579"/>
                    <a:pt x="15981" y="6115"/>
                    <a:pt x="15169" y="5715"/>
                  </a:cubicBezTo>
                  <a:cubicBezTo>
                    <a:pt x="14278" y="5272"/>
                    <a:pt x="13359" y="4913"/>
                    <a:pt x="12385" y="4719"/>
                  </a:cubicBezTo>
                  <a:cubicBezTo>
                    <a:pt x="11948" y="4634"/>
                    <a:pt x="11512" y="4588"/>
                    <a:pt x="11079" y="4588"/>
                  </a:cubicBezTo>
                  <a:cubicBezTo>
                    <a:pt x="10422" y="4588"/>
                    <a:pt x="9771" y="4693"/>
                    <a:pt x="9129" y="4919"/>
                  </a:cubicBezTo>
                  <a:cubicBezTo>
                    <a:pt x="8561" y="5122"/>
                    <a:pt x="8054" y="5423"/>
                    <a:pt x="7642" y="5872"/>
                  </a:cubicBezTo>
                  <a:cubicBezTo>
                    <a:pt x="6907" y="6671"/>
                    <a:pt x="6529" y="7605"/>
                    <a:pt x="6630" y="8700"/>
                  </a:cubicBezTo>
                  <a:cubicBezTo>
                    <a:pt x="6704" y="9483"/>
                    <a:pt x="7051" y="10126"/>
                    <a:pt x="7688" y="10602"/>
                  </a:cubicBezTo>
                  <a:cubicBezTo>
                    <a:pt x="7811" y="10695"/>
                    <a:pt x="7946" y="10768"/>
                    <a:pt x="8072" y="10861"/>
                  </a:cubicBezTo>
                  <a:cubicBezTo>
                    <a:pt x="8103" y="10882"/>
                    <a:pt x="8112" y="10931"/>
                    <a:pt x="8133" y="10974"/>
                  </a:cubicBezTo>
                  <a:cubicBezTo>
                    <a:pt x="8072" y="10989"/>
                    <a:pt x="8013" y="11017"/>
                    <a:pt x="7952" y="11017"/>
                  </a:cubicBezTo>
                  <a:cubicBezTo>
                    <a:pt x="7949" y="11017"/>
                    <a:pt x="7946" y="11017"/>
                    <a:pt x="7943" y="11017"/>
                  </a:cubicBezTo>
                  <a:cubicBezTo>
                    <a:pt x="7347" y="11014"/>
                    <a:pt x="6753" y="10999"/>
                    <a:pt x="6160" y="10999"/>
                  </a:cubicBezTo>
                  <a:cubicBezTo>
                    <a:pt x="5705" y="10999"/>
                    <a:pt x="5293" y="10864"/>
                    <a:pt x="4894" y="10667"/>
                  </a:cubicBezTo>
                  <a:cubicBezTo>
                    <a:pt x="4660" y="10553"/>
                    <a:pt x="4429" y="10421"/>
                    <a:pt x="4187" y="10316"/>
                  </a:cubicBezTo>
                  <a:cubicBezTo>
                    <a:pt x="3676" y="10095"/>
                    <a:pt x="3126" y="10031"/>
                    <a:pt x="2579" y="9988"/>
                  </a:cubicBezTo>
                  <a:cubicBezTo>
                    <a:pt x="2543" y="9985"/>
                    <a:pt x="2506" y="9984"/>
                    <a:pt x="2470" y="9984"/>
                  </a:cubicBezTo>
                  <a:cubicBezTo>
                    <a:pt x="2221" y="9984"/>
                    <a:pt x="1976" y="10038"/>
                    <a:pt x="1740" y="10129"/>
                  </a:cubicBezTo>
                  <a:cubicBezTo>
                    <a:pt x="1555" y="10200"/>
                    <a:pt x="1371" y="10270"/>
                    <a:pt x="1196" y="10359"/>
                  </a:cubicBezTo>
                  <a:cubicBezTo>
                    <a:pt x="858" y="10522"/>
                    <a:pt x="520" y="10679"/>
                    <a:pt x="157" y="10778"/>
                  </a:cubicBezTo>
                  <a:cubicBezTo>
                    <a:pt x="120" y="10790"/>
                    <a:pt x="77" y="10817"/>
                    <a:pt x="49" y="10848"/>
                  </a:cubicBezTo>
                  <a:cubicBezTo>
                    <a:pt x="22" y="10879"/>
                    <a:pt x="0" y="10925"/>
                    <a:pt x="3" y="10959"/>
                  </a:cubicBezTo>
                  <a:cubicBezTo>
                    <a:pt x="6" y="10999"/>
                    <a:pt x="43" y="11036"/>
                    <a:pt x="77" y="11063"/>
                  </a:cubicBezTo>
                  <a:cubicBezTo>
                    <a:pt x="108" y="11091"/>
                    <a:pt x="154" y="11106"/>
                    <a:pt x="197" y="11109"/>
                  </a:cubicBezTo>
                  <a:cubicBezTo>
                    <a:pt x="326" y="11125"/>
                    <a:pt x="458" y="11137"/>
                    <a:pt x="590" y="11137"/>
                  </a:cubicBezTo>
                  <a:cubicBezTo>
                    <a:pt x="689" y="11136"/>
                    <a:pt x="788" y="11136"/>
                    <a:pt x="887" y="11136"/>
                  </a:cubicBezTo>
                  <a:cubicBezTo>
                    <a:pt x="2241" y="11136"/>
                    <a:pt x="3591" y="11210"/>
                    <a:pt x="4946" y="11245"/>
                  </a:cubicBezTo>
                  <a:cubicBezTo>
                    <a:pt x="5825" y="11263"/>
                    <a:pt x="6704" y="11260"/>
                    <a:pt x="7583" y="11306"/>
                  </a:cubicBezTo>
                  <a:cubicBezTo>
                    <a:pt x="8511" y="11354"/>
                    <a:pt x="9437" y="11375"/>
                    <a:pt x="10363" y="11375"/>
                  </a:cubicBezTo>
                  <a:cubicBezTo>
                    <a:pt x="11042" y="11375"/>
                    <a:pt x="11721" y="11364"/>
                    <a:pt x="12400" y="11343"/>
                  </a:cubicBezTo>
                  <a:cubicBezTo>
                    <a:pt x="13744" y="11303"/>
                    <a:pt x="15089" y="11296"/>
                    <a:pt x="16434" y="11296"/>
                  </a:cubicBezTo>
                  <a:cubicBezTo>
                    <a:pt x="16849" y="11296"/>
                    <a:pt x="17263" y="11296"/>
                    <a:pt x="17678" y="11297"/>
                  </a:cubicBezTo>
                  <a:cubicBezTo>
                    <a:pt x="18843" y="11297"/>
                    <a:pt x="20011" y="11266"/>
                    <a:pt x="21176" y="11236"/>
                  </a:cubicBezTo>
                  <a:cubicBezTo>
                    <a:pt x="21747" y="11220"/>
                    <a:pt x="22316" y="11159"/>
                    <a:pt x="22888" y="11131"/>
                  </a:cubicBezTo>
                  <a:cubicBezTo>
                    <a:pt x="23284" y="11113"/>
                    <a:pt x="23681" y="11106"/>
                    <a:pt x="24074" y="11094"/>
                  </a:cubicBezTo>
                  <a:cubicBezTo>
                    <a:pt x="24735" y="11079"/>
                    <a:pt x="25393" y="11091"/>
                    <a:pt x="26054" y="11045"/>
                  </a:cubicBezTo>
                  <a:cubicBezTo>
                    <a:pt x="26192" y="11036"/>
                    <a:pt x="26882" y="11032"/>
                    <a:pt x="27760" y="11032"/>
                  </a:cubicBezTo>
                  <a:cubicBezTo>
                    <a:pt x="28031" y="11032"/>
                    <a:pt x="28321" y="11032"/>
                    <a:pt x="28618" y="11033"/>
                  </a:cubicBezTo>
                  <a:cubicBezTo>
                    <a:pt x="28639" y="11036"/>
                    <a:pt x="28664" y="11045"/>
                    <a:pt x="28685" y="11045"/>
                  </a:cubicBezTo>
                  <a:cubicBezTo>
                    <a:pt x="28894" y="11045"/>
                    <a:pt x="29097" y="11036"/>
                    <a:pt x="29306" y="11033"/>
                  </a:cubicBezTo>
                  <a:lnTo>
                    <a:pt x="29700" y="11033"/>
                  </a:lnTo>
                  <a:cubicBezTo>
                    <a:pt x="29783" y="11033"/>
                    <a:pt x="29859" y="11036"/>
                    <a:pt x="29939" y="11039"/>
                  </a:cubicBezTo>
                  <a:cubicBezTo>
                    <a:pt x="30600" y="11085"/>
                    <a:pt x="31258" y="11070"/>
                    <a:pt x="31919" y="11091"/>
                  </a:cubicBezTo>
                  <a:cubicBezTo>
                    <a:pt x="32312" y="11100"/>
                    <a:pt x="32709" y="11106"/>
                    <a:pt x="33105" y="11128"/>
                  </a:cubicBezTo>
                  <a:cubicBezTo>
                    <a:pt x="33677" y="11159"/>
                    <a:pt x="34246" y="11217"/>
                    <a:pt x="34817" y="11232"/>
                  </a:cubicBezTo>
                  <a:cubicBezTo>
                    <a:pt x="35928" y="11265"/>
                    <a:pt x="37042" y="11294"/>
                    <a:pt x="38153" y="11294"/>
                  </a:cubicBezTo>
                  <a:cubicBezTo>
                    <a:pt x="38207" y="11294"/>
                    <a:pt x="38261" y="11294"/>
                    <a:pt x="38315" y="11294"/>
                  </a:cubicBezTo>
                  <a:cubicBezTo>
                    <a:pt x="38792" y="11293"/>
                    <a:pt x="39269" y="11292"/>
                    <a:pt x="39745" y="11292"/>
                  </a:cubicBezTo>
                  <a:cubicBezTo>
                    <a:pt x="41028" y="11292"/>
                    <a:pt x="42311" y="11300"/>
                    <a:pt x="43593" y="11340"/>
                  </a:cubicBezTo>
                  <a:cubicBezTo>
                    <a:pt x="44255" y="11360"/>
                    <a:pt x="44916" y="11371"/>
                    <a:pt x="45577" y="11371"/>
                  </a:cubicBezTo>
                  <a:cubicBezTo>
                    <a:pt x="46521" y="11371"/>
                    <a:pt x="47466" y="11349"/>
                    <a:pt x="48410" y="11300"/>
                  </a:cubicBezTo>
                  <a:cubicBezTo>
                    <a:pt x="49289" y="11254"/>
                    <a:pt x="50168" y="11260"/>
                    <a:pt x="51047" y="11239"/>
                  </a:cubicBezTo>
                  <a:cubicBezTo>
                    <a:pt x="52428" y="11209"/>
                    <a:pt x="53803" y="11130"/>
                    <a:pt x="55183" y="11130"/>
                  </a:cubicBezTo>
                  <a:cubicBezTo>
                    <a:pt x="55256" y="11130"/>
                    <a:pt x="55330" y="11131"/>
                    <a:pt x="55403" y="11131"/>
                  </a:cubicBezTo>
                  <a:cubicBezTo>
                    <a:pt x="55532" y="11131"/>
                    <a:pt x="55667" y="11122"/>
                    <a:pt x="55796" y="11106"/>
                  </a:cubicBezTo>
                  <a:cubicBezTo>
                    <a:pt x="55839" y="11103"/>
                    <a:pt x="55886" y="11082"/>
                    <a:pt x="55916" y="11060"/>
                  </a:cubicBezTo>
                  <a:cubicBezTo>
                    <a:pt x="55932" y="11036"/>
                    <a:pt x="55965" y="10999"/>
                    <a:pt x="55972" y="10959"/>
                  </a:cubicBezTo>
                  <a:cubicBezTo>
                    <a:pt x="55975" y="10925"/>
                    <a:pt x="55950" y="10879"/>
                    <a:pt x="55925" y="10848"/>
                  </a:cubicBezTo>
                  <a:cubicBezTo>
                    <a:pt x="55898" y="10817"/>
                    <a:pt x="55855" y="10790"/>
                    <a:pt x="55818" y="10778"/>
                  </a:cubicBezTo>
                  <a:cubicBezTo>
                    <a:pt x="55455" y="10679"/>
                    <a:pt x="55117" y="10522"/>
                    <a:pt x="54779" y="10359"/>
                  </a:cubicBezTo>
                  <a:cubicBezTo>
                    <a:pt x="54601" y="10276"/>
                    <a:pt x="54419" y="10203"/>
                    <a:pt x="54235" y="10129"/>
                  </a:cubicBezTo>
                  <a:cubicBezTo>
                    <a:pt x="54005" y="10040"/>
                    <a:pt x="53765" y="9982"/>
                    <a:pt x="53523" y="9982"/>
                  </a:cubicBezTo>
                  <a:cubicBezTo>
                    <a:pt x="53480" y="9982"/>
                    <a:pt x="53438" y="9984"/>
                    <a:pt x="53396" y="9988"/>
                  </a:cubicBezTo>
                  <a:cubicBezTo>
                    <a:pt x="52846" y="10024"/>
                    <a:pt x="52301" y="10095"/>
                    <a:pt x="51785" y="10316"/>
                  </a:cubicBezTo>
                  <a:cubicBezTo>
                    <a:pt x="51545" y="10421"/>
                    <a:pt x="51315" y="10553"/>
                    <a:pt x="51078" y="10667"/>
                  </a:cubicBezTo>
                  <a:cubicBezTo>
                    <a:pt x="50678" y="10864"/>
                    <a:pt x="50270" y="10999"/>
                    <a:pt x="49815" y="10999"/>
                  </a:cubicBezTo>
                  <a:cubicBezTo>
                    <a:pt x="49218" y="10999"/>
                    <a:pt x="48628" y="11014"/>
                    <a:pt x="48032" y="11017"/>
                  </a:cubicBezTo>
                  <a:cubicBezTo>
                    <a:pt x="47970" y="11017"/>
                    <a:pt x="47906" y="10990"/>
                    <a:pt x="47841" y="10974"/>
                  </a:cubicBezTo>
                  <a:cubicBezTo>
                    <a:pt x="47863" y="10928"/>
                    <a:pt x="47872" y="10879"/>
                    <a:pt x="47903" y="10861"/>
                  </a:cubicBezTo>
                  <a:cubicBezTo>
                    <a:pt x="48026" y="10771"/>
                    <a:pt x="48164" y="10695"/>
                    <a:pt x="48287" y="10602"/>
                  </a:cubicBezTo>
                  <a:cubicBezTo>
                    <a:pt x="48923" y="10129"/>
                    <a:pt x="49271" y="9483"/>
                    <a:pt x="49341" y="8700"/>
                  </a:cubicBezTo>
                  <a:cubicBezTo>
                    <a:pt x="49446" y="7605"/>
                    <a:pt x="49062" y="6671"/>
                    <a:pt x="48333" y="5872"/>
                  </a:cubicBezTo>
                  <a:cubicBezTo>
                    <a:pt x="47921" y="5426"/>
                    <a:pt x="47414" y="5122"/>
                    <a:pt x="46845" y="4919"/>
                  </a:cubicBezTo>
                  <a:cubicBezTo>
                    <a:pt x="46208" y="4690"/>
                    <a:pt x="45560" y="4587"/>
                    <a:pt x="44906" y="4587"/>
                  </a:cubicBezTo>
                  <a:cubicBezTo>
                    <a:pt x="44470" y="4587"/>
                    <a:pt x="44031" y="4633"/>
                    <a:pt x="43590" y="4719"/>
                  </a:cubicBezTo>
                  <a:cubicBezTo>
                    <a:pt x="42616" y="4906"/>
                    <a:pt x="41694" y="5272"/>
                    <a:pt x="40805" y="5715"/>
                  </a:cubicBezTo>
                  <a:cubicBezTo>
                    <a:pt x="39997" y="6115"/>
                    <a:pt x="39222" y="6579"/>
                    <a:pt x="38445" y="7037"/>
                  </a:cubicBezTo>
                  <a:cubicBezTo>
                    <a:pt x="37688" y="7482"/>
                    <a:pt x="36932" y="7931"/>
                    <a:pt x="36130" y="8297"/>
                  </a:cubicBezTo>
                  <a:cubicBezTo>
                    <a:pt x="35786" y="8454"/>
                    <a:pt x="35432" y="8574"/>
                    <a:pt x="35076" y="8672"/>
                  </a:cubicBezTo>
                  <a:cubicBezTo>
                    <a:pt x="34915" y="8718"/>
                    <a:pt x="34754" y="8742"/>
                    <a:pt x="34590" y="8742"/>
                  </a:cubicBezTo>
                  <a:cubicBezTo>
                    <a:pt x="34535" y="8742"/>
                    <a:pt x="34480" y="8739"/>
                    <a:pt x="34424" y="8733"/>
                  </a:cubicBezTo>
                  <a:cubicBezTo>
                    <a:pt x="34402" y="8733"/>
                    <a:pt x="34366" y="8724"/>
                    <a:pt x="34366" y="8712"/>
                  </a:cubicBezTo>
                  <a:cubicBezTo>
                    <a:pt x="34363" y="8672"/>
                    <a:pt x="34353" y="8620"/>
                    <a:pt x="34378" y="8601"/>
                  </a:cubicBezTo>
                  <a:cubicBezTo>
                    <a:pt x="34572" y="8392"/>
                    <a:pt x="34784" y="8202"/>
                    <a:pt x="34971" y="7986"/>
                  </a:cubicBezTo>
                  <a:cubicBezTo>
                    <a:pt x="35411" y="7479"/>
                    <a:pt x="35506" y="6886"/>
                    <a:pt x="35337" y="6253"/>
                  </a:cubicBezTo>
                  <a:cubicBezTo>
                    <a:pt x="35213" y="5790"/>
                    <a:pt x="34838" y="5325"/>
                    <a:pt x="34181" y="5325"/>
                  </a:cubicBezTo>
                  <a:cubicBezTo>
                    <a:pt x="34122" y="5325"/>
                    <a:pt x="34060" y="5329"/>
                    <a:pt x="33997" y="5337"/>
                  </a:cubicBezTo>
                  <a:cubicBezTo>
                    <a:pt x="33471" y="5404"/>
                    <a:pt x="33028" y="5635"/>
                    <a:pt x="32703" y="6050"/>
                  </a:cubicBezTo>
                  <a:cubicBezTo>
                    <a:pt x="32371" y="6468"/>
                    <a:pt x="32260" y="6948"/>
                    <a:pt x="32374" y="7479"/>
                  </a:cubicBezTo>
                  <a:cubicBezTo>
                    <a:pt x="32460" y="7879"/>
                    <a:pt x="32644" y="8220"/>
                    <a:pt x="32936" y="8503"/>
                  </a:cubicBezTo>
                  <a:cubicBezTo>
                    <a:pt x="33013" y="8580"/>
                    <a:pt x="33118" y="8635"/>
                    <a:pt x="33148" y="8746"/>
                  </a:cubicBezTo>
                  <a:cubicBezTo>
                    <a:pt x="33151" y="8764"/>
                    <a:pt x="33151" y="8792"/>
                    <a:pt x="33142" y="8810"/>
                  </a:cubicBezTo>
                  <a:cubicBezTo>
                    <a:pt x="33136" y="8826"/>
                    <a:pt x="33111" y="8838"/>
                    <a:pt x="33093" y="8847"/>
                  </a:cubicBezTo>
                  <a:cubicBezTo>
                    <a:pt x="32822" y="8916"/>
                    <a:pt x="32558" y="8951"/>
                    <a:pt x="32301" y="8951"/>
                  </a:cubicBezTo>
                  <a:cubicBezTo>
                    <a:pt x="31696" y="8951"/>
                    <a:pt x="31128" y="8758"/>
                    <a:pt x="30597" y="8361"/>
                  </a:cubicBezTo>
                  <a:cubicBezTo>
                    <a:pt x="30330" y="8162"/>
                    <a:pt x="30078" y="7950"/>
                    <a:pt x="29859" y="7704"/>
                  </a:cubicBezTo>
                  <a:cubicBezTo>
                    <a:pt x="29263" y="7037"/>
                    <a:pt x="28946" y="6268"/>
                    <a:pt x="28986" y="5358"/>
                  </a:cubicBezTo>
                  <a:cubicBezTo>
                    <a:pt x="29002" y="4974"/>
                    <a:pt x="29091" y="4614"/>
                    <a:pt x="29294" y="4292"/>
                  </a:cubicBezTo>
                  <a:cubicBezTo>
                    <a:pt x="29447" y="4052"/>
                    <a:pt x="29617" y="3821"/>
                    <a:pt x="29804" y="3606"/>
                  </a:cubicBezTo>
                  <a:cubicBezTo>
                    <a:pt x="30038" y="3339"/>
                    <a:pt x="30320" y="3124"/>
                    <a:pt x="30689" y="3071"/>
                  </a:cubicBezTo>
                  <a:cubicBezTo>
                    <a:pt x="30757" y="3059"/>
                    <a:pt x="30803" y="3022"/>
                    <a:pt x="30834" y="2961"/>
                  </a:cubicBezTo>
                  <a:cubicBezTo>
                    <a:pt x="30858" y="2915"/>
                    <a:pt x="30815" y="2844"/>
                    <a:pt x="30735" y="2813"/>
                  </a:cubicBezTo>
                  <a:cubicBezTo>
                    <a:pt x="30182" y="2613"/>
                    <a:pt x="29746" y="2248"/>
                    <a:pt x="29368" y="1814"/>
                  </a:cubicBezTo>
                  <a:cubicBezTo>
                    <a:pt x="28974" y="1365"/>
                    <a:pt x="28633" y="880"/>
                    <a:pt x="28310" y="382"/>
                  </a:cubicBezTo>
                  <a:cubicBezTo>
                    <a:pt x="28236" y="271"/>
                    <a:pt x="28156" y="167"/>
                    <a:pt x="28077" y="59"/>
                  </a:cubicBezTo>
                  <a:cubicBezTo>
                    <a:pt x="28070" y="44"/>
                    <a:pt x="28061" y="25"/>
                    <a:pt x="28049" y="19"/>
                  </a:cubicBezTo>
                  <a:lnTo>
                    <a:pt x="28037" y="10"/>
                  </a:lnTo>
                  <a:cubicBezTo>
                    <a:pt x="28033" y="4"/>
                    <a:pt x="28023" y="2"/>
                    <a:pt x="28010" y="2"/>
                  </a:cubicBezTo>
                  <a:cubicBezTo>
                    <a:pt x="28003" y="2"/>
                    <a:pt x="27995" y="3"/>
                    <a:pt x="27987" y="4"/>
                  </a:cubicBezTo>
                  <a:cubicBezTo>
                    <a:pt x="27976" y="2"/>
                    <a:pt x="27966" y="1"/>
                    <a:pt x="2795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5" name="Google Shape;798;p36">
              <a:extLst>
                <a:ext uri="{FF2B5EF4-FFF2-40B4-BE49-F238E27FC236}">
                  <a16:creationId xmlns:a16="http://schemas.microsoft.com/office/drawing/2014/main" id="{682FD1E9-EA65-CB76-87F1-A49C00594C11}"/>
                </a:ext>
              </a:extLst>
            </p:cNvPr>
            <p:cNvSpPr/>
            <p:nvPr/>
          </p:nvSpPr>
          <p:spPr>
            <a:xfrm>
              <a:off x="5118693" y="1364738"/>
              <a:ext cx="59930" cy="55966"/>
            </a:xfrm>
            <a:custGeom>
              <a:avLst/>
              <a:gdLst/>
              <a:ahLst/>
              <a:cxnLst/>
              <a:rect l="l" t="t" r="r" b="b"/>
              <a:pathLst>
                <a:path w="1028" h="960" extrusionOk="0">
                  <a:moveTo>
                    <a:pt x="516" y="192"/>
                  </a:moveTo>
                  <a:cubicBezTo>
                    <a:pt x="570" y="192"/>
                    <a:pt x="623" y="213"/>
                    <a:pt x="658" y="255"/>
                  </a:cubicBezTo>
                  <a:cubicBezTo>
                    <a:pt x="757" y="387"/>
                    <a:pt x="781" y="541"/>
                    <a:pt x="695" y="676"/>
                  </a:cubicBezTo>
                  <a:cubicBezTo>
                    <a:pt x="665" y="725"/>
                    <a:pt x="600" y="756"/>
                    <a:pt x="554" y="790"/>
                  </a:cubicBezTo>
                  <a:cubicBezTo>
                    <a:pt x="505" y="774"/>
                    <a:pt x="456" y="771"/>
                    <a:pt x="425" y="747"/>
                  </a:cubicBezTo>
                  <a:cubicBezTo>
                    <a:pt x="234" y="608"/>
                    <a:pt x="216" y="418"/>
                    <a:pt x="373" y="252"/>
                  </a:cubicBezTo>
                  <a:cubicBezTo>
                    <a:pt x="411" y="212"/>
                    <a:pt x="464" y="192"/>
                    <a:pt x="516" y="192"/>
                  </a:cubicBezTo>
                  <a:close/>
                  <a:moveTo>
                    <a:pt x="552" y="0"/>
                  </a:moveTo>
                  <a:cubicBezTo>
                    <a:pt x="302" y="0"/>
                    <a:pt x="27" y="183"/>
                    <a:pt x="13" y="482"/>
                  </a:cubicBezTo>
                  <a:cubicBezTo>
                    <a:pt x="1" y="728"/>
                    <a:pt x="213" y="953"/>
                    <a:pt x="456" y="959"/>
                  </a:cubicBezTo>
                  <a:cubicBezTo>
                    <a:pt x="463" y="959"/>
                    <a:pt x="469" y="959"/>
                    <a:pt x="476" y="959"/>
                  </a:cubicBezTo>
                  <a:cubicBezTo>
                    <a:pt x="764" y="959"/>
                    <a:pt x="982" y="771"/>
                    <a:pt x="1003" y="513"/>
                  </a:cubicBezTo>
                  <a:cubicBezTo>
                    <a:pt x="1027" y="249"/>
                    <a:pt x="843" y="24"/>
                    <a:pt x="603" y="3"/>
                  </a:cubicBezTo>
                  <a:cubicBezTo>
                    <a:pt x="586" y="1"/>
                    <a:pt x="569" y="0"/>
                    <a:pt x="55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84092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!!TieuDe">
            <a:extLst>
              <a:ext uri="{FF2B5EF4-FFF2-40B4-BE49-F238E27FC236}">
                <a16:creationId xmlns:a16="http://schemas.microsoft.com/office/drawing/2014/main" id="{6A8CAC14-C820-5868-3E3B-6AEC333C60D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73914" y="45362"/>
            <a:ext cx="6596171" cy="112428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latin typeface="Chivo" panose="020B0604020202020204" charset="0"/>
                <a:ea typeface="Chivo" panose="020B0604020202020204" charset="0"/>
                <a:cs typeface="Chivo" panose="020B0604020202020204" charset="0"/>
              </a:rPr>
              <a:t>Xây dựng view:</a:t>
            </a:r>
            <a:endParaRPr sz="3600" b="1">
              <a:latin typeface="Chivo" panose="020B0604020202020204" charset="0"/>
              <a:ea typeface="Chivo" panose="020B0604020202020204" charset="0"/>
              <a:cs typeface="Chivo" panose="020B060402020202020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ED8EEFF-5023-A73E-85CF-A546D79EAE29}"/>
              </a:ext>
            </a:extLst>
          </p:cNvPr>
          <p:cNvSpPr txBox="1"/>
          <p:nvPr/>
        </p:nvSpPr>
        <p:spPr>
          <a:xfrm>
            <a:off x="1171465" y="828786"/>
            <a:ext cx="44959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</a:rPr>
              <a:t>View viewTaiKhoanNhanVien </a:t>
            </a:r>
            <a:endParaRPr lang="en-US" sz="2400" b="1">
              <a:solidFill>
                <a:schemeClr val="bg1"/>
              </a:solidFill>
              <a:effectLst/>
              <a:latin typeface="Times New Roman" panose="02020603050405020304" pitchFamily="18" charset="0"/>
              <a:ea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2D14ABE-3A2C-93EF-1315-EA12266148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362" y="1290452"/>
            <a:ext cx="7915275" cy="783424"/>
          </a:xfrm>
          <a:prstGeom prst="rect">
            <a:avLst/>
          </a:prstGeom>
        </p:spPr>
      </p:pic>
      <p:pic>
        <p:nvPicPr>
          <p:cNvPr id="3" name="Picture 2" descr="Graphical user interface, text&#10;&#10;Description automatically generated with medium confidence">
            <a:extLst>
              <a:ext uri="{FF2B5EF4-FFF2-40B4-BE49-F238E27FC236}">
                <a16:creationId xmlns:a16="http://schemas.microsoft.com/office/drawing/2014/main" id="{F4D4129D-8B7B-CB6D-67C0-55E9B8032C3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8776"/>
          <a:stretch/>
        </p:blipFill>
        <p:spPr>
          <a:xfrm>
            <a:off x="2038032" y="2194680"/>
            <a:ext cx="6491605" cy="2596396"/>
          </a:xfrm>
          <a:prstGeom prst="rect">
            <a:avLst/>
          </a:prstGeom>
        </p:spPr>
      </p:pic>
      <p:grpSp>
        <p:nvGrpSpPr>
          <p:cNvPr id="4" name="Google Shape;1283;p36">
            <a:extLst>
              <a:ext uri="{FF2B5EF4-FFF2-40B4-BE49-F238E27FC236}">
                <a16:creationId xmlns:a16="http://schemas.microsoft.com/office/drawing/2014/main" id="{D771BCE9-E2DB-3FE5-0877-4484E013B331}"/>
              </a:ext>
            </a:extLst>
          </p:cNvPr>
          <p:cNvGrpSpPr/>
          <p:nvPr/>
        </p:nvGrpSpPr>
        <p:grpSpPr>
          <a:xfrm rot="13526050">
            <a:off x="11153446" y="-7232831"/>
            <a:ext cx="1422728" cy="1422728"/>
            <a:chOff x="5713700" y="443983"/>
            <a:chExt cx="4255500" cy="4255500"/>
          </a:xfrm>
        </p:grpSpPr>
        <p:sp>
          <p:nvSpPr>
            <p:cNvPr id="5" name="Google Shape;1284;p36">
              <a:extLst>
                <a:ext uri="{FF2B5EF4-FFF2-40B4-BE49-F238E27FC236}">
                  <a16:creationId xmlns:a16="http://schemas.microsoft.com/office/drawing/2014/main" id="{CD580F99-7225-65B9-F6B0-01EB1DFA183D}"/>
                </a:ext>
              </a:extLst>
            </p:cNvPr>
            <p:cNvSpPr/>
            <p:nvPr/>
          </p:nvSpPr>
          <p:spPr>
            <a:xfrm flipH="1">
              <a:off x="5713700" y="443983"/>
              <a:ext cx="4255500" cy="4255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dist="133350" dir="10800000" algn="bl" rotWithShape="0">
                <a:schemeClr val="lt2">
                  <a:alpha val="14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" name="Google Shape;1285;p36">
              <a:extLst>
                <a:ext uri="{FF2B5EF4-FFF2-40B4-BE49-F238E27FC236}">
                  <a16:creationId xmlns:a16="http://schemas.microsoft.com/office/drawing/2014/main" id="{53BE2963-4506-5CBB-D2E9-9387CF4530D1}"/>
                </a:ext>
              </a:extLst>
            </p:cNvPr>
            <p:cNvGrpSpPr/>
            <p:nvPr/>
          </p:nvGrpSpPr>
          <p:grpSpPr>
            <a:xfrm>
              <a:off x="5905376" y="639698"/>
              <a:ext cx="3872147" cy="3864070"/>
              <a:chOff x="5900716" y="639715"/>
              <a:chExt cx="3872147" cy="3864070"/>
            </a:xfrm>
          </p:grpSpPr>
          <p:grpSp>
            <p:nvGrpSpPr>
              <p:cNvPr id="11" name="Google Shape;1286;p36">
                <a:extLst>
                  <a:ext uri="{FF2B5EF4-FFF2-40B4-BE49-F238E27FC236}">
                    <a16:creationId xmlns:a16="http://schemas.microsoft.com/office/drawing/2014/main" id="{127CF3F9-7D4C-10AA-F959-25846164081D}"/>
                  </a:ext>
                </a:extLst>
              </p:cNvPr>
              <p:cNvGrpSpPr/>
              <p:nvPr/>
            </p:nvGrpSpPr>
            <p:grpSpPr>
              <a:xfrm>
                <a:off x="5900716" y="639715"/>
                <a:ext cx="3872147" cy="3864070"/>
                <a:chOff x="5900716" y="639715"/>
                <a:chExt cx="3872147" cy="3864070"/>
              </a:xfrm>
            </p:grpSpPr>
            <p:sp>
              <p:nvSpPr>
                <p:cNvPr id="17" name="Google Shape;1287;p36">
                  <a:extLst>
                    <a:ext uri="{FF2B5EF4-FFF2-40B4-BE49-F238E27FC236}">
                      <a16:creationId xmlns:a16="http://schemas.microsoft.com/office/drawing/2014/main" id="{F2430B42-3FFB-A977-0453-6A373C560197}"/>
                    </a:ext>
                  </a:extLst>
                </p:cNvPr>
                <p:cNvSpPr/>
                <p:nvPr/>
              </p:nvSpPr>
              <p:spPr>
                <a:xfrm>
                  <a:off x="5900716" y="639715"/>
                  <a:ext cx="3872147" cy="38640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370" h="96169" fill="none" extrusionOk="0">
                      <a:moveTo>
                        <a:pt x="96369" y="48101"/>
                      </a:moveTo>
                      <a:cubicBezTo>
                        <a:pt x="96369" y="74620"/>
                        <a:pt x="74854" y="96169"/>
                        <a:pt x="48301" y="96169"/>
                      </a:cubicBezTo>
                      <a:lnTo>
                        <a:pt x="48068" y="96169"/>
                      </a:lnTo>
                      <a:cubicBezTo>
                        <a:pt x="21516" y="96169"/>
                        <a:pt x="0" y="74620"/>
                        <a:pt x="0" y="48068"/>
                      </a:cubicBezTo>
                      <a:cubicBezTo>
                        <a:pt x="0" y="21515"/>
                        <a:pt x="21516" y="0"/>
                        <a:pt x="48068" y="0"/>
                      </a:cubicBezTo>
                      <a:lnTo>
                        <a:pt x="48301" y="0"/>
                      </a:lnTo>
                      <a:cubicBezTo>
                        <a:pt x="74854" y="0"/>
                        <a:pt x="96369" y="21515"/>
                        <a:pt x="96369" y="48101"/>
                      </a:cubicBezTo>
                      <a:close/>
                    </a:path>
                  </a:pathLst>
                </a:custGeom>
                <a:noFill/>
                <a:ln w="19050" cap="flat" cmpd="sng">
                  <a:solidFill>
                    <a:schemeClr val="accent1"/>
                  </a:solidFill>
                  <a:prstDash val="solid"/>
                  <a:miter lim="333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" name="Google Shape;1288;p36">
                  <a:extLst>
                    <a:ext uri="{FF2B5EF4-FFF2-40B4-BE49-F238E27FC236}">
                      <a16:creationId xmlns:a16="http://schemas.microsoft.com/office/drawing/2014/main" id="{3509189A-7C9A-C2BD-91D7-91FE226188A3}"/>
                    </a:ext>
                  </a:extLst>
                </p:cNvPr>
                <p:cNvSpPr/>
                <p:nvPr/>
              </p:nvSpPr>
              <p:spPr>
                <a:xfrm>
                  <a:off x="6121866" y="1005594"/>
                  <a:ext cx="3439207" cy="31323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595" h="77957" extrusionOk="0">
                      <a:moveTo>
                        <a:pt x="42797" y="1"/>
                      </a:moveTo>
                      <a:cubicBezTo>
                        <a:pt x="32824" y="1"/>
                        <a:pt x="22850" y="3803"/>
                        <a:pt x="15244" y="11409"/>
                      </a:cubicBezTo>
                      <a:cubicBezTo>
                        <a:pt x="0" y="26653"/>
                        <a:pt x="0" y="51304"/>
                        <a:pt x="15244" y="66548"/>
                      </a:cubicBezTo>
                      <a:cubicBezTo>
                        <a:pt x="22850" y="74154"/>
                        <a:pt x="32824" y="77956"/>
                        <a:pt x="42797" y="77956"/>
                      </a:cubicBezTo>
                      <a:cubicBezTo>
                        <a:pt x="52771" y="77956"/>
                        <a:pt x="62745" y="74154"/>
                        <a:pt x="70350" y="66548"/>
                      </a:cubicBezTo>
                      <a:cubicBezTo>
                        <a:pt x="85595" y="51304"/>
                        <a:pt x="85595" y="26653"/>
                        <a:pt x="70350" y="11409"/>
                      </a:cubicBezTo>
                      <a:cubicBezTo>
                        <a:pt x="62745" y="3803"/>
                        <a:pt x="52771" y="1"/>
                        <a:pt x="42797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" name="Google Shape;1289;p36">
                  <a:extLst>
                    <a:ext uri="{FF2B5EF4-FFF2-40B4-BE49-F238E27FC236}">
                      <a16:creationId xmlns:a16="http://schemas.microsoft.com/office/drawing/2014/main" id="{0474CF2D-18C7-6654-6401-5768DAF77862}"/>
                    </a:ext>
                  </a:extLst>
                </p:cNvPr>
                <p:cNvSpPr/>
                <p:nvPr/>
              </p:nvSpPr>
              <p:spPr>
                <a:xfrm>
                  <a:off x="6430127" y="1204967"/>
                  <a:ext cx="2822685" cy="27335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251" h="68033" extrusionOk="0">
                      <a:moveTo>
                        <a:pt x="35130" y="0"/>
                      </a:moveTo>
                      <a:cubicBezTo>
                        <a:pt x="32115" y="0"/>
                        <a:pt x="29105" y="1126"/>
                        <a:pt x="26786" y="3378"/>
                      </a:cubicBezTo>
                      <a:lnTo>
                        <a:pt x="23684" y="6347"/>
                      </a:lnTo>
                      <a:lnTo>
                        <a:pt x="19381" y="6413"/>
                      </a:lnTo>
                      <a:cubicBezTo>
                        <a:pt x="12910" y="6547"/>
                        <a:pt x="7673" y="11784"/>
                        <a:pt x="7539" y="18255"/>
                      </a:cubicBezTo>
                      <a:lnTo>
                        <a:pt x="7472" y="22558"/>
                      </a:lnTo>
                      <a:lnTo>
                        <a:pt x="4504" y="25661"/>
                      </a:lnTo>
                      <a:cubicBezTo>
                        <a:pt x="0" y="30331"/>
                        <a:pt x="0" y="37702"/>
                        <a:pt x="4504" y="42372"/>
                      </a:cubicBezTo>
                      <a:lnTo>
                        <a:pt x="7472" y="45475"/>
                      </a:lnTo>
                      <a:lnTo>
                        <a:pt x="7539" y="49778"/>
                      </a:lnTo>
                      <a:cubicBezTo>
                        <a:pt x="7673" y="56249"/>
                        <a:pt x="12876" y="61486"/>
                        <a:pt x="19381" y="61586"/>
                      </a:cubicBezTo>
                      <a:lnTo>
                        <a:pt x="23684" y="61686"/>
                      </a:lnTo>
                      <a:lnTo>
                        <a:pt x="26753" y="64655"/>
                      </a:lnTo>
                      <a:cubicBezTo>
                        <a:pt x="29088" y="66907"/>
                        <a:pt x="32107" y="68033"/>
                        <a:pt x="35125" y="68033"/>
                      </a:cubicBezTo>
                      <a:cubicBezTo>
                        <a:pt x="38144" y="68033"/>
                        <a:pt x="41163" y="66907"/>
                        <a:pt x="43498" y="64655"/>
                      </a:cubicBezTo>
                      <a:lnTo>
                        <a:pt x="46567" y="61686"/>
                      </a:lnTo>
                      <a:lnTo>
                        <a:pt x="50870" y="61586"/>
                      </a:lnTo>
                      <a:cubicBezTo>
                        <a:pt x="57375" y="61486"/>
                        <a:pt x="62578" y="56249"/>
                        <a:pt x="62712" y="49778"/>
                      </a:cubicBezTo>
                      <a:lnTo>
                        <a:pt x="62779" y="45475"/>
                      </a:lnTo>
                      <a:lnTo>
                        <a:pt x="65781" y="42372"/>
                      </a:lnTo>
                      <a:cubicBezTo>
                        <a:pt x="70251" y="37702"/>
                        <a:pt x="70251" y="30331"/>
                        <a:pt x="65781" y="25661"/>
                      </a:cubicBezTo>
                      <a:lnTo>
                        <a:pt x="62779" y="22592"/>
                      </a:lnTo>
                      <a:lnTo>
                        <a:pt x="62712" y="18289"/>
                      </a:lnTo>
                      <a:cubicBezTo>
                        <a:pt x="62612" y="11784"/>
                        <a:pt x="57375" y="6547"/>
                        <a:pt x="50903" y="6413"/>
                      </a:cubicBezTo>
                      <a:lnTo>
                        <a:pt x="46600" y="6347"/>
                      </a:lnTo>
                      <a:lnTo>
                        <a:pt x="43498" y="3378"/>
                      </a:lnTo>
                      <a:cubicBezTo>
                        <a:pt x="41163" y="1126"/>
                        <a:pt x="38144" y="0"/>
                        <a:pt x="3513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" name="Google Shape;1290;p36">
                  <a:extLst>
                    <a:ext uri="{FF2B5EF4-FFF2-40B4-BE49-F238E27FC236}">
                      <a16:creationId xmlns:a16="http://schemas.microsoft.com/office/drawing/2014/main" id="{260F5AAF-CB8F-4A66-0648-86ACAA83C706}"/>
                    </a:ext>
                  </a:extLst>
                </p:cNvPr>
                <p:cNvSpPr/>
                <p:nvPr/>
              </p:nvSpPr>
              <p:spPr>
                <a:xfrm>
                  <a:off x="7462151" y="3257120"/>
                  <a:ext cx="738549" cy="5190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81" h="12917" extrusionOk="0">
                      <a:moveTo>
                        <a:pt x="14623" y="0"/>
                      </a:moveTo>
                      <a:cubicBezTo>
                        <a:pt x="14564" y="0"/>
                        <a:pt x="14504" y="2"/>
                        <a:pt x="14444" y="5"/>
                      </a:cubicBezTo>
                      <a:lnTo>
                        <a:pt x="3503" y="405"/>
                      </a:lnTo>
                      <a:cubicBezTo>
                        <a:pt x="1535" y="472"/>
                        <a:pt x="0" y="2140"/>
                        <a:pt x="67" y="4074"/>
                      </a:cubicBezTo>
                      <a:lnTo>
                        <a:pt x="301" y="9512"/>
                      </a:lnTo>
                      <a:cubicBezTo>
                        <a:pt x="366" y="11406"/>
                        <a:pt x="1934" y="12916"/>
                        <a:pt x="3846" y="12916"/>
                      </a:cubicBezTo>
                      <a:cubicBezTo>
                        <a:pt x="3887" y="12916"/>
                        <a:pt x="3929" y="12915"/>
                        <a:pt x="3970" y="12914"/>
                      </a:cubicBezTo>
                      <a:lnTo>
                        <a:pt x="14911" y="12480"/>
                      </a:lnTo>
                      <a:cubicBezTo>
                        <a:pt x="16879" y="12414"/>
                        <a:pt x="18380" y="10779"/>
                        <a:pt x="18313" y="8811"/>
                      </a:cubicBezTo>
                      <a:lnTo>
                        <a:pt x="18113" y="3407"/>
                      </a:lnTo>
                      <a:cubicBezTo>
                        <a:pt x="18049" y="1500"/>
                        <a:pt x="16481" y="0"/>
                        <a:pt x="14623" y="0"/>
                      </a:cubicBezTo>
                      <a:close/>
                    </a:path>
                  </a:pathLst>
                </a:custGeom>
                <a:solidFill>
                  <a:srgbClr val="000000">
                    <a:alpha val="239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" name="Google Shape;1291;p36">
                  <a:extLst>
                    <a:ext uri="{FF2B5EF4-FFF2-40B4-BE49-F238E27FC236}">
                      <a16:creationId xmlns:a16="http://schemas.microsoft.com/office/drawing/2014/main" id="{37F6D783-9809-4759-389E-BD943D8C43CB}"/>
                    </a:ext>
                  </a:extLst>
                </p:cNvPr>
                <p:cNvSpPr/>
                <p:nvPr/>
              </p:nvSpPr>
              <p:spPr>
                <a:xfrm>
                  <a:off x="7606879" y="1812931"/>
                  <a:ext cx="804243" cy="623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16" h="15522" extrusionOk="0">
                      <a:moveTo>
                        <a:pt x="5597" y="0"/>
                      </a:moveTo>
                      <a:cubicBezTo>
                        <a:pt x="4079" y="0"/>
                        <a:pt x="2665" y="969"/>
                        <a:pt x="2203" y="2490"/>
                      </a:cubicBezTo>
                      <a:lnTo>
                        <a:pt x="601" y="7694"/>
                      </a:lnTo>
                      <a:cubicBezTo>
                        <a:pt x="1" y="9562"/>
                        <a:pt x="1068" y="11530"/>
                        <a:pt x="2936" y="12097"/>
                      </a:cubicBezTo>
                      <a:lnTo>
                        <a:pt x="13411" y="15366"/>
                      </a:lnTo>
                      <a:cubicBezTo>
                        <a:pt x="13757" y="15471"/>
                        <a:pt x="14106" y="15522"/>
                        <a:pt x="14450" y="15522"/>
                      </a:cubicBezTo>
                      <a:cubicBezTo>
                        <a:pt x="15961" y="15522"/>
                        <a:pt x="17358" y="14553"/>
                        <a:pt x="17847" y="13031"/>
                      </a:cubicBezTo>
                      <a:lnTo>
                        <a:pt x="19448" y="7828"/>
                      </a:lnTo>
                      <a:cubicBezTo>
                        <a:pt x="20015" y="5960"/>
                        <a:pt x="18981" y="3992"/>
                        <a:pt x="17113" y="3424"/>
                      </a:cubicBezTo>
                      <a:lnTo>
                        <a:pt x="6639" y="155"/>
                      </a:lnTo>
                      <a:cubicBezTo>
                        <a:pt x="6293" y="50"/>
                        <a:pt x="5942" y="0"/>
                        <a:pt x="5597" y="0"/>
                      </a:cubicBezTo>
                      <a:close/>
                    </a:path>
                  </a:pathLst>
                </a:custGeom>
                <a:solidFill>
                  <a:srgbClr val="000000">
                    <a:alpha val="239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" name="Google Shape;1292;p36">
                  <a:extLst>
                    <a:ext uri="{FF2B5EF4-FFF2-40B4-BE49-F238E27FC236}">
                      <a16:creationId xmlns:a16="http://schemas.microsoft.com/office/drawing/2014/main" id="{54FE5530-C61F-AC5C-DBF6-0006D95E800B}"/>
                    </a:ext>
                  </a:extLst>
                </p:cNvPr>
                <p:cNvSpPr/>
                <p:nvPr/>
              </p:nvSpPr>
              <p:spPr>
                <a:xfrm>
                  <a:off x="7939288" y="2602267"/>
                  <a:ext cx="755947" cy="7709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14" h="19187" extrusionOk="0">
                      <a:moveTo>
                        <a:pt x="8428" y="0"/>
                      </a:moveTo>
                      <a:cubicBezTo>
                        <a:pt x="7717" y="0"/>
                        <a:pt x="6998" y="214"/>
                        <a:pt x="6372" y="658"/>
                      </a:cubicBezTo>
                      <a:lnTo>
                        <a:pt x="1935" y="3827"/>
                      </a:lnTo>
                      <a:cubicBezTo>
                        <a:pt x="367" y="4961"/>
                        <a:pt x="1" y="7163"/>
                        <a:pt x="1135" y="8764"/>
                      </a:cubicBezTo>
                      <a:lnTo>
                        <a:pt x="7506" y="17704"/>
                      </a:lnTo>
                      <a:cubicBezTo>
                        <a:pt x="8201" y="18664"/>
                        <a:pt x="9296" y="19186"/>
                        <a:pt x="10408" y="19186"/>
                      </a:cubicBezTo>
                      <a:cubicBezTo>
                        <a:pt x="11112" y="19186"/>
                        <a:pt x="11822" y="18977"/>
                        <a:pt x="12443" y="18538"/>
                      </a:cubicBezTo>
                      <a:lnTo>
                        <a:pt x="16846" y="15369"/>
                      </a:lnTo>
                      <a:cubicBezTo>
                        <a:pt x="18447" y="14235"/>
                        <a:pt x="18814" y="12033"/>
                        <a:pt x="17680" y="10432"/>
                      </a:cubicBezTo>
                      <a:lnTo>
                        <a:pt x="11309" y="1492"/>
                      </a:lnTo>
                      <a:cubicBezTo>
                        <a:pt x="10618" y="518"/>
                        <a:pt x="9533" y="0"/>
                        <a:pt x="8428" y="0"/>
                      </a:cubicBezTo>
                      <a:close/>
                    </a:path>
                  </a:pathLst>
                </a:custGeom>
                <a:solidFill>
                  <a:srgbClr val="000000">
                    <a:alpha val="239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" name="Google Shape;1293;p36">
                  <a:extLst>
                    <a:ext uri="{FF2B5EF4-FFF2-40B4-BE49-F238E27FC236}">
                      <a16:creationId xmlns:a16="http://schemas.microsoft.com/office/drawing/2014/main" id="{529B9ECF-50F8-E40F-0C51-F71C3676FFB6}"/>
                    </a:ext>
                  </a:extLst>
                </p:cNvPr>
                <p:cNvSpPr/>
                <p:nvPr/>
              </p:nvSpPr>
              <p:spPr>
                <a:xfrm>
                  <a:off x="6867045" y="2682305"/>
                  <a:ext cx="768041" cy="5559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5" h="13837" extrusionOk="0">
                      <a:moveTo>
                        <a:pt x="4414" y="1"/>
                      </a:moveTo>
                      <a:cubicBezTo>
                        <a:pt x="2651" y="1"/>
                        <a:pt x="1149" y="1300"/>
                        <a:pt x="935" y="3103"/>
                      </a:cubicBezTo>
                      <a:lnTo>
                        <a:pt x="268" y="8473"/>
                      </a:lnTo>
                      <a:cubicBezTo>
                        <a:pt x="1" y="10408"/>
                        <a:pt x="1402" y="12176"/>
                        <a:pt x="3337" y="12443"/>
                      </a:cubicBezTo>
                      <a:lnTo>
                        <a:pt x="14211" y="13810"/>
                      </a:lnTo>
                      <a:cubicBezTo>
                        <a:pt x="14358" y="13828"/>
                        <a:pt x="14504" y="13836"/>
                        <a:pt x="14648" y="13836"/>
                      </a:cubicBezTo>
                      <a:cubicBezTo>
                        <a:pt x="16434" y="13836"/>
                        <a:pt x="17964" y="12529"/>
                        <a:pt x="18180" y="10708"/>
                      </a:cubicBezTo>
                      <a:lnTo>
                        <a:pt x="18848" y="5338"/>
                      </a:lnTo>
                      <a:cubicBezTo>
                        <a:pt x="19114" y="3403"/>
                        <a:pt x="17713" y="1635"/>
                        <a:pt x="15779" y="1368"/>
                      </a:cubicBezTo>
                      <a:lnTo>
                        <a:pt x="4904" y="34"/>
                      </a:lnTo>
                      <a:cubicBezTo>
                        <a:pt x="4739" y="11"/>
                        <a:pt x="4576" y="1"/>
                        <a:pt x="4414" y="1"/>
                      </a:cubicBezTo>
                      <a:close/>
                    </a:path>
                  </a:pathLst>
                </a:custGeom>
                <a:solidFill>
                  <a:srgbClr val="000000">
                    <a:alpha val="239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" name="Google Shape;1294;p36">
                  <a:extLst>
                    <a:ext uri="{FF2B5EF4-FFF2-40B4-BE49-F238E27FC236}">
                      <a16:creationId xmlns:a16="http://schemas.microsoft.com/office/drawing/2014/main" id="{A193F882-4D3D-0D6C-F045-A1D255029811}"/>
                    </a:ext>
                  </a:extLst>
                </p:cNvPr>
                <p:cNvSpPr/>
                <p:nvPr/>
              </p:nvSpPr>
              <p:spPr>
                <a:xfrm>
                  <a:off x="7547935" y="1447895"/>
                  <a:ext cx="587070" cy="6822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611" h="16980" extrusionOk="0">
                      <a:moveTo>
                        <a:pt x="7305" y="0"/>
                      </a:moveTo>
                      <a:cubicBezTo>
                        <a:pt x="3269" y="0"/>
                        <a:pt x="0" y="3803"/>
                        <a:pt x="0" y="8473"/>
                      </a:cubicBezTo>
                      <a:cubicBezTo>
                        <a:pt x="0" y="13177"/>
                        <a:pt x="3269" y="16979"/>
                        <a:pt x="7305" y="16979"/>
                      </a:cubicBezTo>
                      <a:cubicBezTo>
                        <a:pt x="11342" y="16979"/>
                        <a:pt x="14611" y="13177"/>
                        <a:pt x="14611" y="8473"/>
                      </a:cubicBezTo>
                      <a:cubicBezTo>
                        <a:pt x="14611" y="3803"/>
                        <a:pt x="11342" y="0"/>
                        <a:pt x="7305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" name="Google Shape;1295;p36">
                  <a:extLst>
                    <a:ext uri="{FF2B5EF4-FFF2-40B4-BE49-F238E27FC236}">
                      <a16:creationId xmlns:a16="http://schemas.microsoft.com/office/drawing/2014/main" id="{7A9B5229-6568-D228-67ED-DB5F85648663}"/>
                    </a:ext>
                  </a:extLst>
                </p:cNvPr>
                <p:cNvSpPr/>
                <p:nvPr/>
              </p:nvSpPr>
              <p:spPr>
                <a:xfrm>
                  <a:off x="7673899" y="1577918"/>
                  <a:ext cx="335141" cy="4222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41" h="10508" extrusionOk="0">
                      <a:moveTo>
                        <a:pt x="4170" y="0"/>
                      </a:moveTo>
                      <a:cubicBezTo>
                        <a:pt x="1869" y="0"/>
                        <a:pt x="1" y="2335"/>
                        <a:pt x="1" y="5237"/>
                      </a:cubicBezTo>
                      <a:cubicBezTo>
                        <a:pt x="1" y="8139"/>
                        <a:pt x="1869" y="10508"/>
                        <a:pt x="4170" y="10508"/>
                      </a:cubicBezTo>
                      <a:cubicBezTo>
                        <a:pt x="6472" y="10508"/>
                        <a:pt x="8340" y="8139"/>
                        <a:pt x="8340" y="5237"/>
                      </a:cubicBezTo>
                      <a:cubicBezTo>
                        <a:pt x="8340" y="2335"/>
                        <a:pt x="6472" y="0"/>
                        <a:pt x="4170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" name="Google Shape;1296;p36">
                  <a:extLst>
                    <a:ext uri="{FF2B5EF4-FFF2-40B4-BE49-F238E27FC236}">
                      <a16:creationId xmlns:a16="http://schemas.microsoft.com/office/drawing/2014/main" id="{E94BFA46-005E-2210-C5DF-E1A2AA26A1D5}"/>
                    </a:ext>
                  </a:extLst>
                </p:cNvPr>
                <p:cNvSpPr/>
                <p:nvPr/>
              </p:nvSpPr>
              <p:spPr>
                <a:xfrm>
                  <a:off x="7672573" y="1626134"/>
                  <a:ext cx="168917" cy="3739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04" h="9308" fill="none" extrusionOk="0">
                      <a:moveTo>
                        <a:pt x="4203" y="9308"/>
                      </a:moveTo>
                      <a:cubicBezTo>
                        <a:pt x="1902" y="9308"/>
                        <a:pt x="34" y="6973"/>
                        <a:pt x="34" y="4037"/>
                      </a:cubicBezTo>
                      <a:cubicBezTo>
                        <a:pt x="0" y="2570"/>
                        <a:pt x="534" y="1102"/>
                        <a:pt x="1535" y="1"/>
                      </a:cubicBezTo>
                    </a:path>
                  </a:pathLst>
                </a:custGeom>
                <a:noFill/>
                <a:ln w="7500" cap="flat" cmpd="sng">
                  <a:solidFill>
                    <a:schemeClr val="lt1"/>
                  </a:solidFill>
                  <a:prstDash val="solid"/>
                  <a:miter lim="333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" name="Google Shape;1297;p36">
                  <a:extLst>
                    <a:ext uri="{FF2B5EF4-FFF2-40B4-BE49-F238E27FC236}">
                      <a16:creationId xmlns:a16="http://schemas.microsoft.com/office/drawing/2014/main" id="{09842CE0-7F19-DECD-B19A-69AC90DEE12B}"/>
                    </a:ext>
                  </a:extLst>
                </p:cNvPr>
                <p:cNvSpPr/>
                <p:nvPr/>
              </p:nvSpPr>
              <p:spPr>
                <a:xfrm>
                  <a:off x="7547935" y="3081694"/>
                  <a:ext cx="587070" cy="6822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611" h="16980" extrusionOk="0">
                      <a:moveTo>
                        <a:pt x="7305" y="1"/>
                      </a:moveTo>
                      <a:cubicBezTo>
                        <a:pt x="3269" y="1"/>
                        <a:pt x="0" y="3804"/>
                        <a:pt x="0" y="8507"/>
                      </a:cubicBezTo>
                      <a:cubicBezTo>
                        <a:pt x="0" y="13177"/>
                        <a:pt x="3269" y="16980"/>
                        <a:pt x="7305" y="16980"/>
                      </a:cubicBezTo>
                      <a:cubicBezTo>
                        <a:pt x="11342" y="16980"/>
                        <a:pt x="14611" y="13177"/>
                        <a:pt x="14611" y="8507"/>
                      </a:cubicBezTo>
                      <a:cubicBezTo>
                        <a:pt x="14611" y="3804"/>
                        <a:pt x="11342" y="1"/>
                        <a:pt x="7305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" name="Google Shape;1298;p36">
                  <a:extLst>
                    <a:ext uri="{FF2B5EF4-FFF2-40B4-BE49-F238E27FC236}">
                      <a16:creationId xmlns:a16="http://schemas.microsoft.com/office/drawing/2014/main" id="{B254B0D7-EC36-36C3-8AB2-E5CCFB345ABC}"/>
                    </a:ext>
                  </a:extLst>
                </p:cNvPr>
                <p:cNvSpPr/>
                <p:nvPr/>
              </p:nvSpPr>
              <p:spPr>
                <a:xfrm>
                  <a:off x="7673899" y="3211717"/>
                  <a:ext cx="335141" cy="4222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41" h="10509" extrusionOk="0">
                      <a:moveTo>
                        <a:pt x="4170" y="1"/>
                      </a:moveTo>
                      <a:cubicBezTo>
                        <a:pt x="1869" y="1"/>
                        <a:pt x="1" y="2369"/>
                        <a:pt x="1" y="5271"/>
                      </a:cubicBezTo>
                      <a:cubicBezTo>
                        <a:pt x="1" y="8173"/>
                        <a:pt x="1869" y="10508"/>
                        <a:pt x="4170" y="10508"/>
                      </a:cubicBezTo>
                      <a:cubicBezTo>
                        <a:pt x="6472" y="10508"/>
                        <a:pt x="8340" y="8173"/>
                        <a:pt x="8340" y="5271"/>
                      </a:cubicBezTo>
                      <a:cubicBezTo>
                        <a:pt x="8340" y="2369"/>
                        <a:pt x="6472" y="1"/>
                        <a:pt x="4170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" name="Google Shape;1299;p36">
                  <a:extLst>
                    <a:ext uri="{FF2B5EF4-FFF2-40B4-BE49-F238E27FC236}">
                      <a16:creationId xmlns:a16="http://schemas.microsoft.com/office/drawing/2014/main" id="{462A34E2-EBE9-B564-ECCC-404A104C82F2}"/>
                    </a:ext>
                  </a:extLst>
                </p:cNvPr>
                <p:cNvSpPr/>
                <p:nvPr/>
              </p:nvSpPr>
              <p:spPr>
                <a:xfrm>
                  <a:off x="7672573" y="3259973"/>
                  <a:ext cx="168917" cy="3739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04" h="9308" fill="none" extrusionOk="0">
                      <a:moveTo>
                        <a:pt x="4203" y="9307"/>
                      </a:moveTo>
                      <a:cubicBezTo>
                        <a:pt x="1902" y="9307"/>
                        <a:pt x="34" y="6972"/>
                        <a:pt x="34" y="4070"/>
                      </a:cubicBezTo>
                      <a:cubicBezTo>
                        <a:pt x="0" y="2569"/>
                        <a:pt x="534" y="1101"/>
                        <a:pt x="1535" y="0"/>
                      </a:cubicBezTo>
                    </a:path>
                  </a:pathLst>
                </a:custGeom>
                <a:noFill/>
                <a:ln w="7500" cap="flat" cmpd="sng">
                  <a:solidFill>
                    <a:schemeClr val="lt1"/>
                  </a:solidFill>
                  <a:prstDash val="solid"/>
                  <a:miter lim="333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" name="Google Shape;1300;p36">
                  <a:extLst>
                    <a:ext uri="{FF2B5EF4-FFF2-40B4-BE49-F238E27FC236}">
                      <a16:creationId xmlns:a16="http://schemas.microsoft.com/office/drawing/2014/main" id="{4356FB73-FBF7-59BA-01B0-50E7271B8129}"/>
                    </a:ext>
                  </a:extLst>
                </p:cNvPr>
                <p:cNvSpPr/>
                <p:nvPr/>
              </p:nvSpPr>
              <p:spPr>
                <a:xfrm>
                  <a:off x="8441900" y="2277532"/>
                  <a:ext cx="587070" cy="6822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611" h="16980" extrusionOk="0">
                      <a:moveTo>
                        <a:pt x="7306" y="1"/>
                      </a:moveTo>
                      <a:cubicBezTo>
                        <a:pt x="3269" y="1"/>
                        <a:pt x="0" y="3803"/>
                        <a:pt x="0" y="8507"/>
                      </a:cubicBezTo>
                      <a:cubicBezTo>
                        <a:pt x="0" y="13177"/>
                        <a:pt x="3269" y="16979"/>
                        <a:pt x="7306" y="16979"/>
                      </a:cubicBezTo>
                      <a:cubicBezTo>
                        <a:pt x="11342" y="16979"/>
                        <a:pt x="14611" y="13177"/>
                        <a:pt x="14611" y="8507"/>
                      </a:cubicBezTo>
                      <a:cubicBezTo>
                        <a:pt x="14611" y="3803"/>
                        <a:pt x="11342" y="1"/>
                        <a:pt x="7306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" name="Google Shape;1301;p36">
                  <a:extLst>
                    <a:ext uri="{FF2B5EF4-FFF2-40B4-BE49-F238E27FC236}">
                      <a16:creationId xmlns:a16="http://schemas.microsoft.com/office/drawing/2014/main" id="{A1BED06F-4A99-C79B-1FAC-9D730D4410F4}"/>
                    </a:ext>
                  </a:extLst>
                </p:cNvPr>
                <p:cNvSpPr/>
                <p:nvPr/>
              </p:nvSpPr>
              <p:spPr>
                <a:xfrm>
                  <a:off x="8567904" y="2407554"/>
                  <a:ext cx="335101" cy="4222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40" h="10508" extrusionOk="0">
                      <a:moveTo>
                        <a:pt x="4170" y="0"/>
                      </a:moveTo>
                      <a:cubicBezTo>
                        <a:pt x="1868" y="0"/>
                        <a:pt x="0" y="2369"/>
                        <a:pt x="0" y="5271"/>
                      </a:cubicBezTo>
                      <a:cubicBezTo>
                        <a:pt x="0" y="8173"/>
                        <a:pt x="1868" y="10508"/>
                        <a:pt x="4170" y="10508"/>
                      </a:cubicBezTo>
                      <a:cubicBezTo>
                        <a:pt x="6471" y="10508"/>
                        <a:pt x="8339" y="8173"/>
                        <a:pt x="8339" y="5271"/>
                      </a:cubicBezTo>
                      <a:cubicBezTo>
                        <a:pt x="8339" y="2369"/>
                        <a:pt x="6471" y="0"/>
                        <a:pt x="4170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" name="Google Shape;1302;p36">
                  <a:extLst>
                    <a:ext uri="{FF2B5EF4-FFF2-40B4-BE49-F238E27FC236}">
                      <a16:creationId xmlns:a16="http://schemas.microsoft.com/office/drawing/2014/main" id="{40E3793E-8D43-12EF-744F-7873AE8F69B8}"/>
                    </a:ext>
                  </a:extLst>
                </p:cNvPr>
                <p:cNvSpPr/>
                <p:nvPr/>
              </p:nvSpPr>
              <p:spPr>
                <a:xfrm>
                  <a:off x="8566538" y="2455811"/>
                  <a:ext cx="168917" cy="373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04" h="9307" fill="none" extrusionOk="0">
                      <a:moveTo>
                        <a:pt x="4204" y="9307"/>
                      </a:moveTo>
                      <a:cubicBezTo>
                        <a:pt x="1902" y="9307"/>
                        <a:pt x="34" y="6972"/>
                        <a:pt x="34" y="4070"/>
                      </a:cubicBezTo>
                      <a:cubicBezTo>
                        <a:pt x="1" y="2569"/>
                        <a:pt x="568" y="1101"/>
                        <a:pt x="1568" y="0"/>
                      </a:cubicBezTo>
                    </a:path>
                  </a:pathLst>
                </a:custGeom>
                <a:noFill/>
                <a:ln w="7500" cap="flat" cmpd="sng">
                  <a:solidFill>
                    <a:schemeClr val="lt1"/>
                  </a:solidFill>
                  <a:prstDash val="solid"/>
                  <a:miter lim="333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" name="Google Shape;1303;p36">
                  <a:extLst>
                    <a:ext uri="{FF2B5EF4-FFF2-40B4-BE49-F238E27FC236}">
                      <a16:creationId xmlns:a16="http://schemas.microsoft.com/office/drawing/2014/main" id="{BE3816C4-28CD-B767-983D-721746D5F9BF}"/>
                    </a:ext>
                  </a:extLst>
                </p:cNvPr>
                <p:cNvSpPr/>
                <p:nvPr/>
              </p:nvSpPr>
              <p:spPr>
                <a:xfrm>
                  <a:off x="7559989" y="2184073"/>
                  <a:ext cx="755947" cy="7699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14" h="19163" extrusionOk="0">
                      <a:moveTo>
                        <a:pt x="8430" y="1"/>
                      </a:moveTo>
                      <a:cubicBezTo>
                        <a:pt x="7717" y="1"/>
                        <a:pt x="6998" y="215"/>
                        <a:pt x="6372" y="659"/>
                      </a:cubicBezTo>
                      <a:lnTo>
                        <a:pt x="1969" y="3794"/>
                      </a:lnTo>
                      <a:cubicBezTo>
                        <a:pt x="367" y="4928"/>
                        <a:pt x="0" y="7163"/>
                        <a:pt x="1135" y="8765"/>
                      </a:cubicBezTo>
                      <a:lnTo>
                        <a:pt x="7506" y="17671"/>
                      </a:lnTo>
                      <a:cubicBezTo>
                        <a:pt x="8196" y="18645"/>
                        <a:pt x="9282" y="19163"/>
                        <a:pt x="10387" y="19163"/>
                      </a:cubicBezTo>
                      <a:cubicBezTo>
                        <a:pt x="11097" y="19163"/>
                        <a:pt x="11816" y="18949"/>
                        <a:pt x="12443" y="18505"/>
                      </a:cubicBezTo>
                      <a:lnTo>
                        <a:pt x="16846" y="15369"/>
                      </a:lnTo>
                      <a:cubicBezTo>
                        <a:pt x="18447" y="14202"/>
                        <a:pt x="18814" y="12000"/>
                        <a:pt x="17680" y="10399"/>
                      </a:cubicBezTo>
                      <a:lnTo>
                        <a:pt x="11342" y="1493"/>
                      </a:lnTo>
                      <a:cubicBezTo>
                        <a:pt x="10631" y="518"/>
                        <a:pt x="9538" y="1"/>
                        <a:pt x="8430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" name="Google Shape;1304;p36">
                  <a:extLst>
                    <a:ext uri="{FF2B5EF4-FFF2-40B4-BE49-F238E27FC236}">
                      <a16:creationId xmlns:a16="http://schemas.microsoft.com/office/drawing/2014/main" id="{D6783F58-BE8A-1CD8-A844-1A132C22F42A}"/>
                    </a:ext>
                  </a:extLst>
                </p:cNvPr>
                <p:cNvSpPr/>
                <p:nvPr/>
              </p:nvSpPr>
              <p:spPr>
                <a:xfrm>
                  <a:off x="7620299" y="2264152"/>
                  <a:ext cx="479870" cy="3913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43" h="9741" extrusionOk="0">
                      <a:moveTo>
                        <a:pt x="10174" y="0"/>
                      </a:moveTo>
                      <a:lnTo>
                        <a:pt x="1" y="7272"/>
                      </a:lnTo>
                      <a:lnTo>
                        <a:pt x="1768" y="9740"/>
                      </a:lnTo>
                      <a:lnTo>
                        <a:pt x="11942" y="2468"/>
                      </a:lnTo>
                      <a:lnTo>
                        <a:pt x="10174" y="0"/>
                      </a:lnTo>
                      <a:close/>
                    </a:path>
                  </a:pathLst>
                </a:custGeom>
                <a:solidFill>
                  <a:srgbClr val="000000">
                    <a:alpha val="239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" name="Google Shape;1305;p36">
                  <a:extLst>
                    <a:ext uri="{FF2B5EF4-FFF2-40B4-BE49-F238E27FC236}">
                      <a16:creationId xmlns:a16="http://schemas.microsoft.com/office/drawing/2014/main" id="{967726BA-0FF5-BA80-815D-990F3F8B3102}"/>
                    </a:ext>
                  </a:extLst>
                </p:cNvPr>
                <p:cNvSpPr/>
                <p:nvPr/>
              </p:nvSpPr>
              <p:spPr>
                <a:xfrm>
                  <a:off x="7732883" y="2422300"/>
                  <a:ext cx="454396" cy="3538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09" h="8807" extrusionOk="0">
                      <a:moveTo>
                        <a:pt x="10208" y="0"/>
                      </a:moveTo>
                      <a:lnTo>
                        <a:pt x="1" y="7272"/>
                      </a:lnTo>
                      <a:lnTo>
                        <a:pt x="1135" y="8806"/>
                      </a:lnTo>
                      <a:lnTo>
                        <a:pt x="11309" y="1568"/>
                      </a:lnTo>
                      <a:lnTo>
                        <a:pt x="10208" y="0"/>
                      </a:lnTo>
                      <a:close/>
                    </a:path>
                  </a:pathLst>
                </a:custGeom>
                <a:solidFill>
                  <a:srgbClr val="000000">
                    <a:alpha val="239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" name="Google Shape;1306;p36">
                  <a:extLst>
                    <a:ext uri="{FF2B5EF4-FFF2-40B4-BE49-F238E27FC236}">
                      <a16:creationId xmlns:a16="http://schemas.microsoft.com/office/drawing/2014/main" id="{758B9C6E-C069-3CA4-9AC9-AB2E85DB0951}"/>
                    </a:ext>
                  </a:extLst>
                </p:cNvPr>
                <p:cNvSpPr/>
                <p:nvPr/>
              </p:nvSpPr>
              <p:spPr>
                <a:xfrm>
                  <a:off x="8262295" y="3006116"/>
                  <a:ext cx="745259" cy="7731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548" h="19242" extrusionOk="0">
                      <a:moveTo>
                        <a:pt x="9937" y="0"/>
                      </a:moveTo>
                      <a:cubicBezTo>
                        <a:pt x="8766" y="0"/>
                        <a:pt x="7625" y="576"/>
                        <a:pt x="6939" y="1648"/>
                      </a:cubicBezTo>
                      <a:lnTo>
                        <a:pt x="1068" y="10888"/>
                      </a:lnTo>
                      <a:cubicBezTo>
                        <a:pt x="1" y="12523"/>
                        <a:pt x="468" y="14724"/>
                        <a:pt x="2135" y="15759"/>
                      </a:cubicBezTo>
                      <a:lnTo>
                        <a:pt x="6739" y="18694"/>
                      </a:lnTo>
                      <a:cubicBezTo>
                        <a:pt x="7323" y="19063"/>
                        <a:pt x="7979" y="19241"/>
                        <a:pt x="8628" y="19241"/>
                      </a:cubicBezTo>
                      <a:cubicBezTo>
                        <a:pt x="9797" y="19241"/>
                        <a:pt x="10944" y="18665"/>
                        <a:pt x="11609" y="17593"/>
                      </a:cubicBezTo>
                      <a:lnTo>
                        <a:pt x="17513" y="8353"/>
                      </a:lnTo>
                      <a:cubicBezTo>
                        <a:pt x="18547" y="6719"/>
                        <a:pt x="18080" y="4517"/>
                        <a:pt x="16412" y="3483"/>
                      </a:cubicBezTo>
                      <a:lnTo>
                        <a:pt x="11842" y="548"/>
                      </a:lnTo>
                      <a:cubicBezTo>
                        <a:pt x="11247" y="178"/>
                        <a:pt x="10587" y="0"/>
                        <a:pt x="9937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" name="Google Shape;1307;p36">
                  <a:extLst>
                    <a:ext uri="{FF2B5EF4-FFF2-40B4-BE49-F238E27FC236}">
                      <a16:creationId xmlns:a16="http://schemas.microsoft.com/office/drawing/2014/main" id="{3FE1351F-9A04-A835-E0CA-CEA210C2889E}"/>
                    </a:ext>
                  </a:extLst>
                </p:cNvPr>
                <p:cNvSpPr/>
                <p:nvPr/>
              </p:nvSpPr>
              <p:spPr>
                <a:xfrm>
                  <a:off x="8461990" y="3092423"/>
                  <a:ext cx="489272" cy="3739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177" h="9308" extrusionOk="0">
                      <a:moveTo>
                        <a:pt x="1635" y="1"/>
                      </a:moveTo>
                      <a:lnTo>
                        <a:pt x="1" y="2569"/>
                      </a:lnTo>
                      <a:lnTo>
                        <a:pt x="10542" y="9307"/>
                      </a:lnTo>
                      <a:lnTo>
                        <a:pt x="12176" y="6739"/>
                      </a:lnTo>
                      <a:lnTo>
                        <a:pt x="1635" y="1"/>
                      </a:lnTo>
                      <a:close/>
                    </a:path>
                  </a:pathLst>
                </a:custGeom>
                <a:solidFill>
                  <a:srgbClr val="000000">
                    <a:alpha val="239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" name="Google Shape;1308;p36">
                  <a:extLst>
                    <a:ext uri="{FF2B5EF4-FFF2-40B4-BE49-F238E27FC236}">
                      <a16:creationId xmlns:a16="http://schemas.microsoft.com/office/drawing/2014/main" id="{C331BBB8-3DF0-894D-43FC-8F6993FB44F5}"/>
                    </a:ext>
                  </a:extLst>
                </p:cNvPr>
                <p:cNvSpPr/>
                <p:nvPr/>
              </p:nvSpPr>
              <p:spPr>
                <a:xfrm>
                  <a:off x="8381589" y="3257281"/>
                  <a:ext cx="465124" cy="3351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76" h="8341" extrusionOk="0">
                      <a:moveTo>
                        <a:pt x="1034" y="1"/>
                      </a:moveTo>
                      <a:lnTo>
                        <a:pt x="0" y="1602"/>
                      </a:lnTo>
                      <a:lnTo>
                        <a:pt x="10541" y="8340"/>
                      </a:lnTo>
                      <a:lnTo>
                        <a:pt x="11575" y="6739"/>
                      </a:lnTo>
                      <a:lnTo>
                        <a:pt x="1034" y="1"/>
                      </a:lnTo>
                      <a:close/>
                    </a:path>
                  </a:pathLst>
                </a:custGeom>
                <a:solidFill>
                  <a:srgbClr val="000000">
                    <a:alpha val="239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" name="Google Shape;1309;p36">
                  <a:extLst>
                    <a:ext uri="{FF2B5EF4-FFF2-40B4-BE49-F238E27FC236}">
                      <a16:creationId xmlns:a16="http://schemas.microsoft.com/office/drawing/2014/main" id="{8DE08D5F-E876-452C-BB70-8AA768BC83F6}"/>
                    </a:ext>
                  </a:extLst>
                </p:cNvPr>
                <p:cNvSpPr/>
                <p:nvPr/>
              </p:nvSpPr>
              <p:spPr>
                <a:xfrm>
                  <a:off x="6863027" y="3005915"/>
                  <a:ext cx="593780" cy="7534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778" h="18752" extrusionOk="0">
                      <a:moveTo>
                        <a:pt x="5566" y="0"/>
                      </a:moveTo>
                      <a:cubicBezTo>
                        <a:pt x="3874" y="0"/>
                        <a:pt x="2404" y="1224"/>
                        <a:pt x="2136" y="2954"/>
                      </a:cubicBezTo>
                      <a:lnTo>
                        <a:pt x="334" y="13762"/>
                      </a:lnTo>
                      <a:cubicBezTo>
                        <a:pt x="1" y="15697"/>
                        <a:pt x="1335" y="17498"/>
                        <a:pt x="3270" y="17832"/>
                      </a:cubicBezTo>
                      <a:lnTo>
                        <a:pt x="8607" y="18699"/>
                      </a:lnTo>
                      <a:cubicBezTo>
                        <a:pt x="8811" y="18734"/>
                        <a:pt x="9013" y="18751"/>
                        <a:pt x="9213" y="18751"/>
                      </a:cubicBezTo>
                      <a:cubicBezTo>
                        <a:pt x="10905" y="18751"/>
                        <a:pt x="12378" y="17528"/>
                        <a:pt x="12676" y="15797"/>
                      </a:cubicBezTo>
                      <a:lnTo>
                        <a:pt x="14444" y="4989"/>
                      </a:lnTo>
                      <a:cubicBezTo>
                        <a:pt x="14778" y="3054"/>
                        <a:pt x="13444" y="1220"/>
                        <a:pt x="11542" y="920"/>
                      </a:cubicBezTo>
                      <a:lnTo>
                        <a:pt x="6172" y="52"/>
                      </a:lnTo>
                      <a:cubicBezTo>
                        <a:pt x="5968" y="17"/>
                        <a:pt x="5765" y="0"/>
                        <a:pt x="5566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" name="Google Shape;1310;p36">
                  <a:extLst>
                    <a:ext uri="{FF2B5EF4-FFF2-40B4-BE49-F238E27FC236}">
                      <a16:creationId xmlns:a16="http://schemas.microsoft.com/office/drawing/2014/main" id="{A6798D41-AD4E-2199-BA2D-CD3FED09E0A5}"/>
                    </a:ext>
                  </a:extLst>
                </p:cNvPr>
                <p:cNvSpPr/>
                <p:nvPr/>
              </p:nvSpPr>
              <p:spPr>
                <a:xfrm>
                  <a:off x="6923337" y="3148715"/>
                  <a:ext cx="516072" cy="2024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44" h="5038" extrusionOk="0">
                      <a:moveTo>
                        <a:pt x="501" y="1"/>
                      </a:moveTo>
                      <a:lnTo>
                        <a:pt x="1" y="3036"/>
                      </a:lnTo>
                      <a:lnTo>
                        <a:pt x="12343" y="5038"/>
                      </a:lnTo>
                      <a:lnTo>
                        <a:pt x="12843" y="2036"/>
                      </a:lnTo>
                      <a:lnTo>
                        <a:pt x="501" y="1"/>
                      </a:lnTo>
                      <a:close/>
                    </a:path>
                  </a:pathLst>
                </a:custGeom>
                <a:solidFill>
                  <a:srgbClr val="000000">
                    <a:alpha val="239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" name="Google Shape;1311;p36">
                  <a:extLst>
                    <a:ext uri="{FF2B5EF4-FFF2-40B4-BE49-F238E27FC236}">
                      <a16:creationId xmlns:a16="http://schemas.microsoft.com/office/drawing/2014/main" id="{F18B06BE-07E8-40BB-9CC0-F90A72FB9B6B}"/>
                    </a:ext>
                  </a:extLst>
                </p:cNvPr>
                <p:cNvSpPr/>
                <p:nvPr/>
              </p:nvSpPr>
              <p:spPr>
                <a:xfrm>
                  <a:off x="6899229" y="3341739"/>
                  <a:ext cx="509362" cy="1568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77" h="3904" extrusionOk="0">
                      <a:moveTo>
                        <a:pt x="301" y="0"/>
                      </a:moveTo>
                      <a:lnTo>
                        <a:pt x="0" y="1868"/>
                      </a:lnTo>
                      <a:lnTo>
                        <a:pt x="12343" y="3903"/>
                      </a:lnTo>
                      <a:lnTo>
                        <a:pt x="12676" y="2035"/>
                      </a:lnTo>
                      <a:lnTo>
                        <a:pt x="301" y="0"/>
                      </a:lnTo>
                      <a:close/>
                    </a:path>
                  </a:pathLst>
                </a:custGeom>
                <a:solidFill>
                  <a:srgbClr val="000000">
                    <a:alpha val="239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" name="Google Shape;1312;p36">
                  <a:extLst>
                    <a:ext uri="{FF2B5EF4-FFF2-40B4-BE49-F238E27FC236}">
                      <a16:creationId xmlns:a16="http://schemas.microsoft.com/office/drawing/2014/main" id="{734CCF9D-496B-74D3-1814-059825FEBE17}"/>
                    </a:ext>
                  </a:extLst>
                </p:cNvPr>
                <p:cNvSpPr/>
                <p:nvPr/>
              </p:nvSpPr>
              <p:spPr>
                <a:xfrm>
                  <a:off x="7509041" y="2733254"/>
                  <a:ext cx="34916" cy="4222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9" h="10508" extrusionOk="0">
                      <a:moveTo>
                        <a:pt x="1" y="0"/>
                      </a:moveTo>
                      <a:lnTo>
                        <a:pt x="1" y="10508"/>
                      </a:lnTo>
                      <a:lnTo>
                        <a:pt x="868" y="10508"/>
                      </a:lnTo>
                      <a:lnTo>
                        <a:pt x="868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" name="Google Shape;1313;p36">
                  <a:extLst>
                    <a:ext uri="{FF2B5EF4-FFF2-40B4-BE49-F238E27FC236}">
                      <a16:creationId xmlns:a16="http://schemas.microsoft.com/office/drawing/2014/main" id="{85FF4FBC-7E35-BAF6-CF05-4733918AC36E}"/>
                    </a:ext>
                  </a:extLst>
                </p:cNvPr>
                <p:cNvSpPr/>
                <p:nvPr/>
              </p:nvSpPr>
              <p:spPr>
                <a:xfrm>
                  <a:off x="7287890" y="2154220"/>
                  <a:ext cx="470508" cy="6098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10" h="15179" extrusionOk="0">
                      <a:moveTo>
                        <a:pt x="5972" y="1"/>
                      </a:moveTo>
                      <a:cubicBezTo>
                        <a:pt x="2036" y="3403"/>
                        <a:pt x="1" y="9674"/>
                        <a:pt x="1802" y="13010"/>
                      </a:cubicBezTo>
                      <a:cubicBezTo>
                        <a:pt x="2536" y="14344"/>
                        <a:pt x="3870" y="15178"/>
                        <a:pt x="5939" y="15178"/>
                      </a:cubicBezTo>
                      <a:cubicBezTo>
                        <a:pt x="11076" y="15178"/>
                        <a:pt x="11709" y="9941"/>
                        <a:pt x="9708" y="5238"/>
                      </a:cubicBezTo>
                      <a:cubicBezTo>
                        <a:pt x="9708" y="5204"/>
                        <a:pt x="9675" y="5204"/>
                        <a:pt x="9675" y="5171"/>
                      </a:cubicBezTo>
                      <a:cubicBezTo>
                        <a:pt x="8841" y="3203"/>
                        <a:pt x="7573" y="1435"/>
                        <a:pt x="5972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" name="Google Shape;1314;p36">
                  <a:extLst>
                    <a:ext uri="{FF2B5EF4-FFF2-40B4-BE49-F238E27FC236}">
                      <a16:creationId xmlns:a16="http://schemas.microsoft.com/office/drawing/2014/main" id="{7B8ACD8A-5B9D-FEA1-37E2-E1207084DB23}"/>
                    </a:ext>
                  </a:extLst>
                </p:cNvPr>
                <p:cNvSpPr/>
                <p:nvPr/>
              </p:nvSpPr>
              <p:spPr>
                <a:xfrm>
                  <a:off x="7526479" y="2355280"/>
                  <a:ext cx="40" cy="4088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0175" fill="none" extrusionOk="0">
                      <a:moveTo>
                        <a:pt x="1" y="0"/>
                      </a:moveTo>
                      <a:lnTo>
                        <a:pt x="1" y="4137"/>
                      </a:lnTo>
                      <a:lnTo>
                        <a:pt x="1" y="7773"/>
                      </a:lnTo>
                      <a:lnTo>
                        <a:pt x="1" y="10174"/>
                      </a:lnTo>
                    </a:path>
                  </a:pathLst>
                </a:custGeom>
                <a:noFill/>
                <a:ln w="5000" cap="flat" cmpd="sng">
                  <a:solidFill>
                    <a:schemeClr val="lt1"/>
                  </a:solidFill>
                  <a:prstDash val="solid"/>
                  <a:miter lim="333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" name="Google Shape;1315;p36">
                  <a:extLst>
                    <a:ext uri="{FF2B5EF4-FFF2-40B4-BE49-F238E27FC236}">
                      <a16:creationId xmlns:a16="http://schemas.microsoft.com/office/drawing/2014/main" id="{607D7990-F51B-6D1E-9961-E3FC4DCFB821}"/>
                    </a:ext>
                  </a:extLst>
                </p:cNvPr>
                <p:cNvSpPr/>
                <p:nvPr/>
              </p:nvSpPr>
              <p:spPr>
                <a:xfrm>
                  <a:off x="7526479" y="2438372"/>
                  <a:ext cx="136733" cy="2292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03" h="5705" fill="none" extrusionOk="0">
                      <a:moveTo>
                        <a:pt x="2536" y="0"/>
                      </a:moveTo>
                      <a:lnTo>
                        <a:pt x="1" y="2102"/>
                      </a:lnTo>
                      <a:lnTo>
                        <a:pt x="1" y="5705"/>
                      </a:lnTo>
                      <a:lnTo>
                        <a:pt x="3403" y="3169"/>
                      </a:lnTo>
                    </a:path>
                  </a:pathLst>
                </a:custGeom>
                <a:noFill/>
                <a:ln w="5000" cap="flat" cmpd="sng">
                  <a:solidFill>
                    <a:schemeClr val="lt1"/>
                  </a:solidFill>
                  <a:prstDash val="solid"/>
                  <a:miter lim="333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" name="Google Shape;1316;p36">
                  <a:extLst>
                    <a:ext uri="{FF2B5EF4-FFF2-40B4-BE49-F238E27FC236}">
                      <a16:creationId xmlns:a16="http://schemas.microsoft.com/office/drawing/2014/main" id="{05EF035A-2B0A-CC1B-D89D-49857C86A4C3}"/>
                    </a:ext>
                  </a:extLst>
                </p:cNvPr>
                <p:cNvSpPr/>
                <p:nvPr/>
              </p:nvSpPr>
              <p:spPr>
                <a:xfrm>
                  <a:off x="7391112" y="2438372"/>
                  <a:ext cx="135407" cy="2292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70" h="5705" fill="none" extrusionOk="0">
                      <a:moveTo>
                        <a:pt x="868" y="0"/>
                      </a:moveTo>
                      <a:lnTo>
                        <a:pt x="3370" y="2102"/>
                      </a:lnTo>
                      <a:lnTo>
                        <a:pt x="3370" y="5705"/>
                      </a:lnTo>
                      <a:lnTo>
                        <a:pt x="0" y="3169"/>
                      </a:lnTo>
                    </a:path>
                  </a:pathLst>
                </a:custGeom>
                <a:noFill/>
                <a:ln w="5000" cap="flat" cmpd="sng">
                  <a:solidFill>
                    <a:schemeClr val="lt1"/>
                  </a:solidFill>
                  <a:prstDash val="solid"/>
                  <a:miter lim="333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" name="Google Shape;1317;p36">
                  <a:extLst>
                    <a:ext uri="{FF2B5EF4-FFF2-40B4-BE49-F238E27FC236}">
                      <a16:creationId xmlns:a16="http://schemas.microsoft.com/office/drawing/2014/main" id="{8C2DEC96-A4D0-180F-D8DB-BFBFA89BB6BF}"/>
                    </a:ext>
                  </a:extLst>
                </p:cNvPr>
                <p:cNvSpPr/>
                <p:nvPr/>
              </p:nvSpPr>
              <p:spPr>
                <a:xfrm>
                  <a:off x="7526479" y="2601061"/>
                  <a:ext cx="609892" cy="3866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79" h="9623" extrusionOk="0">
                      <a:moveTo>
                        <a:pt x="5208" y="1"/>
                      </a:moveTo>
                      <a:cubicBezTo>
                        <a:pt x="2289" y="1"/>
                        <a:pt x="1" y="1429"/>
                        <a:pt x="1" y="4824"/>
                      </a:cubicBezTo>
                      <a:cubicBezTo>
                        <a:pt x="1" y="6893"/>
                        <a:pt x="868" y="8227"/>
                        <a:pt x="2202" y="8961"/>
                      </a:cubicBezTo>
                      <a:cubicBezTo>
                        <a:pt x="3038" y="9412"/>
                        <a:pt x="4059" y="9623"/>
                        <a:pt x="5171" y="9623"/>
                      </a:cubicBezTo>
                      <a:cubicBezTo>
                        <a:pt x="8499" y="9623"/>
                        <a:pt x="12653" y="7741"/>
                        <a:pt x="15178" y="4791"/>
                      </a:cubicBezTo>
                      <a:cubicBezTo>
                        <a:pt x="13744" y="3190"/>
                        <a:pt x="11976" y="1889"/>
                        <a:pt x="10008" y="1055"/>
                      </a:cubicBezTo>
                      <a:lnTo>
                        <a:pt x="9974" y="1055"/>
                      </a:lnTo>
                      <a:cubicBezTo>
                        <a:pt x="8369" y="377"/>
                        <a:pt x="6705" y="1"/>
                        <a:pt x="5208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" name="Google Shape;1318;p36">
                  <a:extLst>
                    <a:ext uri="{FF2B5EF4-FFF2-40B4-BE49-F238E27FC236}">
                      <a16:creationId xmlns:a16="http://schemas.microsoft.com/office/drawing/2014/main" id="{8424A909-A86B-AA55-47ED-D924F87A9625}"/>
                    </a:ext>
                  </a:extLst>
                </p:cNvPr>
                <p:cNvSpPr/>
                <p:nvPr/>
              </p:nvSpPr>
              <p:spPr>
                <a:xfrm>
                  <a:off x="7526479" y="2794890"/>
                  <a:ext cx="410157" cy="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08" h="1" fill="none" extrusionOk="0">
                      <a:moveTo>
                        <a:pt x="1" y="0"/>
                      </a:moveTo>
                      <a:lnTo>
                        <a:pt x="2402" y="0"/>
                      </a:lnTo>
                      <a:lnTo>
                        <a:pt x="6038" y="0"/>
                      </a:lnTo>
                      <a:lnTo>
                        <a:pt x="10208" y="0"/>
                      </a:lnTo>
                    </a:path>
                  </a:pathLst>
                </a:custGeom>
                <a:noFill/>
                <a:ln w="5000" cap="flat" cmpd="sng">
                  <a:solidFill>
                    <a:schemeClr val="lt1"/>
                  </a:solidFill>
                  <a:prstDash val="solid"/>
                  <a:miter lim="333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" name="Google Shape;1319;p36">
                  <a:extLst>
                    <a:ext uri="{FF2B5EF4-FFF2-40B4-BE49-F238E27FC236}">
                      <a16:creationId xmlns:a16="http://schemas.microsoft.com/office/drawing/2014/main" id="{0C69FD09-5B98-5314-1F22-770A8D02878C}"/>
                    </a:ext>
                  </a:extLst>
                </p:cNvPr>
                <p:cNvSpPr/>
                <p:nvPr/>
              </p:nvSpPr>
              <p:spPr>
                <a:xfrm>
                  <a:off x="7622991" y="2658197"/>
                  <a:ext cx="230553" cy="1367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38" h="3403" fill="none" extrusionOk="0">
                      <a:moveTo>
                        <a:pt x="5738" y="867"/>
                      </a:moveTo>
                      <a:lnTo>
                        <a:pt x="3636" y="3402"/>
                      </a:lnTo>
                      <a:lnTo>
                        <a:pt x="0" y="3402"/>
                      </a:lnTo>
                      <a:lnTo>
                        <a:pt x="2535" y="0"/>
                      </a:lnTo>
                    </a:path>
                  </a:pathLst>
                </a:custGeom>
                <a:noFill/>
                <a:ln w="5000" cap="flat" cmpd="sng">
                  <a:solidFill>
                    <a:schemeClr val="lt1"/>
                  </a:solidFill>
                  <a:prstDash val="solid"/>
                  <a:miter lim="333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" name="Google Shape;1320;p36">
                  <a:extLst>
                    <a:ext uri="{FF2B5EF4-FFF2-40B4-BE49-F238E27FC236}">
                      <a16:creationId xmlns:a16="http://schemas.microsoft.com/office/drawing/2014/main" id="{51A2F1E7-83F7-09BE-8CE7-4D317B133F29}"/>
                    </a:ext>
                  </a:extLst>
                </p:cNvPr>
                <p:cNvSpPr/>
                <p:nvPr/>
              </p:nvSpPr>
              <p:spPr>
                <a:xfrm>
                  <a:off x="7622991" y="2794890"/>
                  <a:ext cx="230553" cy="1354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38" h="3370" fill="none" extrusionOk="0">
                      <a:moveTo>
                        <a:pt x="5738" y="2502"/>
                      </a:moveTo>
                      <a:lnTo>
                        <a:pt x="3636" y="0"/>
                      </a:lnTo>
                      <a:lnTo>
                        <a:pt x="0" y="0"/>
                      </a:lnTo>
                      <a:lnTo>
                        <a:pt x="2535" y="3370"/>
                      </a:lnTo>
                    </a:path>
                  </a:pathLst>
                </a:custGeom>
                <a:noFill/>
                <a:ln w="5000" cap="flat" cmpd="sng">
                  <a:solidFill>
                    <a:schemeClr val="lt1"/>
                  </a:solidFill>
                  <a:prstDash val="solid"/>
                  <a:miter lim="333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" name="Google Shape;1321;p36">
                  <a:extLst>
                    <a:ext uri="{FF2B5EF4-FFF2-40B4-BE49-F238E27FC236}">
                      <a16:creationId xmlns:a16="http://schemas.microsoft.com/office/drawing/2014/main" id="{C0E01AEB-CE35-B59C-59F9-DD06076ABCC3}"/>
                    </a:ext>
                  </a:extLst>
                </p:cNvPr>
                <p:cNvSpPr/>
                <p:nvPr/>
              </p:nvSpPr>
              <p:spPr>
                <a:xfrm>
                  <a:off x="8161765" y="1143652"/>
                  <a:ext cx="215847" cy="12451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72" h="30990" extrusionOk="0">
                      <a:moveTo>
                        <a:pt x="1" y="0"/>
                      </a:moveTo>
                      <a:lnTo>
                        <a:pt x="2669" y="30322"/>
                      </a:lnTo>
                      <a:lnTo>
                        <a:pt x="5371" y="30989"/>
                      </a:lnTo>
                      <a:lnTo>
                        <a:pt x="5371" y="30989"/>
                      </a:lnTo>
                      <a:lnTo>
                        <a:pt x="2703" y="634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" name="Google Shape;1322;p36">
                  <a:extLst>
                    <a:ext uri="{FF2B5EF4-FFF2-40B4-BE49-F238E27FC236}">
                      <a16:creationId xmlns:a16="http://schemas.microsoft.com/office/drawing/2014/main" id="{709800D4-7433-D865-24DF-37F72B44B5F6}"/>
                    </a:ext>
                  </a:extLst>
                </p:cNvPr>
                <p:cNvSpPr/>
                <p:nvPr/>
              </p:nvSpPr>
              <p:spPr>
                <a:xfrm>
                  <a:off x="8163131" y="1143652"/>
                  <a:ext cx="190333" cy="12639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37" h="31457" extrusionOk="0">
                      <a:moveTo>
                        <a:pt x="2168" y="0"/>
                      </a:moveTo>
                      <a:lnTo>
                        <a:pt x="0" y="30389"/>
                      </a:lnTo>
                      <a:lnTo>
                        <a:pt x="2535" y="31456"/>
                      </a:lnTo>
                      <a:lnTo>
                        <a:pt x="4737" y="1101"/>
                      </a:lnTo>
                      <a:lnTo>
                        <a:pt x="2168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" name="Google Shape;1323;p36">
                  <a:extLst>
                    <a:ext uri="{FF2B5EF4-FFF2-40B4-BE49-F238E27FC236}">
                      <a16:creationId xmlns:a16="http://schemas.microsoft.com/office/drawing/2014/main" id="{FF51328E-29AC-9FEC-AFB6-6167F8FF185C}"/>
                    </a:ext>
                  </a:extLst>
                </p:cNvPr>
                <p:cNvSpPr/>
                <p:nvPr/>
              </p:nvSpPr>
              <p:spPr>
                <a:xfrm>
                  <a:off x="8326623" y="1155706"/>
                  <a:ext cx="190373" cy="12639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38" h="31457" extrusionOk="0">
                      <a:moveTo>
                        <a:pt x="2202" y="1"/>
                      </a:moveTo>
                      <a:lnTo>
                        <a:pt x="1" y="30389"/>
                      </a:lnTo>
                      <a:lnTo>
                        <a:pt x="2569" y="31456"/>
                      </a:lnTo>
                      <a:lnTo>
                        <a:pt x="4737" y="1068"/>
                      </a:lnTo>
                      <a:lnTo>
                        <a:pt x="2202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" name="Google Shape;1324;p36">
                  <a:extLst>
                    <a:ext uri="{FF2B5EF4-FFF2-40B4-BE49-F238E27FC236}">
                      <a16:creationId xmlns:a16="http://schemas.microsoft.com/office/drawing/2014/main" id="{182F74C1-BD9A-926B-5741-8A3C3062B045}"/>
                    </a:ext>
                  </a:extLst>
                </p:cNvPr>
                <p:cNvSpPr/>
                <p:nvPr/>
              </p:nvSpPr>
              <p:spPr>
                <a:xfrm>
                  <a:off x="8565212" y="1159724"/>
                  <a:ext cx="215807" cy="12451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71" h="30990" extrusionOk="0">
                      <a:moveTo>
                        <a:pt x="0" y="1"/>
                      </a:moveTo>
                      <a:lnTo>
                        <a:pt x="2669" y="30356"/>
                      </a:lnTo>
                      <a:lnTo>
                        <a:pt x="5371" y="30990"/>
                      </a:lnTo>
                      <a:lnTo>
                        <a:pt x="2702" y="668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" name="Google Shape;1325;p36">
                  <a:extLst>
                    <a:ext uri="{FF2B5EF4-FFF2-40B4-BE49-F238E27FC236}">
                      <a16:creationId xmlns:a16="http://schemas.microsoft.com/office/drawing/2014/main" id="{6E3A82D2-FD42-55A3-F97B-7FB4F0DE5B98}"/>
                    </a:ext>
                  </a:extLst>
                </p:cNvPr>
                <p:cNvSpPr/>
                <p:nvPr/>
              </p:nvSpPr>
              <p:spPr>
                <a:xfrm>
                  <a:off x="8664376" y="2289586"/>
                  <a:ext cx="116643" cy="1153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03" h="2870" extrusionOk="0">
                      <a:moveTo>
                        <a:pt x="1" y="1"/>
                      </a:moveTo>
                      <a:lnTo>
                        <a:pt x="201" y="2236"/>
                      </a:lnTo>
                      <a:lnTo>
                        <a:pt x="2903" y="2870"/>
                      </a:lnTo>
                      <a:lnTo>
                        <a:pt x="2903" y="2870"/>
                      </a:lnTo>
                      <a:lnTo>
                        <a:pt x="2703" y="668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345B3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" name="Google Shape;1326;p36">
                  <a:extLst>
                    <a:ext uri="{FF2B5EF4-FFF2-40B4-BE49-F238E27FC236}">
                      <a16:creationId xmlns:a16="http://schemas.microsoft.com/office/drawing/2014/main" id="{4A783588-E14E-188E-BAB8-062A2A517557}"/>
                    </a:ext>
                  </a:extLst>
                </p:cNvPr>
                <p:cNvSpPr/>
                <p:nvPr/>
              </p:nvSpPr>
              <p:spPr>
                <a:xfrm>
                  <a:off x="8476736" y="1153014"/>
                  <a:ext cx="105914" cy="12585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36" h="31324" extrusionOk="0">
                      <a:moveTo>
                        <a:pt x="1" y="1"/>
                      </a:moveTo>
                      <a:lnTo>
                        <a:pt x="1" y="30456"/>
                      </a:lnTo>
                      <a:lnTo>
                        <a:pt x="2636" y="31323"/>
                      </a:lnTo>
                      <a:lnTo>
                        <a:pt x="2636" y="868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" name="Google Shape;1327;p36">
                  <a:extLst>
                    <a:ext uri="{FF2B5EF4-FFF2-40B4-BE49-F238E27FC236}">
                      <a16:creationId xmlns:a16="http://schemas.microsoft.com/office/drawing/2014/main" id="{AA92A152-A7A2-5B2A-4050-517CDAEC6B00}"/>
                    </a:ext>
                  </a:extLst>
                </p:cNvPr>
                <p:cNvSpPr/>
                <p:nvPr/>
              </p:nvSpPr>
              <p:spPr>
                <a:xfrm>
                  <a:off x="8669760" y="1195927"/>
                  <a:ext cx="105914" cy="12585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36" h="31323" extrusionOk="0">
                      <a:moveTo>
                        <a:pt x="0" y="0"/>
                      </a:moveTo>
                      <a:lnTo>
                        <a:pt x="0" y="30455"/>
                      </a:lnTo>
                      <a:lnTo>
                        <a:pt x="2635" y="31323"/>
                      </a:lnTo>
                      <a:lnTo>
                        <a:pt x="2602" y="8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" name="Google Shape;1328;p36">
                  <a:extLst>
                    <a:ext uri="{FF2B5EF4-FFF2-40B4-BE49-F238E27FC236}">
                      <a16:creationId xmlns:a16="http://schemas.microsoft.com/office/drawing/2014/main" id="{02927019-2461-5A09-BC2F-9CA6F4C39BC6}"/>
                    </a:ext>
                  </a:extLst>
                </p:cNvPr>
                <p:cNvSpPr/>
                <p:nvPr/>
              </p:nvSpPr>
              <p:spPr>
                <a:xfrm>
                  <a:off x="6759844" y="1813654"/>
                  <a:ext cx="788131" cy="7418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15" h="18463" extrusionOk="0">
                      <a:moveTo>
                        <a:pt x="12052" y="0"/>
                      </a:moveTo>
                      <a:cubicBezTo>
                        <a:pt x="11200" y="0"/>
                        <a:pt x="10348" y="311"/>
                        <a:pt x="9674" y="938"/>
                      </a:cubicBezTo>
                      <a:lnTo>
                        <a:pt x="1568" y="8277"/>
                      </a:lnTo>
                      <a:cubicBezTo>
                        <a:pt x="100" y="9611"/>
                        <a:pt x="0" y="11846"/>
                        <a:pt x="1301" y="13280"/>
                      </a:cubicBezTo>
                      <a:lnTo>
                        <a:pt x="4937" y="17316"/>
                      </a:lnTo>
                      <a:cubicBezTo>
                        <a:pt x="5645" y="18077"/>
                        <a:pt x="6606" y="18463"/>
                        <a:pt x="7567" y="18463"/>
                      </a:cubicBezTo>
                      <a:cubicBezTo>
                        <a:pt x="8417" y="18463"/>
                        <a:pt x="9267" y="18161"/>
                        <a:pt x="9941" y="17550"/>
                      </a:cubicBezTo>
                      <a:lnTo>
                        <a:pt x="18080" y="10178"/>
                      </a:lnTo>
                      <a:cubicBezTo>
                        <a:pt x="19514" y="8877"/>
                        <a:pt x="19614" y="6642"/>
                        <a:pt x="18313" y="5174"/>
                      </a:cubicBezTo>
                      <a:lnTo>
                        <a:pt x="14677" y="1172"/>
                      </a:lnTo>
                      <a:cubicBezTo>
                        <a:pt x="13971" y="394"/>
                        <a:pt x="13011" y="0"/>
                        <a:pt x="12052" y="0"/>
                      </a:cubicBezTo>
                      <a:close/>
                    </a:path>
                  </a:pathLst>
                </a:custGeom>
                <a:solidFill>
                  <a:srgbClr val="000000">
                    <a:alpha val="239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" name="Google Shape;1329;p36">
                  <a:extLst>
                    <a:ext uri="{FF2B5EF4-FFF2-40B4-BE49-F238E27FC236}">
                      <a16:creationId xmlns:a16="http://schemas.microsoft.com/office/drawing/2014/main" id="{1E64E8C1-8AF3-8987-461A-B52F94F41956}"/>
                    </a:ext>
                  </a:extLst>
                </p:cNvPr>
                <p:cNvSpPr/>
                <p:nvPr/>
              </p:nvSpPr>
              <p:spPr>
                <a:xfrm>
                  <a:off x="6714280" y="2277532"/>
                  <a:ext cx="587070" cy="6822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611" h="16980" extrusionOk="0">
                      <a:moveTo>
                        <a:pt x="7305" y="1"/>
                      </a:moveTo>
                      <a:cubicBezTo>
                        <a:pt x="3269" y="1"/>
                        <a:pt x="0" y="3803"/>
                        <a:pt x="0" y="8507"/>
                      </a:cubicBezTo>
                      <a:cubicBezTo>
                        <a:pt x="0" y="13177"/>
                        <a:pt x="3269" y="16979"/>
                        <a:pt x="7305" y="16979"/>
                      </a:cubicBezTo>
                      <a:cubicBezTo>
                        <a:pt x="11342" y="16979"/>
                        <a:pt x="14611" y="13177"/>
                        <a:pt x="14611" y="8507"/>
                      </a:cubicBezTo>
                      <a:cubicBezTo>
                        <a:pt x="14611" y="3803"/>
                        <a:pt x="11342" y="1"/>
                        <a:pt x="7305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" name="Google Shape;1330;p36">
                  <a:extLst>
                    <a:ext uri="{FF2B5EF4-FFF2-40B4-BE49-F238E27FC236}">
                      <a16:creationId xmlns:a16="http://schemas.microsoft.com/office/drawing/2014/main" id="{2B2454BD-6562-875C-DA07-EC72DC388DC8}"/>
                    </a:ext>
                  </a:extLst>
                </p:cNvPr>
                <p:cNvSpPr/>
                <p:nvPr/>
              </p:nvSpPr>
              <p:spPr>
                <a:xfrm>
                  <a:off x="6840245" y="2407554"/>
                  <a:ext cx="335101" cy="4222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40" h="10508" extrusionOk="0">
                      <a:moveTo>
                        <a:pt x="4170" y="0"/>
                      </a:moveTo>
                      <a:cubicBezTo>
                        <a:pt x="1869" y="0"/>
                        <a:pt x="1" y="2369"/>
                        <a:pt x="1" y="5271"/>
                      </a:cubicBezTo>
                      <a:cubicBezTo>
                        <a:pt x="1" y="8173"/>
                        <a:pt x="1869" y="10508"/>
                        <a:pt x="4170" y="10508"/>
                      </a:cubicBezTo>
                      <a:cubicBezTo>
                        <a:pt x="6472" y="10508"/>
                        <a:pt x="8340" y="8173"/>
                        <a:pt x="8340" y="5271"/>
                      </a:cubicBezTo>
                      <a:cubicBezTo>
                        <a:pt x="8340" y="2369"/>
                        <a:pt x="6472" y="0"/>
                        <a:pt x="4170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" name="Google Shape;1331;p36">
                  <a:extLst>
                    <a:ext uri="{FF2B5EF4-FFF2-40B4-BE49-F238E27FC236}">
                      <a16:creationId xmlns:a16="http://schemas.microsoft.com/office/drawing/2014/main" id="{56266612-684C-5701-D1A3-35E0C6114389}"/>
                    </a:ext>
                  </a:extLst>
                </p:cNvPr>
                <p:cNvSpPr/>
                <p:nvPr/>
              </p:nvSpPr>
              <p:spPr>
                <a:xfrm>
                  <a:off x="6838919" y="2455811"/>
                  <a:ext cx="168917" cy="373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04" h="9307" fill="none" extrusionOk="0">
                      <a:moveTo>
                        <a:pt x="4203" y="9307"/>
                      </a:moveTo>
                      <a:cubicBezTo>
                        <a:pt x="1902" y="9307"/>
                        <a:pt x="34" y="6972"/>
                        <a:pt x="34" y="4070"/>
                      </a:cubicBezTo>
                      <a:cubicBezTo>
                        <a:pt x="0" y="2569"/>
                        <a:pt x="567" y="1101"/>
                        <a:pt x="1568" y="0"/>
                      </a:cubicBezTo>
                    </a:path>
                  </a:pathLst>
                </a:custGeom>
                <a:noFill/>
                <a:ln w="7500" cap="flat" cmpd="sng">
                  <a:solidFill>
                    <a:schemeClr val="lt1"/>
                  </a:solidFill>
                  <a:prstDash val="solid"/>
                  <a:miter lim="333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" name="Google Shape;1332;p36">
                  <a:extLst>
                    <a:ext uri="{FF2B5EF4-FFF2-40B4-BE49-F238E27FC236}">
                      <a16:creationId xmlns:a16="http://schemas.microsoft.com/office/drawing/2014/main" id="{F8E58D6D-FAF4-6BC9-EC56-92007A8B4CF3}"/>
                    </a:ext>
                  </a:extLst>
                </p:cNvPr>
                <p:cNvSpPr/>
                <p:nvPr/>
              </p:nvSpPr>
              <p:spPr>
                <a:xfrm>
                  <a:off x="6757152" y="1459025"/>
                  <a:ext cx="761331" cy="768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948" h="19114" extrusionOk="0">
                      <a:moveTo>
                        <a:pt x="8337" y="0"/>
                      </a:moveTo>
                      <a:cubicBezTo>
                        <a:pt x="7594" y="0"/>
                        <a:pt x="6844" y="235"/>
                        <a:pt x="6205" y="724"/>
                      </a:cubicBezTo>
                      <a:lnTo>
                        <a:pt x="1869" y="3960"/>
                      </a:lnTo>
                      <a:cubicBezTo>
                        <a:pt x="301" y="5161"/>
                        <a:pt x="1" y="7362"/>
                        <a:pt x="1168" y="8930"/>
                      </a:cubicBezTo>
                      <a:lnTo>
                        <a:pt x="7739" y="17703"/>
                      </a:lnTo>
                      <a:cubicBezTo>
                        <a:pt x="8429" y="18629"/>
                        <a:pt x="9492" y="19113"/>
                        <a:pt x="10569" y="19113"/>
                      </a:cubicBezTo>
                      <a:cubicBezTo>
                        <a:pt x="11315" y="19113"/>
                        <a:pt x="12068" y="18881"/>
                        <a:pt x="12710" y="18404"/>
                      </a:cubicBezTo>
                      <a:lnTo>
                        <a:pt x="17046" y="15135"/>
                      </a:lnTo>
                      <a:cubicBezTo>
                        <a:pt x="18614" y="13967"/>
                        <a:pt x="18947" y="11732"/>
                        <a:pt x="17747" y="10198"/>
                      </a:cubicBezTo>
                      <a:lnTo>
                        <a:pt x="11175" y="1425"/>
                      </a:lnTo>
                      <a:cubicBezTo>
                        <a:pt x="10484" y="496"/>
                        <a:pt x="9417" y="0"/>
                        <a:pt x="8337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" name="Google Shape;1333;p36">
                  <a:extLst>
                    <a:ext uri="{FF2B5EF4-FFF2-40B4-BE49-F238E27FC236}">
                      <a16:creationId xmlns:a16="http://schemas.microsoft.com/office/drawing/2014/main" id="{0A0D9C14-DB23-8200-3C48-DB6BF68B63C9}"/>
                    </a:ext>
                  </a:extLst>
                </p:cNvPr>
                <p:cNvSpPr/>
                <p:nvPr/>
              </p:nvSpPr>
              <p:spPr>
                <a:xfrm>
                  <a:off x="6818788" y="1540390"/>
                  <a:ext cx="475852" cy="3994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43" h="9941" extrusionOk="0">
                      <a:moveTo>
                        <a:pt x="10008" y="0"/>
                      </a:moveTo>
                      <a:lnTo>
                        <a:pt x="1" y="7506"/>
                      </a:lnTo>
                      <a:lnTo>
                        <a:pt x="1836" y="9941"/>
                      </a:lnTo>
                      <a:lnTo>
                        <a:pt x="11843" y="2435"/>
                      </a:lnTo>
                      <a:lnTo>
                        <a:pt x="10008" y="0"/>
                      </a:lnTo>
                      <a:close/>
                    </a:path>
                  </a:pathLst>
                </a:custGeom>
                <a:solidFill>
                  <a:srgbClr val="000000">
                    <a:alpha val="239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" name="Google Shape;1334;p36">
                  <a:extLst>
                    <a:ext uri="{FF2B5EF4-FFF2-40B4-BE49-F238E27FC236}">
                      <a16:creationId xmlns:a16="http://schemas.microsoft.com/office/drawing/2014/main" id="{A7A8C4F6-E076-E543-27B2-0676692BC09C}"/>
                    </a:ext>
                  </a:extLst>
                </p:cNvPr>
                <p:cNvSpPr/>
                <p:nvPr/>
              </p:nvSpPr>
              <p:spPr>
                <a:xfrm>
                  <a:off x="6936757" y="1693154"/>
                  <a:ext cx="447686" cy="3619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42" h="9008" extrusionOk="0">
                      <a:moveTo>
                        <a:pt x="9974" y="1"/>
                      </a:moveTo>
                      <a:lnTo>
                        <a:pt x="0" y="7506"/>
                      </a:lnTo>
                      <a:lnTo>
                        <a:pt x="1135" y="9007"/>
                      </a:lnTo>
                      <a:lnTo>
                        <a:pt x="11142" y="1502"/>
                      </a:lnTo>
                      <a:lnTo>
                        <a:pt x="9974" y="1"/>
                      </a:lnTo>
                      <a:close/>
                    </a:path>
                  </a:pathLst>
                </a:custGeom>
                <a:solidFill>
                  <a:srgbClr val="000000">
                    <a:alpha val="239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2" name="Google Shape;1335;p36">
                <a:extLst>
                  <a:ext uri="{FF2B5EF4-FFF2-40B4-BE49-F238E27FC236}">
                    <a16:creationId xmlns:a16="http://schemas.microsoft.com/office/drawing/2014/main" id="{F805D550-3AF9-2485-C9D4-C2D0E959D36E}"/>
                  </a:ext>
                </a:extLst>
              </p:cNvPr>
              <p:cNvGrpSpPr/>
              <p:nvPr/>
            </p:nvGrpSpPr>
            <p:grpSpPr>
              <a:xfrm>
                <a:off x="6913975" y="2601061"/>
                <a:ext cx="609852" cy="386652"/>
                <a:chOff x="6913975" y="2601061"/>
                <a:chExt cx="609852" cy="386652"/>
              </a:xfrm>
            </p:grpSpPr>
            <p:sp>
              <p:nvSpPr>
                <p:cNvPr id="13" name="Google Shape;1336;p36">
                  <a:extLst>
                    <a:ext uri="{FF2B5EF4-FFF2-40B4-BE49-F238E27FC236}">
                      <a16:creationId xmlns:a16="http://schemas.microsoft.com/office/drawing/2014/main" id="{4FAAFDBA-514A-A96D-CD5E-D2CB903F3C17}"/>
                    </a:ext>
                  </a:extLst>
                </p:cNvPr>
                <p:cNvSpPr/>
                <p:nvPr/>
              </p:nvSpPr>
              <p:spPr>
                <a:xfrm>
                  <a:off x="6913975" y="2601061"/>
                  <a:ext cx="609852" cy="3866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78" h="9623" extrusionOk="0">
                      <a:moveTo>
                        <a:pt x="9970" y="1"/>
                      </a:moveTo>
                      <a:cubicBezTo>
                        <a:pt x="8473" y="1"/>
                        <a:pt x="6810" y="377"/>
                        <a:pt x="5204" y="1055"/>
                      </a:cubicBezTo>
                      <a:lnTo>
                        <a:pt x="5171" y="1055"/>
                      </a:lnTo>
                      <a:cubicBezTo>
                        <a:pt x="3169" y="1922"/>
                        <a:pt x="1401" y="3190"/>
                        <a:pt x="0" y="4791"/>
                      </a:cubicBezTo>
                      <a:cubicBezTo>
                        <a:pt x="2525" y="7741"/>
                        <a:pt x="6679" y="9623"/>
                        <a:pt x="10007" y="9623"/>
                      </a:cubicBezTo>
                      <a:cubicBezTo>
                        <a:pt x="11120" y="9623"/>
                        <a:pt x="12140" y="9412"/>
                        <a:pt x="12976" y="8961"/>
                      </a:cubicBezTo>
                      <a:cubicBezTo>
                        <a:pt x="14311" y="8227"/>
                        <a:pt x="15178" y="6893"/>
                        <a:pt x="15178" y="4824"/>
                      </a:cubicBezTo>
                      <a:cubicBezTo>
                        <a:pt x="15178" y="1429"/>
                        <a:pt x="12890" y="1"/>
                        <a:pt x="9970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" name="Google Shape;1337;p36">
                  <a:extLst>
                    <a:ext uri="{FF2B5EF4-FFF2-40B4-BE49-F238E27FC236}">
                      <a16:creationId xmlns:a16="http://schemas.microsoft.com/office/drawing/2014/main" id="{2E741657-5F72-A4C0-F18D-7152E3D01891}"/>
                    </a:ext>
                  </a:extLst>
                </p:cNvPr>
                <p:cNvSpPr/>
                <p:nvPr/>
              </p:nvSpPr>
              <p:spPr>
                <a:xfrm>
                  <a:off x="7113669" y="2794890"/>
                  <a:ext cx="410157" cy="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08" h="1" fill="none" extrusionOk="0">
                      <a:moveTo>
                        <a:pt x="1" y="0"/>
                      </a:moveTo>
                      <a:lnTo>
                        <a:pt x="4170" y="0"/>
                      </a:lnTo>
                      <a:lnTo>
                        <a:pt x="7806" y="0"/>
                      </a:lnTo>
                      <a:lnTo>
                        <a:pt x="10208" y="0"/>
                      </a:lnTo>
                    </a:path>
                  </a:pathLst>
                </a:custGeom>
                <a:noFill/>
                <a:ln w="5000" cap="flat" cmpd="sng">
                  <a:solidFill>
                    <a:schemeClr val="lt1"/>
                  </a:solidFill>
                  <a:prstDash val="solid"/>
                  <a:miter lim="333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" name="Google Shape;1338;p36">
                  <a:extLst>
                    <a:ext uri="{FF2B5EF4-FFF2-40B4-BE49-F238E27FC236}">
                      <a16:creationId xmlns:a16="http://schemas.microsoft.com/office/drawing/2014/main" id="{F88B015B-EB3F-1378-E763-EFBA2B0822C8}"/>
                    </a:ext>
                  </a:extLst>
                </p:cNvPr>
                <p:cNvSpPr/>
                <p:nvPr/>
              </p:nvSpPr>
              <p:spPr>
                <a:xfrm>
                  <a:off x="7196762" y="2658197"/>
                  <a:ext cx="230593" cy="1367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39" h="3403" fill="none" extrusionOk="0">
                      <a:moveTo>
                        <a:pt x="1" y="867"/>
                      </a:moveTo>
                      <a:lnTo>
                        <a:pt x="2102" y="3402"/>
                      </a:lnTo>
                      <a:lnTo>
                        <a:pt x="5738" y="3402"/>
                      </a:lnTo>
                      <a:lnTo>
                        <a:pt x="3203" y="0"/>
                      </a:lnTo>
                    </a:path>
                  </a:pathLst>
                </a:custGeom>
                <a:noFill/>
                <a:ln w="5000" cap="flat" cmpd="sng">
                  <a:solidFill>
                    <a:schemeClr val="lt1"/>
                  </a:solidFill>
                  <a:prstDash val="solid"/>
                  <a:miter lim="333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" name="Google Shape;1339;p36">
                  <a:extLst>
                    <a:ext uri="{FF2B5EF4-FFF2-40B4-BE49-F238E27FC236}">
                      <a16:creationId xmlns:a16="http://schemas.microsoft.com/office/drawing/2014/main" id="{99528AED-113C-2DD4-AD2D-7EA4496730A1}"/>
                    </a:ext>
                  </a:extLst>
                </p:cNvPr>
                <p:cNvSpPr/>
                <p:nvPr/>
              </p:nvSpPr>
              <p:spPr>
                <a:xfrm>
                  <a:off x="7196762" y="2794890"/>
                  <a:ext cx="230593" cy="1354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39" h="3370" fill="none" extrusionOk="0">
                      <a:moveTo>
                        <a:pt x="1" y="2502"/>
                      </a:moveTo>
                      <a:lnTo>
                        <a:pt x="2102" y="0"/>
                      </a:lnTo>
                      <a:lnTo>
                        <a:pt x="5738" y="0"/>
                      </a:lnTo>
                      <a:lnTo>
                        <a:pt x="3203" y="3370"/>
                      </a:lnTo>
                    </a:path>
                  </a:pathLst>
                </a:custGeom>
                <a:noFill/>
                <a:ln w="5000" cap="flat" cmpd="sng">
                  <a:solidFill>
                    <a:schemeClr val="lt1"/>
                  </a:solidFill>
                  <a:prstDash val="solid"/>
                  <a:miter lim="333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962588302"/>
      </p:ext>
    </p:extLst>
  </p:cSld>
  <p:clrMapOvr>
    <a:masterClrMapping/>
  </p:clrMapOvr>
  <p:transition spd="slow">
    <p:randomBar dir="vert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!!Vong1"/>
          <p:cNvSpPr/>
          <p:nvPr/>
        </p:nvSpPr>
        <p:spPr>
          <a:xfrm flipH="1">
            <a:off x="820843" y="736958"/>
            <a:ext cx="1313100" cy="13131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dist="85725" dir="10800000" algn="bl" rotWithShape="0">
              <a:schemeClr val="lt2">
                <a:alpha val="14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8" name="!!TieuDe1"/>
          <p:cNvSpPr txBox="1">
            <a:spLocks noGrp="1"/>
          </p:cNvSpPr>
          <p:nvPr>
            <p:ph type="title"/>
          </p:nvPr>
        </p:nvSpPr>
        <p:spPr>
          <a:xfrm>
            <a:off x="722375" y="2316100"/>
            <a:ext cx="4768200" cy="151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hivo" panose="020B0604020202020204" charset="0"/>
                <a:ea typeface="Chivo" panose="020B0604020202020204" charset="0"/>
                <a:cs typeface="Chivo" panose="020B0604020202020204" charset="0"/>
              </a:rPr>
              <a:t>Tạo user và phân quyền</a:t>
            </a:r>
            <a:endParaRPr>
              <a:latin typeface="Chivo" panose="020B0604020202020204" charset="0"/>
              <a:ea typeface="Chivo" panose="020B0604020202020204" charset="0"/>
              <a:cs typeface="Chivo" panose="020B0604020202020204" charset="0"/>
            </a:endParaRPr>
          </a:p>
        </p:txBody>
      </p:sp>
      <p:sp>
        <p:nvSpPr>
          <p:cNvPr id="1279" name="!!Muc1"/>
          <p:cNvSpPr txBox="1">
            <a:spLocks noGrp="1"/>
          </p:cNvSpPr>
          <p:nvPr>
            <p:ph type="title" idx="2"/>
          </p:nvPr>
        </p:nvSpPr>
        <p:spPr>
          <a:xfrm>
            <a:off x="820843" y="930152"/>
            <a:ext cx="1313100" cy="926700"/>
          </a:xfrm>
          <a:prstGeom prst="rect">
            <a:avLst/>
          </a:prstGeom>
        </p:spPr>
        <p:txBody>
          <a:bodyPr spcFirstLastPara="1" wrap="square" lIns="91425" tIns="54850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03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281" name="Google Shape;1281;p36"/>
          <p:cNvSpPr/>
          <p:nvPr/>
        </p:nvSpPr>
        <p:spPr>
          <a:xfrm>
            <a:off x="5679300" y="4303738"/>
            <a:ext cx="302725" cy="301900"/>
          </a:xfrm>
          <a:custGeom>
            <a:avLst/>
            <a:gdLst/>
            <a:ahLst/>
            <a:cxnLst/>
            <a:rect l="l" t="t" r="r" b="b"/>
            <a:pathLst>
              <a:path w="12109" h="12076" extrusionOk="0">
                <a:moveTo>
                  <a:pt x="6071" y="0"/>
                </a:moveTo>
                <a:lnTo>
                  <a:pt x="5504" y="2302"/>
                </a:lnTo>
                <a:cubicBezTo>
                  <a:pt x="5137" y="3870"/>
                  <a:pt x="3903" y="5104"/>
                  <a:pt x="2335" y="5471"/>
                </a:cubicBezTo>
                <a:lnTo>
                  <a:pt x="0" y="6005"/>
                </a:lnTo>
                <a:lnTo>
                  <a:pt x="2335" y="6572"/>
                </a:lnTo>
                <a:cubicBezTo>
                  <a:pt x="3903" y="6939"/>
                  <a:pt x="5137" y="8173"/>
                  <a:pt x="5504" y="9741"/>
                </a:cubicBezTo>
                <a:lnTo>
                  <a:pt x="6038" y="12076"/>
                </a:lnTo>
                <a:lnTo>
                  <a:pt x="6605" y="9741"/>
                </a:lnTo>
                <a:cubicBezTo>
                  <a:pt x="6972" y="8173"/>
                  <a:pt x="8206" y="6939"/>
                  <a:pt x="9774" y="6572"/>
                </a:cubicBezTo>
                <a:lnTo>
                  <a:pt x="12109" y="6038"/>
                </a:lnTo>
                <a:lnTo>
                  <a:pt x="9774" y="5471"/>
                </a:lnTo>
                <a:cubicBezTo>
                  <a:pt x="8206" y="5104"/>
                  <a:pt x="6972" y="3870"/>
                  <a:pt x="6605" y="2302"/>
                </a:cubicBezTo>
                <a:lnTo>
                  <a:pt x="6071" y="0"/>
                </a:lnTo>
                <a:close/>
              </a:path>
            </a:pathLst>
          </a:custGeom>
          <a:solidFill>
            <a:srgbClr val="F1EF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2" name="Google Shape;1282;p36"/>
          <p:cNvSpPr/>
          <p:nvPr/>
        </p:nvSpPr>
        <p:spPr>
          <a:xfrm>
            <a:off x="5679300" y="537863"/>
            <a:ext cx="302725" cy="301900"/>
          </a:xfrm>
          <a:custGeom>
            <a:avLst/>
            <a:gdLst/>
            <a:ahLst/>
            <a:cxnLst/>
            <a:rect l="l" t="t" r="r" b="b"/>
            <a:pathLst>
              <a:path w="12109" h="12076" extrusionOk="0">
                <a:moveTo>
                  <a:pt x="6071" y="1"/>
                </a:moveTo>
                <a:lnTo>
                  <a:pt x="5504" y="2336"/>
                </a:lnTo>
                <a:cubicBezTo>
                  <a:pt x="5137" y="3903"/>
                  <a:pt x="3903" y="5138"/>
                  <a:pt x="2335" y="5505"/>
                </a:cubicBezTo>
                <a:lnTo>
                  <a:pt x="0" y="6038"/>
                </a:lnTo>
                <a:lnTo>
                  <a:pt x="2335" y="6605"/>
                </a:lnTo>
                <a:cubicBezTo>
                  <a:pt x="3903" y="6972"/>
                  <a:pt x="5137" y="8207"/>
                  <a:pt x="5504" y="9774"/>
                </a:cubicBezTo>
                <a:lnTo>
                  <a:pt x="6038" y="12076"/>
                </a:lnTo>
                <a:lnTo>
                  <a:pt x="6605" y="9774"/>
                </a:lnTo>
                <a:cubicBezTo>
                  <a:pt x="6972" y="8207"/>
                  <a:pt x="8206" y="6972"/>
                  <a:pt x="9774" y="6605"/>
                </a:cubicBezTo>
                <a:lnTo>
                  <a:pt x="12109" y="6038"/>
                </a:lnTo>
                <a:lnTo>
                  <a:pt x="9774" y="5505"/>
                </a:lnTo>
                <a:cubicBezTo>
                  <a:pt x="8206" y="5104"/>
                  <a:pt x="6972" y="3903"/>
                  <a:pt x="6605" y="2336"/>
                </a:cubicBezTo>
                <a:lnTo>
                  <a:pt x="6071" y="1"/>
                </a:lnTo>
                <a:close/>
              </a:path>
            </a:pathLst>
          </a:custGeom>
          <a:solidFill>
            <a:srgbClr val="F1EF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83" name="Google Shape;1283;p36"/>
          <p:cNvGrpSpPr/>
          <p:nvPr/>
        </p:nvGrpSpPr>
        <p:grpSpPr>
          <a:xfrm>
            <a:off x="5713700" y="443983"/>
            <a:ext cx="4255500" cy="4255500"/>
            <a:chOff x="5713700" y="443983"/>
            <a:chExt cx="4255500" cy="4255500"/>
          </a:xfrm>
        </p:grpSpPr>
        <p:sp>
          <p:nvSpPr>
            <p:cNvPr id="1284" name="Google Shape;1284;p36"/>
            <p:cNvSpPr/>
            <p:nvPr/>
          </p:nvSpPr>
          <p:spPr>
            <a:xfrm flipH="1">
              <a:off x="5713700" y="443983"/>
              <a:ext cx="4255500" cy="4255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dist="133350" dir="10800000" algn="bl" rotWithShape="0">
                <a:schemeClr val="lt2">
                  <a:alpha val="14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85" name="Google Shape;1285;p36"/>
            <p:cNvGrpSpPr/>
            <p:nvPr/>
          </p:nvGrpSpPr>
          <p:grpSpPr>
            <a:xfrm>
              <a:off x="5905376" y="639698"/>
              <a:ext cx="3872147" cy="3864070"/>
              <a:chOff x="5900716" y="639715"/>
              <a:chExt cx="3872147" cy="3864070"/>
            </a:xfrm>
          </p:grpSpPr>
          <p:grpSp>
            <p:nvGrpSpPr>
              <p:cNvPr id="1286" name="Google Shape;1286;p36"/>
              <p:cNvGrpSpPr/>
              <p:nvPr/>
            </p:nvGrpSpPr>
            <p:grpSpPr>
              <a:xfrm>
                <a:off x="5900716" y="639715"/>
                <a:ext cx="3872147" cy="3864070"/>
                <a:chOff x="5900716" y="639715"/>
                <a:chExt cx="3872147" cy="3864070"/>
              </a:xfrm>
            </p:grpSpPr>
            <p:sp>
              <p:nvSpPr>
                <p:cNvPr id="1287" name="Google Shape;1287;p36"/>
                <p:cNvSpPr/>
                <p:nvPr/>
              </p:nvSpPr>
              <p:spPr>
                <a:xfrm>
                  <a:off x="5900716" y="639715"/>
                  <a:ext cx="3872147" cy="38640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370" h="96169" fill="none" extrusionOk="0">
                      <a:moveTo>
                        <a:pt x="96369" y="48101"/>
                      </a:moveTo>
                      <a:cubicBezTo>
                        <a:pt x="96369" y="74620"/>
                        <a:pt x="74854" y="96169"/>
                        <a:pt x="48301" y="96169"/>
                      </a:cubicBezTo>
                      <a:lnTo>
                        <a:pt x="48068" y="96169"/>
                      </a:lnTo>
                      <a:cubicBezTo>
                        <a:pt x="21516" y="96169"/>
                        <a:pt x="0" y="74620"/>
                        <a:pt x="0" y="48068"/>
                      </a:cubicBezTo>
                      <a:cubicBezTo>
                        <a:pt x="0" y="21515"/>
                        <a:pt x="21516" y="0"/>
                        <a:pt x="48068" y="0"/>
                      </a:cubicBezTo>
                      <a:lnTo>
                        <a:pt x="48301" y="0"/>
                      </a:lnTo>
                      <a:cubicBezTo>
                        <a:pt x="74854" y="0"/>
                        <a:pt x="96369" y="21515"/>
                        <a:pt x="96369" y="48101"/>
                      </a:cubicBezTo>
                      <a:close/>
                    </a:path>
                  </a:pathLst>
                </a:custGeom>
                <a:noFill/>
                <a:ln w="19050" cap="flat" cmpd="sng">
                  <a:solidFill>
                    <a:schemeClr val="accent1"/>
                  </a:solidFill>
                  <a:prstDash val="solid"/>
                  <a:miter lim="333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88" name="Google Shape;1288;p36"/>
                <p:cNvSpPr/>
                <p:nvPr/>
              </p:nvSpPr>
              <p:spPr>
                <a:xfrm>
                  <a:off x="6121866" y="1005594"/>
                  <a:ext cx="3439207" cy="31323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595" h="77957" extrusionOk="0">
                      <a:moveTo>
                        <a:pt x="42797" y="1"/>
                      </a:moveTo>
                      <a:cubicBezTo>
                        <a:pt x="32824" y="1"/>
                        <a:pt x="22850" y="3803"/>
                        <a:pt x="15244" y="11409"/>
                      </a:cubicBezTo>
                      <a:cubicBezTo>
                        <a:pt x="0" y="26653"/>
                        <a:pt x="0" y="51304"/>
                        <a:pt x="15244" y="66548"/>
                      </a:cubicBezTo>
                      <a:cubicBezTo>
                        <a:pt x="22850" y="74154"/>
                        <a:pt x="32824" y="77956"/>
                        <a:pt x="42797" y="77956"/>
                      </a:cubicBezTo>
                      <a:cubicBezTo>
                        <a:pt x="52771" y="77956"/>
                        <a:pt x="62745" y="74154"/>
                        <a:pt x="70350" y="66548"/>
                      </a:cubicBezTo>
                      <a:cubicBezTo>
                        <a:pt x="85595" y="51304"/>
                        <a:pt x="85595" y="26653"/>
                        <a:pt x="70350" y="11409"/>
                      </a:cubicBezTo>
                      <a:cubicBezTo>
                        <a:pt x="62745" y="3803"/>
                        <a:pt x="52771" y="1"/>
                        <a:pt x="42797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89" name="Google Shape;1289;p36"/>
                <p:cNvSpPr/>
                <p:nvPr/>
              </p:nvSpPr>
              <p:spPr>
                <a:xfrm>
                  <a:off x="6430127" y="1204967"/>
                  <a:ext cx="2822685" cy="27335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251" h="68033" extrusionOk="0">
                      <a:moveTo>
                        <a:pt x="35130" y="0"/>
                      </a:moveTo>
                      <a:cubicBezTo>
                        <a:pt x="32115" y="0"/>
                        <a:pt x="29105" y="1126"/>
                        <a:pt x="26786" y="3378"/>
                      </a:cubicBezTo>
                      <a:lnTo>
                        <a:pt x="23684" y="6347"/>
                      </a:lnTo>
                      <a:lnTo>
                        <a:pt x="19381" y="6413"/>
                      </a:lnTo>
                      <a:cubicBezTo>
                        <a:pt x="12910" y="6547"/>
                        <a:pt x="7673" y="11784"/>
                        <a:pt x="7539" y="18255"/>
                      </a:cubicBezTo>
                      <a:lnTo>
                        <a:pt x="7472" y="22558"/>
                      </a:lnTo>
                      <a:lnTo>
                        <a:pt x="4504" y="25661"/>
                      </a:lnTo>
                      <a:cubicBezTo>
                        <a:pt x="0" y="30331"/>
                        <a:pt x="0" y="37702"/>
                        <a:pt x="4504" y="42372"/>
                      </a:cubicBezTo>
                      <a:lnTo>
                        <a:pt x="7472" y="45475"/>
                      </a:lnTo>
                      <a:lnTo>
                        <a:pt x="7539" y="49778"/>
                      </a:lnTo>
                      <a:cubicBezTo>
                        <a:pt x="7673" y="56249"/>
                        <a:pt x="12876" y="61486"/>
                        <a:pt x="19381" y="61586"/>
                      </a:cubicBezTo>
                      <a:lnTo>
                        <a:pt x="23684" y="61686"/>
                      </a:lnTo>
                      <a:lnTo>
                        <a:pt x="26753" y="64655"/>
                      </a:lnTo>
                      <a:cubicBezTo>
                        <a:pt x="29088" y="66907"/>
                        <a:pt x="32107" y="68033"/>
                        <a:pt x="35125" y="68033"/>
                      </a:cubicBezTo>
                      <a:cubicBezTo>
                        <a:pt x="38144" y="68033"/>
                        <a:pt x="41163" y="66907"/>
                        <a:pt x="43498" y="64655"/>
                      </a:cubicBezTo>
                      <a:lnTo>
                        <a:pt x="46567" y="61686"/>
                      </a:lnTo>
                      <a:lnTo>
                        <a:pt x="50870" y="61586"/>
                      </a:lnTo>
                      <a:cubicBezTo>
                        <a:pt x="57375" y="61486"/>
                        <a:pt x="62578" y="56249"/>
                        <a:pt x="62712" y="49778"/>
                      </a:cubicBezTo>
                      <a:lnTo>
                        <a:pt x="62779" y="45475"/>
                      </a:lnTo>
                      <a:lnTo>
                        <a:pt x="65781" y="42372"/>
                      </a:lnTo>
                      <a:cubicBezTo>
                        <a:pt x="70251" y="37702"/>
                        <a:pt x="70251" y="30331"/>
                        <a:pt x="65781" y="25661"/>
                      </a:cubicBezTo>
                      <a:lnTo>
                        <a:pt x="62779" y="22592"/>
                      </a:lnTo>
                      <a:lnTo>
                        <a:pt x="62712" y="18289"/>
                      </a:lnTo>
                      <a:cubicBezTo>
                        <a:pt x="62612" y="11784"/>
                        <a:pt x="57375" y="6547"/>
                        <a:pt x="50903" y="6413"/>
                      </a:cubicBezTo>
                      <a:lnTo>
                        <a:pt x="46600" y="6347"/>
                      </a:lnTo>
                      <a:lnTo>
                        <a:pt x="43498" y="3378"/>
                      </a:lnTo>
                      <a:cubicBezTo>
                        <a:pt x="41163" y="1126"/>
                        <a:pt x="38144" y="0"/>
                        <a:pt x="3513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90" name="Google Shape;1290;p36"/>
                <p:cNvSpPr/>
                <p:nvPr/>
              </p:nvSpPr>
              <p:spPr>
                <a:xfrm>
                  <a:off x="7462151" y="3257120"/>
                  <a:ext cx="738549" cy="5190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81" h="12917" extrusionOk="0">
                      <a:moveTo>
                        <a:pt x="14623" y="0"/>
                      </a:moveTo>
                      <a:cubicBezTo>
                        <a:pt x="14564" y="0"/>
                        <a:pt x="14504" y="2"/>
                        <a:pt x="14444" y="5"/>
                      </a:cubicBezTo>
                      <a:lnTo>
                        <a:pt x="3503" y="405"/>
                      </a:lnTo>
                      <a:cubicBezTo>
                        <a:pt x="1535" y="472"/>
                        <a:pt x="0" y="2140"/>
                        <a:pt x="67" y="4074"/>
                      </a:cubicBezTo>
                      <a:lnTo>
                        <a:pt x="301" y="9512"/>
                      </a:lnTo>
                      <a:cubicBezTo>
                        <a:pt x="366" y="11406"/>
                        <a:pt x="1934" y="12916"/>
                        <a:pt x="3846" y="12916"/>
                      </a:cubicBezTo>
                      <a:cubicBezTo>
                        <a:pt x="3887" y="12916"/>
                        <a:pt x="3929" y="12915"/>
                        <a:pt x="3970" y="12914"/>
                      </a:cubicBezTo>
                      <a:lnTo>
                        <a:pt x="14911" y="12480"/>
                      </a:lnTo>
                      <a:cubicBezTo>
                        <a:pt x="16879" y="12414"/>
                        <a:pt x="18380" y="10779"/>
                        <a:pt x="18313" y="8811"/>
                      </a:cubicBezTo>
                      <a:lnTo>
                        <a:pt x="18113" y="3407"/>
                      </a:lnTo>
                      <a:cubicBezTo>
                        <a:pt x="18049" y="1500"/>
                        <a:pt x="16481" y="0"/>
                        <a:pt x="14623" y="0"/>
                      </a:cubicBezTo>
                      <a:close/>
                    </a:path>
                  </a:pathLst>
                </a:custGeom>
                <a:solidFill>
                  <a:srgbClr val="000000">
                    <a:alpha val="239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91" name="Google Shape;1291;p36"/>
                <p:cNvSpPr/>
                <p:nvPr/>
              </p:nvSpPr>
              <p:spPr>
                <a:xfrm>
                  <a:off x="7606879" y="1812931"/>
                  <a:ext cx="804243" cy="623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16" h="15522" extrusionOk="0">
                      <a:moveTo>
                        <a:pt x="5597" y="0"/>
                      </a:moveTo>
                      <a:cubicBezTo>
                        <a:pt x="4079" y="0"/>
                        <a:pt x="2665" y="969"/>
                        <a:pt x="2203" y="2490"/>
                      </a:cubicBezTo>
                      <a:lnTo>
                        <a:pt x="601" y="7694"/>
                      </a:lnTo>
                      <a:cubicBezTo>
                        <a:pt x="1" y="9562"/>
                        <a:pt x="1068" y="11530"/>
                        <a:pt x="2936" y="12097"/>
                      </a:cubicBezTo>
                      <a:lnTo>
                        <a:pt x="13411" y="15366"/>
                      </a:lnTo>
                      <a:cubicBezTo>
                        <a:pt x="13757" y="15471"/>
                        <a:pt x="14106" y="15522"/>
                        <a:pt x="14450" y="15522"/>
                      </a:cubicBezTo>
                      <a:cubicBezTo>
                        <a:pt x="15961" y="15522"/>
                        <a:pt x="17358" y="14553"/>
                        <a:pt x="17847" y="13031"/>
                      </a:cubicBezTo>
                      <a:lnTo>
                        <a:pt x="19448" y="7828"/>
                      </a:lnTo>
                      <a:cubicBezTo>
                        <a:pt x="20015" y="5960"/>
                        <a:pt x="18981" y="3992"/>
                        <a:pt x="17113" y="3424"/>
                      </a:cubicBezTo>
                      <a:lnTo>
                        <a:pt x="6639" y="155"/>
                      </a:lnTo>
                      <a:cubicBezTo>
                        <a:pt x="6293" y="50"/>
                        <a:pt x="5942" y="0"/>
                        <a:pt x="5597" y="0"/>
                      </a:cubicBezTo>
                      <a:close/>
                    </a:path>
                  </a:pathLst>
                </a:custGeom>
                <a:solidFill>
                  <a:srgbClr val="000000">
                    <a:alpha val="239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92" name="Google Shape;1292;p36"/>
                <p:cNvSpPr/>
                <p:nvPr/>
              </p:nvSpPr>
              <p:spPr>
                <a:xfrm>
                  <a:off x="7939288" y="2602267"/>
                  <a:ext cx="755947" cy="7709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14" h="19187" extrusionOk="0">
                      <a:moveTo>
                        <a:pt x="8428" y="0"/>
                      </a:moveTo>
                      <a:cubicBezTo>
                        <a:pt x="7717" y="0"/>
                        <a:pt x="6998" y="214"/>
                        <a:pt x="6372" y="658"/>
                      </a:cubicBezTo>
                      <a:lnTo>
                        <a:pt x="1935" y="3827"/>
                      </a:lnTo>
                      <a:cubicBezTo>
                        <a:pt x="367" y="4961"/>
                        <a:pt x="1" y="7163"/>
                        <a:pt x="1135" y="8764"/>
                      </a:cubicBezTo>
                      <a:lnTo>
                        <a:pt x="7506" y="17704"/>
                      </a:lnTo>
                      <a:cubicBezTo>
                        <a:pt x="8201" y="18664"/>
                        <a:pt x="9296" y="19186"/>
                        <a:pt x="10408" y="19186"/>
                      </a:cubicBezTo>
                      <a:cubicBezTo>
                        <a:pt x="11112" y="19186"/>
                        <a:pt x="11822" y="18977"/>
                        <a:pt x="12443" y="18538"/>
                      </a:cubicBezTo>
                      <a:lnTo>
                        <a:pt x="16846" y="15369"/>
                      </a:lnTo>
                      <a:cubicBezTo>
                        <a:pt x="18447" y="14235"/>
                        <a:pt x="18814" y="12033"/>
                        <a:pt x="17680" y="10432"/>
                      </a:cubicBezTo>
                      <a:lnTo>
                        <a:pt x="11309" y="1492"/>
                      </a:lnTo>
                      <a:cubicBezTo>
                        <a:pt x="10618" y="518"/>
                        <a:pt x="9533" y="0"/>
                        <a:pt x="8428" y="0"/>
                      </a:cubicBezTo>
                      <a:close/>
                    </a:path>
                  </a:pathLst>
                </a:custGeom>
                <a:solidFill>
                  <a:srgbClr val="000000">
                    <a:alpha val="239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93" name="Google Shape;1293;p36"/>
                <p:cNvSpPr/>
                <p:nvPr/>
              </p:nvSpPr>
              <p:spPr>
                <a:xfrm>
                  <a:off x="6867045" y="2682305"/>
                  <a:ext cx="768041" cy="5559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5" h="13837" extrusionOk="0">
                      <a:moveTo>
                        <a:pt x="4414" y="1"/>
                      </a:moveTo>
                      <a:cubicBezTo>
                        <a:pt x="2651" y="1"/>
                        <a:pt x="1149" y="1300"/>
                        <a:pt x="935" y="3103"/>
                      </a:cubicBezTo>
                      <a:lnTo>
                        <a:pt x="268" y="8473"/>
                      </a:lnTo>
                      <a:cubicBezTo>
                        <a:pt x="1" y="10408"/>
                        <a:pt x="1402" y="12176"/>
                        <a:pt x="3337" y="12443"/>
                      </a:cubicBezTo>
                      <a:lnTo>
                        <a:pt x="14211" y="13810"/>
                      </a:lnTo>
                      <a:cubicBezTo>
                        <a:pt x="14358" y="13828"/>
                        <a:pt x="14504" y="13836"/>
                        <a:pt x="14648" y="13836"/>
                      </a:cubicBezTo>
                      <a:cubicBezTo>
                        <a:pt x="16434" y="13836"/>
                        <a:pt x="17964" y="12529"/>
                        <a:pt x="18180" y="10708"/>
                      </a:cubicBezTo>
                      <a:lnTo>
                        <a:pt x="18848" y="5338"/>
                      </a:lnTo>
                      <a:cubicBezTo>
                        <a:pt x="19114" y="3403"/>
                        <a:pt x="17713" y="1635"/>
                        <a:pt x="15779" y="1368"/>
                      </a:cubicBezTo>
                      <a:lnTo>
                        <a:pt x="4904" y="34"/>
                      </a:lnTo>
                      <a:cubicBezTo>
                        <a:pt x="4739" y="11"/>
                        <a:pt x="4576" y="1"/>
                        <a:pt x="4414" y="1"/>
                      </a:cubicBezTo>
                      <a:close/>
                    </a:path>
                  </a:pathLst>
                </a:custGeom>
                <a:solidFill>
                  <a:srgbClr val="000000">
                    <a:alpha val="239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94" name="Google Shape;1294;p36"/>
                <p:cNvSpPr/>
                <p:nvPr/>
              </p:nvSpPr>
              <p:spPr>
                <a:xfrm>
                  <a:off x="7547935" y="1447895"/>
                  <a:ext cx="587070" cy="6822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611" h="16980" extrusionOk="0">
                      <a:moveTo>
                        <a:pt x="7305" y="0"/>
                      </a:moveTo>
                      <a:cubicBezTo>
                        <a:pt x="3269" y="0"/>
                        <a:pt x="0" y="3803"/>
                        <a:pt x="0" y="8473"/>
                      </a:cubicBezTo>
                      <a:cubicBezTo>
                        <a:pt x="0" y="13177"/>
                        <a:pt x="3269" y="16979"/>
                        <a:pt x="7305" y="16979"/>
                      </a:cubicBezTo>
                      <a:cubicBezTo>
                        <a:pt x="11342" y="16979"/>
                        <a:pt x="14611" y="13177"/>
                        <a:pt x="14611" y="8473"/>
                      </a:cubicBezTo>
                      <a:cubicBezTo>
                        <a:pt x="14611" y="3803"/>
                        <a:pt x="11342" y="0"/>
                        <a:pt x="7305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95" name="Google Shape;1295;p36"/>
                <p:cNvSpPr/>
                <p:nvPr/>
              </p:nvSpPr>
              <p:spPr>
                <a:xfrm>
                  <a:off x="7673899" y="1577918"/>
                  <a:ext cx="335141" cy="4222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41" h="10508" extrusionOk="0">
                      <a:moveTo>
                        <a:pt x="4170" y="0"/>
                      </a:moveTo>
                      <a:cubicBezTo>
                        <a:pt x="1869" y="0"/>
                        <a:pt x="1" y="2335"/>
                        <a:pt x="1" y="5237"/>
                      </a:cubicBezTo>
                      <a:cubicBezTo>
                        <a:pt x="1" y="8139"/>
                        <a:pt x="1869" y="10508"/>
                        <a:pt x="4170" y="10508"/>
                      </a:cubicBezTo>
                      <a:cubicBezTo>
                        <a:pt x="6472" y="10508"/>
                        <a:pt x="8340" y="8139"/>
                        <a:pt x="8340" y="5237"/>
                      </a:cubicBezTo>
                      <a:cubicBezTo>
                        <a:pt x="8340" y="2335"/>
                        <a:pt x="6472" y="0"/>
                        <a:pt x="4170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96" name="Google Shape;1296;p36"/>
                <p:cNvSpPr/>
                <p:nvPr/>
              </p:nvSpPr>
              <p:spPr>
                <a:xfrm>
                  <a:off x="7672573" y="1626134"/>
                  <a:ext cx="168917" cy="3739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04" h="9308" fill="none" extrusionOk="0">
                      <a:moveTo>
                        <a:pt x="4203" y="9308"/>
                      </a:moveTo>
                      <a:cubicBezTo>
                        <a:pt x="1902" y="9308"/>
                        <a:pt x="34" y="6973"/>
                        <a:pt x="34" y="4037"/>
                      </a:cubicBezTo>
                      <a:cubicBezTo>
                        <a:pt x="0" y="2570"/>
                        <a:pt x="534" y="1102"/>
                        <a:pt x="1535" y="1"/>
                      </a:cubicBezTo>
                    </a:path>
                  </a:pathLst>
                </a:custGeom>
                <a:noFill/>
                <a:ln w="7500" cap="flat" cmpd="sng">
                  <a:solidFill>
                    <a:schemeClr val="lt1"/>
                  </a:solidFill>
                  <a:prstDash val="solid"/>
                  <a:miter lim="333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97" name="Google Shape;1297;p36"/>
                <p:cNvSpPr/>
                <p:nvPr/>
              </p:nvSpPr>
              <p:spPr>
                <a:xfrm>
                  <a:off x="7547935" y="3081694"/>
                  <a:ext cx="587070" cy="6822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611" h="16980" extrusionOk="0">
                      <a:moveTo>
                        <a:pt x="7305" y="1"/>
                      </a:moveTo>
                      <a:cubicBezTo>
                        <a:pt x="3269" y="1"/>
                        <a:pt x="0" y="3804"/>
                        <a:pt x="0" y="8507"/>
                      </a:cubicBezTo>
                      <a:cubicBezTo>
                        <a:pt x="0" y="13177"/>
                        <a:pt x="3269" y="16980"/>
                        <a:pt x="7305" y="16980"/>
                      </a:cubicBezTo>
                      <a:cubicBezTo>
                        <a:pt x="11342" y="16980"/>
                        <a:pt x="14611" y="13177"/>
                        <a:pt x="14611" y="8507"/>
                      </a:cubicBezTo>
                      <a:cubicBezTo>
                        <a:pt x="14611" y="3804"/>
                        <a:pt x="11342" y="1"/>
                        <a:pt x="7305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98" name="Google Shape;1298;p36"/>
                <p:cNvSpPr/>
                <p:nvPr/>
              </p:nvSpPr>
              <p:spPr>
                <a:xfrm>
                  <a:off x="7673899" y="3211717"/>
                  <a:ext cx="335141" cy="4222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41" h="10509" extrusionOk="0">
                      <a:moveTo>
                        <a:pt x="4170" y="1"/>
                      </a:moveTo>
                      <a:cubicBezTo>
                        <a:pt x="1869" y="1"/>
                        <a:pt x="1" y="2369"/>
                        <a:pt x="1" y="5271"/>
                      </a:cubicBezTo>
                      <a:cubicBezTo>
                        <a:pt x="1" y="8173"/>
                        <a:pt x="1869" y="10508"/>
                        <a:pt x="4170" y="10508"/>
                      </a:cubicBezTo>
                      <a:cubicBezTo>
                        <a:pt x="6472" y="10508"/>
                        <a:pt x="8340" y="8173"/>
                        <a:pt x="8340" y="5271"/>
                      </a:cubicBezTo>
                      <a:cubicBezTo>
                        <a:pt x="8340" y="2369"/>
                        <a:pt x="6472" y="1"/>
                        <a:pt x="4170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99" name="Google Shape;1299;p36"/>
                <p:cNvSpPr/>
                <p:nvPr/>
              </p:nvSpPr>
              <p:spPr>
                <a:xfrm>
                  <a:off x="7672573" y="3259973"/>
                  <a:ext cx="168917" cy="3739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04" h="9308" fill="none" extrusionOk="0">
                      <a:moveTo>
                        <a:pt x="4203" y="9307"/>
                      </a:moveTo>
                      <a:cubicBezTo>
                        <a:pt x="1902" y="9307"/>
                        <a:pt x="34" y="6972"/>
                        <a:pt x="34" y="4070"/>
                      </a:cubicBezTo>
                      <a:cubicBezTo>
                        <a:pt x="0" y="2569"/>
                        <a:pt x="534" y="1101"/>
                        <a:pt x="1535" y="0"/>
                      </a:cubicBezTo>
                    </a:path>
                  </a:pathLst>
                </a:custGeom>
                <a:noFill/>
                <a:ln w="7500" cap="flat" cmpd="sng">
                  <a:solidFill>
                    <a:schemeClr val="lt1"/>
                  </a:solidFill>
                  <a:prstDash val="solid"/>
                  <a:miter lim="333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00" name="Google Shape;1300;p36"/>
                <p:cNvSpPr/>
                <p:nvPr/>
              </p:nvSpPr>
              <p:spPr>
                <a:xfrm>
                  <a:off x="8441900" y="2277532"/>
                  <a:ext cx="587070" cy="6822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611" h="16980" extrusionOk="0">
                      <a:moveTo>
                        <a:pt x="7306" y="1"/>
                      </a:moveTo>
                      <a:cubicBezTo>
                        <a:pt x="3269" y="1"/>
                        <a:pt x="0" y="3803"/>
                        <a:pt x="0" y="8507"/>
                      </a:cubicBezTo>
                      <a:cubicBezTo>
                        <a:pt x="0" y="13177"/>
                        <a:pt x="3269" y="16979"/>
                        <a:pt x="7306" y="16979"/>
                      </a:cubicBezTo>
                      <a:cubicBezTo>
                        <a:pt x="11342" y="16979"/>
                        <a:pt x="14611" y="13177"/>
                        <a:pt x="14611" y="8507"/>
                      </a:cubicBezTo>
                      <a:cubicBezTo>
                        <a:pt x="14611" y="3803"/>
                        <a:pt x="11342" y="1"/>
                        <a:pt x="7306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01" name="Google Shape;1301;p36"/>
                <p:cNvSpPr/>
                <p:nvPr/>
              </p:nvSpPr>
              <p:spPr>
                <a:xfrm>
                  <a:off x="8567904" y="2407554"/>
                  <a:ext cx="335101" cy="4222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40" h="10508" extrusionOk="0">
                      <a:moveTo>
                        <a:pt x="4170" y="0"/>
                      </a:moveTo>
                      <a:cubicBezTo>
                        <a:pt x="1868" y="0"/>
                        <a:pt x="0" y="2369"/>
                        <a:pt x="0" y="5271"/>
                      </a:cubicBezTo>
                      <a:cubicBezTo>
                        <a:pt x="0" y="8173"/>
                        <a:pt x="1868" y="10508"/>
                        <a:pt x="4170" y="10508"/>
                      </a:cubicBezTo>
                      <a:cubicBezTo>
                        <a:pt x="6471" y="10508"/>
                        <a:pt x="8339" y="8173"/>
                        <a:pt x="8339" y="5271"/>
                      </a:cubicBezTo>
                      <a:cubicBezTo>
                        <a:pt x="8339" y="2369"/>
                        <a:pt x="6471" y="0"/>
                        <a:pt x="4170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02" name="Google Shape;1302;p36"/>
                <p:cNvSpPr/>
                <p:nvPr/>
              </p:nvSpPr>
              <p:spPr>
                <a:xfrm>
                  <a:off x="8566538" y="2455811"/>
                  <a:ext cx="168917" cy="373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04" h="9307" fill="none" extrusionOk="0">
                      <a:moveTo>
                        <a:pt x="4204" y="9307"/>
                      </a:moveTo>
                      <a:cubicBezTo>
                        <a:pt x="1902" y="9307"/>
                        <a:pt x="34" y="6972"/>
                        <a:pt x="34" y="4070"/>
                      </a:cubicBezTo>
                      <a:cubicBezTo>
                        <a:pt x="1" y="2569"/>
                        <a:pt x="568" y="1101"/>
                        <a:pt x="1568" y="0"/>
                      </a:cubicBezTo>
                    </a:path>
                  </a:pathLst>
                </a:custGeom>
                <a:noFill/>
                <a:ln w="7500" cap="flat" cmpd="sng">
                  <a:solidFill>
                    <a:schemeClr val="lt1"/>
                  </a:solidFill>
                  <a:prstDash val="solid"/>
                  <a:miter lim="333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03" name="Google Shape;1303;p36"/>
                <p:cNvSpPr/>
                <p:nvPr/>
              </p:nvSpPr>
              <p:spPr>
                <a:xfrm>
                  <a:off x="7559989" y="2184073"/>
                  <a:ext cx="755947" cy="7699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14" h="19163" extrusionOk="0">
                      <a:moveTo>
                        <a:pt x="8430" y="1"/>
                      </a:moveTo>
                      <a:cubicBezTo>
                        <a:pt x="7717" y="1"/>
                        <a:pt x="6998" y="215"/>
                        <a:pt x="6372" y="659"/>
                      </a:cubicBezTo>
                      <a:lnTo>
                        <a:pt x="1969" y="3794"/>
                      </a:lnTo>
                      <a:cubicBezTo>
                        <a:pt x="367" y="4928"/>
                        <a:pt x="0" y="7163"/>
                        <a:pt x="1135" y="8765"/>
                      </a:cubicBezTo>
                      <a:lnTo>
                        <a:pt x="7506" y="17671"/>
                      </a:lnTo>
                      <a:cubicBezTo>
                        <a:pt x="8196" y="18645"/>
                        <a:pt x="9282" y="19163"/>
                        <a:pt x="10387" y="19163"/>
                      </a:cubicBezTo>
                      <a:cubicBezTo>
                        <a:pt x="11097" y="19163"/>
                        <a:pt x="11816" y="18949"/>
                        <a:pt x="12443" y="18505"/>
                      </a:cubicBezTo>
                      <a:lnTo>
                        <a:pt x="16846" y="15369"/>
                      </a:lnTo>
                      <a:cubicBezTo>
                        <a:pt x="18447" y="14202"/>
                        <a:pt x="18814" y="12000"/>
                        <a:pt x="17680" y="10399"/>
                      </a:cubicBezTo>
                      <a:lnTo>
                        <a:pt x="11342" y="1493"/>
                      </a:lnTo>
                      <a:cubicBezTo>
                        <a:pt x="10631" y="518"/>
                        <a:pt x="9538" y="1"/>
                        <a:pt x="8430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04" name="Google Shape;1304;p36"/>
                <p:cNvSpPr/>
                <p:nvPr/>
              </p:nvSpPr>
              <p:spPr>
                <a:xfrm>
                  <a:off x="7620299" y="2264152"/>
                  <a:ext cx="479870" cy="3913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43" h="9741" extrusionOk="0">
                      <a:moveTo>
                        <a:pt x="10174" y="0"/>
                      </a:moveTo>
                      <a:lnTo>
                        <a:pt x="1" y="7272"/>
                      </a:lnTo>
                      <a:lnTo>
                        <a:pt x="1768" y="9740"/>
                      </a:lnTo>
                      <a:lnTo>
                        <a:pt x="11942" y="2468"/>
                      </a:lnTo>
                      <a:lnTo>
                        <a:pt x="10174" y="0"/>
                      </a:lnTo>
                      <a:close/>
                    </a:path>
                  </a:pathLst>
                </a:custGeom>
                <a:solidFill>
                  <a:srgbClr val="000000">
                    <a:alpha val="239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05" name="Google Shape;1305;p36"/>
                <p:cNvSpPr/>
                <p:nvPr/>
              </p:nvSpPr>
              <p:spPr>
                <a:xfrm>
                  <a:off x="7732883" y="2422300"/>
                  <a:ext cx="454396" cy="3538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09" h="8807" extrusionOk="0">
                      <a:moveTo>
                        <a:pt x="10208" y="0"/>
                      </a:moveTo>
                      <a:lnTo>
                        <a:pt x="1" y="7272"/>
                      </a:lnTo>
                      <a:lnTo>
                        <a:pt x="1135" y="8806"/>
                      </a:lnTo>
                      <a:lnTo>
                        <a:pt x="11309" y="1568"/>
                      </a:lnTo>
                      <a:lnTo>
                        <a:pt x="10208" y="0"/>
                      </a:lnTo>
                      <a:close/>
                    </a:path>
                  </a:pathLst>
                </a:custGeom>
                <a:solidFill>
                  <a:srgbClr val="000000">
                    <a:alpha val="239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06" name="Google Shape;1306;p36"/>
                <p:cNvSpPr/>
                <p:nvPr/>
              </p:nvSpPr>
              <p:spPr>
                <a:xfrm>
                  <a:off x="8262295" y="3006116"/>
                  <a:ext cx="745259" cy="7731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548" h="19242" extrusionOk="0">
                      <a:moveTo>
                        <a:pt x="9937" y="0"/>
                      </a:moveTo>
                      <a:cubicBezTo>
                        <a:pt x="8766" y="0"/>
                        <a:pt x="7625" y="576"/>
                        <a:pt x="6939" y="1648"/>
                      </a:cubicBezTo>
                      <a:lnTo>
                        <a:pt x="1068" y="10888"/>
                      </a:lnTo>
                      <a:cubicBezTo>
                        <a:pt x="1" y="12523"/>
                        <a:pt x="468" y="14724"/>
                        <a:pt x="2135" y="15759"/>
                      </a:cubicBezTo>
                      <a:lnTo>
                        <a:pt x="6739" y="18694"/>
                      </a:lnTo>
                      <a:cubicBezTo>
                        <a:pt x="7323" y="19063"/>
                        <a:pt x="7979" y="19241"/>
                        <a:pt x="8628" y="19241"/>
                      </a:cubicBezTo>
                      <a:cubicBezTo>
                        <a:pt x="9797" y="19241"/>
                        <a:pt x="10944" y="18665"/>
                        <a:pt x="11609" y="17593"/>
                      </a:cubicBezTo>
                      <a:lnTo>
                        <a:pt x="17513" y="8353"/>
                      </a:lnTo>
                      <a:cubicBezTo>
                        <a:pt x="18547" y="6719"/>
                        <a:pt x="18080" y="4517"/>
                        <a:pt x="16412" y="3483"/>
                      </a:cubicBezTo>
                      <a:lnTo>
                        <a:pt x="11842" y="548"/>
                      </a:lnTo>
                      <a:cubicBezTo>
                        <a:pt x="11247" y="178"/>
                        <a:pt x="10587" y="0"/>
                        <a:pt x="9937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07" name="Google Shape;1307;p36"/>
                <p:cNvSpPr/>
                <p:nvPr/>
              </p:nvSpPr>
              <p:spPr>
                <a:xfrm>
                  <a:off x="8461990" y="3092423"/>
                  <a:ext cx="489272" cy="3739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177" h="9308" extrusionOk="0">
                      <a:moveTo>
                        <a:pt x="1635" y="1"/>
                      </a:moveTo>
                      <a:lnTo>
                        <a:pt x="1" y="2569"/>
                      </a:lnTo>
                      <a:lnTo>
                        <a:pt x="10542" y="9307"/>
                      </a:lnTo>
                      <a:lnTo>
                        <a:pt x="12176" y="6739"/>
                      </a:lnTo>
                      <a:lnTo>
                        <a:pt x="1635" y="1"/>
                      </a:lnTo>
                      <a:close/>
                    </a:path>
                  </a:pathLst>
                </a:custGeom>
                <a:solidFill>
                  <a:srgbClr val="000000">
                    <a:alpha val="239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08" name="Google Shape;1308;p36"/>
                <p:cNvSpPr/>
                <p:nvPr/>
              </p:nvSpPr>
              <p:spPr>
                <a:xfrm>
                  <a:off x="8381589" y="3257281"/>
                  <a:ext cx="465124" cy="3351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76" h="8341" extrusionOk="0">
                      <a:moveTo>
                        <a:pt x="1034" y="1"/>
                      </a:moveTo>
                      <a:lnTo>
                        <a:pt x="0" y="1602"/>
                      </a:lnTo>
                      <a:lnTo>
                        <a:pt x="10541" y="8340"/>
                      </a:lnTo>
                      <a:lnTo>
                        <a:pt x="11575" y="6739"/>
                      </a:lnTo>
                      <a:lnTo>
                        <a:pt x="1034" y="1"/>
                      </a:lnTo>
                      <a:close/>
                    </a:path>
                  </a:pathLst>
                </a:custGeom>
                <a:solidFill>
                  <a:srgbClr val="000000">
                    <a:alpha val="239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09" name="Google Shape;1309;p36"/>
                <p:cNvSpPr/>
                <p:nvPr/>
              </p:nvSpPr>
              <p:spPr>
                <a:xfrm>
                  <a:off x="6863027" y="3005915"/>
                  <a:ext cx="593780" cy="7534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778" h="18752" extrusionOk="0">
                      <a:moveTo>
                        <a:pt x="5566" y="0"/>
                      </a:moveTo>
                      <a:cubicBezTo>
                        <a:pt x="3874" y="0"/>
                        <a:pt x="2404" y="1224"/>
                        <a:pt x="2136" y="2954"/>
                      </a:cubicBezTo>
                      <a:lnTo>
                        <a:pt x="334" y="13762"/>
                      </a:lnTo>
                      <a:cubicBezTo>
                        <a:pt x="1" y="15697"/>
                        <a:pt x="1335" y="17498"/>
                        <a:pt x="3270" y="17832"/>
                      </a:cubicBezTo>
                      <a:lnTo>
                        <a:pt x="8607" y="18699"/>
                      </a:lnTo>
                      <a:cubicBezTo>
                        <a:pt x="8811" y="18734"/>
                        <a:pt x="9013" y="18751"/>
                        <a:pt x="9213" y="18751"/>
                      </a:cubicBezTo>
                      <a:cubicBezTo>
                        <a:pt x="10905" y="18751"/>
                        <a:pt x="12378" y="17528"/>
                        <a:pt x="12676" y="15797"/>
                      </a:cubicBezTo>
                      <a:lnTo>
                        <a:pt x="14444" y="4989"/>
                      </a:lnTo>
                      <a:cubicBezTo>
                        <a:pt x="14778" y="3054"/>
                        <a:pt x="13444" y="1220"/>
                        <a:pt x="11542" y="920"/>
                      </a:cubicBezTo>
                      <a:lnTo>
                        <a:pt x="6172" y="52"/>
                      </a:lnTo>
                      <a:cubicBezTo>
                        <a:pt x="5968" y="17"/>
                        <a:pt x="5765" y="0"/>
                        <a:pt x="5566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0" name="Google Shape;1310;p36"/>
                <p:cNvSpPr/>
                <p:nvPr/>
              </p:nvSpPr>
              <p:spPr>
                <a:xfrm>
                  <a:off x="6923337" y="3148715"/>
                  <a:ext cx="516072" cy="2024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44" h="5038" extrusionOk="0">
                      <a:moveTo>
                        <a:pt x="501" y="1"/>
                      </a:moveTo>
                      <a:lnTo>
                        <a:pt x="1" y="3036"/>
                      </a:lnTo>
                      <a:lnTo>
                        <a:pt x="12343" y="5038"/>
                      </a:lnTo>
                      <a:lnTo>
                        <a:pt x="12843" y="2036"/>
                      </a:lnTo>
                      <a:lnTo>
                        <a:pt x="501" y="1"/>
                      </a:lnTo>
                      <a:close/>
                    </a:path>
                  </a:pathLst>
                </a:custGeom>
                <a:solidFill>
                  <a:srgbClr val="000000">
                    <a:alpha val="239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1" name="Google Shape;1311;p36"/>
                <p:cNvSpPr/>
                <p:nvPr/>
              </p:nvSpPr>
              <p:spPr>
                <a:xfrm>
                  <a:off x="6899229" y="3341739"/>
                  <a:ext cx="509362" cy="1568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77" h="3904" extrusionOk="0">
                      <a:moveTo>
                        <a:pt x="301" y="0"/>
                      </a:moveTo>
                      <a:lnTo>
                        <a:pt x="0" y="1868"/>
                      </a:lnTo>
                      <a:lnTo>
                        <a:pt x="12343" y="3903"/>
                      </a:lnTo>
                      <a:lnTo>
                        <a:pt x="12676" y="2035"/>
                      </a:lnTo>
                      <a:lnTo>
                        <a:pt x="301" y="0"/>
                      </a:lnTo>
                      <a:close/>
                    </a:path>
                  </a:pathLst>
                </a:custGeom>
                <a:solidFill>
                  <a:srgbClr val="000000">
                    <a:alpha val="239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2" name="Google Shape;1312;p36"/>
                <p:cNvSpPr/>
                <p:nvPr/>
              </p:nvSpPr>
              <p:spPr>
                <a:xfrm>
                  <a:off x="7509041" y="2733254"/>
                  <a:ext cx="34916" cy="4222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9" h="10508" extrusionOk="0">
                      <a:moveTo>
                        <a:pt x="1" y="0"/>
                      </a:moveTo>
                      <a:lnTo>
                        <a:pt x="1" y="10508"/>
                      </a:lnTo>
                      <a:lnTo>
                        <a:pt x="868" y="10508"/>
                      </a:lnTo>
                      <a:lnTo>
                        <a:pt x="868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3" name="Google Shape;1313;p36"/>
                <p:cNvSpPr/>
                <p:nvPr/>
              </p:nvSpPr>
              <p:spPr>
                <a:xfrm>
                  <a:off x="7287890" y="2154220"/>
                  <a:ext cx="470508" cy="6098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10" h="15179" extrusionOk="0">
                      <a:moveTo>
                        <a:pt x="5972" y="1"/>
                      </a:moveTo>
                      <a:cubicBezTo>
                        <a:pt x="2036" y="3403"/>
                        <a:pt x="1" y="9674"/>
                        <a:pt x="1802" y="13010"/>
                      </a:cubicBezTo>
                      <a:cubicBezTo>
                        <a:pt x="2536" y="14344"/>
                        <a:pt x="3870" y="15178"/>
                        <a:pt x="5939" y="15178"/>
                      </a:cubicBezTo>
                      <a:cubicBezTo>
                        <a:pt x="11076" y="15178"/>
                        <a:pt x="11709" y="9941"/>
                        <a:pt x="9708" y="5238"/>
                      </a:cubicBezTo>
                      <a:cubicBezTo>
                        <a:pt x="9708" y="5204"/>
                        <a:pt x="9675" y="5204"/>
                        <a:pt x="9675" y="5171"/>
                      </a:cubicBezTo>
                      <a:cubicBezTo>
                        <a:pt x="8841" y="3203"/>
                        <a:pt x="7573" y="1435"/>
                        <a:pt x="5972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4" name="Google Shape;1314;p36"/>
                <p:cNvSpPr/>
                <p:nvPr/>
              </p:nvSpPr>
              <p:spPr>
                <a:xfrm>
                  <a:off x="7526479" y="2355280"/>
                  <a:ext cx="40" cy="4088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0175" fill="none" extrusionOk="0">
                      <a:moveTo>
                        <a:pt x="1" y="0"/>
                      </a:moveTo>
                      <a:lnTo>
                        <a:pt x="1" y="4137"/>
                      </a:lnTo>
                      <a:lnTo>
                        <a:pt x="1" y="7773"/>
                      </a:lnTo>
                      <a:lnTo>
                        <a:pt x="1" y="10174"/>
                      </a:lnTo>
                    </a:path>
                  </a:pathLst>
                </a:custGeom>
                <a:noFill/>
                <a:ln w="5000" cap="flat" cmpd="sng">
                  <a:solidFill>
                    <a:schemeClr val="lt1"/>
                  </a:solidFill>
                  <a:prstDash val="solid"/>
                  <a:miter lim="333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5" name="Google Shape;1315;p36"/>
                <p:cNvSpPr/>
                <p:nvPr/>
              </p:nvSpPr>
              <p:spPr>
                <a:xfrm>
                  <a:off x="7526479" y="2438372"/>
                  <a:ext cx="136733" cy="2292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03" h="5705" fill="none" extrusionOk="0">
                      <a:moveTo>
                        <a:pt x="2536" y="0"/>
                      </a:moveTo>
                      <a:lnTo>
                        <a:pt x="1" y="2102"/>
                      </a:lnTo>
                      <a:lnTo>
                        <a:pt x="1" y="5705"/>
                      </a:lnTo>
                      <a:lnTo>
                        <a:pt x="3403" y="3169"/>
                      </a:lnTo>
                    </a:path>
                  </a:pathLst>
                </a:custGeom>
                <a:noFill/>
                <a:ln w="5000" cap="flat" cmpd="sng">
                  <a:solidFill>
                    <a:schemeClr val="lt1"/>
                  </a:solidFill>
                  <a:prstDash val="solid"/>
                  <a:miter lim="333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6" name="Google Shape;1316;p36"/>
                <p:cNvSpPr/>
                <p:nvPr/>
              </p:nvSpPr>
              <p:spPr>
                <a:xfrm>
                  <a:off x="7391112" y="2438372"/>
                  <a:ext cx="135407" cy="2292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70" h="5705" fill="none" extrusionOk="0">
                      <a:moveTo>
                        <a:pt x="868" y="0"/>
                      </a:moveTo>
                      <a:lnTo>
                        <a:pt x="3370" y="2102"/>
                      </a:lnTo>
                      <a:lnTo>
                        <a:pt x="3370" y="5705"/>
                      </a:lnTo>
                      <a:lnTo>
                        <a:pt x="0" y="3169"/>
                      </a:lnTo>
                    </a:path>
                  </a:pathLst>
                </a:custGeom>
                <a:noFill/>
                <a:ln w="5000" cap="flat" cmpd="sng">
                  <a:solidFill>
                    <a:schemeClr val="lt1"/>
                  </a:solidFill>
                  <a:prstDash val="solid"/>
                  <a:miter lim="333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7" name="Google Shape;1317;p36"/>
                <p:cNvSpPr/>
                <p:nvPr/>
              </p:nvSpPr>
              <p:spPr>
                <a:xfrm>
                  <a:off x="7526479" y="2601061"/>
                  <a:ext cx="609892" cy="3866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79" h="9623" extrusionOk="0">
                      <a:moveTo>
                        <a:pt x="5208" y="1"/>
                      </a:moveTo>
                      <a:cubicBezTo>
                        <a:pt x="2289" y="1"/>
                        <a:pt x="1" y="1429"/>
                        <a:pt x="1" y="4824"/>
                      </a:cubicBezTo>
                      <a:cubicBezTo>
                        <a:pt x="1" y="6893"/>
                        <a:pt x="868" y="8227"/>
                        <a:pt x="2202" y="8961"/>
                      </a:cubicBezTo>
                      <a:cubicBezTo>
                        <a:pt x="3038" y="9412"/>
                        <a:pt x="4059" y="9623"/>
                        <a:pt x="5171" y="9623"/>
                      </a:cubicBezTo>
                      <a:cubicBezTo>
                        <a:pt x="8499" y="9623"/>
                        <a:pt x="12653" y="7741"/>
                        <a:pt x="15178" y="4791"/>
                      </a:cubicBezTo>
                      <a:cubicBezTo>
                        <a:pt x="13744" y="3190"/>
                        <a:pt x="11976" y="1889"/>
                        <a:pt x="10008" y="1055"/>
                      </a:cubicBezTo>
                      <a:lnTo>
                        <a:pt x="9974" y="1055"/>
                      </a:lnTo>
                      <a:cubicBezTo>
                        <a:pt x="8369" y="377"/>
                        <a:pt x="6705" y="1"/>
                        <a:pt x="5208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8" name="Google Shape;1318;p36"/>
                <p:cNvSpPr/>
                <p:nvPr/>
              </p:nvSpPr>
              <p:spPr>
                <a:xfrm>
                  <a:off x="7526479" y="2794890"/>
                  <a:ext cx="410157" cy="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08" h="1" fill="none" extrusionOk="0">
                      <a:moveTo>
                        <a:pt x="1" y="0"/>
                      </a:moveTo>
                      <a:lnTo>
                        <a:pt x="2402" y="0"/>
                      </a:lnTo>
                      <a:lnTo>
                        <a:pt x="6038" y="0"/>
                      </a:lnTo>
                      <a:lnTo>
                        <a:pt x="10208" y="0"/>
                      </a:lnTo>
                    </a:path>
                  </a:pathLst>
                </a:custGeom>
                <a:noFill/>
                <a:ln w="5000" cap="flat" cmpd="sng">
                  <a:solidFill>
                    <a:schemeClr val="lt1"/>
                  </a:solidFill>
                  <a:prstDash val="solid"/>
                  <a:miter lim="333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9" name="Google Shape;1319;p36"/>
                <p:cNvSpPr/>
                <p:nvPr/>
              </p:nvSpPr>
              <p:spPr>
                <a:xfrm>
                  <a:off x="7622991" y="2658197"/>
                  <a:ext cx="230553" cy="1367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38" h="3403" fill="none" extrusionOk="0">
                      <a:moveTo>
                        <a:pt x="5738" y="867"/>
                      </a:moveTo>
                      <a:lnTo>
                        <a:pt x="3636" y="3402"/>
                      </a:lnTo>
                      <a:lnTo>
                        <a:pt x="0" y="3402"/>
                      </a:lnTo>
                      <a:lnTo>
                        <a:pt x="2535" y="0"/>
                      </a:lnTo>
                    </a:path>
                  </a:pathLst>
                </a:custGeom>
                <a:noFill/>
                <a:ln w="5000" cap="flat" cmpd="sng">
                  <a:solidFill>
                    <a:schemeClr val="lt1"/>
                  </a:solidFill>
                  <a:prstDash val="solid"/>
                  <a:miter lim="333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20" name="Google Shape;1320;p36"/>
                <p:cNvSpPr/>
                <p:nvPr/>
              </p:nvSpPr>
              <p:spPr>
                <a:xfrm>
                  <a:off x="7622991" y="2794890"/>
                  <a:ext cx="230553" cy="1354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38" h="3370" fill="none" extrusionOk="0">
                      <a:moveTo>
                        <a:pt x="5738" y="2502"/>
                      </a:moveTo>
                      <a:lnTo>
                        <a:pt x="3636" y="0"/>
                      </a:lnTo>
                      <a:lnTo>
                        <a:pt x="0" y="0"/>
                      </a:lnTo>
                      <a:lnTo>
                        <a:pt x="2535" y="3370"/>
                      </a:lnTo>
                    </a:path>
                  </a:pathLst>
                </a:custGeom>
                <a:noFill/>
                <a:ln w="5000" cap="flat" cmpd="sng">
                  <a:solidFill>
                    <a:schemeClr val="lt1"/>
                  </a:solidFill>
                  <a:prstDash val="solid"/>
                  <a:miter lim="333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21" name="Google Shape;1321;p36"/>
                <p:cNvSpPr/>
                <p:nvPr/>
              </p:nvSpPr>
              <p:spPr>
                <a:xfrm>
                  <a:off x="8161765" y="1143652"/>
                  <a:ext cx="215847" cy="12451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72" h="30990" extrusionOk="0">
                      <a:moveTo>
                        <a:pt x="1" y="0"/>
                      </a:moveTo>
                      <a:lnTo>
                        <a:pt x="2669" y="30322"/>
                      </a:lnTo>
                      <a:lnTo>
                        <a:pt x="5371" y="30989"/>
                      </a:lnTo>
                      <a:lnTo>
                        <a:pt x="5371" y="30989"/>
                      </a:lnTo>
                      <a:lnTo>
                        <a:pt x="2703" y="634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22" name="Google Shape;1322;p36"/>
                <p:cNvSpPr/>
                <p:nvPr/>
              </p:nvSpPr>
              <p:spPr>
                <a:xfrm>
                  <a:off x="8163131" y="1143652"/>
                  <a:ext cx="190333" cy="12639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37" h="31457" extrusionOk="0">
                      <a:moveTo>
                        <a:pt x="2168" y="0"/>
                      </a:moveTo>
                      <a:lnTo>
                        <a:pt x="0" y="30389"/>
                      </a:lnTo>
                      <a:lnTo>
                        <a:pt x="2535" y="31456"/>
                      </a:lnTo>
                      <a:lnTo>
                        <a:pt x="4737" y="1101"/>
                      </a:lnTo>
                      <a:lnTo>
                        <a:pt x="2168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23" name="Google Shape;1323;p36"/>
                <p:cNvSpPr/>
                <p:nvPr/>
              </p:nvSpPr>
              <p:spPr>
                <a:xfrm>
                  <a:off x="8326623" y="1155706"/>
                  <a:ext cx="190373" cy="12639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38" h="31457" extrusionOk="0">
                      <a:moveTo>
                        <a:pt x="2202" y="1"/>
                      </a:moveTo>
                      <a:lnTo>
                        <a:pt x="1" y="30389"/>
                      </a:lnTo>
                      <a:lnTo>
                        <a:pt x="2569" y="31456"/>
                      </a:lnTo>
                      <a:lnTo>
                        <a:pt x="4737" y="1068"/>
                      </a:lnTo>
                      <a:lnTo>
                        <a:pt x="2202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24" name="Google Shape;1324;p36"/>
                <p:cNvSpPr/>
                <p:nvPr/>
              </p:nvSpPr>
              <p:spPr>
                <a:xfrm>
                  <a:off x="8565212" y="1159724"/>
                  <a:ext cx="215807" cy="12451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71" h="30990" extrusionOk="0">
                      <a:moveTo>
                        <a:pt x="0" y="1"/>
                      </a:moveTo>
                      <a:lnTo>
                        <a:pt x="2669" y="30356"/>
                      </a:lnTo>
                      <a:lnTo>
                        <a:pt x="5371" y="30990"/>
                      </a:lnTo>
                      <a:lnTo>
                        <a:pt x="2702" y="668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25" name="Google Shape;1325;p36"/>
                <p:cNvSpPr/>
                <p:nvPr/>
              </p:nvSpPr>
              <p:spPr>
                <a:xfrm>
                  <a:off x="8664376" y="2289586"/>
                  <a:ext cx="116643" cy="1153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03" h="2870" extrusionOk="0">
                      <a:moveTo>
                        <a:pt x="1" y="1"/>
                      </a:moveTo>
                      <a:lnTo>
                        <a:pt x="201" y="2236"/>
                      </a:lnTo>
                      <a:lnTo>
                        <a:pt x="2903" y="2870"/>
                      </a:lnTo>
                      <a:lnTo>
                        <a:pt x="2903" y="2870"/>
                      </a:lnTo>
                      <a:lnTo>
                        <a:pt x="2703" y="668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345B3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26" name="Google Shape;1326;p36"/>
                <p:cNvSpPr/>
                <p:nvPr/>
              </p:nvSpPr>
              <p:spPr>
                <a:xfrm>
                  <a:off x="8476736" y="1153014"/>
                  <a:ext cx="105914" cy="12585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36" h="31324" extrusionOk="0">
                      <a:moveTo>
                        <a:pt x="1" y="1"/>
                      </a:moveTo>
                      <a:lnTo>
                        <a:pt x="1" y="30456"/>
                      </a:lnTo>
                      <a:lnTo>
                        <a:pt x="2636" y="31323"/>
                      </a:lnTo>
                      <a:lnTo>
                        <a:pt x="2636" y="868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27" name="Google Shape;1327;p36"/>
                <p:cNvSpPr/>
                <p:nvPr/>
              </p:nvSpPr>
              <p:spPr>
                <a:xfrm>
                  <a:off x="8669760" y="1195927"/>
                  <a:ext cx="105914" cy="12585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36" h="31323" extrusionOk="0">
                      <a:moveTo>
                        <a:pt x="0" y="0"/>
                      </a:moveTo>
                      <a:lnTo>
                        <a:pt x="0" y="30455"/>
                      </a:lnTo>
                      <a:lnTo>
                        <a:pt x="2635" y="31323"/>
                      </a:lnTo>
                      <a:lnTo>
                        <a:pt x="2602" y="8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28" name="Google Shape;1328;p36"/>
                <p:cNvSpPr/>
                <p:nvPr/>
              </p:nvSpPr>
              <p:spPr>
                <a:xfrm>
                  <a:off x="6759844" y="1813654"/>
                  <a:ext cx="788131" cy="7418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15" h="18463" extrusionOk="0">
                      <a:moveTo>
                        <a:pt x="12052" y="0"/>
                      </a:moveTo>
                      <a:cubicBezTo>
                        <a:pt x="11200" y="0"/>
                        <a:pt x="10348" y="311"/>
                        <a:pt x="9674" y="938"/>
                      </a:cubicBezTo>
                      <a:lnTo>
                        <a:pt x="1568" y="8277"/>
                      </a:lnTo>
                      <a:cubicBezTo>
                        <a:pt x="100" y="9611"/>
                        <a:pt x="0" y="11846"/>
                        <a:pt x="1301" y="13280"/>
                      </a:cubicBezTo>
                      <a:lnTo>
                        <a:pt x="4937" y="17316"/>
                      </a:lnTo>
                      <a:cubicBezTo>
                        <a:pt x="5645" y="18077"/>
                        <a:pt x="6606" y="18463"/>
                        <a:pt x="7567" y="18463"/>
                      </a:cubicBezTo>
                      <a:cubicBezTo>
                        <a:pt x="8417" y="18463"/>
                        <a:pt x="9267" y="18161"/>
                        <a:pt x="9941" y="17550"/>
                      </a:cubicBezTo>
                      <a:lnTo>
                        <a:pt x="18080" y="10178"/>
                      </a:lnTo>
                      <a:cubicBezTo>
                        <a:pt x="19514" y="8877"/>
                        <a:pt x="19614" y="6642"/>
                        <a:pt x="18313" y="5174"/>
                      </a:cubicBezTo>
                      <a:lnTo>
                        <a:pt x="14677" y="1172"/>
                      </a:lnTo>
                      <a:cubicBezTo>
                        <a:pt x="13971" y="394"/>
                        <a:pt x="13011" y="0"/>
                        <a:pt x="12052" y="0"/>
                      </a:cubicBezTo>
                      <a:close/>
                    </a:path>
                  </a:pathLst>
                </a:custGeom>
                <a:solidFill>
                  <a:srgbClr val="000000">
                    <a:alpha val="239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29" name="Google Shape;1329;p36"/>
                <p:cNvSpPr/>
                <p:nvPr/>
              </p:nvSpPr>
              <p:spPr>
                <a:xfrm>
                  <a:off x="6714280" y="2277532"/>
                  <a:ext cx="587070" cy="6822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611" h="16980" extrusionOk="0">
                      <a:moveTo>
                        <a:pt x="7305" y="1"/>
                      </a:moveTo>
                      <a:cubicBezTo>
                        <a:pt x="3269" y="1"/>
                        <a:pt x="0" y="3803"/>
                        <a:pt x="0" y="8507"/>
                      </a:cubicBezTo>
                      <a:cubicBezTo>
                        <a:pt x="0" y="13177"/>
                        <a:pt x="3269" y="16979"/>
                        <a:pt x="7305" y="16979"/>
                      </a:cubicBezTo>
                      <a:cubicBezTo>
                        <a:pt x="11342" y="16979"/>
                        <a:pt x="14611" y="13177"/>
                        <a:pt x="14611" y="8507"/>
                      </a:cubicBezTo>
                      <a:cubicBezTo>
                        <a:pt x="14611" y="3803"/>
                        <a:pt x="11342" y="1"/>
                        <a:pt x="7305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30" name="Google Shape;1330;p36"/>
                <p:cNvSpPr/>
                <p:nvPr/>
              </p:nvSpPr>
              <p:spPr>
                <a:xfrm>
                  <a:off x="6840245" y="2407554"/>
                  <a:ext cx="335101" cy="4222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40" h="10508" extrusionOk="0">
                      <a:moveTo>
                        <a:pt x="4170" y="0"/>
                      </a:moveTo>
                      <a:cubicBezTo>
                        <a:pt x="1869" y="0"/>
                        <a:pt x="1" y="2369"/>
                        <a:pt x="1" y="5271"/>
                      </a:cubicBezTo>
                      <a:cubicBezTo>
                        <a:pt x="1" y="8173"/>
                        <a:pt x="1869" y="10508"/>
                        <a:pt x="4170" y="10508"/>
                      </a:cubicBezTo>
                      <a:cubicBezTo>
                        <a:pt x="6472" y="10508"/>
                        <a:pt x="8340" y="8173"/>
                        <a:pt x="8340" y="5271"/>
                      </a:cubicBezTo>
                      <a:cubicBezTo>
                        <a:pt x="8340" y="2369"/>
                        <a:pt x="6472" y="0"/>
                        <a:pt x="4170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31" name="Google Shape;1331;p36"/>
                <p:cNvSpPr/>
                <p:nvPr/>
              </p:nvSpPr>
              <p:spPr>
                <a:xfrm>
                  <a:off x="6838919" y="2455811"/>
                  <a:ext cx="168917" cy="373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04" h="9307" fill="none" extrusionOk="0">
                      <a:moveTo>
                        <a:pt x="4203" y="9307"/>
                      </a:moveTo>
                      <a:cubicBezTo>
                        <a:pt x="1902" y="9307"/>
                        <a:pt x="34" y="6972"/>
                        <a:pt x="34" y="4070"/>
                      </a:cubicBezTo>
                      <a:cubicBezTo>
                        <a:pt x="0" y="2569"/>
                        <a:pt x="567" y="1101"/>
                        <a:pt x="1568" y="0"/>
                      </a:cubicBezTo>
                    </a:path>
                  </a:pathLst>
                </a:custGeom>
                <a:noFill/>
                <a:ln w="7500" cap="flat" cmpd="sng">
                  <a:solidFill>
                    <a:schemeClr val="lt1"/>
                  </a:solidFill>
                  <a:prstDash val="solid"/>
                  <a:miter lim="333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32" name="Google Shape;1332;p36"/>
                <p:cNvSpPr/>
                <p:nvPr/>
              </p:nvSpPr>
              <p:spPr>
                <a:xfrm>
                  <a:off x="6757152" y="1459025"/>
                  <a:ext cx="761331" cy="768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948" h="19114" extrusionOk="0">
                      <a:moveTo>
                        <a:pt x="8337" y="0"/>
                      </a:moveTo>
                      <a:cubicBezTo>
                        <a:pt x="7594" y="0"/>
                        <a:pt x="6844" y="235"/>
                        <a:pt x="6205" y="724"/>
                      </a:cubicBezTo>
                      <a:lnTo>
                        <a:pt x="1869" y="3960"/>
                      </a:lnTo>
                      <a:cubicBezTo>
                        <a:pt x="301" y="5161"/>
                        <a:pt x="1" y="7362"/>
                        <a:pt x="1168" y="8930"/>
                      </a:cubicBezTo>
                      <a:lnTo>
                        <a:pt x="7739" y="17703"/>
                      </a:lnTo>
                      <a:cubicBezTo>
                        <a:pt x="8429" y="18629"/>
                        <a:pt x="9492" y="19113"/>
                        <a:pt x="10569" y="19113"/>
                      </a:cubicBezTo>
                      <a:cubicBezTo>
                        <a:pt x="11315" y="19113"/>
                        <a:pt x="12068" y="18881"/>
                        <a:pt x="12710" y="18404"/>
                      </a:cubicBezTo>
                      <a:lnTo>
                        <a:pt x="17046" y="15135"/>
                      </a:lnTo>
                      <a:cubicBezTo>
                        <a:pt x="18614" y="13967"/>
                        <a:pt x="18947" y="11732"/>
                        <a:pt x="17747" y="10198"/>
                      </a:cubicBezTo>
                      <a:lnTo>
                        <a:pt x="11175" y="1425"/>
                      </a:lnTo>
                      <a:cubicBezTo>
                        <a:pt x="10484" y="496"/>
                        <a:pt x="9417" y="0"/>
                        <a:pt x="8337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33" name="Google Shape;1333;p36"/>
                <p:cNvSpPr/>
                <p:nvPr/>
              </p:nvSpPr>
              <p:spPr>
                <a:xfrm>
                  <a:off x="6818788" y="1540390"/>
                  <a:ext cx="475852" cy="3994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43" h="9941" extrusionOk="0">
                      <a:moveTo>
                        <a:pt x="10008" y="0"/>
                      </a:moveTo>
                      <a:lnTo>
                        <a:pt x="1" y="7506"/>
                      </a:lnTo>
                      <a:lnTo>
                        <a:pt x="1836" y="9941"/>
                      </a:lnTo>
                      <a:lnTo>
                        <a:pt x="11843" y="2435"/>
                      </a:lnTo>
                      <a:lnTo>
                        <a:pt x="10008" y="0"/>
                      </a:lnTo>
                      <a:close/>
                    </a:path>
                  </a:pathLst>
                </a:custGeom>
                <a:solidFill>
                  <a:srgbClr val="000000">
                    <a:alpha val="239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34" name="Google Shape;1334;p36"/>
                <p:cNvSpPr/>
                <p:nvPr/>
              </p:nvSpPr>
              <p:spPr>
                <a:xfrm>
                  <a:off x="6936757" y="1693154"/>
                  <a:ext cx="447686" cy="3619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42" h="9008" extrusionOk="0">
                      <a:moveTo>
                        <a:pt x="9974" y="1"/>
                      </a:moveTo>
                      <a:lnTo>
                        <a:pt x="0" y="7506"/>
                      </a:lnTo>
                      <a:lnTo>
                        <a:pt x="1135" y="9007"/>
                      </a:lnTo>
                      <a:lnTo>
                        <a:pt x="11142" y="1502"/>
                      </a:lnTo>
                      <a:lnTo>
                        <a:pt x="9974" y="1"/>
                      </a:lnTo>
                      <a:close/>
                    </a:path>
                  </a:pathLst>
                </a:custGeom>
                <a:solidFill>
                  <a:srgbClr val="000000">
                    <a:alpha val="239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335" name="Google Shape;1335;p36"/>
              <p:cNvGrpSpPr/>
              <p:nvPr/>
            </p:nvGrpSpPr>
            <p:grpSpPr>
              <a:xfrm>
                <a:off x="6913975" y="2601061"/>
                <a:ext cx="609852" cy="386652"/>
                <a:chOff x="6913975" y="2601061"/>
                <a:chExt cx="609852" cy="386652"/>
              </a:xfrm>
            </p:grpSpPr>
            <p:sp>
              <p:nvSpPr>
                <p:cNvPr id="1336" name="Google Shape;1336;p36"/>
                <p:cNvSpPr/>
                <p:nvPr/>
              </p:nvSpPr>
              <p:spPr>
                <a:xfrm>
                  <a:off x="6913975" y="2601061"/>
                  <a:ext cx="609852" cy="3866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78" h="9623" extrusionOk="0">
                      <a:moveTo>
                        <a:pt x="9970" y="1"/>
                      </a:moveTo>
                      <a:cubicBezTo>
                        <a:pt x="8473" y="1"/>
                        <a:pt x="6810" y="377"/>
                        <a:pt x="5204" y="1055"/>
                      </a:cubicBezTo>
                      <a:lnTo>
                        <a:pt x="5171" y="1055"/>
                      </a:lnTo>
                      <a:cubicBezTo>
                        <a:pt x="3169" y="1922"/>
                        <a:pt x="1401" y="3190"/>
                        <a:pt x="0" y="4791"/>
                      </a:cubicBezTo>
                      <a:cubicBezTo>
                        <a:pt x="2525" y="7741"/>
                        <a:pt x="6679" y="9623"/>
                        <a:pt x="10007" y="9623"/>
                      </a:cubicBezTo>
                      <a:cubicBezTo>
                        <a:pt x="11120" y="9623"/>
                        <a:pt x="12140" y="9412"/>
                        <a:pt x="12976" y="8961"/>
                      </a:cubicBezTo>
                      <a:cubicBezTo>
                        <a:pt x="14311" y="8227"/>
                        <a:pt x="15178" y="6893"/>
                        <a:pt x="15178" y="4824"/>
                      </a:cubicBezTo>
                      <a:cubicBezTo>
                        <a:pt x="15178" y="1429"/>
                        <a:pt x="12890" y="1"/>
                        <a:pt x="9970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37" name="Google Shape;1337;p36"/>
                <p:cNvSpPr/>
                <p:nvPr/>
              </p:nvSpPr>
              <p:spPr>
                <a:xfrm>
                  <a:off x="7113669" y="2794890"/>
                  <a:ext cx="410157" cy="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08" h="1" fill="none" extrusionOk="0">
                      <a:moveTo>
                        <a:pt x="1" y="0"/>
                      </a:moveTo>
                      <a:lnTo>
                        <a:pt x="4170" y="0"/>
                      </a:lnTo>
                      <a:lnTo>
                        <a:pt x="7806" y="0"/>
                      </a:lnTo>
                      <a:lnTo>
                        <a:pt x="10208" y="0"/>
                      </a:lnTo>
                    </a:path>
                  </a:pathLst>
                </a:custGeom>
                <a:noFill/>
                <a:ln w="5000" cap="flat" cmpd="sng">
                  <a:solidFill>
                    <a:schemeClr val="lt1"/>
                  </a:solidFill>
                  <a:prstDash val="solid"/>
                  <a:miter lim="333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38" name="Google Shape;1338;p36"/>
                <p:cNvSpPr/>
                <p:nvPr/>
              </p:nvSpPr>
              <p:spPr>
                <a:xfrm>
                  <a:off x="7196762" y="2658197"/>
                  <a:ext cx="230593" cy="1367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39" h="3403" fill="none" extrusionOk="0">
                      <a:moveTo>
                        <a:pt x="1" y="867"/>
                      </a:moveTo>
                      <a:lnTo>
                        <a:pt x="2102" y="3402"/>
                      </a:lnTo>
                      <a:lnTo>
                        <a:pt x="5738" y="3402"/>
                      </a:lnTo>
                      <a:lnTo>
                        <a:pt x="3203" y="0"/>
                      </a:lnTo>
                    </a:path>
                  </a:pathLst>
                </a:custGeom>
                <a:noFill/>
                <a:ln w="5000" cap="flat" cmpd="sng">
                  <a:solidFill>
                    <a:schemeClr val="lt1"/>
                  </a:solidFill>
                  <a:prstDash val="solid"/>
                  <a:miter lim="333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39" name="Google Shape;1339;p36"/>
                <p:cNvSpPr/>
                <p:nvPr/>
              </p:nvSpPr>
              <p:spPr>
                <a:xfrm>
                  <a:off x="7196762" y="2794890"/>
                  <a:ext cx="230593" cy="1354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39" h="3370" fill="none" extrusionOk="0">
                      <a:moveTo>
                        <a:pt x="1" y="2502"/>
                      </a:moveTo>
                      <a:lnTo>
                        <a:pt x="2102" y="0"/>
                      </a:lnTo>
                      <a:lnTo>
                        <a:pt x="5738" y="0"/>
                      </a:lnTo>
                      <a:lnTo>
                        <a:pt x="3203" y="3370"/>
                      </a:lnTo>
                    </a:path>
                  </a:pathLst>
                </a:custGeom>
                <a:noFill/>
                <a:ln w="5000" cap="flat" cmpd="sng">
                  <a:solidFill>
                    <a:schemeClr val="lt1"/>
                  </a:solidFill>
                  <a:prstDash val="solid"/>
                  <a:miter lim="333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143359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!!TieuDe">
            <a:extLst>
              <a:ext uri="{FF2B5EF4-FFF2-40B4-BE49-F238E27FC236}">
                <a16:creationId xmlns:a16="http://schemas.microsoft.com/office/drawing/2014/main" id="{1B9211AB-E0D8-8D98-7FF1-12D1ED002D0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6214" y="750212"/>
            <a:ext cx="6596171" cy="72616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latin typeface="Chivo" panose="020B0604020202020204" charset="0"/>
                <a:ea typeface="Chivo" panose="020B0604020202020204" charset="0"/>
                <a:cs typeface="Chivo" panose="020B0604020202020204" charset="0"/>
              </a:rPr>
              <a:t>Tạo role:</a:t>
            </a:r>
            <a:endParaRPr sz="3600" b="1">
              <a:latin typeface="Chivo" panose="020B0604020202020204" charset="0"/>
              <a:ea typeface="Chivo" panose="020B0604020202020204" charset="0"/>
              <a:cs typeface="Chivo" panose="020B060402020202020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77AFE7-50A7-9BC8-D073-03E6864EF7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1134" y="1758252"/>
            <a:ext cx="6761732" cy="240013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!!TieuDe">
            <a:extLst>
              <a:ext uri="{FF2B5EF4-FFF2-40B4-BE49-F238E27FC236}">
                <a16:creationId xmlns:a16="http://schemas.microsoft.com/office/drawing/2014/main" id="{85EE0BD0-7D35-04BE-6E5D-ED28A751975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45290" y="731162"/>
            <a:ext cx="5946036" cy="72616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latin typeface="Chivo" panose="020B0604020202020204" charset="0"/>
                <a:ea typeface="Chivo" panose="020B0604020202020204" charset="0"/>
                <a:cs typeface="Chivo" panose="020B0604020202020204" charset="0"/>
              </a:rPr>
              <a:t>Thực hiện phân quyền các Role:</a:t>
            </a:r>
            <a:endParaRPr sz="3600" b="1">
              <a:latin typeface="Chivo" panose="020B0604020202020204" charset="0"/>
              <a:ea typeface="Chivo" panose="020B0604020202020204" charset="0"/>
              <a:cs typeface="Chivo" panose="020B060402020202020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3226A9C-A1C3-A56C-3E05-91FA34F901F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283495" y="2012854"/>
            <a:ext cx="6710359" cy="149699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!!TieuDe">
            <a:extLst>
              <a:ext uri="{FF2B5EF4-FFF2-40B4-BE49-F238E27FC236}">
                <a16:creationId xmlns:a16="http://schemas.microsoft.com/office/drawing/2014/main" id="{85EE0BD0-7D35-04BE-6E5D-ED28A751975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45290" y="674012"/>
            <a:ext cx="5946036" cy="72616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latin typeface="Chivo" panose="020B0604020202020204" charset="0"/>
                <a:ea typeface="Chivo" panose="020B0604020202020204" charset="0"/>
                <a:cs typeface="Chivo" panose="020B0604020202020204" charset="0"/>
              </a:rPr>
              <a:t>Thực hiện phân quyền các Role:</a:t>
            </a:r>
            <a:endParaRPr sz="3600" b="1">
              <a:latin typeface="Chivo" panose="020B0604020202020204" charset="0"/>
              <a:ea typeface="Chivo" panose="020B0604020202020204" charset="0"/>
              <a:cs typeface="Chivo" panose="020B060402020202020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A274EB5-6A22-C35B-711D-9F27CE6704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71"/>
          <a:stretch/>
        </p:blipFill>
        <p:spPr>
          <a:xfrm>
            <a:off x="1230352" y="1690621"/>
            <a:ext cx="6683297" cy="3059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430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!!TieuDe">
            <a:extLst>
              <a:ext uri="{FF2B5EF4-FFF2-40B4-BE49-F238E27FC236}">
                <a16:creationId xmlns:a16="http://schemas.microsoft.com/office/drawing/2014/main" id="{85EE0BD0-7D35-04BE-6E5D-ED28A751975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16690" y="506558"/>
            <a:ext cx="5946036" cy="72616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latin typeface="Chivo" panose="020B0604020202020204" charset="0"/>
                <a:ea typeface="Chivo" panose="020B0604020202020204" charset="0"/>
                <a:cs typeface="Chivo" panose="020B0604020202020204" charset="0"/>
              </a:rPr>
              <a:t>Thực hiện phân quyền các Role:</a:t>
            </a:r>
            <a:endParaRPr sz="3600" b="1">
              <a:latin typeface="Chivo" panose="020B0604020202020204" charset="0"/>
              <a:ea typeface="Chivo" panose="020B0604020202020204" charset="0"/>
              <a:cs typeface="Chivo" panose="020B060402020202020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0F6A06-2FD9-5BD6-190B-76BBA1BB7B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8760" y="1524000"/>
            <a:ext cx="5447390" cy="3179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587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!!TieuDe">
            <a:extLst>
              <a:ext uri="{FF2B5EF4-FFF2-40B4-BE49-F238E27FC236}">
                <a16:creationId xmlns:a16="http://schemas.microsoft.com/office/drawing/2014/main" id="{85EE0BD0-7D35-04BE-6E5D-ED28A751975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45290" y="674012"/>
            <a:ext cx="5946036" cy="72616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latin typeface="Chivo" panose="020B0604020202020204" charset="0"/>
                <a:ea typeface="Chivo" panose="020B0604020202020204" charset="0"/>
                <a:cs typeface="Chivo" panose="020B0604020202020204" charset="0"/>
              </a:rPr>
              <a:t>Thực hiện phân quyền các Role:</a:t>
            </a:r>
            <a:endParaRPr sz="3600" b="1">
              <a:latin typeface="Chivo" panose="020B0604020202020204" charset="0"/>
              <a:ea typeface="Chivo" panose="020B0604020202020204" charset="0"/>
              <a:cs typeface="Chivo" panose="020B060402020202020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A6B67D4-779A-508F-180D-A5F716D9B5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636" y="1981279"/>
            <a:ext cx="7940728" cy="2385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508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dir="u" isContent="1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!!TieuDe">
            <a:extLst>
              <a:ext uri="{FF2B5EF4-FFF2-40B4-BE49-F238E27FC236}">
                <a16:creationId xmlns:a16="http://schemas.microsoft.com/office/drawing/2014/main" id="{85EE0BD0-7D35-04BE-6E5D-ED28A751975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06250" y="1141372"/>
            <a:ext cx="5946036" cy="72616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latin typeface="Chivo" panose="020B0604020202020204" charset="0"/>
                <a:ea typeface="Chivo" panose="020B0604020202020204" charset="0"/>
                <a:cs typeface="Chivo" panose="020B0604020202020204" charset="0"/>
              </a:rPr>
              <a:t>Thực hiện phân quyền các Role:</a:t>
            </a:r>
            <a:endParaRPr sz="3600" b="1">
              <a:latin typeface="Chivo" panose="020B0604020202020204" charset="0"/>
              <a:ea typeface="Chivo" panose="020B0604020202020204" charset="0"/>
              <a:cs typeface="Chivo" panose="020B060402020202020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9995AC4-0CA1-76D4-A0DB-7C9328985D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045" y="2256812"/>
            <a:ext cx="7799909" cy="1605458"/>
          </a:xfrm>
          <a:prstGeom prst="rect">
            <a:avLst/>
          </a:prstGeom>
        </p:spPr>
      </p:pic>
      <p:grpSp>
        <p:nvGrpSpPr>
          <p:cNvPr id="2" name="Google Shape;1207;p35">
            <a:extLst>
              <a:ext uri="{FF2B5EF4-FFF2-40B4-BE49-F238E27FC236}">
                <a16:creationId xmlns:a16="http://schemas.microsoft.com/office/drawing/2014/main" id="{89D81C0B-DBC8-ACE3-C671-C5AD109772F3}"/>
              </a:ext>
            </a:extLst>
          </p:cNvPr>
          <p:cNvGrpSpPr/>
          <p:nvPr/>
        </p:nvGrpSpPr>
        <p:grpSpPr>
          <a:xfrm rot="12739076">
            <a:off x="-5453470" y="15525174"/>
            <a:ext cx="1332362" cy="1222990"/>
            <a:chOff x="2268500" y="1194225"/>
            <a:chExt cx="2440950" cy="2240575"/>
          </a:xfrm>
        </p:grpSpPr>
        <p:sp>
          <p:nvSpPr>
            <p:cNvPr id="4" name="Google Shape;1208;p35">
              <a:extLst>
                <a:ext uri="{FF2B5EF4-FFF2-40B4-BE49-F238E27FC236}">
                  <a16:creationId xmlns:a16="http://schemas.microsoft.com/office/drawing/2014/main" id="{C937FABF-6A71-D765-265F-20685BA9B96A}"/>
                </a:ext>
              </a:extLst>
            </p:cNvPr>
            <p:cNvSpPr/>
            <p:nvPr/>
          </p:nvSpPr>
          <p:spPr>
            <a:xfrm>
              <a:off x="2268500" y="1194225"/>
              <a:ext cx="2440950" cy="2240575"/>
            </a:xfrm>
            <a:custGeom>
              <a:avLst/>
              <a:gdLst/>
              <a:ahLst/>
              <a:cxnLst/>
              <a:rect l="l" t="t" r="r" b="b"/>
              <a:pathLst>
                <a:path w="97638" h="89623" extrusionOk="0">
                  <a:moveTo>
                    <a:pt x="48760" y="1"/>
                  </a:moveTo>
                  <a:cubicBezTo>
                    <a:pt x="27874" y="1"/>
                    <a:pt x="9174" y="14697"/>
                    <a:pt x="4904" y="35955"/>
                  </a:cubicBezTo>
                  <a:cubicBezTo>
                    <a:pt x="1" y="60206"/>
                    <a:pt x="15712" y="83823"/>
                    <a:pt x="39963" y="88726"/>
                  </a:cubicBezTo>
                  <a:cubicBezTo>
                    <a:pt x="42955" y="89331"/>
                    <a:pt x="45938" y="89623"/>
                    <a:pt x="48878" y="89623"/>
                  </a:cubicBezTo>
                  <a:cubicBezTo>
                    <a:pt x="69764" y="89623"/>
                    <a:pt x="88465" y="74926"/>
                    <a:pt x="92734" y="53668"/>
                  </a:cubicBezTo>
                  <a:cubicBezTo>
                    <a:pt x="97637" y="29417"/>
                    <a:pt x="81926" y="5767"/>
                    <a:pt x="57675" y="897"/>
                  </a:cubicBezTo>
                  <a:cubicBezTo>
                    <a:pt x="54683" y="292"/>
                    <a:pt x="51700" y="1"/>
                    <a:pt x="487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dist="133350" dir="21540000" algn="bl" rotWithShape="0">
                <a:schemeClr val="lt2">
                  <a:alpha val="1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209;p35">
              <a:extLst>
                <a:ext uri="{FF2B5EF4-FFF2-40B4-BE49-F238E27FC236}">
                  <a16:creationId xmlns:a16="http://schemas.microsoft.com/office/drawing/2014/main" id="{C8B13681-5081-B35C-75B1-E16873E5B049}"/>
                </a:ext>
              </a:extLst>
            </p:cNvPr>
            <p:cNvSpPr/>
            <p:nvPr/>
          </p:nvSpPr>
          <p:spPr>
            <a:xfrm>
              <a:off x="2356075" y="1285550"/>
              <a:ext cx="2266650" cy="2058700"/>
            </a:xfrm>
            <a:custGeom>
              <a:avLst/>
              <a:gdLst/>
              <a:ahLst/>
              <a:cxnLst/>
              <a:rect l="l" t="t" r="r" b="b"/>
              <a:pathLst>
                <a:path w="90666" h="82348" extrusionOk="0">
                  <a:moveTo>
                    <a:pt x="45294" y="1"/>
                  </a:moveTo>
                  <a:cubicBezTo>
                    <a:pt x="26694" y="1"/>
                    <a:pt x="9833" y="12683"/>
                    <a:pt x="5304" y="31568"/>
                  </a:cubicBezTo>
                  <a:cubicBezTo>
                    <a:pt x="0" y="53684"/>
                    <a:pt x="13610" y="75900"/>
                    <a:pt x="35726" y="81204"/>
                  </a:cubicBezTo>
                  <a:cubicBezTo>
                    <a:pt x="38952" y="81977"/>
                    <a:pt x="42180" y="82348"/>
                    <a:pt x="45357" y="82348"/>
                  </a:cubicBezTo>
                  <a:cubicBezTo>
                    <a:pt x="63963" y="82348"/>
                    <a:pt x="80831" y="69643"/>
                    <a:pt x="85361" y="50782"/>
                  </a:cubicBezTo>
                  <a:cubicBezTo>
                    <a:pt x="90665" y="28666"/>
                    <a:pt x="77022" y="6450"/>
                    <a:pt x="54940" y="1147"/>
                  </a:cubicBezTo>
                  <a:cubicBezTo>
                    <a:pt x="51709" y="372"/>
                    <a:pt x="48476" y="1"/>
                    <a:pt x="4529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210;p35">
              <a:extLst>
                <a:ext uri="{FF2B5EF4-FFF2-40B4-BE49-F238E27FC236}">
                  <a16:creationId xmlns:a16="http://schemas.microsoft.com/office/drawing/2014/main" id="{6C282E5C-A1C8-3EBE-9E99-A7581252E0C6}"/>
                </a:ext>
              </a:extLst>
            </p:cNvPr>
            <p:cNvSpPr/>
            <p:nvPr/>
          </p:nvSpPr>
          <p:spPr>
            <a:xfrm>
              <a:off x="2456975" y="1356725"/>
              <a:ext cx="1988950" cy="1914500"/>
            </a:xfrm>
            <a:custGeom>
              <a:avLst/>
              <a:gdLst/>
              <a:ahLst/>
              <a:cxnLst/>
              <a:rect l="l" t="t" r="r" b="b"/>
              <a:pathLst>
                <a:path w="79558" h="76580" extrusionOk="0">
                  <a:moveTo>
                    <a:pt x="41297" y="1"/>
                  </a:moveTo>
                  <a:cubicBezTo>
                    <a:pt x="25786" y="1"/>
                    <a:pt x="11842" y="9341"/>
                    <a:pt x="5905" y="23651"/>
                  </a:cubicBezTo>
                  <a:cubicBezTo>
                    <a:pt x="1" y="37961"/>
                    <a:pt x="3270" y="54406"/>
                    <a:pt x="14211" y="65381"/>
                  </a:cubicBezTo>
                  <a:cubicBezTo>
                    <a:pt x="21524" y="72694"/>
                    <a:pt x="31310" y="76579"/>
                    <a:pt x="41269" y="76579"/>
                  </a:cubicBezTo>
                  <a:cubicBezTo>
                    <a:pt x="46211" y="76579"/>
                    <a:pt x="51195" y="75623"/>
                    <a:pt x="55941" y="73653"/>
                  </a:cubicBezTo>
                  <a:cubicBezTo>
                    <a:pt x="70251" y="67749"/>
                    <a:pt x="79557" y="53773"/>
                    <a:pt x="79557" y="38295"/>
                  </a:cubicBezTo>
                  <a:cubicBezTo>
                    <a:pt x="79557" y="17146"/>
                    <a:pt x="62412" y="1"/>
                    <a:pt x="412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211;p35">
              <a:extLst>
                <a:ext uri="{FF2B5EF4-FFF2-40B4-BE49-F238E27FC236}">
                  <a16:creationId xmlns:a16="http://schemas.microsoft.com/office/drawing/2014/main" id="{088E5D6F-377F-E34A-B611-C2F08DC1192A}"/>
                </a:ext>
              </a:extLst>
            </p:cNvPr>
            <p:cNvSpPr/>
            <p:nvPr/>
          </p:nvSpPr>
          <p:spPr>
            <a:xfrm>
              <a:off x="3405150" y="1521850"/>
              <a:ext cx="168475" cy="1614525"/>
            </a:xfrm>
            <a:custGeom>
              <a:avLst/>
              <a:gdLst/>
              <a:ahLst/>
              <a:cxnLst/>
              <a:rect l="l" t="t" r="r" b="b"/>
              <a:pathLst>
                <a:path w="6739" h="64581" extrusionOk="0">
                  <a:moveTo>
                    <a:pt x="1" y="0"/>
                  </a:moveTo>
                  <a:lnTo>
                    <a:pt x="1" y="64580"/>
                  </a:lnTo>
                  <a:lnTo>
                    <a:pt x="6739" y="64580"/>
                  </a:lnTo>
                  <a:lnTo>
                    <a:pt x="673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212;p35">
              <a:extLst>
                <a:ext uri="{FF2B5EF4-FFF2-40B4-BE49-F238E27FC236}">
                  <a16:creationId xmlns:a16="http://schemas.microsoft.com/office/drawing/2014/main" id="{BB1EEDCD-6407-C1A0-553F-421E0FEB5546}"/>
                </a:ext>
              </a:extLst>
            </p:cNvPr>
            <p:cNvSpPr/>
            <p:nvPr/>
          </p:nvSpPr>
          <p:spPr>
            <a:xfrm>
              <a:off x="2659625" y="1553450"/>
              <a:ext cx="1679550" cy="1526300"/>
            </a:xfrm>
            <a:custGeom>
              <a:avLst/>
              <a:gdLst/>
              <a:ahLst/>
              <a:cxnLst/>
              <a:rect l="l" t="t" r="r" b="b"/>
              <a:pathLst>
                <a:path w="67182" h="61052" extrusionOk="0">
                  <a:moveTo>
                    <a:pt x="33569" y="0"/>
                  </a:moveTo>
                  <a:cubicBezTo>
                    <a:pt x="19776" y="0"/>
                    <a:pt x="7268" y="9423"/>
                    <a:pt x="3903" y="23454"/>
                  </a:cubicBezTo>
                  <a:cubicBezTo>
                    <a:pt x="0" y="39833"/>
                    <a:pt x="10108" y="56278"/>
                    <a:pt x="26519" y="60214"/>
                  </a:cubicBezTo>
                  <a:cubicBezTo>
                    <a:pt x="28895" y="60780"/>
                    <a:pt x="31273" y="61051"/>
                    <a:pt x="33613" y="61051"/>
                  </a:cubicBezTo>
                  <a:cubicBezTo>
                    <a:pt x="47406" y="61051"/>
                    <a:pt x="59914" y="51628"/>
                    <a:pt x="63279" y="37598"/>
                  </a:cubicBezTo>
                  <a:cubicBezTo>
                    <a:pt x="67182" y="21219"/>
                    <a:pt x="57075" y="4774"/>
                    <a:pt x="40663" y="838"/>
                  </a:cubicBezTo>
                  <a:cubicBezTo>
                    <a:pt x="38287" y="272"/>
                    <a:pt x="35909" y="0"/>
                    <a:pt x="3356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213;p35">
              <a:extLst>
                <a:ext uri="{FF2B5EF4-FFF2-40B4-BE49-F238E27FC236}">
                  <a16:creationId xmlns:a16="http://schemas.microsoft.com/office/drawing/2014/main" id="{6188DEB5-E2C5-F826-8E70-F969E9A8C452}"/>
                </a:ext>
              </a:extLst>
            </p:cNvPr>
            <p:cNvSpPr/>
            <p:nvPr/>
          </p:nvSpPr>
          <p:spPr>
            <a:xfrm>
              <a:off x="2806400" y="1674450"/>
              <a:ext cx="1335975" cy="1284700"/>
            </a:xfrm>
            <a:custGeom>
              <a:avLst/>
              <a:gdLst/>
              <a:ahLst/>
              <a:cxnLst/>
              <a:rect l="l" t="t" r="r" b="b"/>
              <a:pathLst>
                <a:path w="53439" h="51388" extrusionOk="0">
                  <a:moveTo>
                    <a:pt x="27782" y="1"/>
                  </a:moveTo>
                  <a:cubicBezTo>
                    <a:pt x="27761" y="1"/>
                    <a:pt x="27741" y="1"/>
                    <a:pt x="27720" y="1"/>
                  </a:cubicBezTo>
                  <a:cubicBezTo>
                    <a:pt x="17346" y="1"/>
                    <a:pt x="7973" y="6239"/>
                    <a:pt x="3970" y="15846"/>
                  </a:cubicBezTo>
                  <a:cubicBezTo>
                    <a:pt x="0" y="25452"/>
                    <a:pt x="2202" y="36527"/>
                    <a:pt x="9540" y="43866"/>
                  </a:cubicBezTo>
                  <a:cubicBezTo>
                    <a:pt x="14474" y="48777"/>
                    <a:pt x="21050" y="51387"/>
                    <a:pt x="27741" y="51387"/>
                  </a:cubicBezTo>
                  <a:cubicBezTo>
                    <a:pt x="31048" y="51387"/>
                    <a:pt x="34383" y="50749"/>
                    <a:pt x="37560" y="49436"/>
                  </a:cubicBezTo>
                  <a:cubicBezTo>
                    <a:pt x="47167" y="45467"/>
                    <a:pt x="53438" y="36093"/>
                    <a:pt x="53438" y="25686"/>
                  </a:cubicBezTo>
                  <a:cubicBezTo>
                    <a:pt x="53438" y="11530"/>
                    <a:pt x="41963" y="1"/>
                    <a:pt x="277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214;p35">
              <a:extLst>
                <a:ext uri="{FF2B5EF4-FFF2-40B4-BE49-F238E27FC236}">
                  <a16:creationId xmlns:a16="http://schemas.microsoft.com/office/drawing/2014/main" id="{2E23DC44-8138-D5F8-F706-5EF61A8B6708}"/>
                </a:ext>
              </a:extLst>
            </p:cNvPr>
            <p:cNvSpPr/>
            <p:nvPr/>
          </p:nvSpPr>
          <p:spPr>
            <a:xfrm>
              <a:off x="2886450" y="1720950"/>
              <a:ext cx="1226725" cy="1192125"/>
            </a:xfrm>
            <a:custGeom>
              <a:avLst/>
              <a:gdLst/>
              <a:ahLst/>
              <a:cxnLst/>
              <a:rect l="l" t="t" r="r" b="b"/>
              <a:pathLst>
                <a:path w="49069" h="47685" extrusionOk="0">
                  <a:moveTo>
                    <a:pt x="24518" y="1"/>
                  </a:moveTo>
                  <a:cubicBezTo>
                    <a:pt x="22533" y="1"/>
                    <a:pt x="20549" y="693"/>
                    <a:pt x="18947" y="2077"/>
                  </a:cubicBezTo>
                  <a:lnTo>
                    <a:pt x="16412" y="4279"/>
                  </a:lnTo>
                  <a:lnTo>
                    <a:pt x="13077" y="4512"/>
                  </a:lnTo>
                  <a:cubicBezTo>
                    <a:pt x="8874" y="4812"/>
                    <a:pt x="5505" y="8181"/>
                    <a:pt x="5204" y="12384"/>
                  </a:cubicBezTo>
                  <a:lnTo>
                    <a:pt x="4971" y="15720"/>
                  </a:lnTo>
                  <a:lnTo>
                    <a:pt x="2769" y="18255"/>
                  </a:lnTo>
                  <a:cubicBezTo>
                    <a:pt x="1" y="21458"/>
                    <a:pt x="1" y="26228"/>
                    <a:pt x="2769" y="29397"/>
                  </a:cubicBezTo>
                  <a:lnTo>
                    <a:pt x="4971" y="31932"/>
                  </a:lnTo>
                  <a:lnTo>
                    <a:pt x="5204" y="35267"/>
                  </a:lnTo>
                  <a:cubicBezTo>
                    <a:pt x="5505" y="39504"/>
                    <a:pt x="8874" y="42873"/>
                    <a:pt x="13077" y="43173"/>
                  </a:cubicBezTo>
                  <a:lnTo>
                    <a:pt x="16412" y="43407"/>
                  </a:lnTo>
                  <a:lnTo>
                    <a:pt x="18947" y="45608"/>
                  </a:lnTo>
                  <a:cubicBezTo>
                    <a:pt x="20549" y="46992"/>
                    <a:pt x="22533" y="47685"/>
                    <a:pt x="24518" y="47685"/>
                  </a:cubicBezTo>
                  <a:cubicBezTo>
                    <a:pt x="26503" y="47685"/>
                    <a:pt x="28488" y="46992"/>
                    <a:pt x="30089" y="45608"/>
                  </a:cubicBezTo>
                  <a:lnTo>
                    <a:pt x="32624" y="43407"/>
                  </a:lnTo>
                  <a:lnTo>
                    <a:pt x="35960" y="43173"/>
                  </a:lnTo>
                  <a:cubicBezTo>
                    <a:pt x="40196" y="42873"/>
                    <a:pt x="43565" y="39504"/>
                    <a:pt x="43865" y="35267"/>
                  </a:cubicBezTo>
                  <a:lnTo>
                    <a:pt x="44099" y="31932"/>
                  </a:lnTo>
                  <a:lnTo>
                    <a:pt x="46300" y="29397"/>
                  </a:lnTo>
                  <a:cubicBezTo>
                    <a:pt x="49069" y="26194"/>
                    <a:pt x="49069" y="21458"/>
                    <a:pt x="46267" y="18255"/>
                  </a:cubicBezTo>
                  <a:lnTo>
                    <a:pt x="44099" y="15720"/>
                  </a:lnTo>
                  <a:lnTo>
                    <a:pt x="43865" y="12384"/>
                  </a:lnTo>
                  <a:cubicBezTo>
                    <a:pt x="43565" y="8181"/>
                    <a:pt x="40196" y="4812"/>
                    <a:pt x="35960" y="4512"/>
                  </a:cubicBezTo>
                  <a:lnTo>
                    <a:pt x="32624" y="4279"/>
                  </a:lnTo>
                  <a:lnTo>
                    <a:pt x="30089" y="2077"/>
                  </a:lnTo>
                  <a:cubicBezTo>
                    <a:pt x="28488" y="693"/>
                    <a:pt x="26503" y="1"/>
                    <a:pt x="24518" y="1"/>
                  </a:cubicBezTo>
                  <a:close/>
                </a:path>
              </a:pathLst>
            </a:custGeom>
            <a:solidFill>
              <a:srgbClr val="E38C45">
                <a:alpha val="32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15;p35">
              <a:extLst>
                <a:ext uri="{FF2B5EF4-FFF2-40B4-BE49-F238E27FC236}">
                  <a16:creationId xmlns:a16="http://schemas.microsoft.com/office/drawing/2014/main" id="{56CFA414-625B-A028-C847-CF472A5CD222}"/>
                </a:ext>
              </a:extLst>
            </p:cNvPr>
            <p:cNvSpPr/>
            <p:nvPr/>
          </p:nvSpPr>
          <p:spPr>
            <a:xfrm>
              <a:off x="3087425" y="1920250"/>
              <a:ext cx="823950" cy="792900"/>
            </a:xfrm>
            <a:custGeom>
              <a:avLst/>
              <a:gdLst/>
              <a:ahLst/>
              <a:cxnLst/>
              <a:rect l="l" t="t" r="r" b="b"/>
              <a:pathLst>
                <a:path w="32958" h="31716" extrusionOk="0">
                  <a:moveTo>
                    <a:pt x="16467" y="1"/>
                  </a:moveTo>
                  <a:cubicBezTo>
                    <a:pt x="14986" y="1"/>
                    <a:pt x="13510" y="626"/>
                    <a:pt x="12476" y="1877"/>
                  </a:cubicBezTo>
                  <a:lnTo>
                    <a:pt x="11275" y="3312"/>
                  </a:lnTo>
                  <a:lnTo>
                    <a:pt x="9407" y="3145"/>
                  </a:lnTo>
                  <a:cubicBezTo>
                    <a:pt x="9242" y="3129"/>
                    <a:pt x="9078" y="3122"/>
                    <a:pt x="8916" y="3122"/>
                  </a:cubicBezTo>
                  <a:cubicBezTo>
                    <a:pt x="5904" y="3122"/>
                    <a:pt x="3483" y="5713"/>
                    <a:pt x="3737" y="8816"/>
                  </a:cubicBezTo>
                  <a:lnTo>
                    <a:pt x="3903" y="10650"/>
                  </a:lnTo>
                  <a:lnTo>
                    <a:pt x="2469" y="11851"/>
                  </a:lnTo>
                  <a:cubicBezTo>
                    <a:pt x="1" y="13953"/>
                    <a:pt x="1" y="17789"/>
                    <a:pt x="2469" y="19857"/>
                  </a:cubicBezTo>
                  <a:lnTo>
                    <a:pt x="3903" y="21058"/>
                  </a:lnTo>
                  <a:lnTo>
                    <a:pt x="3737" y="22926"/>
                  </a:lnTo>
                  <a:cubicBezTo>
                    <a:pt x="3482" y="26013"/>
                    <a:pt x="5930" y="28615"/>
                    <a:pt x="8966" y="28615"/>
                  </a:cubicBezTo>
                  <a:cubicBezTo>
                    <a:pt x="9112" y="28615"/>
                    <a:pt x="9259" y="28609"/>
                    <a:pt x="9407" y="28596"/>
                  </a:cubicBezTo>
                  <a:lnTo>
                    <a:pt x="11275" y="28430"/>
                  </a:lnTo>
                  <a:lnTo>
                    <a:pt x="12476" y="29864"/>
                  </a:lnTo>
                  <a:cubicBezTo>
                    <a:pt x="13510" y="31098"/>
                    <a:pt x="14986" y="31715"/>
                    <a:pt x="16467" y="31715"/>
                  </a:cubicBezTo>
                  <a:cubicBezTo>
                    <a:pt x="17947" y="31715"/>
                    <a:pt x="19431" y="31098"/>
                    <a:pt x="20482" y="29864"/>
                  </a:cubicBezTo>
                  <a:lnTo>
                    <a:pt x="21683" y="28430"/>
                  </a:lnTo>
                  <a:lnTo>
                    <a:pt x="23551" y="28596"/>
                  </a:lnTo>
                  <a:cubicBezTo>
                    <a:pt x="23714" y="28612"/>
                    <a:pt x="23876" y="28619"/>
                    <a:pt x="24037" y="28619"/>
                  </a:cubicBezTo>
                  <a:cubicBezTo>
                    <a:pt x="27052" y="28619"/>
                    <a:pt x="29475" y="25998"/>
                    <a:pt x="29222" y="22926"/>
                  </a:cubicBezTo>
                  <a:lnTo>
                    <a:pt x="29055" y="21058"/>
                  </a:lnTo>
                  <a:lnTo>
                    <a:pt x="30489" y="19857"/>
                  </a:lnTo>
                  <a:cubicBezTo>
                    <a:pt x="32958" y="17789"/>
                    <a:pt x="32958" y="13953"/>
                    <a:pt x="30456" y="11851"/>
                  </a:cubicBezTo>
                  <a:lnTo>
                    <a:pt x="29021" y="10650"/>
                  </a:lnTo>
                  <a:lnTo>
                    <a:pt x="29188" y="8816"/>
                  </a:lnTo>
                  <a:cubicBezTo>
                    <a:pt x="29473" y="5713"/>
                    <a:pt x="27055" y="3122"/>
                    <a:pt x="24042" y="3122"/>
                  </a:cubicBezTo>
                  <a:cubicBezTo>
                    <a:pt x="23880" y="3122"/>
                    <a:pt x="23716" y="3129"/>
                    <a:pt x="23551" y="3145"/>
                  </a:cubicBezTo>
                  <a:lnTo>
                    <a:pt x="21683" y="3312"/>
                  </a:lnTo>
                  <a:lnTo>
                    <a:pt x="20482" y="1877"/>
                  </a:lnTo>
                  <a:cubicBezTo>
                    <a:pt x="19431" y="626"/>
                    <a:pt x="17947" y="1"/>
                    <a:pt x="164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216;p35">
              <a:extLst>
                <a:ext uri="{FF2B5EF4-FFF2-40B4-BE49-F238E27FC236}">
                  <a16:creationId xmlns:a16="http://schemas.microsoft.com/office/drawing/2014/main" id="{2C5FB835-9E8B-FDDC-7BBA-FEC93B0328FD}"/>
                </a:ext>
              </a:extLst>
            </p:cNvPr>
            <p:cNvSpPr/>
            <p:nvPr/>
          </p:nvSpPr>
          <p:spPr>
            <a:xfrm>
              <a:off x="3726225" y="2200675"/>
              <a:ext cx="17525" cy="216850"/>
            </a:xfrm>
            <a:custGeom>
              <a:avLst/>
              <a:gdLst/>
              <a:ahLst/>
              <a:cxnLst/>
              <a:rect l="l" t="t" r="r" b="b"/>
              <a:pathLst>
                <a:path w="701" h="8674" extrusionOk="0">
                  <a:moveTo>
                    <a:pt x="0" y="0"/>
                  </a:moveTo>
                  <a:lnTo>
                    <a:pt x="0" y="8673"/>
                  </a:lnTo>
                  <a:lnTo>
                    <a:pt x="701" y="8673"/>
                  </a:lnTo>
                  <a:lnTo>
                    <a:pt x="70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217;p35">
              <a:extLst>
                <a:ext uri="{FF2B5EF4-FFF2-40B4-BE49-F238E27FC236}">
                  <a16:creationId xmlns:a16="http://schemas.microsoft.com/office/drawing/2014/main" id="{7A4D3200-C301-CB3E-7996-56DE3D123269}"/>
                </a:ext>
              </a:extLst>
            </p:cNvPr>
            <p:cNvSpPr/>
            <p:nvPr/>
          </p:nvSpPr>
          <p:spPr>
            <a:xfrm>
              <a:off x="3735400" y="2132800"/>
              <a:ext cx="311900" cy="197725"/>
            </a:xfrm>
            <a:custGeom>
              <a:avLst/>
              <a:gdLst/>
              <a:ahLst/>
              <a:cxnLst/>
              <a:rect l="l" t="t" r="r" b="b"/>
              <a:pathLst>
                <a:path w="12476" h="7909" extrusionOk="0">
                  <a:moveTo>
                    <a:pt x="4259" y="1"/>
                  </a:moveTo>
                  <a:cubicBezTo>
                    <a:pt x="1873" y="1"/>
                    <a:pt x="0" y="1176"/>
                    <a:pt x="0" y="3949"/>
                  </a:cubicBezTo>
                  <a:cubicBezTo>
                    <a:pt x="0" y="5684"/>
                    <a:pt x="701" y="6785"/>
                    <a:pt x="1801" y="7352"/>
                  </a:cubicBezTo>
                  <a:cubicBezTo>
                    <a:pt x="2494" y="7732"/>
                    <a:pt x="3342" y="7909"/>
                    <a:pt x="4267" y="7909"/>
                  </a:cubicBezTo>
                  <a:cubicBezTo>
                    <a:pt x="6999" y="7909"/>
                    <a:pt x="10408" y="6366"/>
                    <a:pt x="12476" y="3949"/>
                  </a:cubicBezTo>
                  <a:cubicBezTo>
                    <a:pt x="11308" y="2615"/>
                    <a:pt x="9841" y="1581"/>
                    <a:pt x="8206" y="881"/>
                  </a:cubicBezTo>
                  <a:lnTo>
                    <a:pt x="8173" y="881"/>
                  </a:lnTo>
                  <a:cubicBezTo>
                    <a:pt x="6856" y="313"/>
                    <a:pt x="5490" y="1"/>
                    <a:pt x="425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218;p35">
              <a:extLst>
                <a:ext uri="{FF2B5EF4-FFF2-40B4-BE49-F238E27FC236}">
                  <a16:creationId xmlns:a16="http://schemas.microsoft.com/office/drawing/2014/main" id="{63AC368A-38C9-314E-7D69-5FD7C5930C88}"/>
                </a:ext>
              </a:extLst>
            </p:cNvPr>
            <p:cNvSpPr/>
            <p:nvPr/>
          </p:nvSpPr>
          <p:spPr>
            <a:xfrm>
              <a:off x="3735400" y="2231525"/>
              <a:ext cx="311900" cy="99000"/>
            </a:xfrm>
            <a:custGeom>
              <a:avLst/>
              <a:gdLst/>
              <a:ahLst/>
              <a:cxnLst/>
              <a:rect l="l" t="t" r="r" b="b"/>
              <a:pathLst>
                <a:path w="12476" h="3960" extrusionOk="0">
                  <a:moveTo>
                    <a:pt x="0" y="0"/>
                  </a:moveTo>
                  <a:cubicBezTo>
                    <a:pt x="0" y="1735"/>
                    <a:pt x="701" y="2836"/>
                    <a:pt x="1801" y="3403"/>
                  </a:cubicBezTo>
                  <a:cubicBezTo>
                    <a:pt x="2494" y="3783"/>
                    <a:pt x="3342" y="3960"/>
                    <a:pt x="4267" y="3960"/>
                  </a:cubicBezTo>
                  <a:cubicBezTo>
                    <a:pt x="6999" y="3960"/>
                    <a:pt x="10408" y="2417"/>
                    <a:pt x="1247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219;p35">
              <a:extLst>
                <a:ext uri="{FF2B5EF4-FFF2-40B4-BE49-F238E27FC236}">
                  <a16:creationId xmlns:a16="http://schemas.microsoft.com/office/drawing/2014/main" id="{998BE0CC-AC9C-337F-5435-98F08B98061F}"/>
                </a:ext>
              </a:extLst>
            </p:cNvPr>
            <p:cNvSpPr/>
            <p:nvPr/>
          </p:nvSpPr>
          <p:spPr>
            <a:xfrm>
              <a:off x="3735400" y="2231525"/>
              <a:ext cx="209325" cy="25"/>
            </a:xfrm>
            <a:custGeom>
              <a:avLst/>
              <a:gdLst/>
              <a:ahLst/>
              <a:cxnLst/>
              <a:rect l="l" t="t" r="r" b="b"/>
              <a:pathLst>
                <a:path w="8373" h="1" fill="none" extrusionOk="0">
                  <a:moveTo>
                    <a:pt x="0" y="0"/>
                  </a:moveTo>
                  <a:lnTo>
                    <a:pt x="1968" y="0"/>
                  </a:lnTo>
                  <a:lnTo>
                    <a:pt x="4970" y="0"/>
                  </a:lnTo>
                  <a:lnTo>
                    <a:pt x="8373" y="0"/>
                  </a:lnTo>
                </a:path>
              </a:pathLst>
            </a:custGeom>
            <a:noFill/>
            <a:ln w="5000" cap="flat" cmpd="sng">
              <a:solidFill>
                <a:srgbClr val="FFFFFF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220;p35">
              <a:extLst>
                <a:ext uri="{FF2B5EF4-FFF2-40B4-BE49-F238E27FC236}">
                  <a16:creationId xmlns:a16="http://schemas.microsoft.com/office/drawing/2014/main" id="{D5F5AA55-127F-5AF9-6C1B-ED19BF7079D2}"/>
                </a:ext>
              </a:extLst>
            </p:cNvPr>
            <p:cNvSpPr/>
            <p:nvPr/>
          </p:nvSpPr>
          <p:spPr>
            <a:xfrm>
              <a:off x="3784600" y="2162300"/>
              <a:ext cx="117600" cy="69250"/>
            </a:xfrm>
            <a:custGeom>
              <a:avLst/>
              <a:gdLst/>
              <a:ahLst/>
              <a:cxnLst/>
              <a:rect l="l" t="t" r="r" b="b"/>
              <a:pathLst>
                <a:path w="4704" h="2770" fill="none" extrusionOk="0">
                  <a:moveTo>
                    <a:pt x="4704" y="735"/>
                  </a:moveTo>
                  <a:lnTo>
                    <a:pt x="3002" y="2769"/>
                  </a:lnTo>
                  <a:lnTo>
                    <a:pt x="0" y="2769"/>
                  </a:lnTo>
                  <a:lnTo>
                    <a:pt x="2102" y="1"/>
                  </a:lnTo>
                </a:path>
              </a:pathLst>
            </a:custGeom>
            <a:noFill/>
            <a:ln w="5000" cap="flat" cmpd="sng">
              <a:solidFill>
                <a:srgbClr val="FFFFFF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221;p35">
              <a:extLst>
                <a:ext uri="{FF2B5EF4-FFF2-40B4-BE49-F238E27FC236}">
                  <a16:creationId xmlns:a16="http://schemas.microsoft.com/office/drawing/2014/main" id="{ADF1C0B7-03ED-B8A9-2E49-8D13110F1BF7}"/>
                </a:ext>
              </a:extLst>
            </p:cNvPr>
            <p:cNvSpPr/>
            <p:nvPr/>
          </p:nvSpPr>
          <p:spPr>
            <a:xfrm>
              <a:off x="3784600" y="2231525"/>
              <a:ext cx="117600" cy="70075"/>
            </a:xfrm>
            <a:custGeom>
              <a:avLst/>
              <a:gdLst/>
              <a:ahLst/>
              <a:cxnLst/>
              <a:rect l="l" t="t" r="r" b="b"/>
              <a:pathLst>
                <a:path w="4704" h="2803" fill="none" extrusionOk="0">
                  <a:moveTo>
                    <a:pt x="4704" y="2069"/>
                  </a:moveTo>
                  <a:lnTo>
                    <a:pt x="3002" y="0"/>
                  </a:lnTo>
                  <a:lnTo>
                    <a:pt x="0" y="0"/>
                  </a:lnTo>
                  <a:lnTo>
                    <a:pt x="2102" y="2802"/>
                  </a:lnTo>
                </a:path>
              </a:pathLst>
            </a:custGeom>
            <a:noFill/>
            <a:ln w="5000" cap="flat" cmpd="sng">
              <a:solidFill>
                <a:srgbClr val="FFFFFF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222;p35">
              <a:extLst>
                <a:ext uri="{FF2B5EF4-FFF2-40B4-BE49-F238E27FC236}">
                  <a16:creationId xmlns:a16="http://schemas.microsoft.com/office/drawing/2014/main" id="{E804A195-523C-E625-CDD8-199D64535EEB}"/>
                </a:ext>
              </a:extLst>
            </p:cNvPr>
            <p:cNvSpPr/>
            <p:nvPr/>
          </p:nvSpPr>
          <p:spPr>
            <a:xfrm>
              <a:off x="3421000" y="2132800"/>
              <a:ext cx="312750" cy="197725"/>
            </a:xfrm>
            <a:custGeom>
              <a:avLst/>
              <a:gdLst/>
              <a:ahLst/>
              <a:cxnLst/>
              <a:rect l="l" t="t" r="r" b="b"/>
              <a:pathLst>
                <a:path w="12510" h="7909" extrusionOk="0">
                  <a:moveTo>
                    <a:pt x="8241" y="1"/>
                  </a:moveTo>
                  <a:cubicBezTo>
                    <a:pt x="7005" y="1"/>
                    <a:pt x="5631" y="313"/>
                    <a:pt x="4304" y="881"/>
                  </a:cubicBezTo>
                  <a:lnTo>
                    <a:pt x="4270" y="881"/>
                  </a:lnTo>
                  <a:cubicBezTo>
                    <a:pt x="2636" y="1581"/>
                    <a:pt x="1168" y="2615"/>
                    <a:pt x="1" y="3949"/>
                  </a:cubicBezTo>
                  <a:cubicBezTo>
                    <a:pt x="2069" y="6366"/>
                    <a:pt x="5496" y="7909"/>
                    <a:pt x="8237" y="7909"/>
                  </a:cubicBezTo>
                  <a:cubicBezTo>
                    <a:pt x="9166" y="7909"/>
                    <a:pt x="10016" y="7732"/>
                    <a:pt x="10708" y="7352"/>
                  </a:cubicBezTo>
                  <a:cubicBezTo>
                    <a:pt x="11776" y="6785"/>
                    <a:pt x="12509" y="5684"/>
                    <a:pt x="12509" y="3949"/>
                  </a:cubicBezTo>
                  <a:cubicBezTo>
                    <a:pt x="12509" y="1176"/>
                    <a:pt x="10636" y="1"/>
                    <a:pt x="824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223;p35">
              <a:extLst>
                <a:ext uri="{FF2B5EF4-FFF2-40B4-BE49-F238E27FC236}">
                  <a16:creationId xmlns:a16="http://schemas.microsoft.com/office/drawing/2014/main" id="{4D5994BD-CE5B-1A8C-2084-4DD7DA828159}"/>
                </a:ext>
              </a:extLst>
            </p:cNvPr>
            <p:cNvSpPr/>
            <p:nvPr/>
          </p:nvSpPr>
          <p:spPr>
            <a:xfrm>
              <a:off x="3421000" y="2231525"/>
              <a:ext cx="312750" cy="99000"/>
            </a:xfrm>
            <a:custGeom>
              <a:avLst/>
              <a:gdLst/>
              <a:ahLst/>
              <a:cxnLst/>
              <a:rect l="l" t="t" r="r" b="b"/>
              <a:pathLst>
                <a:path w="12510" h="3960" extrusionOk="0">
                  <a:moveTo>
                    <a:pt x="1" y="0"/>
                  </a:moveTo>
                  <a:cubicBezTo>
                    <a:pt x="2069" y="2417"/>
                    <a:pt x="5496" y="3960"/>
                    <a:pt x="8237" y="3960"/>
                  </a:cubicBezTo>
                  <a:cubicBezTo>
                    <a:pt x="9166" y="3960"/>
                    <a:pt x="10016" y="3783"/>
                    <a:pt x="10708" y="3403"/>
                  </a:cubicBezTo>
                  <a:cubicBezTo>
                    <a:pt x="11776" y="2836"/>
                    <a:pt x="12509" y="1735"/>
                    <a:pt x="1250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224;p35">
              <a:extLst>
                <a:ext uri="{FF2B5EF4-FFF2-40B4-BE49-F238E27FC236}">
                  <a16:creationId xmlns:a16="http://schemas.microsoft.com/office/drawing/2014/main" id="{754C5671-504D-B1DB-6BE1-A5CCFA80F4B3}"/>
                </a:ext>
              </a:extLst>
            </p:cNvPr>
            <p:cNvSpPr/>
            <p:nvPr/>
          </p:nvSpPr>
          <p:spPr>
            <a:xfrm>
              <a:off x="3523575" y="2231525"/>
              <a:ext cx="210175" cy="25"/>
            </a:xfrm>
            <a:custGeom>
              <a:avLst/>
              <a:gdLst/>
              <a:ahLst/>
              <a:cxnLst/>
              <a:rect l="l" t="t" r="r" b="b"/>
              <a:pathLst>
                <a:path w="8407" h="1" fill="none" extrusionOk="0">
                  <a:moveTo>
                    <a:pt x="0" y="0"/>
                  </a:moveTo>
                  <a:lnTo>
                    <a:pt x="3436" y="0"/>
                  </a:lnTo>
                  <a:lnTo>
                    <a:pt x="6405" y="0"/>
                  </a:lnTo>
                  <a:lnTo>
                    <a:pt x="8406" y="0"/>
                  </a:lnTo>
                </a:path>
              </a:pathLst>
            </a:custGeom>
            <a:noFill/>
            <a:ln w="5000" cap="flat" cmpd="sng">
              <a:solidFill>
                <a:srgbClr val="FFFFFF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225;p35">
              <a:extLst>
                <a:ext uri="{FF2B5EF4-FFF2-40B4-BE49-F238E27FC236}">
                  <a16:creationId xmlns:a16="http://schemas.microsoft.com/office/drawing/2014/main" id="{DFEBB18F-66E2-7D40-5FC8-2938965BABC4}"/>
                </a:ext>
              </a:extLst>
            </p:cNvPr>
            <p:cNvSpPr/>
            <p:nvPr/>
          </p:nvSpPr>
          <p:spPr>
            <a:xfrm>
              <a:off x="3566100" y="2162300"/>
              <a:ext cx="117625" cy="69250"/>
            </a:xfrm>
            <a:custGeom>
              <a:avLst/>
              <a:gdLst/>
              <a:ahLst/>
              <a:cxnLst/>
              <a:rect l="l" t="t" r="r" b="b"/>
              <a:pathLst>
                <a:path w="4705" h="2770" fill="none" extrusionOk="0">
                  <a:moveTo>
                    <a:pt x="1" y="735"/>
                  </a:moveTo>
                  <a:lnTo>
                    <a:pt x="1735" y="2769"/>
                  </a:lnTo>
                  <a:lnTo>
                    <a:pt x="4704" y="2769"/>
                  </a:lnTo>
                  <a:lnTo>
                    <a:pt x="2636" y="1"/>
                  </a:lnTo>
                </a:path>
              </a:pathLst>
            </a:custGeom>
            <a:noFill/>
            <a:ln w="5000" cap="flat" cmpd="sng">
              <a:solidFill>
                <a:srgbClr val="FFFFFF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226;p35">
              <a:extLst>
                <a:ext uri="{FF2B5EF4-FFF2-40B4-BE49-F238E27FC236}">
                  <a16:creationId xmlns:a16="http://schemas.microsoft.com/office/drawing/2014/main" id="{7047B578-EF29-CA9E-3A70-5EC46769F2E7}"/>
                </a:ext>
              </a:extLst>
            </p:cNvPr>
            <p:cNvSpPr/>
            <p:nvPr/>
          </p:nvSpPr>
          <p:spPr>
            <a:xfrm>
              <a:off x="3566100" y="2231525"/>
              <a:ext cx="117625" cy="70075"/>
            </a:xfrm>
            <a:custGeom>
              <a:avLst/>
              <a:gdLst/>
              <a:ahLst/>
              <a:cxnLst/>
              <a:rect l="l" t="t" r="r" b="b"/>
              <a:pathLst>
                <a:path w="4705" h="2803" fill="none" extrusionOk="0">
                  <a:moveTo>
                    <a:pt x="1" y="2069"/>
                  </a:moveTo>
                  <a:lnTo>
                    <a:pt x="1735" y="0"/>
                  </a:lnTo>
                  <a:lnTo>
                    <a:pt x="4704" y="0"/>
                  </a:lnTo>
                  <a:lnTo>
                    <a:pt x="2636" y="2802"/>
                  </a:lnTo>
                </a:path>
              </a:pathLst>
            </a:custGeom>
            <a:noFill/>
            <a:ln w="5000" cap="flat" cmpd="sng">
              <a:solidFill>
                <a:srgbClr val="FFFFFF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227;p35">
              <a:extLst>
                <a:ext uri="{FF2B5EF4-FFF2-40B4-BE49-F238E27FC236}">
                  <a16:creationId xmlns:a16="http://schemas.microsoft.com/office/drawing/2014/main" id="{6EDCD2B1-4727-BB02-A9E6-B2E362C70BAD}"/>
                </a:ext>
              </a:extLst>
            </p:cNvPr>
            <p:cNvSpPr/>
            <p:nvPr/>
          </p:nvSpPr>
          <p:spPr>
            <a:xfrm>
              <a:off x="3571100" y="2661000"/>
              <a:ext cx="119275" cy="122600"/>
            </a:xfrm>
            <a:custGeom>
              <a:avLst/>
              <a:gdLst/>
              <a:ahLst/>
              <a:cxnLst/>
              <a:rect l="l" t="t" r="r" b="b"/>
              <a:pathLst>
                <a:path w="4771" h="4904" extrusionOk="0">
                  <a:moveTo>
                    <a:pt x="2936" y="0"/>
                  </a:moveTo>
                  <a:lnTo>
                    <a:pt x="1" y="3503"/>
                  </a:lnTo>
                  <a:lnTo>
                    <a:pt x="2636" y="4904"/>
                  </a:lnTo>
                  <a:lnTo>
                    <a:pt x="4771" y="1001"/>
                  </a:lnTo>
                  <a:lnTo>
                    <a:pt x="293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228;p35">
              <a:extLst>
                <a:ext uri="{FF2B5EF4-FFF2-40B4-BE49-F238E27FC236}">
                  <a16:creationId xmlns:a16="http://schemas.microsoft.com/office/drawing/2014/main" id="{48AA50CC-3AF4-05C9-D969-266584CC0396}"/>
                </a:ext>
              </a:extLst>
            </p:cNvPr>
            <p:cNvSpPr/>
            <p:nvPr/>
          </p:nvSpPr>
          <p:spPr>
            <a:xfrm>
              <a:off x="3616150" y="2725200"/>
              <a:ext cx="29200" cy="47575"/>
            </a:xfrm>
            <a:custGeom>
              <a:avLst/>
              <a:gdLst/>
              <a:ahLst/>
              <a:cxnLst/>
              <a:rect l="l" t="t" r="r" b="b"/>
              <a:pathLst>
                <a:path w="1168" h="1903" fill="none" extrusionOk="0">
                  <a:moveTo>
                    <a:pt x="0" y="1902"/>
                  </a:moveTo>
                  <a:lnTo>
                    <a:pt x="1168" y="1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229;p35">
              <a:extLst>
                <a:ext uri="{FF2B5EF4-FFF2-40B4-BE49-F238E27FC236}">
                  <a16:creationId xmlns:a16="http://schemas.microsoft.com/office/drawing/2014/main" id="{79FCEAEA-7A02-5347-A3DA-E3005F34E269}"/>
                </a:ext>
              </a:extLst>
            </p:cNvPr>
            <p:cNvSpPr/>
            <p:nvPr/>
          </p:nvSpPr>
          <p:spPr>
            <a:xfrm>
              <a:off x="3595300" y="2714375"/>
              <a:ext cx="29200" cy="46725"/>
            </a:xfrm>
            <a:custGeom>
              <a:avLst/>
              <a:gdLst/>
              <a:ahLst/>
              <a:cxnLst/>
              <a:rect l="l" t="t" r="r" b="b"/>
              <a:pathLst>
                <a:path w="1168" h="1869" fill="none" extrusionOk="0">
                  <a:moveTo>
                    <a:pt x="0" y="1868"/>
                  </a:moveTo>
                  <a:lnTo>
                    <a:pt x="1168" y="0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230;p35">
              <a:extLst>
                <a:ext uri="{FF2B5EF4-FFF2-40B4-BE49-F238E27FC236}">
                  <a16:creationId xmlns:a16="http://schemas.microsoft.com/office/drawing/2014/main" id="{03600B96-37B6-0FBF-1B43-EA3038E5DD11}"/>
                </a:ext>
              </a:extLst>
            </p:cNvPr>
            <p:cNvSpPr/>
            <p:nvPr/>
          </p:nvSpPr>
          <p:spPr>
            <a:xfrm>
              <a:off x="3581950" y="2563425"/>
              <a:ext cx="109275" cy="122625"/>
            </a:xfrm>
            <a:custGeom>
              <a:avLst/>
              <a:gdLst/>
              <a:ahLst/>
              <a:cxnLst/>
              <a:rect l="l" t="t" r="r" b="b"/>
              <a:pathLst>
                <a:path w="4371" h="4905" extrusionOk="0">
                  <a:moveTo>
                    <a:pt x="2802" y="1"/>
                  </a:moveTo>
                  <a:lnTo>
                    <a:pt x="0" y="1068"/>
                  </a:lnTo>
                  <a:lnTo>
                    <a:pt x="2436" y="4904"/>
                  </a:lnTo>
                  <a:lnTo>
                    <a:pt x="4370" y="4170"/>
                  </a:lnTo>
                  <a:lnTo>
                    <a:pt x="280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231;p35">
              <a:extLst>
                <a:ext uri="{FF2B5EF4-FFF2-40B4-BE49-F238E27FC236}">
                  <a16:creationId xmlns:a16="http://schemas.microsoft.com/office/drawing/2014/main" id="{F7DE4E42-DD89-6CF1-9420-8A3BDA6580B7}"/>
                </a:ext>
              </a:extLst>
            </p:cNvPr>
            <p:cNvSpPr/>
            <p:nvPr/>
          </p:nvSpPr>
          <p:spPr>
            <a:xfrm>
              <a:off x="3630325" y="2571775"/>
              <a:ext cx="22525" cy="50050"/>
            </a:xfrm>
            <a:custGeom>
              <a:avLst/>
              <a:gdLst/>
              <a:ahLst/>
              <a:cxnLst/>
              <a:rect l="l" t="t" r="r" b="b"/>
              <a:pathLst>
                <a:path w="901" h="2002" fill="none" extrusionOk="0">
                  <a:moveTo>
                    <a:pt x="0" y="0"/>
                  </a:moveTo>
                  <a:lnTo>
                    <a:pt x="901" y="2002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232;p35">
              <a:extLst>
                <a:ext uri="{FF2B5EF4-FFF2-40B4-BE49-F238E27FC236}">
                  <a16:creationId xmlns:a16="http://schemas.microsoft.com/office/drawing/2014/main" id="{5DE360BA-FEEE-A57F-6ED5-1982C845337E}"/>
                </a:ext>
              </a:extLst>
            </p:cNvPr>
            <p:cNvSpPr/>
            <p:nvPr/>
          </p:nvSpPr>
          <p:spPr>
            <a:xfrm>
              <a:off x="3606975" y="2580100"/>
              <a:ext cx="23375" cy="50075"/>
            </a:xfrm>
            <a:custGeom>
              <a:avLst/>
              <a:gdLst/>
              <a:ahLst/>
              <a:cxnLst/>
              <a:rect l="l" t="t" r="r" b="b"/>
              <a:pathLst>
                <a:path w="935" h="2003" fill="none" extrusionOk="0">
                  <a:moveTo>
                    <a:pt x="0" y="1"/>
                  </a:moveTo>
                  <a:lnTo>
                    <a:pt x="934" y="2002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233;p35">
              <a:extLst>
                <a:ext uri="{FF2B5EF4-FFF2-40B4-BE49-F238E27FC236}">
                  <a16:creationId xmlns:a16="http://schemas.microsoft.com/office/drawing/2014/main" id="{20E55AC1-65D6-F6F4-CEB3-C230BC207759}"/>
                </a:ext>
              </a:extLst>
            </p:cNvPr>
            <p:cNvSpPr/>
            <p:nvPr/>
          </p:nvSpPr>
          <p:spPr>
            <a:xfrm>
              <a:off x="3438525" y="2357175"/>
              <a:ext cx="408650" cy="348875"/>
            </a:xfrm>
            <a:custGeom>
              <a:avLst/>
              <a:gdLst/>
              <a:ahLst/>
              <a:cxnLst/>
              <a:rect l="l" t="t" r="r" b="b"/>
              <a:pathLst>
                <a:path w="16346" h="13955" extrusionOk="0">
                  <a:moveTo>
                    <a:pt x="8300" y="1"/>
                  </a:moveTo>
                  <a:cubicBezTo>
                    <a:pt x="7536" y="1"/>
                    <a:pt x="6770" y="89"/>
                    <a:pt x="6038" y="278"/>
                  </a:cubicBezTo>
                  <a:cubicBezTo>
                    <a:pt x="5804" y="345"/>
                    <a:pt x="5537" y="445"/>
                    <a:pt x="5304" y="512"/>
                  </a:cubicBezTo>
                  <a:cubicBezTo>
                    <a:pt x="4003" y="1012"/>
                    <a:pt x="2835" y="1779"/>
                    <a:pt x="1868" y="2780"/>
                  </a:cubicBezTo>
                  <a:lnTo>
                    <a:pt x="1801" y="2847"/>
                  </a:lnTo>
                  <a:lnTo>
                    <a:pt x="1601" y="3080"/>
                  </a:lnTo>
                  <a:lnTo>
                    <a:pt x="1268" y="3414"/>
                  </a:lnTo>
                  <a:cubicBezTo>
                    <a:pt x="1001" y="3714"/>
                    <a:pt x="801" y="4048"/>
                    <a:pt x="634" y="4448"/>
                  </a:cubicBezTo>
                  <a:cubicBezTo>
                    <a:pt x="567" y="4581"/>
                    <a:pt x="534" y="4748"/>
                    <a:pt x="467" y="4915"/>
                  </a:cubicBezTo>
                  <a:cubicBezTo>
                    <a:pt x="467" y="4982"/>
                    <a:pt x="434" y="5048"/>
                    <a:pt x="434" y="5115"/>
                  </a:cubicBezTo>
                  <a:lnTo>
                    <a:pt x="400" y="5082"/>
                  </a:lnTo>
                  <a:lnTo>
                    <a:pt x="400" y="5082"/>
                  </a:lnTo>
                  <a:cubicBezTo>
                    <a:pt x="0" y="7116"/>
                    <a:pt x="1468" y="9085"/>
                    <a:pt x="3536" y="9285"/>
                  </a:cubicBezTo>
                  <a:cubicBezTo>
                    <a:pt x="3680" y="9307"/>
                    <a:pt x="3825" y="9318"/>
                    <a:pt x="3970" y="9318"/>
                  </a:cubicBezTo>
                  <a:cubicBezTo>
                    <a:pt x="4259" y="9318"/>
                    <a:pt x="4548" y="9274"/>
                    <a:pt x="4837" y="9185"/>
                  </a:cubicBezTo>
                  <a:cubicBezTo>
                    <a:pt x="5237" y="9085"/>
                    <a:pt x="5637" y="8884"/>
                    <a:pt x="5971" y="8651"/>
                  </a:cubicBezTo>
                  <a:cubicBezTo>
                    <a:pt x="6405" y="8351"/>
                    <a:pt x="6738" y="7950"/>
                    <a:pt x="7005" y="7483"/>
                  </a:cubicBezTo>
                  <a:cubicBezTo>
                    <a:pt x="7038" y="7383"/>
                    <a:pt x="7105" y="7250"/>
                    <a:pt x="7172" y="7150"/>
                  </a:cubicBezTo>
                  <a:cubicBezTo>
                    <a:pt x="7305" y="6783"/>
                    <a:pt x="7539" y="6483"/>
                    <a:pt x="7839" y="6249"/>
                  </a:cubicBezTo>
                  <a:cubicBezTo>
                    <a:pt x="8106" y="6049"/>
                    <a:pt x="8373" y="5916"/>
                    <a:pt x="8706" y="5816"/>
                  </a:cubicBezTo>
                  <a:cubicBezTo>
                    <a:pt x="8806" y="5782"/>
                    <a:pt x="8940" y="5749"/>
                    <a:pt x="9073" y="5715"/>
                  </a:cubicBezTo>
                  <a:lnTo>
                    <a:pt x="9240" y="5682"/>
                  </a:lnTo>
                  <a:cubicBezTo>
                    <a:pt x="9385" y="5671"/>
                    <a:pt x="9529" y="5664"/>
                    <a:pt x="9672" y="5664"/>
                  </a:cubicBezTo>
                  <a:cubicBezTo>
                    <a:pt x="9959" y="5664"/>
                    <a:pt x="10241" y="5693"/>
                    <a:pt x="10508" y="5782"/>
                  </a:cubicBezTo>
                  <a:cubicBezTo>
                    <a:pt x="10841" y="5882"/>
                    <a:pt x="11175" y="6049"/>
                    <a:pt x="11475" y="6283"/>
                  </a:cubicBezTo>
                  <a:cubicBezTo>
                    <a:pt x="11542" y="6316"/>
                    <a:pt x="11608" y="6383"/>
                    <a:pt x="11675" y="6449"/>
                  </a:cubicBezTo>
                  <a:lnTo>
                    <a:pt x="11842" y="6616"/>
                  </a:lnTo>
                  <a:cubicBezTo>
                    <a:pt x="12075" y="6983"/>
                    <a:pt x="12275" y="7383"/>
                    <a:pt x="12342" y="7850"/>
                  </a:cubicBezTo>
                  <a:cubicBezTo>
                    <a:pt x="12442" y="8417"/>
                    <a:pt x="12409" y="9051"/>
                    <a:pt x="12242" y="9618"/>
                  </a:cubicBezTo>
                  <a:lnTo>
                    <a:pt x="12242" y="9652"/>
                  </a:lnTo>
                  <a:cubicBezTo>
                    <a:pt x="12242" y="9685"/>
                    <a:pt x="12242" y="9685"/>
                    <a:pt x="12242" y="9718"/>
                  </a:cubicBezTo>
                  <a:cubicBezTo>
                    <a:pt x="12075" y="10252"/>
                    <a:pt x="11775" y="10752"/>
                    <a:pt x="11341" y="11153"/>
                  </a:cubicBezTo>
                  <a:lnTo>
                    <a:pt x="11275" y="11186"/>
                  </a:lnTo>
                  <a:lnTo>
                    <a:pt x="11175" y="11253"/>
                  </a:lnTo>
                  <a:cubicBezTo>
                    <a:pt x="11008" y="11353"/>
                    <a:pt x="10808" y="11453"/>
                    <a:pt x="10641" y="11520"/>
                  </a:cubicBezTo>
                  <a:cubicBezTo>
                    <a:pt x="10485" y="11559"/>
                    <a:pt x="10317" y="11575"/>
                    <a:pt x="10151" y="11575"/>
                  </a:cubicBezTo>
                  <a:cubicBezTo>
                    <a:pt x="10034" y="11575"/>
                    <a:pt x="9918" y="11567"/>
                    <a:pt x="9807" y="11553"/>
                  </a:cubicBezTo>
                  <a:lnTo>
                    <a:pt x="9640" y="11553"/>
                  </a:lnTo>
                  <a:cubicBezTo>
                    <a:pt x="9575" y="11542"/>
                    <a:pt x="9511" y="11537"/>
                    <a:pt x="9450" y="11537"/>
                  </a:cubicBezTo>
                  <a:cubicBezTo>
                    <a:pt x="8358" y="11537"/>
                    <a:pt x="7970" y="13147"/>
                    <a:pt x="9107" y="13621"/>
                  </a:cubicBezTo>
                  <a:cubicBezTo>
                    <a:pt x="9307" y="13688"/>
                    <a:pt x="9507" y="13755"/>
                    <a:pt x="9740" y="13821"/>
                  </a:cubicBezTo>
                  <a:cubicBezTo>
                    <a:pt x="10107" y="13888"/>
                    <a:pt x="10441" y="13955"/>
                    <a:pt x="10808" y="13955"/>
                  </a:cubicBezTo>
                  <a:lnTo>
                    <a:pt x="11175" y="13955"/>
                  </a:lnTo>
                  <a:cubicBezTo>
                    <a:pt x="11675" y="13921"/>
                    <a:pt x="12175" y="13788"/>
                    <a:pt x="12642" y="13588"/>
                  </a:cubicBezTo>
                  <a:cubicBezTo>
                    <a:pt x="13209" y="13321"/>
                    <a:pt x="13710" y="12954"/>
                    <a:pt x="14143" y="12554"/>
                  </a:cubicBezTo>
                  <a:cubicBezTo>
                    <a:pt x="14377" y="12320"/>
                    <a:pt x="14610" y="12087"/>
                    <a:pt x="14777" y="11820"/>
                  </a:cubicBezTo>
                  <a:cubicBezTo>
                    <a:pt x="14944" y="11620"/>
                    <a:pt x="15111" y="11386"/>
                    <a:pt x="15244" y="11153"/>
                  </a:cubicBezTo>
                  <a:cubicBezTo>
                    <a:pt x="15411" y="10886"/>
                    <a:pt x="15578" y="10552"/>
                    <a:pt x="15711" y="10252"/>
                  </a:cubicBezTo>
                  <a:cubicBezTo>
                    <a:pt x="15778" y="10052"/>
                    <a:pt x="15878" y="9818"/>
                    <a:pt x="15945" y="9585"/>
                  </a:cubicBezTo>
                  <a:cubicBezTo>
                    <a:pt x="16112" y="9018"/>
                    <a:pt x="16245" y="8451"/>
                    <a:pt x="16278" y="7850"/>
                  </a:cubicBezTo>
                  <a:cubicBezTo>
                    <a:pt x="16345" y="6983"/>
                    <a:pt x="16278" y="6149"/>
                    <a:pt x="16045" y="5315"/>
                  </a:cubicBezTo>
                  <a:cubicBezTo>
                    <a:pt x="15911" y="4915"/>
                    <a:pt x="15778" y="4515"/>
                    <a:pt x="15578" y="4148"/>
                  </a:cubicBezTo>
                  <a:cubicBezTo>
                    <a:pt x="15411" y="3781"/>
                    <a:pt x="15178" y="3447"/>
                    <a:pt x="14944" y="3114"/>
                  </a:cubicBezTo>
                  <a:cubicBezTo>
                    <a:pt x="14377" y="2380"/>
                    <a:pt x="13676" y="1746"/>
                    <a:pt x="12909" y="1279"/>
                  </a:cubicBezTo>
                  <a:cubicBezTo>
                    <a:pt x="12576" y="1079"/>
                    <a:pt x="12242" y="912"/>
                    <a:pt x="11909" y="745"/>
                  </a:cubicBezTo>
                  <a:cubicBezTo>
                    <a:pt x="11175" y="412"/>
                    <a:pt x="10441" y="212"/>
                    <a:pt x="9674" y="111"/>
                  </a:cubicBezTo>
                  <a:cubicBezTo>
                    <a:pt x="9540" y="78"/>
                    <a:pt x="9373" y="45"/>
                    <a:pt x="9240" y="45"/>
                  </a:cubicBezTo>
                  <a:cubicBezTo>
                    <a:pt x="8929" y="16"/>
                    <a:pt x="8615" y="1"/>
                    <a:pt x="830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234;p35">
              <a:extLst>
                <a:ext uri="{FF2B5EF4-FFF2-40B4-BE49-F238E27FC236}">
                  <a16:creationId xmlns:a16="http://schemas.microsoft.com/office/drawing/2014/main" id="{73806791-250C-91BC-EA23-2E42D42B28F7}"/>
                </a:ext>
              </a:extLst>
            </p:cNvPr>
            <p:cNvSpPr/>
            <p:nvPr/>
          </p:nvSpPr>
          <p:spPr>
            <a:xfrm>
              <a:off x="3682025" y="2637650"/>
              <a:ext cx="38375" cy="68400"/>
            </a:xfrm>
            <a:custGeom>
              <a:avLst/>
              <a:gdLst/>
              <a:ahLst/>
              <a:cxnLst/>
              <a:rect l="l" t="t" r="r" b="b"/>
              <a:pathLst>
                <a:path w="1535" h="2736" extrusionOk="0">
                  <a:moveTo>
                    <a:pt x="1535" y="0"/>
                  </a:moveTo>
                  <a:lnTo>
                    <a:pt x="1435" y="67"/>
                  </a:lnTo>
                  <a:cubicBezTo>
                    <a:pt x="1268" y="201"/>
                    <a:pt x="1068" y="267"/>
                    <a:pt x="901" y="334"/>
                  </a:cubicBezTo>
                  <a:cubicBezTo>
                    <a:pt x="745" y="373"/>
                    <a:pt x="577" y="389"/>
                    <a:pt x="411" y="389"/>
                  </a:cubicBezTo>
                  <a:cubicBezTo>
                    <a:pt x="294" y="389"/>
                    <a:pt x="178" y="381"/>
                    <a:pt x="67" y="367"/>
                  </a:cubicBezTo>
                  <a:lnTo>
                    <a:pt x="0" y="2602"/>
                  </a:lnTo>
                  <a:cubicBezTo>
                    <a:pt x="367" y="2702"/>
                    <a:pt x="701" y="2736"/>
                    <a:pt x="1068" y="2736"/>
                  </a:cubicBezTo>
                  <a:lnTo>
                    <a:pt x="1435" y="2736"/>
                  </a:lnTo>
                  <a:lnTo>
                    <a:pt x="153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235;p35">
              <a:extLst>
                <a:ext uri="{FF2B5EF4-FFF2-40B4-BE49-F238E27FC236}">
                  <a16:creationId xmlns:a16="http://schemas.microsoft.com/office/drawing/2014/main" id="{92BAE718-0539-BDA0-6DF1-982CAAF4CDC6}"/>
                </a:ext>
              </a:extLst>
            </p:cNvPr>
            <p:cNvSpPr/>
            <p:nvPr/>
          </p:nvSpPr>
          <p:spPr>
            <a:xfrm>
              <a:off x="3536925" y="2359950"/>
              <a:ext cx="302725" cy="292725"/>
            </a:xfrm>
            <a:custGeom>
              <a:avLst/>
              <a:gdLst/>
              <a:ahLst/>
              <a:cxnLst/>
              <a:rect l="l" t="t" r="r" b="b"/>
              <a:pathLst>
                <a:path w="12109" h="11709" extrusionOk="0">
                  <a:moveTo>
                    <a:pt x="5738" y="0"/>
                  </a:moveTo>
                  <a:lnTo>
                    <a:pt x="5337" y="5604"/>
                  </a:lnTo>
                  <a:cubicBezTo>
                    <a:pt x="5482" y="5593"/>
                    <a:pt x="5623" y="5586"/>
                    <a:pt x="5762" y="5586"/>
                  </a:cubicBezTo>
                  <a:cubicBezTo>
                    <a:pt x="6042" y="5586"/>
                    <a:pt x="6316" y="5616"/>
                    <a:pt x="6605" y="5705"/>
                  </a:cubicBezTo>
                  <a:cubicBezTo>
                    <a:pt x="6938" y="5805"/>
                    <a:pt x="7272" y="5971"/>
                    <a:pt x="7572" y="6205"/>
                  </a:cubicBezTo>
                  <a:lnTo>
                    <a:pt x="7973" y="634"/>
                  </a:lnTo>
                  <a:cubicBezTo>
                    <a:pt x="7272" y="301"/>
                    <a:pt x="6505" y="101"/>
                    <a:pt x="5738" y="0"/>
                  </a:cubicBezTo>
                  <a:close/>
                  <a:moveTo>
                    <a:pt x="2102" y="167"/>
                  </a:moveTo>
                  <a:cubicBezTo>
                    <a:pt x="1868" y="234"/>
                    <a:pt x="1601" y="334"/>
                    <a:pt x="1368" y="401"/>
                  </a:cubicBezTo>
                  <a:cubicBezTo>
                    <a:pt x="901" y="568"/>
                    <a:pt x="434" y="801"/>
                    <a:pt x="0" y="1035"/>
                  </a:cubicBezTo>
                  <a:lnTo>
                    <a:pt x="3069" y="7439"/>
                  </a:lnTo>
                  <a:cubicBezTo>
                    <a:pt x="3136" y="7306"/>
                    <a:pt x="3202" y="7172"/>
                    <a:pt x="3236" y="7072"/>
                  </a:cubicBezTo>
                  <a:cubicBezTo>
                    <a:pt x="3403" y="6705"/>
                    <a:pt x="3636" y="6405"/>
                    <a:pt x="3936" y="6172"/>
                  </a:cubicBezTo>
                  <a:cubicBezTo>
                    <a:pt x="4170" y="5971"/>
                    <a:pt x="4470" y="5838"/>
                    <a:pt x="4770" y="5738"/>
                  </a:cubicBezTo>
                  <a:lnTo>
                    <a:pt x="2102" y="167"/>
                  </a:lnTo>
                  <a:close/>
                  <a:moveTo>
                    <a:pt x="11008" y="3003"/>
                  </a:moveTo>
                  <a:lnTo>
                    <a:pt x="7906" y="6538"/>
                  </a:lnTo>
                  <a:cubicBezTo>
                    <a:pt x="8173" y="6905"/>
                    <a:pt x="8339" y="7306"/>
                    <a:pt x="8440" y="7773"/>
                  </a:cubicBezTo>
                  <a:cubicBezTo>
                    <a:pt x="8506" y="8340"/>
                    <a:pt x="8473" y="8974"/>
                    <a:pt x="8306" y="9541"/>
                  </a:cubicBezTo>
                  <a:lnTo>
                    <a:pt x="12109" y="5204"/>
                  </a:lnTo>
                  <a:cubicBezTo>
                    <a:pt x="11975" y="4804"/>
                    <a:pt x="11842" y="4404"/>
                    <a:pt x="11642" y="4037"/>
                  </a:cubicBezTo>
                  <a:cubicBezTo>
                    <a:pt x="11475" y="3670"/>
                    <a:pt x="11242" y="3336"/>
                    <a:pt x="11008" y="3003"/>
                  </a:cubicBezTo>
                  <a:close/>
                  <a:moveTo>
                    <a:pt x="8306" y="9641"/>
                  </a:moveTo>
                  <a:cubicBezTo>
                    <a:pt x="8139" y="10174"/>
                    <a:pt x="7839" y="10675"/>
                    <a:pt x="7405" y="11075"/>
                  </a:cubicBezTo>
                  <a:lnTo>
                    <a:pt x="7239" y="11175"/>
                  </a:lnTo>
                  <a:lnTo>
                    <a:pt x="10841" y="11709"/>
                  </a:lnTo>
                  <a:cubicBezTo>
                    <a:pt x="11008" y="11509"/>
                    <a:pt x="11175" y="11275"/>
                    <a:pt x="11308" y="11042"/>
                  </a:cubicBezTo>
                  <a:cubicBezTo>
                    <a:pt x="11475" y="10775"/>
                    <a:pt x="11642" y="10441"/>
                    <a:pt x="11775" y="10141"/>
                  </a:cubicBezTo>
                  <a:lnTo>
                    <a:pt x="8306" y="964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236;p35">
              <a:extLst>
                <a:ext uri="{FF2B5EF4-FFF2-40B4-BE49-F238E27FC236}">
                  <a16:creationId xmlns:a16="http://schemas.microsoft.com/office/drawing/2014/main" id="{426F8B82-FB7E-8C9F-EFF1-D276109AE70C}"/>
                </a:ext>
              </a:extLst>
            </p:cNvPr>
            <p:cNvSpPr/>
            <p:nvPr/>
          </p:nvSpPr>
          <p:spPr>
            <a:xfrm>
              <a:off x="3450200" y="2426675"/>
              <a:ext cx="138450" cy="164600"/>
            </a:xfrm>
            <a:custGeom>
              <a:avLst/>
              <a:gdLst/>
              <a:ahLst/>
              <a:cxnLst/>
              <a:rect l="l" t="t" r="r" b="b"/>
              <a:pathLst>
                <a:path w="5538" h="6584" extrusionOk="0">
                  <a:moveTo>
                    <a:pt x="1401" y="0"/>
                  </a:moveTo>
                  <a:lnTo>
                    <a:pt x="1334" y="67"/>
                  </a:lnTo>
                  <a:lnTo>
                    <a:pt x="1134" y="300"/>
                  </a:lnTo>
                  <a:lnTo>
                    <a:pt x="801" y="634"/>
                  </a:lnTo>
                  <a:cubicBezTo>
                    <a:pt x="534" y="934"/>
                    <a:pt x="334" y="1268"/>
                    <a:pt x="167" y="1668"/>
                  </a:cubicBezTo>
                  <a:cubicBezTo>
                    <a:pt x="100" y="1801"/>
                    <a:pt x="67" y="1968"/>
                    <a:pt x="0" y="2135"/>
                  </a:cubicBezTo>
                  <a:lnTo>
                    <a:pt x="3102" y="6571"/>
                  </a:lnTo>
                  <a:cubicBezTo>
                    <a:pt x="3205" y="6579"/>
                    <a:pt x="3307" y="6583"/>
                    <a:pt x="3409" y="6583"/>
                  </a:cubicBezTo>
                  <a:cubicBezTo>
                    <a:pt x="3739" y="6583"/>
                    <a:pt x="4064" y="6540"/>
                    <a:pt x="4370" y="6438"/>
                  </a:cubicBezTo>
                  <a:cubicBezTo>
                    <a:pt x="4803" y="6338"/>
                    <a:pt x="5170" y="6138"/>
                    <a:pt x="5537" y="5904"/>
                  </a:cubicBezTo>
                  <a:lnTo>
                    <a:pt x="140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237;p35">
              <a:extLst>
                <a:ext uri="{FF2B5EF4-FFF2-40B4-BE49-F238E27FC236}">
                  <a16:creationId xmlns:a16="http://schemas.microsoft.com/office/drawing/2014/main" id="{1F41DEB4-1D71-D191-2F6D-E8271D18B114}"/>
                </a:ext>
              </a:extLst>
            </p:cNvPr>
            <p:cNvSpPr/>
            <p:nvPr/>
          </p:nvSpPr>
          <p:spPr>
            <a:xfrm>
              <a:off x="3240875" y="2366625"/>
              <a:ext cx="158475" cy="157625"/>
            </a:xfrm>
            <a:custGeom>
              <a:avLst/>
              <a:gdLst/>
              <a:ahLst/>
              <a:cxnLst/>
              <a:rect l="l" t="t" r="r" b="b"/>
              <a:pathLst>
                <a:path w="6339" h="6305" extrusionOk="0">
                  <a:moveTo>
                    <a:pt x="0" y="0"/>
                  </a:moveTo>
                  <a:lnTo>
                    <a:pt x="0" y="6305"/>
                  </a:lnTo>
                  <a:lnTo>
                    <a:pt x="6338" y="6305"/>
                  </a:lnTo>
                  <a:lnTo>
                    <a:pt x="633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238;p35">
              <a:extLst>
                <a:ext uri="{FF2B5EF4-FFF2-40B4-BE49-F238E27FC236}">
                  <a16:creationId xmlns:a16="http://schemas.microsoft.com/office/drawing/2014/main" id="{4926411A-465A-E505-2A96-37D3E3546245}"/>
                </a:ext>
              </a:extLst>
            </p:cNvPr>
            <p:cNvSpPr/>
            <p:nvPr/>
          </p:nvSpPr>
          <p:spPr>
            <a:xfrm>
              <a:off x="3240875" y="2466700"/>
              <a:ext cx="158475" cy="57550"/>
            </a:xfrm>
            <a:custGeom>
              <a:avLst/>
              <a:gdLst/>
              <a:ahLst/>
              <a:cxnLst/>
              <a:rect l="l" t="t" r="r" b="b"/>
              <a:pathLst>
                <a:path w="6339" h="2302" extrusionOk="0">
                  <a:moveTo>
                    <a:pt x="0" y="0"/>
                  </a:moveTo>
                  <a:lnTo>
                    <a:pt x="0" y="2302"/>
                  </a:lnTo>
                  <a:lnTo>
                    <a:pt x="6338" y="2302"/>
                  </a:lnTo>
                  <a:lnTo>
                    <a:pt x="63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239;p35">
              <a:extLst>
                <a:ext uri="{FF2B5EF4-FFF2-40B4-BE49-F238E27FC236}">
                  <a16:creationId xmlns:a16="http://schemas.microsoft.com/office/drawing/2014/main" id="{C4BBC53A-D401-D5A8-3376-7D2585B87419}"/>
                </a:ext>
              </a:extLst>
            </p:cNvPr>
            <p:cNvSpPr/>
            <p:nvPr/>
          </p:nvSpPr>
          <p:spPr>
            <a:xfrm>
              <a:off x="3320100" y="2050550"/>
              <a:ext cx="157625" cy="158475"/>
            </a:xfrm>
            <a:custGeom>
              <a:avLst/>
              <a:gdLst/>
              <a:ahLst/>
              <a:cxnLst/>
              <a:rect l="l" t="t" r="r" b="b"/>
              <a:pathLst>
                <a:path w="6305" h="6339" extrusionOk="0">
                  <a:moveTo>
                    <a:pt x="0" y="1"/>
                  </a:moveTo>
                  <a:lnTo>
                    <a:pt x="0" y="6339"/>
                  </a:lnTo>
                  <a:lnTo>
                    <a:pt x="6305" y="6339"/>
                  </a:lnTo>
                  <a:lnTo>
                    <a:pt x="630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240;p35">
              <a:extLst>
                <a:ext uri="{FF2B5EF4-FFF2-40B4-BE49-F238E27FC236}">
                  <a16:creationId xmlns:a16="http://schemas.microsoft.com/office/drawing/2014/main" id="{DE3750CE-1AA3-12BB-0CF6-24768C9BF2A0}"/>
                </a:ext>
              </a:extLst>
            </p:cNvPr>
            <p:cNvSpPr/>
            <p:nvPr/>
          </p:nvSpPr>
          <p:spPr>
            <a:xfrm>
              <a:off x="3320100" y="2150625"/>
              <a:ext cx="157625" cy="58400"/>
            </a:xfrm>
            <a:custGeom>
              <a:avLst/>
              <a:gdLst/>
              <a:ahLst/>
              <a:cxnLst/>
              <a:rect l="l" t="t" r="r" b="b"/>
              <a:pathLst>
                <a:path w="6305" h="2336" extrusionOk="0">
                  <a:moveTo>
                    <a:pt x="0" y="1"/>
                  </a:moveTo>
                  <a:lnTo>
                    <a:pt x="0" y="2336"/>
                  </a:lnTo>
                  <a:lnTo>
                    <a:pt x="6305" y="2336"/>
                  </a:lnTo>
                  <a:lnTo>
                    <a:pt x="630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241;p35">
              <a:extLst>
                <a:ext uri="{FF2B5EF4-FFF2-40B4-BE49-F238E27FC236}">
                  <a16:creationId xmlns:a16="http://schemas.microsoft.com/office/drawing/2014/main" id="{73B9B004-B633-B55A-D771-042244436C49}"/>
                </a:ext>
              </a:extLst>
            </p:cNvPr>
            <p:cNvSpPr/>
            <p:nvPr/>
          </p:nvSpPr>
          <p:spPr>
            <a:xfrm>
              <a:off x="3083250" y="2171475"/>
              <a:ext cx="157650" cy="157650"/>
            </a:xfrm>
            <a:custGeom>
              <a:avLst/>
              <a:gdLst/>
              <a:ahLst/>
              <a:cxnLst/>
              <a:rect l="l" t="t" r="r" b="b"/>
              <a:pathLst>
                <a:path w="6306" h="6306" extrusionOk="0">
                  <a:moveTo>
                    <a:pt x="1" y="1"/>
                  </a:moveTo>
                  <a:lnTo>
                    <a:pt x="1" y="6305"/>
                  </a:lnTo>
                  <a:lnTo>
                    <a:pt x="6305" y="6305"/>
                  </a:lnTo>
                  <a:lnTo>
                    <a:pt x="630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242;p35">
              <a:extLst>
                <a:ext uri="{FF2B5EF4-FFF2-40B4-BE49-F238E27FC236}">
                  <a16:creationId xmlns:a16="http://schemas.microsoft.com/office/drawing/2014/main" id="{987788F5-2F61-09BD-0B69-1B2EB9B78283}"/>
                </a:ext>
              </a:extLst>
            </p:cNvPr>
            <p:cNvSpPr/>
            <p:nvPr/>
          </p:nvSpPr>
          <p:spPr>
            <a:xfrm>
              <a:off x="3083250" y="2271550"/>
              <a:ext cx="157650" cy="57575"/>
            </a:xfrm>
            <a:custGeom>
              <a:avLst/>
              <a:gdLst/>
              <a:ahLst/>
              <a:cxnLst/>
              <a:rect l="l" t="t" r="r" b="b"/>
              <a:pathLst>
                <a:path w="6306" h="2303" extrusionOk="0">
                  <a:moveTo>
                    <a:pt x="1" y="1"/>
                  </a:moveTo>
                  <a:lnTo>
                    <a:pt x="1" y="2302"/>
                  </a:lnTo>
                  <a:lnTo>
                    <a:pt x="6305" y="2302"/>
                  </a:lnTo>
                  <a:lnTo>
                    <a:pt x="630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243;p35">
              <a:extLst>
                <a:ext uri="{FF2B5EF4-FFF2-40B4-BE49-F238E27FC236}">
                  <a16:creationId xmlns:a16="http://schemas.microsoft.com/office/drawing/2014/main" id="{73539C5D-9698-FEB8-1AB2-C3E60D214939}"/>
                </a:ext>
              </a:extLst>
            </p:cNvPr>
            <p:cNvSpPr/>
            <p:nvPr/>
          </p:nvSpPr>
          <p:spPr>
            <a:xfrm>
              <a:off x="3083250" y="2328250"/>
              <a:ext cx="157650" cy="158475"/>
            </a:xfrm>
            <a:custGeom>
              <a:avLst/>
              <a:gdLst/>
              <a:ahLst/>
              <a:cxnLst/>
              <a:rect l="l" t="t" r="r" b="b"/>
              <a:pathLst>
                <a:path w="6306" h="6339" extrusionOk="0">
                  <a:moveTo>
                    <a:pt x="1" y="1"/>
                  </a:moveTo>
                  <a:lnTo>
                    <a:pt x="1" y="6339"/>
                  </a:lnTo>
                  <a:lnTo>
                    <a:pt x="6305" y="6339"/>
                  </a:lnTo>
                  <a:lnTo>
                    <a:pt x="630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244;p35">
              <a:extLst>
                <a:ext uri="{FF2B5EF4-FFF2-40B4-BE49-F238E27FC236}">
                  <a16:creationId xmlns:a16="http://schemas.microsoft.com/office/drawing/2014/main" id="{41A64691-18FE-28B8-AACD-8A068F09C8EE}"/>
                </a:ext>
              </a:extLst>
            </p:cNvPr>
            <p:cNvSpPr/>
            <p:nvPr/>
          </p:nvSpPr>
          <p:spPr>
            <a:xfrm>
              <a:off x="3083250" y="2428325"/>
              <a:ext cx="157650" cy="57575"/>
            </a:xfrm>
            <a:custGeom>
              <a:avLst/>
              <a:gdLst/>
              <a:ahLst/>
              <a:cxnLst/>
              <a:rect l="l" t="t" r="r" b="b"/>
              <a:pathLst>
                <a:path w="6306" h="2303" extrusionOk="0">
                  <a:moveTo>
                    <a:pt x="1" y="1"/>
                  </a:moveTo>
                  <a:lnTo>
                    <a:pt x="1" y="2302"/>
                  </a:lnTo>
                  <a:lnTo>
                    <a:pt x="6305" y="2302"/>
                  </a:lnTo>
                  <a:lnTo>
                    <a:pt x="630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245;p35">
              <a:extLst>
                <a:ext uri="{FF2B5EF4-FFF2-40B4-BE49-F238E27FC236}">
                  <a16:creationId xmlns:a16="http://schemas.microsoft.com/office/drawing/2014/main" id="{C3A72201-4F62-DBC3-1D29-93607E71EA4F}"/>
                </a:ext>
              </a:extLst>
            </p:cNvPr>
            <p:cNvSpPr/>
            <p:nvPr/>
          </p:nvSpPr>
          <p:spPr>
            <a:xfrm>
              <a:off x="3162475" y="2050550"/>
              <a:ext cx="157650" cy="158475"/>
            </a:xfrm>
            <a:custGeom>
              <a:avLst/>
              <a:gdLst/>
              <a:ahLst/>
              <a:cxnLst/>
              <a:rect l="l" t="t" r="r" b="b"/>
              <a:pathLst>
                <a:path w="6306" h="6339" extrusionOk="0">
                  <a:moveTo>
                    <a:pt x="1" y="1"/>
                  </a:moveTo>
                  <a:lnTo>
                    <a:pt x="1" y="6339"/>
                  </a:lnTo>
                  <a:lnTo>
                    <a:pt x="6305" y="6339"/>
                  </a:lnTo>
                  <a:lnTo>
                    <a:pt x="630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246;p35">
              <a:extLst>
                <a:ext uri="{FF2B5EF4-FFF2-40B4-BE49-F238E27FC236}">
                  <a16:creationId xmlns:a16="http://schemas.microsoft.com/office/drawing/2014/main" id="{28E5B04D-FE4A-36BC-C58A-9484558F7FA2}"/>
                </a:ext>
              </a:extLst>
            </p:cNvPr>
            <p:cNvSpPr/>
            <p:nvPr/>
          </p:nvSpPr>
          <p:spPr>
            <a:xfrm>
              <a:off x="3162475" y="2150625"/>
              <a:ext cx="157650" cy="58400"/>
            </a:xfrm>
            <a:custGeom>
              <a:avLst/>
              <a:gdLst/>
              <a:ahLst/>
              <a:cxnLst/>
              <a:rect l="l" t="t" r="r" b="b"/>
              <a:pathLst>
                <a:path w="6306" h="2336" extrusionOk="0">
                  <a:moveTo>
                    <a:pt x="1" y="1"/>
                  </a:moveTo>
                  <a:lnTo>
                    <a:pt x="1" y="2336"/>
                  </a:lnTo>
                  <a:lnTo>
                    <a:pt x="6305" y="2336"/>
                  </a:lnTo>
                  <a:lnTo>
                    <a:pt x="630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247;p35">
              <a:extLst>
                <a:ext uri="{FF2B5EF4-FFF2-40B4-BE49-F238E27FC236}">
                  <a16:creationId xmlns:a16="http://schemas.microsoft.com/office/drawing/2014/main" id="{BEBED762-0DC6-7CC0-0CA6-D18A5FEA52E9}"/>
                </a:ext>
              </a:extLst>
            </p:cNvPr>
            <p:cNvSpPr/>
            <p:nvPr/>
          </p:nvSpPr>
          <p:spPr>
            <a:xfrm>
              <a:off x="3240875" y="2208175"/>
              <a:ext cx="158475" cy="158475"/>
            </a:xfrm>
            <a:custGeom>
              <a:avLst/>
              <a:gdLst/>
              <a:ahLst/>
              <a:cxnLst/>
              <a:rect l="l" t="t" r="r" b="b"/>
              <a:pathLst>
                <a:path w="6339" h="6339" extrusionOk="0">
                  <a:moveTo>
                    <a:pt x="0" y="0"/>
                  </a:moveTo>
                  <a:lnTo>
                    <a:pt x="0" y="6338"/>
                  </a:lnTo>
                  <a:lnTo>
                    <a:pt x="6338" y="6338"/>
                  </a:lnTo>
                  <a:lnTo>
                    <a:pt x="633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248;p35">
              <a:extLst>
                <a:ext uri="{FF2B5EF4-FFF2-40B4-BE49-F238E27FC236}">
                  <a16:creationId xmlns:a16="http://schemas.microsoft.com/office/drawing/2014/main" id="{476FEA6B-8F04-368D-B2CE-A02C70804553}"/>
                </a:ext>
              </a:extLst>
            </p:cNvPr>
            <p:cNvSpPr/>
            <p:nvPr/>
          </p:nvSpPr>
          <p:spPr>
            <a:xfrm>
              <a:off x="3240875" y="2308250"/>
              <a:ext cx="158475" cy="58400"/>
            </a:xfrm>
            <a:custGeom>
              <a:avLst/>
              <a:gdLst/>
              <a:ahLst/>
              <a:cxnLst/>
              <a:rect l="l" t="t" r="r" b="b"/>
              <a:pathLst>
                <a:path w="6339" h="2336" extrusionOk="0">
                  <a:moveTo>
                    <a:pt x="0" y="0"/>
                  </a:moveTo>
                  <a:lnTo>
                    <a:pt x="0" y="2335"/>
                  </a:lnTo>
                  <a:lnTo>
                    <a:pt x="6338" y="2335"/>
                  </a:lnTo>
                  <a:lnTo>
                    <a:pt x="633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249;p35">
              <a:extLst>
                <a:ext uri="{FF2B5EF4-FFF2-40B4-BE49-F238E27FC236}">
                  <a16:creationId xmlns:a16="http://schemas.microsoft.com/office/drawing/2014/main" id="{097069B9-B5FE-A9B9-A3DD-1E3DD8DD23EF}"/>
                </a:ext>
              </a:extLst>
            </p:cNvPr>
            <p:cNvSpPr/>
            <p:nvPr/>
          </p:nvSpPr>
          <p:spPr>
            <a:xfrm>
              <a:off x="3240875" y="2524225"/>
              <a:ext cx="158475" cy="157650"/>
            </a:xfrm>
            <a:custGeom>
              <a:avLst/>
              <a:gdLst/>
              <a:ahLst/>
              <a:cxnLst/>
              <a:rect l="l" t="t" r="r" b="b"/>
              <a:pathLst>
                <a:path w="6339" h="6306" extrusionOk="0">
                  <a:moveTo>
                    <a:pt x="0" y="1"/>
                  </a:moveTo>
                  <a:lnTo>
                    <a:pt x="0" y="6305"/>
                  </a:lnTo>
                  <a:lnTo>
                    <a:pt x="6338" y="6305"/>
                  </a:lnTo>
                  <a:lnTo>
                    <a:pt x="633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250;p35">
              <a:extLst>
                <a:ext uri="{FF2B5EF4-FFF2-40B4-BE49-F238E27FC236}">
                  <a16:creationId xmlns:a16="http://schemas.microsoft.com/office/drawing/2014/main" id="{E2EAE4BD-75B6-8C12-48FF-D84A5B2F694F}"/>
                </a:ext>
              </a:extLst>
            </p:cNvPr>
            <p:cNvSpPr/>
            <p:nvPr/>
          </p:nvSpPr>
          <p:spPr>
            <a:xfrm>
              <a:off x="3240875" y="2624300"/>
              <a:ext cx="158475" cy="57575"/>
            </a:xfrm>
            <a:custGeom>
              <a:avLst/>
              <a:gdLst/>
              <a:ahLst/>
              <a:cxnLst/>
              <a:rect l="l" t="t" r="r" b="b"/>
              <a:pathLst>
                <a:path w="6339" h="2303" extrusionOk="0">
                  <a:moveTo>
                    <a:pt x="0" y="1"/>
                  </a:moveTo>
                  <a:lnTo>
                    <a:pt x="0" y="2302"/>
                  </a:lnTo>
                  <a:lnTo>
                    <a:pt x="6338" y="2302"/>
                  </a:lnTo>
                  <a:lnTo>
                    <a:pt x="633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251;p35">
              <a:extLst>
                <a:ext uri="{FF2B5EF4-FFF2-40B4-BE49-F238E27FC236}">
                  <a16:creationId xmlns:a16="http://schemas.microsoft.com/office/drawing/2014/main" id="{4BD4EFEF-D751-DE2F-3F20-FCF0FCB52B49}"/>
                </a:ext>
              </a:extLst>
            </p:cNvPr>
            <p:cNvSpPr/>
            <p:nvPr/>
          </p:nvSpPr>
          <p:spPr>
            <a:xfrm>
              <a:off x="3083250" y="2485875"/>
              <a:ext cx="157650" cy="157625"/>
            </a:xfrm>
            <a:custGeom>
              <a:avLst/>
              <a:gdLst/>
              <a:ahLst/>
              <a:cxnLst/>
              <a:rect l="l" t="t" r="r" b="b"/>
              <a:pathLst>
                <a:path w="6306" h="6305" extrusionOk="0">
                  <a:moveTo>
                    <a:pt x="1" y="0"/>
                  </a:moveTo>
                  <a:lnTo>
                    <a:pt x="1" y="6305"/>
                  </a:lnTo>
                  <a:lnTo>
                    <a:pt x="6305" y="6305"/>
                  </a:lnTo>
                  <a:lnTo>
                    <a:pt x="630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252;p35">
              <a:extLst>
                <a:ext uri="{FF2B5EF4-FFF2-40B4-BE49-F238E27FC236}">
                  <a16:creationId xmlns:a16="http://schemas.microsoft.com/office/drawing/2014/main" id="{7272AF05-8BCF-5241-8648-70325CBFC602}"/>
                </a:ext>
              </a:extLst>
            </p:cNvPr>
            <p:cNvSpPr/>
            <p:nvPr/>
          </p:nvSpPr>
          <p:spPr>
            <a:xfrm>
              <a:off x="3083250" y="2585950"/>
              <a:ext cx="157650" cy="58400"/>
            </a:xfrm>
            <a:custGeom>
              <a:avLst/>
              <a:gdLst/>
              <a:ahLst/>
              <a:cxnLst/>
              <a:rect l="l" t="t" r="r" b="b"/>
              <a:pathLst>
                <a:path w="6306" h="2336" extrusionOk="0">
                  <a:moveTo>
                    <a:pt x="1" y="0"/>
                  </a:moveTo>
                  <a:lnTo>
                    <a:pt x="1" y="2335"/>
                  </a:lnTo>
                  <a:lnTo>
                    <a:pt x="6305" y="2335"/>
                  </a:lnTo>
                  <a:lnTo>
                    <a:pt x="630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253;p35">
              <a:extLst>
                <a:ext uri="{FF2B5EF4-FFF2-40B4-BE49-F238E27FC236}">
                  <a16:creationId xmlns:a16="http://schemas.microsoft.com/office/drawing/2014/main" id="{5F8173EC-15FC-8FD8-EEE7-2CD710AF72A6}"/>
                </a:ext>
              </a:extLst>
            </p:cNvPr>
            <p:cNvSpPr/>
            <p:nvPr/>
          </p:nvSpPr>
          <p:spPr>
            <a:xfrm>
              <a:off x="3440175" y="1851850"/>
              <a:ext cx="155975" cy="211875"/>
            </a:xfrm>
            <a:custGeom>
              <a:avLst/>
              <a:gdLst/>
              <a:ahLst/>
              <a:cxnLst/>
              <a:rect l="l" t="t" r="r" b="b"/>
              <a:pathLst>
                <a:path w="6239" h="8475" extrusionOk="0">
                  <a:moveTo>
                    <a:pt x="2522" y="0"/>
                  </a:moveTo>
                  <a:cubicBezTo>
                    <a:pt x="2090" y="0"/>
                    <a:pt x="1663" y="126"/>
                    <a:pt x="1302" y="377"/>
                  </a:cubicBezTo>
                  <a:cubicBezTo>
                    <a:pt x="1202" y="444"/>
                    <a:pt x="1135" y="477"/>
                    <a:pt x="1068" y="544"/>
                  </a:cubicBezTo>
                  <a:cubicBezTo>
                    <a:pt x="968" y="644"/>
                    <a:pt x="868" y="744"/>
                    <a:pt x="768" y="877"/>
                  </a:cubicBezTo>
                  <a:cubicBezTo>
                    <a:pt x="701" y="944"/>
                    <a:pt x="635" y="1044"/>
                    <a:pt x="601" y="1111"/>
                  </a:cubicBezTo>
                  <a:cubicBezTo>
                    <a:pt x="568" y="1211"/>
                    <a:pt x="501" y="1278"/>
                    <a:pt x="468" y="1378"/>
                  </a:cubicBezTo>
                  <a:cubicBezTo>
                    <a:pt x="434" y="1444"/>
                    <a:pt x="401" y="1478"/>
                    <a:pt x="401" y="1511"/>
                  </a:cubicBezTo>
                  <a:cubicBezTo>
                    <a:pt x="334" y="1711"/>
                    <a:pt x="301" y="1911"/>
                    <a:pt x="268" y="2145"/>
                  </a:cubicBezTo>
                  <a:cubicBezTo>
                    <a:pt x="1" y="3312"/>
                    <a:pt x="101" y="4513"/>
                    <a:pt x="601" y="5614"/>
                  </a:cubicBezTo>
                  <a:lnTo>
                    <a:pt x="601" y="5647"/>
                  </a:lnTo>
                  <a:cubicBezTo>
                    <a:pt x="701" y="5881"/>
                    <a:pt x="801" y="6081"/>
                    <a:pt x="935" y="6314"/>
                  </a:cubicBezTo>
                  <a:lnTo>
                    <a:pt x="1235" y="6948"/>
                  </a:lnTo>
                  <a:lnTo>
                    <a:pt x="1335" y="6882"/>
                  </a:lnTo>
                  <a:cubicBezTo>
                    <a:pt x="1335" y="6915"/>
                    <a:pt x="1368" y="6948"/>
                    <a:pt x="1402" y="6982"/>
                  </a:cubicBezTo>
                  <a:cubicBezTo>
                    <a:pt x="1435" y="7048"/>
                    <a:pt x="1468" y="7082"/>
                    <a:pt x="1502" y="7115"/>
                  </a:cubicBezTo>
                  <a:lnTo>
                    <a:pt x="2036" y="7682"/>
                  </a:lnTo>
                  <a:cubicBezTo>
                    <a:pt x="2302" y="7982"/>
                    <a:pt x="2603" y="8216"/>
                    <a:pt x="2970" y="8349"/>
                  </a:cubicBezTo>
                  <a:cubicBezTo>
                    <a:pt x="3070" y="8383"/>
                    <a:pt x="3170" y="8416"/>
                    <a:pt x="3270" y="8416"/>
                  </a:cubicBezTo>
                  <a:lnTo>
                    <a:pt x="3336" y="8449"/>
                  </a:lnTo>
                  <a:lnTo>
                    <a:pt x="3503" y="8449"/>
                  </a:lnTo>
                  <a:cubicBezTo>
                    <a:pt x="3587" y="8466"/>
                    <a:pt x="3662" y="8474"/>
                    <a:pt x="3737" y="8474"/>
                  </a:cubicBezTo>
                  <a:cubicBezTo>
                    <a:pt x="3812" y="8474"/>
                    <a:pt x="3887" y="8466"/>
                    <a:pt x="3970" y="8449"/>
                  </a:cubicBezTo>
                  <a:cubicBezTo>
                    <a:pt x="3803" y="8383"/>
                    <a:pt x="3637" y="8283"/>
                    <a:pt x="3503" y="8149"/>
                  </a:cubicBezTo>
                  <a:lnTo>
                    <a:pt x="3070" y="7615"/>
                  </a:lnTo>
                  <a:cubicBezTo>
                    <a:pt x="2136" y="6548"/>
                    <a:pt x="1869" y="5080"/>
                    <a:pt x="2302" y="3746"/>
                  </a:cubicBezTo>
                  <a:cubicBezTo>
                    <a:pt x="2336" y="3646"/>
                    <a:pt x="2402" y="3546"/>
                    <a:pt x="2469" y="3446"/>
                  </a:cubicBezTo>
                  <a:cubicBezTo>
                    <a:pt x="2669" y="3212"/>
                    <a:pt x="2936" y="3045"/>
                    <a:pt x="3203" y="3012"/>
                  </a:cubicBezTo>
                  <a:lnTo>
                    <a:pt x="3437" y="3012"/>
                  </a:lnTo>
                  <a:cubicBezTo>
                    <a:pt x="3703" y="3012"/>
                    <a:pt x="3937" y="3112"/>
                    <a:pt x="4137" y="3279"/>
                  </a:cubicBezTo>
                  <a:cubicBezTo>
                    <a:pt x="4170" y="3312"/>
                    <a:pt x="4204" y="3379"/>
                    <a:pt x="4270" y="3412"/>
                  </a:cubicBezTo>
                  <a:lnTo>
                    <a:pt x="4704" y="3946"/>
                  </a:lnTo>
                  <a:cubicBezTo>
                    <a:pt x="4804" y="4046"/>
                    <a:pt x="4904" y="4180"/>
                    <a:pt x="5004" y="4313"/>
                  </a:cubicBezTo>
                  <a:cubicBezTo>
                    <a:pt x="5638" y="5314"/>
                    <a:pt x="5838" y="6515"/>
                    <a:pt x="5505" y="7649"/>
                  </a:cubicBezTo>
                  <a:lnTo>
                    <a:pt x="5538" y="7615"/>
                  </a:lnTo>
                  <a:lnTo>
                    <a:pt x="5571" y="7549"/>
                  </a:lnTo>
                  <a:cubicBezTo>
                    <a:pt x="5705" y="7382"/>
                    <a:pt x="5772" y="7215"/>
                    <a:pt x="5838" y="7015"/>
                  </a:cubicBezTo>
                  <a:cubicBezTo>
                    <a:pt x="6205" y="5948"/>
                    <a:pt x="6239" y="4780"/>
                    <a:pt x="5938" y="3679"/>
                  </a:cubicBezTo>
                  <a:lnTo>
                    <a:pt x="6038" y="3646"/>
                  </a:lnTo>
                  <a:lnTo>
                    <a:pt x="5872" y="3412"/>
                  </a:lnTo>
                  <a:cubicBezTo>
                    <a:pt x="5838" y="3312"/>
                    <a:pt x="5805" y="3246"/>
                    <a:pt x="5805" y="3146"/>
                  </a:cubicBezTo>
                  <a:cubicBezTo>
                    <a:pt x="5571" y="2512"/>
                    <a:pt x="5204" y="1945"/>
                    <a:pt x="4771" y="1444"/>
                  </a:cubicBezTo>
                  <a:lnTo>
                    <a:pt x="4204" y="777"/>
                  </a:lnTo>
                  <a:cubicBezTo>
                    <a:pt x="4204" y="777"/>
                    <a:pt x="4204" y="744"/>
                    <a:pt x="4170" y="744"/>
                  </a:cubicBezTo>
                  <a:cubicBezTo>
                    <a:pt x="4137" y="710"/>
                    <a:pt x="4104" y="677"/>
                    <a:pt x="4104" y="644"/>
                  </a:cubicBezTo>
                  <a:cubicBezTo>
                    <a:pt x="4070" y="644"/>
                    <a:pt x="4037" y="610"/>
                    <a:pt x="4037" y="610"/>
                  </a:cubicBezTo>
                  <a:lnTo>
                    <a:pt x="4037" y="577"/>
                  </a:lnTo>
                  <a:cubicBezTo>
                    <a:pt x="3970" y="544"/>
                    <a:pt x="3937" y="510"/>
                    <a:pt x="3904" y="477"/>
                  </a:cubicBezTo>
                  <a:cubicBezTo>
                    <a:pt x="3497" y="159"/>
                    <a:pt x="3007" y="0"/>
                    <a:pt x="2522" y="0"/>
                  </a:cubicBezTo>
                  <a:close/>
                </a:path>
              </a:pathLst>
            </a:custGeom>
            <a:solidFill>
              <a:srgbClr val="7D94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254;p35">
              <a:extLst>
                <a:ext uri="{FF2B5EF4-FFF2-40B4-BE49-F238E27FC236}">
                  <a16:creationId xmlns:a16="http://schemas.microsoft.com/office/drawing/2014/main" id="{0C149B33-16FD-17F5-ACE1-13D61CB6852E}"/>
                </a:ext>
              </a:extLst>
            </p:cNvPr>
            <p:cNvSpPr/>
            <p:nvPr/>
          </p:nvSpPr>
          <p:spPr>
            <a:xfrm>
              <a:off x="3577775" y="20430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solidFill>
              <a:srgbClr val="2542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255;p35">
              <a:extLst>
                <a:ext uri="{FF2B5EF4-FFF2-40B4-BE49-F238E27FC236}">
                  <a16:creationId xmlns:a16="http://schemas.microsoft.com/office/drawing/2014/main" id="{23159874-169B-B4A1-B392-A7D704BF717F}"/>
                </a:ext>
              </a:extLst>
            </p:cNvPr>
            <p:cNvSpPr/>
            <p:nvPr/>
          </p:nvSpPr>
          <p:spPr>
            <a:xfrm>
              <a:off x="3440175" y="1851850"/>
              <a:ext cx="155975" cy="211875"/>
            </a:xfrm>
            <a:custGeom>
              <a:avLst/>
              <a:gdLst/>
              <a:ahLst/>
              <a:cxnLst/>
              <a:rect l="l" t="t" r="r" b="b"/>
              <a:pathLst>
                <a:path w="6239" h="8475" extrusionOk="0">
                  <a:moveTo>
                    <a:pt x="2535" y="0"/>
                  </a:moveTo>
                  <a:cubicBezTo>
                    <a:pt x="2107" y="0"/>
                    <a:pt x="1678" y="126"/>
                    <a:pt x="1302" y="377"/>
                  </a:cubicBezTo>
                  <a:cubicBezTo>
                    <a:pt x="1202" y="444"/>
                    <a:pt x="1135" y="477"/>
                    <a:pt x="1068" y="544"/>
                  </a:cubicBezTo>
                  <a:cubicBezTo>
                    <a:pt x="968" y="644"/>
                    <a:pt x="868" y="744"/>
                    <a:pt x="768" y="877"/>
                  </a:cubicBezTo>
                  <a:cubicBezTo>
                    <a:pt x="701" y="944"/>
                    <a:pt x="668" y="1044"/>
                    <a:pt x="601" y="1111"/>
                  </a:cubicBezTo>
                  <a:cubicBezTo>
                    <a:pt x="568" y="1211"/>
                    <a:pt x="501" y="1278"/>
                    <a:pt x="468" y="1378"/>
                  </a:cubicBezTo>
                  <a:lnTo>
                    <a:pt x="434" y="1511"/>
                  </a:lnTo>
                  <a:cubicBezTo>
                    <a:pt x="368" y="1711"/>
                    <a:pt x="301" y="1945"/>
                    <a:pt x="268" y="2145"/>
                  </a:cubicBezTo>
                  <a:cubicBezTo>
                    <a:pt x="1" y="3312"/>
                    <a:pt x="134" y="4513"/>
                    <a:pt x="601" y="5614"/>
                  </a:cubicBezTo>
                  <a:lnTo>
                    <a:pt x="601" y="5647"/>
                  </a:lnTo>
                  <a:cubicBezTo>
                    <a:pt x="701" y="5881"/>
                    <a:pt x="801" y="6081"/>
                    <a:pt x="935" y="6314"/>
                  </a:cubicBezTo>
                  <a:lnTo>
                    <a:pt x="1268" y="6948"/>
                  </a:lnTo>
                  <a:lnTo>
                    <a:pt x="1335" y="6882"/>
                  </a:lnTo>
                  <a:cubicBezTo>
                    <a:pt x="1368" y="6915"/>
                    <a:pt x="1368" y="6948"/>
                    <a:pt x="1402" y="6982"/>
                  </a:cubicBezTo>
                  <a:cubicBezTo>
                    <a:pt x="1435" y="7048"/>
                    <a:pt x="1468" y="7082"/>
                    <a:pt x="1502" y="7115"/>
                  </a:cubicBezTo>
                  <a:lnTo>
                    <a:pt x="2036" y="7682"/>
                  </a:lnTo>
                  <a:cubicBezTo>
                    <a:pt x="2302" y="7982"/>
                    <a:pt x="2603" y="8216"/>
                    <a:pt x="2970" y="8349"/>
                  </a:cubicBezTo>
                  <a:cubicBezTo>
                    <a:pt x="3070" y="8383"/>
                    <a:pt x="3170" y="8416"/>
                    <a:pt x="3270" y="8416"/>
                  </a:cubicBezTo>
                  <a:lnTo>
                    <a:pt x="3336" y="8449"/>
                  </a:lnTo>
                  <a:lnTo>
                    <a:pt x="3503" y="8449"/>
                  </a:lnTo>
                  <a:cubicBezTo>
                    <a:pt x="3587" y="8466"/>
                    <a:pt x="3662" y="8474"/>
                    <a:pt x="3737" y="8474"/>
                  </a:cubicBezTo>
                  <a:cubicBezTo>
                    <a:pt x="3812" y="8474"/>
                    <a:pt x="3887" y="8466"/>
                    <a:pt x="3970" y="8449"/>
                  </a:cubicBezTo>
                  <a:cubicBezTo>
                    <a:pt x="3803" y="8383"/>
                    <a:pt x="3637" y="8283"/>
                    <a:pt x="3503" y="8149"/>
                  </a:cubicBezTo>
                  <a:lnTo>
                    <a:pt x="3070" y="7615"/>
                  </a:lnTo>
                  <a:cubicBezTo>
                    <a:pt x="2136" y="6548"/>
                    <a:pt x="1869" y="5080"/>
                    <a:pt x="2302" y="3746"/>
                  </a:cubicBezTo>
                  <a:cubicBezTo>
                    <a:pt x="2336" y="3646"/>
                    <a:pt x="2402" y="3546"/>
                    <a:pt x="2469" y="3446"/>
                  </a:cubicBezTo>
                  <a:cubicBezTo>
                    <a:pt x="2669" y="3212"/>
                    <a:pt x="2936" y="3045"/>
                    <a:pt x="3203" y="3012"/>
                  </a:cubicBezTo>
                  <a:lnTo>
                    <a:pt x="3437" y="3012"/>
                  </a:lnTo>
                  <a:cubicBezTo>
                    <a:pt x="3703" y="3012"/>
                    <a:pt x="3937" y="3112"/>
                    <a:pt x="4137" y="3279"/>
                  </a:cubicBezTo>
                  <a:cubicBezTo>
                    <a:pt x="4170" y="3312"/>
                    <a:pt x="4204" y="3379"/>
                    <a:pt x="4270" y="3412"/>
                  </a:cubicBezTo>
                  <a:lnTo>
                    <a:pt x="4704" y="3946"/>
                  </a:lnTo>
                  <a:cubicBezTo>
                    <a:pt x="4804" y="4046"/>
                    <a:pt x="4904" y="4180"/>
                    <a:pt x="5004" y="4313"/>
                  </a:cubicBezTo>
                  <a:cubicBezTo>
                    <a:pt x="5638" y="5314"/>
                    <a:pt x="5838" y="6515"/>
                    <a:pt x="5505" y="7649"/>
                  </a:cubicBezTo>
                  <a:lnTo>
                    <a:pt x="5538" y="7615"/>
                  </a:lnTo>
                  <a:lnTo>
                    <a:pt x="5571" y="7549"/>
                  </a:lnTo>
                  <a:cubicBezTo>
                    <a:pt x="5705" y="7382"/>
                    <a:pt x="5772" y="7215"/>
                    <a:pt x="5838" y="7015"/>
                  </a:cubicBezTo>
                  <a:cubicBezTo>
                    <a:pt x="6205" y="5948"/>
                    <a:pt x="6239" y="4780"/>
                    <a:pt x="5972" y="3679"/>
                  </a:cubicBezTo>
                  <a:lnTo>
                    <a:pt x="6038" y="3646"/>
                  </a:lnTo>
                  <a:lnTo>
                    <a:pt x="5872" y="3412"/>
                  </a:lnTo>
                  <a:cubicBezTo>
                    <a:pt x="5872" y="3312"/>
                    <a:pt x="5838" y="3246"/>
                    <a:pt x="5805" y="3146"/>
                  </a:cubicBezTo>
                  <a:cubicBezTo>
                    <a:pt x="5571" y="2512"/>
                    <a:pt x="5204" y="1945"/>
                    <a:pt x="4771" y="1444"/>
                  </a:cubicBezTo>
                  <a:lnTo>
                    <a:pt x="4204" y="777"/>
                  </a:lnTo>
                  <a:cubicBezTo>
                    <a:pt x="4204" y="777"/>
                    <a:pt x="4204" y="744"/>
                    <a:pt x="4170" y="744"/>
                  </a:cubicBezTo>
                  <a:cubicBezTo>
                    <a:pt x="4137" y="710"/>
                    <a:pt x="4137" y="677"/>
                    <a:pt x="4104" y="644"/>
                  </a:cubicBezTo>
                  <a:cubicBezTo>
                    <a:pt x="4070" y="644"/>
                    <a:pt x="4070" y="610"/>
                    <a:pt x="4070" y="610"/>
                  </a:cubicBezTo>
                  <a:lnTo>
                    <a:pt x="4037" y="577"/>
                  </a:lnTo>
                  <a:cubicBezTo>
                    <a:pt x="3970" y="544"/>
                    <a:pt x="3937" y="510"/>
                    <a:pt x="3904" y="477"/>
                  </a:cubicBezTo>
                  <a:cubicBezTo>
                    <a:pt x="3497" y="159"/>
                    <a:pt x="3016" y="0"/>
                    <a:pt x="253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256;p35">
              <a:extLst>
                <a:ext uri="{FF2B5EF4-FFF2-40B4-BE49-F238E27FC236}">
                  <a16:creationId xmlns:a16="http://schemas.microsoft.com/office/drawing/2014/main" id="{521541AC-B0D0-EC02-FAAC-C57824A69F50}"/>
                </a:ext>
              </a:extLst>
            </p:cNvPr>
            <p:cNvSpPr/>
            <p:nvPr/>
          </p:nvSpPr>
          <p:spPr>
            <a:xfrm>
              <a:off x="3460200" y="1892125"/>
              <a:ext cx="156800" cy="212850"/>
            </a:xfrm>
            <a:custGeom>
              <a:avLst/>
              <a:gdLst/>
              <a:ahLst/>
              <a:cxnLst/>
              <a:rect l="l" t="t" r="r" b="b"/>
              <a:pathLst>
                <a:path w="6272" h="8514" extrusionOk="0">
                  <a:moveTo>
                    <a:pt x="2636" y="1434"/>
                  </a:moveTo>
                  <a:cubicBezTo>
                    <a:pt x="2902" y="1434"/>
                    <a:pt x="3136" y="1535"/>
                    <a:pt x="3336" y="1701"/>
                  </a:cubicBezTo>
                  <a:cubicBezTo>
                    <a:pt x="3369" y="1735"/>
                    <a:pt x="3403" y="1801"/>
                    <a:pt x="3469" y="1835"/>
                  </a:cubicBezTo>
                  <a:lnTo>
                    <a:pt x="3903" y="2368"/>
                  </a:lnTo>
                  <a:cubicBezTo>
                    <a:pt x="4003" y="2502"/>
                    <a:pt x="4103" y="2602"/>
                    <a:pt x="4203" y="2735"/>
                  </a:cubicBezTo>
                  <a:cubicBezTo>
                    <a:pt x="4870" y="3736"/>
                    <a:pt x="5037" y="4937"/>
                    <a:pt x="4704" y="6071"/>
                  </a:cubicBezTo>
                  <a:lnTo>
                    <a:pt x="4704" y="6038"/>
                  </a:lnTo>
                  <a:cubicBezTo>
                    <a:pt x="4704" y="6071"/>
                    <a:pt x="4670" y="6138"/>
                    <a:pt x="4670" y="6171"/>
                  </a:cubicBezTo>
                  <a:cubicBezTo>
                    <a:pt x="4485" y="6674"/>
                    <a:pt x="4027" y="6966"/>
                    <a:pt x="3547" y="6966"/>
                  </a:cubicBezTo>
                  <a:cubicBezTo>
                    <a:pt x="3421" y="6966"/>
                    <a:pt x="3294" y="6946"/>
                    <a:pt x="3169" y="6905"/>
                  </a:cubicBezTo>
                  <a:cubicBezTo>
                    <a:pt x="3002" y="6805"/>
                    <a:pt x="2836" y="6705"/>
                    <a:pt x="2702" y="6571"/>
                  </a:cubicBezTo>
                  <a:lnTo>
                    <a:pt x="2269" y="6038"/>
                  </a:lnTo>
                  <a:cubicBezTo>
                    <a:pt x="1335" y="4970"/>
                    <a:pt x="1068" y="3503"/>
                    <a:pt x="1501" y="2168"/>
                  </a:cubicBezTo>
                  <a:cubicBezTo>
                    <a:pt x="1535" y="2068"/>
                    <a:pt x="1601" y="1968"/>
                    <a:pt x="1668" y="1868"/>
                  </a:cubicBezTo>
                  <a:cubicBezTo>
                    <a:pt x="1868" y="1635"/>
                    <a:pt x="2135" y="1468"/>
                    <a:pt x="2435" y="1434"/>
                  </a:cubicBezTo>
                  <a:close/>
                  <a:moveTo>
                    <a:pt x="2569" y="0"/>
                  </a:moveTo>
                  <a:cubicBezTo>
                    <a:pt x="2402" y="0"/>
                    <a:pt x="2235" y="33"/>
                    <a:pt x="2068" y="33"/>
                  </a:cubicBezTo>
                  <a:cubicBezTo>
                    <a:pt x="1968" y="67"/>
                    <a:pt x="1902" y="100"/>
                    <a:pt x="1802" y="100"/>
                  </a:cubicBezTo>
                  <a:cubicBezTo>
                    <a:pt x="1768" y="134"/>
                    <a:pt x="1735" y="134"/>
                    <a:pt x="1702" y="167"/>
                  </a:cubicBezTo>
                  <a:lnTo>
                    <a:pt x="1601" y="200"/>
                  </a:lnTo>
                  <a:lnTo>
                    <a:pt x="1501" y="234"/>
                  </a:lnTo>
                  <a:lnTo>
                    <a:pt x="1435" y="267"/>
                  </a:lnTo>
                  <a:cubicBezTo>
                    <a:pt x="1401" y="300"/>
                    <a:pt x="1368" y="300"/>
                    <a:pt x="1335" y="334"/>
                  </a:cubicBezTo>
                  <a:cubicBezTo>
                    <a:pt x="1268" y="367"/>
                    <a:pt x="1201" y="434"/>
                    <a:pt x="1134" y="467"/>
                  </a:cubicBezTo>
                  <a:cubicBezTo>
                    <a:pt x="1101" y="500"/>
                    <a:pt x="1034" y="534"/>
                    <a:pt x="1001" y="567"/>
                  </a:cubicBezTo>
                  <a:cubicBezTo>
                    <a:pt x="1001" y="601"/>
                    <a:pt x="968" y="601"/>
                    <a:pt x="968" y="634"/>
                  </a:cubicBezTo>
                  <a:lnTo>
                    <a:pt x="934" y="667"/>
                  </a:lnTo>
                  <a:cubicBezTo>
                    <a:pt x="868" y="701"/>
                    <a:pt x="834" y="767"/>
                    <a:pt x="801" y="801"/>
                  </a:cubicBezTo>
                  <a:cubicBezTo>
                    <a:pt x="768" y="867"/>
                    <a:pt x="734" y="901"/>
                    <a:pt x="701" y="934"/>
                  </a:cubicBezTo>
                  <a:cubicBezTo>
                    <a:pt x="701" y="934"/>
                    <a:pt x="667" y="967"/>
                    <a:pt x="667" y="1001"/>
                  </a:cubicBezTo>
                  <a:cubicBezTo>
                    <a:pt x="634" y="1034"/>
                    <a:pt x="601" y="1068"/>
                    <a:pt x="601" y="1068"/>
                  </a:cubicBezTo>
                  <a:cubicBezTo>
                    <a:pt x="534" y="1201"/>
                    <a:pt x="467" y="1368"/>
                    <a:pt x="401" y="1501"/>
                  </a:cubicBezTo>
                  <a:cubicBezTo>
                    <a:pt x="0" y="2769"/>
                    <a:pt x="0" y="4136"/>
                    <a:pt x="467" y="5371"/>
                  </a:cubicBezTo>
                  <a:cubicBezTo>
                    <a:pt x="701" y="6004"/>
                    <a:pt x="1068" y="6571"/>
                    <a:pt x="1501" y="7105"/>
                  </a:cubicBezTo>
                  <a:lnTo>
                    <a:pt x="2035" y="7739"/>
                  </a:lnTo>
                  <a:cubicBezTo>
                    <a:pt x="2494" y="8266"/>
                    <a:pt x="3117" y="8513"/>
                    <a:pt x="3734" y="8513"/>
                  </a:cubicBezTo>
                  <a:cubicBezTo>
                    <a:pt x="4641" y="8513"/>
                    <a:pt x="5534" y="7978"/>
                    <a:pt x="5871" y="7005"/>
                  </a:cubicBezTo>
                  <a:cubicBezTo>
                    <a:pt x="6271" y="5771"/>
                    <a:pt x="6238" y="4470"/>
                    <a:pt x="5804" y="3269"/>
                  </a:cubicBezTo>
                  <a:cubicBezTo>
                    <a:pt x="5771" y="3169"/>
                    <a:pt x="5738" y="3102"/>
                    <a:pt x="5704" y="3036"/>
                  </a:cubicBezTo>
                  <a:cubicBezTo>
                    <a:pt x="5704" y="3002"/>
                    <a:pt x="5704" y="2969"/>
                    <a:pt x="5671" y="2936"/>
                  </a:cubicBezTo>
                  <a:cubicBezTo>
                    <a:pt x="5671" y="2902"/>
                    <a:pt x="5638" y="2835"/>
                    <a:pt x="5638" y="2802"/>
                  </a:cubicBezTo>
                  <a:cubicBezTo>
                    <a:pt x="5604" y="2735"/>
                    <a:pt x="5604" y="2735"/>
                    <a:pt x="5571" y="2702"/>
                  </a:cubicBezTo>
                  <a:cubicBezTo>
                    <a:pt x="5571" y="2669"/>
                    <a:pt x="5538" y="2602"/>
                    <a:pt x="5504" y="2569"/>
                  </a:cubicBezTo>
                  <a:cubicBezTo>
                    <a:pt x="5471" y="2502"/>
                    <a:pt x="5438" y="2435"/>
                    <a:pt x="5404" y="2368"/>
                  </a:cubicBezTo>
                  <a:cubicBezTo>
                    <a:pt x="5371" y="2302"/>
                    <a:pt x="5337" y="2235"/>
                    <a:pt x="5304" y="2168"/>
                  </a:cubicBezTo>
                  <a:cubicBezTo>
                    <a:pt x="5271" y="2135"/>
                    <a:pt x="5271" y="2102"/>
                    <a:pt x="5237" y="2068"/>
                  </a:cubicBezTo>
                  <a:cubicBezTo>
                    <a:pt x="5204" y="2002"/>
                    <a:pt x="5137" y="1901"/>
                    <a:pt x="5071" y="1835"/>
                  </a:cubicBezTo>
                  <a:cubicBezTo>
                    <a:pt x="4971" y="1668"/>
                    <a:pt x="4870" y="1535"/>
                    <a:pt x="4737" y="1401"/>
                  </a:cubicBezTo>
                  <a:lnTo>
                    <a:pt x="4170" y="734"/>
                  </a:lnTo>
                  <a:cubicBezTo>
                    <a:pt x="4103" y="634"/>
                    <a:pt x="3970" y="534"/>
                    <a:pt x="3870" y="434"/>
                  </a:cubicBezTo>
                  <a:lnTo>
                    <a:pt x="3803" y="400"/>
                  </a:lnTo>
                  <a:lnTo>
                    <a:pt x="3736" y="367"/>
                  </a:lnTo>
                  <a:cubicBezTo>
                    <a:pt x="3736" y="334"/>
                    <a:pt x="3703" y="334"/>
                    <a:pt x="3703" y="334"/>
                  </a:cubicBezTo>
                  <a:lnTo>
                    <a:pt x="3603" y="267"/>
                  </a:lnTo>
                  <a:lnTo>
                    <a:pt x="3570" y="267"/>
                  </a:lnTo>
                  <a:lnTo>
                    <a:pt x="3469" y="200"/>
                  </a:lnTo>
                  <a:cubicBezTo>
                    <a:pt x="3369" y="167"/>
                    <a:pt x="3303" y="134"/>
                    <a:pt x="3236" y="100"/>
                  </a:cubicBezTo>
                  <a:lnTo>
                    <a:pt x="3136" y="67"/>
                  </a:lnTo>
                  <a:cubicBezTo>
                    <a:pt x="3069" y="67"/>
                    <a:pt x="3002" y="33"/>
                    <a:pt x="2936" y="33"/>
                  </a:cubicBezTo>
                  <a:cubicBezTo>
                    <a:pt x="2902" y="33"/>
                    <a:pt x="2869" y="0"/>
                    <a:pt x="283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257;p35">
              <a:extLst>
                <a:ext uri="{FF2B5EF4-FFF2-40B4-BE49-F238E27FC236}">
                  <a16:creationId xmlns:a16="http://schemas.microsoft.com/office/drawing/2014/main" id="{73B52D3C-2F61-D438-FA42-8A0C81DE82B1}"/>
                </a:ext>
              </a:extLst>
            </p:cNvPr>
            <p:cNvSpPr/>
            <p:nvPr/>
          </p:nvSpPr>
          <p:spPr>
            <a:xfrm>
              <a:off x="3539425" y="2064750"/>
              <a:ext cx="1675" cy="25"/>
            </a:xfrm>
            <a:custGeom>
              <a:avLst/>
              <a:gdLst/>
              <a:ahLst/>
              <a:cxnLst/>
              <a:rect l="l" t="t" r="r" b="b"/>
              <a:pathLst>
                <a:path w="67" h="1" extrusionOk="0">
                  <a:moveTo>
                    <a:pt x="67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99CA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258;p35">
              <a:extLst>
                <a:ext uri="{FF2B5EF4-FFF2-40B4-BE49-F238E27FC236}">
                  <a16:creationId xmlns:a16="http://schemas.microsoft.com/office/drawing/2014/main" id="{5F9AD9EB-8FB0-9CC8-1057-E30099372B45}"/>
                </a:ext>
              </a:extLst>
            </p:cNvPr>
            <p:cNvSpPr/>
            <p:nvPr/>
          </p:nvSpPr>
          <p:spPr>
            <a:xfrm>
              <a:off x="3577775" y="20430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solidFill>
              <a:srgbClr val="99CA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259;p35">
              <a:extLst>
                <a:ext uri="{FF2B5EF4-FFF2-40B4-BE49-F238E27FC236}">
                  <a16:creationId xmlns:a16="http://schemas.microsoft.com/office/drawing/2014/main" id="{84610B33-2391-D5E8-D9FC-8E06F2C670DC}"/>
                </a:ext>
              </a:extLst>
            </p:cNvPr>
            <p:cNvSpPr/>
            <p:nvPr/>
          </p:nvSpPr>
          <p:spPr>
            <a:xfrm>
              <a:off x="3228375" y="1937150"/>
              <a:ext cx="212675" cy="144275"/>
            </a:xfrm>
            <a:custGeom>
              <a:avLst/>
              <a:gdLst/>
              <a:ahLst/>
              <a:cxnLst/>
              <a:rect l="l" t="t" r="r" b="b"/>
              <a:pathLst>
                <a:path w="8507" h="5771" extrusionOk="0">
                  <a:moveTo>
                    <a:pt x="2669" y="0"/>
                  </a:moveTo>
                  <a:lnTo>
                    <a:pt x="2669" y="100"/>
                  </a:lnTo>
                  <a:lnTo>
                    <a:pt x="2535" y="100"/>
                  </a:lnTo>
                  <a:lnTo>
                    <a:pt x="2368" y="134"/>
                  </a:lnTo>
                  <a:lnTo>
                    <a:pt x="1534" y="334"/>
                  </a:lnTo>
                  <a:cubicBezTo>
                    <a:pt x="1168" y="434"/>
                    <a:pt x="834" y="601"/>
                    <a:pt x="534" y="868"/>
                  </a:cubicBezTo>
                  <a:cubicBezTo>
                    <a:pt x="467" y="934"/>
                    <a:pt x="400" y="1001"/>
                    <a:pt x="334" y="1101"/>
                  </a:cubicBezTo>
                  <a:lnTo>
                    <a:pt x="300" y="1168"/>
                  </a:lnTo>
                  <a:lnTo>
                    <a:pt x="200" y="1301"/>
                  </a:lnTo>
                  <a:cubicBezTo>
                    <a:pt x="100" y="1435"/>
                    <a:pt x="33" y="1568"/>
                    <a:pt x="0" y="1702"/>
                  </a:cubicBezTo>
                  <a:cubicBezTo>
                    <a:pt x="133" y="1568"/>
                    <a:pt x="300" y="1501"/>
                    <a:pt x="500" y="1435"/>
                  </a:cubicBezTo>
                  <a:lnTo>
                    <a:pt x="1168" y="1301"/>
                  </a:lnTo>
                  <a:cubicBezTo>
                    <a:pt x="1483" y="1224"/>
                    <a:pt x="1803" y="1186"/>
                    <a:pt x="2119" y="1186"/>
                  </a:cubicBezTo>
                  <a:cubicBezTo>
                    <a:pt x="3173" y="1186"/>
                    <a:pt x="4193" y="1607"/>
                    <a:pt x="4937" y="2402"/>
                  </a:cubicBezTo>
                  <a:cubicBezTo>
                    <a:pt x="5037" y="2469"/>
                    <a:pt x="5104" y="2569"/>
                    <a:pt x="5137" y="2702"/>
                  </a:cubicBezTo>
                  <a:cubicBezTo>
                    <a:pt x="5270" y="2969"/>
                    <a:pt x="5304" y="3269"/>
                    <a:pt x="5204" y="3536"/>
                  </a:cubicBezTo>
                  <a:cubicBezTo>
                    <a:pt x="5170" y="3603"/>
                    <a:pt x="5137" y="3670"/>
                    <a:pt x="5104" y="3736"/>
                  </a:cubicBezTo>
                  <a:cubicBezTo>
                    <a:pt x="5004" y="3970"/>
                    <a:pt x="4803" y="4137"/>
                    <a:pt x="4570" y="4237"/>
                  </a:cubicBezTo>
                  <a:cubicBezTo>
                    <a:pt x="4503" y="4270"/>
                    <a:pt x="4437" y="4303"/>
                    <a:pt x="4403" y="4303"/>
                  </a:cubicBezTo>
                  <a:lnTo>
                    <a:pt x="3736" y="4470"/>
                  </a:lnTo>
                  <a:cubicBezTo>
                    <a:pt x="3569" y="4504"/>
                    <a:pt x="3402" y="4537"/>
                    <a:pt x="3236" y="4570"/>
                  </a:cubicBezTo>
                  <a:cubicBezTo>
                    <a:pt x="3111" y="4581"/>
                    <a:pt x="2986" y="4586"/>
                    <a:pt x="2861" y="4586"/>
                  </a:cubicBezTo>
                  <a:cubicBezTo>
                    <a:pt x="1822" y="4586"/>
                    <a:pt x="811" y="4214"/>
                    <a:pt x="67" y="3470"/>
                  </a:cubicBezTo>
                  <a:lnTo>
                    <a:pt x="67" y="3470"/>
                  </a:lnTo>
                  <a:cubicBezTo>
                    <a:pt x="67" y="3503"/>
                    <a:pt x="67" y="3536"/>
                    <a:pt x="100" y="3536"/>
                  </a:cubicBezTo>
                  <a:lnTo>
                    <a:pt x="133" y="3603"/>
                  </a:lnTo>
                  <a:cubicBezTo>
                    <a:pt x="234" y="3770"/>
                    <a:pt x="334" y="3937"/>
                    <a:pt x="467" y="4070"/>
                  </a:cubicBezTo>
                  <a:cubicBezTo>
                    <a:pt x="1268" y="4871"/>
                    <a:pt x="2268" y="5404"/>
                    <a:pt x="3369" y="5638"/>
                  </a:cubicBezTo>
                  <a:lnTo>
                    <a:pt x="3369" y="5738"/>
                  </a:lnTo>
                  <a:lnTo>
                    <a:pt x="3636" y="5704"/>
                  </a:lnTo>
                  <a:lnTo>
                    <a:pt x="3669" y="5704"/>
                  </a:lnTo>
                  <a:lnTo>
                    <a:pt x="3936" y="5738"/>
                  </a:lnTo>
                  <a:cubicBezTo>
                    <a:pt x="4147" y="5759"/>
                    <a:pt x="4362" y="5770"/>
                    <a:pt x="4577" y="5770"/>
                  </a:cubicBezTo>
                  <a:cubicBezTo>
                    <a:pt x="5040" y="5770"/>
                    <a:pt x="5505" y="5718"/>
                    <a:pt x="5938" y="5604"/>
                  </a:cubicBezTo>
                  <a:lnTo>
                    <a:pt x="6772" y="5404"/>
                  </a:lnTo>
                  <a:lnTo>
                    <a:pt x="6838" y="5404"/>
                  </a:lnTo>
                  <a:lnTo>
                    <a:pt x="6972" y="5371"/>
                  </a:lnTo>
                  <a:lnTo>
                    <a:pt x="7038" y="5371"/>
                  </a:lnTo>
                  <a:cubicBezTo>
                    <a:pt x="7105" y="5338"/>
                    <a:pt x="7138" y="5338"/>
                    <a:pt x="7205" y="5304"/>
                  </a:cubicBezTo>
                  <a:cubicBezTo>
                    <a:pt x="7505" y="5171"/>
                    <a:pt x="7806" y="4937"/>
                    <a:pt x="8006" y="4670"/>
                  </a:cubicBezTo>
                  <a:cubicBezTo>
                    <a:pt x="8173" y="4437"/>
                    <a:pt x="8306" y="4170"/>
                    <a:pt x="8406" y="3903"/>
                  </a:cubicBezTo>
                  <a:cubicBezTo>
                    <a:pt x="8506" y="3536"/>
                    <a:pt x="8506" y="3136"/>
                    <a:pt x="8439" y="2736"/>
                  </a:cubicBezTo>
                  <a:cubicBezTo>
                    <a:pt x="8406" y="2602"/>
                    <a:pt x="8339" y="2469"/>
                    <a:pt x="8273" y="2335"/>
                  </a:cubicBezTo>
                  <a:cubicBezTo>
                    <a:pt x="8239" y="2235"/>
                    <a:pt x="8173" y="2169"/>
                    <a:pt x="8139" y="2069"/>
                  </a:cubicBezTo>
                  <a:cubicBezTo>
                    <a:pt x="8072" y="2002"/>
                    <a:pt x="8039" y="1902"/>
                    <a:pt x="7972" y="1835"/>
                  </a:cubicBezTo>
                  <a:cubicBezTo>
                    <a:pt x="7939" y="1802"/>
                    <a:pt x="7906" y="1768"/>
                    <a:pt x="7872" y="1735"/>
                  </a:cubicBezTo>
                  <a:cubicBezTo>
                    <a:pt x="7706" y="1568"/>
                    <a:pt x="7572" y="1435"/>
                    <a:pt x="7405" y="1301"/>
                  </a:cubicBezTo>
                  <a:cubicBezTo>
                    <a:pt x="6471" y="534"/>
                    <a:pt x="5337" y="100"/>
                    <a:pt x="4136" y="0"/>
                  </a:cubicBezTo>
                  <a:close/>
                </a:path>
              </a:pathLst>
            </a:custGeom>
            <a:solidFill>
              <a:srgbClr val="7D94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260;p35">
              <a:extLst>
                <a:ext uri="{FF2B5EF4-FFF2-40B4-BE49-F238E27FC236}">
                  <a16:creationId xmlns:a16="http://schemas.microsoft.com/office/drawing/2014/main" id="{217A68A1-2915-78B5-D878-4F6EB51A8EF2}"/>
                </a:ext>
              </a:extLst>
            </p:cNvPr>
            <p:cNvSpPr/>
            <p:nvPr/>
          </p:nvSpPr>
          <p:spPr>
            <a:xfrm>
              <a:off x="3230025" y="20238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solidFill>
              <a:srgbClr val="2542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261;p35">
              <a:extLst>
                <a:ext uri="{FF2B5EF4-FFF2-40B4-BE49-F238E27FC236}">
                  <a16:creationId xmlns:a16="http://schemas.microsoft.com/office/drawing/2014/main" id="{FC087AE4-D802-049D-3497-3C6F29C09227}"/>
                </a:ext>
              </a:extLst>
            </p:cNvPr>
            <p:cNvSpPr/>
            <p:nvPr/>
          </p:nvSpPr>
          <p:spPr>
            <a:xfrm>
              <a:off x="3228375" y="1936525"/>
              <a:ext cx="212675" cy="144900"/>
            </a:xfrm>
            <a:custGeom>
              <a:avLst/>
              <a:gdLst/>
              <a:ahLst/>
              <a:cxnLst/>
              <a:rect l="l" t="t" r="r" b="b"/>
              <a:pathLst>
                <a:path w="8507" h="5796" extrusionOk="0">
                  <a:moveTo>
                    <a:pt x="3736" y="0"/>
                  </a:moveTo>
                  <a:cubicBezTo>
                    <a:pt x="3611" y="0"/>
                    <a:pt x="3486" y="9"/>
                    <a:pt x="3369" y="25"/>
                  </a:cubicBezTo>
                  <a:lnTo>
                    <a:pt x="2669" y="25"/>
                  </a:lnTo>
                  <a:lnTo>
                    <a:pt x="2669" y="125"/>
                  </a:lnTo>
                  <a:lnTo>
                    <a:pt x="2535" y="125"/>
                  </a:lnTo>
                  <a:lnTo>
                    <a:pt x="2368" y="159"/>
                  </a:lnTo>
                  <a:lnTo>
                    <a:pt x="1534" y="359"/>
                  </a:lnTo>
                  <a:cubicBezTo>
                    <a:pt x="1168" y="459"/>
                    <a:pt x="834" y="626"/>
                    <a:pt x="534" y="893"/>
                  </a:cubicBezTo>
                  <a:cubicBezTo>
                    <a:pt x="467" y="959"/>
                    <a:pt x="400" y="1026"/>
                    <a:pt x="334" y="1126"/>
                  </a:cubicBezTo>
                  <a:lnTo>
                    <a:pt x="300" y="1193"/>
                  </a:lnTo>
                  <a:lnTo>
                    <a:pt x="200" y="1326"/>
                  </a:lnTo>
                  <a:cubicBezTo>
                    <a:pt x="133" y="1460"/>
                    <a:pt x="33" y="1593"/>
                    <a:pt x="0" y="1727"/>
                  </a:cubicBezTo>
                  <a:cubicBezTo>
                    <a:pt x="133" y="1593"/>
                    <a:pt x="300" y="1526"/>
                    <a:pt x="500" y="1460"/>
                  </a:cubicBezTo>
                  <a:lnTo>
                    <a:pt x="1168" y="1326"/>
                  </a:lnTo>
                  <a:cubicBezTo>
                    <a:pt x="1483" y="1249"/>
                    <a:pt x="1803" y="1211"/>
                    <a:pt x="2119" y="1211"/>
                  </a:cubicBezTo>
                  <a:cubicBezTo>
                    <a:pt x="3173" y="1211"/>
                    <a:pt x="4193" y="1632"/>
                    <a:pt x="4937" y="2427"/>
                  </a:cubicBezTo>
                  <a:cubicBezTo>
                    <a:pt x="5037" y="2494"/>
                    <a:pt x="5104" y="2594"/>
                    <a:pt x="5137" y="2727"/>
                  </a:cubicBezTo>
                  <a:cubicBezTo>
                    <a:pt x="5270" y="2994"/>
                    <a:pt x="5304" y="3294"/>
                    <a:pt x="5204" y="3561"/>
                  </a:cubicBezTo>
                  <a:cubicBezTo>
                    <a:pt x="5170" y="3628"/>
                    <a:pt x="5137" y="3695"/>
                    <a:pt x="5104" y="3761"/>
                  </a:cubicBezTo>
                  <a:cubicBezTo>
                    <a:pt x="5004" y="3995"/>
                    <a:pt x="4803" y="4162"/>
                    <a:pt x="4570" y="4262"/>
                  </a:cubicBezTo>
                  <a:cubicBezTo>
                    <a:pt x="4503" y="4295"/>
                    <a:pt x="4437" y="4328"/>
                    <a:pt x="4403" y="4328"/>
                  </a:cubicBezTo>
                  <a:lnTo>
                    <a:pt x="3736" y="4495"/>
                  </a:lnTo>
                  <a:cubicBezTo>
                    <a:pt x="3569" y="4529"/>
                    <a:pt x="3402" y="4562"/>
                    <a:pt x="3236" y="4595"/>
                  </a:cubicBezTo>
                  <a:cubicBezTo>
                    <a:pt x="3111" y="4606"/>
                    <a:pt x="2986" y="4611"/>
                    <a:pt x="2861" y="4611"/>
                  </a:cubicBezTo>
                  <a:cubicBezTo>
                    <a:pt x="1822" y="4611"/>
                    <a:pt x="811" y="4239"/>
                    <a:pt x="67" y="3495"/>
                  </a:cubicBezTo>
                  <a:lnTo>
                    <a:pt x="67" y="3495"/>
                  </a:lnTo>
                  <a:cubicBezTo>
                    <a:pt x="67" y="3528"/>
                    <a:pt x="67" y="3561"/>
                    <a:pt x="100" y="3561"/>
                  </a:cubicBezTo>
                  <a:lnTo>
                    <a:pt x="133" y="3628"/>
                  </a:lnTo>
                  <a:cubicBezTo>
                    <a:pt x="234" y="3795"/>
                    <a:pt x="334" y="3962"/>
                    <a:pt x="467" y="4095"/>
                  </a:cubicBezTo>
                  <a:cubicBezTo>
                    <a:pt x="1268" y="4896"/>
                    <a:pt x="2268" y="5429"/>
                    <a:pt x="3369" y="5663"/>
                  </a:cubicBezTo>
                  <a:lnTo>
                    <a:pt x="3369" y="5729"/>
                  </a:lnTo>
                  <a:lnTo>
                    <a:pt x="3636" y="5696"/>
                  </a:lnTo>
                  <a:lnTo>
                    <a:pt x="3669" y="5696"/>
                  </a:lnTo>
                  <a:lnTo>
                    <a:pt x="3936" y="5763"/>
                  </a:lnTo>
                  <a:cubicBezTo>
                    <a:pt x="4147" y="5784"/>
                    <a:pt x="4359" y="5795"/>
                    <a:pt x="4570" y="5795"/>
                  </a:cubicBezTo>
                  <a:cubicBezTo>
                    <a:pt x="5026" y="5795"/>
                    <a:pt x="5482" y="5743"/>
                    <a:pt x="5938" y="5629"/>
                  </a:cubicBezTo>
                  <a:lnTo>
                    <a:pt x="6772" y="5429"/>
                  </a:lnTo>
                  <a:lnTo>
                    <a:pt x="6838" y="5429"/>
                  </a:lnTo>
                  <a:lnTo>
                    <a:pt x="6938" y="5396"/>
                  </a:lnTo>
                  <a:lnTo>
                    <a:pt x="7038" y="5396"/>
                  </a:lnTo>
                  <a:cubicBezTo>
                    <a:pt x="7105" y="5363"/>
                    <a:pt x="7138" y="5363"/>
                    <a:pt x="7205" y="5329"/>
                  </a:cubicBezTo>
                  <a:cubicBezTo>
                    <a:pt x="7505" y="5162"/>
                    <a:pt x="7806" y="4962"/>
                    <a:pt x="8006" y="4695"/>
                  </a:cubicBezTo>
                  <a:cubicBezTo>
                    <a:pt x="8173" y="4462"/>
                    <a:pt x="8306" y="4195"/>
                    <a:pt x="8406" y="3928"/>
                  </a:cubicBezTo>
                  <a:cubicBezTo>
                    <a:pt x="8506" y="3561"/>
                    <a:pt x="8506" y="3161"/>
                    <a:pt x="8406" y="2761"/>
                  </a:cubicBezTo>
                  <a:cubicBezTo>
                    <a:pt x="8373" y="2627"/>
                    <a:pt x="8339" y="2494"/>
                    <a:pt x="8273" y="2360"/>
                  </a:cubicBezTo>
                  <a:cubicBezTo>
                    <a:pt x="8239" y="2260"/>
                    <a:pt x="8173" y="2194"/>
                    <a:pt x="8139" y="2094"/>
                  </a:cubicBezTo>
                  <a:cubicBezTo>
                    <a:pt x="8072" y="2027"/>
                    <a:pt x="8006" y="1927"/>
                    <a:pt x="7939" y="1860"/>
                  </a:cubicBezTo>
                  <a:lnTo>
                    <a:pt x="7839" y="1760"/>
                  </a:lnTo>
                  <a:cubicBezTo>
                    <a:pt x="7706" y="1593"/>
                    <a:pt x="7539" y="1460"/>
                    <a:pt x="7405" y="1326"/>
                  </a:cubicBezTo>
                  <a:cubicBezTo>
                    <a:pt x="6471" y="559"/>
                    <a:pt x="5337" y="125"/>
                    <a:pt x="4136" y="25"/>
                  </a:cubicBezTo>
                  <a:lnTo>
                    <a:pt x="4103" y="25"/>
                  </a:lnTo>
                  <a:cubicBezTo>
                    <a:pt x="3986" y="9"/>
                    <a:pt x="3861" y="0"/>
                    <a:pt x="373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262;p35">
              <a:extLst>
                <a:ext uri="{FF2B5EF4-FFF2-40B4-BE49-F238E27FC236}">
                  <a16:creationId xmlns:a16="http://schemas.microsoft.com/office/drawing/2014/main" id="{F242C834-58FD-7D44-D62D-1B501159DFB3}"/>
                </a:ext>
              </a:extLst>
            </p:cNvPr>
            <p:cNvSpPr/>
            <p:nvPr/>
          </p:nvSpPr>
          <p:spPr>
            <a:xfrm>
              <a:off x="3166650" y="1937600"/>
              <a:ext cx="229350" cy="143850"/>
            </a:xfrm>
            <a:custGeom>
              <a:avLst/>
              <a:gdLst/>
              <a:ahLst/>
              <a:cxnLst/>
              <a:rect l="l" t="t" r="r" b="b"/>
              <a:pathLst>
                <a:path w="9174" h="5754" extrusionOk="0">
                  <a:moveTo>
                    <a:pt x="4579" y="1172"/>
                  </a:moveTo>
                  <a:cubicBezTo>
                    <a:pt x="5636" y="1172"/>
                    <a:pt x="6689" y="1607"/>
                    <a:pt x="7439" y="2384"/>
                  </a:cubicBezTo>
                  <a:cubicBezTo>
                    <a:pt x="7506" y="2484"/>
                    <a:pt x="7573" y="2584"/>
                    <a:pt x="7639" y="2684"/>
                  </a:cubicBezTo>
                  <a:cubicBezTo>
                    <a:pt x="7773" y="2951"/>
                    <a:pt x="7773" y="3285"/>
                    <a:pt x="7706" y="3552"/>
                  </a:cubicBezTo>
                  <a:cubicBezTo>
                    <a:pt x="7673" y="3618"/>
                    <a:pt x="7639" y="3685"/>
                    <a:pt x="7606" y="3752"/>
                  </a:cubicBezTo>
                  <a:cubicBezTo>
                    <a:pt x="7473" y="3952"/>
                    <a:pt x="7272" y="4119"/>
                    <a:pt x="7039" y="4219"/>
                  </a:cubicBezTo>
                  <a:cubicBezTo>
                    <a:pt x="6972" y="4252"/>
                    <a:pt x="6906" y="4252"/>
                    <a:pt x="6839" y="4285"/>
                  </a:cubicBezTo>
                  <a:lnTo>
                    <a:pt x="6172" y="4452"/>
                  </a:lnTo>
                  <a:cubicBezTo>
                    <a:pt x="6005" y="4452"/>
                    <a:pt x="5871" y="4486"/>
                    <a:pt x="5705" y="4519"/>
                  </a:cubicBezTo>
                  <a:cubicBezTo>
                    <a:pt x="5556" y="4536"/>
                    <a:pt x="5408" y="4544"/>
                    <a:pt x="5261" y="4544"/>
                  </a:cubicBezTo>
                  <a:cubicBezTo>
                    <a:pt x="4246" y="4544"/>
                    <a:pt x="3264" y="4150"/>
                    <a:pt x="2536" y="3452"/>
                  </a:cubicBezTo>
                  <a:cubicBezTo>
                    <a:pt x="2502" y="3418"/>
                    <a:pt x="2469" y="3385"/>
                    <a:pt x="2436" y="3351"/>
                  </a:cubicBezTo>
                  <a:cubicBezTo>
                    <a:pt x="1969" y="2884"/>
                    <a:pt x="2002" y="2151"/>
                    <a:pt x="2469" y="1717"/>
                  </a:cubicBezTo>
                  <a:lnTo>
                    <a:pt x="2469" y="1750"/>
                  </a:lnTo>
                  <a:lnTo>
                    <a:pt x="2502" y="1717"/>
                  </a:lnTo>
                  <a:cubicBezTo>
                    <a:pt x="2636" y="1584"/>
                    <a:pt x="2803" y="1483"/>
                    <a:pt x="2969" y="1450"/>
                  </a:cubicBezTo>
                  <a:lnTo>
                    <a:pt x="3670" y="1283"/>
                  </a:lnTo>
                  <a:cubicBezTo>
                    <a:pt x="3969" y="1209"/>
                    <a:pt x="4274" y="1172"/>
                    <a:pt x="4579" y="1172"/>
                  </a:cubicBezTo>
                  <a:close/>
                  <a:moveTo>
                    <a:pt x="4438" y="1"/>
                  </a:moveTo>
                  <a:cubicBezTo>
                    <a:pt x="3996" y="1"/>
                    <a:pt x="3559" y="60"/>
                    <a:pt x="3136" y="149"/>
                  </a:cubicBezTo>
                  <a:lnTo>
                    <a:pt x="2302" y="349"/>
                  </a:lnTo>
                  <a:cubicBezTo>
                    <a:pt x="601" y="750"/>
                    <a:pt x="1" y="2851"/>
                    <a:pt x="1201" y="4085"/>
                  </a:cubicBezTo>
                  <a:cubicBezTo>
                    <a:pt x="2102" y="4986"/>
                    <a:pt x="3270" y="5553"/>
                    <a:pt x="4537" y="5720"/>
                  </a:cubicBezTo>
                  <a:lnTo>
                    <a:pt x="4771" y="5753"/>
                  </a:lnTo>
                  <a:lnTo>
                    <a:pt x="5838" y="5753"/>
                  </a:lnTo>
                  <a:cubicBezTo>
                    <a:pt x="5938" y="5753"/>
                    <a:pt x="6038" y="5753"/>
                    <a:pt x="6138" y="5720"/>
                  </a:cubicBezTo>
                  <a:cubicBezTo>
                    <a:pt x="6305" y="5686"/>
                    <a:pt x="6505" y="5653"/>
                    <a:pt x="6672" y="5620"/>
                  </a:cubicBezTo>
                  <a:lnTo>
                    <a:pt x="7506" y="5420"/>
                  </a:lnTo>
                  <a:cubicBezTo>
                    <a:pt x="7673" y="5386"/>
                    <a:pt x="7806" y="5320"/>
                    <a:pt x="7940" y="5286"/>
                  </a:cubicBezTo>
                  <a:cubicBezTo>
                    <a:pt x="7973" y="5253"/>
                    <a:pt x="8006" y="5253"/>
                    <a:pt x="8006" y="5219"/>
                  </a:cubicBezTo>
                  <a:cubicBezTo>
                    <a:pt x="8040" y="5219"/>
                    <a:pt x="8040" y="5219"/>
                    <a:pt x="8073" y="5186"/>
                  </a:cubicBezTo>
                  <a:lnTo>
                    <a:pt x="8140" y="5186"/>
                  </a:lnTo>
                  <a:cubicBezTo>
                    <a:pt x="8140" y="5153"/>
                    <a:pt x="8173" y="5153"/>
                    <a:pt x="8206" y="5119"/>
                  </a:cubicBezTo>
                  <a:lnTo>
                    <a:pt x="8240" y="5119"/>
                  </a:lnTo>
                  <a:lnTo>
                    <a:pt x="8373" y="5019"/>
                  </a:lnTo>
                  <a:cubicBezTo>
                    <a:pt x="8407" y="4986"/>
                    <a:pt x="8473" y="4953"/>
                    <a:pt x="8540" y="4886"/>
                  </a:cubicBezTo>
                  <a:lnTo>
                    <a:pt x="8607" y="4786"/>
                  </a:lnTo>
                  <a:cubicBezTo>
                    <a:pt x="8673" y="4752"/>
                    <a:pt x="8707" y="4719"/>
                    <a:pt x="8740" y="4652"/>
                  </a:cubicBezTo>
                  <a:cubicBezTo>
                    <a:pt x="8774" y="4652"/>
                    <a:pt x="8774" y="4619"/>
                    <a:pt x="8807" y="4586"/>
                  </a:cubicBezTo>
                  <a:cubicBezTo>
                    <a:pt x="8807" y="4586"/>
                    <a:pt x="8807" y="4552"/>
                    <a:pt x="8807" y="4552"/>
                  </a:cubicBezTo>
                  <a:cubicBezTo>
                    <a:pt x="8840" y="4486"/>
                    <a:pt x="8874" y="4419"/>
                    <a:pt x="8907" y="4386"/>
                  </a:cubicBezTo>
                  <a:cubicBezTo>
                    <a:pt x="9007" y="4219"/>
                    <a:pt x="9074" y="4052"/>
                    <a:pt x="9107" y="3885"/>
                  </a:cubicBezTo>
                  <a:cubicBezTo>
                    <a:pt x="9107" y="3818"/>
                    <a:pt x="9174" y="3718"/>
                    <a:pt x="9174" y="3652"/>
                  </a:cubicBezTo>
                  <a:cubicBezTo>
                    <a:pt x="9174" y="3618"/>
                    <a:pt x="9174" y="3552"/>
                    <a:pt x="9174" y="3518"/>
                  </a:cubicBezTo>
                  <a:cubicBezTo>
                    <a:pt x="9174" y="3485"/>
                    <a:pt x="9174" y="3452"/>
                    <a:pt x="9174" y="3418"/>
                  </a:cubicBezTo>
                  <a:cubicBezTo>
                    <a:pt x="9174" y="3385"/>
                    <a:pt x="9174" y="3351"/>
                    <a:pt x="9174" y="3318"/>
                  </a:cubicBezTo>
                  <a:lnTo>
                    <a:pt x="9174" y="3251"/>
                  </a:lnTo>
                  <a:cubicBezTo>
                    <a:pt x="9174" y="3218"/>
                    <a:pt x="9174" y="3185"/>
                    <a:pt x="9174" y="3151"/>
                  </a:cubicBezTo>
                  <a:cubicBezTo>
                    <a:pt x="9174" y="3051"/>
                    <a:pt x="9174" y="2951"/>
                    <a:pt x="9140" y="2884"/>
                  </a:cubicBezTo>
                  <a:cubicBezTo>
                    <a:pt x="9140" y="2818"/>
                    <a:pt x="9107" y="2751"/>
                    <a:pt x="9107" y="2718"/>
                  </a:cubicBezTo>
                  <a:cubicBezTo>
                    <a:pt x="9107" y="2684"/>
                    <a:pt x="9107" y="2651"/>
                    <a:pt x="9107" y="2651"/>
                  </a:cubicBezTo>
                  <a:lnTo>
                    <a:pt x="9107" y="2618"/>
                  </a:lnTo>
                  <a:cubicBezTo>
                    <a:pt x="9074" y="2551"/>
                    <a:pt x="9074" y="2484"/>
                    <a:pt x="9040" y="2417"/>
                  </a:cubicBezTo>
                  <a:cubicBezTo>
                    <a:pt x="9007" y="2384"/>
                    <a:pt x="8974" y="2351"/>
                    <a:pt x="8974" y="2284"/>
                  </a:cubicBezTo>
                  <a:cubicBezTo>
                    <a:pt x="8940" y="2251"/>
                    <a:pt x="8940" y="2217"/>
                    <a:pt x="8940" y="2217"/>
                  </a:cubicBezTo>
                  <a:cubicBezTo>
                    <a:pt x="8907" y="2184"/>
                    <a:pt x="8907" y="2151"/>
                    <a:pt x="8874" y="2117"/>
                  </a:cubicBezTo>
                  <a:cubicBezTo>
                    <a:pt x="8807" y="1984"/>
                    <a:pt x="8707" y="1884"/>
                    <a:pt x="8573" y="1750"/>
                  </a:cubicBezTo>
                  <a:cubicBezTo>
                    <a:pt x="7673" y="816"/>
                    <a:pt x="6439" y="183"/>
                    <a:pt x="5104" y="49"/>
                  </a:cubicBezTo>
                  <a:cubicBezTo>
                    <a:pt x="4882" y="16"/>
                    <a:pt x="4660" y="1"/>
                    <a:pt x="443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263;p35">
              <a:extLst>
                <a:ext uri="{FF2B5EF4-FFF2-40B4-BE49-F238E27FC236}">
                  <a16:creationId xmlns:a16="http://schemas.microsoft.com/office/drawing/2014/main" id="{230347D2-C75E-12A4-5B2B-85DBA2012966}"/>
                </a:ext>
              </a:extLst>
            </p:cNvPr>
            <p:cNvSpPr/>
            <p:nvPr/>
          </p:nvSpPr>
          <p:spPr>
            <a:xfrm>
              <a:off x="3227525" y="1980500"/>
              <a:ext cx="875" cy="875"/>
            </a:xfrm>
            <a:custGeom>
              <a:avLst/>
              <a:gdLst/>
              <a:ahLst/>
              <a:cxnLst/>
              <a:rect l="l" t="t" r="r" b="b"/>
              <a:pathLst>
                <a:path w="35" h="35" extrusionOk="0">
                  <a:moveTo>
                    <a:pt x="1" y="34"/>
                  </a:moveTo>
                  <a:lnTo>
                    <a:pt x="34" y="1"/>
                  </a:lnTo>
                  <a:lnTo>
                    <a:pt x="34" y="1"/>
                  </a:lnTo>
                  <a:close/>
                </a:path>
              </a:pathLst>
            </a:custGeom>
            <a:solidFill>
              <a:srgbClr val="99CA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264;p35">
              <a:extLst>
                <a:ext uri="{FF2B5EF4-FFF2-40B4-BE49-F238E27FC236}">
                  <a16:creationId xmlns:a16="http://schemas.microsoft.com/office/drawing/2014/main" id="{04444994-8CAF-4111-5F47-8C508632E9C0}"/>
                </a:ext>
              </a:extLst>
            </p:cNvPr>
            <p:cNvSpPr/>
            <p:nvPr/>
          </p:nvSpPr>
          <p:spPr>
            <a:xfrm>
              <a:off x="3230025" y="20238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solidFill>
              <a:srgbClr val="99CA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265;p35">
              <a:extLst>
                <a:ext uri="{FF2B5EF4-FFF2-40B4-BE49-F238E27FC236}">
                  <a16:creationId xmlns:a16="http://schemas.microsoft.com/office/drawing/2014/main" id="{69A2433C-322F-ACBC-DE83-7E1C9589E7DA}"/>
                </a:ext>
              </a:extLst>
            </p:cNvPr>
            <p:cNvSpPr/>
            <p:nvPr/>
          </p:nvSpPr>
          <p:spPr>
            <a:xfrm>
              <a:off x="3646150" y="1895650"/>
              <a:ext cx="183500" cy="192475"/>
            </a:xfrm>
            <a:custGeom>
              <a:avLst/>
              <a:gdLst/>
              <a:ahLst/>
              <a:cxnLst/>
              <a:rect l="l" t="t" r="r" b="b"/>
              <a:pathLst>
                <a:path w="7340" h="7699" extrusionOk="0">
                  <a:moveTo>
                    <a:pt x="5121" y="1"/>
                  </a:moveTo>
                  <a:cubicBezTo>
                    <a:pt x="5071" y="1"/>
                    <a:pt x="5021" y="9"/>
                    <a:pt x="4971" y="26"/>
                  </a:cubicBezTo>
                  <a:lnTo>
                    <a:pt x="4704" y="26"/>
                  </a:lnTo>
                  <a:lnTo>
                    <a:pt x="4538" y="59"/>
                  </a:lnTo>
                  <a:cubicBezTo>
                    <a:pt x="4337" y="126"/>
                    <a:pt x="4137" y="193"/>
                    <a:pt x="3937" y="259"/>
                  </a:cubicBezTo>
                  <a:cubicBezTo>
                    <a:pt x="2803" y="660"/>
                    <a:pt x="1836" y="1427"/>
                    <a:pt x="1168" y="2394"/>
                  </a:cubicBezTo>
                  <a:lnTo>
                    <a:pt x="1135" y="2428"/>
                  </a:lnTo>
                  <a:cubicBezTo>
                    <a:pt x="1002" y="2628"/>
                    <a:pt x="868" y="2828"/>
                    <a:pt x="768" y="3061"/>
                  </a:cubicBezTo>
                  <a:lnTo>
                    <a:pt x="401" y="3662"/>
                  </a:lnTo>
                  <a:lnTo>
                    <a:pt x="468" y="3695"/>
                  </a:lnTo>
                  <a:cubicBezTo>
                    <a:pt x="468" y="3729"/>
                    <a:pt x="435" y="3795"/>
                    <a:pt x="435" y="3829"/>
                  </a:cubicBezTo>
                  <a:cubicBezTo>
                    <a:pt x="401" y="3862"/>
                    <a:pt x="401" y="3929"/>
                    <a:pt x="401" y="3962"/>
                  </a:cubicBezTo>
                  <a:lnTo>
                    <a:pt x="134" y="4796"/>
                  </a:lnTo>
                  <a:cubicBezTo>
                    <a:pt x="34" y="5163"/>
                    <a:pt x="1" y="5563"/>
                    <a:pt x="101" y="5930"/>
                  </a:cubicBezTo>
                  <a:cubicBezTo>
                    <a:pt x="101" y="6030"/>
                    <a:pt x="134" y="6130"/>
                    <a:pt x="168" y="6197"/>
                  </a:cubicBezTo>
                  <a:cubicBezTo>
                    <a:pt x="168" y="6230"/>
                    <a:pt x="168" y="6264"/>
                    <a:pt x="201" y="6297"/>
                  </a:cubicBezTo>
                  <a:cubicBezTo>
                    <a:pt x="234" y="6330"/>
                    <a:pt x="234" y="6397"/>
                    <a:pt x="268" y="6430"/>
                  </a:cubicBezTo>
                  <a:cubicBezTo>
                    <a:pt x="335" y="6597"/>
                    <a:pt x="401" y="6731"/>
                    <a:pt x="535" y="6864"/>
                  </a:cubicBezTo>
                  <a:cubicBezTo>
                    <a:pt x="468" y="6664"/>
                    <a:pt x="501" y="6464"/>
                    <a:pt x="535" y="6297"/>
                  </a:cubicBezTo>
                  <a:lnTo>
                    <a:pt x="768" y="5630"/>
                  </a:lnTo>
                  <a:cubicBezTo>
                    <a:pt x="1168" y="4296"/>
                    <a:pt x="2269" y="3262"/>
                    <a:pt x="3637" y="2928"/>
                  </a:cubicBezTo>
                  <a:cubicBezTo>
                    <a:pt x="3737" y="2895"/>
                    <a:pt x="3870" y="2895"/>
                    <a:pt x="3970" y="2895"/>
                  </a:cubicBezTo>
                  <a:cubicBezTo>
                    <a:pt x="4271" y="2928"/>
                    <a:pt x="4571" y="3061"/>
                    <a:pt x="4738" y="3295"/>
                  </a:cubicBezTo>
                  <a:cubicBezTo>
                    <a:pt x="4804" y="3362"/>
                    <a:pt x="4838" y="3395"/>
                    <a:pt x="4871" y="3462"/>
                  </a:cubicBezTo>
                  <a:cubicBezTo>
                    <a:pt x="5005" y="3695"/>
                    <a:pt x="5038" y="3962"/>
                    <a:pt x="5005" y="4196"/>
                  </a:cubicBezTo>
                  <a:cubicBezTo>
                    <a:pt x="5005" y="4262"/>
                    <a:pt x="5005" y="4329"/>
                    <a:pt x="4971" y="4362"/>
                  </a:cubicBezTo>
                  <a:lnTo>
                    <a:pt x="4771" y="5029"/>
                  </a:lnTo>
                  <a:cubicBezTo>
                    <a:pt x="4738" y="5196"/>
                    <a:pt x="4671" y="5363"/>
                    <a:pt x="4604" y="5496"/>
                  </a:cubicBezTo>
                  <a:cubicBezTo>
                    <a:pt x="4137" y="6564"/>
                    <a:pt x="3203" y="7364"/>
                    <a:pt x="2069" y="7698"/>
                  </a:cubicBezTo>
                  <a:lnTo>
                    <a:pt x="2203" y="7698"/>
                  </a:lnTo>
                  <a:cubicBezTo>
                    <a:pt x="2403" y="7698"/>
                    <a:pt x="2603" y="7665"/>
                    <a:pt x="2803" y="7631"/>
                  </a:cubicBezTo>
                  <a:cubicBezTo>
                    <a:pt x="3904" y="7364"/>
                    <a:pt x="4904" y="6764"/>
                    <a:pt x="5672" y="5930"/>
                  </a:cubicBezTo>
                  <a:lnTo>
                    <a:pt x="5772" y="5963"/>
                  </a:lnTo>
                  <a:lnTo>
                    <a:pt x="5872" y="5697"/>
                  </a:lnTo>
                  <a:lnTo>
                    <a:pt x="6039" y="5496"/>
                  </a:lnTo>
                  <a:cubicBezTo>
                    <a:pt x="6439" y="4963"/>
                    <a:pt x="6772" y="4362"/>
                    <a:pt x="6973" y="3729"/>
                  </a:cubicBezTo>
                  <a:lnTo>
                    <a:pt x="7206" y="2895"/>
                  </a:lnTo>
                  <a:cubicBezTo>
                    <a:pt x="7206" y="2861"/>
                    <a:pt x="7206" y="2828"/>
                    <a:pt x="7206" y="2828"/>
                  </a:cubicBezTo>
                  <a:cubicBezTo>
                    <a:pt x="7239" y="2795"/>
                    <a:pt x="7239" y="2761"/>
                    <a:pt x="7239" y="2694"/>
                  </a:cubicBezTo>
                  <a:cubicBezTo>
                    <a:pt x="7239" y="2694"/>
                    <a:pt x="7239" y="2661"/>
                    <a:pt x="7239" y="2661"/>
                  </a:cubicBezTo>
                  <a:lnTo>
                    <a:pt x="7239" y="2628"/>
                  </a:lnTo>
                  <a:lnTo>
                    <a:pt x="7273" y="2428"/>
                  </a:lnTo>
                  <a:cubicBezTo>
                    <a:pt x="7340" y="1794"/>
                    <a:pt x="7106" y="1160"/>
                    <a:pt x="6672" y="693"/>
                  </a:cubicBezTo>
                  <a:cubicBezTo>
                    <a:pt x="6472" y="493"/>
                    <a:pt x="6239" y="326"/>
                    <a:pt x="5972" y="193"/>
                  </a:cubicBezTo>
                  <a:cubicBezTo>
                    <a:pt x="5872" y="159"/>
                    <a:pt x="5772" y="126"/>
                    <a:pt x="5705" y="93"/>
                  </a:cubicBezTo>
                  <a:cubicBezTo>
                    <a:pt x="5572" y="59"/>
                    <a:pt x="5405" y="26"/>
                    <a:pt x="5271" y="26"/>
                  </a:cubicBezTo>
                  <a:cubicBezTo>
                    <a:pt x="5221" y="9"/>
                    <a:pt x="5171" y="1"/>
                    <a:pt x="5121" y="1"/>
                  </a:cubicBezTo>
                  <a:close/>
                </a:path>
              </a:pathLst>
            </a:custGeom>
            <a:solidFill>
              <a:srgbClr val="7D94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266;p35">
              <a:extLst>
                <a:ext uri="{FF2B5EF4-FFF2-40B4-BE49-F238E27FC236}">
                  <a16:creationId xmlns:a16="http://schemas.microsoft.com/office/drawing/2014/main" id="{B41EF970-6365-9661-98FB-33776EA55D6E}"/>
                </a:ext>
              </a:extLst>
            </p:cNvPr>
            <p:cNvSpPr/>
            <p:nvPr/>
          </p:nvSpPr>
          <p:spPr>
            <a:xfrm>
              <a:off x="3697875" y="20872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solidFill>
              <a:srgbClr val="2542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267;p35">
              <a:extLst>
                <a:ext uri="{FF2B5EF4-FFF2-40B4-BE49-F238E27FC236}">
                  <a16:creationId xmlns:a16="http://schemas.microsoft.com/office/drawing/2014/main" id="{FAAB2B81-951F-942E-4CAE-0110DFFC8B6E}"/>
                </a:ext>
              </a:extLst>
            </p:cNvPr>
            <p:cNvSpPr/>
            <p:nvPr/>
          </p:nvSpPr>
          <p:spPr>
            <a:xfrm>
              <a:off x="3646150" y="1896275"/>
              <a:ext cx="183500" cy="191850"/>
            </a:xfrm>
            <a:custGeom>
              <a:avLst/>
              <a:gdLst/>
              <a:ahLst/>
              <a:cxnLst/>
              <a:rect l="l" t="t" r="r" b="b"/>
              <a:pathLst>
                <a:path w="7340" h="7674" extrusionOk="0">
                  <a:moveTo>
                    <a:pt x="5005" y="1"/>
                  </a:moveTo>
                  <a:cubicBezTo>
                    <a:pt x="4904" y="1"/>
                    <a:pt x="4804" y="1"/>
                    <a:pt x="4704" y="34"/>
                  </a:cubicBezTo>
                  <a:lnTo>
                    <a:pt x="4538" y="68"/>
                  </a:lnTo>
                  <a:cubicBezTo>
                    <a:pt x="3170" y="401"/>
                    <a:pt x="1969" y="1235"/>
                    <a:pt x="1168" y="2403"/>
                  </a:cubicBezTo>
                  <a:lnTo>
                    <a:pt x="1135" y="2436"/>
                  </a:lnTo>
                  <a:cubicBezTo>
                    <a:pt x="1002" y="2636"/>
                    <a:pt x="868" y="2836"/>
                    <a:pt x="768" y="3036"/>
                  </a:cubicBezTo>
                  <a:lnTo>
                    <a:pt x="401" y="3637"/>
                  </a:lnTo>
                  <a:lnTo>
                    <a:pt x="468" y="3670"/>
                  </a:lnTo>
                  <a:cubicBezTo>
                    <a:pt x="468" y="3737"/>
                    <a:pt x="435" y="3770"/>
                    <a:pt x="435" y="3804"/>
                  </a:cubicBezTo>
                  <a:cubicBezTo>
                    <a:pt x="401" y="3870"/>
                    <a:pt x="401" y="3904"/>
                    <a:pt x="401" y="3937"/>
                  </a:cubicBezTo>
                  <a:lnTo>
                    <a:pt x="134" y="4771"/>
                  </a:lnTo>
                  <a:cubicBezTo>
                    <a:pt x="34" y="5171"/>
                    <a:pt x="1" y="5538"/>
                    <a:pt x="101" y="5938"/>
                  </a:cubicBezTo>
                  <a:cubicBezTo>
                    <a:pt x="101" y="6005"/>
                    <a:pt x="134" y="6105"/>
                    <a:pt x="168" y="6205"/>
                  </a:cubicBezTo>
                  <a:cubicBezTo>
                    <a:pt x="168" y="6239"/>
                    <a:pt x="168" y="6239"/>
                    <a:pt x="201" y="6272"/>
                  </a:cubicBezTo>
                  <a:cubicBezTo>
                    <a:pt x="234" y="6339"/>
                    <a:pt x="234" y="6372"/>
                    <a:pt x="268" y="6439"/>
                  </a:cubicBezTo>
                  <a:cubicBezTo>
                    <a:pt x="335" y="6572"/>
                    <a:pt x="435" y="6706"/>
                    <a:pt x="535" y="6839"/>
                  </a:cubicBezTo>
                  <a:cubicBezTo>
                    <a:pt x="468" y="6639"/>
                    <a:pt x="501" y="6439"/>
                    <a:pt x="535" y="6272"/>
                  </a:cubicBezTo>
                  <a:lnTo>
                    <a:pt x="768" y="5605"/>
                  </a:lnTo>
                  <a:cubicBezTo>
                    <a:pt x="1168" y="4271"/>
                    <a:pt x="2269" y="3237"/>
                    <a:pt x="3637" y="2903"/>
                  </a:cubicBezTo>
                  <a:cubicBezTo>
                    <a:pt x="3737" y="2870"/>
                    <a:pt x="3870" y="2870"/>
                    <a:pt x="3970" y="2870"/>
                  </a:cubicBezTo>
                  <a:cubicBezTo>
                    <a:pt x="4271" y="2903"/>
                    <a:pt x="4571" y="3036"/>
                    <a:pt x="4738" y="3270"/>
                  </a:cubicBezTo>
                  <a:cubicBezTo>
                    <a:pt x="4804" y="3337"/>
                    <a:pt x="4838" y="3370"/>
                    <a:pt x="4871" y="3437"/>
                  </a:cubicBezTo>
                  <a:cubicBezTo>
                    <a:pt x="5005" y="3670"/>
                    <a:pt x="5038" y="3937"/>
                    <a:pt x="5005" y="4171"/>
                  </a:cubicBezTo>
                  <a:cubicBezTo>
                    <a:pt x="5005" y="4237"/>
                    <a:pt x="5005" y="4304"/>
                    <a:pt x="4971" y="4337"/>
                  </a:cubicBezTo>
                  <a:lnTo>
                    <a:pt x="4771" y="5004"/>
                  </a:lnTo>
                  <a:cubicBezTo>
                    <a:pt x="4738" y="5171"/>
                    <a:pt x="4671" y="5338"/>
                    <a:pt x="4604" y="5471"/>
                  </a:cubicBezTo>
                  <a:cubicBezTo>
                    <a:pt x="4137" y="6539"/>
                    <a:pt x="3203" y="7339"/>
                    <a:pt x="2069" y="7673"/>
                  </a:cubicBezTo>
                  <a:lnTo>
                    <a:pt x="2203" y="7673"/>
                  </a:lnTo>
                  <a:cubicBezTo>
                    <a:pt x="2403" y="7673"/>
                    <a:pt x="2603" y="7640"/>
                    <a:pt x="2803" y="7606"/>
                  </a:cubicBezTo>
                  <a:cubicBezTo>
                    <a:pt x="3904" y="7339"/>
                    <a:pt x="4904" y="6739"/>
                    <a:pt x="5705" y="5905"/>
                  </a:cubicBezTo>
                  <a:lnTo>
                    <a:pt x="5772" y="5938"/>
                  </a:lnTo>
                  <a:lnTo>
                    <a:pt x="5872" y="5705"/>
                  </a:lnTo>
                  <a:lnTo>
                    <a:pt x="6039" y="5505"/>
                  </a:lnTo>
                  <a:cubicBezTo>
                    <a:pt x="6472" y="4971"/>
                    <a:pt x="6772" y="4337"/>
                    <a:pt x="6973" y="3704"/>
                  </a:cubicBezTo>
                  <a:lnTo>
                    <a:pt x="7206" y="2870"/>
                  </a:lnTo>
                  <a:cubicBezTo>
                    <a:pt x="7206" y="2870"/>
                    <a:pt x="7206" y="2836"/>
                    <a:pt x="7206" y="2803"/>
                  </a:cubicBezTo>
                  <a:cubicBezTo>
                    <a:pt x="7239" y="2770"/>
                    <a:pt x="7239" y="2736"/>
                    <a:pt x="7239" y="2703"/>
                  </a:cubicBezTo>
                  <a:cubicBezTo>
                    <a:pt x="7239" y="2669"/>
                    <a:pt x="7239" y="2669"/>
                    <a:pt x="7239" y="2636"/>
                  </a:cubicBezTo>
                  <a:lnTo>
                    <a:pt x="7239" y="2603"/>
                  </a:lnTo>
                  <a:lnTo>
                    <a:pt x="7273" y="2436"/>
                  </a:lnTo>
                  <a:cubicBezTo>
                    <a:pt x="7340" y="1802"/>
                    <a:pt x="7106" y="1168"/>
                    <a:pt x="6672" y="701"/>
                  </a:cubicBezTo>
                  <a:cubicBezTo>
                    <a:pt x="6472" y="468"/>
                    <a:pt x="6239" y="301"/>
                    <a:pt x="5972" y="168"/>
                  </a:cubicBezTo>
                  <a:cubicBezTo>
                    <a:pt x="5872" y="134"/>
                    <a:pt x="5772" y="101"/>
                    <a:pt x="5705" y="68"/>
                  </a:cubicBezTo>
                  <a:cubicBezTo>
                    <a:pt x="5572" y="34"/>
                    <a:pt x="5405" y="34"/>
                    <a:pt x="527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268;p35">
              <a:extLst>
                <a:ext uri="{FF2B5EF4-FFF2-40B4-BE49-F238E27FC236}">
                  <a16:creationId xmlns:a16="http://schemas.microsoft.com/office/drawing/2014/main" id="{7B48741E-6569-2314-B83A-63D6EE284D10}"/>
                </a:ext>
              </a:extLst>
            </p:cNvPr>
            <p:cNvSpPr/>
            <p:nvPr/>
          </p:nvSpPr>
          <p:spPr>
            <a:xfrm>
              <a:off x="3616650" y="1934850"/>
              <a:ext cx="188825" cy="192375"/>
            </a:xfrm>
            <a:custGeom>
              <a:avLst/>
              <a:gdLst/>
              <a:ahLst/>
              <a:cxnLst/>
              <a:rect l="l" t="t" r="r" b="b"/>
              <a:pathLst>
                <a:path w="7553" h="7695" extrusionOk="0">
                  <a:moveTo>
                    <a:pt x="5184" y="1327"/>
                  </a:moveTo>
                  <a:cubicBezTo>
                    <a:pt x="5451" y="1360"/>
                    <a:pt x="5751" y="1493"/>
                    <a:pt x="5951" y="1727"/>
                  </a:cubicBezTo>
                  <a:cubicBezTo>
                    <a:pt x="5984" y="1760"/>
                    <a:pt x="6018" y="1827"/>
                    <a:pt x="6051" y="1894"/>
                  </a:cubicBezTo>
                  <a:cubicBezTo>
                    <a:pt x="6185" y="2127"/>
                    <a:pt x="6251" y="2361"/>
                    <a:pt x="6185" y="2628"/>
                  </a:cubicBezTo>
                  <a:cubicBezTo>
                    <a:pt x="6185" y="2694"/>
                    <a:pt x="6185" y="2728"/>
                    <a:pt x="6151" y="2794"/>
                  </a:cubicBezTo>
                  <a:lnTo>
                    <a:pt x="5951" y="3461"/>
                  </a:lnTo>
                  <a:cubicBezTo>
                    <a:pt x="5918" y="3628"/>
                    <a:pt x="5851" y="3762"/>
                    <a:pt x="5784" y="3928"/>
                  </a:cubicBezTo>
                  <a:cubicBezTo>
                    <a:pt x="5317" y="4996"/>
                    <a:pt x="4383" y="5796"/>
                    <a:pt x="3249" y="6097"/>
                  </a:cubicBezTo>
                  <a:cubicBezTo>
                    <a:pt x="3182" y="6130"/>
                    <a:pt x="3149" y="6130"/>
                    <a:pt x="3082" y="6163"/>
                  </a:cubicBezTo>
                  <a:cubicBezTo>
                    <a:pt x="3000" y="6181"/>
                    <a:pt x="2918" y="6189"/>
                    <a:pt x="2838" y="6189"/>
                  </a:cubicBezTo>
                  <a:cubicBezTo>
                    <a:pt x="2301" y="6189"/>
                    <a:pt x="1831" y="5814"/>
                    <a:pt x="1715" y="5263"/>
                  </a:cubicBezTo>
                  <a:cubicBezTo>
                    <a:pt x="1681" y="5096"/>
                    <a:pt x="1681" y="4896"/>
                    <a:pt x="1748" y="4729"/>
                  </a:cubicBezTo>
                  <a:lnTo>
                    <a:pt x="1948" y="4062"/>
                  </a:lnTo>
                  <a:cubicBezTo>
                    <a:pt x="2348" y="2694"/>
                    <a:pt x="3449" y="1694"/>
                    <a:pt x="4817" y="1360"/>
                  </a:cubicBezTo>
                  <a:cubicBezTo>
                    <a:pt x="4917" y="1327"/>
                    <a:pt x="5050" y="1327"/>
                    <a:pt x="5184" y="1327"/>
                  </a:cubicBezTo>
                  <a:close/>
                  <a:moveTo>
                    <a:pt x="5367" y="1"/>
                  </a:moveTo>
                  <a:cubicBezTo>
                    <a:pt x="5351" y="1"/>
                    <a:pt x="5334" y="9"/>
                    <a:pt x="5317" y="26"/>
                  </a:cubicBezTo>
                  <a:cubicBezTo>
                    <a:pt x="5150" y="26"/>
                    <a:pt x="5017" y="26"/>
                    <a:pt x="4850" y="59"/>
                  </a:cubicBezTo>
                  <a:cubicBezTo>
                    <a:pt x="3549" y="393"/>
                    <a:pt x="2415" y="1126"/>
                    <a:pt x="1615" y="2194"/>
                  </a:cubicBezTo>
                  <a:cubicBezTo>
                    <a:pt x="1214" y="2728"/>
                    <a:pt x="914" y="3328"/>
                    <a:pt x="714" y="3962"/>
                  </a:cubicBezTo>
                  <a:lnTo>
                    <a:pt x="447" y="4796"/>
                  </a:lnTo>
                  <a:cubicBezTo>
                    <a:pt x="0" y="6285"/>
                    <a:pt x="1123" y="7694"/>
                    <a:pt x="2579" y="7694"/>
                  </a:cubicBezTo>
                  <a:cubicBezTo>
                    <a:pt x="2754" y="7694"/>
                    <a:pt x="2933" y="7674"/>
                    <a:pt x="3116" y="7631"/>
                  </a:cubicBezTo>
                  <a:cubicBezTo>
                    <a:pt x="4317" y="7298"/>
                    <a:pt x="5417" y="6564"/>
                    <a:pt x="6185" y="5563"/>
                  </a:cubicBezTo>
                  <a:lnTo>
                    <a:pt x="6351" y="5363"/>
                  </a:lnTo>
                  <a:cubicBezTo>
                    <a:pt x="6351" y="5329"/>
                    <a:pt x="6385" y="5296"/>
                    <a:pt x="6385" y="5296"/>
                  </a:cubicBezTo>
                  <a:lnTo>
                    <a:pt x="6485" y="5163"/>
                  </a:lnTo>
                  <a:cubicBezTo>
                    <a:pt x="6518" y="5129"/>
                    <a:pt x="6518" y="5096"/>
                    <a:pt x="6551" y="5063"/>
                  </a:cubicBezTo>
                  <a:cubicBezTo>
                    <a:pt x="6585" y="5029"/>
                    <a:pt x="6585" y="4996"/>
                    <a:pt x="6618" y="4963"/>
                  </a:cubicBezTo>
                  <a:cubicBezTo>
                    <a:pt x="6652" y="4896"/>
                    <a:pt x="6685" y="4829"/>
                    <a:pt x="6718" y="4762"/>
                  </a:cubicBezTo>
                  <a:cubicBezTo>
                    <a:pt x="6785" y="4662"/>
                    <a:pt x="6818" y="4629"/>
                    <a:pt x="6852" y="4529"/>
                  </a:cubicBezTo>
                  <a:cubicBezTo>
                    <a:pt x="6852" y="4496"/>
                    <a:pt x="6885" y="4496"/>
                    <a:pt x="6885" y="4462"/>
                  </a:cubicBezTo>
                  <a:cubicBezTo>
                    <a:pt x="6918" y="4362"/>
                    <a:pt x="6985" y="4262"/>
                    <a:pt x="7018" y="4162"/>
                  </a:cubicBezTo>
                  <a:cubicBezTo>
                    <a:pt x="7085" y="3995"/>
                    <a:pt x="7152" y="3828"/>
                    <a:pt x="7219" y="3662"/>
                  </a:cubicBezTo>
                  <a:lnTo>
                    <a:pt x="7452" y="2828"/>
                  </a:lnTo>
                  <a:cubicBezTo>
                    <a:pt x="7485" y="2694"/>
                    <a:pt x="7519" y="2527"/>
                    <a:pt x="7552" y="2394"/>
                  </a:cubicBezTo>
                  <a:cubicBezTo>
                    <a:pt x="7552" y="2361"/>
                    <a:pt x="7552" y="2327"/>
                    <a:pt x="7552" y="2294"/>
                  </a:cubicBezTo>
                  <a:lnTo>
                    <a:pt x="7552" y="2227"/>
                  </a:lnTo>
                  <a:cubicBezTo>
                    <a:pt x="7552" y="2227"/>
                    <a:pt x="7552" y="2194"/>
                    <a:pt x="7552" y="2194"/>
                  </a:cubicBezTo>
                  <a:lnTo>
                    <a:pt x="7552" y="2060"/>
                  </a:lnTo>
                  <a:lnTo>
                    <a:pt x="7552" y="1894"/>
                  </a:lnTo>
                  <a:cubicBezTo>
                    <a:pt x="7519" y="1827"/>
                    <a:pt x="7519" y="1760"/>
                    <a:pt x="7485" y="1694"/>
                  </a:cubicBezTo>
                  <a:cubicBezTo>
                    <a:pt x="7485" y="1627"/>
                    <a:pt x="7485" y="1593"/>
                    <a:pt x="7452" y="1560"/>
                  </a:cubicBezTo>
                  <a:cubicBezTo>
                    <a:pt x="7452" y="1493"/>
                    <a:pt x="7452" y="1460"/>
                    <a:pt x="7419" y="1393"/>
                  </a:cubicBezTo>
                  <a:cubicBezTo>
                    <a:pt x="7419" y="1360"/>
                    <a:pt x="7385" y="1327"/>
                    <a:pt x="7385" y="1293"/>
                  </a:cubicBezTo>
                  <a:lnTo>
                    <a:pt x="7385" y="1260"/>
                  </a:lnTo>
                  <a:cubicBezTo>
                    <a:pt x="7352" y="1193"/>
                    <a:pt x="7319" y="1126"/>
                    <a:pt x="7285" y="1060"/>
                  </a:cubicBezTo>
                  <a:cubicBezTo>
                    <a:pt x="7185" y="926"/>
                    <a:pt x="7085" y="793"/>
                    <a:pt x="6985" y="659"/>
                  </a:cubicBezTo>
                  <a:cubicBezTo>
                    <a:pt x="6918" y="593"/>
                    <a:pt x="6852" y="526"/>
                    <a:pt x="6785" y="493"/>
                  </a:cubicBezTo>
                  <a:cubicBezTo>
                    <a:pt x="6752" y="459"/>
                    <a:pt x="6718" y="426"/>
                    <a:pt x="6685" y="393"/>
                  </a:cubicBezTo>
                  <a:lnTo>
                    <a:pt x="6585" y="326"/>
                  </a:lnTo>
                  <a:cubicBezTo>
                    <a:pt x="6585" y="326"/>
                    <a:pt x="6551" y="293"/>
                    <a:pt x="6518" y="293"/>
                  </a:cubicBezTo>
                  <a:cubicBezTo>
                    <a:pt x="6518" y="293"/>
                    <a:pt x="6485" y="259"/>
                    <a:pt x="6451" y="259"/>
                  </a:cubicBezTo>
                  <a:lnTo>
                    <a:pt x="6351" y="192"/>
                  </a:lnTo>
                  <a:cubicBezTo>
                    <a:pt x="6285" y="159"/>
                    <a:pt x="6218" y="126"/>
                    <a:pt x="6118" y="92"/>
                  </a:cubicBezTo>
                  <a:cubicBezTo>
                    <a:pt x="6051" y="92"/>
                    <a:pt x="6018" y="59"/>
                    <a:pt x="5951" y="59"/>
                  </a:cubicBezTo>
                  <a:lnTo>
                    <a:pt x="5851" y="59"/>
                  </a:lnTo>
                  <a:cubicBezTo>
                    <a:pt x="5784" y="26"/>
                    <a:pt x="5718" y="26"/>
                    <a:pt x="5651" y="26"/>
                  </a:cubicBezTo>
                  <a:cubicBezTo>
                    <a:pt x="5634" y="9"/>
                    <a:pt x="5609" y="1"/>
                    <a:pt x="5584" y="1"/>
                  </a:cubicBezTo>
                  <a:cubicBezTo>
                    <a:pt x="5559" y="1"/>
                    <a:pt x="5534" y="9"/>
                    <a:pt x="5517" y="26"/>
                  </a:cubicBezTo>
                  <a:lnTo>
                    <a:pt x="5417" y="26"/>
                  </a:lnTo>
                  <a:cubicBezTo>
                    <a:pt x="5401" y="9"/>
                    <a:pt x="5384" y="1"/>
                    <a:pt x="536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269;p35">
              <a:extLst>
                <a:ext uri="{FF2B5EF4-FFF2-40B4-BE49-F238E27FC236}">
                  <a16:creationId xmlns:a16="http://schemas.microsoft.com/office/drawing/2014/main" id="{303D38C1-E636-7415-B2DA-A3F7F721449E}"/>
                </a:ext>
              </a:extLst>
            </p:cNvPr>
            <p:cNvSpPr/>
            <p:nvPr/>
          </p:nvSpPr>
          <p:spPr>
            <a:xfrm>
              <a:off x="3659500" y="2066400"/>
              <a:ext cx="875" cy="1700"/>
            </a:xfrm>
            <a:custGeom>
              <a:avLst/>
              <a:gdLst/>
              <a:ahLst/>
              <a:cxnLst/>
              <a:rect l="l" t="t" r="r" b="b"/>
              <a:pathLst>
                <a:path w="35" h="68" extrusionOk="0">
                  <a:moveTo>
                    <a:pt x="34" y="67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9CA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270;p35">
              <a:extLst>
                <a:ext uri="{FF2B5EF4-FFF2-40B4-BE49-F238E27FC236}">
                  <a16:creationId xmlns:a16="http://schemas.microsoft.com/office/drawing/2014/main" id="{A22023A8-A8B4-21F3-0ED6-572FDFF7D51D}"/>
                </a:ext>
              </a:extLst>
            </p:cNvPr>
            <p:cNvSpPr/>
            <p:nvPr/>
          </p:nvSpPr>
          <p:spPr>
            <a:xfrm>
              <a:off x="3697875" y="20872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solidFill>
              <a:srgbClr val="99CA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189952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7" name="Google Shape;1207;p35"/>
          <p:cNvGrpSpPr/>
          <p:nvPr/>
        </p:nvGrpSpPr>
        <p:grpSpPr>
          <a:xfrm>
            <a:off x="-1010501" y="458552"/>
            <a:ext cx="4604364" cy="4226397"/>
            <a:chOff x="2268500" y="1194225"/>
            <a:chExt cx="2440950" cy="2240575"/>
          </a:xfrm>
        </p:grpSpPr>
        <p:sp>
          <p:nvSpPr>
            <p:cNvPr id="1208" name="Google Shape;1208;p35"/>
            <p:cNvSpPr/>
            <p:nvPr/>
          </p:nvSpPr>
          <p:spPr>
            <a:xfrm>
              <a:off x="2268500" y="1194225"/>
              <a:ext cx="2440950" cy="2240575"/>
            </a:xfrm>
            <a:custGeom>
              <a:avLst/>
              <a:gdLst/>
              <a:ahLst/>
              <a:cxnLst/>
              <a:rect l="l" t="t" r="r" b="b"/>
              <a:pathLst>
                <a:path w="97638" h="89623" extrusionOk="0">
                  <a:moveTo>
                    <a:pt x="48760" y="1"/>
                  </a:moveTo>
                  <a:cubicBezTo>
                    <a:pt x="27874" y="1"/>
                    <a:pt x="9174" y="14697"/>
                    <a:pt x="4904" y="35955"/>
                  </a:cubicBezTo>
                  <a:cubicBezTo>
                    <a:pt x="1" y="60206"/>
                    <a:pt x="15712" y="83823"/>
                    <a:pt x="39963" y="88726"/>
                  </a:cubicBezTo>
                  <a:cubicBezTo>
                    <a:pt x="42955" y="89331"/>
                    <a:pt x="45938" y="89623"/>
                    <a:pt x="48878" y="89623"/>
                  </a:cubicBezTo>
                  <a:cubicBezTo>
                    <a:pt x="69764" y="89623"/>
                    <a:pt x="88465" y="74926"/>
                    <a:pt x="92734" y="53668"/>
                  </a:cubicBezTo>
                  <a:cubicBezTo>
                    <a:pt x="97637" y="29417"/>
                    <a:pt x="81926" y="5767"/>
                    <a:pt x="57675" y="897"/>
                  </a:cubicBezTo>
                  <a:cubicBezTo>
                    <a:pt x="54683" y="292"/>
                    <a:pt x="51700" y="1"/>
                    <a:pt x="487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dist="133350" dir="21540000" algn="bl" rotWithShape="0">
                <a:schemeClr val="lt2">
                  <a:alpha val="1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35"/>
            <p:cNvSpPr/>
            <p:nvPr/>
          </p:nvSpPr>
          <p:spPr>
            <a:xfrm>
              <a:off x="2356075" y="1285550"/>
              <a:ext cx="2266650" cy="2058700"/>
            </a:xfrm>
            <a:custGeom>
              <a:avLst/>
              <a:gdLst/>
              <a:ahLst/>
              <a:cxnLst/>
              <a:rect l="l" t="t" r="r" b="b"/>
              <a:pathLst>
                <a:path w="90666" h="82348" extrusionOk="0">
                  <a:moveTo>
                    <a:pt x="45294" y="1"/>
                  </a:moveTo>
                  <a:cubicBezTo>
                    <a:pt x="26694" y="1"/>
                    <a:pt x="9833" y="12683"/>
                    <a:pt x="5304" y="31568"/>
                  </a:cubicBezTo>
                  <a:cubicBezTo>
                    <a:pt x="0" y="53684"/>
                    <a:pt x="13610" y="75900"/>
                    <a:pt x="35726" y="81204"/>
                  </a:cubicBezTo>
                  <a:cubicBezTo>
                    <a:pt x="38952" y="81977"/>
                    <a:pt x="42180" y="82348"/>
                    <a:pt x="45357" y="82348"/>
                  </a:cubicBezTo>
                  <a:cubicBezTo>
                    <a:pt x="63963" y="82348"/>
                    <a:pt x="80831" y="69643"/>
                    <a:pt x="85361" y="50782"/>
                  </a:cubicBezTo>
                  <a:cubicBezTo>
                    <a:pt x="90665" y="28666"/>
                    <a:pt x="77022" y="6450"/>
                    <a:pt x="54940" y="1147"/>
                  </a:cubicBezTo>
                  <a:cubicBezTo>
                    <a:pt x="51709" y="372"/>
                    <a:pt x="48476" y="1"/>
                    <a:pt x="4529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35"/>
            <p:cNvSpPr/>
            <p:nvPr/>
          </p:nvSpPr>
          <p:spPr>
            <a:xfrm>
              <a:off x="2456975" y="1356725"/>
              <a:ext cx="1988950" cy="1914500"/>
            </a:xfrm>
            <a:custGeom>
              <a:avLst/>
              <a:gdLst/>
              <a:ahLst/>
              <a:cxnLst/>
              <a:rect l="l" t="t" r="r" b="b"/>
              <a:pathLst>
                <a:path w="79558" h="76580" extrusionOk="0">
                  <a:moveTo>
                    <a:pt x="41297" y="1"/>
                  </a:moveTo>
                  <a:cubicBezTo>
                    <a:pt x="25786" y="1"/>
                    <a:pt x="11842" y="9341"/>
                    <a:pt x="5905" y="23651"/>
                  </a:cubicBezTo>
                  <a:cubicBezTo>
                    <a:pt x="1" y="37961"/>
                    <a:pt x="3270" y="54406"/>
                    <a:pt x="14211" y="65381"/>
                  </a:cubicBezTo>
                  <a:cubicBezTo>
                    <a:pt x="21524" y="72694"/>
                    <a:pt x="31310" y="76579"/>
                    <a:pt x="41269" y="76579"/>
                  </a:cubicBezTo>
                  <a:cubicBezTo>
                    <a:pt x="46211" y="76579"/>
                    <a:pt x="51195" y="75623"/>
                    <a:pt x="55941" y="73653"/>
                  </a:cubicBezTo>
                  <a:cubicBezTo>
                    <a:pt x="70251" y="67749"/>
                    <a:pt x="79557" y="53773"/>
                    <a:pt x="79557" y="38295"/>
                  </a:cubicBezTo>
                  <a:cubicBezTo>
                    <a:pt x="79557" y="17146"/>
                    <a:pt x="62412" y="1"/>
                    <a:pt x="412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35"/>
            <p:cNvSpPr/>
            <p:nvPr/>
          </p:nvSpPr>
          <p:spPr>
            <a:xfrm>
              <a:off x="3405150" y="1521850"/>
              <a:ext cx="168475" cy="1614525"/>
            </a:xfrm>
            <a:custGeom>
              <a:avLst/>
              <a:gdLst/>
              <a:ahLst/>
              <a:cxnLst/>
              <a:rect l="l" t="t" r="r" b="b"/>
              <a:pathLst>
                <a:path w="6739" h="64581" extrusionOk="0">
                  <a:moveTo>
                    <a:pt x="1" y="0"/>
                  </a:moveTo>
                  <a:lnTo>
                    <a:pt x="1" y="64580"/>
                  </a:lnTo>
                  <a:lnTo>
                    <a:pt x="6739" y="64580"/>
                  </a:lnTo>
                  <a:lnTo>
                    <a:pt x="673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35"/>
            <p:cNvSpPr/>
            <p:nvPr/>
          </p:nvSpPr>
          <p:spPr>
            <a:xfrm>
              <a:off x="2659625" y="1553450"/>
              <a:ext cx="1679550" cy="1526300"/>
            </a:xfrm>
            <a:custGeom>
              <a:avLst/>
              <a:gdLst/>
              <a:ahLst/>
              <a:cxnLst/>
              <a:rect l="l" t="t" r="r" b="b"/>
              <a:pathLst>
                <a:path w="67182" h="61052" extrusionOk="0">
                  <a:moveTo>
                    <a:pt x="33569" y="0"/>
                  </a:moveTo>
                  <a:cubicBezTo>
                    <a:pt x="19776" y="0"/>
                    <a:pt x="7268" y="9423"/>
                    <a:pt x="3903" y="23454"/>
                  </a:cubicBezTo>
                  <a:cubicBezTo>
                    <a:pt x="0" y="39833"/>
                    <a:pt x="10108" y="56278"/>
                    <a:pt x="26519" y="60214"/>
                  </a:cubicBezTo>
                  <a:cubicBezTo>
                    <a:pt x="28895" y="60780"/>
                    <a:pt x="31273" y="61051"/>
                    <a:pt x="33613" y="61051"/>
                  </a:cubicBezTo>
                  <a:cubicBezTo>
                    <a:pt x="47406" y="61051"/>
                    <a:pt x="59914" y="51628"/>
                    <a:pt x="63279" y="37598"/>
                  </a:cubicBezTo>
                  <a:cubicBezTo>
                    <a:pt x="67182" y="21219"/>
                    <a:pt x="57075" y="4774"/>
                    <a:pt x="40663" y="838"/>
                  </a:cubicBezTo>
                  <a:cubicBezTo>
                    <a:pt x="38287" y="272"/>
                    <a:pt x="35909" y="0"/>
                    <a:pt x="3356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35"/>
            <p:cNvSpPr/>
            <p:nvPr/>
          </p:nvSpPr>
          <p:spPr>
            <a:xfrm>
              <a:off x="2806400" y="1674450"/>
              <a:ext cx="1335975" cy="1284700"/>
            </a:xfrm>
            <a:custGeom>
              <a:avLst/>
              <a:gdLst/>
              <a:ahLst/>
              <a:cxnLst/>
              <a:rect l="l" t="t" r="r" b="b"/>
              <a:pathLst>
                <a:path w="53439" h="51388" extrusionOk="0">
                  <a:moveTo>
                    <a:pt x="27782" y="1"/>
                  </a:moveTo>
                  <a:cubicBezTo>
                    <a:pt x="27761" y="1"/>
                    <a:pt x="27741" y="1"/>
                    <a:pt x="27720" y="1"/>
                  </a:cubicBezTo>
                  <a:cubicBezTo>
                    <a:pt x="17346" y="1"/>
                    <a:pt x="7973" y="6239"/>
                    <a:pt x="3970" y="15846"/>
                  </a:cubicBezTo>
                  <a:cubicBezTo>
                    <a:pt x="0" y="25452"/>
                    <a:pt x="2202" y="36527"/>
                    <a:pt x="9540" y="43866"/>
                  </a:cubicBezTo>
                  <a:cubicBezTo>
                    <a:pt x="14474" y="48777"/>
                    <a:pt x="21050" y="51387"/>
                    <a:pt x="27741" y="51387"/>
                  </a:cubicBezTo>
                  <a:cubicBezTo>
                    <a:pt x="31048" y="51387"/>
                    <a:pt x="34383" y="50749"/>
                    <a:pt x="37560" y="49436"/>
                  </a:cubicBezTo>
                  <a:cubicBezTo>
                    <a:pt x="47167" y="45467"/>
                    <a:pt x="53438" y="36093"/>
                    <a:pt x="53438" y="25686"/>
                  </a:cubicBezTo>
                  <a:cubicBezTo>
                    <a:pt x="53438" y="11530"/>
                    <a:pt x="41963" y="1"/>
                    <a:pt x="277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35"/>
            <p:cNvSpPr/>
            <p:nvPr/>
          </p:nvSpPr>
          <p:spPr>
            <a:xfrm>
              <a:off x="2886450" y="1720950"/>
              <a:ext cx="1226725" cy="1192125"/>
            </a:xfrm>
            <a:custGeom>
              <a:avLst/>
              <a:gdLst/>
              <a:ahLst/>
              <a:cxnLst/>
              <a:rect l="l" t="t" r="r" b="b"/>
              <a:pathLst>
                <a:path w="49069" h="47685" extrusionOk="0">
                  <a:moveTo>
                    <a:pt x="24518" y="1"/>
                  </a:moveTo>
                  <a:cubicBezTo>
                    <a:pt x="22533" y="1"/>
                    <a:pt x="20549" y="693"/>
                    <a:pt x="18947" y="2077"/>
                  </a:cubicBezTo>
                  <a:lnTo>
                    <a:pt x="16412" y="4279"/>
                  </a:lnTo>
                  <a:lnTo>
                    <a:pt x="13077" y="4512"/>
                  </a:lnTo>
                  <a:cubicBezTo>
                    <a:pt x="8874" y="4812"/>
                    <a:pt x="5505" y="8181"/>
                    <a:pt x="5204" y="12384"/>
                  </a:cubicBezTo>
                  <a:lnTo>
                    <a:pt x="4971" y="15720"/>
                  </a:lnTo>
                  <a:lnTo>
                    <a:pt x="2769" y="18255"/>
                  </a:lnTo>
                  <a:cubicBezTo>
                    <a:pt x="1" y="21458"/>
                    <a:pt x="1" y="26228"/>
                    <a:pt x="2769" y="29397"/>
                  </a:cubicBezTo>
                  <a:lnTo>
                    <a:pt x="4971" y="31932"/>
                  </a:lnTo>
                  <a:lnTo>
                    <a:pt x="5204" y="35267"/>
                  </a:lnTo>
                  <a:cubicBezTo>
                    <a:pt x="5505" y="39504"/>
                    <a:pt x="8874" y="42873"/>
                    <a:pt x="13077" y="43173"/>
                  </a:cubicBezTo>
                  <a:lnTo>
                    <a:pt x="16412" y="43407"/>
                  </a:lnTo>
                  <a:lnTo>
                    <a:pt x="18947" y="45608"/>
                  </a:lnTo>
                  <a:cubicBezTo>
                    <a:pt x="20549" y="46992"/>
                    <a:pt x="22533" y="47685"/>
                    <a:pt x="24518" y="47685"/>
                  </a:cubicBezTo>
                  <a:cubicBezTo>
                    <a:pt x="26503" y="47685"/>
                    <a:pt x="28488" y="46992"/>
                    <a:pt x="30089" y="45608"/>
                  </a:cubicBezTo>
                  <a:lnTo>
                    <a:pt x="32624" y="43407"/>
                  </a:lnTo>
                  <a:lnTo>
                    <a:pt x="35960" y="43173"/>
                  </a:lnTo>
                  <a:cubicBezTo>
                    <a:pt x="40196" y="42873"/>
                    <a:pt x="43565" y="39504"/>
                    <a:pt x="43865" y="35267"/>
                  </a:cubicBezTo>
                  <a:lnTo>
                    <a:pt x="44099" y="31932"/>
                  </a:lnTo>
                  <a:lnTo>
                    <a:pt x="46300" y="29397"/>
                  </a:lnTo>
                  <a:cubicBezTo>
                    <a:pt x="49069" y="26194"/>
                    <a:pt x="49069" y="21458"/>
                    <a:pt x="46267" y="18255"/>
                  </a:cubicBezTo>
                  <a:lnTo>
                    <a:pt x="44099" y="15720"/>
                  </a:lnTo>
                  <a:lnTo>
                    <a:pt x="43865" y="12384"/>
                  </a:lnTo>
                  <a:cubicBezTo>
                    <a:pt x="43565" y="8181"/>
                    <a:pt x="40196" y="4812"/>
                    <a:pt x="35960" y="4512"/>
                  </a:cubicBezTo>
                  <a:lnTo>
                    <a:pt x="32624" y="4279"/>
                  </a:lnTo>
                  <a:lnTo>
                    <a:pt x="30089" y="2077"/>
                  </a:lnTo>
                  <a:cubicBezTo>
                    <a:pt x="28488" y="693"/>
                    <a:pt x="26503" y="1"/>
                    <a:pt x="24518" y="1"/>
                  </a:cubicBezTo>
                  <a:close/>
                </a:path>
              </a:pathLst>
            </a:custGeom>
            <a:solidFill>
              <a:srgbClr val="E38C45">
                <a:alpha val="32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35"/>
            <p:cNvSpPr/>
            <p:nvPr/>
          </p:nvSpPr>
          <p:spPr>
            <a:xfrm>
              <a:off x="3087425" y="1920250"/>
              <a:ext cx="823950" cy="792900"/>
            </a:xfrm>
            <a:custGeom>
              <a:avLst/>
              <a:gdLst/>
              <a:ahLst/>
              <a:cxnLst/>
              <a:rect l="l" t="t" r="r" b="b"/>
              <a:pathLst>
                <a:path w="32958" h="31716" extrusionOk="0">
                  <a:moveTo>
                    <a:pt x="16467" y="1"/>
                  </a:moveTo>
                  <a:cubicBezTo>
                    <a:pt x="14986" y="1"/>
                    <a:pt x="13510" y="626"/>
                    <a:pt x="12476" y="1877"/>
                  </a:cubicBezTo>
                  <a:lnTo>
                    <a:pt x="11275" y="3312"/>
                  </a:lnTo>
                  <a:lnTo>
                    <a:pt x="9407" y="3145"/>
                  </a:lnTo>
                  <a:cubicBezTo>
                    <a:pt x="9242" y="3129"/>
                    <a:pt x="9078" y="3122"/>
                    <a:pt x="8916" y="3122"/>
                  </a:cubicBezTo>
                  <a:cubicBezTo>
                    <a:pt x="5904" y="3122"/>
                    <a:pt x="3483" y="5713"/>
                    <a:pt x="3737" y="8816"/>
                  </a:cubicBezTo>
                  <a:lnTo>
                    <a:pt x="3903" y="10650"/>
                  </a:lnTo>
                  <a:lnTo>
                    <a:pt x="2469" y="11851"/>
                  </a:lnTo>
                  <a:cubicBezTo>
                    <a:pt x="1" y="13953"/>
                    <a:pt x="1" y="17789"/>
                    <a:pt x="2469" y="19857"/>
                  </a:cubicBezTo>
                  <a:lnTo>
                    <a:pt x="3903" y="21058"/>
                  </a:lnTo>
                  <a:lnTo>
                    <a:pt x="3737" y="22926"/>
                  </a:lnTo>
                  <a:cubicBezTo>
                    <a:pt x="3482" y="26013"/>
                    <a:pt x="5930" y="28615"/>
                    <a:pt x="8966" y="28615"/>
                  </a:cubicBezTo>
                  <a:cubicBezTo>
                    <a:pt x="9112" y="28615"/>
                    <a:pt x="9259" y="28609"/>
                    <a:pt x="9407" y="28596"/>
                  </a:cubicBezTo>
                  <a:lnTo>
                    <a:pt x="11275" y="28430"/>
                  </a:lnTo>
                  <a:lnTo>
                    <a:pt x="12476" y="29864"/>
                  </a:lnTo>
                  <a:cubicBezTo>
                    <a:pt x="13510" y="31098"/>
                    <a:pt x="14986" y="31715"/>
                    <a:pt x="16467" y="31715"/>
                  </a:cubicBezTo>
                  <a:cubicBezTo>
                    <a:pt x="17947" y="31715"/>
                    <a:pt x="19431" y="31098"/>
                    <a:pt x="20482" y="29864"/>
                  </a:cubicBezTo>
                  <a:lnTo>
                    <a:pt x="21683" y="28430"/>
                  </a:lnTo>
                  <a:lnTo>
                    <a:pt x="23551" y="28596"/>
                  </a:lnTo>
                  <a:cubicBezTo>
                    <a:pt x="23714" y="28612"/>
                    <a:pt x="23876" y="28619"/>
                    <a:pt x="24037" y="28619"/>
                  </a:cubicBezTo>
                  <a:cubicBezTo>
                    <a:pt x="27052" y="28619"/>
                    <a:pt x="29475" y="25998"/>
                    <a:pt x="29222" y="22926"/>
                  </a:cubicBezTo>
                  <a:lnTo>
                    <a:pt x="29055" y="21058"/>
                  </a:lnTo>
                  <a:lnTo>
                    <a:pt x="30489" y="19857"/>
                  </a:lnTo>
                  <a:cubicBezTo>
                    <a:pt x="32958" y="17789"/>
                    <a:pt x="32958" y="13953"/>
                    <a:pt x="30456" y="11851"/>
                  </a:cubicBezTo>
                  <a:lnTo>
                    <a:pt x="29021" y="10650"/>
                  </a:lnTo>
                  <a:lnTo>
                    <a:pt x="29188" y="8816"/>
                  </a:lnTo>
                  <a:cubicBezTo>
                    <a:pt x="29473" y="5713"/>
                    <a:pt x="27055" y="3122"/>
                    <a:pt x="24042" y="3122"/>
                  </a:cubicBezTo>
                  <a:cubicBezTo>
                    <a:pt x="23880" y="3122"/>
                    <a:pt x="23716" y="3129"/>
                    <a:pt x="23551" y="3145"/>
                  </a:cubicBezTo>
                  <a:lnTo>
                    <a:pt x="21683" y="3312"/>
                  </a:lnTo>
                  <a:lnTo>
                    <a:pt x="20482" y="1877"/>
                  </a:lnTo>
                  <a:cubicBezTo>
                    <a:pt x="19431" y="626"/>
                    <a:pt x="17947" y="1"/>
                    <a:pt x="164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35"/>
            <p:cNvSpPr/>
            <p:nvPr/>
          </p:nvSpPr>
          <p:spPr>
            <a:xfrm>
              <a:off x="3726225" y="2200675"/>
              <a:ext cx="17525" cy="216850"/>
            </a:xfrm>
            <a:custGeom>
              <a:avLst/>
              <a:gdLst/>
              <a:ahLst/>
              <a:cxnLst/>
              <a:rect l="l" t="t" r="r" b="b"/>
              <a:pathLst>
                <a:path w="701" h="8674" extrusionOk="0">
                  <a:moveTo>
                    <a:pt x="0" y="0"/>
                  </a:moveTo>
                  <a:lnTo>
                    <a:pt x="0" y="8673"/>
                  </a:lnTo>
                  <a:lnTo>
                    <a:pt x="701" y="8673"/>
                  </a:lnTo>
                  <a:lnTo>
                    <a:pt x="70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35"/>
            <p:cNvSpPr/>
            <p:nvPr/>
          </p:nvSpPr>
          <p:spPr>
            <a:xfrm>
              <a:off x="3735400" y="2132800"/>
              <a:ext cx="311900" cy="197725"/>
            </a:xfrm>
            <a:custGeom>
              <a:avLst/>
              <a:gdLst/>
              <a:ahLst/>
              <a:cxnLst/>
              <a:rect l="l" t="t" r="r" b="b"/>
              <a:pathLst>
                <a:path w="12476" h="7909" extrusionOk="0">
                  <a:moveTo>
                    <a:pt x="4259" y="1"/>
                  </a:moveTo>
                  <a:cubicBezTo>
                    <a:pt x="1873" y="1"/>
                    <a:pt x="0" y="1176"/>
                    <a:pt x="0" y="3949"/>
                  </a:cubicBezTo>
                  <a:cubicBezTo>
                    <a:pt x="0" y="5684"/>
                    <a:pt x="701" y="6785"/>
                    <a:pt x="1801" y="7352"/>
                  </a:cubicBezTo>
                  <a:cubicBezTo>
                    <a:pt x="2494" y="7732"/>
                    <a:pt x="3342" y="7909"/>
                    <a:pt x="4267" y="7909"/>
                  </a:cubicBezTo>
                  <a:cubicBezTo>
                    <a:pt x="6999" y="7909"/>
                    <a:pt x="10408" y="6366"/>
                    <a:pt x="12476" y="3949"/>
                  </a:cubicBezTo>
                  <a:cubicBezTo>
                    <a:pt x="11308" y="2615"/>
                    <a:pt x="9841" y="1581"/>
                    <a:pt x="8206" y="881"/>
                  </a:cubicBezTo>
                  <a:lnTo>
                    <a:pt x="8173" y="881"/>
                  </a:lnTo>
                  <a:cubicBezTo>
                    <a:pt x="6856" y="313"/>
                    <a:pt x="5490" y="1"/>
                    <a:pt x="425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35"/>
            <p:cNvSpPr/>
            <p:nvPr/>
          </p:nvSpPr>
          <p:spPr>
            <a:xfrm>
              <a:off x="3735400" y="2231525"/>
              <a:ext cx="311900" cy="99000"/>
            </a:xfrm>
            <a:custGeom>
              <a:avLst/>
              <a:gdLst/>
              <a:ahLst/>
              <a:cxnLst/>
              <a:rect l="l" t="t" r="r" b="b"/>
              <a:pathLst>
                <a:path w="12476" h="3960" extrusionOk="0">
                  <a:moveTo>
                    <a:pt x="0" y="0"/>
                  </a:moveTo>
                  <a:cubicBezTo>
                    <a:pt x="0" y="1735"/>
                    <a:pt x="701" y="2836"/>
                    <a:pt x="1801" y="3403"/>
                  </a:cubicBezTo>
                  <a:cubicBezTo>
                    <a:pt x="2494" y="3783"/>
                    <a:pt x="3342" y="3960"/>
                    <a:pt x="4267" y="3960"/>
                  </a:cubicBezTo>
                  <a:cubicBezTo>
                    <a:pt x="6999" y="3960"/>
                    <a:pt x="10408" y="2417"/>
                    <a:pt x="1247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35"/>
            <p:cNvSpPr/>
            <p:nvPr/>
          </p:nvSpPr>
          <p:spPr>
            <a:xfrm>
              <a:off x="3735400" y="2231525"/>
              <a:ext cx="209325" cy="25"/>
            </a:xfrm>
            <a:custGeom>
              <a:avLst/>
              <a:gdLst/>
              <a:ahLst/>
              <a:cxnLst/>
              <a:rect l="l" t="t" r="r" b="b"/>
              <a:pathLst>
                <a:path w="8373" h="1" fill="none" extrusionOk="0">
                  <a:moveTo>
                    <a:pt x="0" y="0"/>
                  </a:moveTo>
                  <a:lnTo>
                    <a:pt x="1968" y="0"/>
                  </a:lnTo>
                  <a:lnTo>
                    <a:pt x="4970" y="0"/>
                  </a:lnTo>
                  <a:lnTo>
                    <a:pt x="8373" y="0"/>
                  </a:lnTo>
                </a:path>
              </a:pathLst>
            </a:custGeom>
            <a:noFill/>
            <a:ln w="5000" cap="flat" cmpd="sng">
              <a:solidFill>
                <a:srgbClr val="FFFFFF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35"/>
            <p:cNvSpPr/>
            <p:nvPr/>
          </p:nvSpPr>
          <p:spPr>
            <a:xfrm>
              <a:off x="3784600" y="2162300"/>
              <a:ext cx="117600" cy="69250"/>
            </a:xfrm>
            <a:custGeom>
              <a:avLst/>
              <a:gdLst/>
              <a:ahLst/>
              <a:cxnLst/>
              <a:rect l="l" t="t" r="r" b="b"/>
              <a:pathLst>
                <a:path w="4704" h="2770" fill="none" extrusionOk="0">
                  <a:moveTo>
                    <a:pt x="4704" y="735"/>
                  </a:moveTo>
                  <a:lnTo>
                    <a:pt x="3002" y="2769"/>
                  </a:lnTo>
                  <a:lnTo>
                    <a:pt x="0" y="2769"/>
                  </a:lnTo>
                  <a:lnTo>
                    <a:pt x="2102" y="1"/>
                  </a:lnTo>
                </a:path>
              </a:pathLst>
            </a:custGeom>
            <a:noFill/>
            <a:ln w="5000" cap="flat" cmpd="sng">
              <a:solidFill>
                <a:srgbClr val="FFFFFF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35"/>
            <p:cNvSpPr/>
            <p:nvPr/>
          </p:nvSpPr>
          <p:spPr>
            <a:xfrm>
              <a:off x="3784600" y="2231525"/>
              <a:ext cx="117600" cy="70075"/>
            </a:xfrm>
            <a:custGeom>
              <a:avLst/>
              <a:gdLst/>
              <a:ahLst/>
              <a:cxnLst/>
              <a:rect l="l" t="t" r="r" b="b"/>
              <a:pathLst>
                <a:path w="4704" h="2803" fill="none" extrusionOk="0">
                  <a:moveTo>
                    <a:pt x="4704" y="2069"/>
                  </a:moveTo>
                  <a:lnTo>
                    <a:pt x="3002" y="0"/>
                  </a:lnTo>
                  <a:lnTo>
                    <a:pt x="0" y="0"/>
                  </a:lnTo>
                  <a:lnTo>
                    <a:pt x="2102" y="2802"/>
                  </a:lnTo>
                </a:path>
              </a:pathLst>
            </a:custGeom>
            <a:noFill/>
            <a:ln w="5000" cap="flat" cmpd="sng">
              <a:solidFill>
                <a:srgbClr val="FFFFFF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35"/>
            <p:cNvSpPr/>
            <p:nvPr/>
          </p:nvSpPr>
          <p:spPr>
            <a:xfrm>
              <a:off x="3421000" y="2132800"/>
              <a:ext cx="312750" cy="197725"/>
            </a:xfrm>
            <a:custGeom>
              <a:avLst/>
              <a:gdLst/>
              <a:ahLst/>
              <a:cxnLst/>
              <a:rect l="l" t="t" r="r" b="b"/>
              <a:pathLst>
                <a:path w="12510" h="7909" extrusionOk="0">
                  <a:moveTo>
                    <a:pt x="8241" y="1"/>
                  </a:moveTo>
                  <a:cubicBezTo>
                    <a:pt x="7005" y="1"/>
                    <a:pt x="5631" y="313"/>
                    <a:pt x="4304" y="881"/>
                  </a:cubicBezTo>
                  <a:lnTo>
                    <a:pt x="4270" y="881"/>
                  </a:lnTo>
                  <a:cubicBezTo>
                    <a:pt x="2636" y="1581"/>
                    <a:pt x="1168" y="2615"/>
                    <a:pt x="1" y="3949"/>
                  </a:cubicBezTo>
                  <a:cubicBezTo>
                    <a:pt x="2069" y="6366"/>
                    <a:pt x="5496" y="7909"/>
                    <a:pt x="8237" y="7909"/>
                  </a:cubicBezTo>
                  <a:cubicBezTo>
                    <a:pt x="9166" y="7909"/>
                    <a:pt x="10016" y="7732"/>
                    <a:pt x="10708" y="7352"/>
                  </a:cubicBezTo>
                  <a:cubicBezTo>
                    <a:pt x="11776" y="6785"/>
                    <a:pt x="12509" y="5684"/>
                    <a:pt x="12509" y="3949"/>
                  </a:cubicBezTo>
                  <a:cubicBezTo>
                    <a:pt x="12509" y="1176"/>
                    <a:pt x="10636" y="1"/>
                    <a:pt x="824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35"/>
            <p:cNvSpPr/>
            <p:nvPr/>
          </p:nvSpPr>
          <p:spPr>
            <a:xfrm>
              <a:off x="3421000" y="2231525"/>
              <a:ext cx="312750" cy="99000"/>
            </a:xfrm>
            <a:custGeom>
              <a:avLst/>
              <a:gdLst/>
              <a:ahLst/>
              <a:cxnLst/>
              <a:rect l="l" t="t" r="r" b="b"/>
              <a:pathLst>
                <a:path w="12510" h="3960" extrusionOk="0">
                  <a:moveTo>
                    <a:pt x="1" y="0"/>
                  </a:moveTo>
                  <a:cubicBezTo>
                    <a:pt x="2069" y="2417"/>
                    <a:pt x="5496" y="3960"/>
                    <a:pt x="8237" y="3960"/>
                  </a:cubicBezTo>
                  <a:cubicBezTo>
                    <a:pt x="9166" y="3960"/>
                    <a:pt x="10016" y="3783"/>
                    <a:pt x="10708" y="3403"/>
                  </a:cubicBezTo>
                  <a:cubicBezTo>
                    <a:pt x="11776" y="2836"/>
                    <a:pt x="12509" y="1735"/>
                    <a:pt x="1250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35"/>
            <p:cNvSpPr/>
            <p:nvPr/>
          </p:nvSpPr>
          <p:spPr>
            <a:xfrm>
              <a:off x="3523575" y="2231525"/>
              <a:ext cx="210175" cy="25"/>
            </a:xfrm>
            <a:custGeom>
              <a:avLst/>
              <a:gdLst/>
              <a:ahLst/>
              <a:cxnLst/>
              <a:rect l="l" t="t" r="r" b="b"/>
              <a:pathLst>
                <a:path w="8407" h="1" fill="none" extrusionOk="0">
                  <a:moveTo>
                    <a:pt x="0" y="0"/>
                  </a:moveTo>
                  <a:lnTo>
                    <a:pt x="3436" y="0"/>
                  </a:lnTo>
                  <a:lnTo>
                    <a:pt x="6405" y="0"/>
                  </a:lnTo>
                  <a:lnTo>
                    <a:pt x="8406" y="0"/>
                  </a:lnTo>
                </a:path>
              </a:pathLst>
            </a:custGeom>
            <a:noFill/>
            <a:ln w="5000" cap="flat" cmpd="sng">
              <a:solidFill>
                <a:srgbClr val="FFFFFF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35"/>
            <p:cNvSpPr/>
            <p:nvPr/>
          </p:nvSpPr>
          <p:spPr>
            <a:xfrm>
              <a:off x="3566100" y="2162300"/>
              <a:ext cx="117625" cy="69250"/>
            </a:xfrm>
            <a:custGeom>
              <a:avLst/>
              <a:gdLst/>
              <a:ahLst/>
              <a:cxnLst/>
              <a:rect l="l" t="t" r="r" b="b"/>
              <a:pathLst>
                <a:path w="4705" h="2770" fill="none" extrusionOk="0">
                  <a:moveTo>
                    <a:pt x="1" y="735"/>
                  </a:moveTo>
                  <a:lnTo>
                    <a:pt x="1735" y="2769"/>
                  </a:lnTo>
                  <a:lnTo>
                    <a:pt x="4704" y="2769"/>
                  </a:lnTo>
                  <a:lnTo>
                    <a:pt x="2636" y="1"/>
                  </a:lnTo>
                </a:path>
              </a:pathLst>
            </a:custGeom>
            <a:noFill/>
            <a:ln w="5000" cap="flat" cmpd="sng">
              <a:solidFill>
                <a:srgbClr val="FFFFFF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35"/>
            <p:cNvSpPr/>
            <p:nvPr/>
          </p:nvSpPr>
          <p:spPr>
            <a:xfrm>
              <a:off x="3566100" y="2231525"/>
              <a:ext cx="117625" cy="70075"/>
            </a:xfrm>
            <a:custGeom>
              <a:avLst/>
              <a:gdLst/>
              <a:ahLst/>
              <a:cxnLst/>
              <a:rect l="l" t="t" r="r" b="b"/>
              <a:pathLst>
                <a:path w="4705" h="2803" fill="none" extrusionOk="0">
                  <a:moveTo>
                    <a:pt x="1" y="2069"/>
                  </a:moveTo>
                  <a:lnTo>
                    <a:pt x="1735" y="0"/>
                  </a:lnTo>
                  <a:lnTo>
                    <a:pt x="4704" y="0"/>
                  </a:lnTo>
                  <a:lnTo>
                    <a:pt x="2636" y="2802"/>
                  </a:lnTo>
                </a:path>
              </a:pathLst>
            </a:custGeom>
            <a:noFill/>
            <a:ln w="5000" cap="flat" cmpd="sng">
              <a:solidFill>
                <a:srgbClr val="FFFFFF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35"/>
            <p:cNvSpPr/>
            <p:nvPr/>
          </p:nvSpPr>
          <p:spPr>
            <a:xfrm>
              <a:off x="3571100" y="2661000"/>
              <a:ext cx="119275" cy="122600"/>
            </a:xfrm>
            <a:custGeom>
              <a:avLst/>
              <a:gdLst/>
              <a:ahLst/>
              <a:cxnLst/>
              <a:rect l="l" t="t" r="r" b="b"/>
              <a:pathLst>
                <a:path w="4771" h="4904" extrusionOk="0">
                  <a:moveTo>
                    <a:pt x="2936" y="0"/>
                  </a:moveTo>
                  <a:lnTo>
                    <a:pt x="1" y="3503"/>
                  </a:lnTo>
                  <a:lnTo>
                    <a:pt x="2636" y="4904"/>
                  </a:lnTo>
                  <a:lnTo>
                    <a:pt x="4771" y="1001"/>
                  </a:lnTo>
                  <a:lnTo>
                    <a:pt x="293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35"/>
            <p:cNvSpPr/>
            <p:nvPr/>
          </p:nvSpPr>
          <p:spPr>
            <a:xfrm>
              <a:off x="3616150" y="2725200"/>
              <a:ext cx="29200" cy="47575"/>
            </a:xfrm>
            <a:custGeom>
              <a:avLst/>
              <a:gdLst/>
              <a:ahLst/>
              <a:cxnLst/>
              <a:rect l="l" t="t" r="r" b="b"/>
              <a:pathLst>
                <a:path w="1168" h="1903" fill="none" extrusionOk="0">
                  <a:moveTo>
                    <a:pt x="0" y="1902"/>
                  </a:moveTo>
                  <a:lnTo>
                    <a:pt x="1168" y="1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35"/>
            <p:cNvSpPr/>
            <p:nvPr/>
          </p:nvSpPr>
          <p:spPr>
            <a:xfrm>
              <a:off x="3595300" y="2714375"/>
              <a:ext cx="29200" cy="46725"/>
            </a:xfrm>
            <a:custGeom>
              <a:avLst/>
              <a:gdLst/>
              <a:ahLst/>
              <a:cxnLst/>
              <a:rect l="l" t="t" r="r" b="b"/>
              <a:pathLst>
                <a:path w="1168" h="1869" fill="none" extrusionOk="0">
                  <a:moveTo>
                    <a:pt x="0" y="1868"/>
                  </a:moveTo>
                  <a:lnTo>
                    <a:pt x="1168" y="0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35"/>
            <p:cNvSpPr/>
            <p:nvPr/>
          </p:nvSpPr>
          <p:spPr>
            <a:xfrm>
              <a:off x="3581950" y="2563425"/>
              <a:ext cx="109275" cy="122625"/>
            </a:xfrm>
            <a:custGeom>
              <a:avLst/>
              <a:gdLst/>
              <a:ahLst/>
              <a:cxnLst/>
              <a:rect l="l" t="t" r="r" b="b"/>
              <a:pathLst>
                <a:path w="4371" h="4905" extrusionOk="0">
                  <a:moveTo>
                    <a:pt x="2802" y="1"/>
                  </a:moveTo>
                  <a:lnTo>
                    <a:pt x="0" y="1068"/>
                  </a:lnTo>
                  <a:lnTo>
                    <a:pt x="2436" y="4904"/>
                  </a:lnTo>
                  <a:lnTo>
                    <a:pt x="4370" y="4170"/>
                  </a:lnTo>
                  <a:lnTo>
                    <a:pt x="280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35"/>
            <p:cNvSpPr/>
            <p:nvPr/>
          </p:nvSpPr>
          <p:spPr>
            <a:xfrm>
              <a:off x="3630325" y="2571775"/>
              <a:ext cx="22525" cy="50050"/>
            </a:xfrm>
            <a:custGeom>
              <a:avLst/>
              <a:gdLst/>
              <a:ahLst/>
              <a:cxnLst/>
              <a:rect l="l" t="t" r="r" b="b"/>
              <a:pathLst>
                <a:path w="901" h="2002" fill="none" extrusionOk="0">
                  <a:moveTo>
                    <a:pt x="0" y="0"/>
                  </a:moveTo>
                  <a:lnTo>
                    <a:pt x="901" y="2002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35"/>
            <p:cNvSpPr/>
            <p:nvPr/>
          </p:nvSpPr>
          <p:spPr>
            <a:xfrm>
              <a:off x="3606975" y="2580100"/>
              <a:ext cx="23375" cy="50075"/>
            </a:xfrm>
            <a:custGeom>
              <a:avLst/>
              <a:gdLst/>
              <a:ahLst/>
              <a:cxnLst/>
              <a:rect l="l" t="t" r="r" b="b"/>
              <a:pathLst>
                <a:path w="935" h="2003" fill="none" extrusionOk="0">
                  <a:moveTo>
                    <a:pt x="0" y="1"/>
                  </a:moveTo>
                  <a:lnTo>
                    <a:pt x="934" y="2002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35"/>
            <p:cNvSpPr/>
            <p:nvPr/>
          </p:nvSpPr>
          <p:spPr>
            <a:xfrm>
              <a:off x="3438525" y="2357175"/>
              <a:ext cx="408650" cy="348875"/>
            </a:xfrm>
            <a:custGeom>
              <a:avLst/>
              <a:gdLst/>
              <a:ahLst/>
              <a:cxnLst/>
              <a:rect l="l" t="t" r="r" b="b"/>
              <a:pathLst>
                <a:path w="16346" h="13955" extrusionOk="0">
                  <a:moveTo>
                    <a:pt x="8300" y="1"/>
                  </a:moveTo>
                  <a:cubicBezTo>
                    <a:pt x="7536" y="1"/>
                    <a:pt x="6770" y="89"/>
                    <a:pt x="6038" y="278"/>
                  </a:cubicBezTo>
                  <a:cubicBezTo>
                    <a:pt x="5804" y="345"/>
                    <a:pt x="5537" y="445"/>
                    <a:pt x="5304" y="512"/>
                  </a:cubicBezTo>
                  <a:cubicBezTo>
                    <a:pt x="4003" y="1012"/>
                    <a:pt x="2835" y="1779"/>
                    <a:pt x="1868" y="2780"/>
                  </a:cubicBezTo>
                  <a:lnTo>
                    <a:pt x="1801" y="2847"/>
                  </a:lnTo>
                  <a:lnTo>
                    <a:pt x="1601" y="3080"/>
                  </a:lnTo>
                  <a:lnTo>
                    <a:pt x="1268" y="3414"/>
                  </a:lnTo>
                  <a:cubicBezTo>
                    <a:pt x="1001" y="3714"/>
                    <a:pt x="801" y="4048"/>
                    <a:pt x="634" y="4448"/>
                  </a:cubicBezTo>
                  <a:cubicBezTo>
                    <a:pt x="567" y="4581"/>
                    <a:pt x="534" y="4748"/>
                    <a:pt x="467" y="4915"/>
                  </a:cubicBezTo>
                  <a:cubicBezTo>
                    <a:pt x="467" y="4982"/>
                    <a:pt x="434" y="5048"/>
                    <a:pt x="434" y="5115"/>
                  </a:cubicBezTo>
                  <a:lnTo>
                    <a:pt x="400" y="5082"/>
                  </a:lnTo>
                  <a:lnTo>
                    <a:pt x="400" y="5082"/>
                  </a:lnTo>
                  <a:cubicBezTo>
                    <a:pt x="0" y="7116"/>
                    <a:pt x="1468" y="9085"/>
                    <a:pt x="3536" y="9285"/>
                  </a:cubicBezTo>
                  <a:cubicBezTo>
                    <a:pt x="3680" y="9307"/>
                    <a:pt x="3825" y="9318"/>
                    <a:pt x="3970" y="9318"/>
                  </a:cubicBezTo>
                  <a:cubicBezTo>
                    <a:pt x="4259" y="9318"/>
                    <a:pt x="4548" y="9274"/>
                    <a:pt x="4837" y="9185"/>
                  </a:cubicBezTo>
                  <a:cubicBezTo>
                    <a:pt x="5237" y="9085"/>
                    <a:pt x="5637" y="8884"/>
                    <a:pt x="5971" y="8651"/>
                  </a:cubicBezTo>
                  <a:cubicBezTo>
                    <a:pt x="6405" y="8351"/>
                    <a:pt x="6738" y="7950"/>
                    <a:pt x="7005" y="7483"/>
                  </a:cubicBezTo>
                  <a:cubicBezTo>
                    <a:pt x="7038" y="7383"/>
                    <a:pt x="7105" y="7250"/>
                    <a:pt x="7172" y="7150"/>
                  </a:cubicBezTo>
                  <a:cubicBezTo>
                    <a:pt x="7305" y="6783"/>
                    <a:pt x="7539" y="6483"/>
                    <a:pt x="7839" y="6249"/>
                  </a:cubicBezTo>
                  <a:cubicBezTo>
                    <a:pt x="8106" y="6049"/>
                    <a:pt x="8373" y="5916"/>
                    <a:pt x="8706" y="5816"/>
                  </a:cubicBezTo>
                  <a:cubicBezTo>
                    <a:pt x="8806" y="5782"/>
                    <a:pt x="8940" y="5749"/>
                    <a:pt x="9073" y="5715"/>
                  </a:cubicBezTo>
                  <a:lnTo>
                    <a:pt x="9240" y="5682"/>
                  </a:lnTo>
                  <a:cubicBezTo>
                    <a:pt x="9385" y="5671"/>
                    <a:pt x="9529" y="5664"/>
                    <a:pt x="9672" y="5664"/>
                  </a:cubicBezTo>
                  <a:cubicBezTo>
                    <a:pt x="9959" y="5664"/>
                    <a:pt x="10241" y="5693"/>
                    <a:pt x="10508" y="5782"/>
                  </a:cubicBezTo>
                  <a:cubicBezTo>
                    <a:pt x="10841" y="5882"/>
                    <a:pt x="11175" y="6049"/>
                    <a:pt x="11475" y="6283"/>
                  </a:cubicBezTo>
                  <a:cubicBezTo>
                    <a:pt x="11542" y="6316"/>
                    <a:pt x="11608" y="6383"/>
                    <a:pt x="11675" y="6449"/>
                  </a:cubicBezTo>
                  <a:lnTo>
                    <a:pt x="11842" y="6616"/>
                  </a:lnTo>
                  <a:cubicBezTo>
                    <a:pt x="12075" y="6983"/>
                    <a:pt x="12275" y="7383"/>
                    <a:pt x="12342" y="7850"/>
                  </a:cubicBezTo>
                  <a:cubicBezTo>
                    <a:pt x="12442" y="8417"/>
                    <a:pt x="12409" y="9051"/>
                    <a:pt x="12242" y="9618"/>
                  </a:cubicBezTo>
                  <a:lnTo>
                    <a:pt x="12242" y="9652"/>
                  </a:lnTo>
                  <a:cubicBezTo>
                    <a:pt x="12242" y="9685"/>
                    <a:pt x="12242" y="9685"/>
                    <a:pt x="12242" y="9718"/>
                  </a:cubicBezTo>
                  <a:cubicBezTo>
                    <a:pt x="12075" y="10252"/>
                    <a:pt x="11775" y="10752"/>
                    <a:pt x="11341" y="11153"/>
                  </a:cubicBezTo>
                  <a:lnTo>
                    <a:pt x="11275" y="11186"/>
                  </a:lnTo>
                  <a:lnTo>
                    <a:pt x="11175" y="11253"/>
                  </a:lnTo>
                  <a:cubicBezTo>
                    <a:pt x="11008" y="11353"/>
                    <a:pt x="10808" y="11453"/>
                    <a:pt x="10641" y="11520"/>
                  </a:cubicBezTo>
                  <a:cubicBezTo>
                    <a:pt x="10485" y="11559"/>
                    <a:pt x="10317" y="11575"/>
                    <a:pt x="10151" y="11575"/>
                  </a:cubicBezTo>
                  <a:cubicBezTo>
                    <a:pt x="10034" y="11575"/>
                    <a:pt x="9918" y="11567"/>
                    <a:pt x="9807" y="11553"/>
                  </a:cubicBezTo>
                  <a:lnTo>
                    <a:pt x="9640" y="11553"/>
                  </a:lnTo>
                  <a:cubicBezTo>
                    <a:pt x="9575" y="11542"/>
                    <a:pt x="9511" y="11537"/>
                    <a:pt x="9450" y="11537"/>
                  </a:cubicBezTo>
                  <a:cubicBezTo>
                    <a:pt x="8358" y="11537"/>
                    <a:pt x="7970" y="13147"/>
                    <a:pt x="9107" y="13621"/>
                  </a:cubicBezTo>
                  <a:cubicBezTo>
                    <a:pt x="9307" y="13688"/>
                    <a:pt x="9507" y="13755"/>
                    <a:pt x="9740" y="13821"/>
                  </a:cubicBezTo>
                  <a:cubicBezTo>
                    <a:pt x="10107" y="13888"/>
                    <a:pt x="10441" y="13955"/>
                    <a:pt x="10808" y="13955"/>
                  </a:cubicBezTo>
                  <a:lnTo>
                    <a:pt x="11175" y="13955"/>
                  </a:lnTo>
                  <a:cubicBezTo>
                    <a:pt x="11675" y="13921"/>
                    <a:pt x="12175" y="13788"/>
                    <a:pt x="12642" y="13588"/>
                  </a:cubicBezTo>
                  <a:cubicBezTo>
                    <a:pt x="13209" y="13321"/>
                    <a:pt x="13710" y="12954"/>
                    <a:pt x="14143" y="12554"/>
                  </a:cubicBezTo>
                  <a:cubicBezTo>
                    <a:pt x="14377" y="12320"/>
                    <a:pt x="14610" y="12087"/>
                    <a:pt x="14777" y="11820"/>
                  </a:cubicBezTo>
                  <a:cubicBezTo>
                    <a:pt x="14944" y="11620"/>
                    <a:pt x="15111" y="11386"/>
                    <a:pt x="15244" y="11153"/>
                  </a:cubicBezTo>
                  <a:cubicBezTo>
                    <a:pt x="15411" y="10886"/>
                    <a:pt x="15578" y="10552"/>
                    <a:pt x="15711" y="10252"/>
                  </a:cubicBezTo>
                  <a:cubicBezTo>
                    <a:pt x="15778" y="10052"/>
                    <a:pt x="15878" y="9818"/>
                    <a:pt x="15945" y="9585"/>
                  </a:cubicBezTo>
                  <a:cubicBezTo>
                    <a:pt x="16112" y="9018"/>
                    <a:pt x="16245" y="8451"/>
                    <a:pt x="16278" y="7850"/>
                  </a:cubicBezTo>
                  <a:cubicBezTo>
                    <a:pt x="16345" y="6983"/>
                    <a:pt x="16278" y="6149"/>
                    <a:pt x="16045" y="5315"/>
                  </a:cubicBezTo>
                  <a:cubicBezTo>
                    <a:pt x="15911" y="4915"/>
                    <a:pt x="15778" y="4515"/>
                    <a:pt x="15578" y="4148"/>
                  </a:cubicBezTo>
                  <a:cubicBezTo>
                    <a:pt x="15411" y="3781"/>
                    <a:pt x="15178" y="3447"/>
                    <a:pt x="14944" y="3114"/>
                  </a:cubicBezTo>
                  <a:cubicBezTo>
                    <a:pt x="14377" y="2380"/>
                    <a:pt x="13676" y="1746"/>
                    <a:pt x="12909" y="1279"/>
                  </a:cubicBezTo>
                  <a:cubicBezTo>
                    <a:pt x="12576" y="1079"/>
                    <a:pt x="12242" y="912"/>
                    <a:pt x="11909" y="745"/>
                  </a:cubicBezTo>
                  <a:cubicBezTo>
                    <a:pt x="11175" y="412"/>
                    <a:pt x="10441" y="212"/>
                    <a:pt x="9674" y="111"/>
                  </a:cubicBezTo>
                  <a:cubicBezTo>
                    <a:pt x="9540" y="78"/>
                    <a:pt x="9373" y="45"/>
                    <a:pt x="9240" y="45"/>
                  </a:cubicBezTo>
                  <a:cubicBezTo>
                    <a:pt x="8929" y="16"/>
                    <a:pt x="8615" y="1"/>
                    <a:pt x="830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35"/>
            <p:cNvSpPr/>
            <p:nvPr/>
          </p:nvSpPr>
          <p:spPr>
            <a:xfrm>
              <a:off x="3682025" y="2637650"/>
              <a:ext cx="38375" cy="68400"/>
            </a:xfrm>
            <a:custGeom>
              <a:avLst/>
              <a:gdLst/>
              <a:ahLst/>
              <a:cxnLst/>
              <a:rect l="l" t="t" r="r" b="b"/>
              <a:pathLst>
                <a:path w="1535" h="2736" extrusionOk="0">
                  <a:moveTo>
                    <a:pt x="1535" y="0"/>
                  </a:moveTo>
                  <a:lnTo>
                    <a:pt x="1435" y="67"/>
                  </a:lnTo>
                  <a:cubicBezTo>
                    <a:pt x="1268" y="201"/>
                    <a:pt x="1068" y="267"/>
                    <a:pt x="901" y="334"/>
                  </a:cubicBezTo>
                  <a:cubicBezTo>
                    <a:pt x="745" y="373"/>
                    <a:pt x="577" y="389"/>
                    <a:pt x="411" y="389"/>
                  </a:cubicBezTo>
                  <a:cubicBezTo>
                    <a:pt x="294" y="389"/>
                    <a:pt x="178" y="381"/>
                    <a:pt x="67" y="367"/>
                  </a:cubicBezTo>
                  <a:lnTo>
                    <a:pt x="0" y="2602"/>
                  </a:lnTo>
                  <a:cubicBezTo>
                    <a:pt x="367" y="2702"/>
                    <a:pt x="701" y="2736"/>
                    <a:pt x="1068" y="2736"/>
                  </a:cubicBezTo>
                  <a:lnTo>
                    <a:pt x="1435" y="2736"/>
                  </a:lnTo>
                  <a:lnTo>
                    <a:pt x="153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35"/>
            <p:cNvSpPr/>
            <p:nvPr/>
          </p:nvSpPr>
          <p:spPr>
            <a:xfrm>
              <a:off x="3536925" y="2359950"/>
              <a:ext cx="302725" cy="292725"/>
            </a:xfrm>
            <a:custGeom>
              <a:avLst/>
              <a:gdLst/>
              <a:ahLst/>
              <a:cxnLst/>
              <a:rect l="l" t="t" r="r" b="b"/>
              <a:pathLst>
                <a:path w="12109" h="11709" extrusionOk="0">
                  <a:moveTo>
                    <a:pt x="5738" y="0"/>
                  </a:moveTo>
                  <a:lnTo>
                    <a:pt x="5337" y="5604"/>
                  </a:lnTo>
                  <a:cubicBezTo>
                    <a:pt x="5482" y="5593"/>
                    <a:pt x="5623" y="5586"/>
                    <a:pt x="5762" y="5586"/>
                  </a:cubicBezTo>
                  <a:cubicBezTo>
                    <a:pt x="6042" y="5586"/>
                    <a:pt x="6316" y="5616"/>
                    <a:pt x="6605" y="5705"/>
                  </a:cubicBezTo>
                  <a:cubicBezTo>
                    <a:pt x="6938" y="5805"/>
                    <a:pt x="7272" y="5971"/>
                    <a:pt x="7572" y="6205"/>
                  </a:cubicBezTo>
                  <a:lnTo>
                    <a:pt x="7973" y="634"/>
                  </a:lnTo>
                  <a:cubicBezTo>
                    <a:pt x="7272" y="301"/>
                    <a:pt x="6505" y="101"/>
                    <a:pt x="5738" y="0"/>
                  </a:cubicBezTo>
                  <a:close/>
                  <a:moveTo>
                    <a:pt x="2102" y="167"/>
                  </a:moveTo>
                  <a:cubicBezTo>
                    <a:pt x="1868" y="234"/>
                    <a:pt x="1601" y="334"/>
                    <a:pt x="1368" y="401"/>
                  </a:cubicBezTo>
                  <a:cubicBezTo>
                    <a:pt x="901" y="568"/>
                    <a:pt x="434" y="801"/>
                    <a:pt x="0" y="1035"/>
                  </a:cubicBezTo>
                  <a:lnTo>
                    <a:pt x="3069" y="7439"/>
                  </a:lnTo>
                  <a:cubicBezTo>
                    <a:pt x="3136" y="7306"/>
                    <a:pt x="3202" y="7172"/>
                    <a:pt x="3236" y="7072"/>
                  </a:cubicBezTo>
                  <a:cubicBezTo>
                    <a:pt x="3403" y="6705"/>
                    <a:pt x="3636" y="6405"/>
                    <a:pt x="3936" y="6172"/>
                  </a:cubicBezTo>
                  <a:cubicBezTo>
                    <a:pt x="4170" y="5971"/>
                    <a:pt x="4470" y="5838"/>
                    <a:pt x="4770" y="5738"/>
                  </a:cubicBezTo>
                  <a:lnTo>
                    <a:pt x="2102" y="167"/>
                  </a:lnTo>
                  <a:close/>
                  <a:moveTo>
                    <a:pt x="11008" y="3003"/>
                  </a:moveTo>
                  <a:lnTo>
                    <a:pt x="7906" y="6538"/>
                  </a:lnTo>
                  <a:cubicBezTo>
                    <a:pt x="8173" y="6905"/>
                    <a:pt x="8339" y="7306"/>
                    <a:pt x="8440" y="7773"/>
                  </a:cubicBezTo>
                  <a:cubicBezTo>
                    <a:pt x="8506" y="8340"/>
                    <a:pt x="8473" y="8974"/>
                    <a:pt x="8306" y="9541"/>
                  </a:cubicBezTo>
                  <a:lnTo>
                    <a:pt x="12109" y="5204"/>
                  </a:lnTo>
                  <a:cubicBezTo>
                    <a:pt x="11975" y="4804"/>
                    <a:pt x="11842" y="4404"/>
                    <a:pt x="11642" y="4037"/>
                  </a:cubicBezTo>
                  <a:cubicBezTo>
                    <a:pt x="11475" y="3670"/>
                    <a:pt x="11242" y="3336"/>
                    <a:pt x="11008" y="3003"/>
                  </a:cubicBezTo>
                  <a:close/>
                  <a:moveTo>
                    <a:pt x="8306" y="9641"/>
                  </a:moveTo>
                  <a:cubicBezTo>
                    <a:pt x="8139" y="10174"/>
                    <a:pt x="7839" y="10675"/>
                    <a:pt x="7405" y="11075"/>
                  </a:cubicBezTo>
                  <a:lnTo>
                    <a:pt x="7239" y="11175"/>
                  </a:lnTo>
                  <a:lnTo>
                    <a:pt x="10841" y="11709"/>
                  </a:lnTo>
                  <a:cubicBezTo>
                    <a:pt x="11008" y="11509"/>
                    <a:pt x="11175" y="11275"/>
                    <a:pt x="11308" y="11042"/>
                  </a:cubicBezTo>
                  <a:cubicBezTo>
                    <a:pt x="11475" y="10775"/>
                    <a:pt x="11642" y="10441"/>
                    <a:pt x="11775" y="10141"/>
                  </a:cubicBezTo>
                  <a:lnTo>
                    <a:pt x="8306" y="964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35"/>
            <p:cNvSpPr/>
            <p:nvPr/>
          </p:nvSpPr>
          <p:spPr>
            <a:xfrm>
              <a:off x="3450200" y="2426675"/>
              <a:ext cx="138450" cy="164600"/>
            </a:xfrm>
            <a:custGeom>
              <a:avLst/>
              <a:gdLst/>
              <a:ahLst/>
              <a:cxnLst/>
              <a:rect l="l" t="t" r="r" b="b"/>
              <a:pathLst>
                <a:path w="5538" h="6584" extrusionOk="0">
                  <a:moveTo>
                    <a:pt x="1401" y="0"/>
                  </a:moveTo>
                  <a:lnTo>
                    <a:pt x="1334" y="67"/>
                  </a:lnTo>
                  <a:lnTo>
                    <a:pt x="1134" y="300"/>
                  </a:lnTo>
                  <a:lnTo>
                    <a:pt x="801" y="634"/>
                  </a:lnTo>
                  <a:cubicBezTo>
                    <a:pt x="534" y="934"/>
                    <a:pt x="334" y="1268"/>
                    <a:pt x="167" y="1668"/>
                  </a:cubicBezTo>
                  <a:cubicBezTo>
                    <a:pt x="100" y="1801"/>
                    <a:pt x="67" y="1968"/>
                    <a:pt x="0" y="2135"/>
                  </a:cubicBezTo>
                  <a:lnTo>
                    <a:pt x="3102" y="6571"/>
                  </a:lnTo>
                  <a:cubicBezTo>
                    <a:pt x="3205" y="6579"/>
                    <a:pt x="3307" y="6583"/>
                    <a:pt x="3409" y="6583"/>
                  </a:cubicBezTo>
                  <a:cubicBezTo>
                    <a:pt x="3739" y="6583"/>
                    <a:pt x="4064" y="6540"/>
                    <a:pt x="4370" y="6438"/>
                  </a:cubicBezTo>
                  <a:cubicBezTo>
                    <a:pt x="4803" y="6338"/>
                    <a:pt x="5170" y="6138"/>
                    <a:pt x="5537" y="5904"/>
                  </a:cubicBezTo>
                  <a:lnTo>
                    <a:pt x="140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35"/>
            <p:cNvSpPr/>
            <p:nvPr/>
          </p:nvSpPr>
          <p:spPr>
            <a:xfrm>
              <a:off x="3240875" y="2366625"/>
              <a:ext cx="158475" cy="157625"/>
            </a:xfrm>
            <a:custGeom>
              <a:avLst/>
              <a:gdLst/>
              <a:ahLst/>
              <a:cxnLst/>
              <a:rect l="l" t="t" r="r" b="b"/>
              <a:pathLst>
                <a:path w="6339" h="6305" extrusionOk="0">
                  <a:moveTo>
                    <a:pt x="0" y="0"/>
                  </a:moveTo>
                  <a:lnTo>
                    <a:pt x="0" y="6305"/>
                  </a:lnTo>
                  <a:lnTo>
                    <a:pt x="6338" y="6305"/>
                  </a:lnTo>
                  <a:lnTo>
                    <a:pt x="633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35"/>
            <p:cNvSpPr/>
            <p:nvPr/>
          </p:nvSpPr>
          <p:spPr>
            <a:xfrm>
              <a:off x="3240875" y="2466700"/>
              <a:ext cx="158475" cy="57550"/>
            </a:xfrm>
            <a:custGeom>
              <a:avLst/>
              <a:gdLst/>
              <a:ahLst/>
              <a:cxnLst/>
              <a:rect l="l" t="t" r="r" b="b"/>
              <a:pathLst>
                <a:path w="6339" h="2302" extrusionOk="0">
                  <a:moveTo>
                    <a:pt x="0" y="0"/>
                  </a:moveTo>
                  <a:lnTo>
                    <a:pt x="0" y="2302"/>
                  </a:lnTo>
                  <a:lnTo>
                    <a:pt x="6338" y="2302"/>
                  </a:lnTo>
                  <a:lnTo>
                    <a:pt x="63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35"/>
            <p:cNvSpPr/>
            <p:nvPr/>
          </p:nvSpPr>
          <p:spPr>
            <a:xfrm>
              <a:off x="3320100" y="2050550"/>
              <a:ext cx="157625" cy="158475"/>
            </a:xfrm>
            <a:custGeom>
              <a:avLst/>
              <a:gdLst/>
              <a:ahLst/>
              <a:cxnLst/>
              <a:rect l="l" t="t" r="r" b="b"/>
              <a:pathLst>
                <a:path w="6305" h="6339" extrusionOk="0">
                  <a:moveTo>
                    <a:pt x="0" y="1"/>
                  </a:moveTo>
                  <a:lnTo>
                    <a:pt x="0" y="6339"/>
                  </a:lnTo>
                  <a:lnTo>
                    <a:pt x="6305" y="6339"/>
                  </a:lnTo>
                  <a:lnTo>
                    <a:pt x="630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35"/>
            <p:cNvSpPr/>
            <p:nvPr/>
          </p:nvSpPr>
          <p:spPr>
            <a:xfrm>
              <a:off x="3320100" y="2150625"/>
              <a:ext cx="157625" cy="58400"/>
            </a:xfrm>
            <a:custGeom>
              <a:avLst/>
              <a:gdLst/>
              <a:ahLst/>
              <a:cxnLst/>
              <a:rect l="l" t="t" r="r" b="b"/>
              <a:pathLst>
                <a:path w="6305" h="2336" extrusionOk="0">
                  <a:moveTo>
                    <a:pt x="0" y="1"/>
                  </a:moveTo>
                  <a:lnTo>
                    <a:pt x="0" y="2336"/>
                  </a:lnTo>
                  <a:lnTo>
                    <a:pt x="6305" y="2336"/>
                  </a:lnTo>
                  <a:lnTo>
                    <a:pt x="630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35"/>
            <p:cNvSpPr/>
            <p:nvPr/>
          </p:nvSpPr>
          <p:spPr>
            <a:xfrm>
              <a:off x="3083250" y="2171475"/>
              <a:ext cx="157650" cy="157650"/>
            </a:xfrm>
            <a:custGeom>
              <a:avLst/>
              <a:gdLst/>
              <a:ahLst/>
              <a:cxnLst/>
              <a:rect l="l" t="t" r="r" b="b"/>
              <a:pathLst>
                <a:path w="6306" h="6306" extrusionOk="0">
                  <a:moveTo>
                    <a:pt x="1" y="1"/>
                  </a:moveTo>
                  <a:lnTo>
                    <a:pt x="1" y="6305"/>
                  </a:lnTo>
                  <a:lnTo>
                    <a:pt x="6305" y="6305"/>
                  </a:lnTo>
                  <a:lnTo>
                    <a:pt x="630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35"/>
            <p:cNvSpPr/>
            <p:nvPr/>
          </p:nvSpPr>
          <p:spPr>
            <a:xfrm>
              <a:off x="3083250" y="2271550"/>
              <a:ext cx="157650" cy="57575"/>
            </a:xfrm>
            <a:custGeom>
              <a:avLst/>
              <a:gdLst/>
              <a:ahLst/>
              <a:cxnLst/>
              <a:rect l="l" t="t" r="r" b="b"/>
              <a:pathLst>
                <a:path w="6306" h="2303" extrusionOk="0">
                  <a:moveTo>
                    <a:pt x="1" y="1"/>
                  </a:moveTo>
                  <a:lnTo>
                    <a:pt x="1" y="2302"/>
                  </a:lnTo>
                  <a:lnTo>
                    <a:pt x="6305" y="2302"/>
                  </a:lnTo>
                  <a:lnTo>
                    <a:pt x="630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35"/>
            <p:cNvSpPr/>
            <p:nvPr/>
          </p:nvSpPr>
          <p:spPr>
            <a:xfrm>
              <a:off x="3083250" y="2328250"/>
              <a:ext cx="157650" cy="158475"/>
            </a:xfrm>
            <a:custGeom>
              <a:avLst/>
              <a:gdLst/>
              <a:ahLst/>
              <a:cxnLst/>
              <a:rect l="l" t="t" r="r" b="b"/>
              <a:pathLst>
                <a:path w="6306" h="6339" extrusionOk="0">
                  <a:moveTo>
                    <a:pt x="1" y="1"/>
                  </a:moveTo>
                  <a:lnTo>
                    <a:pt x="1" y="6339"/>
                  </a:lnTo>
                  <a:lnTo>
                    <a:pt x="6305" y="6339"/>
                  </a:lnTo>
                  <a:lnTo>
                    <a:pt x="630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35"/>
            <p:cNvSpPr/>
            <p:nvPr/>
          </p:nvSpPr>
          <p:spPr>
            <a:xfrm>
              <a:off x="3083250" y="2428325"/>
              <a:ext cx="157650" cy="57575"/>
            </a:xfrm>
            <a:custGeom>
              <a:avLst/>
              <a:gdLst/>
              <a:ahLst/>
              <a:cxnLst/>
              <a:rect l="l" t="t" r="r" b="b"/>
              <a:pathLst>
                <a:path w="6306" h="2303" extrusionOk="0">
                  <a:moveTo>
                    <a:pt x="1" y="1"/>
                  </a:moveTo>
                  <a:lnTo>
                    <a:pt x="1" y="2302"/>
                  </a:lnTo>
                  <a:lnTo>
                    <a:pt x="6305" y="2302"/>
                  </a:lnTo>
                  <a:lnTo>
                    <a:pt x="630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35"/>
            <p:cNvSpPr/>
            <p:nvPr/>
          </p:nvSpPr>
          <p:spPr>
            <a:xfrm>
              <a:off x="3162475" y="2050550"/>
              <a:ext cx="157650" cy="158475"/>
            </a:xfrm>
            <a:custGeom>
              <a:avLst/>
              <a:gdLst/>
              <a:ahLst/>
              <a:cxnLst/>
              <a:rect l="l" t="t" r="r" b="b"/>
              <a:pathLst>
                <a:path w="6306" h="6339" extrusionOk="0">
                  <a:moveTo>
                    <a:pt x="1" y="1"/>
                  </a:moveTo>
                  <a:lnTo>
                    <a:pt x="1" y="6339"/>
                  </a:lnTo>
                  <a:lnTo>
                    <a:pt x="6305" y="6339"/>
                  </a:lnTo>
                  <a:lnTo>
                    <a:pt x="630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35"/>
            <p:cNvSpPr/>
            <p:nvPr/>
          </p:nvSpPr>
          <p:spPr>
            <a:xfrm>
              <a:off x="3162475" y="2150625"/>
              <a:ext cx="157650" cy="58400"/>
            </a:xfrm>
            <a:custGeom>
              <a:avLst/>
              <a:gdLst/>
              <a:ahLst/>
              <a:cxnLst/>
              <a:rect l="l" t="t" r="r" b="b"/>
              <a:pathLst>
                <a:path w="6306" h="2336" extrusionOk="0">
                  <a:moveTo>
                    <a:pt x="1" y="1"/>
                  </a:moveTo>
                  <a:lnTo>
                    <a:pt x="1" y="2336"/>
                  </a:lnTo>
                  <a:lnTo>
                    <a:pt x="6305" y="2336"/>
                  </a:lnTo>
                  <a:lnTo>
                    <a:pt x="630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35"/>
            <p:cNvSpPr/>
            <p:nvPr/>
          </p:nvSpPr>
          <p:spPr>
            <a:xfrm>
              <a:off x="3240875" y="2208175"/>
              <a:ext cx="158475" cy="158475"/>
            </a:xfrm>
            <a:custGeom>
              <a:avLst/>
              <a:gdLst/>
              <a:ahLst/>
              <a:cxnLst/>
              <a:rect l="l" t="t" r="r" b="b"/>
              <a:pathLst>
                <a:path w="6339" h="6339" extrusionOk="0">
                  <a:moveTo>
                    <a:pt x="0" y="0"/>
                  </a:moveTo>
                  <a:lnTo>
                    <a:pt x="0" y="6338"/>
                  </a:lnTo>
                  <a:lnTo>
                    <a:pt x="6338" y="6338"/>
                  </a:lnTo>
                  <a:lnTo>
                    <a:pt x="633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35"/>
            <p:cNvSpPr/>
            <p:nvPr/>
          </p:nvSpPr>
          <p:spPr>
            <a:xfrm>
              <a:off x="3240875" y="2308250"/>
              <a:ext cx="158475" cy="58400"/>
            </a:xfrm>
            <a:custGeom>
              <a:avLst/>
              <a:gdLst/>
              <a:ahLst/>
              <a:cxnLst/>
              <a:rect l="l" t="t" r="r" b="b"/>
              <a:pathLst>
                <a:path w="6339" h="2336" extrusionOk="0">
                  <a:moveTo>
                    <a:pt x="0" y="0"/>
                  </a:moveTo>
                  <a:lnTo>
                    <a:pt x="0" y="2335"/>
                  </a:lnTo>
                  <a:lnTo>
                    <a:pt x="6338" y="2335"/>
                  </a:lnTo>
                  <a:lnTo>
                    <a:pt x="633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35"/>
            <p:cNvSpPr/>
            <p:nvPr/>
          </p:nvSpPr>
          <p:spPr>
            <a:xfrm>
              <a:off x="3240875" y="2524225"/>
              <a:ext cx="158475" cy="157650"/>
            </a:xfrm>
            <a:custGeom>
              <a:avLst/>
              <a:gdLst/>
              <a:ahLst/>
              <a:cxnLst/>
              <a:rect l="l" t="t" r="r" b="b"/>
              <a:pathLst>
                <a:path w="6339" h="6306" extrusionOk="0">
                  <a:moveTo>
                    <a:pt x="0" y="1"/>
                  </a:moveTo>
                  <a:lnTo>
                    <a:pt x="0" y="6305"/>
                  </a:lnTo>
                  <a:lnTo>
                    <a:pt x="6338" y="6305"/>
                  </a:lnTo>
                  <a:lnTo>
                    <a:pt x="633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35"/>
            <p:cNvSpPr/>
            <p:nvPr/>
          </p:nvSpPr>
          <p:spPr>
            <a:xfrm>
              <a:off x="3240875" y="2624300"/>
              <a:ext cx="158475" cy="57575"/>
            </a:xfrm>
            <a:custGeom>
              <a:avLst/>
              <a:gdLst/>
              <a:ahLst/>
              <a:cxnLst/>
              <a:rect l="l" t="t" r="r" b="b"/>
              <a:pathLst>
                <a:path w="6339" h="2303" extrusionOk="0">
                  <a:moveTo>
                    <a:pt x="0" y="1"/>
                  </a:moveTo>
                  <a:lnTo>
                    <a:pt x="0" y="2302"/>
                  </a:lnTo>
                  <a:lnTo>
                    <a:pt x="6338" y="2302"/>
                  </a:lnTo>
                  <a:lnTo>
                    <a:pt x="633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35"/>
            <p:cNvSpPr/>
            <p:nvPr/>
          </p:nvSpPr>
          <p:spPr>
            <a:xfrm>
              <a:off x="3083250" y="2485875"/>
              <a:ext cx="157650" cy="157625"/>
            </a:xfrm>
            <a:custGeom>
              <a:avLst/>
              <a:gdLst/>
              <a:ahLst/>
              <a:cxnLst/>
              <a:rect l="l" t="t" r="r" b="b"/>
              <a:pathLst>
                <a:path w="6306" h="6305" extrusionOk="0">
                  <a:moveTo>
                    <a:pt x="1" y="0"/>
                  </a:moveTo>
                  <a:lnTo>
                    <a:pt x="1" y="6305"/>
                  </a:lnTo>
                  <a:lnTo>
                    <a:pt x="6305" y="6305"/>
                  </a:lnTo>
                  <a:lnTo>
                    <a:pt x="630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35"/>
            <p:cNvSpPr/>
            <p:nvPr/>
          </p:nvSpPr>
          <p:spPr>
            <a:xfrm>
              <a:off x="3083250" y="2585950"/>
              <a:ext cx="157650" cy="58400"/>
            </a:xfrm>
            <a:custGeom>
              <a:avLst/>
              <a:gdLst/>
              <a:ahLst/>
              <a:cxnLst/>
              <a:rect l="l" t="t" r="r" b="b"/>
              <a:pathLst>
                <a:path w="6306" h="2336" extrusionOk="0">
                  <a:moveTo>
                    <a:pt x="1" y="0"/>
                  </a:moveTo>
                  <a:lnTo>
                    <a:pt x="1" y="2335"/>
                  </a:lnTo>
                  <a:lnTo>
                    <a:pt x="6305" y="2335"/>
                  </a:lnTo>
                  <a:lnTo>
                    <a:pt x="630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35"/>
            <p:cNvSpPr/>
            <p:nvPr/>
          </p:nvSpPr>
          <p:spPr>
            <a:xfrm>
              <a:off x="3440175" y="1851850"/>
              <a:ext cx="155975" cy="211875"/>
            </a:xfrm>
            <a:custGeom>
              <a:avLst/>
              <a:gdLst/>
              <a:ahLst/>
              <a:cxnLst/>
              <a:rect l="l" t="t" r="r" b="b"/>
              <a:pathLst>
                <a:path w="6239" h="8475" extrusionOk="0">
                  <a:moveTo>
                    <a:pt x="2522" y="0"/>
                  </a:moveTo>
                  <a:cubicBezTo>
                    <a:pt x="2090" y="0"/>
                    <a:pt x="1663" y="126"/>
                    <a:pt x="1302" y="377"/>
                  </a:cubicBezTo>
                  <a:cubicBezTo>
                    <a:pt x="1202" y="444"/>
                    <a:pt x="1135" y="477"/>
                    <a:pt x="1068" y="544"/>
                  </a:cubicBezTo>
                  <a:cubicBezTo>
                    <a:pt x="968" y="644"/>
                    <a:pt x="868" y="744"/>
                    <a:pt x="768" y="877"/>
                  </a:cubicBezTo>
                  <a:cubicBezTo>
                    <a:pt x="701" y="944"/>
                    <a:pt x="635" y="1044"/>
                    <a:pt x="601" y="1111"/>
                  </a:cubicBezTo>
                  <a:cubicBezTo>
                    <a:pt x="568" y="1211"/>
                    <a:pt x="501" y="1278"/>
                    <a:pt x="468" y="1378"/>
                  </a:cubicBezTo>
                  <a:cubicBezTo>
                    <a:pt x="434" y="1444"/>
                    <a:pt x="401" y="1478"/>
                    <a:pt x="401" y="1511"/>
                  </a:cubicBezTo>
                  <a:cubicBezTo>
                    <a:pt x="334" y="1711"/>
                    <a:pt x="301" y="1911"/>
                    <a:pt x="268" y="2145"/>
                  </a:cubicBezTo>
                  <a:cubicBezTo>
                    <a:pt x="1" y="3312"/>
                    <a:pt x="101" y="4513"/>
                    <a:pt x="601" y="5614"/>
                  </a:cubicBezTo>
                  <a:lnTo>
                    <a:pt x="601" y="5647"/>
                  </a:lnTo>
                  <a:cubicBezTo>
                    <a:pt x="701" y="5881"/>
                    <a:pt x="801" y="6081"/>
                    <a:pt x="935" y="6314"/>
                  </a:cubicBezTo>
                  <a:lnTo>
                    <a:pt x="1235" y="6948"/>
                  </a:lnTo>
                  <a:lnTo>
                    <a:pt x="1335" y="6882"/>
                  </a:lnTo>
                  <a:cubicBezTo>
                    <a:pt x="1335" y="6915"/>
                    <a:pt x="1368" y="6948"/>
                    <a:pt x="1402" y="6982"/>
                  </a:cubicBezTo>
                  <a:cubicBezTo>
                    <a:pt x="1435" y="7048"/>
                    <a:pt x="1468" y="7082"/>
                    <a:pt x="1502" y="7115"/>
                  </a:cubicBezTo>
                  <a:lnTo>
                    <a:pt x="2036" y="7682"/>
                  </a:lnTo>
                  <a:cubicBezTo>
                    <a:pt x="2302" y="7982"/>
                    <a:pt x="2603" y="8216"/>
                    <a:pt x="2970" y="8349"/>
                  </a:cubicBezTo>
                  <a:cubicBezTo>
                    <a:pt x="3070" y="8383"/>
                    <a:pt x="3170" y="8416"/>
                    <a:pt x="3270" y="8416"/>
                  </a:cubicBezTo>
                  <a:lnTo>
                    <a:pt x="3336" y="8449"/>
                  </a:lnTo>
                  <a:lnTo>
                    <a:pt x="3503" y="8449"/>
                  </a:lnTo>
                  <a:cubicBezTo>
                    <a:pt x="3587" y="8466"/>
                    <a:pt x="3662" y="8474"/>
                    <a:pt x="3737" y="8474"/>
                  </a:cubicBezTo>
                  <a:cubicBezTo>
                    <a:pt x="3812" y="8474"/>
                    <a:pt x="3887" y="8466"/>
                    <a:pt x="3970" y="8449"/>
                  </a:cubicBezTo>
                  <a:cubicBezTo>
                    <a:pt x="3803" y="8383"/>
                    <a:pt x="3637" y="8283"/>
                    <a:pt x="3503" y="8149"/>
                  </a:cubicBezTo>
                  <a:lnTo>
                    <a:pt x="3070" y="7615"/>
                  </a:lnTo>
                  <a:cubicBezTo>
                    <a:pt x="2136" y="6548"/>
                    <a:pt x="1869" y="5080"/>
                    <a:pt x="2302" y="3746"/>
                  </a:cubicBezTo>
                  <a:cubicBezTo>
                    <a:pt x="2336" y="3646"/>
                    <a:pt x="2402" y="3546"/>
                    <a:pt x="2469" y="3446"/>
                  </a:cubicBezTo>
                  <a:cubicBezTo>
                    <a:pt x="2669" y="3212"/>
                    <a:pt x="2936" y="3045"/>
                    <a:pt x="3203" y="3012"/>
                  </a:cubicBezTo>
                  <a:lnTo>
                    <a:pt x="3437" y="3012"/>
                  </a:lnTo>
                  <a:cubicBezTo>
                    <a:pt x="3703" y="3012"/>
                    <a:pt x="3937" y="3112"/>
                    <a:pt x="4137" y="3279"/>
                  </a:cubicBezTo>
                  <a:cubicBezTo>
                    <a:pt x="4170" y="3312"/>
                    <a:pt x="4204" y="3379"/>
                    <a:pt x="4270" y="3412"/>
                  </a:cubicBezTo>
                  <a:lnTo>
                    <a:pt x="4704" y="3946"/>
                  </a:lnTo>
                  <a:cubicBezTo>
                    <a:pt x="4804" y="4046"/>
                    <a:pt x="4904" y="4180"/>
                    <a:pt x="5004" y="4313"/>
                  </a:cubicBezTo>
                  <a:cubicBezTo>
                    <a:pt x="5638" y="5314"/>
                    <a:pt x="5838" y="6515"/>
                    <a:pt x="5505" y="7649"/>
                  </a:cubicBezTo>
                  <a:lnTo>
                    <a:pt x="5538" y="7615"/>
                  </a:lnTo>
                  <a:lnTo>
                    <a:pt x="5571" y="7549"/>
                  </a:lnTo>
                  <a:cubicBezTo>
                    <a:pt x="5705" y="7382"/>
                    <a:pt x="5772" y="7215"/>
                    <a:pt x="5838" y="7015"/>
                  </a:cubicBezTo>
                  <a:cubicBezTo>
                    <a:pt x="6205" y="5948"/>
                    <a:pt x="6239" y="4780"/>
                    <a:pt x="5938" y="3679"/>
                  </a:cubicBezTo>
                  <a:lnTo>
                    <a:pt x="6038" y="3646"/>
                  </a:lnTo>
                  <a:lnTo>
                    <a:pt x="5872" y="3412"/>
                  </a:lnTo>
                  <a:cubicBezTo>
                    <a:pt x="5838" y="3312"/>
                    <a:pt x="5805" y="3246"/>
                    <a:pt x="5805" y="3146"/>
                  </a:cubicBezTo>
                  <a:cubicBezTo>
                    <a:pt x="5571" y="2512"/>
                    <a:pt x="5204" y="1945"/>
                    <a:pt x="4771" y="1444"/>
                  </a:cubicBezTo>
                  <a:lnTo>
                    <a:pt x="4204" y="777"/>
                  </a:lnTo>
                  <a:cubicBezTo>
                    <a:pt x="4204" y="777"/>
                    <a:pt x="4204" y="744"/>
                    <a:pt x="4170" y="744"/>
                  </a:cubicBezTo>
                  <a:cubicBezTo>
                    <a:pt x="4137" y="710"/>
                    <a:pt x="4104" y="677"/>
                    <a:pt x="4104" y="644"/>
                  </a:cubicBezTo>
                  <a:cubicBezTo>
                    <a:pt x="4070" y="644"/>
                    <a:pt x="4037" y="610"/>
                    <a:pt x="4037" y="610"/>
                  </a:cubicBezTo>
                  <a:lnTo>
                    <a:pt x="4037" y="577"/>
                  </a:lnTo>
                  <a:cubicBezTo>
                    <a:pt x="3970" y="544"/>
                    <a:pt x="3937" y="510"/>
                    <a:pt x="3904" y="477"/>
                  </a:cubicBezTo>
                  <a:cubicBezTo>
                    <a:pt x="3497" y="159"/>
                    <a:pt x="3007" y="0"/>
                    <a:pt x="2522" y="0"/>
                  </a:cubicBezTo>
                  <a:close/>
                </a:path>
              </a:pathLst>
            </a:custGeom>
            <a:solidFill>
              <a:srgbClr val="7D94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35"/>
            <p:cNvSpPr/>
            <p:nvPr/>
          </p:nvSpPr>
          <p:spPr>
            <a:xfrm>
              <a:off x="3577775" y="20430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solidFill>
              <a:srgbClr val="2542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35"/>
            <p:cNvSpPr/>
            <p:nvPr/>
          </p:nvSpPr>
          <p:spPr>
            <a:xfrm>
              <a:off x="3440175" y="1851850"/>
              <a:ext cx="155975" cy="211875"/>
            </a:xfrm>
            <a:custGeom>
              <a:avLst/>
              <a:gdLst/>
              <a:ahLst/>
              <a:cxnLst/>
              <a:rect l="l" t="t" r="r" b="b"/>
              <a:pathLst>
                <a:path w="6239" h="8475" extrusionOk="0">
                  <a:moveTo>
                    <a:pt x="2535" y="0"/>
                  </a:moveTo>
                  <a:cubicBezTo>
                    <a:pt x="2107" y="0"/>
                    <a:pt x="1678" y="126"/>
                    <a:pt x="1302" y="377"/>
                  </a:cubicBezTo>
                  <a:cubicBezTo>
                    <a:pt x="1202" y="444"/>
                    <a:pt x="1135" y="477"/>
                    <a:pt x="1068" y="544"/>
                  </a:cubicBezTo>
                  <a:cubicBezTo>
                    <a:pt x="968" y="644"/>
                    <a:pt x="868" y="744"/>
                    <a:pt x="768" y="877"/>
                  </a:cubicBezTo>
                  <a:cubicBezTo>
                    <a:pt x="701" y="944"/>
                    <a:pt x="668" y="1044"/>
                    <a:pt x="601" y="1111"/>
                  </a:cubicBezTo>
                  <a:cubicBezTo>
                    <a:pt x="568" y="1211"/>
                    <a:pt x="501" y="1278"/>
                    <a:pt x="468" y="1378"/>
                  </a:cubicBezTo>
                  <a:lnTo>
                    <a:pt x="434" y="1511"/>
                  </a:lnTo>
                  <a:cubicBezTo>
                    <a:pt x="368" y="1711"/>
                    <a:pt x="301" y="1945"/>
                    <a:pt x="268" y="2145"/>
                  </a:cubicBezTo>
                  <a:cubicBezTo>
                    <a:pt x="1" y="3312"/>
                    <a:pt x="134" y="4513"/>
                    <a:pt x="601" y="5614"/>
                  </a:cubicBezTo>
                  <a:lnTo>
                    <a:pt x="601" y="5647"/>
                  </a:lnTo>
                  <a:cubicBezTo>
                    <a:pt x="701" y="5881"/>
                    <a:pt x="801" y="6081"/>
                    <a:pt x="935" y="6314"/>
                  </a:cubicBezTo>
                  <a:lnTo>
                    <a:pt x="1268" y="6948"/>
                  </a:lnTo>
                  <a:lnTo>
                    <a:pt x="1335" y="6882"/>
                  </a:lnTo>
                  <a:cubicBezTo>
                    <a:pt x="1368" y="6915"/>
                    <a:pt x="1368" y="6948"/>
                    <a:pt x="1402" y="6982"/>
                  </a:cubicBezTo>
                  <a:cubicBezTo>
                    <a:pt x="1435" y="7048"/>
                    <a:pt x="1468" y="7082"/>
                    <a:pt x="1502" y="7115"/>
                  </a:cubicBezTo>
                  <a:lnTo>
                    <a:pt x="2036" y="7682"/>
                  </a:lnTo>
                  <a:cubicBezTo>
                    <a:pt x="2302" y="7982"/>
                    <a:pt x="2603" y="8216"/>
                    <a:pt x="2970" y="8349"/>
                  </a:cubicBezTo>
                  <a:cubicBezTo>
                    <a:pt x="3070" y="8383"/>
                    <a:pt x="3170" y="8416"/>
                    <a:pt x="3270" y="8416"/>
                  </a:cubicBezTo>
                  <a:lnTo>
                    <a:pt x="3336" y="8449"/>
                  </a:lnTo>
                  <a:lnTo>
                    <a:pt x="3503" y="8449"/>
                  </a:lnTo>
                  <a:cubicBezTo>
                    <a:pt x="3587" y="8466"/>
                    <a:pt x="3662" y="8474"/>
                    <a:pt x="3737" y="8474"/>
                  </a:cubicBezTo>
                  <a:cubicBezTo>
                    <a:pt x="3812" y="8474"/>
                    <a:pt x="3887" y="8466"/>
                    <a:pt x="3970" y="8449"/>
                  </a:cubicBezTo>
                  <a:cubicBezTo>
                    <a:pt x="3803" y="8383"/>
                    <a:pt x="3637" y="8283"/>
                    <a:pt x="3503" y="8149"/>
                  </a:cubicBezTo>
                  <a:lnTo>
                    <a:pt x="3070" y="7615"/>
                  </a:lnTo>
                  <a:cubicBezTo>
                    <a:pt x="2136" y="6548"/>
                    <a:pt x="1869" y="5080"/>
                    <a:pt x="2302" y="3746"/>
                  </a:cubicBezTo>
                  <a:cubicBezTo>
                    <a:pt x="2336" y="3646"/>
                    <a:pt x="2402" y="3546"/>
                    <a:pt x="2469" y="3446"/>
                  </a:cubicBezTo>
                  <a:cubicBezTo>
                    <a:pt x="2669" y="3212"/>
                    <a:pt x="2936" y="3045"/>
                    <a:pt x="3203" y="3012"/>
                  </a:cubicBezTo>
                  <a:lnTo>
                    <a:pt x="3437" y="3012"/>
                  </a:lnTo>
                  <a:cubicBezTo>
                    <a:pt x="3703" y="3012"/>
                    <a:pt x="3937" y="3112"/>
                    <a:pt x="4137" y="3279"/>
                  </a:cubicBezTo>
                  <a:cubicBezTo>
                    <a:pt x="4170" y="3312"/>
                    <a:pt x="4204" y="3379"/>
                    <a:pt x="4270" y="3412"/>
                  </a:cubicBezTo>
                  <a:lnTo>
                    <a:pt x="4704" y="3946"/>
                  </a:lnTo>
                  <a:cubicBezTo>
                    <a:pt x="4804" y="4046"/>
                    <a:pt x="4904" y="4180"/>
                    <a:pt x="5004" y="4313"/>
                  </a:cubicBezTo>
                  <a:cubicBezTo>
                    <a:pt x="5638" y="5314"/>
                    <a:pt x="5838" y="6515"/>
                    <a:pt x="5505" y="7649"/>
                  </a:cubicBezTo>
                  <a:lnTo>
                    <a:pt x="5538" y="7615"/>
                  </a:lnTo>
                  <a:lnTo>
                    <a:pt x="5571" y="7549"/>
                  </a:lnTo>
                  <a:cubicBezTo>
                    <a:pt x="5705" y="7382"/>
                    <a:pt x="5772" y="7215"/>
                    <a:pt x="5838" y="7015"/>
                  </a:cubicBezTo>
                  <a:cubicBezTo>
                    <a:pt x="6205" y="5948"/>
                    <a:pt x="6239" y="4780"/>
                    <a:pt x="5972" y="3679"/>
                  </a:cubicBezTo>
                  <a:lnTo>
                    <a:pt x="6038" y="3646"/>
                  </a:lnTo>
                  <a:lnTo>
                    <a:pt x="5872" y="3412"/>
                  </a:lnTo>
                  <a:cubicBezTo>
                    <a:pt x="5872" y="3312"/>
                    <a:pt x="5838" y="3246"/>
                    <a:pt x="5805" y="3146"/>
                  </a:cubicBezTo>
                  <a:cubicBezTo>
                    <a:pt x="5571" y="2512"/>
                    <a:pt x="5204" y="1945"/>
                    <a:pt x="4771" y="1444"/>
                  </a:cubicBezTo>
                  <a:lnTo>
                    <a:pt x="4204" y="777"/>
                  </a:lnTo>
                  <a:cubicBezTo>
                    <a:pt x="4204" y="777"/>
                    <a:pt x="4204" y="744"/>
                    <a:pt x="4170" y="744"/>
                  </a:cubicBezTo>
                  <a:cubicBezTo>
                    <a:pt x="4137" y="710"/>
                    <a:pt x="4137" y="677"/>
                    <a:pt x="4104" y="644"/>
                  </a:cubicBezTo>
                  <a:cubicBezTo>
                    <a:pt x="4070" y="644"/>
                    <a:pt x="4070" y="610"/>
                    <a:pt x="4070" y="610"/>
                  </a:cubicBezTo>
                  <a:lnTo>
                    <a:pt x="4037" y="577"/>
                  </a:lnTo>
                  <a:cubicBezTo>
                    <a:pt x="3970" y="544"/>
                    <a:pt x="3937" y="510"/>
                    <a:pt x="3904" y="477"/>
                  </a:cubicBezTo>
                  <a:cubicBezTo>
                    <a:pt x="3497" y="159"/>
                    <a:pt x="3016" y="0"/>
                    <a:pt x="253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35"/>
            <p:cNvSpPr/>
            <p:nvPr/>
          </p:nvSpPr>
          <p:spPr>
            <a:xfrm>
              <a:off x="3460200" y="1892125"/>
              <a:ext cx="156800" cy="212850"/>
            </a:xfrm>
            <a:custGeom>
              <a:avLst/>
              <a:gdLst/>
              <a:ahLst/>
              <a:cxnLst/>
              <a:rect l="l" t="t" r="r" b="b"/>
              <a:pathLst>
                <a:path w="6272" h="8514" extrusionOk="0">
                  <a:moveTo>
                    <a:pt x="2636" y="1434"/>
                  </a:moveTo>
                  <a:cubicBezTo>
                    <a:pt x="2902" y="1434"/>
                    <a:pt x="3136" y="1535"/>
                    <a:pt x="3336" y="1701"/>
                  </a:cubicBezTo>
                  <a:cubicBezTo>
                    <a:pt x="3369" y="1735"/>
                    <a:pt x="3403" y="1801"/>
                    <a:pt x="3469" y="1835"/>
                  </a:cubicBezTo>
                  <a:lnTo>
                    <a:pt x="3903" y="2368"/>
                  </a:lnTo>
                  <a:cubicBezTo>
                    <a:pt x="4003" y="2502"/>
                    <a:pt x="4103" y="2602"/>
                    <a:pt x="4203" y="2735"/>
                  </a:cubicBezTo>
                  <a:cubicBezTo>
                    <a:pt x="4870" y="3736"/>
                    <a:pt x="5037" y="4937"/>
                    <a:pt x="4704" y="6071"/>
                  </a:cubicBezTo>
                  <a:lnTo>
                    <a:pt x="4704" y="6038"/>
                  </a:lnTo>
                  <a:cubicBezTo>
                    <a:pt x="4704" y="6071"/>
                    <a:pt x="4670" y="6138"/>
                    <a:pt x="4670" y="6171"/>
                  </a:cubicBezTo>
                  <a:cubicBezTo>
                    <a:pt x="4485" y="6674"/>
                    <a:pt x="4027" y="6966"/>
                    <a:pt x="3547" y="6966"/>
                  </a:cubicBezTo>
                  <a:cubicBezTo>
                    <a:pt x="3421" y="6966"/>
                    <a:pt x="3294" y="6946"/>
                    <a:pt x="3169" y="6905"/>
                  </a:cubicBezTo>
                  <a:cubicBezTo>
                    <a:pt x="3002" y="6805"/>
                    <a:pt x="2836" y="6705"/>
                    <a:pt x="2702" y="6571"/>
                  </a:cubicBezTo>
                  <a:lnTo>
                    <a:pt x="2269" y="6038"/>
                  </a:lnTo>
                  <a:cubicBezTo>
                    <a:pt x="1335" y="4970"/>
                    <a:pt x="1068" y="3503"/>
                    <a:pt x="1501" y="2168"/>
                  </a:cubicBezTo>
                  <a:cubicBezTo>
                    <a:pt x="1535" y="2068"/>
                    <a:pt x="1601" y="1968"/>
                    <a:pt x="1668" y="1868"/>
                  </a:cubicBezTo>
                  <a:cubicBezTo>
                    <a:pt x="1868" y="1635"/>
                    <a:pt x="2135" y="1468"/>
                    <a:pt x="2435" y="1434"/>
                  </a:cubicBezTo>
                  <a:close/>
                  <a:moveTo>
                    <a:pt x="2569" y="0"/>
                  </a:moveTo>
                  <a:cubicBezTo>
                    <a:pt x="2402" y="0"/>
                    <a:pt x="2235" y="33"/>
                    <a:pt x="2068" y="33"/>
                  </a:cubicBezTo>
                  <a:cubicBezTo>
                    <a:pt x="1968" y="67"/>
                    <a:pt x="1902" y="100"/>
                    <a:pt x="1802" y="100"/>
                  </a:cubicBezTo>
                  <a:cubicBezTo>
                    <a:pt x="1768" y="134"/>
                    <a:pt x="1735" y="134"/>
                    <a:pt x="1702" y="167"/>
                  </a:cubicBezTo>
                  <a:lnTo>
                    <a:pt x="1601" y="200"/>
                  </a:lnTo>
                  <a:lnTo>
                    <a:pt x="1501" y="234"/>
                  </a:lnTo>
                  <a:lnTo>
                    <a:pt x="1435" y="267"/>
                  </a:lnTo>
                  <a:cubicBezTo>
                    <a:pt x="1401" y="300"/>
                    <a:pt x="1368" y="300"/>
                    <a:pt x="1335" y="334"/>
                  </a:cubicBezTo>
                  <a:cubicBezTo>
                    <a:pt x="1268" y="367"/>
                    <a:pt x="1201" y="434"/>
                    <a:pt x="1134" y="467"/>
                  </a:cubicBezTo>
                  <a:cubicBezTo>
                    <a:pt x="1101" y="500"/>
                    <a:pt x="1034" y="534"/>
                    <a:pt x="1001" y="567"/>
                  </a:cubicBezTo>
                  <a:cubicBezTo>
                    <a:pt x="1001" y="601"/>
                    <a:pt x="968" y="601"/>
                    <a:pt x="968" y="634"/>
                  </a:cubicBezTo>
                  <a:lnTo>
                    <a:pt x="934" y="667"/>
                  </a:lnTo>
                  <a:cubicBezTo>
                    <a:pt x="868" y="701"/>
                    <a:pt x="834" y="767"/>
                    <a:pt x="801" y="801"/>
                  </a:cubicBezTo>
                  <a:cubicBezTo>
                    <a:pt x="768" y="867"/>
                    <a:pt x="734" y="901"/>
                    <a:pt x="701" y="934"/>
                  </a:cubicBezTo>
                  <a:cubicBezTo>
                    <a:pt x="701" y="934"/>
                    <a:pt x="667" y="967"/>
                    <a:pt x="667" y="1001"/>
                  </a:cubicBezTo>
                  <a:cubicBezTo>
                    <a:pt x="634" y="1034"/>
                    <a:pt x="601" y="1068"/>
                    <a:pt x="601" y="1068"/>
                  </a:cubicBezTo>
                  <a:cubicBezTo>
                    <a:pt x="534" y="1201"/>
                    <a:pt x="467" y="1368"/>
                    <a:pt x="401" y="1501"/>
                  </a:cubicBezTo>
                  <a:cubicBezTo>
                    <a:pt x="0" y="2769"/>
                    <a:pt x="0" y="4136"/>
                    <a:pt x="467" y="5371"/>
                  </a:cubicBezTo>
                  <a:cubicBezTo>
                    <a:pt x="701" y="6004"/>
                    <a:pt x="1068" y="6571"/>
                    <a:pt x="1501" y="7105"/>
                  </a:cubicBezTo>
                  <a:lnTo>
                    <a:pt x="2035" y="7739"/>
                  </a:lnTo>
                  <a:cubicBezTo>
                    <a:pt x="2494" y="8266"/>
                    <a:pt x="3117" y="8513"/>
                    <a:pt x="3734" y="8513"/>
                  </a:cubicBezTo>
                  <a:cubicBezTo>
                    <a:pt x="4641" y="8513"/>
                    <a:pt x="5534" y="7978"/>
                    <a:pt x="5871" y="7005"/>
                  </a:cubicBezTo>
                  <a:cubicBezTo>
                    <a:pt x="6271" y="5771"/>
                    <a:pt x="6238" y="4470"/>
                    <a:pt x="5804" y="3269"/>
                  </a:cubicBezTo>
                  <a:cubicBezTo>
                    <a:pt x="5771" y="3169"/>
                    <a:pt x="5738" y="3102"/>
                    <a:pt x="5704" y="3036"/>
                  </a:cubicBezTo>
                  <a:cubicBezTo>
                    <a:pt x="5704" y="3002"/>
                    <a:pt x="5704" y="2969"/>
                    <a:pt x="5671" y="2936"/>
                  </a:cubicBezTo>
                  <a:cubicBezTo>
                    <a:pt x="5671" y="2902"/>
                    <a:pt x="5638" y="2835"/>
                    <a:pt x="5638" y="2802"/>
                  </a:cubicBezTo>
                  <a:cubicBezTo>
                    <a:pt x="5604" y="2735"/>
                    <a:pt x="5604" y="2735"/>
                    <a:pt x="5571" y="2702"/>
                  </a:cubicBezTo>
                  <a:cubicBezTo>
                    <a:pt x="5571" y="2669"/>
                    <a:pt x="5538" y="2602"/>
                    <a:pt x="5504" y="2569"/>
                  </a:cubicBezTo>
                  <a:cubicBezTo>
                    <a:pt x="5471" y="2502"/>
                    <a:pt x="5438" y="2435"/>
                    <a:pt x="5404" y="2368"/>
                  </a:cubicBezTo>
                  <a:cubicBezTo>
                    <a:pt x="5371" y="2302"/>
                    <a:pt x="5337" y="2235"/>
                    <a:pt x="5304" y="2168"/>
                  </a:cubicBezTo>
                  <a:cubicBezTo>
                    <a:pt x="5271" y="2135"/>
                    <a:pt x="5271" y="2102"/>
                    <a:pt x="5237" y="2068"/>
                  </a:cubicBezTo>
                  <a:cubicBezTo>
                    <a:pt x="5204" y="2002"/>
                    <a:pt x="5137" y="1901"/>
                    <a:pt x="5071" y="1835"/>
                  </a:cubicBezTo>
                  <a:cubicBezTo>
                    <a:pt x="4971" y="1668"/>
                    <a:pt x="4870" y="1535"/>
                    <a:pt x="4737" y="1401"/>
                  </a:cubicBezTo>
                  <a:lnTo>
                    <a:pt x="4170" y="734"/>
                  </a:lnTo>
                  <a:cubicBezTo>
                    <a:pt x="4103" y="634"/>
                    <a:pt x="3970" y="534"/>
                    <a:pt x="3870" y="434"/>
                  </a:cubicBezTo>
                  <a:lnTo>
                    <a:pt x="3803" y="400"/>
                  </a:lnTo>
                  <a:lnTo>
                    <a:pt x="3736" y="367"/>
                  </a:lnTo>
                  <a:cubicBezTo>
                    <a:pt x="3736" y="334"/>
                    <a:pt x="3703" y="334"/>
                    <a:pt x="3703" y="334"/>
                  </a:cubicBezTo>
                  <a:lnTo>
                    <a:pt x="3603" y="267"/>
                  </a:lnTo>
                  <a:lnTo>
                    <a:pt x="3570" y="267"/>
                  </a:lnTo>
                  <a:lnTo>
                    <a:pt x="3469" y="200"/>
                  </a:lnTo>
                  <a:cubicBezTo>
                    <a:pt x="3369" y="167"/>
                    <a:pt x="3303" y="134"/>
                    <a:pt x="3236" y="100"/>
                  </a:cubicBezTo>
                  <a:lnTo>
                    <a:pt x="3136" y="67"/>
                  </a:lnTo>
                  <a:cubicBezTo>
                    <a:pt x="3069" y="67"/>
                    <a:pt x="3002" y="33"/>
                    <a:pt x="2936" y="33"/>
                  </a:cubicBezTo>
                  <a:cubicBezTo>
                    <a:pt x="2902" y="33"/>
                    <a:pt x="2869" y="0"/>
                    <a:pt x="283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35"/>
            <p:cNvSpPr/>
            <p:nvPr/>
          </p:nvSpPr>
          <p:spPr>
            <a:xfrm>
              <a:off x="3539425" y="2064750"/>
              <a:ext cx="1675" cy="25"/>
            </a:xfrm>
            <a:custGeom>
              <a:avLst/>
              <a:gdLst/>
              <a:ahLst/>
              <a:cxnLst/>
              <a:rect l="l" t="t" r="r" b="b"/>
              <a:pathLst>
                <a:path w="67" h="1" extrusionOk="0">
                  <a:moveTo>
                    <a:pt x="67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99CA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35"/>
            <p:cNvSpPr/>
            <p:nvPr/>
          </p:nvSpPr>
          <p:spPr>
            <a:xfrm>
              <a:off x="3577775" y="20430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solidFill>
              <a:srgbClr val="99CA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35"/>
            <p:cNvSpPr/>
            <p:nvPr/>
          </p:nvSpPr>
          <p:spPr>
            <a:xfrm>
              <a:off x="3228375" y="1937150"/>
              <a:ext cx="212675" cy="144275"/>
            </a:xfrm>
            <a:custGeom>
              <a:avLst/>
              <a:gdLst/>
              <a:ahLst/>
              <a:cxnLst/>
              <a:rect l="l" t="t" r="r" b="b"/>
              <a:pathLst>
                <a:path w="8507" h="5771" extrusionOk="0">
                  <a:moveTo>
                    <a:pt x="2669" y="0"/>
                  </a:moveTo>
                  <a:lnTo>
                    <a:pt x="2669" y="100"/>
                  </a:lnTo>
                  <a:lnTo>
                    <a:pt x="2535" y="100"/>
                  </a:lnTo>
                  <a:lnTo>
                    <a:pt x="2368" y="134"/>
                  </a:lnTo>
                  <a:lnTo>
                    <a:pt x="1534" y="334"/>
                  </a:lnTo>
                  <a:cubicBezTo>
                    <a:pt x="1168" y="434"/>
                    <a:pt x="834" y="601"/>
                    <a:pt x="534" y="868"/>
                  </a:cubicBezTo>
                  <a:cubicBezTo>
                    <a:pt x="467" y="934"/>
                    <a:pt x="400" y="1001"/>
                    <a:pt x="334" y="1101"/>
                  </a:cubicBezTo>
                  <a:lnTo>
                    <a:pt x="300" y="1168"/>
                  </a:lnTo>
                  <a:lnTo>
                    <a:pt x="200" y="1301"/>
                  </a:lnTo>
                  <a:cubicBezTo>
                    <a:pt x="100" y="1435"/>
                    <a:pt x="33" y="1568"/>
                    <a:pt x="0" y="1702"/>
                  </a:cubicBezTo>
                  <a:cubicBezTo>
                    <a:pt x="133" y="1568"/>
                    <a:pt x="300" y="1501"/>
                    <a:pt x="500" y="1435"/>
                  </a:cubicBezTo>
                  <a:lnTo>
                    <a:pt x="1168" y="1301"/>
                  </a:lnTo>
                  <a:cubicBezTo>
                    <a:pt x="1483" y="1224"/>
                    <a:pt x="1803" y="1186"/>
                    <a:pt x="2119" y="1186"/>
                  </a:cubicBezTo>
                  <a:cubicBezTo>
                    <a:pt x="3173" y="1186"/>
                    <a:pt x="4193" y="1607"/>
                    <a:pt x="4937" y="2402"/>
                  </a:cubicBezTo>
                  <a:cubicBezTo>
                    <a:pt x="5037" y="2469"/>
                    <a:pt x="5104" y="2569"/>
                    <a:pt x="5137" y="2702"/>
                  </a:cubicBezTo>
                  <a:cubicBezTo>
                    <a:pt x="5270" y="2969"/>
                    <a:pt x="5304" y="3269"/>
                    <a:pt x="5204" y="3536"/>
                  </a:cubicBezTo>
                  <a:cubicBezTo>
                    <a:pt x="5170" y="3603"/>
                    <a:pt x="5137" y="3670"/>
                    <a:pt x="5104" y="3736"/>
                  </a:cubicBezTo>
                  <a:cubicBezTo>
                    <a:pt x="5004" y="3970"/>
                    <a:pt x="4803" y="4137"/>
                    <a:pt x="4570" y="4237"/>
                  </a:cubicBezTo>
                  <a:cubicBezTo>
                    <a:pt x="4503" y="4270"/>
                    <a:pt x="4437" y="4303"/>
                    <a:pt x="4403" y="4303"/>
                  </a:cubicBezTo>
                  <a:lnTo>
                    <a:pt x="3736" y="4470"/>
                  </a:lnTo>
                  <a:cubicBezTo>
                    <a:pt x="3569" y="4504"/>
                    <a:pt x="3402" y="4537"/>
                    <a:pt x="3236" y="4570"/>
                  </a:cubicBezTo>
                  <a:cubicBezTo>
                    <a:pt x="3111" y="4581"/>
                    <a:pt x="2986" y="4586"/>
                    <a:pt x="2861" y="4586"/>
                  </a:cubicBezTo>
                  <a:cubicBezTo>
                    <a:pt x="1822" y="4586"/>
                    <a:pt x="811" y="4214"/>
                    <a:pt x="67" y="3470"/>
                  </a:cubicBezTo>
                  <a:lnTo>
                    <a:pt x="67" y="3470"/>
                  </a:lnTo>
                  <a:cubicBezTo>
                    <a:pt x="67" y="3503"/>
                    <a:pt x="67" y="3536"/>
                    <a:pt x="100" y="3536"/>
                  </a:cubicBezTo>
                  <a:lnTo>
                    <a:pt x="133" y="3603"/>
                  </a:lnTo>
                  <a:cubicBezTo>
                    <a:pt x="234" y="3770"/>
                    <a:pt x="334" y="3937"/>
                    <a:pt x="467" y="4070"/>
                  </a:cubicBezTo>
                  <a:cubicBezTo>
                    <a:pt x="1268" y="4871"/>
                    <a:pt x="2268" y="5404"/>
                    <a:pt x="3369" y="5638"/>
                  </a:cubicBezTo>
                  <a:lnTo>
                    <a:pt x="3369" y="5738"/>
                  </a:lnTo>
                  <a:lnTo>
                    <a:pt x="3636" y="5704"/>
                  </a:lnTo>
                  <a:lnTo>
                    <a:pt x="3669" y="5704"/>
                  </a:lnTo>
                  <a:lnTo>
                    <a:pt x="3936" y="5738"/>
                  </a:lnTo>
                  <a:cubicBezTo>
                    <a:pt x="4147" y="5759"/>
                    <a:pt x="4362" y="5770"/>
                    <a:pt x="4577" y="5770"/>
                  </a:cubicBezTo>
                  <a:cubicBezTo>
                    <a:pt x="5040" y="5770"/>
                    <a:pt x="5505" y="5718"/>
                    <a:pt x="5938" y="5604"/>
                  </a:cubicBezTo>
                  <a:lnTo>
                    <a:pt x="6772" y="5404"/>
                  </a:lnTo>
                  <a:lnTo>
                    <a:pt x="6838" y="5404"/>
                  </a:lnTo>
                  <a:lnTo>
                    <a:pt x="6972" y="5371"/>
                  </a:lnTo>
                  <a:lnTo>
                    <a:pt x="7038" y="5371"/>
                  </a:lnTo>
                  <a:cubicBezTo>
                    <a:pt x="7105" y="5338"/>
                    <a:pt x="7138" y="5338"/>
                    <a:pt x="7205" y="5304"/>
                  </a:cubicBezTo>
                  <a:cubicBezTo>
                    <a:pt x="7505" y="5171"/>
                    <a:pt x="7806" y="4937"/>
                    <a:pt x="8006" y="4670"/>
                  </a:cubicBezTo>
                  <a:cubicBezTo>
                    <a:pt x="8173" y="4437"/>
                    <a:pt x="8306" y="4170"/>
                    <a:pt x="8406" y="3903"/>
                  </a:cubicBezTo>
                  <a:cubicBezTo>
                    <a:pt x="8506" y="3536"/>
                    <a:pt x="8506" y="3136"/>
                    <a:pt x="8439" y="2736"/>
                  </a:cubicBezTo>
                  <a:cubicBezTo>
                    <a:pt x="8406" y="2602"/>
                    <a:pt x="8339" y="2469"/>
                    <a:pt x="8273" y="2335"/>
                  </a:cubicBezTo>
                  <a:cubicBezTo>
                    <a:pt x="8239" y="2235"/>
                    <a:pt x="8173" y="2169"/>
                    <a:pt x="8139" y="2069"/>
                  </a:cubicBezTo>
                  <a:cubicBezTo>
                    <a:pt x="8072" y="2002"/>
                    <a:pt x="8039" y="1902"/>
                    <a:pt x="7972" y="1835"/>
                  </a:cubicBezTo>
                  <a:cubicBezTo>
                    <a:pt x="7939" y="1802"/>
                    <a:pt x="7906" y="1768"/>
                    <a:pt x="7872" y="1735"/>
                  </a:cubicBezTo>
                  <a:cubicBezTo>
                    <a:pt x="7706" y="1568"/>
                    <a:pt x="7572" y="1435"/>
                    <a:pt x="7405" y="1301"/>
                  </a:cubicBezTo>
                  <a:cubicBezTo>
                    <a:pt x="6471" y="534"/>
                    <a:pt x="5337" y="100"/>
                    <a:pt x="4136" y="0"/>
                  </a:cubicBezTo>
                  <a:close/>
                </a:path>
              </a:pathLst>
            </a:custGeom>
            <a:solidFill>
              <a:srgbClr val="7D94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35"/>
            <p:cNvSpPr/>
            <p:nvPr/>
          </p:nvSpPr>
          <p:spPr>
            <a:xfrm>
              <a:off x="3230025" y="20238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solidFill>
              <a:srgbClr val="2542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35"/>
            <p:cNvSpPr/>
            <p:nvPr/>
          </p:nvSpPr>
          <p:spPr>
            <a:xfrm>
              <a:off x="3228375" y="1936525"/>
              <a:ext cx="212675" cy="144900"/>
            </a:xfrm>
            <a:custGeom>
              <a:avLst/>
              <a:gdLst/>
              <a:ahLst/>
              <a:cxnLst/>
              <a:rect l="l" t="t" r="r" b="b"/>
              <a:pathLst>
                <a:path w="8507" h="5796" extrusionOk="0">
                  <a:moveTo>
                    <a:pt x="3736" y="0"/>
                  </a:moveTo>
                  <a:cubicBezTo>
                    <a:pt x="3611" y="0"/>
                    <a:pt x="3486" y="9"/>
                    <a:pt x="3369" y="25"/>
                  </a:cubicBezTo>
                  <a:lnTo>
                    <a:pt x="2669" y="25"/>
                  </a:lnTo>
                  <a:lnTo>
                    <a:pt x="2669" y="125"/>
                  </a:lnTo>
                  <a:lnTo>
                    <a:pt x="2535" y="125"/>
                  </a:lnTo>
                  <a:lnTo>
                    <a:pt x="2368" y="159"/>
                  </a:lnTo>
                  <a:lnTo>
                    <a:pt x="1534" y="359"/>
                  </a:lnTo>
                  <a:cubicBezTo>
                    <a:pt x="1168" y="459"/>
                    <a:pt x="834" y="626"/>
                    <a:pt x="534" y="893"/>
                  </a:cubicBezTo>
                  <a:cubicBezTo>
                    <a:pt x="467" y="959"/>
                    <a:pt x="400" y="1026"/>
                    <a:pt x="334" y="1126"/>
                  </a:cubicBezTo>
                  <a:lnTo>
                    <a:pt x="300" y="1193"/>
                  </a:lnTo>
                  <a:lnTo>
                    <a:pt x="200" y="1326"/>
                  </a:lnTo>
                  <a:cubicBezTo>
                    <a:pt x="133" y="1460"/>
                    <a:pt x="33" y="1593"/>
                    <a:pt x="0" y="1727"/>
                  </a:cubicBezTo>
                  <a:cubicBezTo>
                    <a:pt x="133" y="1593"/>
                    <a:pt x="300" y="1526"/>
                    <a:pt x="500" y="1460"/>
                  </a:cubicBezTo>
                  <a:lnTo>
                    <a:pt x="1168" y="1326"/>
                  </a:lnTo>
                  <a:cubicBezTo>
                    <a:pt x="1483" y="1249"/>
                    <a:pt x="1803" y="1211"/>
                    <a:pt x="2119" y="1211"/>
                  </a:cubicBezTo>
                  <a:cubicBezTo>
                    <a:pt x="3173" y="1211"/>
                    <a:pt x="4193" y="1632"/>
                    <a:pt x="4937" y="2427"/>
                  </a:cubicBezTo>
                  <a:cubicBezTo>
                    <a:pt x="5037" y="2494"/>
                    <a:pt x="5104" y="2594"/>
                    <a:pt x="5137" y="2727"/>
                  </a:cubicBezTo>
                  <a:cubicBezTo>
                    <a:pt x="5270" y="2994"/>
                    <a:pt x="5304" y="3294"/>
                    <a:pt x="5204" y="3561"/>
                  </a:cubicBezTo>
                  <a:cubicBezTo>
                    <a:pt x="5170" y="3628"/>
                    <a:pt x="5137" y="3695"/>
                    <a:pt x="5104" y="3761"/>
                  </a:cubicBezTo>
                  <a:cubicBezTo>
                    <a:pt x="5004" y="3995"/>
                    <a:pt x="4803" y="4162"/>
                    <a:pt x="4570" y="4262"/>
                  </a:cubicBezTo>
                  <a:cubicBezTo>
                    <a:pt x="4503" y="4295"/>
                    <a:pt x="4437" y="4328"/>
                    <a:pt x="4403" y="4328"/>
                  </a:cubicBezTo>
                  <a:lnTo>
                    <a:pt x="3736" y="4495"/>
                  </a:lnTo>
                  <a:cubicBezTo>
                    <a:pt x="3569" y="4529"/>
                    <a:pt x="3402" y="4562"/>
                    <a:pt x="3236" y="4595"/>
                  </a:cubicBezTo>
                  <a:cubicBezTo>
                    <a:pt x="3111" y="4606"/>
                    <a:pt x="2986" y="4611"/>
                    <a:pt x="2861" y="4611"/>
                  </a:cubicBezTo>
                  <a:cubicBezTo>
                    <a:pt x="1822" y="4611"/>
                    <a:pt x="811" y="4239"/>
                    <a:pt x="67" y="3495"/>
                  </a:cubicBezTo>
                  <a:lnTo>
                    <a:pt x="67" y="3495"/>
                  </a:lnTo>
                  <a:cubicBezTo>
                    <a:pt x="67" y="3528"/>
                    <a:pt x="67" y="3561"/>
                    <a:pt x="100" y="3561"/>
                  </a:cubicBezTo>
                  <a:lnTo>
                    <a:pt x="133" y="3628"/>
                  </a:lnTo>
                  <a:cubicBezTo>
                    <a:pt x="234" y="3795"/>
                    <a:pt x="334" y="3962"/>
                    <a:pt x="467" y="4095"/>
                  </a:cubicBezTo>
                  <a:cubicBezTo>
                    <a:pt x="1268" y="4896"/>
                    <a:pt x="2268" y="5429"/>
                    <a:pt x="3369" y="5663"/>
                  </a:cubicBezTo>
                  <a:lnTo>
                    <a:pt x="3369" y="5729"/>
                  </a:lnTo>
                  <a:lnTo>
                    <a:pt x="3636" y="5696"/>
                  </a:lnTo>
                  <a:lnTo>
                    <a:pt x="3669" y="5696"/>
                  </a:lnTo>
                  <a:lnTo>
                    <a:pt x="3936" y="5763"/>
                  </a:lnTo>
                  <a:cubicBezTo>
                    <a:pt x="4147" y="5784"/>
                    <a:pt x="4359" y="5795"/>
                    <a:pt x="4570" y="5795"/>
                  </a:cubicBezTo>
                  <a:cubicBezTo>
                    <a:pt x="5026" y="5795"/>
                    <a:pt x="5482" y="5743"/>
                    <a:pt x="5938" y="5629"/>
                  </a:cubicBezTo>
                  <a:lnTo>
                    <a:pt x="6772" y="5429"/>
                  </a:lnTo>
                  <a:lnTo>
                    <a:pt x="6838" y="5429"/>
                  </a:lnTo>
                  <a:lnTo>
                    <a:pt x="6938" y="5396"/>
                  </a:lnTo>
                  <a:lnTo>
                    <a:pt x="7038" y="5396"/>
                  </a:lnTo>
                  <a:cubicBezTo>
                    <a:pt x="7105" y="5363"/>
                    <a:pt x="7138" y="5363"/>
                    <a:pt x="7205" y="5329"/>
                  </a:cubicBezTo>
                  <a:cubicBezTo>
                    <a:pt x="7505" y="5162"/>
                    <a:pt x="7806" y="4962"/>
                    <a:pt x="8006" y="4695"/>
                  </a:cubicBezTo>
                  <a:cubicBezTo>
                    <a:pt x="8173" y="4462"/>
                    <a:pt x="8306" y="4195"/>
                    <a:pt x="8406" y="3928"/>
                  </a:cubicBezTo>
                  <a:cubicBezTo>
                    <a:pt x="8506" y="3561"/>
                    <a:pt x="8506" y="3161"/>
                    <a:pt x="8406" y="2761"/>
                  </a:cubicBezTo>
                  <a:cubicBezTo>
                    <a:pt x="8373" y="2627"/>
                    <a:pt x="8339" y="2494"/>
                    <a:pt x="8273" y="2360"/>
                  </a:cubicBezTo>
                  <a:cubicBezTo>
                    <a:pt x="8239" y="2260"/>
                    <a:pt x="8173" y="2194"/>
                    <a:pt x="8139" y="2094"/>
                  </a:cubicBezTo>
                  <a:cubicBezTo>
                    <a:pt x="8072" y="2027"/>
                    <a:pt x="8006" y="1927"/>
                    <a:pt x="7939" y="1860"/>
                  </a:cubicBezTo>
                  <a:lnTo>
                    <a:pt x="7839" y="1760"/>
                  </a:lnTo>
                  <a:cubicBezTo>
                    <a:pt x="7706" y="1593"/>
                    <a:pt x="7539" y="1460"/>
                    <a:pt x="7405" y="1326"/>
                  </a:cubicBezTo>
                  <a:cubicBezTo>
                    <a:pt x="6471" y="559"/>
                    <a:pt x="5337" y="125"/>
                    <a:pt x="4136" y="25"/>
                  </a:cubicBezTo>
                  <a:lnTo>
                    <a:pt x="4103" y="25"/>
                  </a:lnTo>
                  <a:cubicBezTo>
                    <a:pt x="3986" y="9"/>
                    <a:pt x="3861" y="0"/>
                    <a:pt x="373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35"/>
            <p:cNvSpPr/>
            <p:nvPr/>
          </p:nvSpPr>
          <p:spPr>
            <a:xfrm>
              <a:off x="3166650" y="1937600"/>
              <a:ext cx="229350" cy="143850"/>
            </a:xfrm>
            <a:custGeom>
              <a:avLst/>
              <a:gdLst/>
              <a:ahLst/>
              <a:cxnLst/>
              <a:rect l="l" t="t" r="r" b="b"/>
              <a:pathLst>
                <a:path w="9174" h="5754" extrusionOk="0">
                  <a:moveTo>
                    <a:pt x="4579" y="1172"/>
                  </a:moveTo>
                  <a:cubicBezTo>
                    <a:pt x="5636" y="1172"/>
                    <a:pt x="6689" y="1607"/>
                    <a:pt x="7439" y="2384"/>
                  </a:cubicBezTo>
                  <a:cubicBezTo>
                    <a:pt x="7506" y="2484"/>
                    <a:pt x="7573" y="2584"/>
                    <a:pt x="7639" y="2684"/>
                  </a:cubicBezTo>
                  <a:cubicBezTo>
                    <a:pt x="7773" y="2951"/>
                    <a:pt x="7773" y="3285"/>
                    <a:pt x="7706" y="3552"/>
                  </a:cubicBezTo>
                  <a:cubicBezTo>
                    <a:pt x="7673" y="3618"/>
                    <a:pt x="7639" y="3685"/>
                    <a:pt x="7606" y="3752"/>
                  </a:cubicBezTo>
                  <a:cubicBezTo>
                    <a:pt x="7473" y="3952"/>
                    <a:pt x="7272" y="4119"/>
                    <a:pt x="7039" y="4219"/>
                  </a:cubicBezTo>
                  <a:cubicBezTo>
                    <a:pt x="6972" y="4252"/>
                    <a:pt x="6906" y="4252"/>
                    <a:pt x="6839" y="4285"/>
                  </a:cubicBezTo>
                  <a:lnTo>
                    <a:pt x="6172" y="4452"/>
                  </a:lnTo>
                  <a:cubicBezTo>
                    <a:pt x="6005" y="4452"/>
                    <a:pt x="5871" y="4486"/>
                    <a:pt x="5705" y="4519"/>
                  </a:cubicBezTo>
                  <a:cubicBezTo>
                    <a:pt x="5556" y="4536"/>
                    <a:pt x="5408" y="4544"/>
                    <a:pt x="5261" y="4544"/>
                  </a:cubicBezTo>
                  <a:cubicBezTo>
                    <a:pt x="4246" y="4544"/>
                    <a:pt x="3264" y="4150"/>
                    <a:pt x="2536" y="3452"/>
                  </a:cubicBezTo>
                  <a:cubicBezTo>
                    <a:pt x="2502" y="3418"/>
                    <a:pt x="2469" y="3385"/>
                    <a:pt x="2436" y="3351"/>
                  </a:cubicBezTo>
                  <a:cubicBezTo>
                    <a:pt x="1969" y="2884"/>
                    <a:pt x="2002" y="2151"/>
                    <a:pt x="2469" y="1717"/>
                  </a:cubicBezTo>
                  <a:lnTo>
                    <a:pt x="2469" y="1750"/>
                  </a:lnTo>
                  <a:lnTo>
                    <a:pt x="2502" y="1717"/>
                  </a:lnTo>
                  <a:cubicBezTo>
                    <a:pt x="2636" y="1584"/>
                    <a:pt x="2803" y="1483"/>
                    <a:pt x="2969" y="1450"/>
                  </a:cubicBezTo>
                  <a:lnTo>
                    <a:pt x="3670" y="1283"/>
                  </a:lnTo>
                  <a:cubicBezTo>
                    <a:pt x="3969" y="1209"/>
                    <a:pt x="4274" y="1172"/>
                    <a:pt x="4579" y="1172"/>
                  </a:cubicBezTo>
                  <a:close/>
                  <a:moveTo>
                    <a:pt x="4438" y="1"/>
                  </a:moveTo>
                  <a:cubicBezTo>
                    <a:pt x="3996" y="1"/>
                    <a:pt x="3559" y="60"/>
                    <a:pt x="3136" y="149"/>
                  </a:cubicBezTo>
                  <a:lnTo>
                    <a:pt x="2302" y="349"/>
                  </a:lnTo>
                  <a:cubicBezTo>
                    <a:pt x="601" y="750"/>
                    <a:pt x="1" y="2851"/>
                    <a:pt x="1201" y="4085"/>
                  </a:cubicBezTo>
                  <a:cubicBezTo>
                    <a:pt x="2102" y="4986"/>
                    <a:pt x="3270" y="5553"/>
                    <a:pt x="4537" y="5720"/>
                  </a:cubicBezTo>
                  <a:lnTo>
                    <a:pt x="4771" y="5753"/>
                  </a:lnTo>
                  <a:lnTo>
                    <a:pt x="5838" y="5753"/>
                  </a:lnTo>
                  <a:cubicBezTo>
                    <a:pt x="5938" y="5753"/>
                    <a:pt x="6038" y="5753"/>
                    <a:pt x="6138" y="5720"/>
                  </a:cubicBezTo>
                  <a:cubicBezTo>
                    <a:pt x="6305" y="5686"/>
                    <a:pt x="6505" y="5653"/>
                    <a:pt x="6672" y="5620"/>
                  </a:cubicBezTo>
                  <a:lnTo>
                    <a:pt x="7506" y="5420"/>
                  </a:lnTo>
                  <a:cubicBezTo>
                    <a:pt x="7673" y="5386"/>
                    <a:pt x="7806" y="5320"/>
                    <a:pt x="7940" y="5286"/>
                  </a:cubicBezTo>
                  <a:cubicBezTo>
                    <a:pt x="7973" y="5253"/>
                    <a:pt x="8006" y="5253"/>
                    <a:pt x="8006" y="5219"/>
                  </a:cubicBezTo>
                  <a:cubicBezTo>
                    <a:pt x="8040" y="5219"/>
                    <a:pt x="8040" y="5219"/>
                    <a:pt x="8073" y="5186"/>
                  </a:cubicBezTo>
                  <a:lnTo>
                    <a:pt x="8140" y="5186"/>
                  </a:lnTo>
                  <a:cubicBezTo>
                    <a:pt x="8140" y="5153"/>
                    <a:pt x="8173" y="5153"/>
                    <a:pt x="8206" y="5119"/>
                  </a:cubicBezTo>
                  <a:lnTo>
                    <a:pt x="8240" y="5119"/>
                  </a:lnTo>
                  <a:lnTo>
                    <a:pt x="8373" y="5019"/>
                  </a:lnTo>
                  <a:cubicBezTo>
                    <a:pt x="8407" y="4986"/>
                    <a:pt x="8473" y="4953"/>
                    <a:pt x="8540" y="4886"/>
                  </a:cubicBezTo>
                  <a:lnTo>
                    <a:pt x="8607" y="4786"/>
                  </a:lnTo>
                  <a:cubicBezTo>
                    <a:pt x="8673" y="4752"/>
                    <a:pt x="8707" y="4719"/>
                    <a:pt x="8740" y="4652"/>
                  </a:cubicBezTo>
                  <a:cubicBezTo>
                    <a:pt x="8774" y="4652"/>
                    <a:pt x="8774" y="4619"/>
                    <a:pt x="8807" y="4586"/>
                  </a:cubicBezTo>
                  <a:cubicBezTo>
                    <a:pt x="8807" y="4586"/>
                    <a:pt x="8807" y="4552"/>
                    <a:pt x="8807" y="4552"/>
                  </a:cubicBezTo>
                  <a:cubicBezTo>
                    <a:pt x="8840" y="4486"/>
                    <a:pt x="8874" y="4419"/>
                    <a:pt x="8907" y="4386"/>
                  </a:cubicBezTo>
                  <a:cubicBezTo>
                    <a:pt x="9007" y="4219"/>
                    <a:pt x="9074" y="4052"/>
                    <a:pt x="9107" y="3885"/>
                  </a:cubicBezTo>
                  <a:cubicBezTo>
                    <a:pt x="9107" y="3818"/>
                    <a:pt x="9174" y="3718"/>
                    <a:pt x="9174" y="3652"/>
                  </a:cubicBezTo>
                  <a:cubicBezTo>
                    <a:pt x="9174" y="3618"/>
                    <a:pt x="9174" y="3552"/>
                    <a:pt x="9174" y="3518"/>
                  </a:cubicBezTo>
                  <a:cubicBezTo>
                    <a:pt x="9174" y="3485"/>
                    <a:pt x="9174" y="3452"/>
                    <a:pt x="9174" y="3418"/>
                  </a:cubicBezTo>
                  <a:cubicBezTo>
                    <a:pt x="9174" y="3385"/>
                    <a:pt x="9174" y="3351"/>
                    <a:pt x="9174" y="3318"/>
                  </a:cubicBezTo>
                  <a:lnTo>
                    <a:pt x="9174" y="3251"/>
                  </a:lnTo>
                  <a:cubicBezTo>
                    <a:pt x="9174" y="3218"/>
                    <a:pt x="9174" y="3185"/>
                    <a:pt x="9174" y="3151"/>
                  </a:cubicBezTo>
                  <a:cubicBezTo>
                    <a:pt x="9174" y="3051"/>
                    <a:pt x="9174" y="2951"/>
                    <a:pt x="9140" y="2884"/>
                  </a:cubicBezTo>
                  <a:cubicBezTo>
                    <a:pt x="9140" y="2818"/>
                    <a:pt x="9107" y="2751"/>
                    <a:pt x="9107" y="2718"/>
                  </a:cubicBezTo>
                  <a:cubicBezTo>
                    <a:pt x="9107" y="2684"/>
                    <a:pt x="9107" y="2651"/>
                    <a:pt x="9107" y="2651"/>
                  </a:cubicBezTo>
                  <a:lnTo>
                    <a:pt x="9107" y="2618"/>
                  </a:lnTo>
                  <a:cubicBezTo>
                    <a:pt x="9074" y="2551"/>
                    <a:pt x="9074" y="2484"/>
                    <a:pt x="9040" y="2417"/>
                  </a:cubicBezTo>
                  <a:cubicBezTo>
                    <a:pt x="9007" y="2384"/>
                    <a:pt x="8974" y="2351"/>
                    <a:pt x="8974" y="2284"/>
                  </a:cubicBezTo>
                  <a:cubicBezTo>
                    <a:pt x="8940" y="2251"/>
                    <a:pt x="8940" y="2217"/>
                    <a:pt x="8940" y="2217"/>
                  </a:cubicBezTo>
                  <a:cubicBezTo>
                    <a:pt x="8907" y="2184"/>
                    <a:pt x="8907" y="2151"/>
                    <a:pt x="8874" y="2117"/>
                  </a:cubicBezTo>
                  <a:cubicBezTo>
                    <a:pt x="8807" y="1984"/>
                    <a:pt x="8707" y="1884"/>
                    <a:pt x="8573" y="1750"/>
                  </a:cubicBezTo>
                  <a:cubicBezTo>
                    <a:pt x="7673" y="816"/>
                    <a:pt x="6439" y="183"/>
                    <a:pt x="5104" y="49"/>
                  </a:cubicBezTo>
                  <a:cubicBezTo>
                    <a:pt x="4882" y="16"/>
                    <a:pt x="4660" y="1"/>
                    <a:pt x="443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35"/>
            <p:cNvSpPr/>
            <p:nvPr/>
          </p:nvSpPr>
          <p:spPr>
            <a:xfrm>
              <a:off x="3227525" y="1980500"/>
              <a:ext cx="875" cy="875"/>
            </a:xfrm>
            <a:custGeom>
              <a:avLst/>
              <a:gdLst/>
              <a:ahLst/>
              <a:cxnLst/>
              <a:rect l="l" t="t" r="r" b="b"/>
              <a:pathLst>
                <a:path w="35" h="35" extrusionOk="0">
                  <a:moveTo>
                    <a:pt x="1" y="34"/>
                  </a:moveTo>
                  <a:lnTo>
                    <a:pt x="34" y="1"/>
                  </a:lnTo>
                  <a:lnTo>
                    <a:pt x="34" y="1"/>
                  </a:lnTo>
                  <a:close/>
                </a:path>
              </a:pathLst>
            </a:custGeom>
            <a:solidFill>
              <a:srgbClr val="99CA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35"/>
            <p:cNvSpPr/>
            <p:nvPr/>
          </p:nvSpPr>
          <p:spPr>
            <a:xfrm>
              <a:off x="3230025" y="20238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solidFill>
              <a:srgbClr val="99CA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35"/>
            <p:cNvSpPr/>
            <p:nvPr/>
          </p:nvSpPr>
          <p:spPr>
            <a:xfrm>
              <a:off x="3646150" y="1895650"/>
              <a:ext cx="183500" cy="192475"/>
            </a:xfrm>
            <a:custGeom>
              <a:avLst/>
              <a:gdLst/>
              <a:ahLst/>
              <a:cxnLst/>
              <a:rect l="l" t="t" r="r" b="b"/>
              <a:pathLst>
                <a:path w="7340" h="7699" extrusionOk="0">
                  <a:moveTo>
                    <a:pt x="5121" y="1"/>
                  </a:moveTo>
                  <a:cubicBezTo>
                    <a:pt x="5071" y="1"/>
                    <a:pt x="5021" y="9"/>
                    <a:pt x="4971" y="26"/>
                  </a:cubicBezTo>
                  <a:lnTo>
                    <a:pt x="4704" y="26"/>
                  </a:lnTo>
                  <a:lnTo>
                    <a:pt x="4538" y="59"/>
                  </a:lnTo>
                  <a:cubicBezTo>
                    <a:pt x="4337" y="126"/>
                    <a:pt x="4137" y="193"/>
                    <a:pt x="3937" y="259"/>
                  </a:cubicBezTo>
                  <a:cubicBezTo>
                    <a:pt x="2803" y="660"/>
                    <a:pt x="1836" y="1427"/>
                    <a:pt x="1168" y="2394"/>
                  </a:cubicBezTo>
                  <a:lnTo>
                    <a:pt x="1135" y="2428"/>
                  </a:lnTo>
                  <a:cubicBezTo>
                    <a:pt x="1002" y="2628"/>
                    <a:pt x="868" y="2828"/>
                    <a:pt x="768" y="3061"/>
                  </a:cubicBezTo>
                  <a:lnTo>
                    <a:pt x="401" y="3662"/>
                  </a:lnTo>
                  <a:lnTo>
                    <a:pt x="468" y="3695"/>
                  </a:lnTo>
                  <a:cubicBezTo>
                    <a:pt x="468" y="3729"/>
                    <a:pt x="435" y="3795"/>
                    <a:pt x="435" y="3829"/>
                  </a:cubicBezTo>
                  <a:cubicBezTo>
                    <a:pt x="401" y="3862"/>
                    <a:pt x="401" y="3929"/>
                    <a:pt x="401" y="3962"/>
                  </a:cubicBezTo>
                  <a:lnTo>
                    <a:pt x="134" y="4796"/>
                  </a:lnTo>
                  <a:cubicBezTo>
                    <a:pt x="34" y="5163"/>
                    <a:pt x="1" y="5563"/>
                    <a:pt x="101" y="5930"/>
                  </a:cubicBezTo>
                  <a:cubicBezTo>
                    <a:pt x="101" y="6030"/>
                    <a:pt x="134" y="6130"/>
                    <a:pt x="168" y="6197"/>
                  </a:cubicBezTo>
                  <a:cubicBezTo>
                    <a:pt x="168" y="6230"/>
                    <a:pt x="168" y="6264"/>
                    <a:pt x="201" y="6297"/>
                  </a:cubicBezTo>
                  <a:cubicBezTo>
                    <a:pt x="234" y="6330"/>
                    <a:pt x="234" y="6397"/>
                    <a:pt x="268" y="6430"/>
                  </a:cubicBezTo>
                  <a:cubicBezTo>
                    <a:pt x="335" y="6597"/>
                    <a:pt x="401" y="6731"/>
                    <a:pt x="535" y="6864"/>
                  </a:cubicBezTo>
                  <a:cubicBezTo>
                    <a:pt x="468" y="6664"/>
                    <a:pt x="501" y="6464"/>
                    <a:pt x="535" y="6297"/>
                  </a:cubicBezTo>
                  <a:lnTo>
                    <a:pt x="768" y="5630"/>
                  </a:lnTo>
                  <a:cubicBezTo>
                    <a:pt x="1168" y="4296"/>
                    <a:pt x="2269" y="3262"/>
                    <a:pt x="3637" y="2928"/>
                  </a:cubicBezTo>
                  <a:cubicBezTo>
                    <a:pt x="3737" y="2895"/>
                    <a:pt x="3870" y="2895"/>
                    <a:pt x="3970" y="2895"/>
                  </a:cubicBezTo>
                  <a:cubicBezTo>
                    <a:pt x="4271" y="2928"/>
                    <a:pt x="4571" y="3061"/>
                    <a:pt x="4738" y="3295"/>
                  </a:cubicBezTo>
                  <a:cubicBezTo>
                    <a:pt x="4804" y="3362"/>
                    <a:pt x="4838" y="3395"/>
                    <a:pt x="4871" y="3462"/>
                  </a:cubicBezTo>
                  <a:cubicBezTo>
                    <a:pt x="5005" y="3695"/>
                    <a:pt x="5038" y="3962"/>
                    <a:pt x="5005" y="4196"/>
                  </a:cubicBezTo>
                  <a:cubicBezTo>
                    <a:pt x="5005" y="4262"/>
                    <a:pt x="5005" y="4329"/>
                    <a:pt x="4971" y="4362"/>
                  </a:cubicBezTo>
                  <a:lnTo>
                    <a:pt x="4771" y="5029"/>
                  </a:lnTo>
                  <a:cubicBezTo>
                    <a:pt x="4738" y="5196"/>
                    <a:pt x="4671" y="5363"/>
                    <a:pt x="4604" y="5496"/>
                  </a:cubicBezTo>
                  <a:cubicBezTo>
                    <a:pt x="4137" y="6564"/>
                    <a:pt x="3203" y="7364"/>
                    <a:pt x="2069" y="7698"/>
                  </a:cubicBezTo>
                  <a:lnTo>
                    <a:pt x="2203" y="7698"/>
                  </a:lnTo>
                  <a:cubicBezTo>
                    <a:pt x="2403" y="7698"/>
                    <a:pt x="2603" y="7665"/>
                    <a:pt x="2803" y="7631"/>
                  </a:cubicBezTo>
                  <a:cubicBezTo>
                    <a:pt x="3904" y="7364"/>
                    <a:pt x="4904" y="6764"/>
                    <a:pt x="5672" y="5930"/>
                  </a:cubicBezTo>
                  <a:lnTo>
                    <a:pt x="5772" y="5963"/>
                  </a:lnTo>
                  <a:lnTo>
                    <a:pt x="5872" y="5697"/>
                  </a:lnTo>
                  <a:lnTo>
                    <a:pt x="6039" y="5496"/>
                  </a:lnTo>
                  <a:cubicBezTo>
                    <a:pt x="6439" y="4963"/>
                    <a:pt x="6772" y="4362"/>
                    <a:pt x="6973" y="3729"/>
                  </a:cubicBezTo>
                  <a:lnTo>
                    <a:pt x="7206" y="2895"/>
                  </a:lnTo>
                  <a:cubicBezTo>
                    <a:pt x="7206" y="2861"/>
                    <a:pt x="7206" y="2828"/>
                    <a:pt x="7206" y="2828"/>
                  </a:cubicBezTo>
                  <a:cubicBezTo>
                    <a:pt x="7239" y="2795"/>
                    <a:pt x="7239" y="2761"/>
                    <a:pt x="7239" y="2694"/>
                  </a:cubicBezTo>
                  <a:cubicBezTo>
                    <a:pt x="7239" y="2694"/>
                    <a:pt x="7239" y="2661"/>
                    <a:pt x="7239" y="2661"/>
                  </a:cubicBezTo>
                  <a:lnTo>
                    <a:pt x="7239" y="2628"/>
                  </a:lnTo>
                  <a:lnTo>
                    <a:pt x="7273" y="2428"/>
                  </a:lnTo>
                  <a:cubicBezTo>
                    <a:pt x="7340" y="1794"/>
                    <a:pt x="7106" y="1160"/>
                    <a:pt x="6672" y="693"/>
                  </a:cubicBezTo>
                  <a:cubicBezTo>
                    <a:pt x="6472" y="493"/>
                    <a:pt x="6239" y="326"/>
                    <a:pt x="5972" y="193"/>
                  </a:cubicBezTo>
                  <a:cubicBezTo>
                    <a:pt x="5872" y="159"/>
                    <a:pt x="5772" y="126"/>
                    <a:pt x="5705" y="93"/>
                  </a:cubicBezTo>
                  <a:cubicBezTo>
                    <a:pt x="5572" y="59"/>
                    <a:pt x="5405" y="26"/>
                    <a:pt x="5271" y="26"/>
                  </a:cubicBezTo>
                  <a:cubicBezTo>
                    <a:pt x="5221" y="9"/>
                    <a:pt x="5171" y="1"/>
                    <a:pt x="5121" y="1"/>
                  </a:cubicBezTo>
                  <a:close/>
                </a:path>
              </a:pathLst>
            </a:custGeom>
            <a:solidFill>
              <a:srgbClr val="7D94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35"/>
            <p:cNvSpPr/>
            <p:nvPr/>
          </p:nvSpPr>
          <p:spPr>
            <a:xfrm>
              <a:off x="3697875" y="20872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solidFill>
              <a:srgbClr val="2542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35"/>
            <p:cNvSpPr/>
            <p:nvPr/>
          </p:nvSpPr>
          <p:spPr>
            <a:xfrm>
              <a:off x="3646150" y="1896275"/>
              <a:ext cx="183500" cy="191850"/>
            </a:xfrm>
            <a:custGeom>
              <a:avLst/>
              <a:gdLst/>
              <a:ahLst/>
              <a:cxnLst/>
              <a:rect l="l" t="t" r="r" b="b"/>
              <a:pathLst>
                <a:path w="7340" h="7674" extrusionOk="0">
                  <a:moveTo>
                    <a:pt x="5005" y="1"/>
                  </a:moveTo>
                  <a:cubicBezTo>
                    <a:pt x="4904" y="1"/>
                    <a:pt x="4804" y="1"/>
                    <a:pt x="4704" y="34"/>
                  </a:cubicBezTo>
                  <a:lnTo>
                    <a:pt x="4538" y="68"/>
                  </a:lnTo>
                  <a:cubicBezTo>
                    <a:pt x="3170" y="401"/>
                    <a:pt x="1969" y="1235"/>
                    <a:pt x="1168" y="2403"/>
                  </a:cubicBezTo>
                  <a:lnTo>
                    <a:pt x="1135" y="2436"/>
                  </a:lnTo>
                  <a:cubicBezTo>
                    <a:pt x="1002" y="2636"/>
                    <a:pt x="868" y="2836"/>
                    <a:pt x="768" y="3036"/>
                  </a:cubicBezTo>
                  <a:lnTo>
                    <a:pt x="401" y="3637"/>
                  </a:lnTo>
                  <a:lnTo>
                    <a:pt x="468" y="3670"/>
                  </a:lnTo>
                  <a:cubicBezTo>
                    <a:pt x="468" y="3737"/>
                    <a:pt x="435" y="3770"/>
                    <a:pt x="435" y="3804"/>
                  </a:cubicBezTo>
                  <a:cubicBezTo>
                    <a:pt x="401" y="3870"/>
                    <a:pt x="401" y="3904"/>
                    <a:pt x="401" y="3937"/>
                  </a:cubicBezTo>
                  <a:lnTo>
                    <a:pt x="134" y="4771"/>
                  </a:lnTo>
                  <a:cubicBezTo>
                    <a:pt x="34" y="5171"/>
                    <a:pt x="1" y="5538"/>
                    <a:pt x="101" y="5938"/>
                  </a:cubicBezTo>
                  <a:cubicBezTo>
                    <a:pt x="101" y="6005"/>
                    <a:pt x="134" y="6105"/>
                    <a:pt x="168" y="6205"/>
                  </a:cubicBezTo>
                  <a:cubicBezTo>
                    <a:pt x="168" y="6239"/>
                    <a:pt x="168" y="6239"/>
                    <a:pt x="201" y="6272"/>
                  </a:cubicBezTo>
                  <a:cubicBezTo>
                    <a:pt x="234" y="6339"/>
                    <a:pt x="234" y="6372"/>
                    <a:pt x="268" y="6439"/>
                  </a:cubicBezTo>
                  <a:cubicBezTo>
                    <a:pt x="335" y="6572"/>
                    <a:pt x="435" y="6706"/>
                    <a:pt x="535" y="6839"/>
                  </a:cubicBezTo>
                  <a:cubicBezTo>
                    <a:pt x="468" y="6639"/>
                    <a:pt x="501" y="6439"/>
                    <a:pt x="535" y="6272"/>
                  </a:cubicBezTo>
                  <a:lnTo>
                    <a:pt x="768" y="5605"/>
                  </a:lnTo>
                  <a:cubicBezTo>
                    <a:pt x="1168" y="4271"/>
                    <a:pt x="2269" y="3237"/>
                    <a:pt x="3637" y="2903"/>
                  </a:cubicBezTo>
                  <a:cubicBezTo>
                    <a:pt x="3737" y="2870"/>
                    <a:pt x="3870" y="2870"/>
                    <a:pt x="3970" y="2870"/>
                  </a:cubicBezTo>
                  <a:cubicBezTo>
                    <a:pt x="4271" y="2903"/>
                    <a:pt x="4571" y="3036"/>
                    <a:pt x="4738" y="3270"/>
                  </a:cubicBezTo>
                  <a:cubicBezTo>
                    <a:pt x="4804" y="3337"/>
                    <a:pt x="4838" y="3370"/>
                    <a:pt x="4871" y="3437"/>
                  </a:cubicBezTo>
                  <a:cubicBezTo>
                    <a:pt x="5005" y="3670"/>
                    <a:pt x="5038" y="3937"/>
                    <a:pt x="5005" y="4171"/>
                  </a:cubicBezTo>
                  <a:cubicBezTo>
                    <a:pt x="5005" y="4237"/>
                    <a:pt x="5005" y="4304"/>
                    <a:pt x="4971" y="4337"/>
                  </a:cubicBezTo>
                  <a:lnTo>
                    <a:pt x="4771" y="5004"/>
                  </a:lnTo>
                  <a:cubicBezTo>
                    <a:pt x="4738" y="5171"/>
                    <a:pt x="4671" y="5338"/>
                    <a:pt x="4604" y="5471"/>
                  </a:cubicBezTo>
                  <a:cubicBezTo>
                    <a:pt x="4137" y="6539"/>
                    <a:pt x="3203" y="7339"/>
                    <a:pt x="2069" y="7673"/>
                  </a:cubicBezTo>
                  <a:lnTo>
                    <a:pt x="2203" y="7673"/>
                  </a:lnTo>
                  <a:cubicBezTo>
                    <a:pt x="2403" y="7673"/>
                    <a:pt x="2603" y="7640"/>
                    <a:pt x="2803" y="7606"/>
                  </a:cubicBezTo>
                  <a:cubicBezTo>
                    <a:pt x="3904" y="7339"/>
                    <a:pt x="4904" y="6739"/>
                    <a:pt x="5705" y="5905"/>
                  </a:cubicBezTo>
                  <a:lnTo>
                    <a:pt x="5772" y="5938"/>
                  </a:lnTo>
                  <a:lnTo>
                    <a:pt x="5872" y="5705"/>
                  </a:lnTo>
                  <a:lnTo>
                    <a:pt x="6039" y="5505"/>
                  </a:lnTo>
                  <a:cubicBezTo>
                    <a:pt x="6472" y="4971"/>
                    <a:pt x="6772" y="4337"/>
                    <a:pt x="6973" y="3704"/>
                  </a:cubicBezTo>
                  <a:lnTo>
                    <a:pt x="7206" y="2870"/>
                  </a:lnTo>
                  <a:cubicBezTo>
                    <a:pt x="7206" y="2870"/>
                    <a:pt x="7206" y="2836"/>
                    <a:pt x="7206" y="2803"/>
                  </a:cubicBezTo>
                  <a:cubicBezTo>
                    <a:pt x="7239" y="2770"/>
                    <a:pt x="7239" y="2736"/>
                    <a:pt x="7239" y="2703"/>
                  </a:cubicBezTo>
                  <a:cubicBezTo>
                    <a:pt x="7239" y="2669"/>
                    <a:pt x="7239" y="2669"/>
                    <a:pt x="7239" y="2636"/>
                  </a:cubicBezTo>
                  <a:lnTo>
                    <a:pt x="7239" y="2603"/>
                  </a:lnTo>
                  <a:lnTo>
                    <a:pt x="7273" y="2436"/>
                  </a:lnTo>
                  <a:cubicBezTo>
                    <a:pt x="7340" y="1802"/>
                    <a:pt x="7106" y="1168"/>
                    <a:pt x="6672" y="701"/>
                  </a:cubicBezTo>
                  <a:cubicBezTo>
                    <a:pt x="6472" y="468"/>
                    <a:pt x="6239" y="301"/>
                    <a:pt x="5972" y="168"/>
                  </a:cubicBezTo>
                  <a:cubicBezTo>
                    <a:pt x="5872" y="134"/>
                    <a:pt x="5772" y="101"/>
                    <a:pt x="5705" y="68"/>
                  </a:cubicBezTo>
                  <a:cubicBezTo>
                    <a:pt x="5572" y="34"/>
                    <a:pt x="5405" y="34"/>
                    <a:pt x="527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35"/>
            <p:cNvSpPr/>
            <p:nvPr/>
          </p:nvSpPr>
          <p:spPr>
            <a:xfrm>
              <a:off x="3616650" y="1934850"/>
              <a:ext cx="188825" cy="192375"/>
            </a:xfrm>
            <a:custGeom>
              <a:avLst/>
              <a:gdLst/>
              <a:ahLst/>
              <a:cxnLst/>
              <a:rect l="l" t="t" r="r" b="b"/>
              <a:pathLst>
                <a:path w="7553" h="7695" extrusionOk="0">
                  <a:moveTo>
                    <a:pt x="5184" y="1327"/>
                  </a:moveTo>
                  <a:cubicBezTo>
                    <a:pt x="5451" y="1360"/>
                    <a:pt x="5751" y="1493"/>
                    <a:pt x="5951" y="1727"/>
                  </a:cubicBezTo>
                  <a:cubicBezTo>
                    <a:pt x="5984" y="1760"/>
                    <a:pt x="6018" y="1827"/>
                    <a:pt x="6051" y="1894"/>
                  </a:cubicBezTo>
                  <a:cubicBezTo>
                    <a:pt x="6185" y="2127"/>
                    <a:pt x="6251" y="2361"/>
                    <a:pt x="6185" y="2628"/>
                  </a:cubicBezTo>
                  <a:cubicBezTo>
                    <a:pt x="6185" y="2694"/>
                    <a:pt x="6185" y="2728"/>
                    <a:pt x="6151" y="2794"/>
                  </a:cubicBezTo>
                  <a:lnTo>
                    <a:pt x="5951" y="3461"/>
                  </a:lnTo>
                  <a:cubicBezTo>
                    <a:pt x="5918" y="3628"/>
                    <a:pt x="5851" y="3762"/>
                    <a:pt x="5784" y="3928"/>
                  </a:cubicBezTo>
                  <a:cubicBezTo>
                    <a:pt x="5317" y="4996"/>
                    <a:pt x="4383" y="5796"/>
                    <a:pt x="3249" y="6097"/>
                  </a:cubicBezTo>
                  <a:cubicBezTo>
                    <a:pt x="3182" y="6130"/>
                    <a:pt x="3149" y="6130"/>
                    <a:pt x="3082" y="6163"/>
                  </a:cubicBezTo>
                  <a:cubicBezTo>
                    <a:pt x="3000" y="6181"/>
                    <a:pt x="2918" y="6189"/>
                    <a:pt x="2838" y="6189"/>
                  </a:cubicBezTo>
                  <a:cubicBezTo>
                    <a:pt x="2301" y="6189"/>
                    <a:pt x="1831" y="5814"/>
                    <a:pt x="1715" y="5263"/>
                  </a:cubicBezTo>
                  <a:cubicBezTo>
                    <a:pt x="1681" y="5096"/>
                    <a:pt x="1681" y="4896"/>
                    <a:pt x="1748" y="4729"/>
                  </a:cubicBezTo>
                  <a:lnTo>
                    <a:pt x="1948" y="4062"/>
                  </a:lnTo>
                  <a:cubicBezTo>
                    <a:pt x="2348" y="2694"/>
                    <a:pt x="3449" y="1694"/>
                    <a:pt x="4817" y="1360"/>
                  </a:cubicBezTo>
                  <a:cubicBezTo>
                    <a:pt x="4917" y="1327"/>
                    <a:pt x="5050" y="1327"/>
                    <a:pt x="5184" y="1327"/>
                  </a:cubicBezTo>
                  <a:close/>
                  <a:moveTo>
                    <a:pt x="5367" y="1"/>
                  </a:moveTo>
                  <a:cubicBezTo>
                    <a:pt x="5351" y="1"/>
                    <a:pt x="5334" y="9"/>
                    <a:pt x="5317" y="26"/>
                  </a:cubicBezTo>
                  <a:cubicBezTo>
                    <a:pt x="5150" y="26"/>
                    <a:pt x="5017" y="26"/>
                    <a:pt x="4850" y="59"/>
                  </a:cubicBezTo>
                  <a:cubicBezTo>
                    <a:pt x="3549" y="393"/>
                    <a:pt x="2415" y="1126"/>
                    <a:pt x="1615" y="2194"/>
                  </a:cubicBezTo>
                  <a:cubicBezTo>
                    <a:pt x="1214" y="2728"/>
                    <a:pt x="914" y="3328"/>
                    <a:pt x="714" y="3962"/>
                  </a:cubicBezTo>
                  <a:lnTo>
                    <a:pt x="447" y="4796"/>
                  </a:lnTo>
                  <a:cubicBezTo>
                    <a:pt x="0" y="6285"/>
                    <a:pt x="1123" y="7694"/>
                    <a:pt x="2579" y="7694"/>
                  </a:cubicBezTo>
                  <a:cubicBezTo>
                    <a:pt x="2754" y="7694"/>
                    <a:pt x="2933" y="7674"/>
                    <a:pt x="3116" y="7631"/>
                  </a:cubicBezTo>
                  <a:cubicBezTo>
                    <a:pt x="4317" y="7298"/>
                    <a:pt x="5417" y="6564"/>
                    <a:pt x="6185" y="5563"/>
                  </a:cubicBezTo>
                  <a:lnTo>
                    <a:pt x="6351" y="5363"/>
                  </a:lnTo>
                  <a:cubicBezTo>
                    <a:pt x="6351" y="5329"/>
                    <a:pt x="6385" y="5296"/>
                    <a:pt x="6385" y="5296"/>
                  </a:cubicBezTo>
                  <a:lnTo>
                    <a:pt x="6485" y="5163"/>
                  </a:lnTo>
                  <a:cubicBezTo>
                    <a:pt x="6518" y="5129"/>
                    <a:pt x="6518" y="5096"/>
                    <a:pt x="6551" y="5063"/>
                  </a:cubicBezTo>
                  <a:cubicBezTo>
                    <a:pt x="6585" y="5029"/>
                    <a:pt x="6585" y="4996"/>
                    <a:pt x="6618" y="4963"/>
                  </a:cubicBezTo>
                  <a:cubicBezTo>
                    <a:pt x="6652" y="4896"/>
                    <a:pt x="6685" y="4829"/>
                    <a:pt x="6718" y="4762"/>
                  </a:cubicBezTo>
                  <a:cubicBezTo>
                    <a:pt x="6785" y="4662"/>
                    <a:pt x="6818" y="4629"/>
                    <a:pt x="6852" y="4529"/>
                  </a:cubicBezTo>
                  <a:cubicBezTo>
                    <a:pt x="6852" y="4496"/>
                    <a:pt x="6885" y="4496"/>
                    <a:pt x="6885" y="4462"/>
                  </a:cubicBezTo>
                  <a:cubicBezTo>
                    <a:pt x="6918" y="4362"/>
                    <a:pt x="6985" y="4262"/>
                    <a:pt x="7018" y="4162"/>
                  </a:cubicBezTo>
                  <a:cubicBezTo>
                    <a:pt x="7085" y="3995"/>
                    <a:pt x="7152" y="3828"/>
                    <a:pt x="7219" y="3662"/>
                  </a:cubicBezTo>
                  <a:lnTo>
                    <a:pt x="7452" y="2828"/>
                  </a:lnTo>
                  <a:cubicBezTo>
                    <a:pt x="7485" y="2694"/>
                    <a:pt x="7519" y="2527"/>
                    <a:pt x="7552" y="2394"/>
                  </a:cubicBezTo>
                  <a:cubicBezTo>
                    <a:pt x="7552" y="2361"/>
                    <a:pt x="7552" y="2327"/>
                    <a:pt x="7552" y="2294"/>
                  </a:cubicBezTo>
                  <a:lnTo>
                    <a:pt x="7552" y="2227"/>
                  </a:lnTo>
                  <a:cubicBezTo>
                    <a:pt x="7552" y="2227"/>
                    <a:pt x="7552" y="2194"/>
                    <a:pt x="7552" y="2194"/>
                  </a:cubicBezTo>
                  <a:lnTo>
                    <a:pt x="7552" y="2060"/>
                  </a:lnTo>
                  <a:lnTo>
                    <a:pt x="7552" y="1894"/>
                  </a:lnTo>
                  <a:cubicBezTo>
                    <a:pt x="7519" y="1827"/>
                    <a:pt x="7519" y="1760"/>
                    <a:pt x="7485" y="1694"/>
                  </a:cubicBezTo>
                  <a:cubicBezTo>
                    <a:pt x="7485" y="1627"/>
                    <a:pt x="7485" y="1593"/>
                    <a:pt x="7452" y="1560"/>
                  </a:cubicBezTo>
                  <a:cubicBezTo>
                    <a:pt x="7452" y="1493"/>
                    <a:pt x="7452" y="1460"/>
                    <a:pt x="7419" y="1393"/>
                  </a:cubicBezTo>
                  <a:cubicBezTo>
                    <a:pt x="7419" y="1360"/>
                    <a:pt x="7385" y="1327"/>
                    <a:pt x="7385" y="1293"/>
                  </a:cubicBezTo>
                  <a:lnTo>
                    <a:pt x="7385" y="1260"/>
                  </a:lnTo>
                  <a:cubicBezTo>
                    <a:pt x="7352" y="1193"/>
                    <a:pt x="7319" y="1126"/>
                    <a:pt x="7285" y="1060"/>
                  </a:cubicBezTo>
                  <a:cubicBezTo>
                    <a:pt x="7185" y="926"/>
                    <a:pt x="7085" y="793"/>
                    <a:pt x="6985" y="659"/>
                  </a:cubicBezTo>
                  <a:cubicBezTo>
                    <a:pt x="6918" y="593"/>
                    <a:pt x="6852" y="526"/>
                    <a:pt x="6785" y="493"/>
                  </a:cubicBezTo>
                  <a:cubicBezTo>
                    <a:pt x="6752" y="459"/>
                    <a:pt x="6718" y="426"/>
                    <a:pt x="6685" y="393"/>
                  </a:cubicBezTo>
                  <a:lnTo>
                    <a:pt x="6585" y="326"/>
                  </a:lnTo>
                  <a:cubicBezTo>
                    <a:pt x="6585" y="326"/>
                    <a:pt x="6551" y="293"/>
                    <a:pt x="6518" y="293"/>
                  </a:cubicBezTo>
                  <a:cubicBezTo>
                    <a:pt x="6518" y="293"/>
                    <a:pt x="6485" y="259"/>
                    <a:pt x="6451" y="259"/>
                  </a:cubicBezTo>
                  <a:lnTo>
                    <a:pt x="6351" y="192"/>
                  </a:lnTo>
                  <a:cubicBezTo>
                    <a:pt x="6285" y="159"/>
                    <a:pt x="6218" y="126"/>
                    <a:pt x="6118" y="92"/>
                  </a:cubicBezTo>
                  <a:cubicBezTo>
                    <a:pt x="6051" y="92"/>
                    <a:pt x="6018" y="59"/>
                    <a:pt x="5951" y="59"/>
                  </a:cubicBezTo>
                  <a:lnTo>
                    <a:pt x="5851" y="59"/>
                  </a:lnTo>
                  <a:cubicBezTo>
                    <a:pt x="5784" y="26"/>
                    <a:pt x="5718" y="26"/>
                    <a:pt x="5651" y="26"/>
                  </a:cubicBezTo>
                  <a:cubicBezTo>
                    <a:pt x="5634" y="9"/>
                    <a:pt x="5609" y="1"/>
                    <a:pt x="5584" y="1"/>
                  </a:cubicBezTo>
                  <a:cubicBezTo>
                    <a:pt x="5559" y="1"/>
                    <a:pt x="5534" y="9"/>
                    <a:pt x="5517" y="26"/>
                  </a:cubicBezTo>
                  <a:lnTo>
                    <a:pt x="5417" y="26"/>
                  </a:lnTo>
                  <a:cubicBezTo>
                    <a:pt x="5401" y="9"/>
                    <a:pt x="5384" y="1"/>
                    <a:pt x="536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35"/>
            <p:cNvSpPr/>
            <p:nvPr/>
          </p:nvSpPr>
          <p:spPr>
            <a:xfrm>
              <a:off x="3659500" y="2066400"/>
              <a:ext cx="875" cy="1700"/>
            </a:xfrm>
            <a:custGeom>
              <a:avLst/>
              <a:gdLst/>
              <a:ahLst/>
              <a:cxnLst/>
              <a:rect l="l" t="t" r="r" b="b"/>
              <a:pathLst>
                <a:path w="35" h="68" extrusionOk="0">
                  <a:moveTo>
                    <a:pt x="34" y="67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9CA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35"/>
            <p:cNvSpPr/>
            <p:nvPr/>
          </p:nvSpPr>
          <p:spPr>
            <a:xfrm>
              <a:off x="3697875" y="20872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solidFill>
              <a:srgbClr val="99CA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71" name="Google Shape;1271;p35"/>
          <p:cNvSpPr/>
          <p:nvPr/>
        </p:nvSpPr>
        <p:spPr>
          <a:xfrm>
            <a:off x="3240900" y="4303725"/>
            <a:ext cx="302725" cy="301900"/>
          </a:xfrm>
          <a:custGeom>
            <a:avLst/>
            <a:gdLst/>
            <a:ahLst/>
            <a:cxnLst/>
            <a:rect l="l" t="t" r="r" b="b"/>
            <a:pathLst>
              <a:path w="12109" h="12076" extrusionOk="0">
                <a:moveTo>
                  <a:pt x="6071" y="0"/>
                </a:moveTo>
                <a:lnTo>
                  <a:pt x="5504" y="2302"/>
                </a:lnTo>
                <a:cubicBezTo>
                  <a:pt x="5137" y="3870"/>
                  <a:pt x="3903" y="5104"/>
                  <a:pt x="2335" y="5471"/>
                </a:cubicBezTo>
                <a:lnTo>
                  <a:pt x="0" y="6005"/>
                </a:lnTo>
                <a:lnTo>
                  <a:pt x="2335" y="6572"/>
                </a:lnTo>
                <a:cubicBezTo>
                  <a:pt x="3903" y="6939"/>
                  <a:pt x="5137" y="8173"/>
                  <a:pt x="5504" y="9741"/>
                </a:cubicBezTo>
                <a:lnTo>
                  <a:pt x="6038" y="12076"/>
                </a:lnTo>
                <a:lnTo>
                  <a:pt x="6605" y="9741"/>
                </a:lnTo>
                <a:cubicBezTo>
                  <a:pt x="6972" y="8173"/>
                  <a:pt x="8206" y="6939"/>
                  <a:pt x="9774" y="6572"/>
                </a:cubicBezTo>
                <a:lnTo>
                  <a:pt x="12109" y="6038"/>
                </a:lnTo>
                <a:lnTo>
                  <a:pt x="9774" y="5471"/>
                </a:lnTo>
                <a:cubicBezTo>
                  <a:pt x="8206" y="5104"/>
                  <a:pt x="6972" y="3870"/>
                  <a:pt x="6605" y="2302"/>
                </a:cubicBezTo>
                <a:lnTo>
                  <a:pt x="6071" y="0"/>
                </a:lnTo>
                <a:close/>
              </a:path>
            </a:pathLst>
          </a:custGeom>
          <a:solidFill>
            <a:srgbClr val="F1EF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2" name="Google Shape;1272;p35"/>
          <p:cNvSpPr/>
          <p:nvPr/>
        </p:nvSpPr>
        <p:spPr>
          <a:xfrm>
            <a:off x="3240900" y="537850"/>
            <a:ext cx="302725" cy="301900"/>
          </a:xfrm>
          <a:custGeom>
            <a:avLst/>
            <a:gdLst/>
            <a:ahLst/>
            <a:cxnLst/>
            <a:rect l="l" t="t" r="r" b="b"/>
            <a:pathLst>
              <a:path w="12109" h="12076" extrusionOk="0">
                <a:moveTo>
                  <a:pt x="6071" y="1"/>
                </a:moveTo>
                <a:lnTo>
                  <a:pt x="5504" y="2336"/>
                </a:lnTo>
                <a:cubicBezTo>
                  <a:pt x="5137" y="3903"/>
                  <a:pt x="3903" y="5138"/>
                  <a:pt x="2335" y="5505"/>
                </a:cubicBezTo>
                <a:lnTo>
                  <a:pt x="0" y="6038"/>
                </a:lnTo>
                <a:lnTo>
                  <a:pt x="2335" y="6605"/>
                </a:lnTo>
                <a:cubicBezTo>
                  <a:pt x="3903" y="6972"/>
                  <a:pt x="5137" y="8207"/>
                  <a:pt x="5504" y="9774"/>
                </a:cubicBezTo>
                <a:lnTo>
                  <a:pt x="6038" y="12076"/>
                </a:lnTo>
                <a:lnTo>
                  <a:pt x="6605" y="9774"/>
                </a:lnTo>
                <a:cubicBezTo>
                  <a:pt x="6972" y="8207"/>
                  <a:pt x="8206" y="6972"/>
                  <a:pt x="9774" y="6605"/>
                </a:cubicBezTo>
                <a:lnTo>
                  <a:pt x="12109" y="6038"/>
                </a:lnTo>
                <a:lnTo>
                  <a:pt x="9774" y="5505"/>
                </a:lnTo>
                <a:cubicBezTo>
                  <a:pt x="8206" y="5104"/>
                  <a:pt x="6972" y="3903"/>
                  <a:pt x="6605" y="2336"/>
                </a:cubicBezTo>
                <a:lnTo>
                  <a:pt x="6071" y="1"/>
                </a:lnTo>
                <a:close/>
              </a:path>
            </a:pathLst>
          </a:custGeom>
          <a:solidFill>
            <a:srgbClr val="F1EF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!!Vong1">
            <a:extLst>
              <a:ext uri="{FF2B5EF4-FFF2-40B4-BE49-F238E27FC236}">
                <a16:creationId xmlns:a16="http://schemas.microsoft.com/office/drawing/2014/main" id="{8DC94AF9-4B01-0E99-A983-E2C36CB4A1C4}"/>
              </a:ext>
            </a:extLst>
          </p:cNvPr>
          <p:cNvSpPr/>
          <p:nvPr/>
        </p:nvSpPr>
        <p:spPr>
          <a:xfrm flipH="1">
            <a:off x="7353888" y="707850"/>
            <a:ext cx="1313100" cy="13131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dist="85725" dir="10800000" algn="bl" rotWithShape="0">
              <a:schemeClr val="lt2">
                <a:alpha val="14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!!Muc2">
            <a:extLst>
              <a:ext uri="{FF2B5EF4-FFF2-40B4-BE49-F238E27FC236}">
                <a16:creationId xmlns:a16="http://schemas.microsoft.com/office/drawing/2014/main" id="{6B961FB0-31E0-B344-E57F-7115571E5373}"/>
              </a:ext>
            </a:extLst>
          </p:cNvPr>
          <p:cNvSpPr txBox="1">
            <a:spLocks/>
          </p:cNvSpPr>
          <p:nvPr/>
        </p:nvSpPr>
        <p:spPr>
          <a:xfrm>
            <a:off x="7353888" y="928893"/>
            <a:ext cx="1313100" cy="926700"/>
          </a:xfrm>
          <a:prstGeom prst="rect">
            <a:avLst/>
          </a:prstGeom>
        </p:spPr>
        <p:txBody>
          <a:bodyPr spcFirstLastPara="1" wrap="square" lIns="91425" tIns="54850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4800">
                <a:solidFill>
                  <a:schemeClr val="dk1"/>
                </a:solidFill>
              </a:rPr>
              <a:t>04</a:t>
            </a:r>
          </a:p>
        </p:txBody>
      </p:sp>
      <p:sp>
        <p:nvSpPr>
          <p:cNvPr id="13" name="!!TieuDe">
            <a:extLst>
              <a:ext uri="{FF2B5EF4-FFF2-40B4-BE49-F238E27FC236}">
                <a16:creationId xmlns:a16="http://schemas.microsoft.com/office/drawing/2014/main" id="{0D7B6BCF-C2BE-5483-60E7-15034D44214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654027" y="2237526"/>
            <a:ext cx="4768200" cy="151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hivo" panose="020B0604020202020204" charset="0"/>
                <a:ea typeface="Chivo" panose="020B0604020202020204" charset="0"/>
                <a:cs typeface="Chivo" panose="020B0604020202020204" charset="0"/>
              </a:rPr>
              <a:t>Tạo giao diện và thiết kế các </a:t>
            </a:r>
            <a:br>
              <a:rPr lang="en-US">
                <a:latin typeface="Chivo" panose="020B0604020202020204" charset="0"/>
                <a:ea typeface="Chivo" panose="020B0604020202020204" charset="0"/>
                <a:cs typeface="Chivo" panose="020B0604020202020204" charset="0"/>
              </a:rPr>
            </a:br>
            <a:r>
              <a:rPr lang="en-US">
                <a:latin typeface="Chivo" panose="020B0604020202020204" charset="0"/>
                <a:ea typeface="Chivo" panose="020B0604020202020204" charset="0"/>
                <a:cs typeface="Chivo" panose="020B0604020202020204" charset="0"/>
              </a:rPr>
              <a:t>chức năng </a:t>
            </a:r>
          </a:p>
        </p:txBody>
      </p:sp>
      <p:grpSp>
        <p:nvGrpSpPr>
          <p:cNvPr id="2" name="Google Shape;2689;p62">
            <a:extLst>
              <a:ext uri="{FF2B5EF4-FFF2-40B4-BE49-F238E27FC236}">
                <a16:creationId xmlns:a16="http://schemas.microsoft.com/office/drawing/2014/main" id="{3EDAB8F6-3D8D-0D84-5C0F-5F865E7D36E8}"/>
              </a:ext>
            </a:extLst>
          </p:cNvPr>
          <p:cNvGrpSpPr/>
          <p:nvPr/>
        </p:nvGrpSpPr>
        <p:grpSpPr>
          <a:xfrm rot="16200000">
            <a:off x="15006310" y="1840834"/>
            <a:ext cx="2026369" cy="1461832"/>
            <a:chOff x="4571973" y="1401544"/>
            <a:chExt cx="2203293" cy="1589466"/>
          </a:xfrm>
        </p:grpSpPr>
        <p:sp>
          <p:nvSpPr>
            <p:cNvPr id="3" name="Google Shape;2690;p62">
              <a:extLst>
                <a:ext uri="{FF2B5EF4-FFF2-40B4-BE49-F238E27FC236}">
                  <a16:creationId xmlns:a16="http://schemas.microsoft.com/office/drawing/2014/main" id="{10F63CB4-4C04-8C23-36D5-709160BD1579}"/>
                </a:ext>
              </a:extLst>
            </p:cNvPr>
            <p:cNvSpPr/>
            <p:nvPr/>
          </p:nvSpPr>
          <p:spPr>
            <a:xfrm>
              <a:off x="4571973" y="1401544"/>
              <a:ext cx="2203293" cy="1589466"/>
            </a:xfrm>
            <a:custGeom>
              <a:avLst/>
              <a:gdLst/>
              <a:ahLst/>
              <a:cxnLst/>
              <a:rect l="l" t="t" r="r" b="b"/>
              <a:pathLst>
                <a:path w="123089" h="88797" extrusionOk="0">
                  <a:moveTo>
                    <a:pt x="22917" y="0"/>
                  </a:moveTo>
                  <a:cubicBezTo>
                    <a:pt x="10208" y="0"/>
                    <a:pt x="1" y="10241"/>
                    <a:pt x="1" y="22916"/>
                  </a:cubicBezTo>
                  <a:lnTo>
                    <a:pt x="1" y="65847"/>
                  </a:lnTo>
                  <a:cubicBezTo>
                    <a:pt x="1" y="78556"/>
                    <a:pt x="10208" y="88797"/>
                    <a:pt x="22917" y="88797"/>
                  </a:cubicBezTo>
                  <a:lnTo>
                    <a:pt x="100172" y="88797"/>
                  </a:lnTo>
                  <a:cubicBezTo>
                    <a:pt x="112881" y="88797"/>
                    <a:pt x="123089" y="78556"/>
                    <a:pt x="123089" y="65847"/>
                  </a:cubicBezTo>
                  <a:lnTo>
                    <a:pt x="123089" y="22916"/>
                  </a:lnTo>
                  <a:cubicBezTo>
                    <a:pt x="123089" y="10241"/>
                    <a:pt x="112881" y="0"/>
                    <a:pt x="1001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2691;p62">
              <a:extLst>
                <a:ext uri="{FF2B5EF4-FFF2-40B4-BE49-F238E27FC236}">
                  <a16:creationId xmlns:a16="http://schemas.microsoft.com/office/drawing/2014/main" id="{CD221A33-CDBC-5686-361A-6AF976D6F143}"/>
                </a:ext>
              </a:extLst>
            </p:cNvPr>
            <p:cNvSpPr/>
            <p:nvPr/>
          </p:nvSpPr>
          <p:spPr>
            <a:xfrm>
              <a:off x="4683633" y="1513186"/>
              <a:ext cx="1979973" cy="1365573"/>
            </a:xfrm>
            <a:custGeom>
              <a:avLst/>
              <a:gdLst/>
              <a:ahLst/>
              <a:cxnLst/>
              <a:rect l="l" t="t" r="r" b="b"/>
              <a:pathLst>
                <a:path w="110613" h="76289" extrusionOk="0">
                  <a:moveTo>
                    <a:pt x="16679" y="1"/>
                  </a:moveTo>
                  <a:cubicBezTo>
                    <a:pt x="7439" y="1"/>
                    <a:pt x="1" y="7440"/>
                    <a:pt x="1" y="16679"/>
                  </a:cubicBezTo>
                  <a:lnTo>
                    <a:pt x="1" y="59610"/>
                  </a:lnTo>
                  <a:cubicBezTo>
                    <a:pt x="1" y="68850"/>
                    <a:pt x="7439" y="76289"/>
                    <a:pt x="16679" y="76289"/>
                  </a:cubicBezTo>
                  <a:lnTo>
                    <a:pt x="93934" y="76289"/>
                  </a:lnTo>
                  <a:cubicBezTo>
                    <a:pt x="103174" y="76289"/>
                    <a:pt x="110613" y="68850"/>
                    <a:pt x="110613" y="59610"/>
                  </a:cubicBezTo>
                  <a:lnTo>
                    <a:pt x="110613" y="16679"/>
                  </a:lnTo>
                  <a:cubicBezTo>
                    <a:pt x="110613" y="7440"/>
                    <a:pt x="103174" y="1"/>
                    <a:pt x="939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2692;p62">
              <a:extLst>
                <a:ext uri="{FF2B5EF4-FFF2-40B4-BE49-F238E27FC236}">
                  <a16:creationId xmlns:a16="http://schemas.microsoft.com/office/drawing/2014/main" id="{0600DE09-7473-69D3-5428-3892C54E246E}"/>
                </a:ext>
              </a:extLst>
            </p:cNvPr>
            <p:cNvSpPr/>
            <p:nvPr/>
          </p:nvSpPr>
          <p:spPr>
            <a:xfrm>
              <a:off x="4683633" y="1513794"/>
              <a:ext cx="1384672" cy="1364964"/>
            </a:xfrm>
            <a:custGeom>
              <a:avLst/>
              <a:gdLst/>
              <a:ahLst/>
              <a:cxnLst/>
              <a:rect l="l" t="t" r="r" b="b"/>
              <a:pathLst>
                <a:path w="77356" h="76255" fill="none" extrusionOk="0">
                  <a:moveTo>
                    <a:pt x="77356" y="76255"/>
                  </a:moveTo>
                  <a:lnTo>
                    <a:pt x="16679" y="76255"/>
                  </a:lnTo>
                  <a:cubicBezTo>
                    <a:pt x="7473" y="76255"/>
                    <a:pt x="1" y="68816"/>
                    <a:pt x="1" y="59576"/>
                  </a:cubicBezTo>
                  <a:lnTo>
                    <a:pt x="1" y="16679"/>
                  </a:lnTo>
                  <a:cubicBezTo>
                    <a:pt x="1" y="7439"/>
                    <a:pt x="7473" y="0"/>
                    <a:pt x="16679" y="0"/>
                  </a:cubicBez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2693;p62">
              <a:extLst>
                <a:ext uri="{FF2B5EF4-FFF2-40B4-BE49-F238E27FC236}">
                  <a16:creationId xmlns:a16="http://schemas.microsoft.com/office/drawing/2014/main" id="{D2A38239-36E9-8CB3-6C43-7B8FD9BC38E2}"/>
                </a:ext>
              </a:extLst>
            </p:cNvPr>
            <p:cNvSpPr/>
            <p:nvPr/>
          </p:nvSpPr>
          <p:spPr>
            <a:xfrm>
              <a:off x="5882002" y="1698737"/>
              <a:ext cx="759515" cy="740559"/>
            </a:xfrm>
            <a:custGeom>
              <a:avLst/>
              <a:gdLst/>
              <a:ahLst/>
              <a:cxnLst/>
              <a:rect l="l" t="t" r="r" b="b"/>
              <a:pathLst>
                <a:path w="42431" h="41372" extrusionOk="0">
                  <a:moveTo>
                    <a:pt x="8363" y="0"/>
                  </a:moveTo>
                  <a:cubicBezTo>
                    <a:pt x="6840" y="0"/>
                    <a:pt x="5321" y="592"/>
                    <a:pt x="4170" y="1777"/>
                  </a:cubicBezTo>
                  <a:lnTo>
                    <a:pt x="0" y="5980"/>
                  </a:lnTo>
                  <a:lnTo>
                    <a:pt x="1802" y="7748"/>
                  </a:lnTo>
                  <a:lnTo>
                    <a:pt x="4670" y="4846"/>
                  </a:lnTo>
                  <a:lnTo>
                    <a:pt x="37060" y="36702"/>
                  </a:lnTo>
                  <a:lnTo>
                    <a:pt x="34192" y="39604"/>
                  </a:lnTo>
                  <a:lnTo>
                    <a:pt x="35993" y="41372"/>
                  </a:lnTo>
                  <a:lnTo>
                    <a:pt x="40162" y="37136"/>
                  </a:lnTo>
                  <a:cubicBezTo>
                    <a:pt x="42431" y="34834"/>
                    <a:pt x="42397" y="31098"/>
                    <a:pt x="40096" y="28830"/>
                  </a:cubicBezTo>
                  <a:lnTo>
                    <a:pt x="12476" y="1677"/>
                  </a:lnTo>
                  <a:cubicBezTo>
                    <a:pt x="11325" y="559"/>
                    <a:pt x="9843" y="0"/>
                    <a:pt x="836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2694;p62">
              <a:extLst>
                <a:ext uri="{FF2B5EF4-FFF2-40B4-BE49-F238E27FC236}">
                  <a16:creationId xmlns:a16="http://schemas.microsoft.com/office/drawing/2014/main" id="{2C8E3106-52C5-A7F9-F774-61FDDC69A299}"/>
                </a:ext>
              </a:extLst>
            </p:cNvPr>
            <p:cNvSpPr/>
            <p:nvPr/>
          </p:nvSpPr>
          <p:spPr>
            <a:xfrm>
              <a:off x="5607936" y="1770087"/>
              <a:ext cx="956558" cy="949255"/>
            </a:xfrm>
            <a:custGeom>
              <a:avLst/>
              <a:gdLst/>
              <a:ahLst/>
              <a:cxnLst/>
              <a:rect l="l" t="t" r="r" b="b"/>
              <a:pathLst>
                <a:path w="53439" h="53031" extrusionOk="0">
                  <a:moveTo>
                    <a:pt x="21787" y="1"/>
                  </a:moveTo>
                  <a:cubicBezTo>
                    <a:pt x="21179" y="1"/>
                    <a:pt x="20574" y="234"/>
                    <a:pt x="20115" y="693"/>
                  </a:cubicBezTo>
                  <a:lnTo>
                    <a:pt x="1" y="21141"/>
                  </a:lnTo>
                  <a:lnTo>
                    <a:pt x="32390" y="53030"/>
                  </a:lnTo>
                  <a:lnTo>
                    <a:pt x="52505" y="32582"/>
                  </a:lnTo>
                  <a:cubicBezTo>
                    <a:pt x="53439" y="31682"/>
                    <a:pt x="53405" y="30181"/>
                    <a:pt x="52471" y="29247"/>
                  </a:cubicBezTo>
                  <a:lnTo>
                    <a:pt x="23417" y="660"/>
                  </a:lnTo>
                  <a:cubicBezTo>
                    <a:pt x="22959" y="218"/>
                    <a:pt x="22372" y="1"/>
                    <a:pt x="217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695;p62">
              <a:extLst>
                <a:ext uri="{FF2B5EF4-FFF2-40B4-BE49-F238E27FC236}">
                  <a16:creationId xmlns:a16="http://schemas.microsoft.com/office/drawing/2014/main" id="{35FFAC42-0D36-BF6C-1592-9897A4A538FE}"/>
                </a:ext>
              </a:extLst>
            </p:cNvPr>
            <p:cNvSpPr/>
            <p:nvPr/>
          </p:nvSpPr>
          <p:spPr>
            <a:xfrm>
              <a:off x="5802580" y="1836818"/>
              <a:ext cx="691459" cy="684281"/>
            </a:xfrm>
            <a:custGeom>
              <a:avLst/>
              <a:gdLst/>
              <a:ahLst/>
              <a:cxnLst/>
              <a:rect l="l" t="t" r="r" b="b"/>
              <a:pathLst>
                <a:path w="38629" h="38228" extrusionOk="0">
                  <a:moveTo>
                    <a:pt x="6239" y="0"/>
                  </a:moveTo>
                  <a:lnTo>
                    <a:pt x="1" y="6338"/>
                  </a:lnTo>
                  <a:lnTo>
                    <a:pt x="32391" y="38228"/>
                  </a:lnTo>
                  <a:lnTo>
                    <a:pt x="38629" y="31890"/>
                  </a:lnTo>
                  <a:lnTo>
                    <a:pt x="6239" y="0"/>
                  </a:lnTo>
                  <a:close/>
                </a:path>
              </a:pathLst>
            </a:custGeom>
            <a:solidFill>
              <a:srgbClr val="E38C45">
                <a:alpha val="32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696;p62">
              <a:extLst>
                <a:ext uri="{FF2B5EF4-FFF2-40B4-BE49-F238E27FC236}">
                  <a16:creationId xmlns:a16="http://schemas.microsoft.com/office/drawing/2014/main" id="{DF52E29E-9154-E42B-D956-2E6F6B27B8F3}"/>
                </a:ext>
              </a:extLst>
            </p:cNvPr>
            <p:cNvSpPr/>
            <p:nvPr/>
          </p:nvSpPr>
          <p:spPr>
            <a:xfrm>
              <a:off x="5705866" y="2004004"/>
              <a:ext cx="623976" cy="615026"/>
            </a:xfrm>
            <a:custGeom>
              <a:avLst/>
              <a:gdLst/>
              <a:ahLst/>
              <a:cxnLst/>
              <a:rect l="l" t="t" r="r" b="b"/>
              <a:pathLst>
                <a:path w="34859" h="34359" extrusionOk="0">
                  <a:moveTo>
                    <a:pt x="2469" y="1"/>
                  </a:moveTo>
                  <a:lnTo>
                    <a:pt x="0" y="2469"/>
                  </a:lnTo>
                  <a:lnTo>
                    <a:pt x="32390" y="34358"/>
                  </a:lnTo>
                  <a:lnTo>
                    <a:pt x="34858" y="31890"/>
                  </a:lnTo>
                  <a:lnTo>
                    <a:pt x="2469" y="1"/>
                  </a:lnTo>
                  <a:close/>
                </a:path>
              </a:pathLst>
            </a:custGeom>
            <a:solidFill>
              <a:srgbClr val="E38C45">
                <a:alpha val="32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697;p62">
              <a:extLst>
                <a:ext uri="{FF2B5EF4-FFF2-40B4-BE49-F238E27FC236}">
                  <a16:creationId xmlns:a16="http://schemas.microsoft.com/office/drawing/2014/main" id="{24ACCA76-4B0F-7D23-7D03-CFF1C9891767}"/>
                </a:ext>
              </a:extLst>
            </p:cNvPr>
            <p:cNvSpPr/>
            <p:nvPr/>
          </p:nvSpPr>
          <p:spPr>
            <a:xfrm>
              <a:off x="6021121" y="2440352"/>
              <a:ext cx="97949" cy="37894"/>
            </a:xfrm>
            <a:custGeom>
              <a:avLst/>
              <a:gdLst/>
              <a:ahLst/>
              <a:cxnLst/>
              <a:rect l="l" t="t" r="r" b="b"/>
              <a:pathLst>
                <a:path w="5472" h="2117" extrusionOk="0">
                  <a:moveTo>
                    <a:pt x="919" y="0"/>
                  </a:moveTo>
                  <a:cubicBezTo>
                    <a:pt x="440" y="0"/>
                    <a:pt x="65" y="380"/>
                    <a:pt x="34" y="875"/>
                  </a:cubicBezTo>
                  <a:cubicBezTo>
                    <a:pt x="1" y="1375"/>
                    <a:pt x="368" y="1809"/>
                    <a:pt x="901" y="1876"/>
                  </a:cubicBezTo>
                  <a:lnTo>
                    <a:pt x="4437" y="2109"/>
                  </a:lnTo>
                  <a:cubicBezTo>
                    <a:pt x="4474" y="2114"/>
                    <a:pt x="4511" y="2116"/>
                    <a:pt x="4547" y="2116"/>
                  </a:cubicBezTo>
                  <a:cubicBezTo>
                    <a:pt x="5004" y="2116"/>
                    <a:pt x="5407" y="1739"/>
                    <a:pt x="5438" y="1275"/>
                  </a:cubicBezTo>
                  <a:cubicBezTo>
                    <a:pt x="5471" y="741"/>
                    <a:pt x="5104" y="308"/>
                    <a:pt x="4571" y="274"/>
                  </a:cubicBezTo>
                  <a:lnTo>
                    <a:pt x="1035" y="8"/>
                  </a:lnTo>
                  <a:cubicBezTo>
                    <a:pt x="996" y="3"/>
                    <a:pt x="957" y="0"/>
                    <a:pt x="9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698;p62">
              <a:extLst>
                <a:ext uri="{FF2B5EF4-FFF2-40B4-BE49-F238E27FC236}">
                  <a16:creationId xmlns:a16="http://schemas.microsoft.com/office/drawing/2014/main" id="{0D12CD61-3A70-FC58-3812-77FABEFE40B1}"/>
                </a:ext>
              </a:extLst>
            </p:cNvPr>
            <p:cNvSpPr/>
            <p:nvPr/>
          </p:nvSpPr>
          <p:spPr>
            <a:xfrm>
              <a:off x="6384151" y="2272558"/>
              <a:ext cx="43604" cy="96427"/>
            </a:xfrm>
            <a:custGeom>
              <a:avLst/>
              <a:gdLst/>
              <a:ahLst/>
              <a:cxnLst/>
              <a:rect l="l" t="t" r="r" b="b"/>
              <a:pathLst>
                <a:path w="2436" h="5387" extrusionOk="0">
                  <a:moveTo>
                    <a:pt x="1451" y="0"/>
                  </a:moveTo>
                  <a:cubicBezTo>
                    <a:pt x="997" y="0"/>
                    <a:pt x="596" y="348"/>
                    <a:pt x="535" y="809"/>
                  </a:cubicBezTo>
                  <a:lnTo>
                    <a:pt x="68" y="4345"/>
                  </a:lnTo>
                  <a:cubicBezTo>
                    <a:pt x="1" y="4845"/>
                    <a:pt x="368" y="5312"/>
                    <a:pt x="901" y="5379"/>
                  </a:cubicBezTo>
                  <a:cubicBezTo>
                    <a:pt x="941" y="5384"/>
                    <a:pt x="980" y="5387"/>
                    <a:pt x="1019" y="5387"/>
                  </a:cubicBezTo>
                  <a:cubicBezTo>
                    <a:pt x="1473" y="5387"/>
                    <a:pt x="1874" y="5039"/>
                    <a:pt x="1936" y="4578"/>
                  </a:cubicBezTo>
                  <a:lnTo>
                    <a:pt x="2369" y="1042"/>
                  </a:lnTo>
                  <a:cubicBezTo>
                    <a:pt x="2436" y="542"/>
                    <a:pt x="2069" y="75"/>
                    <a:pt x="1569" y="8"/>
                  </a:cubicBezTo>
                  <a:cubicBezTo>
                    <a:pt x="1529" y="3"/>
                    <a:pt x="1490" y="0"/>
                    <a:pt x="14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2699;p62">
              <a:extLst>
                <a:ext uri="{FF2B5EF4-FFF2-40B4-BE49-F238E27FC236}">
                  <a16:creationId xmlns:a16="http://schemas.microsoft.com/office/drawing/2014/main" id="{C26EB13A-64C7-BB77-9D67-06CC9B552B93}"/>
                </a:ext>
              </a:extLst>
            </p:cNvPr>
            <p:cNvSpPr/>
            <p:nvPr/>
          </p:nvSpPr>
          <p:spPr>
            <a:xfrm>
              <a:off x="6096964" y="2237474"/>
              <a:ext cx="78223" cy="82644"/>
            </a:xfrm>
            <a:custGeom>
              <a:avLst/>
              <a:gdLst/>
              <a:ahLst/>
              <a:cxnLst/>
              <a:rect l="l" t="t" r="r" b="b"/>
              <a:pathLst>
                <a:path w="4370" h="4617" extrusionOk="0">
                  <a:moveTo>
                    <a:pt x="3311" y="1"/>
                  </a:moveTo>
                  <a:cubicBezTo>
                    <a:pt x="3048" y="1"/>
                    <a:pt x="2789" y="110"/>
                    <a:pt x="2602" y="334"/>
                  </a:cubicBezTo>
                  <a:lnTo>
                    <a:pt x="334" y="3102"/>
                  </a:lnTo>
                  <a:cubicBezTo>
                    <a:pt x="0" y="3469"/>
                    <a:pt x="67" y="4070"/>
                    <a:pt x="467" y="4403"/>
                  </a:cubicBezTo>
                  <a:cubicBezTo>
                    <a:pt x="640" y="4548"/>
                    <a:pt x="850" y="4617"/>
                    <a:pt x="1058" y="4617"/>
                  </a:cubicBezTo>
                  <a:cubicBezTo>
                    <a:pt x="1330" y="4617"/>
                    <a:pt x="1598" y="4497"/>
                    <a:pt x="1768" y="4270"/>
                  </a:cubicBezTo>
                  <a:lnTo>
                    <a:pt x="4036" y="1535"/>
                  </a:lnTo>
                  <a:cubicBezTo>
                    <a:pt x="4370" y="1134"/>
                    <a:pt x="4303" y="534"/>
                    <a:pt x="3903" y="200"/>
                  </a:cubicBezTo>
                  <a:cubicBezTo>
                    <a:pt x="3727" y="68"/>
                    <a:pt x="3518" y="1"/>
                    <a:pt x="3311" y="1"/>
                  </a:cubicBezTo>
                  <a:close/>
                </a:path>
              </a:pathLst>
            </a:custGeom>
            <a:solidFill>
              <a:srgbClr val="E38C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700;p62">
              <a:extLst>
                <a:ext uri="{FF2B5EF4-FFF2-40B4-BE49-F238E27FC236}">
                  <a16:creationId xmlns:a16="http://schemas.microsoft.com/office/drawing/2014/main" id="{B8C80CE2-1444-0DA5-5B7F-DBE2998D5D06}"/>
                </a:ext>
              </a:extLst>
            </p:cNvPr>
            <p:cNvSpPr/>
            <p:nvPr/>
          </p:nvSpPr>
          <p:spPr>
            <a:xfrm>
              <a:off x="5732126" y="2098587"/>
              <a:ext cx="60323" cy="93277"/>
            </a:xfrm>
            <a:custGeom>
              <a:avLst/>
              <a:gdLst/>
              <a:ahLst/>
              <a:cxnLst/>
              <a:rect l="l" t="t" r="r" b="b"/>
              <a:pathLst>
                <a:path w="3370" h="5211" extrusionOk="0">
                  <a:moveTo>
                    <a:pt x="1043" y="0"/>
                  </a:moveTo>
                  <a:cubicBezTo>
                    <a:pt x="940" y="0"/>
                    <a:pt x="836" y="18"/>
                    <a:pt x="735" y="54"/>
                  </a:cubicBezTo>
                  <a:cubicBezTo>
                    <a:pt x="234" y="254"/>
                    <a:pt x="1" y="788"/>
                    <a:pt x="168" y="1255"/>
                  </a:cubicBezTo>
                  <a:lnTo>
                    <a:pt x="1435" y="4590"/>
                  </a:lnTo>
                  <a:cubicBezTo>
                    <a:pt x="1566" y="4982"/>
                    <a:pt x="1922" y="5211"/>
                    <a:pt x="2311" y="5211"/>
                  </a:cubicBezTo>
                  <a:cubicBezTo>
                    <a:pt x="2418" y="5211"/>
                    <a:pt x="2528" y="5193"/>
                    <a:pt x="2636" y="5157"/>
                  </a:cubicBezTo>
                  <a:cubicBezTo>
                    <a:pt x="3103" y="4957"/>
                    <a:pt x="3370" y="4423"/>
                    <a:pt x="3170" y="3956"/>
                  </a:cubicBezTo>
                  <a:lnTo>
                    <a:pt x="1936" y="621"/>
                  </a:lnTo>
                  <a:cubicBezTo>
                    <a:pt x="1779" y="229"/>
                    <a:pt x="1417" y="0"/>
                    <a:pt x="1043" y="0"/>
                  </a:cubicBezTo>
                  <a:close/>
                </a:path>
              </a:pathLst>
            </a:custGeom>
            <a:solidFill>
              <a:srgbClr val="8130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701;p62">
              <a:extLst>
                <a:ext uri="{FF2B5EF4-FFF2-40B4-BE49-F238E27FC236}">
                  <a16:creationId xmlns:a16="http://schemas.microsoft.com/office/drawing/2014/main" id="{599FC9B1-E1F3-1F46-071E-11EDD918DABF}"/>
                </a:ext>
              </a:extLst>
            </p:cNvPr>
            <p:cNvSpPr/>
            <p:nvPr/>
          </p:nvSpPr>
          <p:spPr>
            <a:xfrm>
              <a:off x="5873643" y="2019452"/>
              <a:ext cx="83611" cy="77346"/>
            </a:xfrm>
            <a:custGeom>
              <a:avLst/>
              <a:gdLst/>
              <a:ahLst/>
              <a:cxnLst/>
              <a:rect l="l" t="t" r="r" b="b"/>
              <a:pathLst>
                <a:path w="4671" h="4321" extrusionOk="0">
                  <a:moveTo>
                    <a:pt x="3650" y="0"/>
                  </a:moveTo>
                  <a:cubicBezTo>
                    <a:pt x="3409" y="0"/>
                    <a:pt x="3165" y="92"/>
                    <a:pt x="2969" y="272"/>
                  </a:cubicBezTo>
                  <a:lnTo>
                    <a:pt x="401" y="2707"/>
                  </a:lnTo>
                  <a:cubicBezTo>
                    <a:pt x="34" y="3040"/>
                    <a:pt x="0" y="3641"/>
                    <a:pt x="367" y="4041"/>
                  </a:cubicBezTo>
                  <a:cubicBezTo>
                    <a:pt x="538" y="4229"/>
                    <a:pt x="779" y="4321"/>
                    <a:pt x="1027" y="4321"/>
                  </a:cubicBezTo>
                  <a:cubicBezTo>
                    <a:pt x="1263" y="4321"/>
                    <a:pt x="1506" y="4237"/>
                    <a:pt x="1702" y="4074"/>
                  </a:cubicBezTo>
                  <a:lnTo>
                    <a:pt x="4270" y="1639"/>
                  </a:lnTo>
                  <a:cubicBezTo>
                    <a:pt x="4670" y="1272"/>
                    <a:pt x="4670" y="672"/>
                    <a:pt x="4337" y="305"/>
                  </a:cubicBezTo>
                  <a:cubicBezTo>
                    <a:pt x="4149" y="101"/>
                    <a:pt x="3901" y="0"/>
                    <a:pt x="3650" y="0"/>
                  </a:cubicBezTo>
                  <a:close/>
                </a:path>
              </a:pathLst>
            </a:custGeom>
            <a:solidFill>
              <a:srgbClr val="E38C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702;p62">
              <a:extLst>
                <a:ext uri="{FF2B5EF4-FFF2-40B4-BE49-F238E27FC236}">
                  <a16:creationId xmlns:a16="http://schemas.microsoft.com/office/drawing/2014/main" id="{85413D0A-72C2-068E-D402-59F2DB21026E}"/>
                </a:ext>
              </a:extLst>
            </p:cNvPr>
            <p:cNvSpPr/>
            <p:nvPr/>
          </p:nvSpPr>
          <p:spPr>
            <a:xfrm>
              <a:off x="5882593" y="2239854"/>
              <a:ext cx="36444" cy="36444"/>
            </a:xfrm>
            <a:custGeom>
              <a:avLst/>
              <a:gdLst/>
              <a:ahLst/>
              <a:cxnLst/>
              <a:rect l="l" t="t" r="r" b="b"/>
              <a:pathLst>
                <a:path w="2036" h="2036" extrusionOk="0">
                  <a:moveTo>
                    <a:pt x="2002" y="1"/>
                  </a:moveTo>
                  <a:lnTo>
                    <a:pt x="1" y="34"/>
                  </a:lnTo>
                  <a:lnTo>
                    <a:pt x="1" y="2035"/>
                  </a:lnTo>
                  <a:lnTo>
                    <a:pt x="2036" y="2002"/>
                  </a:lnTo>
                  <a:lnTo>
                    <a:pt x="2002" y="1"/>
                  </a:lnTo>
                  <a:close/>
                </a:path>
              </a:pathLst>
            </a:custGeom>
            <a:solidFill>
              <a:srgbClr val="7D94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703;p62">
              <a:extLst>
                <a:ext uri="{FF2B5EF4-FFF2-40B4-BE49-F238E27FC236}">
                  <a16:creationId xmlns:a16="http://schemas.microsoft.com/office/drawing/2014/main" id="{D4B81CCE-4429-BB55-B72E-57D34928B7EA}"/>
                </a:ext>
              </a:extLst>
            </p:cNvPr>
            <p:cNvSpPr/>
            <p:nvPr/>
          </p:nvSpPr>
          <p:spPr>
            <a:xfrm>
              <a:off x="5991264" y="1912052"/>
              <a:ext cx="36444" cy="36444"/>
            </a:xfrm>
            <a:custGeom>
              <a:avLst/>
              <a:gdLst/>
              <a:ahLst/>
              <a:cxnLst/>
              <a:rect l="l" t="t" r="r" b="b"/>
              <a:pathLst>
                <a:path w="2036" h="2036" extrusionOk="0">
                  <a:moveTo>
                    <a:pt x="2002" y="0"/>
                  </a:moveTo>
                  <a:lnTo>
                    <a:pt x="1" y="34"/>
                  </a:lnTo>
                  <a:lnTo>
                    <a:pt x="34" y="2035"/>
                  </a:lnTo>
                  <a:lnTo>
                    <a:pt x="2036" y="2002"/>
                  </a:lnTo>
                  <a:lnTo>
                    <a:pt x="200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704;p62">
              <a:extLst>
                <a:ext uri="{FF2B5EF4-FFF2-40B4-BE49-F238E27FC236}">
                  <a16:creationId xmlns:a16="http://schemas.microsoft.com/office/drawing/2014/main" id="{1197E7D7-64B8-3FF9-729E-1D4D738BBD99}"/>
                </a:ext>
              </a:extLst>
            </p:cNvPr>
            <p:cNvSpPr/>
            <p:nvPr/>
          </p:nvSpPr>
          <p:spPr>
            <a:xfrm>
              <a:off x="6306537" y="2211787"/>
              <a:ext cx="36444" cy="36444"/>
            </a:xfrm>
            <a:custGeom>
              <a:avLst/>
              <a:gdLst/>
              <a:ahLst/>
              <a:cxnLst/>
              <a:rect l="l" t="t" r="r" b="b"/>
              <a:pathLst>
                <a:path w="2036" h="2036" extrusionOk="0">
                  <a:moveTo>
                    <a:pt x="2035" y="1"/>
                  </a:moveTo>
                  <a:lnTo>
                    <a:pt x="0" y="34"/>
                  </a:lnTo>
                  <a:lnTo>
                    <a:pt x="34" y="2036"/>
                  </a:lnTo>
                  <a:lnTo>
                    <a:pt x="2035" y="2002"/>
                  </a:lnTo>
                  <a:lnTo>
                    <a:pt x="203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705;p62">
              <a:extLst>
                <a:ext uri="{FF2B5EF4-FFF2-40B4-BE49-F238E27FC236}">
                  <a16:creationId xmlns:a16="http://schemas.microsoft.com/office/drawing/2014/main" id="{4D9AD713-4D05-51DD-B626-F500132B8D0A}"/>
                </a:ext>
              </a:extLst>
            </p:cNvPr>
            <p:cNvSpPr/>
            <p:nvPr/>
          </p:nvSpPr>
          <p:spPr>
            <a:xfrm>
              <a:off x="6188307" y="2515120"/>
              <a:ext cx="36444" cy="35836"/>
            </a:xfrm>
            <a:custGeom>
              <a:avLst/>
              <a:gdLst/>
              <a:ahLst/>
              <a:cxnLst/>
              <a:rect l="l" t="t" r="r" b="b"/>
              <a:pathLst>
                <a:path w="2036" h="2002" extrusionOk="0">
                  <a:moveTo>
                    <a:pt x="1" y="0"/>
                  </a:moveTo>
                  <a:lnTo>
                    <a:pt x="34" y="2002"/>
                  </a:lnTo>
                  <a:lnTo>
                    <a:pt x="2035" y="2002"/>
                  </a:lnTo>
                  <a:lnTo>
                    <a:pt x="200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706;p62">
              <a:extLst>
                <a:ext uri="{FF2B5EF4-FFF2-40B4-BE49-F238E27FC236}">
                  <a16:creationId xmlns:a16="http://schemas.microsoft.com/office/drawing/2014/main" id="{B7859D88-9A35-7CB1-D74D-475D7A06DF24}"/>
                </a:ext>
              </a:extLst>
            </p:cNvPr>
            <p:cNvSpPr/>
            <p:nvPr/>
          </p:nvSpPr>
          <p:spPr>
            <a:xfrm>
              <a:off x="5436579" y="1698737"/>
              <a:ext cx="758906" cy="740559"/>
            </a:xfrm>
            <a:custGeom>
              <a:avLst/>
              <a:gdLst/>
              <a:ahLst/>
              <a:cxnLst/>
              <a:rect l="l" t="t" r="r" b="b"/>
              <a:pathLst>
                <a:path w="42397" h="41372" extrusionOk="0">
                  <a:moveTo>
                    <a:pt x="8363" y="0"/>
                  </a:moveTo>
                  <a:cubicBezTo>
                    <a:pt x="6840" y="0"/>
                    <a:pt x="5320" y="592"/>
                    <a:pt x="4170" y="1777"/>
                  </a:cubicBezTo>
                  <a:lnTo>
                    <a:pt x="0" y="5980"/>
                  </a:lnTo>
                  <a:lnTo>
                    <a:pt x="1768" y="7748"/>
                  </a:lnTo>
                  <a:lnTo>
                    <a:pt x="4637" y="4846"/>
                  </a:lnTo>
                  <a:lnTo>
                    <a:pt x="37026" y="36702"/>
                  </a:lnTo>
                  <a:lnTo>
                    <a:pt x="34158" y="39604"/>
                  </a:lnTo>
                  <a:lnTo>
                    <a:pt x="35959" y="41372"/>
                  </a:lnTo>
                  <a:lnTo>
                    <a:pt x="40129" y="37136"/>
                  </a:lnTo>
                  <a:cubicBezTo>
                    <a:pt x="42397" y="34834"/>
                    <a:pt x="42364" y="31131"/>
                    <a:pt x="40062" y="28830"/>
                  </a:cubicBezTo>
                  <a:lnTo>
                    <a:pt x="12476" y="1677"/>
                  </a:lnTo>
                  <a:cubicBezTo>
                    <a:pt x="11325" y="559"/>
                    <a:pt x="9842" y="0"/>
                    <a:pt x="836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707;p62">
              <a:extLst>
                <a:ext uri="{FF2B5EF4-FFF2-40B4-BE49-F238E27FC236}">
                  <a16:creationId xmlns:a16="http://schemas.microsoft.com/office/drawing/2014/main" id="{2722D5CA-A3A1-22BE-E670-3610A0985258}"/>
                </a:ext>
              </a:extLst>
            </p:cNvPr>
            <p:cNvSpPr/>
            <p:nvPr/>
          </p:nvSpPr>
          <p:spPr>
            <a:xfrm>
              <a:off x="5161903" y="1770087"/>
              <a:ext cx="956558" cy="949255"/>
            </a:xfrm>
            <a:custGeom>
              <a:avLst/>
              <a:gdLst/>
              <a:ahLst/>
              <a:cxnLst/>
              <a:rect l="l" t="t" r="r" b="b"/>
              <a:pathLst>
                <a:path w="53439" h="53031" extrusionOk="0">
                  <a:moveTo>
                    <a:pt x="21804" y="1"/>
                  </a:moveTo>
                  <a:cubicBezTo>
                    <a:pt x="21188" y="1"/>
                    <a:pt x="20574" y="234"/>
                    <a:pt x="20115" y="693"/>
                  </a:cubicBezTo>
                  <a:lnTo>
                    <a:pt x="1" y="21141"/>
                  </a:lnTo>
                  <a:lnTo>
                    <a:pt x="32424" y="53030"/>
                  </a:lnTo>
                  <a:lnTo>
                    <a:pt x="52505" y="32582"/>
                  </a:lnTo>
                  <a:cubicBezTo>
                    <a:pt x="53439" y="31682"/>
                    <a:pt x="53439" y="30181"/>
                    <a:pt x="52505" y="29247"/>
                  </a:cubicBezTo>
                  <a:lnTo>
                    <a:pt x="23451" y="660"/>
                  </a:lnTo>
                  <a:cubicBezTo>
                    <a:pt x="22992" y="218"/>
                    <a:pt x="22398" y="1"/>
                    <a:pt x="218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708;p62">
              <a:extLst>
                <a:ext uri="{FF2B5EF4-FFF2-40B4-BE49-F238E27FC236}">
                  <a16:creationId xmlns:a16="http://schemas.microsoft.com/office/drawing/2014/main" id="{C0DC76FA-06FC-2BB5-6C10-7D0F8A1A888A}"/>
                </a:ext>
              </a:extLst>
            </p:cNvPr>
            <p:cNvSpPr/>
            <p:nvPr/>
          </p:nvSpPr>
          <p:spPr>
            <a:xfrm>
              <a:off x="5356566" y="1836818"/>
              <a:ext cx="692050" cy="684281"/>
            </a:xfrm>
            <a:custGeom>
              <a:avLst/>
              <a:gdLst/>
              <a:ahLst/>
              <a:cxnLst/>
              <a:rect l="l" t="t" r="r" b="b"/>
              <a:pathLst>
                <a:path w="38662" h="38228" extrusionOk="0">
                  <a:moveTo>
                    <a:pt x="6238" y="0"/>
                  </a:moveTo>
                  <a:lnTo>
                    <a:pt x="0" y="6338"/>
                  </a:lnTo>
                  <a:lnTo>
                    <a:pt x="32423" y="38228"/>
                  </a:lnTo>
                  <a:lnTo>
                    <a:pt x="38661" y="31890"/>
                  </a:lnTo>
                  <a:lnTo>
                    <a:pt x="6238" y="0"/>
                  </a:lnTo>
                  <a:close/>
                </a:path>
              </a:pathLst>
            </a:custGeom>
            <a:solidFill>
              <a:srgbClr val="E38C45">
                <a:alpha val="32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709;p62">
              <a:extLst>
                <a:ext uri="{FF2B5EF4-FFF2-40B4-BE49-F238E27FC236}">
                  <a16:creationId xmlns:a16="http://schemas.microsoft.com/office/drawing/2014/main" id="{7FEDC8C2-C4FB-951B-6899-A06049509545}"/>
                </a:ext>
              </a:extLst>
            </p:cNvPr>
            <p:cNvSpPr/>
            <p:nvPr/>
          </p:nvSpPr>
          <p:spPr>
            <a:xfrm>
              <a:off x="5259834" y="2004004"/>
              <a:ext cx="623976" cy="615026"/>
            </a:xfrm>
            <a:custGeom>
              <a:avLst/>
              <a:gdLst/>
              <a:ahLst/>
              <a:cxnLst/>
              <a:rect l="l" t="t" r="r" b="b"/>
              <a:pathLst>
                <a:path w="34859" h="34359" extrusionOk="0">
                  <a:moveTo>
                    <a:pt x="2469" y="1"/>
                  </a:moveTo>
                  <a:lnTo>
                    <a:pt x="0" y="2469"/>
                  </a:lnTo>
                  <a:lnTo>
                    <a:pt x="32423" y="34358"/>
                  </a:lnTo>
                  <a:lnTo>
                    <a:pt x="34859" y="31890"/>
                  </a:lnTo>
                  <a:lnTo>
                    <a:pt x="2469" y="1"/>
                  </a:lnTo>
                  <a:close/>
                </a:path>
              </a:pathLst>
            </a:custGeom>
            <a:solidFill>
              <a:srgbClr val="E38C45">
                <a:alpha val="32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710;p62">
              <a:extLst>
                <a:ext uri="{FF2B5EF4-FFF2-40B4-BE49-F238E27FC236}">
                  <a16:creationId xmlns:a16="http://schemas.microsoft.com/office/drawing/2014/main" id="{B4D3996F-54F5-BF92-7445-8B159B06B9A7}"/>
                </a:ext>
              </a:extLst>
            </p:cNvPr>
            <p:cNvSpPr/>
            <p:nvPr/>
          </p:nvSpPr>
          <p:spPr>
            <a:xfrm>
              <a:off x="5575089" y="2440352"/>
              <a:ext cx="97949" cy="37805"/>
            </a:xfrm>
            <a:custGeom>
              <a:avLst/>
              <a:gdLst/>
              <a:ahLst/>
              <a:cxnLst/>
              <a:rect l="l" t="t" r="r" b="b"/>
              <a:pathLst>
                <a:path w="5472" h="2112" extrusionOk="0">
                  <a:moveTo>
                    <a:pt x="919" y="0"/>
                  </a:moveTo>
                  <a:cubicBezTo>
                    <a:pt x="440" y="0"/>
                    <a:pt x="65" y="380"/>
                    <a:pt x="34" y="875"/>
                  </a:cubicBezTo>
                  <a:cubicBezTo>
                    <a:pt x="1" y="1375"/>
                    <a:pt x="368" y="1809"/>
                    <a:pt x="902" y="1876"/>
                  </a:cubicBezTo>
                  <a:lnTo>
                    <a:pt x="4437" y="2109"/>
                  </a:lnTo>
                  <a:cubicBezTo>
                    <a:pt x="4459" y="2111"/>
                    <a:pt x="4480" y="2111"/>
                    <a:pt x="4501" y="2111"/>
                  </a:cubicBezTo>
                  <a:cubicBezTo>
                    <a:pt x="4976" y="2111"/>
                    <a:pt x="5406" y="1754"/>
                    <a:pt x="5438" y="1275"/>
                  </a:cubicBezTo>
                  <a:cubicBezTo>
                    <a:pt x="5471" y="741"/>
                    <a:pt x="5105" y="308"/>
                    <a:pt x="4571" y="274"/>
                  </a:cubicBezTo>
                  <a:lnTo>
                    <a:pt x="1035" y="8"/>
                  </a:lnTo>
                  <a:cubicBezTo>
                    <a:pt x="996" y="3"/>
                    <a:pt x="957" y="0"/>
                    <a:pt x="9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11;p62">
              <a:extLst>
                <a:ext uri="{FF2B5EF4-FFF2-40B4-BE49-F238E27FC236}">
                  <a16:creationId xmlns:a16="http://schemas.microsoft.com/office/drawing/2014/main" id="{4BC8E03D-DC43-035C-7E86-442E8FC14A8C}"/>
                </a:ext>
              </a:extLst>
            </p:cNvPr>
            <p:cNvSpPr/>
            <p:nvPr/>
          </p:nvSpPr>
          <p:spPr>
            <a:xfrm>
              <a:off x="5938137" y="2272558"/>
              <a:ext cx="43604" cy="96427"/>
            </a:xfrm>
            <a:custGeom>
              <a:avLst/>
              <a:gdLst/>
              <a:ahLst/>
              <a:cxnLst/>
              <a:rect l="l" t="t" r="r" b="b"/>
              <a:pathLst>
                <a:path w="2436" h="5387" extrusionOk="0">
                  <a:moveTo>
                    <a:pt x="1450" y="0"/>
                  </a:moveTo>
                  <a:cubicBezTo>
                    <a:pt x="996" y="0"/>
                    <a:pt x="595" y="348"/>
                    <a:pt x="534" y="809"/>
                  </a:cubicBezTo>
                  <a:lnTo>
                    <a:pt x="67" y="4345"/>
                  </a:lnTo>
                  <a:cubicBezTo>
                    <a:pt x="0" y="4845"/>
                    <a:pt x="367" y="5312"/>
                    <a:pt x="901" y="5379"/>
                  </a:cubicBezTo>
                  <a:cubicBezTo>
                    <a:pt x="940" y="5384"/>
                    <a:pt x="980" y="5387"/>
                    <a:pt x="1019" y="5387"/>
                  </a:cubicBezTo>
                  <a:cubicBezTo>
                    <a:pt x="1472" y="5387"/>
                    <a:pt x="1873" y="5039"/>
                    <a:pt x="1935" y="4578"/>
                  </a:cubicBezTo>
                  <a:lnTo>
                    <a:pt x="2368" y="1042"/>
                  </a:lnTo>
                  <a:cubicBezTo>
                    <a:pt x="2435" y="542"/>
                    <a:pt x="2068" y="75"/>
                    <a:pt x="1568" y="8"/>
                  </a:cubicBezTo>
                  <a:cubicBezTo>
                    <a:pt x="1528" y="3"/>
                    <a:pt x="1489" y="0"/>
                    <a:pt x="14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712;p62">
              <a:extLst>
                <a:ext uri="{FF2B5EF4-FFF2-40B4-BE49-F238E27FC236}">
                  <a16:creationId xmlns:a16="http://schemas.microsoft.com/office/drawing/2014/main" id="{219CD947-21DB-FAE8-CC34-4F6DC28DC91F}"/>
                </a:ext>
              </a:extLst>
            </p:cNvPr>
            <p:cNvSpPr/>
            <p:nvPr/>
          </p:nvSpPr>
          <p:spPr>
            <a:xfrm>
              <a:off x="5651522" y="2237474"/>
              <a:ext cx="78241" cy="82644"/>
            </a:xfrm>
            <a:custGeom>
              <a:avLst/>
              <a:gdLst/>
              <a:ahLst/>
              <a:cxnLst/>
              <a:rect l="l" t="t" r="r" b="b"/>
              <a:pathLst>
                <a:path w="4371" h="4617" extrusionOk="0">
                  <a:moveTo>
                    <a:pt x="3301" y="1"/>
                  </a:moveTo>
                  <a:cubicBezTo>
                    <a:pt x="3033" y="1"/>
                    <a:pt x="2771" y="110"/>
                    <a:pt x="2602" y="334"/>
                  </a:cubicBezTo>
                  <a:lnTo>
                    <a:pt x="334" y="3102"/>
                  </a:lnTo>
                  <a:cubicBezTo>
                    <a:pt x="1" y="3469"/>
                    <a:pt x="67" y="4070"/>
                    <a:pt x="468" y="4403"/>
                  </a:cubicBezTo>
                  <a:cubicBezTo>
                    <a:pt x="641" y="4548"/>
                    <a:pt x="845" y="4617"/>
                    <a:pt x="1048" y="4617"/>
                  </a:cubicBezTo>
                  <a:cubicBezTo>
                    <a:pt x="1314" y="4617"/>
                    <a:pt x="1579" y="4497"/>
                    <a:pt x="1769" y="4270"/>
                  </a:cubicBezTo>
                  <a:lnTo>
                    <a:pt x="4037" y="1535"/>
                  </a:lnTo>
                  <a:cubicBezTo>
                    <a:pt x="4370" y="1134"/>
                    <a:pt x="4304" y="534"/>
                    <a:pt x="3903" y="200"/>
                  </a:cubicBezTo>
                  <a:cubicBezTo>
                    <a:pt x="3727" y="68"/>
                    <a:pt x="3512" y="1"/>
                    <a:pt x="3301" y="1"/>
                  </a:cubicBezTo>
                  <a:close/>
                </a:path>
              </a:pathLst>
            </a:custGeom>
            <a:solidFill>
              <a:srgbClr val="BB51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713;p62">
              <a:extLst>
                <a:ext uri="{FF2B5EF4-FFF2-40B4-BE49-F238E27FC236}">
                  <a16:creationId xmlns:a16="http://schemas.microsoft.com/office/drawing/2014/main" id="{034AE240-E275-484E-AA86-2BA92F5B1432}"/>
                </a:ext>
              </a:extLst>
            </p:cNvPr>
            <p:cNvSpPr/>
            <p:nvPr/>
          </p:nvSpPr>
          <p:spPr>
            <a:xfrm>
              <a:off x="5286111" y="2098587"/>
              <a:ext cx="60323" cy="93277"/>
            </a:xfrm>
            <a:custGeom>
              <a:avLst/>
              <a:gdLst/>
              <a:ahLst/>
              <a:cxnLst/>
              <a:rect l="l" t="t" r="r" b="b"/>
              <a:pathLst>
                <a:path w="3370" h="5211" extrusionOk="0">
                  <a:moveTo>
                    <a:pt x="1059" y="0"/>
                  </a:moveTo>
                  <a:cubicBezTo>
                    <a:pt x="952" y="0"/>
                    <a:pt x="842" y="18"/>
                    <a:pt x="734" y="54"/>
                  </a:cubicBezTo>
                  <a:cubicBezTo>
                    <a:pt x="267" y="220"/>
                    <a:pt x="0" y="754"/>
                    <a:pt x="200" y="1255"/>
                  </a:cubicBezTo>
                  <a:lnTo>
                    <a:pt x="1434" y="4590"/>
                  </a:lnTo>
                  <a:cubicBezTo>
                    <a:pt x="1591" y="4982"/>
                    <a:pt x="1953" y="5211"/>
                    <a:pt x="2327" y="5211"/>
                  </a:cubicBezTo>
                  <a:cubicBezTo>
                    <a:pt x="2430" y="5211"/>
                    <a:pt x="2534" y="5193"/>
                    <a:pt x="2635" y="5157"/>
                  </a:cubicBezTo>
                  <a:cubicBezTo>
                    <a:pt x="3136" y="4957"/>
                    <a:pt x="3369" y="4423"/>
                    <a:pt x="3202" y="3956"/>
                  </a:cubicBezTo>
                  <a:lnTo>
                    <a:pt x="1935" y="621"/>
                  </a:lnTo>
                  <a:cubicBezTo>
                    <a:pt x="1804" y="229"/>
                    <a:pt x="1448" y="0"/>
                    <a:pt x="1059" y="0"/>
                  </a:cubicBezTo>
                  <a:close/>
                </a:path>
              </a:pathLst>
            </a:custGeom>
            <a:solidFill>
              <a:srgbClr val="8130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714;p62">
              <a:extLst>
                <a:ext uri="{FF2B5EF4-FFF2-40B4-BE49-F238E27FC236}">
                  <a16:creationId xmlns:a16="http://schemas.microsoft.com/office/drawing/2014/main" id="{3556A016-F1A5-8347-8174-2472AE755460}"/>
                </a:ext>
              </a:extLst>
            </p:cNvPr>
            <p:cNvSpPr/>
            <p:nvPr/>
          </p:nvSpPr>
          <p:spPr>
            <a:xfrm>
              <a:off x="5428220" y="2019666"/>
              <a:ext cx="83611" cy="77131"/>
            </a:xfrm>
            <a:custGeom>
              <a:avLst/>
              <a:gdLst/>
              <a:ahLst/>
              <a:cxnLst/>
              <a:rect l="l" t="t" r="r" b="b"/>
              <a:pathLst>
                <a:path w="4671" h="4309" extrusionOk="0">
                  <a:moveTo>
                    <a:pt x="3603" y="1"/>
                  </a:moveTo>
                  <a:cubicBezTo>
                    <a:pt x="3372" y="1"/>
                    <a:pt x="3144" y="85"/>
                    <a:pt x="2969" y="260"/>
                  </a:cubicBezTo>
                  <a:lnTo>
                    <a:pt x="400" y="2695"/>
                  </a:lnTo>
                  <a:cubicBezTo>
                    <a:pt x="33" y="3062"/>
                    <a:pt x="0" y="3629"/>
                    <a:pt x="367" y="4029"/>
                  </a:cubicBezTo>
                  <a:cubicBezTo>
                    <a:pt x="538" y="4217"/>
                    <a:pt x="778" y="4309"/>
                    <a:pt x="1022" y="4309"/>
                  </a:cubicBezTo>
                  <a:cubicBezTo>
                    <a:pt x="1254" y="4309"/>
                    <a:pt x="1489" y="4225"/>
                    <a:pt x="1668" y="4062"/>
                  </a:cubicBezTo>
                  <a:lnTo>
                    <a:pt x="4270" y="1627"/>
                  </a:lnTo>
                  <a:cubicBezTo>
                    <a:pt x="4637" y="1260"/>
                    <a:pt x="4670" y="660"/>
                    <a:pt x="4303" y="293"/>
                  </a:cubicBezTo>
                  <a:cubicBezTo>
                    <a:pt x="4111" y="101"/>
                    <a:pt x="3856" y="1"/>
                    <a:pt x="3603" y="1"/>
                  </a:cubicBezTo>
                  <a:close/>
                </a:path>
              </a:pathLst>
            </a:custGeom>
            <a:solidFill>
              <a:srgbClr val="BB51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715;p62">
              <a:extLst>
                <a:ext uri="{FF2B5EF4-FFF2-40B4-BE49-F238E27FC236}">
                  <a16:creationId xmlns:a16="http://schemas.microsoft.com/office/drawing/2014/main" id="{9EEF095B-13D0-E236-8845-ACE60EABACD1}"/>
                </a:ext>
              </a:extLst>
            </p:cNvPr>
            <p:cNvSpPr/>
            <p:nvPr/>
          </p:nvSpPr>
          <p:spPr>
            <a:xfrm>
              <a:off x="5436579" y="2239854"/>
              <a:ext cx="36426" cy="36444"/>
            </a:xfrm>
            <a:custGeom>
              <a:avLst/>
              <a:gdLst/>
              <a:ahLst/>
              <a:cxnLst/>
              <a:rect l="l" t="t" r="r" b="b"/>
              <a:pathLst>
                <a:path w="2035" h="2036" extrusionOk="0">
                  <a:moveTo>
                    <a:pt x="2001" y="1"/>
                  </a:moveTo>
                  <a:lnTo>
                    <a:pt x="0" y="34"/>
                  </a:lnTo>
                  <a:lnTo>
                    <a:pt x="33" y="2035"/>
                  </a:lnTo>
                  <a:lnTo>
                    <a:pt x="2035" y="2002"/>
                  </a:lnTo>
                  <a:lnTo>
                    <a:pt x="2001" y="1"/>
                  </a:lnTo>
                  <a:close/>
                </a:path>
              </a:pathLst>
            </a:custGeom>
            <a:solidFill>
              <a:srgbClr val="7D94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716;p62">
              <a:extLst>
                <a:ext uri="{FF2B5EF4-FFF2-40B4-BE49-F238E27FC236}">
                  <a16:creationId xmlns:a16="http://schemas.microsoft.com/office/drawing/2014/main" id="{23A2B9E8-B577-7B19-C105-B176C2D09A67}"/>
                </a:ext>
              </a:extLst>
            </p:cNvPr>
            <p:cNvSpPr/>
            <p:nvPr/>
          </p:nvSpPr>
          <p:spPr>
            <a:xfrm>
              <a:off x="5545250" y="1912052"/>
              <a:ext cx="36426" cy="36444"/>
            </a:xfrm>
            <a:custGeom>
              <a:avLst/>
              <a:gdLst/>
              <a:ahLst/>
              <a:cxnLst/>
              <a:rect l="l" t="t" r="r" b="b"/>
              <a:pathLst>
                <a:path w="2035" h="2036" extrusionOk="0">
                  <a:moveTo>
                    <a:pt x="2001" y="0"/>
                  </a:moveTo>
                  <a:lnTo>
                    <a:pt x="0" y="34"/>
                  </a:lnTo>
                  <a:lnTo>
                    <a:pt x="33" y="2035"/>
                  </a:lnTo>
                  <a:lnTo>
                    <a:pt x="2035" y="2035"/>
                  </a:lnTo>
                  <a:lnTo>
                    <a:pt x="200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717;p62">
              <a:extLst>
                <a:ext uri="{FF2B5EF4-FFF2-40B4-BE49-F238E27FC236}">
                  <a16:creationId xmlns:a16="http://schemas.microsoft.com/office/drawing/2014/main" id="{CBA6E52F-8D45-37B0-5F62-5125135D667A}"/>
                </a:ext>
              </a:extLst>
            </p:cNvPr>
            <p:cNvSpPr/>
            <p:nvPr/>
          </p:nvSpPr>
          <p:spPr>
            <a:xfrm>
              <a:off x="5861095" y="2211787"/>
              <a:ext cx="36444" cy="36444"/>
            </a:xfrm>
            <a:custGeom>
              <a:avLst/>
              <a:gdLst/>
              <a:ahLst/>
              <a:cxnLst/>
              <a:rect l="l" t="t" r="r" b="b"/>
              <a:pathLst>
                <a:path w="2036" h="2036" extrusionOk="0">
                  <a:moveTo>
                    <a:pt x="2002" y="1"/>
                  </a:moveTo>
                  <a:lnTo>
                    <a:pt x="1" y="34"/>
                  </a:lnTo>
                  <a:lnTo>
                    <a:pt x="34" y="2036"/>
                  </a:lnTo>
                  <a:lnTo>
                    <a:pt x="2036" y="2002"/>
                  </a:lnTo>
                  <a:lnTo>
                    <a:pt x="200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718;p62">
              <a:extLst>
                <a:ext uri="{FF2B5EF4-FFF2-40B4-BE49-F238E27FC236}">
                  <a16:creationId xmlns:a16="http://schemas.microsoft.com/office/drawing/2014/main" id="{2049D66F-8C8F-713E-1BF5-CCFD9D36018D}"/>
                </a:ext>
              </a:extLst>
            </p:cNvPr>
            <p:cNvSpPr/>
            <p:nvPr/>
          </p:nvSpPr>
          <p:spPr>
            <a:xfrm>
              <a:off x="5742275" y="2514512"/>
              <a:ext cx="36444" cy="36444"/>
            </a:xfrm>
            <a:custGeom>
              <a:avLst/>
              <a:gdLst/>
              <a:ahLst/>
              <a:cxnLst/>
              <a:rect l="l" t="t" r="r" b="b"/>
              <a:pathLst>
                <a:path w="2036" h="2036" extrusionOk="0">
                  <a:moveTo>
                    <a:pt x="2002" y="1"/>
                  </a:moveTo>
                  <a:lnTo>
                    <a:pt x="1" y="34"/>
                  </a:lnTo>
                  <a:lnTo>
                    <a:pt x="34" y="2036"/>
                  </a:lnTo>
                  <a:lnTo>
                    <a:pt x="2036" y="2002"/>
                  </a:lnTo>
                  <a:lnTo>
                    <a:pt x="200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719;p62">
              <a:extLst>
                <a:ext uri="{FF2B5EF4-FFF2-40B4-BE49-F238E27FC236}">
                  <a16:creationId xmlns:a16="http://schemas.microsoft.com/office/drawing/2014/main" id="{15D3A2A0-E6D5-F7B7-41DC-23E9D0B1F235}"/>
                </a:ext>
              </a:extLst>
            </p:cNvPr>
            <p:cNvSpPr/>
            <p:nvPr/>
          </p:nvSpPr>
          <p:spPr>
            <a:xfrm>
              <a:off x="4995326" y="1698737"/>
              <a:ext cx="759515" cy="740559"/>
            </a:xfrm>
            <a:custGeom>
              <a:avLst/>
              <a:gdLst/>
              <a:ahLst/>
              <a:cxnLst/>
              <a:rect l="l" t="t" r="r" b="b"/>
              <a:pathLst>
                <a:path w="42431" h="41372" extrusionOk="0">
                  <a:moveTo>
                    <a:pt x="8363" y="0"/>
                  </a:moveTo>
                  <a:cubicBezTo>
                    <a:pt x="6840" y="0"/>
                    <a:pt x="5320" y="592"/>
                    <a:pt x="4170" y="1777"/>
                  </a:cubicBezTo>
                  <a:lnTo>
                    <a:pt x="0" y="5980"/>
                  </a:lnTo>
                  <a:lnTo>
                    <a:pt x="1801" y="7748"/>
                  </a:lnTo>
                  <a:lnTo>
                    <a:pt x="4637" y="4846"/>
                  </a:lnTo>
                  <a:lnTo>
                    <a:pt x="37027" y="36702"/>
                  </a:lnTo>
                  <a:lnTo>
                    <a:pt x="34191" y="39604"/>
                  </a:lnTo>
                  <a:lnTo>
                    <a:pt x="35959" y="41372"/>
                  </a:lnTo>
                  <a:lnTo>
                    <a:pt x="40129" y="37136"/>
                  </a:lnTo>
                  <a:cubicBezTo>
                    <a:pt x="42430" y="34834"/>
                    <a:pt x="42397" y="31098"/>
                    <a:pt x="40062" y="28830"/>
                  </a:cubicBezTo>
                  <a:lnTo>
                    <a:pt x="12476" y="1677"/>
                  </a:lnTo>
                  <a:cubicBezTo>
                    <a:pt x="11325" y="559"/>
                    <a:pt x="9842" y="0"/>
                    <a:pt x="836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720;p62">
              <a:extLst>
                <a:ext uri="{FF2B5EF4-FFF2-40B4-BE49-F238E27FC236}">
                  <a16:creationId xmlns:a16="http://schemas.microsoft.com/office/drawing/2014/main" id="{E753E27B-164B-E706-CC70-9B4A47FB9822}"/>
                </a:ext>
              </a:extLst>
            </p:cNvPr>
            <p:cNvSpPr/>
            <p:nvPr/>
          </p:nvSpPr>
          <p:spPr>
            <a:xfrm>
              <a:off x="4721259" y="1770087"/>
              <a:ext cx="955949" cy="949255"/>
            </a:xfrm>
            <a:custGeom>
              <a:avLst/>
              <a:gdLst/>
              <a:ahLst/>
              <a:cxnLst/>
              <a:rect l="l" t="t" r="r" b="b"/>
              <a:pathLst>
                <a:path w="53405" h="53031" extrusionOk="0">
                  <a:moveTo>
                    <a:pt x="21782" y="1"/>
                  </a:moveTo>
                  <a:cubicBezTo>
                    <a:pt x="21171" y="1"/>
                    <a:pt x="20557" y="234"/>
                    <a:pt x="20081" y="693"/>
                  </a:cubicBezTo>
                  <a:lnTo>
                    <a:pt x="0" y="21141"/>
                  </a:lnTo>
                  <a:lnTo>
                    <a:pt x="32390" y="53030"/>
                  </a:lnTo>
                  <a:lnTo>
                    <a:pt x="52504" y="32582"/>
                  </a:lnTo>
                  <a:cubicBezTo>
                    <a:pt x="53405" y="31682"/>
                    <a:pt x="53405" y="30181"/>
                    <a:pt x="52471" y="29247"/>
                  </a:cubicBezTo>
                  <a:lnTo>
                    <a:pt x="23417" y="660"/>
                  </a:lnTo>
                  <a:cubicBezTo>
                    <a:pt x="22959" y="218"/>
                    <a:pt x="22372" y="1"/>
                    <a:pt x="217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721;p62">
              <a:extLst>
                <a:ext uri="{FF2B5EF4-FFF2-40B4-BE49-F238E27FC236}">
                  <a16:creationId xmlns:a16="http://schemas.microsoft.com/office/drawing/2014/main" id="{751318C5-F200-042D-424E-19AC9F0E08A6}"/>
                </a:ext>
              </a:extLst>
            </p:cNvPr>
            <p:cNvSpPr/>
            <p:nvPr/>
          </p:nvSpPr>
          <p:spPr>
            <a:xfrm>
              <a:off x="4915904" y="1836818"/>
              <a:ext cx="691459" cy="684281"/>
            </a:xfrm>
            <a:custGeom>
              <a:avLst/>
              <a:gdLst/>
              <a:ahLst/>
              <a:cxnLst/>
              <a:rect l="l" t="t" r="r" b="b"/>
              <a:pathLst>
                <a:path w="38629" h="38228" extrusionOk="0">
                  <a:moveTo>
                    <a:pt x="6238" y="0"/>
                  </a:moveTo>
                  <a:lnTo>
                    <a:pt x="1" y="6338"/>
                  </a:lnTo>
                  <a:lnTo>
                    <a:pt x="32390" y="38228"/>
                  </a:lnTo>
                  <a:lnTo>
                    <a:pt x="38628" y="31890"/>
                  </a:lnTo>
                  <a:lnTo>
                    <a:pt x="6238" y="0"/>
                  </a:lnTo>
                  <a:close/>
                </a:path>
              </a:pathLst>
            </a:custGeom>
            <a:solidFill>
              <a:srgbClr val="E38C45">
                <a:alpha val="32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722;p62">
              <a:extLst>
                <a:ext uri="{FF2B5EF4-FFF2-40B4-BE49-F238E27FC236}">
                  <a16:creationId xmlns:a16="http://schemas.microsoft.com/office/drawing/2014/main" id="{8F3C0E13-6F8C-5236-9219-649A10A52839}"/>
                </a:ext>
              </a:extLst>
            </p:cNvPr>
            <p:cNvSpPr/>
            <p:nvPr/>
          </p:nvSpPr>
          <p:spPr>
            <a:xfrm>
              <a:off x="4819172" y="2004004"/>
              <a:ext cx="623976" cy="615026"/>
            </a:xfrm>
            <a:custGeom>
              <a:avLst/>
              <a:gdLst/>
              <a:ahLst/>
              <a:cxnLst/>
              <a:rect l="l" t="t" r="r" b="b"/>
              <a:pathLst>
                <a:path w="34859" h="34359" extrusionOk="0">
                  <a:moveTo>
                    <a:pt x="2436" y="1"/>
                  </a:moveTo>
                  <a:lnTo>
                    <a:pt x="1" y="2469"/>
                  </a:lnTo>
                  <a:lnTo>
                    <a:pt x="32391" y="34358"/>
                  </a:lnTo>
                  <a:lnTo>
                    <a:pt x="34859" y="31890"/>
                  </a:lnTo>
                  <a:lnTo>
                    <a:pt x="2436" y="1"/>
                  </a:lnTo>
                  <a:close/>
                </a:path>
              </a:pathLst>
            </a:custGeom>
            <a:solidFill>
              <a:srgbClr val="E38C45">
                <a:alpha val="32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723;p62">
              <a:extLst>
                <a:ext uri="{FF2B5EF4-FFF2-40B4-BE49-F238E27FC236}">
                  <a16:creationId xmlns:a16="http://schemas.microsoft.com/office/drawing/2014/main" id="{6F122E21-78F5-5E35-8977-D56EBFABB011}"/>
                </a:ext>
              </a:extLst>
            </p:cNvPr>
            <p:cNvSpPr/>
            <p:nvPr/>
          </p:nvSpPr>
          <p:spPr>
            <a:xfrm>
              <a:off x="5133836" y="2440352"/>
              <a:ext cx="98539" cy="37805"/>
            </a:xfrm>
            <a:custGeom>
              <a:avLst/>
              <a:gdLst/>
              <a:ahLst/>
              <a:cxnLst/>
              <a:rect l="l" t="t" r="r" b="b"/>
              <a:pathLst>
                <a:path w="5505" h="2112" extrusionOk="0">
                  <a:moveTo>
                    <a:pt x="953" y="0"/>
                  </a:moveTo>
                  <a:cubicBezTo>
                    <a:pt x="473" y="0"/>
                    <a:pt x="99" y="380"/>
                    <a:pt x="68" y="875"/>
                  </a:cubicBezTo>
                  <a:cubicBezTo>
                    <a:pt x="1" y="1375"/>
                    <a:pt x="401" y="1809"/>
                    <a:pt x="902" y="1876"/>
                  </a:cubicBezTo>
                  <a:lnTo>
                    <a:pt x="4471" y="2109"/>
                  </a:lnTo>
                  <a:cubicBezTo>
                    <a:pt x="4492" y="2111"/>
                    <a:pt x="4513" y="2111"/>
                    <a:pt x="4534" y="2111"/>
                  </a:cubicBezTo>
                  <a:cubicBezTo>
                    <a:pt x="5007" y="2111"/>
                    <a:pt x="5408" y="1754"/>
                    <a:pt x="5472" y="1275"/>
                  </a:cubicBezTo>
                  <a:cubicBezTo>
                    <a:pt x="5505" y="741"/>
                    <a:pt x="5105" y="308"/>
                    <a:pt x="4604" y="274"/>
                  </a:cubicBezTo>
                  <a:lnTo>
                    <a:pt x="1068" y="8"/>
                  </a:lnTo>
                  <a:cubicBezTo>
                    <a:pt x="1029" y="3"/>
                    <a:pt x="991" y="0"/>
                    <a:pt x="9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2724;p62">
              <a:extLst>
                <a:ext uri="{FF2B5EF4-FFF2-40B4-BE49-F238E27FC236}">
                  <a16:creationId xmlns:a16="http://schemas.microsoft.com/office/drawing/2014/main" id="{2800DDEC-799A-6C8A-1C3B-027450A648CF}"/>
                </a:ext>
              </a:extLst>
            </p:cNvPr>
            <p:cNvSpPr/>
            <p:nvPr/>
          </p:nvSpPr>
          <p:spPr>
            <a:xfrm>
              <a:off x="5497475" y="2272558"/>
              <a:ext cx="43604" cy="96427"/>
            </a:xfrm>
            <a:custGeom>
              <a:avLst/>
              <a:gdLst/>
              <a:ahLst/>
              <a:cxnLst/>
              <a:rect l="l" t="t" r="r" b="b"/>
              <a:pathLst>
                <a:path w="2436" h="5387" extrusionOk="0">
                  <a:moveTo>
                    <a:pt x="1417" y="0"/>
                  </a:moveTo>
                  <a:cubicBezTo>
                    <a:pt x="963" y="0"/>
                    <a:pt x="562" y="348"/>
                    <a:pt x="501" y="809"/>
                  </a:cubicBezTo>
                  <a:lnTo>
                    <a:pt x="67" y="4345"/>
                  </a:lnTo>
                  <a:cubicBezTo>
                    <a:pt x="0" y="4845"/>
                    <a:pt x="367" y="5312"/>
                    <a:pt x="868" y="5379"/>
                  </a:cubicBezTo>
                  <a:cubicBezTo>
                    <a:pt x="907" y="5384"/>
                    <a:pt x="947" y="5387"/>
                    <a:pt x="986" y="5387"/>
                  </a:cubicBezTo>
                  <a:cubicBezTo>
                    <a:pt x="1439" y="5387"/>
                    <a:pt x="1840" y="5039"/>
                    <a:pt x="1902" y="4578"/>
                  </a:cubicBezTo>
                  <a:lnTo>
                    <a:pt x="2369" y="1042"/>
                  </a:lnTo>
                  <a:cubicBezTo>
                    <a:pt x="2436" y="542"/>
                    <a:pt x="2069" y="75"/>
                    <a:pt x="1535" y="8"/>
                  </a:cubicBezTo>
                  <a:cubicBezTo>
                    <a:pt x="1495" y="3"/>
                    <a:pt x="1456" y="0"/>
                    <a:pt x="14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2725;p62">
              <a:extLst>
                <a:ext uri="{FF2B5EF4-FFF2-40B4-BE49-F238E27FC236}">
                  <a16:creationId xmlns:a16="http://schemas.microsoft.com/office/drawing/2014/main" id="{57EAE403-F9EE-D379-96D9-B6F3E0972E82}"/>
                </a:ext>
              </a:extLst>
            </p:cNvPr>
            <p:cNvSpPr/>
            <p:nvPr/>
          </p:nvSpPr>
          <p:spPr>
            <a:xfrm>
              <a:off x="5210269" y="2237474"/>
              <a:ext cx="78241" cy="82644"/>
            </a:xfrm>
            <a:custGeom>
              <a:avLst/>
              <a:gdLst/>
              <a:ahLst/>
              <a:cxnLst/>
              <a:rect l="l" t="t" r="r" b="b"/>
              <a:pathLst>
                <a:path w="4371" h="4617" extrusionOk="0">
                  <a:moveTo>
                    <a:pt x="3312" y="1"/>
                  </a:moveTo>
                  <a:cubicBezTo>
                    <a:pt x="3049" y="1"/>
                    <a:pt x="2789" y="110"/>
                    <a:pt x="2603" y="334"/>
                  </a:cubicBezTo>
                  <a:lnTo>
                    <a:pt x="334" y="3102"/>
                  </a:lnTo>
                  <a:cubicBezTo>
                    <a:pt x="1" y="3469"/>
                    <a:pt x="67" y="4070"/>
                    <a:pt x="468" y="4403"/>
                  </a:cubicBezTo>
                  <a:cubicBezTo>
                    <a:pt x="641" y="4548"/>
                    <a:pt x="851" y="4617"/>
                    <a:pt x="1058" y="4617"/>
                  </a:cubicBezTo>
                  <a:cubicBezTo>
                    <a:pt x="1331" y="4617"/>
                    <a:pt x="1598" y="4497"/>
                    <a:pt x="1769" y="4270"/>
                  </a:cubicBezTo>
                  <a:lnTo>
                    <a:pt x="4037" y="1535"/>
                  </a:lnTo>
                  <a:cubicBezTo>
                    <a:pt x="4370" y="1134"/>
                    <a:pt x="4304" y="534"/>
                    <a:pt x="3903" y="200"/>
                  </a:cubicBezTo>
                  <a:cubicBezTo>
                    <a:pt x="3727" y="68"/>
                    <a:pt x="3519" y="1"/>
                    <a:pt x="33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2726;p62">
              <a:extLst>
                <a:ext uri="{FF2B5EF4-FFF2-40B4-BE49-F238E27FC236}">
                  <a16:creationId xmlns:a16="http://schemas.microsoft.com/office/drawing/2014/main" id="{A995D404-F084-13DA-0928-7D6B1E2A3DB2}"/>
                </a:ext>
              </a:extLst>
            </p:cNvPr>
            <p:cNvSpPr/>
            <p:nvPr/>
          </p:nvSpPr>
          <p:spPr>
            <a:xfrm>
              <a:off x="4845449" y="2098587"/>
              <a:ext cx="59732" cy="93277"/>
            </a:xfrm>
            <a:custGeom>
              <a:avLst/>
              <a:gdLst/>
              <a:ahLst/>
              <a:cxnLst/>
              <a:rect l="l" t="t" r="r" b="b"/>
              <a:pathLst>
                <a:path w="3337" h="5211" extrusionOk="0">
                  <a:moveTo>
                    <a:pt x="1026" y="0"/>
                  </a:moveTo>
                  <a:cubicBezTo>
                    <a:pt x="919" y="0"/>
                    <a:pt x="809" y="18"/>
                    <a:pt x="701" y="54"/>
                  </a:cubicBezTo>
                  <a:cubicBezTo>
                    <a:pt x="234" y="220"/>
                    <a:pt x="0" y="788"/>
                    <a:pt x="167" y="1255"/>
                  </a:cubicBezTo>
                  <a:lnTo>
                    <a:pt x="1435" y="4590"/>
                  </a:lnTo>
                  <a:cubicBezTo>
                    <a:pt x="1566" y="4982"/>
                    <a:pt x="1922" y="5211"/>
                    <a:pt x="2295" y="5211"/>
                  </a:cubicBezTo>
                  <a:cubicBezTo>
                    <a:pt x="2397" y="5211"/>
                    <a:pt x="2501" y="5193"/>
                    <a:pt x="2602" y="5157"/>
                  </a:cubicBezTo>
                  <a:cubicBezTo>
                    <a:pt x="3103" y="4957"/>
                    <a:pt x="3336" y="4423"/>
                    <a:pt x="3169" y="3956"/>
                  </a:cubicBezTo>
                  <a:lnTo>
                    <a:pt x="1902" y="621"/>
                  </a:lnTo>
                  <a:cubicBezTo>
                    <a:pt x="1771" y="229"/>
                    <a:pt x="1415" y="0"/>
                    <a:pt x="10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2727;p62">
              <a:extLst>
                <a:ext uri="{FF2B5EF4-FFF2-40B4-BE49-F238E27FC236}">
                  <a16:creationId xmlns:a16="http://schemas.microsoft.com/office/drawing/2014/main" id="{BC7C0AE6-A24D-90FE-5FDF-EAA563DDC2AD}"/>
                </a:ext>
              </a:extLst>
            </p:cNvPr>
            <p:cNvSpPr/>
            <p:nvPr/>
          </p:nvSpPr>
          <p:spPr>
            <a:xfrm>
              <a:off x="4986967" y="2019129"/>
              <a:ext cx="83611" cy="77597"/>
            </a:xfrm>
            <a:custGeom>
              <a:avLst/>
              <a:gdLst/>
              <a:ahLst/>
              <a:cxnLst/>
              <a:rect l="l" t="t" r="r" b="b"/>
              <a:pathLst>
                <a:path w="4671" h="4335" extrusionOk="0">
                  <a:moveTo>
                    <a:pt x="3600" y="1"/>
                  </a:moveTo>
                  <a:cubicBezTo>
                    <a:pt x="3370" y="1"/>
                    <a:pt x="3140" y="85"/>
                    <a:pt x="2969" y="256"/>
                  </a:cubicBezTo>
                  <a:lnTo>
                    <a:pt x="400" y="2691"/>
                  </a:lnTo>
                  <a:cubicBezTo>
                    <a:pt x="0" y="3058"/>
                    <a:pt x="0" y="3659"/>
                    <a:pt x="367" y="4026"/>
                  </a:cubicBezTo>
                  <a:cubicBezTo>
                    <a:pt x="541" y="4235"/>
                    <a:pt x="789" y="4335"/>
                    <a:pt x="1042" y="4335"/>
                  </a:cubicBezTo>
                  <a:cubicBezTo>
                    <a:pt x="1274" y="4335"/>
                    <a:pt x="1510" y="4252"/>
                    <a:pt x="1701" y="4092"/>
                  </a:cubicBezTo>
                  <a:lnTo>
                    <a:pt x="4270" y="1657"/>
                  </a:lnTo>
                  <a:cubicBezTo>
                    <a:pt x="4637" y="1290"/>
                    <a:pt x="4670" y="690"/>
                    <a:pt x="4303" y="323"/>
                  </a:cubicBezTo>
                  <a:cubicBezTo>
                    <a:pt x="4126" y="110"/>
                    <a:pt x="3863" y="1"/>
                    <a:pt x="360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2728;p62">
              <a:extLst>
                <a:ext uri="{FF2B5EF4-FFF2-40B4-BE49-F238E27FC236}">
                  <a16:creationId xmlns:a16="http://schemas.microsoft.com/office/drawing/2014/main" id="{6EB6BD95-CB64-96DC-304D-DDC85FCF8AA3}"/>
                </a:ext>
              </a:extLst>
            </p:cNvPr>
            <p:cNvSpPr/>
            <p:nvPr/>
          </p:nvSpPr>
          <p:spPr>
            <a:xfrm>
              <a:off x="5185800" y="2032304"/>
              <a:ext cx="60323" cy="93295"/>
            </a:xfrm>
            <a:custGeom>
              <a:avLst/>
              <a:gdLst/>
              <a:ahLst/>
              <a:cxnLst/>
              <a:rect l="l" t="t" r="r" b="b"/>
              <a:pathLst>
                <a:path w="3370" h="5212" extrusionOk="0">
                  <a:moveTo>
                    <a:pt x="1059" y="1"/>
                  </a:moveTo>
                  <a:cubicBezTo>
                    <a:pt x="952" y="1"/>
                    <a:pt x="842" y="18"/>
                    <a:pt x="734" y="54"/>
                  </a:cubicBezTo>
                  <a:cubicBezTo>
                    <a:pt x="267" y="254"/>
                    <a:pt x="0" y="788"/>
                    <a:pt x="200" y="1255"/>
                  </a:cubicBezTo>
                  <a:lnTo>
                    <a:pt x="1434" y="4591"/>
                  </a:lnTo>
                  <a:cubicBezTo>
                    <a:pt x="1591" y="4983"/>
                    <a:pt x="1953" y="5211"/>
                    <a:pt x="2327" y="5211"/>
                  </a:cubicBezTo>
                  <a:cubicBezTo>
                    <a:pt x="2430" y="5211"/>
                    <a:pt x="2534" y="5194"/>
                    <a:pt x="2635" y="5158"/>
                  </a:cubicBezTo>
                  <a:cubicBezTo>
                    <a:pt x="3136" y="4958"/>
                    <a:pt x="3369" y="4424"/>
                    <a:pt x="3202" y="3957"/>
                  </a:cubicBezTo>
                  <a:lnTo>
                    <a:pt x="1935" y="621"/>
                  </a:lnTo>
                  <a:cubicBezTo>
                    <a:pt x="1804" y="229"/>
                    <a:pt x="1448" y="1"/>
                    <a:pt x="10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2729;p62">
              <a:extLst>
                <a:ext uri="{FF2B5EF4-FFF2-40B4-BE49-F238E27FC236}">
                  <a16:creationId xmlns:a16="http://schemas.microsoft.com/office/drawing/2014/main" id="{8187AA91-524C-4DB9-9223-802B429F89AB}"/>
                </a:ext>
              </a:extLst>
            </p:cNvPr>
            <p:cNvSpPr/>
            <p:nvPr/>
          </p:nvSpPr>
          <p:spPr>
            <a:xfrm>
              <a:off x="4995326" y="2189108"/>
              <a:ext cx="35836" cy="36444"/>
            </a:xfrm>
            <a:custGeom>
              <a:avLst/>
              <a:gdLst/>
              <a:ahLst/>
              <a:cxnLst/>
              <a:rect l="l" t="t" r="r" b="b"/>
              <a:pathLst>
                <a:path w="2002" h="2036" extrusionOk="0">
                  <a:moveTo>
                    <a:pt x="2002" y="0"/>
                  </a:moveTo>
                  <a:lnTo>
                    <a:pt x="0" y="34"/>
                  </a:lnTo>
                  <a:lnTo>
                    <a:pt x="0" y="2035"/>
                  </a:lnTo>
                  <a:lnTo>
                    <a:pt x="2002" y="2035"/>
                  </a:lnTo>
                  <a:lnTo>
                    <a:pt x="200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2730;p62">
              <a:extLst>
                <a:ext uri="{FF2B5EF4-FFF2-40B4-BE49-F238E27FC236}">
                  <a16:creationId xmlns:a16="http://schemas.microsoft.com/office/drawing/2014/main" id="{CF8F5C22-4F57-A912-DD15-5C8D773A9366}"/>
                </a:ext>
              </a:extLst>
            </p:cNvPr>
            <p:cNvSpPr/>
            <p:nvPr/>
          </p:nvSpPr>
          <p:spPr>
            <a:xfrm>
              <a:off x="5103997" y="1912052"/>
              <a:ext cx="36426" cy="36444"/>
            </a:xfrm>
            <a:custGeom>
              <a:avLst/>
              <a:gdLst/>
              <a:ahLst/>
              <a:cxnLst/>
              <a:rect l="l" t="t" r="r" b="b"/>
              <a:pathLst>
                <a:path w="2035" h="2036" extrusionOk="0">
                  <a:moveTo>
                    <a:pt x="2035" y="0"/>
                  </a:moveTo>
                  <a:lnTo>
                    <a:pt x="0" y="34"/>
                  </a:lnTo>
                  <a:lnTo>
                    <a:pt x="33" y="2035"/>
                  </a:lnTo>
                  <a:lnTo>
                    <a:pt x="2035" y="2002"/>
                  </a:lnTo>
                  <a:lnTo>
                    <a:pt x="203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2731;p62">
              <a:extLst>
                <a:ext uri="{FF2B5EF4-FFF2-40B4-BE49-F238E27FC236}">
                  <a16:creationId xmlns:a16="http://schemas.microsoft.com/office/drawing/2014/main" id="{62778E7C-3095-1924-9C83-C13973E2A24D}"/>
                </a:ext>
              </a:extLst>
            </p:cNvPr>
            <p:cNvSpPr/>
            <p:nvPr/>
          </p:nvSpPr>
          <p:spPr>
            <a:xfrm>
              <a:off x="5419860" y="2211787"/>
              <a:ext cx="36426" cy="36444"/>
            </a:xfrm>
            <a:custGeom>
              <a:avLst/>
              <a:gdLst/>
              <a:ahLst/>
              <a:cxnLst/>
              <a:rect l="l" t="t" r="r" b="b"/>
              <a:pathLst>
                <a:path w="2035" h="2036" extrusionOk="0">
                  <a:moveTo>
                    <a:pt x="2001" y="1"/>
                  </a:moveTo>
                  <a:lnTo>
                    <a:pt x="0" y="34"/>
                  </a:lnTo>
                  <a:lnTo>
                    <a:pt x="33" y="2036"/>
                  </a:lnTo>
                  <a:lnTo>
                    <a:pt x="2035" y="2002"/>
                  </a:lnTo>
                  <a:lnTo>
                    <a:pt x="200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2732;p62">
              <a:extLst>
                <a:ext uri="{FF2B5EF4-FFF2-40B4-BE49-F238E27FC236}">
                  <a16:creationId xmlns:a16="http://schemas.microsoft.com/office/drawing/2014/main" id="{C018EE56-86A6-2E0E-BED5-6AACAD891A06}"/>
                </a:ext>
              </a:extLst>
            </p:cNvPr>
            <p:cNvSpPr/>
            <p:nvPr/>
          </p:nvSpPr>
          <p:spPr>
            <a:xfrm>
              <a:off x="5301631" y="2514512"/>
              <a:ext cx="36444" cy="36444"/>
            </a:xfrm>
            <a:custGeom>
              <a:avLst/>
              <a:gdLst/>
              <a:ahLst/>
              <a:cxnLst/>
              <a:rect l="l" t="t" r="r" b="b"/>
              <a:pathLst>
                <a:path w="2036" h="2036" extrusionOk="0">
                  <a:moveTo>
                    <a:pt x="2002" y="1"/>
                  </a:moveTo>
                  <a:lnTo>
                    <a:pt x="0" y="34"/>
                  </a:lnTo>
                  <a:lnTo>
                    <a:pt x="0" y="2036"/>
                  </a:lnTo>
                  <a:lnTo>
                    <a:pt x="2035" y="2036"/>
                  </a:lnTo>
                  <a:lnTo>
                    <a:pt x="200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2733;p62">
              <a:extLst>
                <a:ext uri="{FF2B5EF4-FFF2-40B4-BE49-F238E27FC236}">
                  <a16:creationId xmlns:a16="http://schemas.microsoft.com/office/drawing/2014/main" id="{8FF28C5D-DCAB-19F4-7E1C-D0FAE8CBD3DB}"/>
                </a:ext>
              </a:extLst>
            </p:cNvPr>
            <p:cNvSpPr/>
            <p:nvPr/>
          </p:nvSpPr>
          <p:spPr>
            <a:xfrm>
              <a:off x="5759602" y="2078038"/>
              <a:ext cx="158845" cy="166022"/>
            </a:xfrm>
            <a:custGeom>
              <a:avLst/>
              <a:gdLst/>
              <a:ahLst/>
              <a:cxnLst/>
              <a:rect l="l" t="t" r="r" b="b"/>
              <a:pathLst>
                <a:path w="8874" h="9275" extrusionOk="0">
                  <a:moveTo>
                    <a:pt x="6205" y="1"/>
                  </a:moveTo>
                  <a:cubicBezTo>
                    <a:pt x="5971" y="1"/>
                    <a:pt x="5738" y="34"/>
                    <a:pt x="5504" y="101"/>
                  </a:cubicBezTo>
                  <a:cubicBezTo>
                    <a:pt x="4170" y="401"/>
                    <a:pt x="2969" y="1135"/>
                    <a:pt x="2035" y="2136"/>
                  </a:cubicBezTo>
                  <a:lnTo>
                    <a:pt x="1935" y="2102"/>
                  </a:lnTo>
                  <a:lnTo>
                    <a:pt x="1802" y="2403"/>
                  </a:lnTo>
                  <a:lnTo>
                    <a:pt x="1568" y="2636"/>
                  </a:lnTo>
                  <a:cubicBezTo>
                    <a:pt x="1068" y="3303"/>
                    <a:pt x="701" y="4037"/>
                    <a:pt x="467" y="4804"/>
                  </a:cubicBezTo>
                  <a:lnTo>
                    <a:pt x="167" y="5805"/>
                  </a:lnTo>
                  <a:cubicBezTo>
                    <a:pt x="167" y="5838"/>
                    <a:pt x="167" y="5838"/>
                    <a:pt x="167" y="5872"/>
                  </a:cubicBezTo>
                  <a:cubicBezTo>
                    <a:pt x="134" y="5905"/>
                    <a:pt x="134" y="5972"/>
                    <a:pt x="134" y="6005"/>
                  </a:cubicBezTo>
                  <a:cubicBezTo>
                    <a:pt x="134" y="6038"/>
                    <a:pt x="134" y="6072"/>
                    <a:pt x="134" y="6072"/>
                  </a:cubicBezTo>
                  <a:cubicBezTo>
                    <a:pt x="134" y="6079"/>
                    <a:pt x="135" y="6082"/>
                    <a:pt x="138" y="6082"/>
                  </a:cubicBezTo>
                  <a:cubicBezTo>
                    <a:pt x="142" y="6082"/>
                    <a:pt x="147" y="6074"/>
                    <a:pt x="148" y="6074"/>
                  </a:cubicBezTo>
                  <a:lnTo>
                    <a:pt x="148" y="6074"/>
                  </a:lnTo>
                  <a:cubicBezTo>
                    <a:pt x="149" y="6074"/>
                    <a:pt x="146" y="6081"/>
                    <a:pt x="134" y="6105"/>
                  </a:cubicBezTo>
                  <a:cubicBezTo>
                    <a:pt x="100" y="6205"/>
                    <a:pt x="100" y="6272"/>
                    <a:pt x="100" y="6339"/>
                  </a:cubicBezTo>
                  <a:cubicBezTo>
                    <a:pt x="0" y="7473"/>
                    <a:pt x="634" y="8574"/>
                    <a:pt x="1701" y="9041"/>
                  </a:cubicBezTo>
                  <a:cubicBezTo>
                    <a:pt x="1802" y="9074"/>
                    <a:pt x="1902" y="9141"/>
                    <a:pt x="2002" y="9174"/>
                  </a:cubicBezTo>
                  <a:cubicBezTo>
                    <a:pt x="2168" y="9207"/>
                    <a:pt x="2369" y="9241"/>
                    <a:pt x="2535" y="9274"/>
                  </a:cubicBezTo>
                  <a:lnTo>
                    <a:pt x="2902" y="9274"/>
                  </a:lnTo>
                  <a:cubicBezTo>
                    <a:pt x="3002" y="9241"/>
                    <a:pt x="3136" y="9241"/>
                    <a:pt x="3236" y="9207"/>
                  </a:cubicBezTo>
                  <a:lnTo>
                    <a:pt x="3436" y="9174"/>
                  </a:lnTo>
                  <a:cubicBezTo>
                    <a:pt x="3670" y="9141"/>
                    <a:pt x="3903" y="9041"/>
                    <a:pt x="4137" y="8974"/>
                  </a:cubicBezTo>
                  <a:cubicBezTo>
                    <a:pt x="5504" y="8474"/>
                    <a:pt x="6672" y="7540"/>
                    <a:pt x="7472" y="6372"/>
                  </a:cubicBezTo>
                  <a:lnTo>
                    <a:pt x="7506" y="6339"/>
                  </a:lnTo>
                  <a:cubicBezTo>
                    <a:pt x="7672" y="6072"/>
                    <a:pt x="7806" y="5838"/>
                    <a:pt x="7939" y="5571"/>
                  </a:cubicBezTo>
                  <a:lnTo>
                    <a:pt x="8406" y="4838"/>
                  </a:lnTo>
                  <a:lnTo>
                    <a:pt x="8306" y="4804"/>
                  </a:lnTo>
                  <a:lnTo>
                    <a:pt x="8340" y="4637"/>
                  </a:lnTo>
                  <a:cubicBezTo>
                    <a:pt x="8373" y="4571"/>
                    <a:pt x="8406" y="4537"/>
                    <a:pt x="8406" y="4471"/>
                  </a:cubicBezTo>
                  <a:lnTo>
                    <a:pt x="8706" y="3470"/>
                  </a:lnTo>
                  <a:cubicBezTo>
                    <a:pt x="8840" y="3036"/>
                    <a:pt x="8873" y="2569"/>
                    <a:pt x="8773" y="2102"/>
                  </a:cubicBezTo>
                  <a:cubicBezTo>
                    <a:pt x="8740" y="2002"/>
                    <a:pt x="8706" y="1869"/>
                    <a:pt x="8673" y="1769"/>
                  </a:cubicBezTo>
                  <a:cubicBezTo>
                    <a:pt x="8640" y="1735"/>
                    <a:pt x="8640" y="1702"/>
                    <a:pt x="8640" y="1669"/>
                  </a:cubicBezTo>
                  <a:cubicBezTo>
                    <a:pt x="8606" y="1602"/>
                    <a:pt x="8573" y="1569"/>
                    <a:pt x="8540" y="1502"/>
                  </a:cubicBezTo>
                  <a:cubicBezTo>
                    <a:pt x="8473" y="1335"/>
                    <a:pt x="8373" y="1168"/>
                    <a:pt x="8239" y="1002"/>
                  </a:cubicBezTo>
                  <a:lnTo>
                    <a:pt x="8206" y="968"/>
                  </a:lnTo>
                  <a:lnTo>
                    <a:pt x="8206" y="968"/>
                  </a:lnTo>
                  <a:cubicBezTo>
                    <a:pt x="8207" y="969"/>
                    <a:pt x="8239" y="1002"/>
                    <a:pt x="8239" y="1035"/>
                  </a:cubicBezTo>
                  <a:cubicBezTo>
                    <a:pt x="8273" y="1235"/>
                    <a:pt x="8273" y="1469"/>
                    <a:pt x="8206" y="1702"/>
                  </a:cubicBezTo>
                  <a:lnTo>
                    <a:pt x="7973" y="2503"/>
                  </a:lnTo>
                  <a:cubicBezTo>
                    <a:pt x="7472" y="4104"/>
                    <a:pt x="6138" y="5371"/>
                    <a:pt x="4503" y="5772"/>
                  </a:cubicBezTo>
                  <a:cubicBezTo>
                    <a:pt x="4370" y="5805"/>
                    <a:pt x="4203" y="5805"/>
                    <a:pt x="4070" y="5805"/>
                  </a:cubicBezTo>
                  <a:cubicBezTo>
                    <a:pt x="3703" y="5772"/>
                    <a:pt x="3369" y="5605"/>
                    <a:pt x="3136" y="5338"/>
                  </a:cubicBezTo>
                  <a:cubicBezTo>
                    <a:pt x="3102" y="5271"/>
                    <a:pt x="3036" y="5171"/>
                    <a:pt x="3002" y="5104"/>
                  </a:cubicBezTo>
                  <a:cubicBezTo>
                    <a:pt x="2836" y="4838"/>
                    <a:pt x="2769" y="4537"/>
                    <a:pt x="2836" y="4237"/>
                  </a:cubicBezTo>
                  <a:cubicBezTo>
                    <a:pt x="2836" y="4170"/>
                    <a:pt x="2836" y="4070"/>
                    <a:pt x="2869" y="4004"/>
                  </a:cubicBezTo>
                  <a:lnTo>
                    <a:pt x="3102" y="3203"/>
                  </a:lnTo>
                  <a:cubicBezTo>
                    <a:pt x="3169" y="3036"/>
                    <a:pt x="3236" y="2836"/>
                    <a:pt x="3303" y="2669"/>
                  </a:cubicBezTo>
                  <a:cubicBezTo>
                    <a:pt x="3903" y="1368"/>
                    <a:pt x="5004" y="401"/>
                    <a:pt x="63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2734;p62">
              <a:extLst>
                <a:ext uri="{FF2B5EF4-FFF2-40B4-BE49-F238E27FC236}">
                  <a16:creationId xmlns:a16="http://schemas.microsoft.com/office/drawing/2014/main" id="{8AE4F6CB-65E0-8ADE-9AF4-B7BA5B049902}"/>
                </a:ext>
              </a:extLst>
            </p:cNvPr>
            <p:cNvSpPr/>
            <p:nvPr/>
          </p:nvSpPr>
          <p:spPr>
            <a:xfrm>
              <a:off x="5874234" y="2078647"/>
              <a:ext cx="18" cy="18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rgbClr val="2542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2735;p62">
              <a:extLst>
                <a:ext uri="{FF2B5EF4-FFF2-40B4-BE49-F238E27FC236}">
                  <a16:creationId xmlns:a16="http://schemas.microsoft.com/office/drawing/2014/main" id="{068AFA36-F074-8671-F59B-7B12FBA43B18}"/>
                </a:ext>
              </a:extLst>
            </p:cNvPr>
            <p:cNvSpPr/>
            <p:nvPr/>
          </p:nvSpPr>
          <p:spPr>
            <a:xfrm>
              <a:off x="5781100" y="2044977"/>
              <a:ext cx="156822" cy="165647"/>
            </a:xfrm>
            <a:custGeom>
              <a:avLst/>
              <a:gdLst/>
              <a:ahLst/>
              <a:cxnLst/>
              <a:rect l="l" t="t" r="r" b="b"/>
              <a:pathLst>
                <a:path w="8761" h="9254" extrusionOk="0">
                  <a:moveTo>
                    <a:pt x="5671" y="1781"/>
                  </a:moveTo>
                  <a:cubicBezTo>
                    <a:pt x="6303" y="1781"/>
                    <a:pt x="6894" y="2219"/>
                    <a:pt x="7038" y="2882"/>
                  </a:cubicBezTo>
                  <a:cubicBezTo>
                    <a:pt x="7072" y="3049"/>
                    <a:pt x="7072" y="3249"/>
                    <a:pt x="7038" y="3416"/>
                  </a:cubicBezTo>
                  <a:cubicBezTo>
                    <a:pt x="7038" y="3449"/>
                    <a:pt x="7005" y="3516"/>
                    <a:pt x="7005" y="3549"/>
                  </a:cubicBezTo>
                  <a:lnTo>
                    <a:pt x="6772" y="4283"/>
                  </a:lnTo>
                  <a:lnTo>
                    <a:pt x="6738" y="4350"/>
                  </a:lnTo>
                  <a:cubicBezTo>
                    <a:pt x="6238" y="5984"/>
                    <a:pt x="4937" y="7218"/>
                    <a:pt x="3302" y="7619"/>
                  </a:cubicBezTo>
                  <a:cubicBezTo>
                    <a:pt x="3136" y="7652"/>
                    <a:pt x="3002" y="7652"/>
                    <a:pt x="2869" y="7652"/>
                  </a:cubicBezTo>
                  <a:cubicBezTo>
                    <a:pt x="2735" y="7652"/>
                    <a:pt x="2602" y="7619"/>
                    <a:pt x="2502" y="7585"/>
                  </a:cubicBezTo>
                  <a:cubicBezTo>
                    <a:pt x="2268" y="7485"/>
                    <a:pt x="2068" y="7352"/>
                    <a:pt x="1935" y="7185"/>
                  </a:cubicBezTo>
                  <a:cubicBezTo>
                    <a:pt x="1901" y="7152"/>
                    <a:pt x="1901" y="7152"/>
                    <a:pt x="1901" y="7118"/>
                  </a:cubicBezTo>
                  <a:cubicBezTo>
                    <a:pt x="1835" y="7085"/>
                    <a:pt x="1801" y="7018"/>
                    <a:pt x="1768" y="6985"/>
                  </a:cubicBezTo>
                  <a:cubicBezTo>
                    <a:pt x="1601" y="6718"/>
                    <a:pt x="1568" y="6384"/>
                    <a:pt x="1601" y="6084"/>
                  </a:cubicBezTo>
                  <a:cubicBezTo>
                    <a:pt x="1601" y="6017"/>
                    <a:pt x="1635" y="5951"/>
                    <a:pt x="1668" y="5884"/>
                  </a:cubicBezTo>
                  <a:lnTo>
                    <a:pt x="1901" y="5083"/>
                  </a:lnTo>
                  <a:cubicBezTo>
                    <a:pt x="1935" y="4883"/>
                    <a:pt x="2035" y="4717"/>
                    <a:pt x="2102" y="4516"/>
                  </a:cubicBezTo>
                  <a:cubicBezTo>
                    <a:pt x="2535" y="3582"/>
                    <a:pt x="3236" y="2782"/>
                    <a:pt x="4170" y="2281"/>
                  </a:cubicBezTo>
                  <a:cubicBezTo>
                    <a:pt x="4403" y="2148"/>
                    <a:pt x="4670" y="2048"/>
                    <a:pt x="4937" y="1948"/>
                  </a:cubicBezTo>
                  <a:lnTo>
                    <a:pt x="5170" y="1881"/>
                  </a:lnTo>
                  <a:lnTo>
                    <a:pt x="5204" y="1881"/>
                  </a:lnTo>
                  <a:cubicBezTo>
                    <a:pt x="5237" y="1881"/>
                    <a:pt x="5304" y="1848"/>
                    <a:pt x="5371" y="1814"/>
                  </a:cubicBezTo>
                  <a:cubicBezTo>
                    <a:pt x="5471" y="1792"/>
                    <a:pt x="5572" y="1781"/>
                    <a:pt x="5671" y="1781"/>
                  </a:cubicBezTo>
                  <a:close/>
                  <a:moveTo>
                    <a:pt x="5988" y="0"/>
                  </a:moveTo>
                  <a:cubicBezTo>
                    <a:pt x="5775" y="0"/>
                    <a:pt x="5557" y="26"/>
                    <a:pt x="5337" y="80"/>
                  </a:cubicBezTo>
                  <a:cubicBezTo>
                    <a:pt x="5237" y="113"/>
                    <a:pt x="5137" y="113"/>
                    <a:pt x="5037" y="147"/>
                  </a:cubicBezTo>
                  <a:cubicBezTo>
                    <a:pt x="4770" y="247"/>
                    <a:pt x="4503" y="313"/>
                    <a:pt x="4270" y="447"/>
                  </a:cubicBezTo>
                  <a:cubicBezTo>
                    <a:pt x="3236" y="880"/>
                    <a:pt x="2302" y="1581"/>
                    <a:pt x="1601" y="2448"/>
                  </a:cubicBezTo>
                  <a:cubicBezTo>
                    <a:pt x="1568" y="2615"/>
                    <a:pt x="1501" y="2715"/>
                    <a:pt x="1434" y="2782"/>
                  </a:cubicBezTo>
                  <a:lnTo>
                    <a:pt x="1368" y="2882"/>
                  </a:lnTo>
                  <a:cubicBezTo>
                    <a:pt x="1334" y="2915"/>
                    <a:pt x="1301" y="2982"/>
                    <a:pt x="1268" y="3015"/>
                  </a:cubicBezTo>
                  <a:cubicBezTo>
                    <a:pt x="1234" y="3049"/>
                    <a:pt x="1201" y="3115"/>
                    <a:pt x="1168" y="3149"/>
                  </a:cubicBezTo>
                  <a:lnTo>
                    <a:pt x="1101" y="3282"/>
                  </a:lnTo>
                  <a:cubicBezTo>
                    <a:pt x="1068" y="3349"/>
                    <a:pt x="1001" y="3449"/>
                    <a:pt x="967" y="3516"/>
                  </a:cubicBezTo>
                  <a:cubicBezTo>
                    <a:pt x="901" y="3582"/>
                    <a:pt x="867" y="3682"/>
                    <a:pt x="834" y="3783"/>
                  </a:cubicBezTo>
                  <a:cubicBezTo>
                    <a:pt x="801" y="3816"/>
                    <a:pt x="801" y="3849"/>
                    <a:pt x="767" y="3883"/>
                  </a:cubicBezTo>
                  <a:cubicBezTo>
                    <a:pt x="734" y="3983"/>
                    <a:pt x="667" y="4116"/>
                    <a:pt x="634" y="4216"/>
                  </a:cubicBezTo>
                  <a:cubicBezTo>
                    <a:pt x="534" y="4416"/>
                    <a:pt x="467" y="4650"/>
                    <a:pt x="400" y="4850"/>
                  </a:cubicBezTo>
                  <a:lnTo>
                    <a:pt x="100" y="5851"/>
                  </a:lnTo>
                  <a:cubicBezTo>
                    <a:pt x="33" y="6017"/>
                    <a:pt x="0" y="6184"/>
                    <a:pt x="0" y="6351"/>
                  </a:cubicBezTo>
                  <a:lnTo>
                    <a:pt x="0" y="6451"/>
                  </a:lnTo>
                  <a:cubicBezTo>
                    <a:pt x="0" y="6484"/>
                    <a:pt x="0" y="6518"/>
                    <a:pt x="0" y="6518"/>
                  </a:cubicBezTo>
                  <a:cubicBezTo>
                    <a:pt x="0" y="6551"/>
                    <a:pt x="0" y="6585"/>
                    <a:pt x="0" y="6618"/>
                  </a:cubicBezTo>
                  <a:lnTo>
                    <a:pt x="0" y="6718"/>
                  </a:lnTo>
                  <a:cubicBezTo>
                    <a:pt x="0" y="6751"/>
                    <a:pt x="0" y="6751"/>
                    <a:pt x="0" y="6785"/>
                  </a:cubicBezTo>
                  <a:lnTo>
                    <a:pt x="0" y="6951"/>
                  </a:lnTo>
                  <a:cubicBezTo>
                    <a:pt x="0" y="7018"/>
                    <a:pt x="33" y="7118"/>
                    <a:pt x="33" y="7218"/>
                  </a:cubicBezTo>
                  <a:cubicBezTo>
                    <a:pt x="67" y="7252"/>
                    <a:pt x="67" y="7318"/>
                    <a:pt x="100" y="7352"/>
                  </a:cubicBezTo>
                  <a:lnTo>
                    <a:pt x="100" y="7385"/>
                  </a:lnTo>
                  <a:cubicBezTo>
                    <a:pt x="100" y="7452"/>
                    <a:pt x="134" y="7519"/>
                    <a:pt x="167" y="7585"/>
                  </a:cubicBezTo>
                  <a:cubicBezTo>
                    <a:pt x="167" y="7619"/>
                    <a:pt x="200" y="7652"/>
                    <a:pt x="200" y="7685"/>
                  </a:cubicBezTo>
                  <a:lnTo>
                    <a:pt x="200" y="7752"/>
                  </a:lnTo>
                  <a:cubicBezTo>
                    <a:pt x="234" y="7819"/>
                    <a:pt x="267" y="7885"/>
                    <a:pt x="334" y="7952"/>
                  </a:cubicBezTo>
                  <a:cubicBezTo>
                    <a:pt x="434" y="8152"/>
                    <a:pt x="534" y="8319"/>
                    <a:pt x="701" y="8453"/>
                  </a:cubicBezTo>
                  <a:cubicBezTo>
                    <a:pt x="767" y="8553"/>
                    <a:pt x="834" y="8619"/>
                    <a:pt x="934" y="8686"/>
                  </a:cubicBezTo>
                  <a:lnTo>
                    <a:pt x="1034" y="8786"/>
                  </a:lnTo>
                  <a:lnTo>
                    <a:pt x="1134" y="8853"/>
                  </a:lnTo>
                  <a:lnTo>
                    <a:pt x="1168" y="8853"/>
                  </a:lnTo>
                  <a:cubicBezTo>
                    <a:pt x="1201" y="8886"/>
                    <a:pt x="1234" y="8886"/>
                    <a:pt x="1234" y="8886"/>
                  </a:cubicBezTo>
                  <a:cubicBezTo>
                    <a:pt x="1268" y="8920"/>
                    <a:pt x="1301" y="8953"/>
                    <a:pt x="1334" y="8953"/>
                  </a:cubicBezTo>
                  <a:lnTo>
                    <a:pt x="1468" y="9020"/>
                  </a:lnTo>
                  <a:cubicBezTo>
                    <a:pt x="1535" y="9053"/>
                    <a:pt x="1635" y="9120"/>
                    <a:pt x="1735" y="9120"/>
                  </a:cubicBezTo>
                  <a:cubicBezTo>
                    <a:pt x="1801" y="9153"/>
                    <a:pt x="1868" y="9186"/>
                    <a:pt x="1935" y="9186"/>
                  </a:cubicBezTo>
                  <a:cubicBezTo>
                    <a:pt x="1968" y="9220"/>
                    <a:pt x="2002" y="9220"/>
                    <a:pt x="2035" y="9220"/>
                  </a:cubicBezTo>
                  <a:lnTo>
                    <a:pt x="2068" y="9220"/>
                  </a:lnTo>
                  <a:lnTo>
                    <a:pt x="2302" y="9253"/>
                  </a:lnTo>
                  <a:lnTo>
                    <a:pt x="2702" y="9253"/>
                  </a:lnTo>
                  <a:cubicBezTo>
                    <a:pt x="2902" y="9253"/>
                    <a:pt x="3102" y="9220"/>
                    <a:pt x="3269" y="9186"/>
                  </a:cubicBezTo>
                  <a:cubicBezTo>
                    <a:pt x="4837" y="8786"/>
                    <a:pt x="6205" y="7885"/>
                    <a:pt x="7172" y="6618"/>
                  </a:cubicBezTo>
                  <a:cubicBezTo>
                    <a:pt x="7672" y="5984"/>
                    <a:pt x="8039" y="5250"/>
                    <a:pt x="8273" y="4483"/>
                  </a:cubicBezTo>
                  <a:lnTo>
                    <a:pt x="8506" y="3682"/>
                  </a:lnTo>
                  <a:lnTo>
                    <a:pt x="8573" y="3482"/>
                  </a:lnTo>
                  <a:cubicBezTo>
                    <a:pt x="8640" y="3282"/>
                    <a:pt x="8673" y="3049"/>
                    <a:pt x="8673" y="2849"/>
                  </a:cubicBezTo>
                  <a:cubicBezTo>
                    <a:pt x="8761" y="1271"/>
                    <a:pt x="7492" y="0"/>
                    <a:pt x="598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2736;p62">
              <a:extLst>
                <a:ext uri="{FF2B5EF4-FFF2-40B4-BE49-F238E27FC236}">
                  <a16:creationId xmlns:a16="http://schemas.microsoft.com/office/drawing/2014/main" id="{018D2B3B-1046-D60D-1D8B-8E159B826318}"/>
                </a:ext>
              </a:extLst>
            </p:cNvPr>
            <p:cNvSpPr/>
            <p:nvPr/>
          </p:nvSpPr>
          <p:spPr>
            <a:xfrm>
              <a:off x="5906490" y="2095365"/>
              <a:ext cx="609" cy="1199"/>
            </a:xfrm>
            <a:custGeom>
              <a:avLst/>
              <a:gdLst/>
              <a:ahLst/>
              <a:cxnLst/>
              <a:rect l="l" t="t" r="r" b="b"/>
              <a:pathLst>
                <a:path w="34" h="67" extrusionOk="0">
                  <a:moveTo>
                    <a:pt x="0" y="0"/>
                  </a:moveTo>
                  <a:cubicBezTo>
                    <a:pt x="0" y="17"/>
                    <a:pt x="8" y="25"/>
                    <a:pt x="17" y="34"/>
                  </a:cubicBezTo>
                  <a:lnTo>
                    <a:pt x="0" y="0"/>
                  </a:lnTo>
                  <a:close/>
                  <a:moveTo>
                    <a:pt x="17" y="34"/>
                  </a:moveTo>
                  <a:lnTo>
                    <a:pt x="33" y="67"/>
                  </a:lnTo>
                  <a:cubicBezTo>
                    <a:pt x="33" y="50"/>
                    <a:pt x="25" y="42"/>
                    <a:pt x="17" y="34"/>
                  </a:cubicBezTo>
                  <a:close/>
                </a:path>
              </a:pathLst>
            </a:custGeom>
            <a:solidFill>
              <a:srgbClr val="99CA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2737;p62">
              <a:extLst>
                <a:ext uri="{FF2B5EF4-FFF2-40B4-BE49-F238E27FC236}">
                  <a16:creationId xmlns:a16="http://schemas.microsoft.com/office/drawing/2014/main" id="{A0574703-096E-6597-2A44-49925C8D2D5B}"/>
                </a:ext>
              </a:extLst>
            </p:cNvPr>
            <p:cNvSpPr/>
            <p:nvPr/>
          </p:nvSpPr>
          <p:spPr>
            <a:xfrm>
              <a:off x="5874234" y="2078038"/>
              <a:ext cx="18" cy="18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solidFill>
              <a:srgbClr val="99CA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2738;p62">
              <a:extLst>
                <a:ext uri="{FF2B5EF4-FFF2-40B4-BE49-F238E27FC236}">
                  <a16:creationId xmlns:a16="http://schemas.microsoft.com/office/drawing/2014/main" id="{B7BC35D3-8169-74DD-32E0-53921EC3C196}"/>
                </a:ext>
              </a:extLst>
            </p:cNvPr>
            <p:cNvSpPr/>
            <p:nvPr/>
          </p:nvSpPr>
          <p:spPr>
            <a:xfrm>
              <a:off x="5802580" y="2120443"/>
              <a:ext cx="65102" cy="75842"/>
            </a:xfrm>
            <a:custGeom>
              <a:avLst/>
              <a:gdLst/>
              <a:ahLst/>
              <a:cxnLst/>
              <a:rect l="l" t="t" r="r" b="b"/>
              <a:pathLst>
                <a:path w="3637" h="4237" extrusionOk="0">
                  <a:moveTo>
                    <a:pt x="3036" y="0"/>
                  </a:moveTo>
                  <a:lnTo>
                    <a:pt x="1" y="3770"/>
                  </a:lnTo>
                  <a:lnTo>
                    <a:pt x="601" y="4237"/>
                  </a:lnTo>
                  <a:lnTo>
                    <a:pt x="3637" y="467"/>
                  </a:lnTo>
                  <a:lnTo>
                    <a:pt x="303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2739;p62">
              <a:extLst>
                <a:ext uri="{FF2B5EF4-FFF2-40B4-BE49-F238E27FC236}">
                  <a16:creationId xmlns:a16="http://schemas.microsoft.com/office/drawing/2014/main" id="{9A4147C7-603A-2029-5DB6-3968214532BB}"/>
                </a:ext>
              </a:extLst>
            </p:cNvPr>
            <p:cNvSpPr/>
            <p:nvPr/>
          </p:nvSpPr>
          <p:spPr>
            <a:xfrm>
              <a:off x="5856925" y="2097155"/>
              <a:ext cx="80031" cy="36444"/>
            </a:xfrm>
            <a:custGeom>
              <a:avLst/>
              <a:gdLst/>
              <a:ahLst/>
              <a:cxnLst/>
              <a:rect l="l" t="t" r="r" b="b"/>
              <a:pathLst>
                <a:path w="4471" h="2036" extrusionOk="0">
                  <a:moveTo>
                    <a:pt x="4470" y="0"/>
                  </a:moveTo>
                  <a:lnTo>
                    <a:pt x="3103" y="434"/>
                  </a:lnTo>
                  <a:lnTo>
                    <a:pt x="2802" y="501"/>
                  </a:lnTo>
                  <a:lnTo>
                    <a:pt x="568" y="1168"/>
                  </a:lnTo>
                  <a:lnTo>
                    <a:pt x="34" y="1301"/>
                  </a:lnTo>
                  <a:lnTo>
                    <a:pt x="0" y="1301"/>
                  </a:lnTo>
                  <a:lnTo>
                    <a:pt x="134" y="1701"/>
                  </a:lnTo>
                  <a:lnTo>
                    <a:pt x="234" y="2035"/>
                  </a:lnTo>
                  <a:lnTo>
                    <a:pt x="434" y="1968"/>
                  </a:lnTo>
                  <a:lnTo>
                    <a:pt x="2569" y="1335"/>
                  </a:lnTo>
                  <a:lnTo>
                    <a:pt x="3336" y="1101"/>
                  </a:lnTo>
                  <a:lnTo>
                    <a:pt x="4304" y="834"/>
                  </a:lnTo>
                  <a:lnTo>
                    <a:pt x="4370" y="634"/>
                  </a:lnTo>
                  <a:cubicBezTo>
                    <a:pt x="4404" y="434"/>
                    <a:pt x="4470" y="234"/>
                    <a:pt x="44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2740;p62">
              <a:extLst>
                <a:ext uri="{FF2B5EF4-FFF2-40B4-BE49-F238E27FC236}">
                  <a16:creationId xmlns:a16="http://schemas.microsoft.com/office/drawing/2014/main" id="{3B1631C3-E308-2F67-8BBE-9A4C8F3629DF}"/>
                </a:ext>
              </a:extLst>
            </p:cNvPr>
            <p:cNvSpPr/>
            <p:nvPr/>
          </p:nvSpPr>
          <p:spPr>
            <a:xfrm>
              <a:off x="5852736" y="2049380"/>
              <a:ext cx="19135" cy="78832"/>
            </a:xfrm>
            <a:custGeom>
              <a:avLst/>
              <a:gdLst/>
              <a:ahLst/>
              <a:cxnLst/>
              <a:rect l="l" t="t" r="r" b="b"/>
              <a:pathLst>
                <a:path w="1069" h="4404" extrusionOk="0">
                  <a:moveTo>
                    <a:pt x="1068" y="1"/>
                  </a:moveTo>
                  <a:lnTo>
                    <a:pt x="301" y="268"/>
                  </a:lnTo>
                  <a:lnTo>
                    <a:pt x="268" y="268"/>
                  </a:lnTo>
                  <a:lnTo>
                    <a:pt x="201" y="1735"/>
                  </a:lnTo>
                  <a:lnTo>
                    <a:pt x="168" y="2035"/>
                  </a:lnTo>
                  <a:lnTo>
                    <a:pt x="1" y="4270"/>
                  </a:lnTo>
                  <a:lnTo>
                    <a:pt x="1" y="4337"/>
                  </a:lnTo>
                  <a:lnTo>
                    <a:pt x="368" y="4370"/>
                  </a:lnTo>
                  <a:lnTo>
                    <a:pt x="768" y="4404"/>
                  </a:lnTo>
                  <a:lnTo>
                    <a:pt x="768" y="4370"/>
                  </a:lnTo>
                  <a:lnTo>
                    <a:pt x="802" y="3837"/>
                  </a:lnTo>
                  <a:lnTo>
                    <a:pt x="935" y="1702"/>
                  </a:lnTo>
                  <a:lnTo>
                    <a:pt x="935" y="1602"/>
                  </a:lnTo>
                  <a:lnTo>
                    <a:pt x="106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2741;p62">
              <a:extLst>
                <a:ext uri="{FF2B5EF4-FFF2-40B4-BE49-F238E27FC236}">
                  <a16:creationId xmlns:a16="http://schemas.microsoft.com/office/drawing/2014/main" id="{4CEDD0CA-5FC8-ECC3-D0F9-ABC2B23A88FD}"/>
                </a:ext>
              </a:extLst>
            </p:cNvPr>
            <p:cNvSpPr/>
            <p:nvPr/>
          </p:nvSpPr>
          <p:spPr>
            <a:xfrm>
              <a:off x="6018132" y="2078038"/>
              <a:ext cx="157055" cy="166022"/>
            </a:xfrm>
            <a:custGeom>
              <a:avLst/>
              <a:gdLst/>
              <a:ahLst/>
              <a:cxnLst/>
              <a:rect l="l" t="t" r="r" b="b"/>
              <a:pathLst>
                <a:path w="8774" h="9275" extrusionOk="0">
                  <a:moveTo>
                    <a:pt x="6139" y="1"/>
                  </a:moveTo>
                  <a:cubicBezTo>
                    <a:pt x="5905" y="1"/>
                    <a:pt x="5672" y="34"/>
                    <a:pt x="5438" y="101"/>
                  </a:cubicBezTo>
                  <a:cubicBezTo>
                    <a:pt x="4104" y="401"/>
                    <a:pt x="2870" y="1135"/>
                    <a:pt x="1936" y="2169"/>
                  </a:cubicBezTo>
                  <a:lnTo>
                    <a:pt x="1836" y="2102"/>
                  </a:lnTo>
                  <a:lnTo>
                    <a:pt x="1702" y="2436"/>
                  </a:lnTo>
                  <a:cubicBezTo>
                    <a:pt x="1635" y="2503"/>
                    <a:pt x="1569" y="2569"/>
                    <a:pt x="1502" y="2669"/>
                  </a:cubicBezTo>
                  <a:cubicBezTo>
                    <a:pt x="1002" y="3303"/>
                    <a:pt x="635" y="4037"/>
                    <a:pt x="401" y="4838"/>
                  </a:cubicBezTo>
                  <a:lnTo>
                    <a:pt x="101" y="5805"/>
                  </a:lnTo>
                  <a:cubicBezTo>
                    <a:pt x="101" y="5838"/>
                    <a:pt x="101" y="5872"/>
                    <a:pt x="101" y="5872"/>
                  </a:cubicBezTo>
                  <a:cubicBezTo>
                    <a:pt x="68" y="5938"/>
                    <a:pt x="68" y="5972"/>
                    <a:pt x="68" y="6038"/>
                  </a:cubicBezTo>
                  <a:cubicBezTo>
                    <a:pt x="68" y="6038"/>
                    <a:pt x="68" y="6072"/>
                    <a:pt x="68" y="6072"/>
                  </a:cubicBezTo>
                  <a:cubicBezTo>
                    <a:pt x="68" y="6105"/>
                    <a:pt x="101" y="6072"/>
                    <a:pt x="68" y="6139"/>
                  </a:cubicBezTo>
                  <a:cubicBezTo>
                    <a:pt x="34" y="6205"/>
                    <a:pt x="34" y="6272"/>
                    <a:pt x="34" y="6339"/>
                  </a:cubicBezTo>
                  <a:cubicBezTo>
                    <a:pt x="1" y="6772"/>
                    <a:pt x="34" y="7173"/>
                    <a:pt x="201" y="7573"/>
                  </a:cubicBezTo>
                  <a:cubicBezTo>
                    <a:pt x="334" y="7906"/>
                    <a:pt x="501" y="8173"/>
                    <a:pt x="735" y="8440"/>
                  </a:cubicBezTo>
                  <a:cubicBezTo>
                    <a:pt x="1002" y="8707"/>
                    <a:pt x="1302" y="8907"/>
                    <a:pt x="1602" y="9041"/>
                  </a:cubicBezTo>
                  <a:cubicBezTo>
                    <a:pt x="1735" y="9107"/>
                    <a:pt x="1836" y="9141"/>
                    <a:pt x="1936" y="9174"/>
                  </a:cubicBezTo>
                  <a:cubicBezTo>
                    <a:pt x="2102" y="9241"/>
                    <a:pt x="2269" y="9241"/>
                    <a:pt x="2469" y="9274"/>
                  </a:cubicBezTo>
                  <a:lnTo>
                    <a:pt x="2803" y="9274"/>
                  </a:lnTo>
                  <a:cubicBezTo>
                    <a:pt x="2936" y="9274"/>
                    <a:pt x="3036" y="9241"/>
                    <a:pt x="3170" y="9241"/>
                  </a:cubicBezTo>
                  <a:lnTo>
                    <a:pt x="3337" y="9207"/>
                  </a:lnTo>
                  <a:cubicBezTo>
                    <a:pt x="3603" y="9141"/>
                    <a:pt x="3837" y="9074"/>
                    <a:pt x="4070" y="8974"/>
                  </a:cubicBezTo>
                  <a:cubicBezTo>
                    <a:pt x="5438" y="8474"/>
                    <a:pt x="6606" y="7573"/>
                    <a:pt x="7406" y="6372"/>
                  </a:cubicBezTo>
                  <a:lnTo>
                    <a:pt x="7440" y="6339"/>
                  </a:lnTo>
                  <a:cubicBezTo>
                    <a:pt x="7606" y="6105"/>
                    <a:pt x="7740" y="5838"/>
                    <a:pt x="7873" y="5605"/>
                  </a:cubicBezTo>
                  <a:lnTo>
                    <a:pt x="8307" y="4838"/>
                  </a:lnTo>
                  <a:lnTo>
                    <a:pt x="8207" y="4804"/>
                  </a:lnTo>
                  <a:cubicBezTo>
                    <a:pt x="8240" y="4771"/>
                    <a:pt x="8240" y="4704"/>
                    <a:pt x="8273" y="4637"/>
                  </a:cubicBezTo>
                  <a:cubicBezTo>
                    <a:pt x="8307" y="4604"/>
                    <a:pt x="8340" y="4537"/>
                    <a:pt x="8340" y="4471"/>
                  </a:cubicBezTo>
                  <a:lnTo>
                    <a:pt x="8640" y="3503"/>
                  </a:lnTo>
                  <a:cubicBezTo>
                    <a:pt x="8774" y="3036"/>
                    <a:pt x="8774" y="2569"/>
                    <a:pt x="8674" y="2102"/>
                  </a:cubicBezTo>
                  <a:cubicBezTo>
                    <a:pt x="8674" y="2002"/>
                    <a:pt x="8640" y="1902"/>
                    <a:pt x="8574" y="1769"/>
                  </a:cubicBezTo>
                  <a:cubicBezTo>
                    <a:pt x="8574" y="1735"/>
                    <a:pt x="8574" y="1702"/>
                    <a:pt x="8540" y="1669"/>
                  </a:cubicBezTo>
                  <a:cubicBezTo>
                    <a:pt x="8540" y="1635"/>
                    <a:pt x="8507" y="1569"/>
                    <a:pt x="8474" y="1502"/>
                  </a:cubicBezTo>
                  <a:cubicBezTo>
                    <a:pt x="8374" y="1335"/>
                    <a:pt x="8273" y="1168"/>
                    <a:pt x="8173" y="1035"/>
                  </a:cubicBezTo>
                  <a:lnTo>
                    <a:pt x="8173" y="1035"/>
                  </a:lnTo>
                  <a:cubicBezTo>
                    <a:pt x="8207" y="1268"/>
                    <a:pt x="8207" y="1502"/>
                    <a:pt x="8140" y="1702"/>
                  </a:cubicBezTo>
                  <a:lnTo>
                    <a:pt x="7873" y="2503"/>
                  </a:lnTo>
                  <a:cubicBezTo>
                    <a:pt x="7373" y="4137"/>
                    <a:pt x="6072" y="5371"/>
                    <a:pt x="4437" y="5772"/>
                  </a:cubicBezTo>
                  <a:cubicBezTo>
                    <a:pt x="4271" y="5805"/>
                    <a:pt x="4137" y="5805"/>
                    <a:pt x="4004" y="5805"/>
                  </a:cubicBezTo>
                  <a:cubicBezTo>
                    <a:pt x="3637" y="5772"/>
                    <a:pt x="3303" y="5605"/>
                    <a:pt x="3070" y="5338"/>
                  </a:cubicBezTo>
                  <a:cubicBezTo>
                    <a:pt x="3003" y="5271"/>
                    <a:pt x="2936" y="5205"/>
                    <a:pt x="2903" y="5138"/>
                  </a:cubicBezTo>
                  <a:cubicBezTo>
                    <a:pt x="2736" y="4871"/>
                    <a:pt x="2703" y="4537"/>
                    <a:pt x="2736" y="4237"/>
                  </a:cubicBezTo>
                  <a:cubicBezTo>
                    <a:pt x="2736" y="4170"/>
                    <a:pt x="2770" y="4104"/>
                    <a:pt x="2803" y="4037"/>
                  </a:cubicBezTo>
                  <a:lnTo>
                    <a:pt x="3036" y="3203"/>
                  </a:lnTo>
                  <a:cubicBezTo>
                    <a:pt x="3103" y="3036"/>
                    <a:pt x="3170" y="2836"/>
                    <a:pt x="3237" y="2669"/>
                  </a:cubicBezTo>
                  <a:cubicBezTo>
                    <a:pt x="3837" y="1368"/>
                    <a:pt x="4938" y="401"/>
                    <a:pt x="63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2742;p62">
              <a:extLst>
                <a:ext uri="{FF2B5EF4-FFF2-40B4-BE49-F238E27FC236}">
                  <a16:creationId xmlns:a16="http://schemas.microsoft.com/office/drawing/2014/main" id="{F131C3C7-7582-D3D7-6F39-407A42C306D1}"/>
                </a:ext>
              </a:extLst>
            </p:cNvPr>
            <p:cNvSpPr/>
            <p:nvPr/>
          </p:nvSpPr>
          <p:spPr>
            <a:xfrm>
              <a:off x="6131582" y="2078647"/>
              <a:ext cx="18" cy="18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rgbClr val="2542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2743;p62">
              <a:extLst>
                <a:ext uri="{FF2B5EF4-FFF2-40B4-BE49-F238E27FC236}">
                  <a16:creationId xmlns:a16="http://schemas.microsoft.com/office/drawing/2014/main" id="{848E422F-4EB7-8805-6F8F-38B73286418B}"/>
                </a:ext>
              </a:extLst>
            </p:cNvPr>
            <p:cNvSpPr/>
            <p:nvPr/>
          </p:nvSpPr>
          <p:spPr>
            <a:xfrm>
              <a:off x="6038448" y="2044941"/>
              <a:ext cx="163033" cy="165682"/>
            </a:xfrm>
            <a:custGeom>
              <a:avLst/>
              <a:gdLst/>
              <a:ahLst/>
              <a:cxnLst/>
              <a:rect l="l" t="t" r="r" b="b"/>
              <a:pathLst>
                <a:path w="9108" h="9256" extrusionOk="0">
                  <a:moveTo>
                    <a:pt x="5681" y="1783"/>
                  </a:moveTo>
                  <a:cubicBezTo>
                    <a:pt x="6323" y="1783"/>
                    <a:pt x="6886" y="2215"/>
                    <a:pt x="7035" y="2869"/>
                  </a:cubicBezTo>
                  <a:lnTo>
                    <a:pt x="7035" y="2869"/>
                  </a:lnTo>
                  <a:cubicBezTo>
                    <a:pt x="7031" y="2860"/>
                    <a:pt x="7023" y="2851"/>
                    <a:pt x="7005" y="2851"/>
                  </a:cubicBezTo>
                  <a:lnTo>
                    <a:pt x="7038" y="2884"/>
                  </a:lnTo>
                  <a:cubicBezTo>
                    <a:pt x="7037" y="2879"/>
                    <a:pt x="7036" y="2874"/>
                    <a:pt x="7035" y="2869"/>
                  </a:cubicBezTo>
                  <a:lnTo>
                    <a:pt x="7035" y="2869"/>
                  </a:lnTo>
                  <a:cubicBezTo>
                    <a:pt x="7038" y="2877"/>
                    <a:pt x="7038" y="2884"/>
                    <a:pt x="7038" y="2884"/>
                  </a:cubicBezTo>
                  <a:cubicBezTo>
                    <a:pt x="7072" y="3051"/>
                    <a:pt x="7072" y="3251"/>
                    <a:pt x="7038" y="3418"/>
                  </a:cubicBezTo>
                  <a:lnTo>
                    <a:pt x="7005" y="3551"/>
                  </a:lnTo>
                  <a:lnTo>
                    <a:pt x="6805" y="4285"/>
                  </a:lnTo>
                  <a:lnTo>
                    <a:pt x="6772" y="4352"/>
                  </a:lnTo>
                  <a:cubicBezTo>
                    <a:pt x="6271" y="5986"/>
                    <a:pt x="4937" y="7220"/>
                    <a:pt x="3302" y="7621"/>
                  </a:cubicBezTo>
                  <a:cubicBezTo>
                    <a:pt x="3169" y="7654"/>
                    <a:pt x="3002" y="7654"/>
                    <a:pt x="2869" y="7654"/>
                  </a:cubicBezTo>
                  <a:cubicBezTo>
                    <a:pt x="2735" y="7654"/>
                    <a:pt x="2635" y="7621"/>
                    <a:pt x="2502" y="7587"/>
                  </a:cubicBezTo>
                  <a:cubicBezTo>
                    <a:pt x="2302" y="7487"/>
                    <a:pt x="2102" y="7354"/>
                    <a:pt x="1935" y="7187"/>
                  </a:cubicBezTo>
                  <a:lnTo>
                    <a:pt x="1901" y="7120"/>
                  </a:lnTo>
                  <a:cubicBezTo>
                    <a:pt x="1868" y="7087"/>
                    <a:pt x="1835" y="7020"/>
                    <a:pt x="1801" y="6987"/>
                  </a:cubicBezTo>
                  <a:cubicBezTo>
                    <a:pt x="1635" y="6720"/>
                    <a:pt x="1568" y="6386"/>
                    <a:pt x="1635" y="6086"/>
                  </a:cubicBezTo>
                  <a:cubicBezTo>
                    <a:pt x="1635" y="6019"/>
                    <a:pt x="1635" y="5953"/>
                    <a:pt x="1668" y="5886"/>
                  </a:cubicBezTo>
                  <a:lnTo>
                    <a:pt x="1901" y="5085"/>
                  </a:lnTo>
                  <a:cubicBezTo>
                    <a:pt x="2268" y="3885"/>
                    <a:pt x="3069" y="2884"/>
                    <a:pt x="4170" y="2283"/>
                  </a:cubicBezTo>
                  <a:cubicBezTo>
                    <a:pt x="4403" y="2150"/>
                    <a:pt x="4670" y="2050"/>
                    <a:pt x="4937" y="1950"/>
                  </a:cubicBezTo>
                  <a:cubicBezTo>
                    <a:pt x="5004" y="1917"/>
                    <a:pt x="5104" y="1883"/>
                    <a:pt x="5170" y="1883"/>
                  </a:cubicBezTo>
                  <a:lnTo>
                    <a:pt x="5204" y="1883"/>
                  </a:lnTo>
                  <a:cubicBezTo>
                    <a:pt x="5270" y="1883"/>
                    <a:pt x="5304" y="1850"/>
                    <a:pt x="5371" y="1816"/>
                  </a:cubicBezTo>
                  <a:cubicBezTo>
                    <a:pt x="5475" y="1794"/>
                    <a:pt x="5579" y="1783"/>
                    <a:pt x="5681" y="1783"/>
                  </a:cubicBezTo>
                  <a:close/>
                  <a:moveTo>
                    <a:pt x="6029" y="1"/>
                  </a:moveTo>
                  <a:cubicBezTo>
                    <a:pt x="5815" y="1"/>
                    <a:pt x="5594" y="27"/>
                    <a:pt x="5371" y="82"/>
                  </a:cubicBezTo>
                  <a:cubicBezTo>
                    <a:pt x="5270" y="115"/>
                    <a:pt x="5137" y="115"/>
                    <a:pt x="5037" y="149"/>
                  </a:cubicBezTo>
                  <a:cubicBezTo>
                    <a:pt x="4770" y="249"/>
                    <a:pt x="4537" y="315"/>
                    <a:pt x="4270" y="449"/>
                  </a:cubicBezTo>
                  <a:cubicBezTo>
                    <a:pt x="3236" y="882"/>
                    <a:pt x="2335" y="1583"/>
                    <a:pt x="1601" y="2450"/>
                  </a:cubicBezTo>
                  <a:cubicBezTo>
                    <a:pt x="1568" y="2617"/>
                    <a:pt x="1501" y="2717"/>
                    <a:pt x="1434" y="2784"/>
                  </a:cubicBezTo>
                  <a:lnTo>
                    <a:pt x="1368" y="2884"/>
                  </a:lnTo>
                  <a:cubicBezTo>
                    <a:pt x="1334" y="2917"/>
                    <a:pt x="1301" y="2984"/>
                    <a:pt x="1268" y="3017"/>
                  </a:cubicBezTo>
                  <a:cubicBezTo>
                    <a:pt x="1234" y="3084"/>
                    <a:pt x="1201" y="3117"/>
                    <a:pt x="1201" y="3151"/>
                  </a:cubicBezTo>
                  <a:cubicBezTo>
                    <a:pt x="1168" y="3184"/>
                    <a:pt x="1134" y="3251"/>
                    <a:pt x="1101" y="3284"/>
                  </a:cubicBezTo>
                  <a:cubicBezTo>
                    <a:pt x="1067" y="3318"/>
                    <a:pt x="1001" y="3451"/>
                    <a:pt x="967" y="3518"/>
                  </a:cubicBezTo>
                  <a:cubicBezTo>
                    <a:pt x="934" y="3584"/>
                    <a:pt x="867" y="3684"/>
                    <a:pt x="834" y="3785"/>
                  </a:cubicBezTo>
                  <a:cubicBezTo>
                    <a:pt x="801" y="3818"/>
                    <a:pt x="801" y="3851"/>
                    <a:pt x="801" y="3885"/>
                  </a:cubicBezTo>
                  <a:cubicBezTo>
                    <a:pt x="734" y="3985"/>
                    <a:pt x="667" y="4118"/>
                    <a:pt x="634" y="4218"/>
                  </a:cubicBezTo>
                  <a:cubicBezTo>
                    <a:pt x="567" y="4418"/>
                    <a:pt x="467" y="4652"/>
                    <a:pt x="400" y="4852"/>
                  </a:cubicBezTo>
                  <a:lnTo>
                    <a:pt x="100" y="5853"/>
                  </a:lnTo>
                  <a:cubicBezTo>
                    <a:pt x="67" y="6019"/>
                    <a:pt x="33" y="6186"/>
                    <a:pt x="0" y="6353"/>
                  </a:cubicBezTo>
                  <a:lnTo>
                    <a:pt x="0" y="6453"/>
                  </a:lnTo>
                  <a:cubicBezTo>
                    <a:pt x="0" y="6486"/>
                    <a:pt x="0" y="6520"/>
                    <a:pt x="0" y="6520"/>
                  </a:cubicBezTo>
                  <a:cubicBezTo>
                    <a:pt x="0" y="6553"/>
                    <a:pt x="0" y="6587"/>
                    <a:pt x="0" y="6620"/>
                  </a:cubicBezTo>
                  <a:lnTo>
                    <a:pt x="0" y="6720"/>
                  </a:lnTo>
                  <a:cubicBezTo>
                    <a:pt x="0" y="6753"/>
                    <a:pt x="0" y="6753"/>
                    <a:pt x="0" y="6787"/>
                  </a:cubicBezTo>
                  <a:lnTo>
                    <a:pt x="0" y="6953"/>
                  </a:lnTo>
                  <a:cubicBezTo>
                    <a:pt x="0" y="7020"/>
                    <a:pt x="33" y="7120"/>
                    <a:pt x="33" y="7220"/>
                  </a:cubicBezTo>
                  <a:cubicBezTo>
                    <a:pt x="67" y="7254"/>
                    <a:pt x="67" y="7320"/>
                    <a:pt x="100" y="7354"/>
                  </a:cubicBezTo>
                  <a:lnTo>
                    <a:pt x="100" y="7387"/>
                  </a:lnTo>
                  <a:cubicBezTo>
                    <a:pt x="100" y="7454"/>
                    <a:pt x="133" y="7521"/>
                    <a:pt x="167" y="7587"/>
                  </a:cubicBezTo>
                  <a:lnTo>
                    <a:pt x="200" y="7687"/>
                  </a:lnTo>
                  <a:lnTo>
                    <a:pt x="234" y="7754"/>
                  </a:lnTo>
                  <a:cubicBezTo>
                    <a:pt x="267" y="7821"/>
                    <a:pt x="300" y="7887"/>
                    <a:pt x="334" y="7954"/>
                  </a:cubicBezTo>
                  <a:cubicBezTo>
                    <a:pt x="434" y="8154"/>
                    <a:pt x="567" y="8321"/>
                    <a:pt x="701" y="8455"/>
                  </a:cubicBezTo>
                  <a:cubicBezTo>
                    <a:pt x="801" y="8555"/>
                    <a:pt x="867" y="8621"/>
                    <a:pt x="934" y="8688"/>
                  </a:cubicBezTo>
                  <a:lnTo>
                    <a:pt x="1067" y="8788"/>
                  </a:lnTo>
                  <a:cubicBezTo>
                    <a:pt x="1101" y="8788"/>
                    <a:pt x="1134" y="8821"/>
                    <a:pt x="1168" y="8855"/>
                  </a:cubicBezTo>
                  <a:lnTo>
                    <a:pt x="1268" y="8888"/>
                  </a:lnTo>
                  <a:cubicBezTo>
                    <a:pt x="1268" y="8922"/>
                    <a:pt x="1301" y="8955"/>
                    <a:pt x="1334" y="8955"/>
                  </a:cubicBezTo>
                  <a:lnTo>
                    <a:pt x="1468" y="9022"/>
                  </a:lnTo>
                  <a:cubicBezTo>
                    <a:pt x="1568" y="9055"/>
                    <a:pt x="1635" y="9122"/>
                    <a:pt x="1735" y="9122"/>
                  </a:cubicBezTo>
                  <a:cubicBezTo>
                    <a:pt x="1801" y="9155"/>
                    <a:pt x="1868" y="9188"/>
                    <a:pt x="1935" y="9188"/>
                  </a:cubicBezTo>
                  <a:cubicBezTo>
                    <a:pt x="1968" y="9222"/>
                    <a:pt x="2001" y="9222"/>
                    <a:pt x="2035" y="9222"/>
                  </a:cubicBezTo>
                  <a:lnTo>
                    <a:pt x="2068" y="9222"/>
                  </a:lnTo>
                  <a:lnTo>
                    <a:pt x="2302" y="9255"/>
                  </a:lnTo>
                  <a:lnTo>
                    <a:pt x="2702" y="9255"/>
                  </a:lnTo>
                  <a:cubicBezTo>
                    <a:pt x="2902" y="9255"/>
                    <a:pt x="3102" y="9222"/>
                    <a:pt x="3269" y="9188"/>
                  </a:cubicBezTo>
                  <a:cubicBezTo>
                    <a:pt x="4837" y="8788"/>
                    <a:pt x="6204" y="7887"/>
                    <a:pt x="7172" y="6620"/>
                  </a:cubicBezTo>
                  <a:cubicBezTo>
                    <a:pt x="7672" y="5986"/>
                    <a:pt x="8039" y="5252"/>
                    <a:pt x="8273" y="4485"/>
                  </a:cubicBezTo>
                  <a:lnTo>
                    <a:pt x="8506" y="3684"/>
                  </a:lnTo>
                  <a:lnTo>
                    <a:pt x="8573" y="3484"/>
                  </a:lnTo>
                  <a:cubicBezTo>
                    <a:pt x="9107" y="1703"/>
                    <a:pt x="7766" y="1"/>
                    <a:pt x="60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2744;p62">
              <a:extLst>
                <a:ext uri="{FF2B5EF4-FFF2-40B4-BE49-F238E27FC236}">
                  <a16:creationId xmlns:a16="http://schemas.microsoft.com/office/drawing/2014/main" id="{F03E8DE6-313A-0CF3-F3AA-16DB23FA34B1}"/>
                </a:ext>
              </a:extLst>
            </p:cNvPr>
            <p:cNvSpPr/>
            <p:nvPr/>
          </p:nvSpPr>
          <p:spPr>
            <a:xfrm>
              <a:off x="6163838" y="2095365"/>
              <a:ext cx="609" cy="1199"/>
            </a:xfrm>
            <a:custGeom>
              <a:avLst/>
              <a:gdLst/>
              <a:ahLst/>
              <a:cxnLst/>
              <a:rect l="l" t="t" r="r" b="b"/>
              <a:pathLst>
                <a:path w="34" h="67" extrusionOk="0">
                  <a:moveTo>
                    <a:pt x="0" y="0"/>
                  </a:moveTo>
                  <a:cubicBezTo>
                    <a:pt x="0" y="17"/>
                    <a:pt x="8" y="25"/>
                    <a:pt x="17" y="34"/>
                  </a:cubicBezTo>
                  <a:lnTo>
                    <a:pt x="0" y="0"/>
                  </a:lnTo>
                  <a:close/>
                  <a:moveTo>
                    <a:pt x="17" y="34"/>
                  </a:moveTo>
                  <a:lnTo>
                    <a:pt x="33" y="67"/>
                  </a:lnTo>
                  <a:cubicBezTo>
                    <a:pt x="33" y="50"/>
                    <a:pt x="25" y="42"/>
                    <a:pt x="17" y="34"/>
                  </a:cubicBezTo>
                  <a:close/>
                </a:path>
              </a:pathLst>
            </a:custGeom>
            <a:solidFill>
              <a:srgbClr val="99CA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2745;p62">
              <a:extLst>
                <a:ext uri="{FF2B5EF4-FFF2-40B4-BE49-F238E27FC236}">
                  <a16:creationId xmlns:a16="http://schemas.microsoft.com/office/drawing/2014/main" id="{03E705AA-784A-6F47-DE78-87C48671EDD2}"/>
                </a:ext>
              </a:extLst>
            </p:cNvPr>
            <p:cNvSpPr/>
            <p:nvPr/>
          </p:nvSpPr>
          <p:spPr>
            <a:xfrm>
              <a:off x="6131582" y="2078038"/>
              <a:ext cx="18" cy="18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solidFill>
              <a:srgbClr val="99CA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2746;p62">
              <a:extLst>
                <a:ext uri="{FF2B5EF4-FFF2-40B4-BE49-F238E27FC236}">
                  <a16:creationId xmlns:a16="http://schemas.microsoft.com/office/drawing/2014/main" id="{062103BA-4BA8-8194-2402-321F4C75117E}"/>
                </a:ext>
              </a:extLst>
            </p:cNvPr>
            <p:cNvSpPr/>
            <p:nvPr/>
          </p:nvSpPr>
          <p:spPr>
            <a:xfrm>
              <a:off x="6059928" y="2120443"/>
              <a:ext cx="65102" cy="75842"/>
            </a:xfrm>
            <a:custGeom>
              <a:avLst/>
              <a:gdLst/>
              <a:ahLst/>
              <a:cxnLst/>
              <a:rect l="l" t="t" r="r" b="b"/>
              <a:pathLst>
                <a:path w="3637" h="4237" extrusionOk="0">
                  <a:moveTo>
                    <a:pt x="3070" y="0"/>
                  </a:moveTo>
                  <a:lnTo>
                    <a:pt x="1" y="3770"/>
                  </a:lnTo>
                  <a:lnTo>
                    <a:pt x="601" y="4237"/>
                  </a:lnTo>
                  <a:lnTo>
                    <a:pt x="3637" y="467"/>
                  </a:lnTo>
                  <a:lnTo>
                    <a:pt x="307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2747;p62">
              <a:extLst>
                <a:ext uri="{FF2B5EF4-FFF2-40B4-BE49-F238E27FC236}">
                  <a16:creationId xmlns:a16="http://schemas.microsoft.com/office/drawing/2014/main" id="{2786134D-A152-EFE7-C8CF-21EC44A404C5}"/>
                </a:ext>
              </a:extLst>
            </p:cNvPr>
            <p:cNvSpPr/>
            <p:nvPr/>
          </p:nvSpPr>
          <p:spPr>
            <a:xfrm>
              <a:off x="6114273" y="2097155"/>
              <a:ext cx="80031" cy="36444"/>
            </a:xfrm>
            <a:custGeom>
              <a:avLst/>
              <a:gdLst/>
              <a:ahLst/>
              <a:cxnLst/>
              <a:rect l="l" t="t" r="r" b="b"/>
              <a:pathLst>
                <a:path w="4471" h="2036" extrusionOk="0">
                  <a:moveTo>
                    <a:pt x="4470" y="0"/>
                  </a:moveTo>
                  <a:lnTo>
                    <a:pt x="3069" y="434"/>
                  </a:lnTo>
                  <a:lnTo>
                    <a:pt x="2802" y="501"/>
                  </a:lnTo>
                  <a:lnTo>
                    <a:pt x="534" y="1168"/>
                  </a:lnTo>
                  <a:lnTo>
                    <a:pt x="0" y="1301"/>
                  </a:lnTo>
                  <a:lnTo>
                    <a:pt x="100" y="1701"/>
                  </a:lnTo>
                  <a:lnTo>
                    <a:pt x="201" y="2035"/>
                  </a:lnTo>
                  <a:lnTo>
                    <a:pt x="434" y="1968"/>
                  </a:lnTo>
                  <a:lnTo>
                    <a:pt x="2536" y="1335"/>
                  </a:lnTo>
                  <a:lnTo>
                    <a:pt x="3336" y="1101"/>
                  </a:lnTo>
                  <a:lnTo>
                    <a:pt x="4270" y="834"/>
                  </a:lnTo>
                  <a:lnTo>
                    <a:pt x="4337" y="634"/>
                  </a:lnTo>
                  <a:cubicBezTo>
                    <a:pt x="4404" y="434"/>
                    <a:pt x="4437" y="234"/>
                    <a:pt x="44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2748;p62">
              <a:extLst>
                <a:ext uri="{FF2B5EF4-FFF2-40B4-BE49-F238E27FC236}">
                  <a16:creationId xmlns:a16="http://schemas.microsoft.com/office/drawing/2014/main" id="{8415A6F4-8D76-72F8-F5B7-962999077672}"/>
                </a:ext>
              </a:extLst>
            </p:cNvPr>
            <p:cNvSpPr/>
            <p:nvPr/>
          </p:nvSpPr>
          <p:spPr>
            <a:xfrm>
              <a:off x="6110084" y="2049380"/>
              <a:ext cx="19135" cy="78832"/>
            </a:xfrm>
            <a:custGeom>
              <a:avLst/>
              <a:gdLst/>
              <a:ahLst/>
              <a:cxnLst/>
              <a:rect l="l" t="t" r="r" b="b"/>
              <a:pathLst>
                <a:path w="1069" h="4404" extrusionOk="0">
                  <a:moveTo>
                    <a:pt x="1068" y="1"/>
                  </a:moveTo>
                  <a:lnTo>
                    <a:pt x="301" y="268"/>
                  </a:lnTo>
                  <a:lnTo>
                    <a:pt x="201" y="1735"/>
                  </a:lnTo>
                  <a:lnTo>
                    <a:pt x="168" y="2035"/>
                  </a:lnTo>
                  <a:lnTo>
                    <a:pt x="1" y="4270"/>
                  </a:lnTo>
                  <a:lnTo>
                    <a:pt x="1" y="4337"/>
                  </a:lnTo>
                  <a:lnTo>
                    <a:pt x="368" y="4370"/>
                  </a:lnTo>
                  <a:lnTo>
                    <a:pt x="768" y="4404"/>
                  </a:lnTo>
                  <a:lnTo>
                    <a:pt x="768" y="4370"/>
                  </a:lnTo>
                  <a:lnTo>
                    <a:pt x="801" y="3837"/>
                  </a:lnTo>
                  <a:lnTo>
                    <a:pt x="935" y="1702"/>
                  </a:lnTo>
                  <a:lnTo>
                    <a:pt x="968" y="1602"/>
                  </a:lnTo>
                  <a:lnTo>
                    <a:pt x="106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2749;p62">
              <a:extLst>
                <a:ext uri="{FF2B5EF4-FFF2-40B4-BE49-F238E27FC236}">
                  <a16:creationId xmlns:a16="http://schemas.microsoft.com/office/drawing/2014/main" id="{54B8E378-77DD-DFC8-25BB-5C096772799B}"/>
                </a:ext>
              </a:extLst>
            </p:cNvPr>
            <p:cNvSpPr/>
            <p:nvPr/>
          </p:nvSpPr>
          <p:spPr>
            <a:xfrm>
              <a:off x="5502254" y="2078038"/>
              <a:ext cx="158845" cy="166022"/>
            </a:xfrm>
            <a:custGeom>
              <a:avLst/>
              <a:gdLst/>
              <a:ahLst/>
              <a:cxnLst/>
              <a:rect l="l" t="t" r="r" b="b"/>
              <a:pathLst>
                <a:path w="8874" h="9275" extrusionOk="0">
                  <a:moveTo>
                    <a:pt x="6205" y="1"/>
                  </a:moveTo>
                  <a:cubicBezTo>
                    <a:pt x="5971" y="1"/>
                    <a:pt x="5738" y="34"/>
                    <a:pt x="5504" y="101"/>
                  </a:cubicBezTo>
                  <a:cubicBezTo>
                    <a:pt x="4170" y="401"/>
                    <a:pt x="2936" y="1135"/>
                    <a:pt x="2002" y="2136"/>
                  </a:cubicBezTo>
                  <a:lnTo>
                    <a:pt x="1902" y="2102"/>
                  </a:lnTo>
                  <a:lnTo>
                    <a:pt x="1768" y="2403"/>
                  </a:lnTo>
                  <a:cubicBezTo>
                    <a:pt x="1702" y="2503"/>
                    <a:pt x="1635" y="2569"/>
                    <a:pt x="1568" y="2636"/>
                  </a:cubicBezTo>
                  <a:cubicBezTo>
                    <a:pt x="1068" y="3303"/>
                    <a:pt x="701" y="4037"/>
                    <a:pt x="467" y="4804"/>
                  </a:cubicBezTo>
                  <a:lnTo>
                    <a:pt x="167" y="5805"/>
                  </a:lnTo>
                  <a:cubicBezTo>
                    <a:pt x="167" y="5838"/>
                    <a:pt x="167" y="5838"/>
                    <a:pt x="167" y="5872"/>
                  </a:cubicBezTo>
                  <a:cubicBezTo>
                    <a:pt x="134" y="5905"/>
                    <a:pt x="134" y="5972"/>
                    <a:pt x="134" y="6005"/>
                  </a:cubicBezTo>
                  <a:lnTo>
                    <a:pt x="134" y="6072"/>
                  </a:lnTo>
                  <a:cubicBezTo>
                    <a:pt x="134" y="6079"/>
                    <a:pt x="135" y="6082"/>
                    <a:pt x="138" y="6082"/>
                  </a:cubicBezTo>
                  <a:cubicBezTo>
                    <a:pt x="142" y="6082"/>
                    <a:pt x="148" y="6074"/>
                    <a:pt x="148" y="6074"/>
                  </a:cubicBezTo>
                  <a:lnTo>
                    <a:pt x="148" y="6074"/>
                  </a:lnTo>
                  <a:cubicBezTo>
                    <a:pt x="149" y="6074"/>
                    <a:pt x="146" y="6081"/>
                    <a:pt x="134" y="6105"/>
                  </a:cubicBezTo>
                  <a:cubicBezTo>
                    <a:pt x="100" y="6205"/>
                    <a:pt x="100" y="6272"/>
                    <a:pt x="100" y="6339"/>
                  </a:cubicBezTo>
                  <a:cubicBezTo>
                    <a:pt x="0" y="7473"/>
                    <a:pt x="634" y="8574"/>
                    <a:pt x="1702" y="9041"/>
                  </a:cubicBezTo>
                  <a:cubicBezTo>
                    <a:pt x="1802" y="9074"/>
                    <a:pt x="1902" y="9141"/>
                    <a:pt x="2002" y="9174"/>
                  </a:cubicBezTo>
                  <a:cubicBezTo>
                    <a:pt x="2169" y="9207"/>
                    <a:pt x="2369" y="9241"/>
                    <a:pt x="2535" y="9274"/>
                  </a:cubicBezTo>
                  <a:lnTo>
                    <a:pt x="2902" y="9274"/>
                  </a:lnTo>
                  <a:cubicBezTo>
                    <a:pt x="3002" y="9241"/>
                    <a:pt x="3136" y="9241"/>
                    <a:pt x="3236" y="9207"/>
                  </a:cubicBezTo>
                  <a:lnTo>
                    <a:pt x="3436" y="9174"/>
                  </a:lnTo>
                  <a:cubicBezTo>
                    <a:pt x="3670" y="9141"/>
                    <a:pt x="3903" y="9041"/>
                    <a:pt x="4137" y="8974"/>
                  </a:cubicBezTo>
                  <a:cubicBezTo>
                    <a:pt x="5504" y="8474"/>
                    <a:pt x="6672" y="7540"/>
                    <a:pt x="7472" y="6372"/>
                  </a:cubicBezTo>
                  <a:lnTo>
                    <a:pt x="7506" y="6339"/>
                  </a:lnTo>
                  <a:cubicBezTo>
                    <a:pt x="7672" y="6072"/>
                    <a:pt x="7806" y="5838"/>
                    <a:pt x="7939" y="5571"/>
                  </a:cubicBezTo>
                  <a:lnTo>
                    <a:pt x="8406" y="4838"/>
                  </a:lnTo>
                  <a:lnTo>
                    <a:pt x="8306" y="4804"/>
                  </a:lnTo>
                  <a:lnTo>
                    <a:pt x="8340" y="4637"/>
                  </a:lnTo>
                  <a:cubicBezTo>
                    <a:pt x="8373" y="4571"/>
                    <a:pt x="8406" y="4537"/>
                    <a:pt x="8406" y="4471"/>
                  </a:cubicBezTo>
                  <a:lnTo>
                    <a:pt x="8707" y="3470"/>
                  </a:lnTo>
                  <a:cubicBezTo>
                    <a:pt x="8840" y="3036"/>
                    <a:pt x="8873" y="2569"/>
                    <a:pt x="8773" y="2102"/>
                  </a:cubicBezTo>
                  <a:cubicBezTo>
                    <a:pt x="8740" y="2002"/>
                    <a:pt x="8707" y="1869"/>
                    <a:pt x="8673" y="1769"/>
                  </a:cubicBezTo>
                  <a:cubicBezTo>
                    <a:pt x="8640" y="1735"/>
                    <a:pt x="8640" y="1702"/>
                    <a:pt x="8640" y="1669"/>
                  </a:cubicBezTo>
                  <a:cubicBezTo>
                    <a:pt x="8606" y="1602"/>
                    <a:pt x="8573" y="1569"/>
                    <a:pt x="8540" y="1502"/>
                  </a:cubicBezTo>
                  <a:cubicBezTo>
                    <a:pt x="8473" y="1335"/>
                    <a:pt x="8373" y="1168"/>
                    <a:pt x="8240" y="1002"/>
                  </a:cubicBezTo>
                  <a:lnTo>
                    <a:pt x="8206" y="968"/>
                  </a:lnTo>
                  <a:lnTo>
                    <a:pt x="8206" y="968"/>
                  </a:lnTo>
                  <a:cubicBezTo>
                    <a:pt x="8207" y="969"/>
                    <a:pt x="8240" y="1002"/>
                    <a:pt x="8240" y="1035"/>
                  </a:cubicBezTo>
                  <a:cubicBezTo>
                    <a:pt x="8273" y="1235"/>
                    <a:pt x="8273" y="1469"/>
                    <a:pt x="8206" y="1702"/>
                  </a:cubicBezTo>
                  <a:lnTo>
                    <a:pt x="7973" y="2503"/>
                  </a:lnTo>
                  <a:cubicBezTo>
                    <a:pt x="7472" y="4104"/>
                    <a:pt x="6138" y="5371"/>
                    <a:pt x="4504" y="5772"/>
                  </a:cubicBezTo>
                  <a:cubicBezTo>
                    <a:pt x="4370" y="5805"/>
                    <a:pt x="4203" y="5805"/>
                    <a:pt x="4070" y="5805"/>
                  </a:cubicBezTo>
                  <a:cubicBezTo>
                    <a:pt x="3703" y="5772"/>
                    <a:pt x="3369" y="5605"/>
                    <a:pt x="3136" y="5338"/>
                  </a:cubicBezTo>
                  <a:cubicBezTo>
                    <a:pt x="3069" y="5271"/>
                    <a:pt x="3036" y="5171"/>
                    <a:pt x="3002" y="5104"/>
                  </a:cubicBezTo>
                  <a:cubicBezTo>
                    <a:pt x="2836" y="4838"/>
                    <a:pt x="2769" y="4537"/>
                    <a:pt x="2802" y="4237"/>
                  </a:cubicBezTo>
                  <a:cubicBezTo>
                    <a:pt x="2836" y="4170"/>
                    <a:pt x="2836" y="4070"/>
                    <a:pt x="2869" y="4004"/>
                  </a:cubicBezTo>
                  <a:lnTo>
                    <a:pt x="3103" y="3203"/>
                  </a:lnTo>
                  <a:cubicBezTo>
                    <a:pt x="3169" y="3036"/>
                    <a:pt x="3236" y="2836"/>
                    <a:pt x="3303" y="2669"/>
                  </a:cubicBezTo>
                  <a:cubicBezTo>
                    <a:pt x="3903" y="1368"/>
                    <a:pt x="5004" y="401"/>
                    <a:pt x="63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2750;p62">
              <a:extLst>
                <a:ext uri="{FF2B5EF4-FFF2-40B4-BE49-F238E27FC236}">
                  <a16:creationId xmlns:a16="http://schemas.microsoft.com/office/drawing/2014/main" id="{E7F823F3-87AA-65C2-8CC1-1627220C83D3}"/>
                </a:ext>
              </a:extLst>
            </p:cNvPr>
            <p:cNvSpPr/>
            <p:nvPr/>
          </p:nvSpPr>
          <p:spPr>
            <a:xfrm>
              <a:off x="5616295" y="2078647"/>
              <a:ext cx="18" cy="18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rgbClr val="2542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2751;p62">
              <a:extLst>
                <a:ext uri="{FF2B5EF4-FFF2-40B4-BE49-F238E27FC236}">
                  <a16:creationId xmlns:a16="http://schemas.microsoft.com/office/drawing/2014/main" id="{4A0B4E7A-49A3-275A-62F8-F4FFA78A7BEE}"/>
                </a:ext>
              </a:extLst>
            </p:cNvPr>
            <p:cNvSpPr/>
            <p:nvPr/>
          </p:nvSpPr>
          <p:spPr>
            <a:xfrm>
              <a:off x="5523752" y="2044977"/>
              <a:ext cx="156822" cy="165647"/>
            </a:xfrm>
            <a:custGeom>
              <a:avLst/>
              <a:gdLst/>
              <a:ahLst/>
              <a:cxnLst/>
              <a:rect l="l" t="t" r="r" b="b"/>
              <a:pathLst>
                <a:path w="8761" h="9254" extrusionOk="0">
                  <a:moveTo>
                    <a:pt x="5671" y="1781"/>
                  </a:moveTo>
                  <a:cubicBezTo>
                    <a:pt x="6303" y="1781"/>
                    <a:pt x="6895" y="2219"/>
                    <a:pt x="7039" y="2882"/>
                  </a:cubicBezTo>
                  <a:cubicBezTo>
                    <a:pt x="7072" y="3049"/>
                    <a:pt x="7072" y="3249"/>
                    <a:pt x="7039" y="3416"/>
                  </a:cubicBezTo>
                  <a:cubicBezTo>
                    <a:pt x="7039" y="3449"/>
                    <a:pt x="7005" y="3516"/>
                    <a:pt x="7005" y="3549"/>
                  </a:cubicBezTo>
                  <a:lnTo>
                    <a:pt x="6772" y="4283"/>
                  </a:lnTo>
                  <a:lnTo>
                    <a:pt x="6738" y="4350"/>
                  </a:lnTo>
                  <a:cubicBezTo>
                    <a:pt x="6271" y="5984"/>
                    <a:pt x="4937" y="7218"/>
                    <a:pt x="3303" y="7619"/>
                  </a:cubicBezTo>
                  <a:cubicBezTo>
                    <a:pt x="3136" y="7652"/>
                    <a:pt x="3002" y="7652"/>
                    <a:pt x="2869" y="7652"/>
                  </a:cubicBezTo>
                  <a:cubicBezTo>
                    <a:pt x="2735" y="7652"/>
                    <a:pt x="2602" y="7619"/>
                    <a:pt x="2502" y="7585"/>
                  </a:cubicBezTo>
                  <a:cubicBezTo>
                    <a:pt x="2268" y="7485"/>
                    <a:pt x="2068" y="7352"/>
                    <a:pt x="1935" y="7185"/>
                  </a:cubicBezTo>
                  <a:cubicBezTo>
                    <a:pt x="1902" y="7185"/>
                    <a:pt x="1902" y="7152"/>
                    <a:pt x="1902" y="7118"/>
                  </a:cubicBezTo>
                  <a:cubicBezTo>
                    <a:pt x="1835" y="7085"/>
                    <a:pt x="1801" y="7018"/>
                    <a:pt x="1768" y="6985"/>
                  </a:cubicBezTo>
                  <a:cubicBezTo>
                    <a:pt x="1601" y="6718"/>
                    <a:pt x="1568" y="6384"/>
                    <a:pt x="1601" y="6084"/>
                  </a:cubicBezTo>
                  <a:cubicBezTo>
                    <a:pt x="1601" y="6017"/>
                    <a:pt x="1635" y="5951"/>
                    <a:pt x="1635" y="5884"/>
                  </a:cubicBezTo>
                  <a:lnTo>
                    <a:pt x="1902" y="5083"/>
                  </a:lnTo>
                  <a:cubicBezTo>
                    <a:pt x="1968" y="4883"/>
                    <a:pt x="2035" y="4717"/>
                    <a:pt x="2102" y="4516"/>
                  </a:cubicBezTo>
                  <a:cubicBezTo>
                    <a:pt x="2535" y="3582"/>
                    <a:pt x="3236" y="2782"/>
                    <a:pt x="4136" y="2281"/>
                  </a:cubicBezTo>
                  <a:cubicBezTo>
                    <a:pt x="4403" y="2148"/>
                    <a:pt x="4670" y="2048"/>
                    <a:pt x="4937" y="1948"/>
                  </a:cubicBezTo>
                  <a:lnTo>
                    <a:pt x="5171" y="1881"/>
                  </a:lnTo>
                  <a:lnTo>
                    <a:pt x="5204" y="1881"/>
                  </a:lnTo>
                  <a:lnTo>
                    <a:pt x="5371" y="1814"/>
                  </a:lnTo>
                  <a:cubicBezTo>
                    <a:pt x="5471" y="1792"/>
                    <a:pt x="5572" y="1781"/>
                    <a:pt x="5671" y="1781"/>
                  </a:cubicBezTo>
                  <a:close/>
                  <a:moveTo>
                    <a:pt x="5988" y="0"/>
                  </a:moveTo>
                  <a:cubicBezTo>
                    <a:pt x="5775" y="0"/>
                    <a:pt x="5557" y="26"/>
                    <a:pt x="5337" y="80"/>
                  </a:cubicBezTo>
                  <a:cubicBezTo>
                    <a:pt x="5237" y="113"/>
                    <a:pt x="5137" y="113"/>
                    <a:pt x="5037" y="147"/>
                  </a:cubicBezTo>
                  <a:cubicBezTo>
                    <a:pt x="4770" y="247"/>
                    <a:pt x="4503" y="313"/>
                    <a:pt x="4237" y="447"/>
                  </a:cubicBezTo>
                  <a:cubicBezTo>
                    <a:pt x="3202" y="880"/>
                    <a:pt x="2302" y="1581"/>
                    <a:pt x="1568" y="2448"/>
                  </a:cubicBezTo>
                  <a:cubicBezTo>
                    <a:pt x="1568" y="2615"/>
                    <a:pt x="1501" y="2715"/>
                    <a:pt x="1435" y="2782"/>
                  </a:cubicBezTo>
                  <a:lnTo>
                    <a:pt x="1368" y="2882"/>
                  </a:lnTo>
                  <a:lnTo>
                    <a:pt x="1268" y="3015"/>
                  </a:lnTo>
                  <a:cubicBezTo>
                    <a:pt x="1234" y="3082"/>
                    <a:pt x="1201" y="3115"/>
                    <a:pt x="1201" y="3149"/>
                  </a:cubicBezTo>
                  <a:lnTo>
                    <a:pt x="1101" y="3282"/>
                  </a:lnTo>
                  <a:cubicBezTo>
                    <a:pt x="1068" y="3349"/>
                    <a:pt x="1001" y="3449"/>
                    <a:pt x="968" y="3516"/>
                  </a:cubicBezTo>
                  <a:cubicBezTo>
                    <a:pt x="901" y="3616"/>
                    <a:pt x="867" y="3682"/>
                    <a:pt x="834" y="3783"/>
                  </a:cubicBezTo>
                  <a:cubicBezTo>
                    <a:pt x="801" y="3816"/>
                    <a:pt x="767" y="3849"/>
                    <a:pt x="767" y="3883"/>
                  </a:cubicBezTo>
                  <a:cubicBezTo>
                    <a:pt x="734" y="3983"/>
                    <a:pt x="667" y="4116"/>
                    <a:pt x="634" y="4216"/>
                  </a:cubicBezTo>
                  <a:cubicBezTo>
                    <a:pt x="534" y="4416"/>
                    <a:pt x="467" y="4650"/>
                    <a:pt x="400" y="4850"/>
                  </a:cubicBezTo>
                  <a:lnTo>
                    <a:pt x="100" y="5851"/>
                  </a:lnTo>
                  <a:cubicBezTo>
                    <a:pt x="34" y="6017"/>
                    <a:pt x="0" y="6184"/>
                    <a:pt x="0" y="6351"/>
                  </a:cubicBezTo>
                  <a:cubicBezTo>
                    <a:pt x="0" y="6384"/>
                    <a:pt x="0" y="6418"/>
                    <a:pt x="0" y="6451"/>
                  </a:cubicBezTo>
                  <a:lnTo>
                    <a:pt x="0" y="6518"/>
                  </a:lnTo>
                  <a:cubicBezTo>
                    <a:pt x="0" y="6551"/>
                    <a:pt x="0" y="6585"/>
                    <a:pt x="0" y="6618"/>
                  </a:cubicBezTo>
                  <a:lnTo>
                    <a:pt x="0" y="6718"/>
                  </a:lnTo>
                  <a:cubicBezTo>
                    <a:pt x="0" y="6751"/>
                    <a:pt x="0" y="6751"/>
                    <a:pt x="0" y="6785"/>
                  </a:cubicBezTo>
                  <a:lnTo>
                    <a:pt x="0" y="6951"/>
                  </a:lnTo>
                  <a:cubicBezTo>
                    <a:pt x="0" y="7018"/>
                    <a:pt x="34" y="7118"/>
                    <a:pt x="34" y="7218"/>
                  </a:cubicBezTo>
                  <a:cubicBezTo>
                    <a:pt x="67" y="7252"/>
                    <a:pt x="67" y="7318"/>
                    <a:pt x="100" y="7352"/>
                  </a:cubicBezTo>
                  <a:lnTo>
                    <a:pt x="100" y="7385"/>
                  </a:lnTo>
                  <a:cubicBezTo>
                    <a:pt x="100" y="7452"/>
                    <a:pt x="134" y="7519"/>
                    <a:pt x="167" y="7585"/>
                  </a:cubicBezTo>
                  <a:cubicBezTo>
                    <a:pt x="167" y="7619"/>
                    <a:pt x="200" y="7652"/>
                    <a:pt x="200" y="7685"/>
                  </a:cubicBezTo>
                  <a:lnTo>
                    <a:pt x="200" y="7752"/>
                  </a:lnTo>
                  <a:cubicBezTo>
                    <a:pt x="234" y="7819"/>
                    <a:pt x="267" y="7885"/>
                    <a:pt x="334" y="7952"/>
                  </a:cubicBezTo>
                  <a:cubicBezTo>
                    <a:pt x="434" y="8152"/>
                    <a:pt x="567" y="8319"/>
                    <a:pt x="701" y="8453"/>
                  </a:cubicBezTo>
                  <a:cubicBezTo>
                    <a:pt x="767" y="8553"/>
                    <a:pt x="834" y="8619"/>
                    <a:pt x="934" y="8686"/>
                  </a:cubicBezTo>
                  <a:lnTo>
                    <a:pt x="1034" y="8786"/>
                  </a:lnTo>
                  <a:lnTo>
                    <a:pt x="1168" y="8853"/>
                  </a:lnTo>
                  <a:cubicBezTo>
                    <a:pt x="1168" y="8886"/>
                    <a:pt x="1201" y="8886"/>
                    <a:pt x="1234" y="8886"/>
                  </a:cubicBezTo>
                  <a:cubicBezTo>
                    <a:pt x="1268" y="8920"/>
                    <a:pt x="1301" y="8953"/>
                    <a:pt x="1334" y="8953"/>
                  </a:cubicBezTo>
                  <a:lnTo>
                    <a:pt x="1435" y="9020"/>
                  </a:lnTo>
                  <a:cubicBezTo>
                    <a:pt x="1535" y="9053"/>
                    <a:pt x="1635" y="9120"/>
                    <a:pt x="1735" y="9120"/>
                  </a:cubicBezTo>
                  <a:cubicBezTo>
                    <a:pt x="1801" y="9153"/>
                    <a:pt x="1868" y="9186"/>
                    <a:pt x="1935" y="9186"/>
                  </a:cubicBezTo>
                  <a:cubicBezTo>
                    <a:pt x="1935" y="9220"/>
                    <a:pt x="1968" y="9220"/>
                    <a:pt x="2002" y="9220"/>
                  </a:cubicBezTo>
                  <a:lnTo>
                    <a:pt x="2035" y="9220"/>
                  </a:lnTo>
                  <a:lnTo>
                    <a:pt x="2302" y="9253"/>
                  </a:lnTo>
                  <a:lnTo>
                    <a:pt x="2702" y="9253"/>
                  </a:lnTo>
                  <a:cubicBezTo>
                    <a:pt x="2869" y="9253"/>
                    <a:pt x="3069" y="9220"/>
                    <a:pt x="3269" y="9186"/>
                  </a:cubicBezTo>
                  <a:cubicBezTo>
                    <a:pt x="4804" y="8786"/>
                    <a:pt x="6205" y="7885"/>
                    <a:pt x="7172" y="6618"/>
                  </a:cubicBezTo>
                  <a:cubicBezTo>
                    <a:pt x="7639" y="5984"/>
                    <a:pt x="8006" y="5250"/>
                    <a:pt x="8273" y="4483"/>
                  </a:cubicBezTo>
                  <a:lnTo>
                    <a:pt x="8506" y="3682"/>
                  </a:lnTo>
                  <a:lnTo>
                    <a:pt x="8573" y="3482"/>
                  </a:lnTo>
                  <a:cubicBezTo>
                    <a:pt x="8606" y="3282"/>
                    <a:pt x="8673" y="3049"/>
                    <a:pt x="8673" y="2849"/>
                  </a:cubicBezTo>
                  <a:cubicBezTo>
                    <a:pt x="8761" y="1271"/>
                    <a:pt x="7492" y="0"/>
                    <a:pt x="598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2752;p62">
              <a:extLst>
                <a:ext uri="{FF2B5EF4-FFF2-40B4-BE49-F238E27FC236}">
                  <a16:creationId xmlns:a16="http://schemas.microsoft.com/office/drawing/2014/main" id="{EE285F91-6248-7579-B1E4-193ECBE05884}"/>
                </a:ext>
              </a:extLst>
            </p:cNvPr>
            <p:cNvSpPr/>
            <p:nvPr/>
          </p:nvSpPr>
          <p:spPr>
            <a:xfrm>
              <a:off x="5649141" y="2095365"/>
              <a:ext cx="609" cy="1199"/>
            </a:xfrm>
            <a:custGeom>
              <a:avLst/>
              <a:gdLst/>
              <a:ahLst/>
              <a:cxnLst/>
              <a:rect l="l" t="t" r="r" b="b"/>
              <a:pathLst>
                <a:path w="34" h="67" extrusionOk="0">
                  <a:moveTo>
                    <a:pt x="0" y="0"/>
                  </a:moveTo>
                  <a:cubicBezTo>
                    <a:pt x="0" y="17"/>
                    <a:pt x="9" y="25"/>
                    <a:pt x="17" y="34"/>
                  </a:cubicBezTo>
                  <a:lnTo>
                    <a:pt x="17" y="34"/>
                  </a:lnTo>
                  <a:lnTo>
                    <a:pt x="0" y="0"/>
                  </a:lnTo>
                  <a:close/>
                  <a:moveTo>
                    <a:pt x="17" y="34"/>
                  </a:moveTo>
                  <a:lnTo>
                    <a:pt x="34" y="67"/>
                  </a:lnTo>
                  <a:cubicBezTo>
                    <a:pt x="34" y="50"/>
                    <a:pt x="25" y="42"/>
                    <a:pt x="17" y="34"/>
                  </a:cubicBezTo>
                  <a:close/>
                </a:path>
              </a:pathLst>
            </a:custGeom>
            <a:solidFill>
              <a:srgbClr val="99CA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2753;p62">
              <a:extLst>
                <a:ext uri="{FF2B5EF4-FFF2-40B4-BE49-F238E27FC236}">
                  <a16:creationId xmlns:a16="http://schemas.microsoft.com/office/drawing/2014/main" id="{5CDD96D8-FE39-D70A-1D0A-E2364CF56DAE}"/>
                </a:ext>
              </a:extLst>
            </p:cNvPr>
            <p:cNvSpPr/>
            <p:nvPr/>
          </p:nvSpPr>
          <p:spPr>
            <a:xfrm>
              <a:off x="5616295" y="2078038"/>
              <a:ext cx="18" cy="18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solidFill>
              <a:srgbClr val="99CA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2754;p62">
              <a:extLst>
                <a:ext uri="{FF2B5EF4-FFF2-40B4-BE49-F238E27FC236}">
                  <a16:creationId xmlns:a16="http://schemas.microsoft.com/office/drawing/2014/main" id="{1D10F8A7-5E88-21C1-792F-4E5E76D5B3A2}"/>
                </a:ext>
              </a:extLst>
            </p:cNvPr>
            <p:cNvSpPr/>
            <p:nvPr/>
          </p:nvSpPr>
          <p:spPr>
            <a:xfrm>
              <a:off x="5545250" y="2120443"/>
              <a:ext cx="65084" cy="75842"/>
            </a:xfrm>
            <a:custGeom>
              <a:avLst/>
              <a:gdLst/>
              <a:ahLst/>
              <a:cxnLst/>
              <a:rect l="l" t="t" r="r" b="b"/>
              <a:pathLst>
                <a:path w="3636" h="4237" extrusionOk="0">
                  <a:moveTo>
                    <a:pt x="3036" y="0"/>
                  </a:moveTo>
                  <a:lnTo>
                    <a:pt x="0" y="3770"/>
                  </a:lnTo>
                  <a:lnTo>
                    <a:pt x="600" y="4237"/>
                  </a:lnTo>
                  <a:lnTo>
                    <a:pt x="3636" y="467"/>
                  </a:lnTo>
                  <a:lnTo>
                    <a:pt x="303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2755;p62">
              <a:extLst>
                <a:ext uri="{FF2B5EF4-FFF2-40B4-BE49-F238E27FC236}">
                  <a16:creationId xmlns:a16="http://schemas.microsoft.com/office/drawing/2014/main" id="{4B631238-4A41-7EB9-BDA4-EE877764B802}"/>
                </a:ext>
              </a:extLst>
            </p:cNvPr>
            <p:cNvSpPr/>
            <p:nvPr/>
          </p:nvSpPr>
          <p:spPr>
            <a:xfrm>
              <a:off x="5599576" y="2097155"/>
              <a:ext cx="80031" cy="36444"/>
            </a:xfrm>
            <a:custGeom>
              <a:avLst/>
              <a:gdLst/>
              <a:ahLst/>
              <a:cxnLst/>
              <a:rect l="l" t="t" r="r" b="b"/>
              <a:pathLst>
                <a:path w="4471" h="2036" extrusionOk="0">
                  <a:moveTo>
                    <a:pt x="4470" y="0"/>
                  </a:moveTo>
                  <a:lnTo>
                    <a:pt x="3103" y="434"/>
                  </a:lnTo>
                  <a:lnTo>
                    <a:pt x="2836" y="501"/>
                  </a:lnTo>
                  <a:lnTo>
                    <a:pt x="568" y="1168"/>
                  </a:lnTo>
                  <a:lnTo>
                    <a:pt x="34" y="1301"/>
                  </a:lnTo>
                  <a:lnTo>
                    <a:pt x="1" y="1301"/>
                  </a:lnTo>
                  <a:lnTo>
                    <a:pt x="167" y="1701"/>
                  </a:lnTo>
                  <a:lnTo>
                    <a:pt x="267" y="2035"/>
                  </a:lnTo>
                  <a:lnTo>
                    <a:pt x="468" y="1968"/>
                  </a:lnTo>
                  <a:lnTo>
                    <a:pt x="2569" y="1335"/>
                  </a:lnTo>
                  <a:lnTo>
                    <a:pt x="3370" y="1101"/>
                  </a:lnTo>
                  <a:lnTo>
                    <a:pt x="4304" y="834"/>
                  </a:lnTo>
                  <a:lnTo>
                    <a:pt x="4370" y="634"/>
                  </a:lnTo>
                  <a:cubicBezTo>
                    <a:pt x="4437" y="434"/>
                    <a:pt x="4470" y="234"/>
                    <a:pt x="44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2756;p62">
              <a:extLst>
                <a:ext uri="{FF2B5EF4-FFF2-40B4-BE49-F238E27FC236}">
                  <a16:creationId xmlns:a16="http://schemas.microsoft.com/office/drawing/2014/main" id="{F8ABF86C-1F03-FEDB-258B-118DE9BEB197}"/>
                </a:ext>
              </a:extLst>
            </p:cNvPr>
            <p:cNvSpPr/>
            <p:nvPr/>
          </p:nvSpPr>
          <p:spPr>
            <a:xfrm>
              <a:off x="5595406" y="2049380"/>
              <a:ext cx="19117" cy="78832"/>
            </a:xfrm>
            <a:custGeom>
              <a:avLst/>
              <a:gdLst/>
              <a:ahLst/>
              <a:cxnLst/>
              <a:rect l="l" t="t" r="r" b="b"/>
              <a:pathLst>
                <a:path w="1068" h="4404" extrusionOk="0">
                  <a:moveTo>
                    <a:pt x="1067" y="1"/>
                  </a:moveTo>
                  <a:lnTo>
                    <a:pt x="300" y="268"/>
                  </a:lnTo>
                  <a:lnTo>
                    <a:pt x="200" y="1735"/>
                  </a:lnTo>
                  <a:lnTo>
                    <a:pt x="167" y="2035"/>
                  </a:lnTo>
                  <a:lnTo>
                    <a:pt x="0" y="4270"/>
                  </a:lnTo>
                  <a:lnTo>
                    <a:pt x="0" y="4337"/>
                  </a:lnTo>
                  <a:lnTo>
                    <a:pt x="367" y="4370"/>
                  </a:lnTo>
                  <a:lnTo>
                    <a:pt x="767" y="4404"/>
                  </a:lnTo>
                  <a:lnTo>
                    <a:pt x="767" y="4370"/>
                  </a:lnTo>
                  <a:lnTo>
                    <a:pt x="801" y="3837"/>
                  </a:lnTo>
                  <a:lnTo>
                    <a:pt x="934" y="1702"/>
                  </a:lnTo>
                  <a:lnTo>
                    <a:pt x="934" y="1602"/>
                  </a:lnTo>
                  <a:lnTo>
                    <a:pt x="106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2757;p62">
              <a:extLst>
                <a:ext uri="{FF2B5EF4-FFF2-40B4-BE49-F238E27FC236}">
                  <a16:creationId xmlns:a16="http://schemas.microsoft.com/office/drawing/2014/main" id="{8AD2A737-7D4C-E98C-CB52-AC1E5FE943AD}"/>
                </a:ext>
              </a:extLst>
            </p:cNvPr>
            <p:cNvSpPr/>
            <p:nvPr/>
          </p:nvSpPr>
          <p:spPr>
            <a:xfrm>
              <a:off x="5246105" y="2078038"/>
              <a:ext cx="157055" cy="166022"/>
            </a:xfrm>
            <a:custGeom>
              <a:avLst/>
              <a:gdLst/>
              <a:ahLst/>
              <a:cxnLst/>
              <a:rect l="l" t="t" r="r" b="b"/>
              <a:pathLst>
                <a:path w="8774" h="9275" extrusionOk="0">
                  <a:moveTo>
                    <a:pt x="6138" y="1"/>
                  </a:moveTo>
                  <a:cubicBezTo>
                    <a:pt x="5904" y="1"/>
                    <a:pt x="5671" y="34"/>
                    <a:pt x="5437" y="101"/>
                  </a:cubicBezTo>
                  <a:cubicBezTo>
                    <a:pt x="4103" y="401"/>
                    <a:pt x="2902" y="1135"/>
                    <a:pt x="1968" y="2136"/>
                  </a:cubicBezTo>
                  <a:lnTo>
                    <a:pt x="1868" y="2102"/>
                  </a:lnTo>
                  <a:lnTo>
                    <a:pt x="1735" y="2403"/>
                  </a:lnTo>
                  <a:lnTo>
                    <a:pt x="1501" y="2636"/>
                  </a:lnTo>
                  <a:cubicBezTo>
                    <a:pt x="1001" y="3303"/>
                    <a:pt x="634" y="4037"/>
                    <a:pt x="400" y="4804"/>
                  </a:cubicBezTo>
                  <a:lnTo>
                    <a:pt x="100" y="5805"/>
                  </a:lnTo>
                  <a:cubicBezTo>
                    <a:pt x="100" y="5838"/>
                    <a:pt x="100" y="5838"/>
                    <a:pt x="100" y="5872"/>
                  </a:cubicBezTo>
                  <a:cubicBezTo>
                    <a:pt x="67" y="5905"/>
                    <a:pt x="67" y="5972"/>
                    <a:pt x="67" y="6005"/>
                  </a:cubicBezTo>
                  <a:cubicBezTo>
                    <a:pt x="67" y="6038"/>
                    <a:pt x="67" y="6072"/>
                    <a:pt x="67" y="6072"/>
                  </a:cubicBezTo>
                  <a:lnTo>
                    <a:pt x="67" y="6139"/>
                  </a:lnTo>
                  <a:cubicBezTo>
                    <a:pt x="33" y="6205"/>
                    <a:pt x="33" y="6272"/>
                    <a:pt x="33" y="6339"/>
                  </a:cubicBezTo>
                  <a:cubicBezTo>
                    <a:pt x="0" y="6739"/>
                    <a:pt x="33" y="7173"/>
                    <a:pt x="200" y="7573"/>
                  </a:cubicBezTo>
                  <a:cubicBezTo>
                    <a:pt x="334" y="7873"/>
                    <a:pt x="500" y="8173"/>
                    <a:pt x="734" y="8440"/>
                  </a:cubicBezTo>
                  <a:cubicBezTo>
                    <a:pt x="1001" y="8674"/>
                    <a:pt x="1301" y="8907"/>
                    <a:pt x="1601" y="9041"/>
                  </a:cubicBezTo>
                  <a:cubicBezTo>
                    <a:pt x="1868" y="9174"/>
                    <a:pt x="2168" y="9241"/>
                    <a:pt x="2435" y="9274"/>
                  </a:cubicBezTo>
                  <a:lnTo>
                    <a:pt x="2802" y="9274"/>
                  </a:lnTo>
                  <a:cubicBezTo>
                    <a:pt x="2902" y="9241"/>
                    <a:pt x="3036" y="9241"/>
                    <a:pt x="3169" y="9207"/>
                  </a:cubicBezTo>
                  <a:lnTo>
                    <a:pt x="3336" y="9174"/>
                  </a:lnTo>
                  <a:cubicBezTo>
                    <a:pt x="3603" y="9141"/>
                    <a:pt x="3836" y="9041"/>
                    <a:pt x="4070" y="8974"/>
                  </a:cubicBezTo>
                  <a:cubicBezTo>
                    <a:pt x="5404" y="8474"/>
                    <a:pt x="6571" y="7573"/>
                    <a:pt x="7405" y="6372"/>
                  </a:cubicBezTo>
                  <a:lnTo>
                    <a:pt x="7439" y="6339"/>
                  </a:lnTo>
                  <a:cubicBezTo>
                    <a:pt x="7572" y="6072"/>
                    <a:pt x="7739" y="5838"/>
                    <a:pt x="7872" y="5571"/>
                  </a:cubicBezTo>
                  <a:lnTo>
                    <a:pt x="8306" y="4838"/>
                  </a:lnTo>
                  <a:lnTo>
                    <a:pt x="8206" y="4804"/>
                  </a:lnTo>
                  <a:lnTo>
                    <a:pt x="8273" y="4637"/>
                  </a:lnTo>
                  <a:cubicBezTo>
                    <a:pt x="8273" y="4571"/>
                    <a:pt x="8306" y="4537"/>
                    <a:pt x="8306" y="4471"/>
                  </a:cubicBezTo>
                  <a:lnTo>
                    <a:pt x="8606" y="3470"/>
                  </a:lnTo>
                  <a:cubicBezTo>
                    <a:pt x="8773" y="3036"/>
                    <a:pt x="8773" y="2569"/>
                    <a:pt x="8673" y="2102"/>
                  </a:cubicBezTo>
                  <a:cubicBezTo>
                    <a:pt x="8640" y="2002"/>
                    <a:pt x="8606" y="1869"/>
                    <a:pt x="8573" y="1769"/>
                  </a:cubicBezTo>
                  <a:cubicBezTo>
                    <a:pt x="8573" y="1735"/>
                    <a:pt x="8540" y="1702"/>
                    <a:pt x="8540" y="1669"/>
                  </a:cubicBezTo>
                  <a:cubicBezTo>
                    <a:pt x="8506" y="1602"/>
                    <a:pt x="8473" y="1569"/>
                    <a:pt x="8473" y="1502"/>
                  </a:cubicBezTo>
                  <a:cubicBezTo>
                    <a:pt x="8373" y="1335"/>
                    <a:pt x="8273" y="1168"/>
                    <a:pt x="8139" y="1002"/>
                  </a:cubicBezTo>
                  <a:lnTo>
                    <a:pt x="8106" y="968"/>
                  </a:lnTo>
                  <a:lnTo>
                    <a:pt x="8139" y="1035"/>
                  </a:lnTo>
                  <a:cubicBezTo>
                    <a:pt x="8206" y="1235"/>
                    <a:pt x="8173" y="1469"/>
                    <a:pt x="8106" y="1702"/>
                  </a:cubicBezTo>
                  <a:lnTo>
                    <a:pt x="7872" y="2503"/>
                  </a:lnTo>
                  <a:cubicBezTo>
                    <a:pt x="7372" y="4104"/>
                    <a:pt x="6071" y="5371"/>
                    <a:pt x="4403" y="5772"/>
                  </a:cubicBezTo>
                  <a:cubicBezTo>
                    <a:pt x="4270" y="5805"/>
                    <a:pt x="4136" y="5805"/>
                    <a:pt x="4003" y="5805"/>
                  </a:cubicBezTo>
                  <a:cubicBezTo>
                    <a:pt x="3636" y="5772"/>
                    <a:pt x="3302" y="5605"/>
                    <a:pt x="3069" y="5338"/>
                  </a:cubicBezTo>
                  <a:cubicBezTo>
                    <a:pt x="3002" y="5271"/>
                    <a:pt x="2969" y="5171"/>
                    <a:pt x="2902" y="5104"/>
                  </a:cubicBezTo>
                  <a:cubicBezTo>
                    <a:pt x="2769" y="4838"/>
                    <a:pt x="2702" y="4537"/>
                    <a:pt x="2735" y="4237"/>
                  </a:cubicBezTo>
                  <a:cubicBezTo>
                    <a:pt x="2769" y="4170"/>
                    <a:pt x="2769" y="4070"/>
                    <a:pt x="2802" y="4004"/>
                  </a:cubicBezTo>
                  <a:lnTo>
                    <a:pt x="3036" y="3203"/>
                  </a:lnTo>
                  <a:cubicBezTo>
                    <a:pt x="3102" y="3036"/>
                    <a:pt x="3169" y="2836"/>
                    <a:pt x="3236" y="2669"/>
                  </a:cubicBezTo>
                  <a:cubicBezTo>
                    <a:pt x="3803" y="1368"/>
                    <a:pt x="4937" y="401"/>
                    <a:pt x="63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2758;p62">
              <a:extLst>
                <a:ext uri="{FF2B5EF4-FFF2-40B4-BE49-F238E27FC236}">
                  <a16:creationId xmlns:a16="http://schemas.microsoft.com/office/drawing/2014/main" id="{C85DA8D2-7D64-A125-E67D-8FD61710699F}"/>
                </a:ext>
              </a:extLst>
            </p:cNvPr>
            <p:cNvSpPr/>
            <p:nvPr/>
          </p:nvSpPr>
          <p:spPr>
            <a:xfrm>
              <a:off x="5358947" y="2078647"/>
              <a:ext cx="18" cy="18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rgbClr val="2542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2759;p62">
              <a:extLst>
                <a:ext uri="{FF2B5EF4-FFF2-40B4-BE49-F238E27FC236}">
                  <a16:creationId xmlns:a16="http://schemas.microsoft.com/office/drawing/2014/main" id="{C2C79538-AA65-7404-D8E9-593037BDFC5C}"/>
                </a:ext>
              </a:extLst>
            </p:cNvPr>
            <p:cNvSpPr/>
            <p:nvPr/>
          </p:nvSpPr>
          <p:spPr>
            <a:xfrm>
              <a:off x="5265795" y="2044977"/>
              <a:ext cx="157431" cy="165647"/>
            </a:xfrm>
            <a:custGeom>
              <a:avLst/>
              <a:gdLst/>
              <a:ahLst/>
              <a:cxnLst/>
              <a:rect l="l" t="t" r="r" b="b"/>
              <a:pathLst>
                <a:path w="8795" h="9254" extrusionOk="0">
                  <a:moveTo>
                    <a:pt x="5682" y="1781"/>
                  </a:moveTo>
                  <a:cubicBezTo>
                    <a:pt x="6328" y="1781"/>
                    <a:pt x="6895" y="2219"/>
                    <a:pt x="7039" y="2882"/>
                  </a:cubicBezTo>
                  <a:cubicBezTo>
                    <a:pt x="7073" y="3049"/>
                    <a:pt x="7073" y="3249"/>
                    <a:pt x="7039" y="3416"/>
                  </a:cubicBezTo>
                  <a:cubicBezTo>
                    <a:pt x="7039" y="3449"/>
                    <a:pt x="7039" y="3516"/>
                    <a:pt x="7006" y="3549"/>
                  </a:cubicBezTo>
                  <a:lnTo>
                    <a:pt x="6806" y="4283"/>
                  </a:lnTo>
                  <a:lnTo>
                    <a:pt x="6772" y="4350"/>
                  </a:lnTo>
                  <a:cubicBezTo>
                    <a:pt x="6272" y="5984"/>
                    <a:pt x="4971" y="7218"/>
                    <a:pt x="3303" y="7619"/>
                  </a:cubicBezTo>
                  <a:cubicBezTo>
                    <a:pt x="3170" y="7652"/>
                    <a:pt x="3036" y="7652"/>
                    <a:pt x="2870" y="7652"/>
                  </a:cubicBezTo>
                  <a:cubicBezTo>
                    <a:pt x="2736" y="7652"/>
                    <a:pt x="2636" y="7619"/>
                    <a:pt x="2503" y="7585"/>
                  </a:cubicBezTo>
                  <a:cubicBezTo>
                    <a:pt x="2303" y="7485"/>
                    <a:pt x="2102" y="7352"/>
                    <a:pt x="1936" y="7185"/>
                  </a:cubicBezTo>
                  <a:lnTo>
                    <a:pt x="1902" y="7118"/>
                  </a:lnTo>
                  <a:cubicBezTo>
                    <a:pt x="1869" y="7085"/>
                    <a:pt x="1836" y="7018"/>
                    <a:pt x="1802" y="6985"/>
                  </a:cubicBezTo>
                  <a:cubicBezTo>
                    <a:pt x="1635" y="6718"/>
                    <a:pt x="1569" y="6384"/>
                    <a:pt x="1635" y="6084"/>
                  </a:cubicBezTo>
                  <a:cubicBezTo>
                    <a:pt x="1635" y="6017"/>
                    <a:pt x="1635" y="5951"/>
                    <a:pt x="1669" y="5884"/>
                  </a:cubicBezTo>
                  <a:lnTo>
                    <a:pt x="1902" y="5083"/>
                  </a:lnTo>
                  <a:cubicBezTo>
                    <a:pt x="2269" y="3883"/>
                    <a:pt x="3070" y="2882"/>
                    <a:pt x="4171" y="2281"/>
                  </a:cubicBezTo>
                  <a:cubicBezTo>
                    <a:pt x="4437" y="2148"/>
                    <a:pt x="4671" y="2048"/>
                    <a:pt x="4938" y="1948"/>
                  </a:cubicBezTo>
                  <a:cubicBezTo>
                    <a:pt x="5038" y="1915"/>
                    <a:pt x="5105" y="1881"/>
                    <a:pt x="5171" y="1881"/>
                  </a:cubicBezTo>
                  <a:lnTo>
                    <a:pt x="5205" y="1881"/>
                  </a:lnTo>
                  <a:lnTo>
                    <a:pt x="5371" y="1814"/>
                  </a:lnTo>
                  <a:cubicBezTo>
                    <a:pt x="5476" y="1792"/>
                    <a:pt x="5580" y="1781"/>
                    <a:pt x="5682" y="1781"/>
                  </a:cubicBezTo>
                  <a:close/>
                  <a:moveTo>
                    <a:pt x="6022" y="0"/>
                  </a:moveTo>
                  <a:cubicBezTo>
                    <a:pt x="5809" y="0"/>
                    <a:pt x="5591" y="26"/>
                    <a:pt x="5371" y="80"/>
                  </a:cubicBezTo>
                  <a:cubicBezTo>
                    <a:pt x="5271" y="113"/>
                    <a:pt x="5171" y="113"/>
                    <a:pt x="5071" y="147"/>
                  </a:cubicBezTo>
                  <a:cubicBezTo>
                    <a:pt x="4804" y="247"/>
                    <a:pt x="4537" y="313"/>
                    <a:pt x="4271" y="447"/>
                  </a:cubicBezTo>
                  <a:cubicBezTo>
                    <a:pt x="3237" y="880"/>
                    <a:pt x="2336" y="1581"/>
                    <a:pt x="1602" y="2448"/>
                  </a:cubicBezTo>
                  <a:lnTo>
                    <a:pt x="1469" y="2782"/>
                  </a:lnTo>
                  <a:lnTo>
                    <a:pt x="1402" y="2882"/>
                  </a:lnTo>
                  <a:lnTo>
                    <a:pt x="1268" y="3015"/>
                  </a:lnTo>
                  <a:cubicBezTo>
                    <a:pt x="1268" y="3082"/>
                    <a:pt x="1235" y="3115"/>
                    <a:pt x="1202" y="3149"/>
                  </a:cubicBezTo>
                  <a:cubicBezTo>
                    <a:pt x="1168" y="3182"/>
                    <a:pt x="1135" y="3249"/>
                    <a:pt x="1135" y="3282"/>
                  </a:cubicBezTo>
                  <a:cubicBezTo>
                    <a:pt x="1068" y="3349"/>
                    <a:pt x="1035" y="3449"/>
                    <a:pt x="968" y="3516"/>
                  </a:cubicBezTo>
                  <a:cubicBezTo>
                    <a:pt x="935" y="3616"/>
                    <a:pt x="868" y="3682"/>
                    <a:pt x="835" y="3783"/>
                  </a:cubicBezTo>
                  <a:cubicBezTo>
                    <a:pt x="835" y="3816"/>
                    <a:pt x="801" y="3849"/>
                    <a:pt x="801" y="3883"/>
                  </a:cubicBezTo>
                  <a:cubicBezTo>
                    <a:pt x="735" y="3983"/>
                    <a:pt x="701" y="4116"/>
                    <a:pt x="635" y="4216"/>
                  </a:cubicBezTo>
                  <a:cubicBezTo>
                    <a:pt x="568" y="4416"/>
                    <a:pt x="468" y="4650"/>
                    <a:pt x="435" y="4850"/>
                  </a:cubicBezTo>
                  <a:lnTo>
                    <a:pt x="101" y="5851"/>
                  </a:lnTo>
                  <a:cubicBezTo>
                    <a:pt x="68" y="6017"/>
                    <a:pt x="34" y="6184"/>
                    <a:pt x="1" y="6351"/>
                  </a:cubicBezTo>
                  <a:cubicBezTo>
                    <a:pt x="1" y="6384"/>
                    <a:pt x="1" y="6418"/>
                    <a:pt x="1" y="6451"/>
                  </a:cubicBezTo>
                  <a:cubicBezTo>
                    <a:pt x="1" y="6484"/>
                    <a:pt x="1" y="6518"/>
                    <a:pt x="1" y="6518"/>
                  </a:cubicBezTo>
                  <a:cubicBezTo>
                    <a:pt x="1" y="6551"/>
                    <a:pt x="1" y="6585"/>
                    <a:pt x="1" y="6618"/>
                  </a:cubicBezTo>
                  <a:lnTo>
                    <a:pt x="1" y="6718"/>
                  </a:lnTo>
                  <a:cubicBezTo>
                    <a:pt x="1" y="6751"/>
                    <a:pt x="1" y="6751"/>
                    <a:pt x="1" y="6785"/>
                  </a:cubicBezTo>
                  <a:cubicBezTo>
                    <a:pt x="1" y="6818"/>
                    <a:pt x="1" y="6885"/>
                    <a:pt x="1" y="6951"/>
                  </a:cubicBezTo>
                  <a:cubicBezTo>
                    <a:pt x="34" y="7018"/>
                    <a:pt x="34" y="7118"/>
                    <a:pt x="68" y="7218"/>
                  </a:cubicBezTo>
                  <a:cubicBezTo>
                    <a:pt x="68" y="7252"/>
                    <a:pt x="68" y="7318"/>
                    <a:pt x="101" y="7352"/>
                  </a:cubicBezTo>
                  <a:lnTo>
                    <a:pt x="101" y="7385"/>
                  </a:lnTo>
                  <a:cubicBezTo>
                    <a:pt x="101" y="7452"/>
                    <a:pt x="134" y="7519"/>
                    <a:pt x="168" y="7585"/>
                  </a:cubicBezTo>
                  <a:cubicBezTo>
                    <a:pt x="168" y="7619"/>
                    <a:pt x="201" y="7652"/>
                    <a:pt x="234" y="7685"/>
                  </a:cubicBezTo>
                  <a:lnTo>
                    <a:pt x="234" y="7752"/>
                  </a:lnTo>
                  <a:cubicBezTo>
                    <a:pt x="268" y="7819"/>
                    <a:pt x="301" y="7885"/>
                    <a:pt x="368" y="7952"/>
                  </a:cubicBezTo>
                  <a:cubicBezTo>
                    <a:pt x="468" y="8152"/>
                    <a:pt x="568" y="8319"/>
                    <a:pt x="735" y="8453"/>
                  </a:cubicBezTo>
                  <a:cubicBezTo>
                    <a:pt x="801" y="8553"/>
                    <a:pt x="868" y="8619"/>
                    <a:pt x="968" y="8686"/>
                  </a:cubicBezTo>
                  <a:cubicBezTo>
                    <a:pt x="1002" y="8719"/>
                    <a:pt x="1035" y="8753"/>
                    <a:pt x="1068" y="8786"/>
                  </a:cubicBezTo>
                  <a:lnTo>
                    <a:pt x="1202" y="8853"/>
                  </a:lnTo>
                  <a:cubicBezTo>
                    <a:pt x="1202" y="8886"/>
                    <a:pt x="1235" y="8886"/>
                    <a:pt x="1268" y="8886"/>
                  </a:cubicBezTo>
                  <a:cubicBezTo>
                    <a:pt x="1302" y="8920"/>
                    <a:pt x="1335" y="8953"/>
                    <a:pt x="1369" y="8953"/>
                  </a:cubicBezTo>
                  <a:lnTo>
                    <a:pt x="1469" y="9020"/>
                  </a:lnTo>
                  <a:cubicBezTo>
                    <a:pt x="1569" y="9053"/>
                    <a:pt x="1669" y="9120"/>
                    <a:pt x="1769" y="9120"/>
                  </a:cubicBezTo>
                  <a:cubicBezTo>
                    <a:pt x="1836" y="9153"/>
                    <a:pt x="1902" y="9186"/>
                    <a:pt x="1969" y="9186"/>
                  </a:cubicBezTo>
                  <a:cubicBezTo>
                    <a:pt x="1969" y="9220"/>
                    <a:pt x="2002" y="9220"/>
                    <a:pt x="2036" y="9220"/>
                  </a:cubicBezTo>
                  <a:lnTo>
                    <a:pt x="2069" y="9220"/>
                  </a:lnTo>
                  <a:cubicBezTo>
                    <a:pt x="2169" y="9220"/>
                    <a:pt x="2236" y="9253"/>
                    <a:pt x="2336" y="9253"/>
                  </a:cubicBezTo>
                  <a:lnTo>
                    <a:pt x="2736" y="9253"/>
                  </a:lnTo>
                  <a:cubicBezTo>
                    <a:pt x="2903" y="9253"/>
                    <a:pt x="3103" y="9220"/>
                    <a:pt x="3303" y="9186"/>
                  </a:cubicBezTo>
                  <a:cubicBezTo>
                    <a:pt x="4838" y="8786"/>
                    <a:pt x="6239" y="7885"/>
                    <a:pt x="7206" y="6618"/>
                  </a:cubicBezTo>
                  <a:cubicBezTo>
                    <a:pt x="7673" y="5984"/>
                    <a:pt x="8040" y="5250"/>
                    <a:pt x="8273" y="4483"/>
                  </a:cubicBezTo>
                  <a:lnTo>
                    <a:pt x="8540" y="3682"/>
                  </a:lnTo>
                  <a:lnTo>
                    <a:pt x="8607" y="3482"/>
                  </a:lnTo>
                  <a:cubicBezTo>
                    <a:pt x="8640" y="3282"/>
                    <a:pt x="8707" y="3049"/>
                    <a:pt x="8707" y="2849"/>
                  </a:cubicBezTo>
                  <a:cubicBezTo>
                    <a:pt x="8795" y="1271"/>
                    <a:pt x="7526" y="0"/>
                    <a:pt x="60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2760;p62">
              <a:extLst>
                <a:ext uri="{FF2B5EF4-FFF2-40B4-BE49-F238E27FC236}">
                  <a16:creationId xmlns:a16="http://schemas.microsoft.com/office/drawing/2014/main" id="{A6DA7E1F-7F0E-7444-6420-29D9DBC567A3}"/>
                </a:ext>
              </a:extLst>
            </p:cNvPr>
            <p:cNvSpPr/>
            <p:nvPr/>
          </p:nvSpPr>
          <p:spPr>
            <a:xfrm>
              <a:off x="5391793" y="2095365"/>
              <a:ext cx="609" cy="1199"/>
            </a:xfrm>
            <a:custGeom>
              <a:avLst/>
              <a:gdLst/>
              <a:ahLst/>
              <a:cxnLst/>
              <a:rect l="l" t="t" r="r" b="b"/>
              <a:pathLst>
                <a:path w="34" h="67" extrusionOk="0">
                  <a:moveTo>
                    <a:pt x="0" y="0"/>
                  </a:moveTo>
                  <a:lnTo>
                    <a:pt x="34" y="67"/>
                  </a:lnTo>
                  <a:close/>
                </a:path>
              </a:pathLst>
            </a:custGeom>
            <a:solidFill>
              <a:srgbClr val="99CA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2761;p62">
              <a:extLst>
                <a:ext uri="{FF2B5EF4-FFF2-40B4-BE49-F238E27FC236}">
                  <a16:creationId xmlns:a16="http://schemas.microsoft.com/office/drawing/2014/main" id="{F7AC24E9-44A6-F27F-93A2-56E78F518268}"/>
                </a:ext>
              </a:extLst>
            </p:cNvPr>
            <p:cNvSpPr/>
            <p:nvPr/>
          </p:nvSpPr>
          <p:spPr>
            <a:xfrm>
              <a:off x="5358947" y="2078038"/>
              <a:ext cx="18" cy="18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solidFill>
              <a:srgbClr val="99CA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2762;p62">
              <a:extLst>
                <a:ext uri="{FF2B5EF4-FFF2-40B4-BE49-F238E27FC236}">
                  <a16:creationId xmlns:a16="http://schemas.microsoft.com/office/drawing/2014/main" id="{71B2C1DE-C20A-269C-2E68-E59A9722AEC9}"/>
                </a:ext>
              </a:extLst>
            </p:cNvPr>
            <p:cNvSpPr/>
            <p:nvPr/>
          </p:nvSpPr>
          <p:spPr>
            <a:xfrm>
              <a:off x="5287901" y="2120443"/>
              <a:ext cx="65102" cy="75842"/>
            </a:xfrm>
            <a:custGeom>
              <a:avLst/>
              <a:gdLst/>
              <a:ahLst/>
              <a:cxnLst/>
              <a:rect l="l" t="t" r="r" b="b"/>
              <a:pathLst>
                <a:path w="3637" h="4237" extrusionOk="0">
                  <a:moveTo>
                    <a:pt x="3036" y="0"/>
                  </a:moveTo>
                  <a:lnTo>
                    <a:pt x="0" y="3770"/>
                  </a:lnTo>
                  <a:lnTo>
                    <a:pt x="601" y="4237"/>
                  </a:lnTo>
                  <a:lnTo>
                    <a:pt x="3636" y="467"/>
                  </a:lnTo>
                  <a:lnTo>
                    <a:pt x="303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2763;p62">
              <a:extLst>
                <a:ext uri="{FF2B5EF4-FFF2-40B4-BE49-F238E27FC236}">
                  <a16:creationId xmlns:a16="http://schemas.microsoft.com/office/drawing/2014/main" id="{A500654C-4CEA-13F3-3ED5-8C125965AA2D}"/>
                </a:ext>
              </a:extLst>
            </p:cNvPr>
            <p:cNvSpPr/>
            <p:nvPr/>
          </p:nvSpPr>
          <p:spPr>
            <a:xfrm>
              <a:off x="5342228" y="2097155"/>
              <a:ext cx="80031" cy="36444"/>
            </a:xfrm>
            <a:custGeom>
              <a:avLst/>
              <a:gdLst/>
              <a:ahLst/>
              <a:cxnLst/>
              <a:rect l="l" t="t" r="r" b="b"/>
              <a:pathLst>
                <a:path w="4471" h="2036" extrusionOk="0">
                  <a:moveTo>
                    <a:pt x="4470" y="0"/>
                  </a:moveTo>
                  <a:lnTo>
                    <a:pt x="3103" y="434"/>
                  </a:lnTo>
                  <a:lnTo>
                    <a:pt x="2803" y="501"/>
                  </a:lnTo>
                  <a:lnTo>
                    <a:pt x="568" y="1168"/>
                  </a:lnTo>
                  <a:lnTo>
                    <a:pt x="34" y="1301"/>
                  </a:lnTo>
                  <a:lnTo>
                    <a:pt x="1" y="1301"/>
                  </a:lnTo>
                  <a:lnTo>
                    <a:pt x="101" y="1701"/>
                  </a:lnTo>
                  <a:lnTo>
                    <a:pt x="201" y="2035"/>
                  </a:lnTo>
                  <a:lnTo>
                    <a:pt x="434" y="1968"/>
                  </a:lnTo>
                  <a:lnTo>
                    <a:pt x="2536" y="1335"/>
                  </a:lnTo>
                  <a:lnTo>
                    <a:pt x="3336" y="1101"/>
                  </a:lnTo>
                  <a:lnTo>
                    <a:pt x="4304" y="834"/>
                  </a:lnTo>
                  <a:lnTo>
                    <a:pt x="4337" y="634"/>
                  </a:lnTo>
                  <a:cubicBezTo>
                    <a:pt x="4404" y="434"/>
                    <a:pt x="4437" y="234"/>
                    <a:pt x="44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2764;p62">
              <a:extLst>
                <a:ext uri="{FF2B5EF4-FFF2-40B4-BE49-F238E27FC236}">
                  <a16:creationId xmlns:a16="http://schemas.microsoft.com/office/drawing/2014/main" id="{642E52F2-D056-84C4-C547-717EBC0C21F4}"/>
                </a:ext>
              </a:extLst>
            </p:cNvPr>
            <p:cNvSpPr/>
            <p:nvPr/>
          </p:nvSpPr>
          <p:spPr>
            <a:xfrm>
              <a:off x="5338057" y="2049380"/>
              <a:ext cx="19117" cy="78832"/>
            </a:xfrm>
            <a:custGeom>
              <a:avLst/>
              <a:gdLst/>
              <a:ahLst/>
              <a:cxnLst/>
              <a:rect l="l" t="t" r="r" b="b"/>
              <a:pathLst>
                <a:path w="1068" h="4404" extrusionOk="0">
                  <a:moveTo>
                    <a:pt x="1068" y="1"/>
                  </a:moveTo>
                  <a:lnTo>
                    <a:pt x="300" y="268"/>
                  </a:lnTo>
                  <a:lnTo>
                    <a:pt x="267" y="268"/>
                  </a:lnTo>
                  <a:lnTo>
                    <a:pt x="167" y="1735"/>
                  </a:lnTo>
                  <a:lnTo>
                    <a:pt x="167" y="2035"/>
                  </a:lnTo>
                  <a:lnTo>
                    <a:pt x="0" y="4270"/>
                  </a:lnTo>
                  <a:lnTo>
                    <a:pt x="0" y="4337"/>
                  </a:lnTo>
                  <a:lnTo>
                    <a:pt x="334" y="4370"/>
                  </a:lnTo>
                  <a:lnTo>
                    <a:pt x="734" y="4404"/>
                  </a:lnTo>
                  <a:lnTo>
                    <a:pt x="767" y="4370"/>
                  </a:lnTo>
                  <a:lnTo>
                    <a:pt x="801" y="3837"/>
                  </a:lnTo>
                  <a:lnTo>
                    <a:pt x="934" y="1702"/>
                  </a:lnTo>
                  <a:lnTo>
                    <a:pt x="934" y="1602"/>
                  </a:lnTo>
                  <a:lnTo>
                    <a:pt x="106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2765;p62">
              <a:extLst>
                <a:ext uri="{FF2B5EF4-FFF2-40B4-BE49-F238E27FC236}">
                  <a16:creationId xmlns:a16="http://schemas.microsoft.com/office/drawing/2014/main" id="{E4ED5537-B917-116D-E7C3-FE432F75E9D2}"/>
                </a:ext>
              </a:extLst>
            </p:cNvPr>
            <p:cNvSpPr/>
            <p:nvPr/>
          </p:nvSpPr>
          <p:spPr>
            <a:xfrm>
              <a:off x="6205026" y="1552011"/>
              <a:ext cx="40615" cy="112269"/>
            </a:xfrm>
            <a:custGeom>
              <a:avLst/>
              <a:gdLst/>
              <a:ahLst/>
              <a:cxnLst/>
              <a:rect l="l" t="t" r="r" b="b"/>
              <a:pathLst>
                <a:path w="2269" h="6272" extrusionOk="0">
                  <a:moveTo>
                    <a:pt x="1135" y="0"/>
                  </a:moveTo>
                  <a:cubicBezTo>
                    <a:pt x="401" y="901"/>
                    <a:pt x="1" y="2002"/>
                    <a:pt x="1" y="3136"/>
                  </a:cubicBezTo>
                  <a:cubicBezTo>
                    <a:pt x="1" y="3169"/>
                    <a:pt x="1" y="3202"/>
                    <a:pt x="1" y="3202"/>
                  </a:cubicBezTo>
                  <a:cubicBezTo>
                    <a:pt x="1" y="3503"/>
                    <a:pt x="34" y="3769"/>
                    <a:pt x="101" y="4036"/>
                  </a:cubicBezTo>
                  <a:cubicBezTo>
                    <a:pt x="101" y="4136"/>
                    <a:pt x="134" y="4236"/>
                    <a:pt x="134" y="4303"/>
                  </a:cubicBezTo>
                  <a:cubicBezTo>
                    <a:pt x="234" y="4637"/>
                    <a:pt x="334" y="4970"/>
                    <a:pt x="501" y="5271"/>
                  </a:cubicBezTo>
                  <a:cubicBezTo>
                    <a:pt x="634" y="5571"/>
                    <a:pt x="801" y="5838"/>
                    <a:pt x="968" y="6071"/>
                  </a:cubicBezTo>
                  <a:cubicBezTo>
                    <a:pt x="1035" y="6138"/>
                    <a:pt x="1068" y="6205"/>
                    <a:pt x="1135" y="6271"/>
                  </a:cubicBezTo>
                  <a:cubicBezTo>
                    <a:pt x="1168" y="6205"/>
                    <a:pt x="1235" y="6138"/>
                    <a:pt x="1268" y="6071"/>
                  </a:cubicBezTo>
                  <a:cubicBezTo>
                    <a:pt x="1468" y="5838"/>
                    <a:pt x="1635" y="5571"/>
                    <a:pt x="1769" y="5271"/>
                  </a:cubicBezTo>
                  <a:cubicBezTo>
                    <a:pt x="1902" y="4970"/>
                    <a:pt x="2035" y="4637"/>
                    <a:pt x="2102" y="4303"/>
                  </a:cubicBezTo>
                  <a:cubicBezTo>
                    <a:pt x="2136" y="4236"/>
                    <a:pt x="2169" y="4136"/>
                    <a:pt x="2169" y="4036"/>
                  </a:cubicBezTo>
                  <a:cubicBezTo>
                    <a:pt x="2236" y="3769"/>
                    <a:pt x="2269" y="3469"/>
                    <a:pt x="2269" y="3202"/>
                  </a:cubicBezTo>
                  <a:lnTo>
                    <a:pt x="2269" y="3136"/>
                  </a:lnTo>
                  <a:cubicBezTo>
                    <a:pt x="2269" y="2002"/>
                    <a:pt x="1869" y="901"/>
                    <a:pt x="113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2766;p62">
              <a:extLst>
                <a:ext uri="{FF2B5EF4-FFF2-40B4-BE49-F238E27FC236}">
                  <a16:creationId xmlns:a16="http://schemas.microsoft.com/office/drawing/2014/main" id="{8FC7115E-8D4D-D91B-6496-CE2D1D23B354}"/>
                </a:ext>
              </a:extLst>
            </p:cNvPr>
            <p:cNvSpPr/>
            <p:nvPr/>
          </p:nvSpPr>
          <p:spPr>
            <a:xfrm>
              <a:off x="6160240" y="1586630"/>
              <a:ext cx="61522" cy="60932"/>
            </a:xfrm>
            <a:custGeom>
              <a:avLst/>
              <a:gdLst/>
              <a:ahLst/>
              <a:cxnLst/>
              <a:rect l="l" t="t" r="r" b="b"/>
              <a:pathLst>
                <a:path w="3437" h="3404" extrusionOk="0">
                  <a:moveTo>
                    <a:pt x="1" y="1"/>
                  </a:moveTo>
                  <a:cubicBezTo>
                    <a:pt x="68" y="801"/>
                    <a:pt x="401" y="1535"/>
                    <a:pt x="935" y="2136"/>
                  </a:cubicBezTo>
                  <a:cubicBezTo>
                    <a:pt x="968" y="2202"/>
                    <a:pt x="1035" y="2269"/>
                    <a:pt x="1102" y="2336"/>
                  </a:cubicBezTo>
                  <a:lnTo>
                    <a:pt x="1168" y="2369"/>
                  </a:lnTo>
                  <a:cubicBezTo>
                    <a:pt x="1669" y="2870"/>
                    <a:pt x="2303" y="3203"/>
                    <a:pt x="3003" y="3337"/>
                  </a:cubicBezTo>
                  <a:cubicBezTo>
                    <a:pt x="3136" y="3370"/>
                    <a:pt x="3270" y="3403"/>
                    <a:pt x="3437" y="3403"/>
                  </a:cubicBezTo>
                  <a:cubicBezTo>
                    <a:pt x="3403" y="3070"/>
                    <a:pt x="3303" y="2703"/>
                    <a:pt x="3170" y="2369"/>
                  </a:cubicBezTo>
                  <a:cubicBezTo>
                    <a:pt x="3136" y="2302"/>
                    <a:pt x="3103" y="2202"/>
                    <a:pt x="3070" y="2136"/>
                  </a:cubicBezTo>
                  <a:cubicBezTo>
                    <a:pt x="2936" y="1802"/>
                    <a:pt x="2736" y="1535"/>
                    <a:pt x="2503" y="1302"/>
                  </a:cubicBezTo>
                  <a:lnTo>
                    <a:pt x="2336" y="1102"/>
                  </a:lnTo>
                  <a:cubicBezTo>
                    <a:pt x="1702" y="468"/>
                    <a:pt x="902" y="101"/>
                    <a:pt x="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2767;p62">
              <a:extLst>
                <a:ext uri="{FF2B5EF4-FFF2-40B4-BE49-F238E27FC236}">
                  <a16:creationId xmlns:a16="http://schemas.microsoft.com/office/drawing/2014/main" id="{AA7D2B98-9E62-341D-C408-8853EB206344}"/>
                </a:ext>
              </a:extLst>
            </p:cNvPr>
            <p:cNvSpPr/>
            <p:nvPr/>
          </p:nvSpPr>
          <p:spPr>
            <a:xfrm>
              <a:off x="6228904" y="1586630"/>
              <a:ext cx="61522" cy="60932"/>
            </a:xfrm>
            <a:custGeom>
              <a:avLst/>
              <a:gdLst/>
              <a:ahLst/>
              <a:cxnLst/>
              <a:rect l="l" t="t" r="r" b="b"/>
              <a:pathLst>
                <a:path w="3437" h="3404" extrusionOk="0">
                  <a:moveTo>
                    <a:pt x="3437" y="1"/>
                  </a:moveTo>
                  <a:cubicBezTo>
                    <a:pt x="2536" y="68"/>
                    <a:pt x="1736" y="468"/>
                    <a:pt x="1102" y="1068"/>
                  </a:cubicBezTo>
                  <a:lnTo>
                    <a:pt x="935" y="1268"/>
                  </a:lnTo>
                  <a:cubicBezTo>
                    <a:pt x="701" y="1502"/>
                    <a:pt x="535" y="1802"/>
                    <a:pt x="368" y="2102"/>
                  </a:cubicBezTo>
                  <a:cubicBezTo>
                    <a:pt x="335" y="2202"/>
                    <a:pt x="301" y="2269"/>
                    <a:pt x="268" y="2369"/>
                  </a:cubicBezTo>
                  <a:cubicBezTo>
                    <a:pt x="134" y="2703"/>
                    <a:pt x="34" y="3070"/>
                    <a:pt x="1" y="3403"/>
                  </a:cubicBezTo>
                  <a:cubicBezTo>
                    <a:pt x="134" y="3403"/>
                    <a:pt x="301" y="3370"/>
                    <a:pt x="435" y="3337"/>
                  </a:cubicBezTo>
                  <a:cubicBezTo>
                    <a:pt x="1135" y="3203"/>
                    <a:pt x="1769" y="2870"/>
                    <a:pt x="2269" y="2369"/>
                  </a:cubicBezTo>
                  <a:lnTo>
                    <a:pt x="2336" y="2302"/>
                  </a:lnTo>
                  <a:cubicBezTo>
                    <a:pt x="2403" y="2236"/>
                    <a:pt x="2469" y="2202"/>
                    <a:pt x="2536" y="2102"/>
                  </a:cubicBezTo>
                  <a:cubicBezTo>
                    <a:pt x="3036" y="1502"/>
                    <a:pt x="3370" y="768"/>
                    <a:pt x="343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2768;p62">
              <a:extLst>
                <a:ext uri="{FF2B5EF4-FFF2-40B4-BE49-F238E27FC236}">
                  <a16:creationId xmlns:a16="http://schemas.microsoft.com/office/drawing/2014/main" id="{2C72BA4C-CE3F-7F67-05E1-3108452C213F}"/>
                </a:ext>
              </a:extLst>
            </p:cNvPr>
            <p:cNvSpPr/>
            <p:nvPr/>
          </p:nvSpPr>
          <p:spPr>
            <a:xfrm>
              <a:off x="6087405" y="1629035"/>
              <a:ext cx="241238" cy="206244"/>
            </a:xfrm>
            <a:custGeom>
              <a:avLst/>
              <a:gdLst/>
              <a:ahLst/>
              <a:cxnLst/>
              <a:rect l="l" t="t" r="r" b="b"/>
              <a:pathLst>
                <a:path w="13477" h="11522" extrusionOk="0">
                  <a:moveTo>
                    <a:pt x="7706" y="0"/>
                  </a:moveTo>
                  <a:cubicBezTo>
                    <a:pt x="2569" y="0"/>
                    <a:pt x="0" y="6205"/>
                    <a:pt x="3636" y="9841"/>
                  </a:cubicBezTo>
                  <a:cubicBezTo>
                    <a:pt x="4808" y="11001"/>
                    <a:pt x="6242" y="11521"/>
                    <a:pt x="7649" y="11521"/>
                  </a:cubicBezTo>
                  <a:cubicBezTo>
                    <a:pt x="10608" y="11521"/>
                    <a:pt x="13443" y="9220"/>
                    <a:pt x="13443" y="5738"/>
                  </a:cubicBezTo>
                  <a:cubicBezTo>
                    <a:pt x="13477" y="2569"/>
                    <a:pt x="10875" y="0"/>
                    <a:pt x="77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2769;p62">
              <a:extLst>
                <a:ext uri="{FF2B5EF4-FFF2-40B4-BE49-F238E27FC236}">
                  <a16:creationId xmlns:a16="http://schemas.microsoft.com/office/drawing/2014/main" id="{5C77EF07-F8AA-AD13-CB2F-961CB44BEB67}"/>
                </a:ext>
              </a:extLst>
            </p:cNvPr>
            <p:cNvSpPr/>
            <p:nvPr/>
          </p:nvSpPr>
          <p:spPr>
            <a:xfrm>
              <a:off x="6188916" y="1629339"/>
              <a:ext cx="139137" cy="154352"/>
            </a:xfrm>
            <a:custGeom>
              <a:avLst/>
              <a:gdLst/>
              <a:ahLst/>
              <a:cxnLst/>
              <a:rect l="l" t="t" r="r" b="b"/>
              <a:pathLst>
                <a:path w="7773" h="8623" extrusionOk="0">
                  <a:moveTo>
                    <a:pt x="7772" y="5721"/>
                  </a:moveTo>
                  <a:cubicBezTo>
                    <a:pt x="7772" y="5726"/>
                    <a:pt x="7772" y="5732"/>
                    <a:pt x="7772" y="5737"/>
                  </a:cubicBezTo>
                  <a:lnTo>
                    <a:pt x="7772" y="5737"/>
                  </a:lnTo>
                  <a:cubicBezTo>
                    <a:pt x="7772" y="5743"/>
                    <a:pt x="7772" y="5748"/>
                    <a:pt x="7772" y="5754"/>
                  </a:cubicBezTo>
                  <a:lnTo>
                    <a:pt x="7772" y="5721"/>
                  </a:lnTo>
                  <a:close/>
                  <a:moveTo>
                    <a:pt x="2058" y="0"/>
                  </a:moveTo>
                  <a:cubicBezTo>
                    <a:pt x="1382" y="0"/>
                    <a:pt x="687" y="122"/>
                    <a:pt x="0" y="383"/>
                  </a:cubicBezTo>
                  <a:lnTo>
                    <a:pt x="0" y="4286"/>
                  </a:lnTo>
                  <a:cubicBezTo>
                    <a:pt x="0" y="6688"/>
                    <a:pt x="1935" y="8623"/>
                    <a:pt x="4336" y="8623"/>
                  </a:cubicBezTo>
                  <a:lnTo>
                    <a:pt x="7005" y="8623"/>
                  </a:lnTo>
                  <a:cubicBezTo>
                    <a:pt x="7503" y="7760"/>
                    <a:pt x="7769" y="6765"/>
                    <a:pt x="7772" y="5737"/>
                  </a:cubicBezTo>
                  <a:lnTo>
                    <a:pt x="7772" y="5737"/>
                  </a:lnTo>
                  <a:cubicBezTo>
                    <a:pt x="7763" y="2445"/>
                    <a:pt x="5090" y="0"/>
                    <a:pt x="20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2770;p62">
              <a:extLst>
                <a:ext uri="{FF2B5EF4-FFF2-40B4-BE49-F238E27FC236}">
                  <a16:creationId xmlns:a16="http://schemas.microsoft.com/office/drawing/2014/main" id="{9AB68511-33C1-9A76-2C92-0946599DFB40}"/>
                </a:ext>
              </a:extLst>
            </p:cNvPr>
            <p:cNvSpPr/>
            <p:nvPr/>
          </p:nvSpPr>
          <p:spPr>
            <a:xfrm>
              <a:off x="6225324" y="1654113"/>
              <a:ext cx="77650" cy="77632"/>
            </a:xfrm>
            <a:custGeom>
              <a:avLst/>
              <a:gdLst/>
              <a:ahLst/>
              <a:cxnLst/>
              <a:rect l="l" t="t" r="r" b="b"/>
              <a:pathLst>
                <a:path w="4338" h="4337" fill="none" extrusionOk="0">
                  <a:moveTo>
                    <a:pt x="1" y="0"/>
                  </a:moveTo>
                  <a:cubicBezTo>
                    <a:pt x="2403" y="0"/>
                    <a:pt x="4337" y="1935"/>
                    <a:pt x="4337" y="4337"/>
                  </a:cubicBezTo>
                </a:path>
              </a:pathLst>
            </a:custGeom>
            <a:noFill/>
            <a:ln w="75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2771;p62">
              <a:extLst>
                <a:ext uri="{FF2B5EF4-FFF2-40B4-BE49-F238E27FC236}">
                  <a16:creationId xmlns:a16="http://schemas.microsoft.com/office/drawing/2014/main" id="{29A27168-8C57-060B-F005-FC46B5906021}"/>
                </a:ext>
              </a:extLst>
            </p:cNvPr>
            <p:cNvSpPr/>
            <p:nvPr/>
          </p:nvSpPr>
          <p:spPr>
            <a:xfrm>
              <a:off x="6376400" y="1712019"/>
              <a:ext cx="40615" cy="112269"/>
            </a:xfrm>
            <a:custGeom>
              <a:avLst/>
              <a:gdLst/>
              <a:ahLst/>
              <a:cxnLst/>
              <a:rect l="l" t="t" r="r" b="b"/>
              <a:pathLst>
                <a:path w="2269" h="6272" extrusionOk="0">
                  <a:moveTo>
                    <a:pt x="1134" y="1"/>
                  </a:moveTo>
                  <a:cubicBezTo>
                    <a:pt x="400" y="901"/>
                    <a:pt x="0" y="2002"/>
                    <a:pt x="0" y="3170"/>
                  </a:cubicBezTo>
                  <a:cubicBezTo>
                    <a:pt x="0" y="3170"/>
                    <a:pt x="0" y="3203"/>
                    <a:pt x="0" y="3236"/>
                  </a:cubicBezTo>
                  <a:cubicBezTo>
                    <a:pt x="0" y="3503"/>
                    <a:pt x="34" y="3770"/>
                    <a:pt x="100" y="4070"/>
                  </a:cubicBezTo>
                  <a:cubicBezTo>
                    <a:pt x="100" y="4137"/>
                    <a:pt x="134" y="4237"/>
                    <a:pt x="134" y="4304"/>
                  </a:cubicBezTo>
                  <a:cubicBezTo>
                    <a:pt x="234" y="4637"/>
                    <a:pt x="334" y="4971"/>
                    <a:pt x="501" y="5305"/>
                  </a:cubicBezTo>
                  <a:cubicBezTo>
                    <a:pt x="634" y="5571"/>
                    <a:pt x="801" y="5838"/>
                    <a:pt x="1001" y="6072"/>
                  </a:cubicBezTo>
                  <a:cubicBezTo>
                    <a:pt x="1034" y="6139"/>
                    <a:pt x="1101" y="6205"/>
                    <a:pt x="1134" y="6272"/>
                  </a:cubicBezTo>
                  <a:lnTo>
                    <a:pt x="1268" y="6072"/>
                  </a:lnTo>
                  <a:cubicBezTo>
                    <a:pt x="1468" y="5838"/>
                    <a:pt x="1635" y="5571"/>
                    <a:pt x="1768" y="5305"/>
                  </a:cubicBezTo>
                  <a:cubicBezTo>
                    <a:pt x="1935" y="4971"/>
                    <a:pt x="2035" y="4637"/>
                    <a:pt x="2135" y="4304"/>
                  </a:cubicBezTo>
                  <a:cubicBezTo>
                    <a:pt x="2135" y="4237"/>
                    <a:pt x="2168" y="4137"/>
                    <a:pt x="2168" y="4070"/>
                  </a:cubicBezTo>
                  <a:cubicBezTo>
                    <a:pt x="2235" y="3770"/>
                    <a:pt x="2268" y="3503"/>
                    <a:pt x="2268" y="3203"/>
                  </a:cubicBezTo>
                  <a:lnTo>
                    <a:pt x="2268" y="3136"/>
                  </a:lnTo>
                  <a:cubicBezTo>
                    <a:pt x="2268" y="2002"/>
                    <a:pt x="1868" y="868"/>
                    <a:pt x="113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2772;p62">
              <a:extLst>
                <a:ext uri="{FF2B5EF4-FFF2-40B4-BE49-F238E27FC236}">
                  <a16:creationId xmlns:a16="http://schemas.microsoft.com/office/drawing/2014/main" id="{FCD18E86-3960-A890-F246-EE784C4693EE}"/>
                </a:ext>
              </a:extLst>
            </p:cNvPr>
            <p:cNvSpPr/>
            <p:nvPr/>
          </p:nvSpPr>
          <p:spPr>
            <a:xfrm>
              <a:off x="6331615" y="1746065"/>
              <a:ext cx="61522" cy="61504"/>
            </a:xfrm>
            <a:custGeom>
              <a:avLst/>
              <a:gdLst/>
              <a:ahLst/>
              <a:cxnLst/>
              <a:rect l="l" t="t" r="r" b="b"/>
              <a:pathLst>
                <a:path w="3437" h="3436" extrusionOk="0">
                  <a:moveTo>
                    <a:pt x="0" y="0"/>
                  </a:moveTo>
                  <a:lnTo>
                    <a:pt x="0" y="0"/>
                  </a:lnTo>
                  <a:cubicBezTo>
                    <a:pt x="67" y="801"/>
                    <a:pt x="401" y="1535"/>
                    <a:pt x="934" y="2135"/>
                  </a:cubicBezTo>
                  <a:lnTo>
                    <a:pt x="1101" y="2335"/>
                  </a:lnTo>
                  <a:cubicBezTo>
                    <a:pt x="1135" y="2369"/>
                    <a:pt x="1135" y="2369"/>
                    <a:pt x="1168" y="2402"/>
                  </a:cubicBezTo>
                  <a:cubicBezTo>
                    <a:pt x="1668" y="2902"/>
                    <a:pt x="2302" y="3236"/>
                    <a:pt x="3003" y="3369"/>
                  </a:cubicBezTo>
                  <a:cubicBezTo>
                    <a:pt x="3136" y="3403"/>
                    <a:pt x="3269" y="3436"/>
                    <a:pt x="3436" y="3436"/>
                  </a:cubicBezTo>
                  <a:cubicBezTo>
                    <a:pt x="3403" y="3069"/>
                    <a:pt x="3303" y="2702"/>
                    <a:pt x="3203" y="2369"/>
                  </a:cubicBezTo>
                  <a:cubicBezTo>
                    <a:pt x="3169" y="2302"/>
                    <a:pt x="3103" y="2202"/>
                    <a:pt x="3069" y="2135"/>
                  </a:cubicBezTo>
                  <a:cubicBezTo>
                    <a:pt x="2936" y="1835"/>
                    <a:pt x="2736" y="1535"/>
                    <a:pt x="2502" y="1301"/>
                  </a:cubicBezTo>
                  <a:cubicBezTo>
                    <a:pt x="2469" y="1234"/>
                    <a:pt x="2402" y="1168"/>
                    <a:pt x="2335" y="1101"/>
                  </a:cubicBezTo>
                  <a:cubicBezTo>
                    <a:pt x="1702" y="467"/>
                    <a:pt x="901" y="100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2773;p62">
              <a:extLst>
                <a:ext uri="{FF2B5EF4-FFF2-40B4-BE49-F238E27FC236}">
                  <a16:creationId xmlns:a16="http://schemas.microsoft.com/office/drawing/2014/main" id="{117328B0-3D03-A45C-ED8C-4749B6576E83}"/>
                </a:ext>
              </a:extLst>
            </p:cNvPr>
            <p:cNvSpPr/>
            <p:nvPr/>
          </p:nvSpPr>
          <p:spPr>
            <a:xfrm>
              <a:off x="6400870" y="1746656"/>
              <a:ext cx="60932" cy="61522"/>
            </a:xfrm>
            <a:custGeom>
              <a:avLst/>
              <a:gdLst/>
              <a:ahLst/>
              <a:cxnLst/>
              <a:rect l="l" t="t" r="r" b="b"/>
              <a:pathLst>
                <a:path w="3404" h="3437" extrusionOk="0">
                  <a:moveTo>
                    <a:pt x="3403" y="1"/>
                  </a:moveTo>
                  <a:cubicBezTo>
                    <a:pt x="2536" y="67"/>
                    <a:pt x="1702" y="468"/>
                    <a:pt x="1068" y="1101"/>
                  </a:cubicBezTo>
                  <a:cubicBezTo>
                    <a:pt x="1035" y="1135"/>
                    <a:pt x="968" y="1201"/>
                    <a:pt x="901" y="1268"/>
                  </a:cubicBezTo>
                  <a:cubicBezTo>
                    <a:pt x="668" y="1535"/>
                    <a:pt x="501" y="1802"/>
                    <a:pt x="334" y="2135"/>
                  </a:cubicBezTo>
                  <a:cubicBezTo>
                    <a:pt x="301" y="2202"/>
                    <a:pt x="268" y="2302"/>
                    <a:pt x="234" y="2369"/>
                  </a:cubicBezTo>
                  <a:cubicBezTo>
                    <a:pt x="101" y="2702"/>
                    <a:pt x="34" y="3069"/>
                    <a:pt x="1" y="3436"/>
                  </a:cubicBezTo>
                  <a:cubicBezTo>
                    <a:pt x="134" y="3403"/>
                    <a:pt x="268" y="3370"/>
                    <a:pt x="401" y="3370"/>
                  </a:cubicBezTo>
                  <a:cubicBezTo>
                    <a:pt x="1102" y="3203"/>
                    <a:pt x="1735" y="2869"/>
                    <a:pt x="2236" y="2369"/>
                  </a:cubicBezTo>
                  <a:cubicBezTo>
                    <a:pt x="2269" y="2369"/>
                    <a:pt x="2302" y="2336"/>
                    <a:pt x="2302" y="2336"/>
                  </a:cubicBezTo>
                  <a:lnTo>
                    <a:pt x="2503" y="2135"/>
                  </a:lnTo>
                  <a:cubicBezTo>
                    <a:pt x="3003" y="1535"/>
                    <a:pt x="3337" y="768"/>
                    <a:pt x="340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2774;p62">
              <a:extLst>
                <a:ext uri="{FF2B5EF4-FFF2-40B4-BE49-F238E27FC236}">
                  <a16:creationId xmlns:a16="http://schemas.microsoft.com/office/drawing/2014/main" id="{E5A5BD7E-AB7B-83EB-C1B5-D4210005B871}"/>
                </a:ext>
              </a:extLst>
            </p:cNvPr>
            <p:cNvSpPr/>
            <p:nvPr/>
          </p:nvSpPr>
          <p:spPr>
            <a:xfrm>
              <a:off x="6259370" y="1789043"/>
              <a:ext cx="240630" cy="206280"/>
            </a:xfrm>
            <a:custGeom>
              <a:avLst/>
              <a:gdLst/>
              <a:ahLst/>
              <a:cxnLst/>
              <a:rect l="l" t="t" r="r" b="b"/>
              <a:pathLst>
                <a:path w="13443" h="11524" extrusionOk="0">
                  <a:moveTo>
                    <a:pt x="7733" y="1"/>
                  </a:moveTo>
                  <a:cubicBezTo>
                    <a:pt x="7713" y="1"/>
                    <a:pt x="7692" y="1"/>
                    <a:pt x="7672" y="1"/>
                  </a:cubicBezTo>
                  <a:cubicBezTo>
                    <a:pt x="2535" y="34"/>
                    <a:pt x="0" y="6205"/>
                    <a:pt x="3603" y="9841"/>
                  </a:cubicBezTo>
                  <a:cubicBezTo>
                    <a:pt x="4775" y="11003"/>
                    <a:pt x="6212" y="11523"/>
                    <a:pt x="7620" y="11523"/>
                  </a:cubicBezTo>
                  <a:cubicBezTo>
                    <a:pt x="10578" y="11523"/>
                    <a:pt x="13410" y="9229"/>
                    <a:pt x="13410" y="5772"/>
                  </a:cubicBezTo>
                  <a:cubicBezTo>
                    <a:pt x="13443" y="2590"/>
                    <a:pt x="10874" y="1"/>
                    <a:pt x="77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2775;p62">
              <a:extLst>
                <a:ext uri="{FF2B5EF4-FFF2-40B4-BE49-F238E27FC236}">
                  <a16:creationId xmlns:a16="http://schemas.microsoft.com/office/drawing/2014/main" id="{A58B212C-6CC3-1A77-E095-50E04C088C1A}"/>
                </a:ext>
              </a:extLst>
            </p:cNvPr>
            <p:cNvSpPr/>
            <p:nvPr/>
          </p:nvSpPr>
          <p:spPr>
            <a:xfrm>
              <a:off x="6360273" y="1789365"/>
              <a:ext cx="139137" cy="154352"/>
            </a:xfrm>
            <a:custGeom>
              <a:avLst/>
              <a:gdLst/>
              <a:ahLst/>
              <a:cxnLst/>
              <a:rect l="l" t="t" r="r" b="b"/>
              <a:pathLst>
                <a:path w="7773" h="8623" extrusionOk="0">
                  <a:moveTo>
                    <a:pt x="2047" y="0"/>
                  </a:moveTo>
                  <a:cubicBezTo>
                    <a:pt x="1372" y="0"/>
                    <a:pt x="681" y="122"/>
                    <a:pt x="1" y="383"/>
                  </a:cubicBezTo>
                  <a:lnTo>
                    <a:pt x="1" y="4286"/>
                  </a:lnTo>
                  <a:cubicBezTo>
                    <a:pt x="1" y="6688"/>
                    <a:pt x="1935" y="8622"/>
                    <a:pt x="4337" y="8622"/>
                  </a:cubicBezTo>
                  <a:lnTo>
                    <a:pt x="7006" y="8622"/>
                  </a:lnTo>
                  <a:cubicBezTo>
                    <a:pt x="7506" y="7755"/>
                    <a:pt x="7773" y="6754"/>
                    <a:pt x="7773" y="5754"/>
                  </a:cubicBezTo>
                  <a:cubicBezTo>
                    <a:pt x="7773" y="2453"/>
                    <a:pt x="5074" y="0"/>
                    <a:pt x="20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2776;p62">
              <a:extLst>
                <a:ext uri="{FF2B5EF4-FFF2-40B4-BE49-F238E27FC236}">
                  <a16:creationId xmlns:a16="http://schemas.microsoft.com/office/drawing/2014/main" id="{B557031B-FC26-26A2-7C02-A73E218FEB39}"/>
                </a:ext>
              </a:extLst>
            </p:cNvPr>
            <p:cNvSpPr/>
            <p:nvPr/>
          </p:nvSpPr>
          <p:spPr>
            <a:xfrm>
              <a:off x="6396699" y="1814121"/>
              <a:ext cx="77632" cy="78241"/>
            </a:xfrm>
            <a:custGeom>
              <a:avLst/>
              <a:gdLst/>
              <a:ahLst/>
              <a:cxnLst/>
              <a:rect l="l" t="t" r="r" b="b"/>
              <a:pathLst>
                <a:path w="4337" h="4371" fill="none" extrusionOk="0">
                  <a:moveTo>
                    <a:pt x="0" y="1"/>
                  </a:moveTo>
                  <a:cubicBezTo>
                    <a:pt x="2369" y="1"/>
                    <a:pt x="4337" y="1969"/>
                    <a:pt x="4337" y="4371"/>
                  </a:cubicBezTo>
                </a:path>
              </a:pathLst>
            </a:custGeom>
            <a:noFill/>
            <a:ln w="75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2777;p62">
              <a:extLst>
                <a:ext uri="{FF2B5EF4-FFF2-40B4-BE49-F238E27FC236}">
                  <a16:creationId xmlns:a16="http://schemas.microsoft.com/office/drawing/2014/main" id="{8B3B7880-F860-349E-A280-FAA23118868C}"/>
                </a:ext>
              </a:extLst>
            </p:cNvPr>
            <p:cNvSpPr/>
            <p:nvPr/>
          </p:nvSpPr>
          <p:spPr>
            <a:xfrm>
              <a:off x="6421168" y="1774114"/>
              <a:ext cx="290213" cy="650253"/>
            </a:xfrm>
            <a:custGeom>
              <a:avLst/>
              <a:gdLst/>
              <a:ahLst/>
              <a:cxnLst/>
              <a:rect l="l" t="t" r="r" b="b"/>
              <a:pathLst>
                <a:path w="16213" h="36327" extrusionOk="0">
                  <a:moveTo>
                    <a:pt x="12543" y="1"/>
                  </a:moveTo>
                  <a:lnTo>
                    <a:pt x="1" y="35026"/>
                  </a:lnTo>
                  <a:lnTo>
                    <a:pt x="3670" y="36327"/>
                  </a:lnTo>
                  <a:lnTo>
                    <a:pt x="16213" y="1302"/>
                  </a:lnTo>
                  <a:lnTo>
                    <a:pt x="1254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2778;p62">
              <a:extLst>
                <a:ext uri="{FF2B5EF4-FFF2-40B4-BE49-F238E27FC236}">
                  <a16:creationId xmlns:a16="http://schemas.microsoft.com/office/drawing/2014/main" id="{BFFD5217-07F1-6677-0CEB-55BF9ED0280C}"/>
                </a:ext>
              </a:extLst>
            </p:cNvPr>
            <p:cNvSpPr/>
            <p:nvPr/>
          </p:nvSpPr>
          <p:spPr>
            <a:xfrm>
              <a:off x="6366251" y="1912052"/>
              <a:ext cx="211972" cy="803101"/>
            </a:xfrm>
            <a:custGeom>
              <a:avLst/>
              <a:gdLst/>
              <a:ahLst/>
              <a:cxnLst/>
              <a:rect l="l" t="t" r="r" b="b"/>
              <a:pathLst>
                <a:path w="11842" h="44866" extrusionOk="0">
                  <a:moveTo>
                    <a:pt x="8039" y="0"/>
                  </a:moveTo>
                  <a:lnTo>
                    <a:pt x="0" y="44165"/>
                  </a:lnTo>
                  <a:lnTo>
                    <a:pt x="3836" y="44866"/>
                  </a:lnTo>
                  <a:lnTo>
                    <a:pt x="11842" y="701"/>
                  </a:lnTo>
                  <a:lnTo>
                    <a:pt x="80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2779;p62">
              <a:extLst>
                <a:ext uri="{FF2B5EF4-FFF2-40B4-BE49-F238E27FC236}">
                  <a16:creationId xmlns:a16="http://schemas.microsoft.com/office/drawing/2014/main" id="{1B6D2B87-D7AC-0507-272D-D627B310739D}"/>
                </a:ext>
              </a:extLst>
            </p:cNvPr>
            <p:cNvSpPr/>
            <p:nvPr/>
          </p:nvSpPr>
          <p:spPr>
            <a:xfrm>
              <a:off x="6355708" y="2674448"/>
              <a:ext cx="82197" cy="69219"/>
            </a:xfrm>
            <a:custGeom>
              <a:avLst/>
              <a:gdLst/>
              <a:ahLst/>
              <a:cxnLst/>
              <a:rect l="l" t="t" r="r" b="b"/>
              <a:pathLst>
                <a:path w="4592" h="3867" extrusionOk="0">
                  <a:moveTo>
                    <a:pt x="2467" y="0"/>
                  </a:moveTo>
                  <a:cubicBezTo>
                    <a:pt x="977" y="0"/>
                    <a:pt x="0" y="1719"/>
                    <a:pt x="923" y="3041"/>
                  </a:cubicBezTo>
                  <a:cubicBezTo>
                    <a:pt x="1312" y="3605"/>
                    <a:pt x="1901" y="3866"/>
                    <a:pt x="2488" y="3866"/>
                  </a:cubicBezTo>
                  <a:cubicBezTo>
                    <a:pt x="3360" y="3866"/>
                    <a:pt x="4226" y="3290"/>
                    <a:pt x="4425" y="2274"/>
                  </a:cubicBezTo>
                  <a:cubicBezTo>
                    <a:pt x="4592" y="1240"/>
                    <a:pt x="3891" y="206"/>
                    <a:pt x="2857" y="39"/>
                  </a:cubicBezTo>
                  <a:cubicBezTo>
                    <a:pt x="2724" y="13"/>
                    <a:pt x="2594" y="0"/>
                    <a:pt x="246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2780;p62">
              <a:extLst>
                <a:ext uri="{FF2B5EF4-FFF2-40B4-BE49-F238E27FC236}">
                  <a16:creationId xmlns:a16="http://schemas.microsoft.com/office/drawing/2014/main" id="{656D5283-6FCD-157D-E97E-5E31FB509987}"/>
                </a:ext>
              </a:extLst>
            </p:cNvPr>
            <p:cNvSpPr/>
            <p:nvPr/>
          </p:nvSpPr>
          <p:spPr>
            <a:xfrm>
              <a:off x="6420578" y="1614106"/>
              <a:ext cx="211990" cy="803101"/>
            </a:xfrm>
            <a:custGeom>
              <a:avLst/>
              <a:gdLst/>
              <a:ahLst/>
              <a:cxnLst/>
              <a:rect l="l" t="t" r="r" b="b"/>
              <a:pathLst>
                <a:path w="11843" h="44866" extrusionOk="0">
                  <a:moveTo>
                    <a:pt x="8040" y="0"/>
                  </a:moveTo>
                  <a:lnTo>
                    <a:pt x="1" y="44165"/>
                  </a:lnTo>
                  <a:lnTo>
                    <a:pt x="3837" y="44866"/>
                  </a:lnTo>
                  <a:lnTo>
                    <a:pt x="11842" y="701"/>
                  </a:lnTo>
                  <a:lnTo>
                    <a:pt x="804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2781;p62">
              <a:extLst>
                <a:ext uri="{FF2B5EF4-FFF2-40B4-BE49-F238E27FC236}">
                  <a16:creationId xmlns:a16="http://schemas.microsoft.com/office/drawing/2014/main" id="{837E50E6-464D-5B26-C9D5-0B57599913F3}"/>
                </a:ext>
              </a:extLst>
            </p:cNvPr>
            <p:cNvSpPr/>
            <p:nvPr/>
          </p:nvSpPr>
          <p:spPr>
            <a:xfrm>
              <a:off x="5004867" y="2543188"/>
              <a:ext cx="16736" cy="200641"/>
            </a:xfrm>
            <a:custGeom>
              <a:avLst/>
              <a:gdLst/>
              <a:ahLst/>
              <a:cxnLst/>
              <a:rect l="l" t="t" r="r" b="b"/>
              <a:pathLst>
                <a:path w="935" h="11209" extrusionOk="0">
                  <a:moveTo>
                    <a:pt x="1" y="0"/>
                  </a:moveTo>
                  <a:lnTo>
                    <a:pt x="1" y="11208"/>
                  </a:lnTo>
                  <a:lnTo>
                    <a:pt x="935" y="11208"/>
                  </a:lnTo>
                  <a:lnTo>
                    <a:pt x="93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2782;p62">
              <a:extLst>
                <a:ext uri="{FF2B5EF4-FFF2-40B4-BE49-F238E27FC236}">
                  <a16:creationId xmlns:a16="http://schemas.microsoft.com/office/drawing/2014/main" id="{9ACF6E68-6E43-B806-3727-7FD6D12B910A}"/>
                </a:ext>
              </a:extLst>
            </p:cNvPr>
            <p:cNvSpPr/>
            <p:nvPr/>
          </p:nvSpPr>
          <p:spPr>
            <a:xfrm>
              <a:off x="4899776" y="2269121"/>
              <a:ext cx="223338" cy="288995"/>
            </a:xfrm>
            <a:custGeom>
              <a:avLst/>
              <a:gdLst/>
              <a:ahLst/>
              <a:cxnLst/>
              <a:rect l="l" t="t" r="r" b="b"/>
              <a:pathLst>
                <a:path w="12477" h="16145" extrusionOk="0">
                  <a:moveTo>
                    <a:pt x="6339" y="0"/>
                  </a:moveTo>
                  <a:cubicBezTo>
                    <a:pt x="2136" y="3569"/>
                    <a:pt x="1" y="10274"/>
                    <a:pt x="1936" y="13843"/>
                  </a:cubicBezTo>
                  <a:cubicBezTo>
                    <a:pt x="2703" y="15244"/>
                    <a:pt x="4137" y="16145"/>
                    <a:pt x="6339" y="16145"/>
                  </a:cubicBezTo>
                  <a:cubicBezTo>
                    <a:pt x="11809" y="16145"/>
                    <a:pt x="12477" y="10574"/>
                    <a:pt x="10308" y="5537"/>
                  </a:cubicBezTo>
                  <a:lnTo>
                    <a:pt x="10308" y="5504"/>
                  </a:lnTo>
                  <a:cubicBezTo>
                    <a:pt x="9408" y="3403"/>
                    <a:pt x="8073" y="1501"/>
                    <a:pt x="633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2783;p62">
              <a:extLst>
                <a:ext uri="{FF2B5EF4-FFF2-40B4-BE49-F238E27FC236}">
                  <a16:creationId xmlns:a16="http://schemas.microsoft.com/office/drawing/2014/main" id="{31C3EFB0-A66D-3DE8-95F8-5F50740E7ABF}"/>
                </a:ext>
              </a:extLst>
            </p:cNvPr>
            <p:cNvSpPr/>
            <p:nvPr/>
          </p:nvSpPr>
          <p:spPr>
            <a:xfrm>
              <a:off x="5013226" y="2363454"/>
              <a:ext cx="18" cy="194663"/>
            </a:xfrm>
            <a:custGeom>
              <a:avLst/>
              <a:gdLst/>
              <a:ahLst/>
              <a:cxnLst/>
              <a:rect l="l" t="t" r="r" b="b"/>
              <a:pathLst>
                <a:path w="1" h="10875" fill="none" extrusionOk="0">
                  <a:moveTo>
                    <a:pt x="1" y="1"/>
                  </a:moveTo>
                  <a:lnTo>
                    <a:pt x="1" y="4437"/>
                  </a:lnTo>
                  <a:lnTo>
                    <a:pt x="1" y="8306"/>
                  </a:lnTo>
                  <a:lnTo>
                    <a:pt x="1" y="10875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2784;p62">
              <a:extLst>
                <a:ext uri="{FF2B5EF4-FFF2-40B4-BE49-F238E27FC236}">
                  <a16:creationId xmlns:a16="http://schemas.microsoft.com/office/drawing/2014/main" id="{7D4A8075-C2E6-632B-51F4-7EAB65F73196}"/>
                </a:ext>
              </a:extLst>
            </p:cNvPr>
            <p:cNvSpPr/>
            <p:nvPr/>
          </p:nvSpPr>
          <p:spPr>
            <a:xfrm>
              <a:off x="5013226" y="2402870"/>
              <a:ext cx="64512" cy="109279"/>
            </a:xfrm>
            <a:custGeom>
              <a:avLst/>
              <a:gdLst/>
              <a:ahLst/>
              <a:cxnLst/>
              <a:rect l="l" t="t" r="r" b="b"/>
              <a:pathLst>
                <a:path w="3604" h="6105" fill="none" extrusionOk="0">
                  <a:moveTo>
                    <a:pt x="2669" y="0"/>
                  </a:moveTo>
                  <a:lnTo>
                    <a:pt x="1" y="2235"/>
                  </a:lnTo>
                  <a:lnTo>
                    <a:pt x="1" y="6104"/>
                  </a:lnTo>
                  <a:lnTo>
                    <a:pt x="3603" y="3403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2785;p62">
              <a:extLst>
                <a:ext uri="{FF2B5EF4-FFF2-40B4-BE49-F238E27FC236}">
                  <a16:creationId xmlns:a16="http://schemas.microsoft.com/office/drawing/2014/main" id="{152A8477-6F93-F80D-105B-30C0F3899BBA}"/>
                </a:ext>
              </a:extLst>
            </p:cNvPr>
            <p:cNvSpPr/>
            <p:nvPr/>
          </p:nvSpPr>
          <p:spPr>
            <a:xfrm>
              <a:off x="4948750" y="2402870"/>
              <a:ext cx="64494" cy="109279"/>
            </a:xfrm>
            <a:custGeom>
              <a:avLst/>
              <a:gdLst/>
              <a:ahLst/>
              <a:cxnLst/>
              <a:rect l="l" t="t" r="r" b="b"/>
              <a:pathLst>
                <a:path w="3603" h="6105" fill="none" extrusionOk="0">
                  <a:moveTo>
                    <a:pt x="934" y="0"/>
                  </a:moveTo>
                  <a:lnTo>
                    <a:pt x="3603" y="2235"/>
                  </a:lnTo>
                  <a:lnTo>
                    <a:pt x="3603" y="6104"/>
                  </a:lnTo>
                  <a:lnTo>
                    <a:pt x="0" y="3403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2786;p62">
              <a:extLst>
                <a:ext uri="{FF2B5EF4-FFF2-40B4-BE49-F238E27FC236}">
                  <a16:creationId xmlns:a16="http://schemas.microsoft.com/office/drawing/2014/main" id="{EB3C31C8-DAA0-6741-2C74-C21B9F11659B}"/>
                </a:ext>
              </a:extLst>
            </p:cNvPr>
            <p:cNvSpPr/>
            <p:nvPr/>
          </p:nvSpPr>
          <p:spPr>
            <a:xfrm>
              <a:off x="5013226" y="2480591"/>
              <a:ext cx="289013" cy="183206"/>
            </a:xfrm>
            <a:custGeom>
              <a:avLst/>
              <a:gdLst/>
              <a:ahLst/>
              <a:cxnLst/>
              <a:rect l="l" t="t" r="r" b="b"/>
              <a:pathLst>
                <a:path w="16146" h="10235" extrusionOk="0">
                  <a:moveTo>
                    <a:pt x="5522" y="0"/>
                  </a:moveTo>
                  <a:cubicBezTo>
                    <a:pt x="2425" y="0"/>
                    <a:pt x="1" y="1511"/>
                    <a:pt x="1" y="5098"/>
                  </a:cubicBezTo>
                  <a:cubicBezTo>
                    <a:pt x="1" y="7333"/>
                    <a:pt x="901" y="8734"/>
                    <a:pt x="2336" y="9535"/>
                  </a:cubicBezTo>
                  <a:cubicBezTo>
                    <a:pt x="3223" y="10012"/>
                    <a:pt x="4309" y="10235"/>
                    <a:pt x="5496" y="10235"/>
                  </a:cubicBezTo>
                  <a:cubicBezTo>
                    <a:pt x="9039" y="10235"/>
                    <a:pt x="13472" y="8247"/>
                    <a:pt x="16146" y="5098"/>
                  </a:cubicBezTo>
                  <a:cubicBezTo>
                    <a:pt x="14645" y="3397"/>
                    <a:pt x="12743" y="2029"/>
                    <a:pt x="10642" y="1162"/>
                  </a:cubicBezTo>
                  <a:lnTo>
                    <a:pt x="10608" y="1129"/>
                  </a:lnTo>
                  <a:cubicBezTo>
                    <a:pt x="8894" y="402"/>
                    <a:pt x="7119" y="0"/>
                    <a:pt x="55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2787;p62">
              <a:extLst>
                <a:ext uri="{FF2B5EF4-FFF2-40B4-BE49-F238E27FC236}">
                  <a16:creationId xmlns:a16="http://schemas.microsoft.com/office/drawing/2014/main" id="{25843298-CBA2-6C8B-6091-F9DE7741CCD8}"/>
                </a:ext>
              </a:extLst>
            </p:cNvPr>
            <p:cNvSpPr/>
            <p:nvPr/>
          </p:nvSpPr>
          <p:spPr>
            <a:xfrm>
              <a:off x="5013226" y="2571846"/>
              <a:ext cx="194072" cy="18"/>
            </a:xfrm>
            <a:custGeom>
              <a:avLst/>
              <a:gdLst/>
              <a:ahLst/>
              <a:cxnLst/>
              <a:rect l="l" t="t" r="r" b="b"/>
              <a:pathLst>
                <a:path w="10842" h="1" fill="none" extrusionOk="0">
                  <a:moveTo>
                    <a:pt x="1" y="0"/>
                  </a:moveTo>
                  <a:lnTo>
                    <a:pt x="2569" y="0"/>
                  </a:lnTo>
                  <a:lnTo>
                    <a:pt x="6439" y="0"/>
                  </a:lnTo>
                  <a:lnTo>
                    <a:pt x="10842" y="0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2788;p62">
              <a:extLst>
                <a:ext uri="{FF2B5EF4-FFF2-40B4-BE49-F238E27FC236}">
                  <a16:creationId xmlns:a16="http://schemas.microsoft.com/office/drawing/2014/main" id="{3D63142A-4502-A52B-7A37-9EC4379ABD82}"/>
                </a:ext>
              </a:extLst>
            </p:cNvPr>
            <p:cNvSpPr/>
            <p:nvPr/>
          </p:nvSpPr>
          <p:spPr>
            <a:xfrm>
              <a:off x="5059211" y="2507352"/>
              <a:ext cx="109279" cy="64512"/>
            </a:xfrm>
            <a:custGeom>
              <a:avLst/>
              <a:gdLst/>
              <a:ahLst/>
              <a:cxnLst/>
              <a:rect l="l" t="t" r="r" b="b"/>
              <a:pathLst>
                <a:path w="6105" h="3604" fill="none" extrusionOk="0">
                  <a:moveTo>
                    <a:pt x="6105" y="935"/>
                  </a:moveTo>
                  <a:lnTo>
                    <a:pt x="3870" y="3603"/>
                  </a:lnTo>
                  <a:lnTo>
                    <a:pt x="0" y="3603"/>
                  </a:lnTo>
                  <a:lnTo>
                    <a:pt x="2702" y="1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2789;p62">
              <a:extLst>
                <a:ext uri="{FF2B5EF4-FFF2-40B4-BE49-F238E27FC236}">
                  <a16:creationId xmlns:a16="http://schemas.microsoft.com/office/drawing/2014/main" id="{2B9D1DA1-21B8-BB2D-4281-5A34D9B187C0}"/>
                </a:ext>
              </a:extLst>
            </p:cNvPr>
            <p:cNvSpPr/>
            <p:nvPr/>
          </p:nvSpPr>
          <p:spPr>
            <a:xfrm>
              <a:off x="5059211" y="2571846"/>
              <a:ext cx="109279" cy="64494"/>
            </a:xfrm>
            <a:custGeom>
              <a:avLst/>
              <a:gdLst/>
              <a:ahLst/>
              <a:cxnLst/>
              <a:rect l="l" t="t" r="r" b="b"/>
              <a:pathLst>
                <a:path w="6105" h="3603" fill="none" extrusionOk="0">
                  <a:moveTo>
                    <a:pt x="6105" y="2669"/>
                  </a:moveTo>
                  <a:lnTo>
                    <a:pt x="3870" y="0"/>
                  </a:lnTo>
                  <a:lnTo>
                    <a:pt x="0" y="0"/>
                  </a:lnTo>
                  <a:lnTo>
                    <a:pt x="2702" y="3603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2790;p62">
              <a:extLst>
                <a:ext uri="{FF2B5EF4-FFF2-40B4-BE49-F238E27FC236}">
                  <a16:creationId xmlns:a16="http://schemas.microsoft.com/office/drawing/2014/main" id="{D5B369EF-6F4F-8148-1E8A-442302B1D402}"/>
                </a:ext>
              </a:extLst>
            </p:cNvPr>
            <p:cNvSpPr/>
            <p:nvPr/>
          </p:nvSpPr>
          <p:spPr>
            <a:xfrm>
              <a:off x="4722440" y="2480591"/>
              <a:ext cx="289013" cy="183206"/>
            </a:xfrm>
            <a:custGeom>
              <a:avLst/>
              <a:gdLst/>
              <a:ahLst/>
              <a:cxnLst/>
              <a:rect l="l" t="t" r="r" b="b"/>
              <a:pathLst>
                <a:path w="16146" h="10235" extrusionOk="0">
                  <a:moveTo>
                    <a:pt x="10625" y="0"/>
                  </a:moveTo>
                  <a:cubicBezTo>
                    <a:pt x="9028" y="0"/>
                    <a:pt x="7252" y="402"/>
                    <a:pt x="5538" y="1129"/>
                  </a:cubicBezTo>
                  <a:lnTo>
                    <a:pt x="5505" y="1162"/>
                  </a:lnTo>
                  <a:cubicBezTo>
                    <a:pt x="3403" y="2029"/>
                    <a:pt x="1502" y="3397"/>
                    <a:pt x="1" y="5098"/>
                  </a:cubicBezTo>
                  <a:cubicBezTo>
                    <a:pt x="2675" y="8247"/>
                    <a:pt x="7108" y="10235"/>
                    <a:pt x="10651" y="10235"/>
                  </a:cubicBezTo>
                  <a:cubicBezTo>
                    <a:pt x="11837" y="10235"/>
                    <a:pt x="12924" y="10012"/>
                    <a:pt x="13811" y="9535"/>
                  </a:cubicBezTo>
                  <a:cubicBezTo>
                    <a:pt x="15245" y="8734"/>
                    <a:pt x="16146" y="7333"/>
                    <a:pt x="16146" y="5098"/>
                  </a:cubicBezTo>
                  <a:cubicBezTo>
                    <a:pt x="16146" y="1511"/>
                    <a:pt x="13721" y="0"/>
                    <a:pt x="106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2791;p62">
              <a:extLst>
                <a:ext uri="{FF2B5EF4-FFF2-40B4-BE49-F238E27FC236}">
                  <a16:creationId xmlns:a16="http://schemas.microsoft.com/office/drawing/2014/main" id="{4A576648-1FC2-D9AF-F4A0-CD58CFF42BD2}"/>
                </a:ext>
              </a:extLst>
            </p:cNvPr>
            <p:cNvSpPr/>
            <p:nvPr/>
          </p:nvSpPr>
          <p:spPr>
            <a:xfrm>
              <a:off x="4817382" y="2571846"/>
              <a:ext cx="194072" cy="18"/>
            </a:xfrm>
            <a:custGeom>
              <a:avLst/>
              <a:gdLst/>
              <a:ahLst/>
              <a:cxnLst/>
              <a:rect l="l" t="t" r="r" b="b"/>
              <a:pathLst>
                <a:path w="10842" h="1" fill="none" extrusionOk="0">
                  <a:moveTo>
                    <a:pt x="1" y="0"/>
                  </a:moveTo>
                  <a:lnTo>
                    <a:pt x="4404" y="0"/>
                  </a:lnTo>
                  <a:lnTo>
                    <a:pt x="8307" y="0"/>
                  </a:lnTo>
                  <a:lnTo>
                    <a:pt x="10842" y="0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2792;p62">
              <a:extLst>
                <a:ext uri="{FF2B5EF4-FFF2-40B4-BE49-F238E27FC236}">
                  <a16:creationId xmlns:a16="http://schemas.microsoft.com/office/drawing/2014/main" id="{AFE90952-EF52-EBF7-DDF9-5293353279E7}"/>
                </a:ext>
              </a:extLst>
            </p:cNvPr>
            <p:cNvSpPr/>
            <p:nvPr/>
          </p:nvSpPr>
          <p:spPr>
            <a:xfrm>
              <a:off x="4856189" y="2507352"/>
              <a:ext cx="109297" cy="64512"/>
            </a:xfrm>
            <a:custGeom>
              <a:avLst/>
              <a:gdLst/>
              <a:ahLst/>
              <a:cxnLst/>
              <a:rect l="l" t="t" r="r" b="b"/>
              <a:pathLst>
                <a:path w="6106" h="3604" fill="none" extrusionOk="0">
                  <a:moveTo>
                    <a:pt x="1" y="935"/>
                  </a:moveTo>
                  <a:lnTo>
                    <a:pt x="2236" y="3603"/>
                  </a:lnTo>
                  <a:lnTo>
                    <a:pt x="6105" y="3603"/>
                  </a:lnTo>
                  <a:lnTo>
                    <a:pt x="3403" y="1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2793;p62">
              <a:extLst>
                <a:ext uri="{FF2B5EF4-FFF2-40B4-BE49-F238E27FC236}">
                  <a16:creationId xmlns:a16="http://schemas.microsoft.com/office/drawing/2014/main" id="{56308640-3D19-5526-CC68-9832260F7860}"/>
                </a:ext>
              </a:extLst>
            </p:cNvPr>
            <p:cNvSpPr/>
            <p:nvPr/>
          </p:nvSpPr>
          <p:spPr>
            <a:xfrm>
              <a:off x="4856189" y="2571846"/>
              <a:ext cx="109297" cy="64494"/>
            </a:xfrm>
            <a:custGeom>
              <a:avLst/>
              <a:gdLst/>
              <a:ahLst/>
              <a:cxnLst/>
              <a:rect l="l" t="t" r="r" b="b"/>
              <a:pathLst>
                <a:path w="6106" h="3603" fill="none" extrusionOk="0">
                  <a:moveTo>
                    <a:pt x="1" y="2669"/>
                  </a:moveTo>
                  <a:lnTo>
                    <a:pt x="2236" y="0"/>
                  </a:lnTo>
                  <a:lnTo>
                    <a:pt x="6105" y="0"/>
                  </a:lnTo>
                  <a:lnTo>
                    <a:pt x="3403" y="3603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98" name="Google Shape;2856;p62">
            <a:extLst>
              <a:ext uri="{FF2B5EF4-FFF2-40B4-BE49-F238E27FC236}">
                <a16:creationId xmlns:a16="http://schemas.microsoft.com/office/drawing/2014/main" id="{6F0BDAD4-5002-18CD-0094-2796F3D32381}"/>
              </a:ext>
            </a:extLst>
          </p:cNvPr>
          <p:cNvGrpSpPr/>
          <p:nvPr/>
        </p:nvGrpSpPr>
        <p:grpSpPr>
          <a:xfrm rot="16200000">
            <a:off x="-7171400" y="1893538"/>
            <a:ext cx="2026369" cy="1461832"/>
            <a:chOff x="4572163" y="2994638"/>
            <a:chExt cx="2026369" cy="1461832"/>
          </a:xfrm>
        </p:grpSpPr>
        <p:grpSp>
          <p:nvGrpSpPr>
            <p:cNvPr id="1199" name="Google Shape;2857;p62">
              <a:extLst>
                <a:ext uri="{FF2B5EF4-FFF2-40B4-BE49-F238E27FC236}">
                  <a16:creationId xmlns:a16="http://schemas.microsoft.com/office/drawing/2014/main" id="{39E9628A-9AF3-EB97-8661-723FB216295F}"/>
                </a:ext>
              </a:extLst>
            </p:cNvPr>
            <p:cNvGrpSpPr/>
            <p:nvPr/>
          </p:nvGrpSpPr>
          <p:grpSpPr>
            <a:xfrm>
              <a:off x="4572163" y="2994638"/>
              <a:ext cx="2026369" cy="1461832"/>
              <a:chOff x="4571973" y="1401544"/>
              <a:chExt cx="2203293" cy="1589466"/>
            </a:xfrm>
          </p:grpSpPr>
          <p:sp>
            <p:nvSpPr>
              <p:cNvPr id="1312" name="Google Shape;2858;p62">
                <a:extLst>
                  <a:ext uri="{FF2B5EF4-FFF2-40B4-BE49-F238E27FC236}">
                    <a16:creationId xmlns:a16="http://schemas.microsoft.com/office/drawing/2014/main" id="{1901D389-7382-B19F-584B-51E294331719}"/>
                  </a:ext>
                </a:extLst>
              </p:cNvPr>
              <p:cNvSpPr/>
              <p:nvPr/>
            </p:nvSpPr>
            <p:spPr>
              <a:xfrm>
                <a:off x="4571973" y="1401544"/>
                <a:ext cx="2203293" cy="1589466"/>
              </a:xfrm>
              <a:custGeom>
                <a:avLst/>
                <a:gdLst/>
                <a:ahLst/>
                <a:cxnLst/>
                <a:rect l="l" t="t" r="r" b="b"/>
                <a:pathLst>
                  <a:path w="123089" h="88797" extrusionOk="0">
                    <a:moveTo>
                      <a:pt x="22917" y="0"/>
                    </a:moveTo>
                    <a:cubicBezTo>
                      <a:pt x="10208" y="0"/>
                      <a:pt x="1" y="10241"/>
                      <a:pt x="1" y="22916"/>
                    </a:cubicBezTo>
                    <a:lnTo>
                      <a:pt x="1" y="65847"/>
                    </a:lnTo>
                    <a:cubicBezTo>
                      <a:pt x="1" y="78556"/>
                      <a:pt x="10208" y="88797"/>
                      <a:pt x="22917" y="88797"/>
                    </a:cubicBezTo>
                    <a:lnTo>
                      <a:pt x="100172" y="88797"/>
                    </a:lnTo>
                    <a:cubicBezTo>
                      <a:pt x="112881" y="88797"/>
                      <a:pt x="123089" y="78556"/>
                      <a:pt x="123089" y="65847"/>
                    </a:cubicBezTo>
                    <a:lnTo>
                      <a:pt x="123089" y="22916"/>
                    </a:lnTo>
                    <a:cubicBezTo>
                      <a:pt x="123089" y="10241"/>
                      <a:pt x="112881" y="0"/>
                      <a:pt x="10017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3" name="Google Shape;2859;p62">
                <a:extLst>
                  <a:ext uri="{FF2B5EF4-FFF2-40B4-BE49-F238E27FC236}">
                    <a16:creationId xmlns:a16="http://schemas.microsoft.com/office/drawing/2014/main" id="{49E1E14E-2094-D79C-56F3-DC37E2972184}"/>
                  </a:ext>
                </a:extLst>
              </p:cNvPr>
              <p:cNvSpPr/>
              <p:nvPr/>
            </p:nvSpPr>
            <p:spPr>
              <a:xfrm>
                <a:off x="4683633" y="1513186"/>
                <a:ext cx="1979973" cy="1365573"/>
              </a:xfrm>
              <a:custGeom>
                <a:avLst/>
                <a:gdLst/>
                <a:ahLst/>
                <a:cxnLst/>
                <a:rect l="l" t="t" r="r" b="b"/>
                <a:pathLst>
                  <a:path w="110613" h="76289" extrusionOk="0">
                    <a:moveTo>
                      <a:pt x="16679" y="1"/>
                    </a:moveTo>
                    <a:cubicBezTo>
                      <a:pt x="7439" y="1"/>
                      <a:pt x="1" y="7440"/>
                      <a:pt x="1" y="16679"/>
                    </a:cubicBezTo>
                    <a:lnTo>
                      <a:pt x="1" y="59610"/>
                    </a:lnTo>
                    <a:cubicBezTo>
                      <a:pt x="1" y="68850"/>
                      <a:pt x="7439" y="76289"/>
                      <a:pt x="16679" y="76289"/>
                    </a:cubicBezTo>
                    <a:lnTo>
                      <a:pt x="93934" y="76289"/>
                    </a:lnTo>
                    <a:cubicBezTo>
                      <a:pt x="103174" y="76289"/>
                      <a:pt x="110613" y="68850"/>
                      <a:pt x="110613" y="59610"/>
                    </a:cubicBezTo>
                    <a:lnTo>
                      <a:pt x="110613" y="16679"/>
                    </a:lnTo>
                    <a:cubicBezTo>
                      <a:pt x="110613" y="7440"/>
                      <a:pt x="103174" y="1"/>
                      <a:pt x="9393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4" name="Google Shape;2860;p62">
                <a:extLst>
                  <a:ext uri="{FF2B5EF4-FFF2-40B4-BE49-F238E27FC236}">
                    <a16:creationId xmlns:a16="http://schemas.microsoft.com/office/drawing/2014/main" id="{B4E90324-E0CD-D9B1-3F36-9951F6A2B470}"/>
                  </a:ext>
                </a:extLst>
              </p:cNvPr>
              <p:cNvSpPr/>
              <p:nvPr/>
            </p:nvSpPr>
            <p:spPr>
              <a:xfrm>
                <a:off x="4683633" y="1513794"/>
                <a:ext cx="1384672" cy="1364964"/>
              </a:xfrm>
              <a:custGeom>
                <a:avLst/>
                <a:gdLst/>
                <a:ahLst/>
                <a:cxnLst/>
                <a:rect l="l" t="t" r="r" b="b"/>
                <a:pathLst>
                  <a:path w="77356" h="76255" fill="none" extrusionOk="0">
                    <a:moveTo>
                      <a:pt x="77356" y="76255"/>
                    </a:moveTo>
                    <a:lnTo>
                      <a:pt x="16679" y="76255"/>
                    </a:lnTo>
                    <a:cubicBezTo>
                      <a:pt x="7473" y="76255"/>
                      <a:pt x="1" y="68816"/>
                      <a:pt x="1" y="59576"/>
                    </a:cubicBezTo>
                    <a:lnTo>
                      <a:pt x="1" y="16679"/>
                    </a:lnTo>
                    <a:cubicBezTo>
                      <a:pt x="1" y="7439"/>
                      <a:pt x="7473" y="0"/>
                      <a:pt x="16679" y="0"/>
                    </a:cubicBezTo>
                  </a:path>
                </a:pathLst>
              </a:custGeom>
              <a:noFill/>
              <a:ln w="5000" cap="flat" cmpd="sng">
                <a:solidFill>
                  <a:schemeClr val="lt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00" name="Google Shape;2861;p62">
              <a:extLst>
                <a:ext uri="{FF2B5EF4-FFF2-40B4-BE49-F238E27FC236}">
                  <a16:creationId xmlns:a16="http://schemas.microsoft.com/office/drawing/2014/main" id="{A249C140-F65F-21CA-DA25-E8F32166AE2F}"/>
                </a:ext>
              </a:extLst>
            </p:cNvPr>
            <p:cNvSpPr/>
            <p:nvPr/>
          </p:nvSpPr>
          <p:spPr>
            <a:xfrm>
              <a:off x="4771898" y="3419104"/>
              <a:ext cx="1626900" cy="612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01" name="Google Shape;2862;p62">
              <a:extLst>
                <a:ext uri="{FF2B5EF4-FFF2-40B4-BE49-F238E27FC236}">
                  <a16:creationId xmlns:a16="http://schemas.microsoft.com/office/drawing/2014/main" id="{BDF70277-DA14-59B1-996A-6A868FCBF5CF}"/>
                </a:ext>
              </a:extLst>
            </p:cNvPr>
            <p:cNvGrpSpPr/>
            <p:nvPr/>
          </p:nvGrpSpPr>
          <p:grpSpPr>
            <a:xfrm>
              <a:off x="4745165" y="3227997"/>
              <a:ext cx="1680366" cy="995113"/>
              <a:chOff x="4791798" y="3172798"/>
              <a:chExt cx="1794879" cy="1062928"/>
            </a:xfrm>
          </p:grpSpPr>
          <p:grpSp>
            <p:nvGrpSpPr>
              <p:cNvPr id="1202" name="Google Shape;2863;p62">
                <a:extLst>
                  <a:ext uri="{FF2B5EF4-FFF2-40B4-BE49-F238E27FC236}">
                    <a16:creationId xmlns:a16="http://schemas.microsoft.com/office/drawing/2014/main" id="{B7EFEDDB-9470-DAA4-C810-C82F4DEA7735}"/>
                  </a:ext>
                </a:extLst>
              </p:cNvPr>
              <p:cNvGrpSpPr/>
              <p:nvPr/>
            </p:nvGrpSpPr>
            <p:grpSpPr>
              <a:xfrm rot="-1799733">
                <a:off x="6072043" y="3201961"/>
                <a:ext cx="282431" cy="1004602"/>
                <a:chOff x="5967843" y="1438625"/>
                <a:chExt cx="467693" cy="1663575"/>
              </a:xfrm>
            </p:grpSpPr>
            <p:sp>
              <p:nvSpPr>
                <p:cNvPr id="1309" name="Google Shape;2864;p62">
                  <a:extLst>
                    <a:ext uri="{FF2B5EF4-FFF2-40B4-BE49-F238E27FC236}">
                      <a16:creationId xmlns:a16="http://schemas.microsoft.com/office/drawing/2014/main" id="{1D75C5E8-7569-5806-1AE2-1076A0C28182}"/>
                    </a:ext>
                  </a:extLst>
                </p:cNvPr>
                <p:cNvSpPr/>
                <p:nvPr/>
              </p:nvSpPr>
              <p:spPr>
                <a:xfrm>
                  <a:off x="5967843" y="1585038"/>
                  <a:ext cx="467693" cy="2059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564" h="11258" extrusionOk="0">
                      <a:moveTo>
                        <a:pt x="1" y="1"/>
                      </a:moveTo>
                      <a:lnTo>
                        <a:pt x="1" y="11258"/>
                      </a:lnTo>
                      <a:lnTo>
                        <a:pt x="25564" y="11258"/>
                      </a:lnTo>
                      <a:lnTo>
                        <a:pt x="2556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0" name="Google Shape;2865;p62">
                  <a:extLst>
                    <a:ext uri="{FF2B5EF4-FFF2-40B4-BE49-F238E27FC236}">
                      <a16:creationId xmlns:a16="http://schemas.microsoft.com/office/drawing/2014/main" id="{CBE56FC8-6877-7EF1-C91B-EC7C1BFDBE12}"/>
                    </a:ext>
                  </a:extLst>
                </p:cNvPr>
                <p:cNvSpPr/>
                <p:nvPr/>
              </p:nvSpPr>
              <p:spPr>
                <a:xfrm>
                  <a:off x="6087625" y="1438625"/>
                  <a:ext cx="94300" cy="1663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72" h="66543" extrusionOk="0">
                      <a:moveTo>
                        <a:pt x="1775" y="1"/>
                      </a:moveTo>
                      <a:lnTo>
                        <a:pt x="1" y="66542"/>
                      </a:lnTo>
                      <a:lnTo>
                        <a:pt x="3771" y="66542"/>
                      </a:lnTo>
                      <a:lnTo>
                        <a:pt x="377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1" name="Google Shape;2866;p62">
                  <a:extLst>
                    <a:ext uri="{FF2B5EF4-FFF2-40B4-BE49-F238E27FC236}">
                      <a16:creationId xmlns:a16="http://schemas.microsoft.com/office/drawing/2014/main" id="{383AE58C-2863-5C84-DA00-B94904754F0B}"/>
                    </a:ext>
                  </a:extLst>
                </p:cNvPr>
                <p:cNvSpPr/>
                <p:nvPr/>
              </p:nvSpPr>
              <p:spPr>
                <a:xfrm>
                  <a:off x="6233200" y="1438625"/>
                  <a:ext cx="92900" cy="1663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16" h="66543" extrusionOk="0">
                      <a:moveTo>
                        <a:pt x="0" y="1"/>
                      </a:moveTo>
                      <a:lnTo>
                        <a:pt x="0" y="66542"/>
                      </a:lnTo>
                      <a:lnTo>
                        <a:pt x="3715" y="66542"/>
                      </a:lnTo>
                      <a:lnTo>
                        <a:pt x="199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203" name="Google Shape;2867;p62">
                <a:extLst>
                  <a:ext uri="{FF2B5EF4-FFF2-40B4-BE49-F238E27FC236}">
                    <a16:creationId xmlns:a16="http://schemas.microsoft.com/office/drawing/2014/main" id="{C9B9219E-586D-67FE-2F39-9FA34A8618DE}"/>
                  </a:ext>
                </a:extLst>
              </p:cNvPr>
              <p:cNvGrpSpPr/>
              <p:nvPr/>
            </p:nvGrpSpPr>
            <p:grpSpPr>
              <a:xfrm>
                <a:off x="4791798" y="3172798"/>
                <a:ext cx="1429735" cy="1062928"/>
                <a:chOff x="3402400" y="1131825"/>
                <a:chExt cx="2588225" cy="1924200"/>
              </a:xfrm>
            </p:grpSpPr>
            <p:sp>
              <p:nvSpPr>
                <p:cNvPr id="1204" name="Google Shape;2868;p62">
                  <a:extLst>
                    <a:ext uri="{FF2B5EF4-FFF2-40B4-BE49-F238E27FC236}">
                      <a16:creationId xmlns:a16="http://schemas.microsoft.com/office/drawing/2014/main" id="{6C27E77C-A223-3913-56BB-F774F2430997}"/>
                    </a:ext>
                  </a:extLst>
                </p:cNvPr>
                <p:cNvSpPr/>
                <p:nvPr/>
              </p:nvSpPr>
              <p:spPr>
                <a:xfrm>
                  <a:off x="3402400" y="1136150"/>
                  <a:ext cx="1396025" cy="191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841" h="76795" extrusionOk="0">
                      <a:moveTo>
                        <a:pt x="11568" y="1"/>
                      </a:moveTo>
                      <a:cubicBezTo>
                        <a:pt x="9858" y="1"/>
                        <a:pt x="8126" y="433"/>
                        <a:pt x="6544" y="1342"/>
                      </a:cubicBezTo>
                      <a:cubicBezTo>
                        <a:pt x="1664" y="4170"/>
                        <a:pt x="1" y="10325"/>
                        <a:pt x="2829" y="15205"/>
                      </a:cubicBezTo>
                      <a:lnTo>
                        <a:pt x="35323" y="71432"/>
                      </a:lnTo>
                      <a:cubicBezTo>
                        <a:pt x="37127" y="74852"/>
                        <a:pt x="40636" y="76794"/>
                        <a:pt x="44247" y="76794"/>
                      </a:cubicBezTo>
                      <a:cubicBezTo>
                        <a:pt x="45965" y="76794"/>
                        <a:pt x="47706" y="76355"/>
                        <a:pt x="49297" y="75425"/>
                      </a:cubicBezTo>
                      <a:cubicBezTo>
                        <a:pt x="54232" y="72542"/>
                        <a:pt x="55840" y="66165"/>
                        <a:pt x="52790" y="61285"/>
                      </a:cubicBezTo>
                      <a:lnTo>
                        <a:pt x="20351" y="5057"/>
                      </a:lnTo>
                      <a:cubicBezTo>
                        <a:pt x="18488" y="1815"/>
                        <a:pt x="15072" y="1"/>
                        <a:pt x="11568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5" name="Google Shape;2869;p62">
                  <a:extLst>
                    <a:ext uri="{FF2B5EF4-FFF2-40B4-BE49-F238E27FC236}">
                      <a16:creationId xmlns:a16="http://schemas.microsoft.com/office/drawing/2014/main" id="{85D4329D-E79F-6C32-D1EB-FF73759D39DC}"/>
                    </a:ext>
                  </a:extLst>
                </p:cNvPr>
                <p:cNvSpPr/>
                <p:nvPr/>
              </p:nvSpPr>
              <p:spPr>
                <a:xfrm>
                  <a:off x="3564600" y="1408125"/>
                  <a:ext cx="820700" cy="1382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828" h="55286" extrusionOk="0">
                      <a:moveTo>
                        <a:pt x="1331" y="1"/>
                      </a:moveTo>
                      <a:lnTo>
                        <a:pt x="1" y="777"/>
                      </a:lnTo>
                      <a:lnTo>
                        <a:pt x="31441" y="55286"/>
                      </a:lnTo>
                      <a:lnTo>
                        <a:pt x="32828" y="54509"/>
                      </a:lnTo>
                      <a:lnTo>
                        <a:pt x="1331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6" name="Google Shape;2870;p62">
                  <a:extLst>
                    <a:ext uri="{FF2B5EF4-FFF2-40B4-BE49-F238E27FC236}">
                      <a16:creationId xmlns:a16="http://schemas.microsoft.com/office/drawing/2014/main" id="{489C2E7B-5928-A432-E95E-AC42637268AB}"/>
                    </a:ext>
                  </a:extLst>
                </p:cNvPr>
                <p:cNvSpPr/>
                <p:nvPr/>
              </p:nvSpPr>
              <p:spPr>
                <a:xfrm>
                  <a:off x="3626975" y="1373475"/>
                  <a:ext cx="820725" cy="1380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829" h="55230" extrusionOk="0">
                      <a:moveTo>
                        <a:pt x="1332" y="1"/>
                      </a:moveTo>
                      <a:lnTo>
                        <a:pt x="1" y="777"/>
                      </a:lnTo>
                      <a:lnTo>
                        <a:pt x="31442" y="55230"/>
                      </a:lnTo>
                      <a:lnTo>
                        <a:pt x="32828" y="54454"/>
                      </a:lnTo>
                      <a:lnTo>
                        <a:pt x="1332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73" name="Google Shape;2871;p62">
                  <a:extLst>
                    <a:ext uri="{FF2B5EF4-FFF2-40B4-BE49-F238E27FC236}">
                      <a16:creationId xmlns:a16="http://schemas.microsoft.com/office/drawing/2014/main" id="{AA124463-C99F-472C-C94D-729F249F4DF4}"/>
                    </a:ext>
                  </a:extLst>
                </p:cNvPr>
                <p:cNvSpPr/>
                <p:nvPr/>
              </p:nvSpPr>
              <p:spPr>
                <a:xfrm>
                  <a:off x="3689375" y="1337425"/>
                  <a:ext cx="820700" cy="1382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828" h="55286" extrusionOk="0">
                      <a:moveTo>
                        <a:pt x="1331" y="1"/>
                      </a:moveTo>
                      <a:lnTo>
                        <a:pt x="0" y="777"/>
                      </a:lnTo>
                      <a:lnTo>
                        <a:pt x="31441" y="55286"/>
                      </a:lnTo>
                      <a:lnTo>
                        <a:pt x="32827" y="54509"/>
                      </a:lnTo>
                      <a:lnTo>
                        <a:pt x="1331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74" name="Google Shape;2872;p62">
                  <a:extLst>
                    <a:ext uri="{FF2B5EF4-FFF2-40B4-BE49-F238E27FC236}">
                      <a16:creationId xmlns:a16="http://schemas.microsoft.com/office/drawing/2014/main" id="{7C068C2D-3838-35A4-F004-23BE4BC3961B}"/>
                    </a:ext>
                  </a:extLst>
                </p:cNvPr>
                <p:cNvSpPr/>
                <p:nvPr/>
              </p:nvSpPr>
              <p:spPr>
                <a:xfrm>
                  <a:off x="3751750" y="1301400"/>
                  <a:ext cx="819325" cy="1382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73" h="55285" extrusionOk="0">
                      <a:moveTo>
                        <a:pt x="1331" y="0"/>
                      </a:moveTo>
                      <a:lnTo>
                        <a:pt x="1" y="776"/>
                      </a:lnTo>
                      <a:lnTo>
                        <a:pt x="31441" y="55285"/>
                      </a:lnTo>
                      <a:lnTo>
                        <a:pt x="32772" y="54509"/>
                      </a:lnTo>
                      <a:lnTo>
                        <a:pt x="1331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75" name="Google Shape;2873;p62">
                  <a:extLst>
                    <a:ext uri="{FF2B5EF4-FFF2-40B4-BE49-F238E27FC236}">
                      <a16:creationId xmlns:a16="http://schemas.microsoft.com/office/drawing/2014/main" id="{94D02AC9-BE50-F1BC-0A65-B2CAD6AF5645}"/>
                    </a:ext>
                  </a:extLst>
                </p:cNvPr>
                <p:cNvSpPr/>
                <p:nvPr/>
              </p:nvSpPr>
              <p:spPr>
                <a:xfrm>
                  <a:off x="3462025" y="1496850"/>
                  <a:ext cx="833175" cy="1444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327" h="57781" extrusionOk="0">
                      <a:moveTo>
                        <a:pt x="0" y="1"/>
                      </a:moveTo>
                      <a:lnTo>
                        <a:pt x="33326" y="57781"/>
                      </a:lnTo>
                      <a:lnTo>
                        <a:pt x="30887" y="33216"/>
                      </a:lnTo>
                      <a:lnTo>
                        <a:pt x="29667" y="21349"/>
                      </a:lnTo>
                      <a:lnTo>
                        <a:pt x="20018" y="14418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76" name="Google Shape;2874;p62">
                  <a:extLst>
                    <a:ext uri="{FF2B5EF4-FFF2-40B4-BE49-F238E27FC236}">
                      <a16:creationId xmlns:a16="http://schemas.microsoft.com/office/drawing/2014/main" id="{30DEF948-9823-6E7D-7BE4-3F1BCF2F7655}"/>
                    </a:ext>
                  </a:extLst>
                </p:cNvPr>
                <p:cNvSpPr/>
                <p:nvPr/>
              </p:nvSpPr>
              <p:spPr>
                <a:xfrm>
                  <a:off x="4163475" y="2251000"/>
                  <a:ext cx="124800" cy="12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92" h="5047" extrusionOk="0">
                      <a:moveTo>
                        <a:pt x="1054" y="0"/>
                      </a:moveTo>
                      <a:lnTo>
                        <a:pt x="1" y="3993"/>
                      </a:lnTo>
                      <a:lnTo>
                        <a:pt x="3938" y="5046"/>
                      </a:lnTo>
                      <a:lnTo>
                        <a:pt x="4991" y="1054"/>
                      </a:lnTo>
                      <a:lnTo>
                        <a:pt x="1054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77" name="Google Shape;2875;p62">
                  <a:extLst>
                    <a:ext uri="{FF2B5EF4-FFF2-40B4-BE49-F238E27FC236}">
                      <a16:creationId xmlns:a16="http://schemas.microsoft.com/office/drawing/2014/main" id="{6B46FBE0-CC44-0431-F716-3ED7EA044802}"/>
                    </a:ext>
                  </a:extLst>
                </p:cNvPr>
                <p:cNvSpPr/>
                <p:nvPr/>
              </p:nvSpPr>
              <p:spPr>
                <a:xfrm>
                  <a:off x="4034550" y="2029175"/>
                  <a:ext cx="126175" cy="12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47" h="5047" extrusionOk="0">
                      <a:moveTo>
                        <a:pt x="1110" y="1"/>
                      </a:moveTo>
                      <a:lnTo>
                        <a:pt x="1" y="3993"/>
                      </a:lnTo>
                      <a:lnTo>
                        <a:pt x="3993" y="5047"/>
                      </a:lnTo>
                      <a:lnTo>
                        <a:pt x="5047" y="1054"/>
                      </a:lnTo>
                      <a:lnTo>
                        <a:pt x="1110" y="1"/>
                      </a:lnTo>
                      <a:close/>
                    </a:path>
                  </a:pathLst>
                </a:custGeom>
                <a:solidFill>
                  <a:srgbClr val="5F8D6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78" name="Google Shape;2876;p62">
                  <a:extLst>
                    <a:ext uri="{FF2B5EF4-FFF2-40B4-BE49-F238E27FC236}">
                      <a16:creationId xmlns:a16="http://schemas.microsoft.com/office/drawing/2014/main" id="{EBAC3B19-F799-69D5-CC58-25E5BC2EE356}"/>
                    </a:ext>
                  </a:extLst>
                </p:cNvPr>
                <p:cNvSpPr/>
                <p:nvPr/>
              </p:nvSpPr>
              <p:spPr>
                <a:xfrm>
                  <a:off x="3918100" y="1817075"/>
                  <a:ext cx="126175" cy="12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47" h="5047" extrusionOk="0">
                      <a:moveTo>
                        <a:pt x="1054" y="1"/>
                      </a:moveTo>
                      <a:lnTo>
                        <a:pt x="1" y="3993"/>
                      </a:lnTo>
                      <a:lnTo>
                        <a:pt x="3938" y="5047"/>
                      </a:lnTo>
                      <a:lnTo>
                        <a:pt x="5047" y="1110"/>
                      </a:lnTo>
                      <a:lnTo>
                        <a:pt x="1054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79" name="Google Shape;2877;p62">
                  <a:extLst>
                    <a:ext uri="{FF2B5EF4-FFF2-40B4-BE49-F238E27FC236}">
                      <a16:creationId xmlns:a16="http://schemas.microsoft.com/office/drawing/2014/main" id="{716A289C-B478-0C30-A310-4BDFEC627B7D}"/>
                    </a:ext>
                  </a:extLst>
                </p:cNvPr>
                <p:cNvSpPr/>
                <p:nvPr/>
              </p:nvSpPr>
              <p:spPr>
                <a:xfrm>
                  <a:off x="3900075" y="1243175"/>
                  <a:ext cx="834575" cy="1444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383" h="57781" extrusionOk="0">
                      <a:moveTo>
                        <a:pt x="1" y="0"/>
                      </a:moveTo>
                      <a:lnTo>
                        <a:pt x="3661" y="36432"/>
                      </a:lnTo>
                      <a:lnTo>
                        <a:pt x="33382" y="5778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80" name="Google Shape;2878;p62">
                  <a:extLst>
                    <a:ext uri="{FF2B5EF4-FFF2-40B4-BE49-F238E27FC236}">
                      <a16:creationId xmlns:a16="http://schemas.microsoft.com/office/drawing/2014/main" id="{7076FDB9-43E1-977F-98C7-2CD81A63DE2C}"/>
                    </a:ext>
                  </a:extLst>
                </p:cNvPr>
                <p:cNvSpPr/>
                <p:nvPr/>
              </p:nvSpPr>
              <p:spPr>
                <a:xfrm>
                  <a:off x="3998500" y="1131825"/>
                  <a:ext cx="1393250" cy="1916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730" h="76663" extrusionOk="0">
                      <a:moveTo>
                        <a:pt x="11564" y="0"/>
                      </a:moveTo>
                      <a:cubicBezTo>
                        <a:pt x="9854" y="0"/>
                        <a:pt x="8123" y="434"/>
                        <a:pt x="6544" y="1349"/>
                      </a:cubicBezTo>
                      <a:cubicBezTo>
                        <a:pt x="1609" y="4232"/>
                        <a:pt x="1" y="10498"/>
                        <a:pt x="2940" y="15378"/>
                      </a:cubicBezTo>
                      <a:lnTo>
                        <a:pt x="35379" y="71605"/>
                      </a:lnTo>
                      <a:cubicBezTo>
                        <a:pt x="37242" y="74848"/>
                        <a:pt x="40658" y="76662"/>
                        <a:pt x="44179" y="76662"/>
                      </a:cubicBezTo>
                      <a:cubicBezTo>
                        <a:pt x="45898" y="76662"/>
                        <a:pt x="47641" y="76230"/>
                        <a:pt x="49241" y="75321"/>
                      </a:cubicBezTo>
                      <a:cubicBezTo>
                        <a:pt x="54066" y="72493"/>
                        <a:pt x="55729" y="66282"/>
                        <a:pt x="52901" y="61458"/>
                      </a:cubicBezTo>
                      <a:lnTo>
                        <a:pt x="20462" y="5230"/>
                      </a:lnTo>
                      <a:cubicBezTo>
                        <a:pt x="18625" y="1892"/>
                        <a:pt x="15138" y="0"/>
                        <a:pt x="1156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81" name="Google Shape;2879;p62">
                  <a:extLst>
                    <a:ext uri="{FF2B5EF4-FFF2-40B4-BE49-F238E27FC236}">
                      <a16:creationId xmlns:a16="http://schemas.microsoft.com/office/drawing/2014/main" id="{82D3853C-B6BE-1229-FC26-25A9D94E7C55}"/>
                    </a:ext>
                  </a:extLst>
                </p:cNvPr>
                <p:cNvSpPr/>
                <p:nvPr/>
              </p:nvSpPr>
              <p:spPr>
                <a:xfrm>
                  <a:off x="4163475" y="1408125"/>
                  <a:ext cx="820700" cy="1382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828" h="55286" extrusionOk="0">
                      <a:moveTo>
                        <a:pt x="1331" y="1"/>
                      </a:moveTo>
                      <a:lnTo>
                        <a:pt x="1" y="777"/>
                      </a:lnTo>
                      <a:lnTo>
                        <a:pt x="31441" y="55286"/>
                      </a:lnTo>
                      <a:lnTo>
                        <a:pt x="32828" y="54509"/>
                      </a:lnTo>
                      <a:lnTo>
                        <a:pt x="1331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82" name="Google Shape;2880;p62">
                  <a:extLst>
                    <a:ext uri="{FF2B5EF4-FFF2-40B4-BE49-F238E27FC236}">
                      <a16:creationId xmlns:a16="http://schemas.microsoft.com/office/drawing/2014/main" id="{33FB0915-71C0-94EE-7090-23B33A0A310F}"/>
                    </a:ext>
                  </a:extLst>
                </p:cNvPr>
                <p:cNvSpPr/>
                <p:nvPr/>
              </p:nvSpPr>
              <p:spPr>
                <a:xfrm>
                  <a:off x="4225850" y="1372100"/>
                  <a:ext cx="820700" cy="1382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828" h="55285" extrusionOk="0">
                      <a:moveTo>
                        <a:pt x="1332" y="0"/>
                      </a:moveTo>
                      <a:lnTo>
                        <a:pt x="1" y="776"/>
                      </a:lnTo>
                      <a:lnTo>
                        <a:pt x="31442" y="55285"/>
                      </a:lnTo>
                      <a:lnTo>
                        <a:pt x="32828" y="54509"/>
                      </a:lnTo>
                      <a:lnTo>
                        <a:pt x="1332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83" name="Google Shape;2881;p62">
                  <a:extLst>
                    <a:ext uri="{FF2B5EF4-FFF2-40B4-BE49-F238E27FC236}">
                      <a16:creationId xmlns:a16="http://schemas.microsoft.com/office/drawing/2014/main" id="{B5B72EF3-2D37-9B3C-FC39-27C0597FD0F0}"/>
                    </a:ext>
                  </a:extLst>
                </p:cNvPr>
                <p:cNvSpPr/>
                <p:nvPr/>
              </p:nvSpPr>
              <p:spPr>
                <a:xfrm>
                  <a:off x="4288250" y="1337425"/>
                  <a:ext cx="820700" cy="1382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828" h="55286" extrusionOk="0">
                      <a:moveTo>
                        <a:pt x="1331" y="1"/>
                      </a:moveTo>
                      <a:lnTo>
                        <a:pt x="0" y="777"/>
                      </a:lnTo>
                      <a:lnTo>
                        <a:pt x="31441" y="55286"/>
                      </a:lnTo>
                      <a:lnTo>
                        <a:pt x="32827" y="54509"/>
                      </a:lnTo>
                      <a:lnTo>
                        <a:pt x="1331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84" name="Google Shape;2882;p62">
                  <a:extLst>
                    <a:ext uri="{FF2B5EF4-FFF2-40B4-BE49-F238E27FC236}">
                      <a16:creationId xmlns:a16="http://schemas.microsoft.com/office/drawing/2014/main" id="{8CD41D15-E990-565D-CCBB-EB773617EF18}"/>
                    </a:ext>
                  </a:extLst>
                </p:cNvPr>
                <p:cNvSpPr/>
                <p:nvPr/>
              </p:nvSpPr>
              <p:spPr>
                <a:xfrm>
                  <a:off x="4350625" y="1301400"/>
                  <a:ext cx="819325" cy="1382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73" h="55285" extrusionOk="0">
                      <a:moveTo>
                        <a:pt x="1331" y="0"/>
                      </a:moveTo>
                      <a:lnTo>
                        <a:pt x="0" y="776"/>
                      </a:lnTo>
                      <a:lnTo>
                        <a:pt x="31441" y="55285"/>
                      </a:lnTo>
                      <a:lnTo>
                        <a:pt x="32772" y="54509"/>
                      </a:lnTo>
                      <a:lnTo>
                        <a:pt x="1331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85" name="Google Shape;2883;p62">
                  <a:extLst>
                    <a:ext uri="{FF2B5EF4-FFF2-40B4-BE49-F238E27FC236}">
                      <a16:creationId xmlns:a16="http://schemas.microsoft.com/office/drawing/2014/main" id="{717F2941-F8AD-57B5-9725-4D6CE40860A3}"/>
                    </a:ext>
                  </a:extLst>
                </p:cNvPr>
                <p:cNvSpPr/>
                <p:nvPr/>
              </p:nvSpPr>
              <p:spPr>
                <a:xfrm>
                  <a:off x="4060900" y="1496850"/>
                  <a:ext cx="833175" cy="1444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327" h="57781" extrusionOk="0">
                      <a:moveTo>
                        <a:pt x="0" y="1"/>
                      </a:moveTo>
                      <a:lnTo>
                        <a:pt x="33326" y="57781"/>
                      </a:lnTo>
                      <a:lnTo>
                        <a:pt x="30886" y="33216"/>
                      </a:lnTo>
                      <a:lnTo>
                        <a:pt x="29667" y="21349"/>
                      </a:lnTo>
                      <a:lnTo>
                        <a:pt x="20018" y="14418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86" name="Google Shape;2884;p62">
                  <a:extLst>
                    <a:ext uri="{FF2B5EF4-FFF2-40B4-BE49-F238E27FC236}">
                      <a16:creationId xmlns:a16="http://schemas.microsoft.com/office/drawing/2014/main" id="{E3D82B44-B4F1-0E64-AC23-E865020148B7}"/>
                    </a:ext>
                  </a:extLst>
                </p:cNvPr>
                <p:cNvSpPr/>
                <p:nvPr/>
              </p:nvSpPr>
              <p:spPr>
                <a:xfrm>
                  <a:off x="4762350" y="2251000"/>
                  <a:ext cx="124800" cy="12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92" h="5047" extrusionOk="0">
                      <a:moveTo>
                        <a:pt x="1054" y="0"/>
                      </a:moveTo>
                      <a:lnTo>
                        <a:pt x="0" y="3993"/>
                      </a:lnTo>
                      <a:lnTo>
                        <a:pt x="3937" y="5046"/>
                      </a:lnTo>
                      <a:lnTo>
                        <a:pt x="4991" y="1054"/>
                      </a:lnTo>
                      <a:lnTo>
                        <a:pt x="1054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87" name="Google Shape;2885;p62">
                  <a:extLst>
                    <a:ext uri="{FF2B5EF4-FFF2-40B4-BE49-F238E27FC236}">
                      <a16:creationId xmlns:a16="http://schemas.microsoft.com/office/drawing/2014/main" id="{7BD7476A-F165-9BBB-EC20-A720D5B1F40C}"/>
                    </a:ext>
                  </a:extLst>
                </p:cNvPr>
                <p:cNvSpPr/>
                <p:nvPr/>
              </p:nvSpPr>
              <p:spPr>
                <a:xfrm>
                  <a:off x="4633425" y="2029175"/>
                  <a:ext cx="126175" cy="12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47" h="5047" extrusionOk="0">
                      <a:moveTo>
                        <a:pt x="1109" y="1"/>
                      </a:moveTo>
                      <a:lnTo>
                        <a:pt x="0" y="3993"/>
                      </a:lnTo>
                      <a:lnTo>
                        <a:pt x="3993" y="5047"/>
                      </a:lnTo>
                      <a:lnTo>
                        <a:pt x="5047" y="1054"/>
                      </a:lnTo>
                      <a:lnTo>
                        <a:pt x="1109" y="1"/>
                      </a:lnTo>
                      <a:close/>
                    </a:path>
                  </a:pathLst>
                </a:custGeom>
                <a:solidFill>
                  <a:srgbClr val="5F8D6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88" name="Google Shape;2886;p62">
                  <a:extLst>
                    <a:ext uri="{FF2B5EF4-FFF2-40B4-BE49-F238E27FC236}">
                      <a16:creationId xmlns:a16="http://schemas.microsoft.com/office/drawing/2014/main" id="{5DEEFEF8-6309-5425-3557-01D1CF39D430}"/>
                    </a:ext>
                  </a:extLst>
                </p:cNvPr>
                <p:cNvSpPr/>
                <p:nvPr/>
              </p:nvSpPr>
              <p:spPr>
                <a:xfrm>
                  <a:off x="4505875" y="1807375"/>
                  <a:ext cx="124800" cy="124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92" h="4992" extrusionOk="0">
                      <a:moveTo>
                        <a:pt x="1055" y="1"/>
                      </a:moveTo>
                      <a:lnTo>
                        <a:pt x="1" y="3938"/>
                      </a:lnTo>
                      <a:lnTo>
                        <a:pt x="3938" y="4991"/>
                      </a:lnTo>
                      <a:lnTo>
                        <a:pt x="4992" y="1054"/>
                      </a:lnTo>
                      <a:lnTo>
                        <a:pt x="1055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89" name="Google Shape;2887;p62">
                  <a:extLst>
                    <a:ext uri="{FF2B5EF4-FFF2-40B4-BE49-F238E27FC236}">
                      <a16:creationId xmlns:a16="http://schemas.microsoft.com/office/drawing/2014/main" id="{39362693-FF21-C3F5-1C64-A3E70EAC4270}"/>
                    </a:ext>
                  </a:extLst>
                </p:cNvPr>
                <p:cNvSpPr/>
                <p:nvPr/>
              </p:nvSpPr>
              <p:spPr>
                <a:xfrm>
                  <a:off x="4498950" y="1243175"/>
                  <a:ext cx="834575" cy="1444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383" h="57781" extrusionOk="0">
                      <a:moveTo>
                        <a:pt x="1" y="0"/>
                      </a:moveTo>
                      <a:lnTo>
                        <a:pt x="3660" y="36432"/>
                      </a:lnTo>
                      <a:lnTo>
                        <a:pt x="33382" y="57780"/>
                      </a:lnTo>
                      <a:lnTo>
                        <a:pt x="33382" y="5778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90" name="Google Shape;2888;p62">
                  <a:extLst>
                    <a:ext uri="{FF2B5EF4-FFF2-40B4-BE49-F238E27FC236}">
                      <a16:creationId xmlns:a16="http://schemas.microsoft.com/office/drawing/2014/main" id="{51B0D769-6A78-2AD3-36FF-8DA0A448C5AD}"/>
                    </a:ext>
                  </a:extLst>
                </p:cNvPr>
                <p:cNvSpPr/>
                <p:nvPr/>
              </p:nvSpPr>
              <p:spPr>
                <a:xfrm>
                  <a:off x="4600150" y="1136150"/>
                  <a:ext cx="1390475" cy="1912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619" h="76490" extrusionOk="0">
                      <a:moveTo>
                        <a:pt x="11568" y="1"/>
                      </a:moveTo>
                      <a:cubicBezTo>
                        <a:pt x="9857" y="1"/>
                        <a:pt x="8126" y="433"/>
                        <a:pt x="6544" y="1342"/>
                      </a:cubicBezTo>
                      <a:cubicBezTo>
                        <a:pt x="1664" y="4170"/>
                        <a:pt x="1" y="10325"/>
                        <a:pt x="2829" y="15205"/>
                      </a:cubicBezTo>
                      <a:lnTo>
                        <a:pt x="35268" y="71432"/>
                      </a:lnTo>
                      <a:cubicBezTo>
                        <a:pt x="37168" y="74675"/>
                        <a:pt x="40571" y="76489"/>
                        <a:pt x="44080" y="76489"/>
                      </a:cubicBezTo>
                      <a:cubicBezTo>
                        <a:pt x="45792" y="76489"/>
                        <a:pt x="47530" y="76057"/>
                        <a:pt x="49130" y="75148"/>
                      </a:cubicBezTo>
                      <a:cubicBezTo>
                        <a:pt x="53955" y="72320"/>
                        <a:pt x="55618" y="66109"/>
                        <a:pt x="52790" y="61285"/>
                      </a:cubicBezTo>
                      <a:lnTo>
                        <a:pt x="20351" y="5057"/>
                      </a:lnTo>
                      <a:cubicBezTo>
                        <a:pt x="18488" y="1815"/>
                        <a:pt x="15072" y="1"/>
                        <a:pt x="11568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91" name="Google Shape;2889;p62">
                  <a:extLst>
                    <a:ext uri="{FF2B5EF4-FFF2-40B4-BE49-F238E27FC236}">
                      <a16:creationId xmlns:a16="http://schemas.microsoft.com/office/drawing/2014/main" id="{818BC3A8-14E0-8B2D-9832-7F49191B8482}"/>
                    </a:ext>
                  </a:extLst>
                </p:cNvPr>
                <p:cNvSpPr/>
                <p:nvPr/>
              </p:nvSpPr>
              <p:spPr>
                <a:xfrm>
                  <a:off x="4762350" y="1408125"/>
                  <a:ext cx="820700" cy="1382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828" h="55286" extrusionOk="0">
                      <a:moveTo>
                        <a:pt x="1331" y="1"/>
                      </a:moveTo>
                      <a:lnTo>
                        <a:pt x="0" y="777"/>
                      </a:lnTo>
                      <a:lnTo>
                        <a:pt x="31441" y="55286"/>
                      </a:lnTo>
                      <a:lnTo>
                        <a:pt x="32827" y="54509"/>
                      </a:lnTo>
                      <a:lnTo>
                        <a:pt x="1331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92" name="Google Shape;2890;p62">
                  <a:extLst>
                    <a:ext uri="{FF2B5EF4-FFF2-40B4-BE49-F238E27FC236}">
                      <a16:creationId xmlns:a16="http://schemas.microsoft.com/office/drawing/2014/main" id="{2A583862-A6A2-EB8C-F977-E712B38600D7}"/>
                    </a:ext>
                  </a:extLst>
                </p:cNvPr>
                <p:cNvSpPr/>
                <p:nvPr/>
              </p:nvSpPr>
              <p:spPr>
                <a:xfrm>
                  <a:off x="4824725" y="1372100"/>
                  <a:ext cx="820700" cy="1382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828" h="55285" extrusionOk="0">
                      <a:moveTo>
                        <a:pt x="1332" y="0"/>
                      </a:moveTo>
                      <a:lnTo>
                        <a:pt x="1" y="776"/>
                      </a:lnTo>
                      <a:lnTo>
                        <a:pt x="31442" y="55285"/>
                      </a:lnTo>
                      <a:lnTo>
                        <a:pt x="32828" y="54509"/>
                      </a:lnTo>
                      <a:lnTo>
                        <a:pt x="1332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93" name="Google Shape;2891;p62">
                  <a:extLst>
                    <a:ext uri="{FF2B5EF4-FFF2-40B4-BE49-F238E27FC236}">
                      <a16:creationId xmlns:a16="http://schemas.microsoft.com/office/drawing/2014/main" id="{D0083C00-A725-FCAA-6FFA-A4004970DC64}"/>
                    </a:ext>
                  </a:extLst>
                </p:cNvPr>
                <p:cNvSpPr/>
                <p:nvPr/>
              </p:nvSpPr>
              <p:spPr>
                <a:xfrm>
                  <a:off x="4887125" y="1337425"/>
                  <a:ext cx="820700" cy="1380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828" h="55231" extrusionOk="0">
                      <a:moveTo>
                        <a:pt x="1331" y="1"/>
                      </a:moveTo>
                      <a:lnTo>
                        <a:pt x="0" y="777"/>
                      </a:lnTo>
                      <a:lnTo>
                        <a:pt x="31441" y="55230"/>
                      </a:lnTo>
                      <a:lnTo>
                        <a:pt x="32827" y="54454"/>
                      </a:lnTo>
                      <a:lnTo>
                        <a:pt x="1331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94" name="Google Shape;2892;p62">
                  <a:extLst>
                    <a:ext uri="{FF2B5EF4-FFF2-40B4-BE49-F238E27FC236}">
                      <a16:creationId xmlns:a16="http://schemas.microsoft.com/office/drawing/2014/main" id="{A67EB11B-1CDF-D726-F56C-FEA7196349C0}"/>
                    </a:ext>
                  </a:extLst>
                </p:cNvPr>
                <p:cNvSpPr/>
                <p:nvPr/>
              </p:nvSpPr>
              <p:spPr>
                <a:xfrm>
                  <a:off x="4949500" y="1301400"/>
                  <a:ext cx="819300" cy="1382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72" h="55285" extrusionOk="0">
                      <a:moveTo>
                        <a:pt x="1331" y="0"/>
                      </a:moveTo>
                      <a:lnTo>
                        <a:pt x="0" y="776"/>
                      </a:lnTo>
                      <a:lnTo>
                        <a:pt x="31441" y="55285"/>
                      </a:lnTo>
                      <a:lnTo>
                        <a:pt x="32772" y="54509"/>
                      </a:lnTo>
                      <a:lnTo>
                        <a:pt x="1331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95" name="Google Shape;2893;p62">
                  <a:extLst>
                    <a:ext uri="{FF2B5EF4-FFF2-40B4-BE49-F238E27FC236}">
                      <a16:creationId xmlns:a16="http://schemas.microsoft.com/office/drawing/2014/main" id="{5DEE6E0D-A784-D5C1-7159-7D01BC56C007}"/>
                    </a:ext>
                  </a:extLst>
                </p:cNvPr>
                <p:cNvSpPr/>
                <p:nvPr/>
              </p:nvSpPr>
              <p:spPr>
                <a:xfrm>
                  <a:off x="4659775" y="1496850"/>
                  <a:ext cx="833175" cy="1444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327" h="57781" extrusionOk="0">
                      <a:moveTo>
                        <a:pt x="0" y="1"/>
                      </a:moveTo>
                      <a:lnTo>
                        <a:pt x="33326" y="57781"/>
                      </a:lnTo>
                      <a:lnTo>
                        <a:pt x="30886" y="33216"/>
                      </a:lnTo>
                      <a:lnTo>
                        <a:pt x="29666" y="21349"/>
                      </a:lnTo>
                      <a:lnTo>
                        <a:pt x="20018" y="14418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96" name="Google Shape;2894;p62">
                  <a:extLst>
                    <a:ext uri="{FF2B5EF4-FFF2-40B4-BE49-F238E27FC236}">
                      <a16:creationId xmlns:a16="http://schemas.microsoft.com/office/drawing/2014/main" id="{849291FA-7D1D-46D1-0D45-A94852630E53}"/>
                    </a:ext>
                  </a:extLst>
                </p:cNvPr>
                <p:cNvSpPr/>
                <p:nvPr/>
              </p:nvSpPr>
              <p:spPr>
                <a:xfrm>
                  <a:off x="5361225" y="2251000"/>
                  <a:ext cx="126175" cy="12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47" h="5047" extrusionOk="0">
                      <a:moveTo>
                        <a:pt x="1054" y="0"/>
                      </a:moveTo>
                      <a:lnTo>
                        <a:pt x="0" y="3993"/>
                      </a:lnTo>
                      <a:lnTo>
                        <a:pt x="3937" y="5046"/>
                      </a:lnTo>
                      <a:lnTo>
                        <a:pt x="5046" y="1054"/>
                      </a:lnTo>
                      <a:lnTo>
                        <a:pt x="1054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97" name="Google Shape;2895;p62">
                  <a:extLst>
                    <a:ext uri="{FF2B5EF4-FFF2-40B4-BE49-F238E27FC236}">
                      <a16:creationId xmlns:a16="http://schemas.microsoft.com/office/drawing/2014/main" id="{F08A5BAB-03A0-EEFA-50CF-8FB9F3933741}"/>
                    </a:ext>
                  </a:extLst>
                </p:cNvPr>
                <p:cNvSpPr/>
                <p:nvPr/>
              </p:nvSpPr>
              <p:spPr>
                <a:xfrm>
                  <a:off x="5233675" y="2029175"/>
                  <a:ext cx="124800" cy="12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92" h="5047" extrusionOk="0">
                      <a:moveTo>
                        <a:pt x="1054" y="1"/>
                      </a:moveTo>
                      <a:lnTo>
                        <a:pt x="1" y="3993"/>
                      </a:lnTo>
                      <a:lnTo>
                        <a:pt x="3938" y="5047"/>
                      </a:lnTo>
                      <a:lnTo>
                        <a:pt x="4991" y="1054"/>
                      </a:lnTo>
                      <a:lnTo>
                        <a:pt x="1054" y="1"/>
                      </a:lnTo>
                      <a:close/>
                    </a:path>
                  </a:pathLst>
                </a:custGeom>
                <a:solidFill>
                  <a:srgbClr val="5F8D6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98" name="Google Shape;2896;p62">
                  <a:extLst>
                    <a:ext uri="{FF2B5EF4-FFF2-40B4-BE49-F238E27FC236}">
                      <a16:creationId xmlns:a16="http://schemas.microsoft.com/office/drawing/2014/main" id="{B580ED80-7CBE-9877-87FD-D9E0A890CB14}"/>
                    </a:ext>
                  </a:extLst>
                </p:cNvPr>
                <p:cNvSpPr/>
                <p:nvPr/>
              </p:nvSpPr>
              <p:spPr>
                <a:xfrm>
                  <a:off x="5104750" y="1807375"/>
                  <a:ext cx="124800" cy="124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92" h="4992" extrusionOk="0">
                      <a:moveTo>
                        <a:pt x="1054" y="1"/>
                      </a:moveTo>
                      <a:lnTo>
                        <a:pt x="1" y="3938"/>
                      </a:lnTo>
                      <a:lnTo>
                        <a:pt x="3938" y="4991"/>
                      </a:lnTo>
                      <a:lnTo>
                        <a:pt x="4991" y="1054"/>
                      </a:lnTo>
                      <a:lnTo>
                        <a:pt x="1054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99" name="Google Shape;2897;p62">
                  <a:extLst>
                    <a:ext uri="{FF2B5EF4-FFF2-40B4-BE49-F238E27FC236}">
                      <a16:creationId xmlns:a16="http://schemas.microsoft.com/office/drawing/2014/main" id="{8CFF3AD9-B98B-BB81-1C1A-E0A1BBD41F9A}"/>
                    </a:ext>
                  </a:extLst>
                </p:cNvPr>
                <p:cNvSpPr/>
                <p:nvPr/>
              </p:nvSpPr>
              <p:spPr>
                <a:xfrm>
                  <a:off x="5097825" y="1243175"/>
                  <a:ext cx="834575" cy="1444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383" h="57781" extrusionOk="0">
                      <a:moveTo>
                        <a:pt x="1" y="0"/>
                      </a:moveTo>
                      <a:lnTo>
                        <a:pt x="3660" y="36432"/>
                      </a:lnTo>
                      <a:lnTo>
                        <a:pt x="33382" y="5778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00" name="Google Shape;2898;p62">
                  <a:extLst>
                    <a:ext uri="{FF2B5EF4-FFF2-40B4-BE49-F238E27FC236}">
                      <a16:creationId xmlns:a16="http://schemas.microsoft.com/office/drawing/2014/main" id="{EB3024DC-59E2-7A6A-57CB-BE66B0C2A545}"/>
                    </a:ext>
                  </a:extLst>
                </p:cNvPr>
                <p:cNvSpPr/>
                <p:nvPr/>
              </p:nvSpPr>
              <p:spPr>
                <a:xfrm>
                  <a:off x="3992975" y="2167825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close/>
                    </a:path>
                  </a:pathLst>
                </a:custGeom>
                <a:solidFill>
                  <a:srgbClr val="25424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01" name="Google Shape;2899;p62">
                  <a:extLst>
                    <a:ext uri="{FF2B5EF4-FFF2-40B4-BE49-F238E27FC236}">
                      <a16:creationId xmlns:a16="http://schemas.microsoft.com/office/drawing/2014/main" id="{C4CD2CEF-7B62-E36C-11B0-4522D9D06B43}"/>
                    </a:ext>
                  </a:extLst>
                </p:cNvPr>
                <p:cNvSpPr/>
                <p:nvPr/>
              </p:nvSpPr>
              <p:spPr>
                <a:xfrm>
                  <a:off x="3944450" y="2147025"/>
                  <a:ext cx="14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" h="1" extrusionOk="0">
                      <a:moveTo>
                        <a:pt x="56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97C8A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02" name="Google Shape;2900;p62">
                  <a:extLst>
                    <a:ext uri="{FF2B5EF4-FFF2-40B4-BE49-F238E27FC236}">
                      <a16:creationId xmlns:a16="http://schemas.microsoft.com/office/drawing/2014/main" id="{F9233462-9D16-2E8D-B468-58FC1C44AE2D}"/>
                    </a:ext>
                  </a:extLst>
                </p:cNvPr>
                <p:cNvSpPr/>
                <p:nvPr/>
              </p:nvSpPr>
              <p:spPr>
                <a:xfrm>
                  <a:off x="3992975" y="2167825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close/>
                    </a:path>
                  </a:pathLst>
                </a:custGeom>
                <a:solidFill>
                  <a:srgbClr val="97C8A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03" name="Google Shape;2901;p62">
                  <a:extLst>
                    <a:ext uri="{FF2B5EF4-FFF2-40B4-BE49-F238E27FC236}">
                      <a16:creationId xmlns:a16="http://schemas.microsoft.com/office/drawing/2014/main" id="{B60E9C1A-A56C-9A10-E819-A8BE03D3CB3C}"/>
                    </a:ext>
                  </a:extLst>
                </p:cNvPr>
                <p:cNvSpPr/>
                <p:nvPr/>
              </p:nvSpPr>
              <p:spPr>
                <a:xfrm>
                  <a:off x="4239725" y="2167825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close/>
                    </a:path>
                  </a:pathLst>
                </a:custGeom>
                <a:solidFill>
                  <a:srgbClr val="25424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04" name="Google Shape;2902;p62">
                  <a:extLst>
                    <a:ext uri="{FF2B5EF4-FFF2-40B4-BE49-F238E27FC236}">
                      <a16:creationId xmlns:a16="http://schemas.microsoft.com/office/drawing/2014/main" id="{31B3DD36-BF48-9CC3-6B35-1F3BCAD99A5C}"/>
                    </a:ext>
                  </a:extLst>
                </p:cNvPr>
                <p:cNvSpPr/>
                <p:nvPr/>
              </p:nvSpPr>
              <p:spPr>
                <a:xfrm>
                  <a:off x="4191200" y="2147025"/>
                  <a:ext cx="14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" h="1" extrusionOk="0">
                      <a:moveTo>
                        <a:pt x="56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97C8A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05" name="Google Shape;2903;p62">
                  <a:extLst>
                    <a:ext uri="{FF2B5EF4-FFF2-40B4-BE49-F238E27FC236}">
                      <a16:creationId xmlns:a16="http://schemas.microsoft.com/office/drawing/2014/main" id="{860FFC56-4950-AD67-108F-A8BD04B659E8}"/>
                    </a:ext>
                  </a:extLst>
                </p:cNvPr>
                <p:cNvSpPr/>
                <p:nvPr/>
              </p:nvSpPr>
              <p:spPr>
                <a:xfrm>
                  <a:off x="4239725" y="2167825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close/>
                    </a:path>
                  </a:pathLst>
                </a:custGeom>
                <a:solidFill>
                  <a:srgbClr val="97C8A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06" name="Google Shape;2904;p62">
                  <a:extLst>
                    <a:ext uri="{FF2B5EF4-FFF2-40B4-BE49-F238E27FC236}">
                      <a16:creationId xmlns:a16="http://schemas.microsoft.com/office/drawing/2014/main" id="{0FFD5479-12D0-821C-8D05-6D791CE56AEF}"/>
                    </a:ext>
                  </a:extLst>
                </p:cNvPr>
                <p:cNvSpPr/>
                <p:nvPr/>
              </p:nvSpPr>
              <p:spPr>
                <a:xfrm>
                  <a:off x="4485100" y="2167825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close/>
                    </a:path>
                  </a:pathLst>
                </a:custGeom>
                <a:solidFill>
                  <a:srgbClr val="25424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07" name="Google Shape;2905;p62">
                  <a:extLst>
                    <a:ext uri="{FF2B5EF4-FFF2-40B4-BE49-F238E27FC236}">
                      <a16:creationId xmlns:a16="http://schemas.microsoft.com/office/drawing/2014/main" id="{20E80651-FF07-006D-158E-0C85FBF671A0}"/>
                    </a:ext>
                  </a:extLst>
                </p:cNvPr>
                <p:cNvSpPr/>
                <p:nvPr/>
              </p:nvSpPr>
              <p:spPr>
                <a:xfrm>
                  <a:off x="4436575" y="2147025"/>
                  <a:ext cx="14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" h="1" extrusionOk="0">
                      <a:moveTo>
                        <a:pt x="56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97C8A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08" name="Google Shape;2906;p62">
                  <a:extLst>
                    <a:ext uri="{FF2B5EF4-FFF2-40B4-BE49-F238E27FC236}">
                      <a16:creationId xmlns:a16="http://schemas.microsoft.com/office/drawing/2014/main" id="{0A77C87C-842E-974E-AFFD-A12BFD533092}"/>
                    </a:ext>
                  </a:extLst>
                </p:cNvPr>
                <p:cNvSpPr/>
                <p:nvPr/>
              </p:nvSpPr>
              <p:spPr>
                <a:xfrm>
                  <a:off x="4485100" y="2167825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close/>
                    </a:path>
                  </a:pathLst>
                </a:custGeom>
                <a:solidFill>
                  <a:srgbClr val="97C8A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8103506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oogle Shape;2689;p62">
            <a:extLst>
              <a:ext uri="{FF2B5EF4-FFF2-40B4-BE49-F238E27FC236}">
                <a16:creationId xmlns:a16="http://schemas.microsoft.com/office/drawing/2014/main" id="{665BB100-9C15-2400-236E-BC0F4BC74B7B}"/>
              </a:ext>
            </a:extLst>
          </p:cNvPr>
          <p:cNvGrpSpPr/>
          <p:nvPr/>
        </p:nvGrpSpPr>
        <p:grpSpPr>
          <a:xfrm rot="16200000">
            <a:off x="1127750" y="1840834"/>
            <a:ext cx="2026369" cy="1461832"/>
            <a:chOff x="4571973" y="1401544"/>
            <a:chExt cx="2203293" cy="1589466"/>
          </a:xfrm>
        </p:grpSpPr>
        <p:sp>
          <p:nvSpPr>
            <p:cNvPr id="4" name="Google Shape;2690;p62">
              <a:extLst>
                <a:ext uri="{FF2B5EF4-FFF2-40B4-BE49-F238E27FC236}">
                  <a16:creationId xmlns:a16="http://schemas.microsoft.com/office/drawing/2014/main" id="{5222F7B3-363E-91C7-7EFC-D1B8D4815466}"/>
                </a:ext>
              </a:extLst>
            </p:cNvPr>
            <p:cNvSpPr/>
            <p:nvPr/>
          </p:nvSpPr>
          <p:spPr>
            <a:xfrm>
              <a:off x="4571973" y="1401544"/>
              <a:ext cx="2203293" cy="1589466"/>
            </a:xfrm>
            <a:custGeom>
              <a:avLst/>
              <a:gdLst/>
              <a:ahLst/>
              <a:cxnLst/>
              <a:rect l="l" t="t" r="r" b="b"/>
              <a:pathLst>
                <a:path w="123089" h="88797" extrusionOk="0">
                  <a:moveTo>
                    <a:pt x="22917" y="0"/>
                  </a:moveTo>
                  <a:cubicBezTo>
                    <a:pt x="10208" y="0"/>
                    <a:pt x="1" y="10241"/>
                    <a:pt x="1" y="22916"/>
                  </a:cubicBezTo>
                  <a:lnTo>
                    <a:pt x="1" y="65847"/>
                  </a:lnTo>
                  <a:cubicBezTo>
                    <a:pt x="1" y="78556"/>
                    <a:pt x="10208" y="88797"/>
                    <a:pt x="22917" y="88797"/>
                  </a:cubicBezTo>
                  <a:lnTo>
                    <a:pt x="100172" y="88797"/>
                  </a:lnTo>
                  <a:cubicBezTo>
                    <a:pt x="112881" y="88797"/>
                    <a:pt x="123089" y="78556"/>
                    <a:pt x="123089" y="65847"/>
                  </a:cubicBezTo>
                  <a:lnTo>
                    <a:pt x="123089" y="22916"/>
                  </a:lnTo>
                  <a:cubicBezTo>
                    <a:pt x="123089" y="10241"/>
                    <a:pt x="112881" y="0"/>
                    <a:pt x="1001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2691;p62">
              <a:extLst>
                <a:ext uri="{FF2B5EF4-FFF2-40B4-BE49-F238E27FC236}">
                  <a16:creationId xmlns:a16="http://schemas.microsoft.com/office/drawing/2014/main" id="{20228DBF-D099-A780-1B0F-A2F840B5B9E7}"/>
                </a:ext>
              </a:extLst>
            </p:cNvPr>
            <p:cNvSpPr/>
            <p:nvPr/>
          </p:nvSpPr>
          <p:spPr>
            <a:xfrm>
              <a:off x="4683633" y="1513186"/>
              <a:ext cx="1979973" cy="1365573"/>
            </a:xfrm>
            <a:custGeom>
              <a:avLst/>
              <a:gdLst/>
              <a:ahLst/>
              <a:cxnLst/>
              <a:rect l="l" t="t" r="r" b="b"/>
              <a:pathLst>
                <a:path w="110613" h="76289" extrusionOk="0">
                  <a:moveTo>
                    <a:pt x="16679" y="1"/>
                  </a:moveTo>
                  <a:cubicBezTo>
                    <a:pt x="7439" y="1"/>
                    <a:pt x="1" y="7440"/>
                    <a:pt x="1" y="16679"/>
                  </a:cubicBezTo>
                  <a:lnTo>
                    <a:pt x="1" y="59610"/>
                  </a:lnTo>
                  <a:cubicBezTo>
                    <a:pt x="1" y="68850"/>
                    <a:pt x="7439" y="76289"/>
                    <a:pt x="16679" y="76289"/>
                  </a:cubicBezTo>
                  <a:lnTo>
                    <a:pt x="93934" y="76289"/>
                  </a:lnTo>
                  <a:cubicBezTo>
                    <a:pt x="103174" y="76289"/>
                    <a:pt x="110613" y="68850"/>
                    <a:pt x="110613" y="59610"/>
                  </a:cubicBezTo>
                  <a:lnTo>
                    <a:pt x="110613" y="16679"/>
                  </a:lnTo>
                  <a:cubicBezTo>
                    <a:pt x="110613" y="7440"/>
                    <a:pt x="103174" y="1"/>
                    <a:pt x="939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2692;p62">
              <a:extLst>
                <a:ext uri="{FF2B5EF4-FFF2-40B4-BE49-F238E27FC236}">
                  <a16:creationId xmlns:a16="http://schemas.microsoft.com/office/drawing/2014/main" id="{F35BD4CE-3F2E-2D4E-7D5D-002F23EB6406}"/>
                </a:ext>
              </a:extLst>
            </p:cNvPr>
            <p:cNvSpPr/>
            <p:nvPr/>
          </p:nvSpPr>
          <p:spPr>
            <a:xfrm>
              <a:off x="4683633" y="1513794"/>
              <a:ext cx="1384672" cy="1364964"/>
            </a:xfrm>
            <a:custGeom>
              <a:avLst/>
              <a:gdLst/>
              <a:ahLst/>
              <a:cxnLst/>
              <a:rect l="l" t="t" r="r" b="b"/>
              <a:pathLst>
                <a:path w="77356" h="76255" fill="none" extrusionOk="0">
                  <a:moveTo>
                    <a:pt x="77356" y="76255"/>
                  </a:moveTo>
                  <a:lnTo>
                    <a:pt x="16679" y="76255"/>
                  </a:lnTo>
                  <a:cubicBezTo>
                    <a:pt x="7473" y="76255"/>
                    <a:pt x="1" y="68816"/>
                    <a:pt x="1" y="59576"/>
                  </a:cubicBezTo>
                  <a:lnTo>
                    <a:pt x="1" y="16679"/>
                  </a:lnTo>
                  <a:cubicBezTo>
                    <a:pt x="1" y="7439"/>
                    <a:pt x="7473" y="0"/>
                    <a:pt x="16679" y="0"/>
                  </a:cubicBez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2693;p62">
              <a:extLst>
                <a:ext uri="{FF2B5EF4-FFF2-40B4-BE49-F238E27FC236}">
                  <a16:creationId xmlns:a16="http://schemas.microsoft.com/office/drawing/2014/main" id="{4BDCBAF4-9F14-403D-259E-6B1DF8A5356D}"/>
                </a:ext>
              </a:extLst>
            </p:cNvPr>
            <p:cNvSpPr/>
            <p:nvPr/>
          </p:nvSpPr>
          <p:spPr>
            <a:xfrm>
              <a:off x="5882002" y="1698737"/>
              <a:ext cx="759515" cy="740559"/>
            </a:xfrm>
            <a:custGeom>
              <a:avLst/>
              <a:gdLst/>
              <a:ahLst/>
              <a:cxnLst/>
              <a:rect l="l" t="t" r="r" b="b"/>
              <a:pathLst>
                <a:path w="42431" h="41372" extrusionOk="0">
                  <a:moveTo>
                    <a:pt x="8363" y="0"/>
                  </a:moveTo>
                  <a:cubicBezTo>
                    <a:pt x="6840" y="0"/>
                    <a:pt x="5321" y="592"/>
                    <a:pt x="4170" y="1777"/>
                  </a:cubicBezTo>
                  <a:lnTo>
                    <a:pt x="0" y="5980"/>
                  </a:lnTo>
                  <a:lnTo>
                    <a:pt x="1802" y="7748"/>
                  </a:lnTo>
                  <a:lnTo>
                    <a:pt x="4670" y="4846"/>
                  </a:lnTo>
                  <a:lnTo>
                    <a:pt x="37060" y="36702"/>
                  </a:lnTo>
                  <a:lnTo>
                    <a:pt x="34192" y="39604"/>
                  </a:lnTo>
                  <a:lnTo>
                    <a:pt x="35993" y="41372"/>
                  </a:lnTo>
                  <a:lnTo>
                    <a:pt x="40162" y="37136"/>
                  </a:lnTo>
                  <a:cubicBezTo>
                    <a:pt x="42431" y="34834"/>
                    <a:pt x="42397" y="31098"/>
                    <a:pt x="40096" y="28830"/>
                  </a:cubicBezTo>
                  <a:lnTo>
                    <a:pt x="12476" y="1677"/>
                  </a:lnTo>
                  <a:cubicBezTo>
                    <a:pt x="11325" y="559"/>
                    <a:pt x="9843" y="0"/>
                    <a:pt x="836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694;p62">
              <a:extLst>
                <a:ext uri="{FF2B5EF4-FFF2-40B4-BE49-F238E27FC236}">
                  <a16:creationId xmlns:a16="http://schemas.microsoft.com/office/drawing/2014/main" id="{4AF35ED9-3466-8C75-6970-2EA2783E0F65}"/>
                </a:ext>
              </a:extLst>
            </p:cNvPr>
            <p:cNvSpPr/>
            <p:nvPr/>
          </p:nvSpPr>
          <p:spPr>
            <a:xfrm>
              <a:off x="5607936" y="1770087"/>
              <a:ext cx="956558" cy="949255"/>
            </a:xfrm>
            <a:custGeom>
              <a:avLst/>
              <a:gdLst/>
              <a:ahLst/>
              <a:cxnLst/>
              <a:rect l="l" t="t" r="r" b="b"/>
              <a:pathLst>
                <a:path w="53439" h="53031" extrusionOk="0">
                  <a:moveTo>
                    <a:pt x="21787" y="1"/>
                  </a:moveTo>
                  <a:cubicBezTo>
                    <a:pt x="21179" y="1"/>
                    <a:pt x="20574" y="234"/>
                    <a:pt x="20115" y="693"/>
                  </a:cubicBezTo>
                  <a:lnTo>
                    <a:pt x="1" y="21141"/>
                  </a:lnTo>
                  <a:lnTo>
                    <a:pt x="32390" y="53030"/>
                  </a:lnTo>
                  <a:lnTo>
                    <a:pt x="52505" y="32582"/>
                  </a:lnTo>
                  <a:cubicBezTo>
                    <a:pt x="53439" y="31682"/>
                    <a:pt x="53405" y="30181"/>
                    <a:pt x="52471" y="29247"/>
                  </a:cubicBezTo>
                  <a:lnTo>
                    <a:pt x="23417" y="660"/>
                  </a:lnTo>
                  <a:cubicBezTo>
                    <a:pt x="22959" y="218"/>
                    <a:pt x="22372" y="1"/>
                    <a:pt x="217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695;p62">
              <a:extLst>
                <a:ext uri="{FF2B5EF4-FFF2-40B4-BE49-F238E27FC236}">
                  <a16:creationId xmlns:a16="http://schemas.microsoft.com/office/drawing/2014/main" id="{EC055D6D-FD8F-6BA2-9F35-BE2547A1A5A5}"/>
                </a:ext>
              </a:extLst>
            </p:cNvPr>
            <p:cNvSpPr/>
            <p:nvPr/>
          </p:nvSpPr>
          <p:spPr>
            <a:xfrm>
              <a:off x="5802580" y="1836818"/>
              <a:ext cx="691459" cy="684281"/>
            </a:xfrm>
            <a:custGeom>
              <a:avLst/>
              <a:gdLst/>
              <a:ahLst/>
              <a:cxnLst/>
              <a:rect l="l" t="t" r="r" b="b"/>
              <a:pathLst>
                <a:path w="38629" h="38228" extrusionOk="0">
                  <a:moveTo>
                    <a:pt x="6239" y="0"/>
                  </a:moveTo>
                  <a:lnTo>
                    <a:pt x="1" y="6338"/>
                  </a:lnTo>
                  <a:lnTo>
                    <a:pt x="32391" y="38228"/>
                  </a:lnTo>
                  <a:lnTo>
                    <a:pt x="38629" y="31890"/>
                  </a:lnTo>
                  <a:lnTo>
                    <a:pt x="6239" y="0"/>
                  </a:lnTo>
                  <a:close/>
                </a:path>
              </a:pathLst>
            </a:custGeom>
            <a:solidFill>
              <a:srgbClr val="E38C45">
                <a:alpha val="32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696;p62">
              <a:extLst>
                <a:ext uri="{FF2B5EF4-FFF2-40B4-BE49-F238E27FC236}">
                  <a16:creationId xmlns:a16="http://schemas.microsoft.com/office/drawing/2014/main" id="{DFB7A4D0-CE4C-9F79-69C0-A1BC15966721}"/>
                </a:ext>
              </a:extLst>
            </p:cNvPr>
            <p:cNvSpPr/>
            <p:nvPr/>
          </p:nvSpPr>
          <p:spPr>
            <a:xfrm>
              <a:off x="5705866" y="2004004"/>
              <a:ext cx="623976" cy="615026"/>
            </a:xfrm>
            <a:custGeom>
              <a:avLst/>
              <a:gdLst/>
              <a:ahLst/>
              <a:cxnLst/>
              <a:rect l="l" t="t" r="r" b="b"/>
              <a:pathLst>
                <a:path w="34859" h="34359" extrusionOk="0">
                  <a:moveTo>
                    <a:pt x="2469" y="1"/>
                  </a:moveTo>
                  <a:lnTo>
                    <a:pt x="0" y="2469"/>
                  </a:lnTo>
                  <a:lnTo>
                    <a:pt x="32390" y="34358"/>
                  </a:lnTo>
                  <a:lnTo>
                    <a:pt x="34858" y="31890"/>
                  </a:lnTo>
                  <a:lnTo>
                    <a:pt x="2469" y="1"/>
                  </a:lnTo>
                  <a:close/>
                </a:path>
              </a:pathLst>
            </a:custGeom>
            <a:solidFill>
              <a:srgbClr val="E38C45">
                <a:alpha val="32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2697;p62">
              <a:extLst>
                <a:ext uri="{FF2B5EF4-FFF2-40B4-BE49-F238E27FC236}">
                  <a16:creationId xmlns:a16="http://schemas.microsoft.com/office/drawing/2014/main" id="{BC87A2D2-6E1E-588E-ED3C-A439422B3F74}"/>
                </a:ext>
              </a:extLst>
            </p:cNvPr>
            <p:cNvSpPr/>
            <p:nvPr/>
          </p:nvSpPr>
          <p:spPr>
            <a:xfrm>
              <a:off x="6021121" y="2440352"/>
              <a:ext cx="97949" cy="37894"/>
            </a:xfrm>
            <a:custGeom>
              <a:avLst/>
              <a:gdLst/>
              <a:ahLst/>
              <a:cxnLst/>
              <a:rect l="l" t="t" r="r" b="b"/>
              <a:pathLst>
                <a:path w="5472" h="2117" extrusionOk="0">
                  <a:moveTo>
                    <a:pt x="919" y="0"/>
                  </a:moveTo>
                  <a:cubicBezTo>
                    <a:pt x="440" y="0"/>
                    <a:pt x="65" y="380"/>
                    <a:pt x="34" y="875"/>
                  </a:cubicBezTo>
                  <a:cubicBezTo>
                    <a:pt x="1" y="1375"/>
                    <a:pt x="368" y="1809"/>
                    <a:pt x="901" y="1876"/>
                  </a:cubicBezTo>
                  <a:lnTo>
                    <a:pt x="4437" y="2109"/>
                  </a:lnTo>
                  <a:cubicBezTo>
                    <a:pt x="4474" y="2114"/>
                    <a:pt x="4511" y="2116"/>
                    <a:pt x="4547" y="2116"/>
                  </a:cubicBezTo>
                  <a:cubicBezTo>
                    <a:pt x="5004" y="2116"/>
                    <a:pt x="5407" y="1739"/>
                    <a:pt x="5438" y="1275"/>
                  </a:cubicBezTo>
                  <a:cubicBezTo>
                    <a:pt x="5471" y="741"/>
                    <a:pt x="5104" y="308"/>
                    <a:pt x="4571" y="274"/>
                  </a:cubicBezTo>
                  <a:lnTo>
                    <a:pt x="1035" y="8"/>
                  </a:lnTo>
                  <a:cubicBezTo>
                    <a:pt x="996" y="3"/>
                    <a:pt x="957" y="0"/>
                    <a:pt x="9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698;p62">
              <a:extLst>
                <a:ext uri="{FF2B5EF4-FFF2-40B4-BE49-F238E27FC236}">
                  <a16:creationId xmlns:a16="http://schemas.microsoft.com/office/drawing/2014/main" id="{A6E5042D-F7F6-FDE6-BE94-AEF9F3F50A48}"/>
                </a:ext>
              </a:extLst>
            </p:cNvPr>
            <p:cNvSpPr/>
            <p:nvPr/>
          </p:nvSpPr>
          <p:spPr>
            <a:xfrm>
              <a:off x="6384151" y="2272558"/>
              <a:ext cx="43604" cy="96427"/>
            </a:xfrm>
            <a:custGeom>
              <a:avLst/>
              <a:gdLst/>
              <a:ahLst/>
              <a:cxnLst/>
              <a:rect l="l" t="t" r="r" b="b"/>
              <a:pathLst>
                <a:path w="2436" h="5387" extrusionOk="0">
                  <a:moveTo>
                    <a:pt x="1451" y="0"/>
                  </a:moveTo>
                  <a:cubicBezTo>
                    <a:pt x="997" y="0"/>
                    <a:pt x="596" y="348"/>
                    <a:pt x="535" y="809"/>
                  </a:cubicBezTo>
                  <a:lnTo>
                    <a:pt x="68" y="4345"/>
                  </a:lnTo>
                  <a:cubicBezTo>
                    <a:pt x="1" y="4845"/>
                    <a:pt x="368" y="5312"/>
                    <a:pt x="901" y="5379"/>
                  </a:cubicBezTo>
                  <a:cubicBezTo>
                    <a:pt x="941" y="5384"/>
                    <a:pt x="980" y="5387"/>
                    <a:pt x="1019" y="5387"/>
                  </a:cubicBezTo>
                  <a:cubicBezTo>
                    <a:pt x="1473" y="5387"/>
                    <a:pt x="1874" y="5039"/>
                    <a:pt x="1936" y="4578"/>
                  </a:cubicBezTo>
                  <a:lnTo>
                    <a:pt x="2369" y="1042"/>
                  </a:lnTo>
                  <a:cubicBezTo>
                    <a:pt x="2436" y="542"/>
                    <a:pt x="2069" y="75"/>
                    <a:pt x="1569" y="8"/>
                  </a:cubicBezTo>
                  <a:cubicBezTo>
                    <a:pt x="1529" y="3"/>
                    <a:pt x="1490" y="0"/>
                    <a:pt x="14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699;p62">
              <a:extLst>
                <a:ext uri="{FF2B5EF4-FFF2-40B4-BE49-F238E27FC236}">
                  <a16:creationId xmlns:a16="http://schemas.microsoft.com/office/drawing/2014/main" id="{C3DF552E-83A1-3B23-CE91-FF93F6F543BF}"/>
                </a:ext>
              </a:extLst>
            </p:cNvPr>
            <p:cNvSpPr/>
            <p:nvPr/>
          </p:nvSpPr>
          <p:spPr>
            <a:xfrm>
              <a:off x="6096964" y="2237474"/>
              <a:ext cx="78223" cy="82644"/>
            </a:xfrm>
            <a:custGeom>
              <a:avLst/>
              <a:gdLst/>
              <a:ahLst/>
              <a:cxnLst/>
              <a:rect l="l" t="t" r="r" b="b"/>
              <a:pathLst>
                <a:path w="4370" h="4617" extrusionOk="0">
                  <a:moveTo>
                    <a:pt x="3311" y="1"/>
                  </a:moveTo>
                  <a:cubicBezTo>
                    <a:pt x="3048" y="1"/>
                    <a:pt x="2789" y="110"/>
                    <a:pt x="2602" y="334"/>
                  </a:cubicBezTo>
                  <a:lnTo>
                    <a:pt x="334" y="3102"/>
                  </a:lnTo>
                  <a:cubicBezTo>
                    <a:pt x="0" y="3469"/>
                    <a:pt x="67" y="4070"/>
                    <a:pt x="467" y="4403"/>
                  </a:cubicBezTo>
                  <a:cubicBezTo>
                    <a:pt x="640" y="4548"/>
                    <a:pt x="850" y="4617"/>
                    <a:pt x="1058" y="4617"/>
                  </a:cubicBezTo>
                  <a:cubicBezTo>
                    <a:pt x="1330" y="4617"/>
                    <a:pt x="1598" y="4497"/>
                    <a:pt x="1768" y="4270"/>
                  </a:cubicBezTo>
                  <a:lnTo>
                    <a:pt x="4036" y="1535"/>
                  </a:lnTo>
                  <a:cubicBezTo>
                    <a:pt x="4370" y="1134"/>
                    <a:pt x="4303" y="534"/>
                    <a:pt x="3903" y="200"/>
                  </a:cubicBezTo>
                  <a:cubicBezTo>
                    <a:pt x="3727" y="68"/>
                    <a:pt x="3518" y="1"/>
                    <a:pt x="3311" y="1"/>
                  </a:cubicBezTo>
                  <a:close/>
                </a:path>
              </a:pathLst>
            </a:custGeom>
            <a:solidFill>
              <a:srgbClr val="E38C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700;p62">
              <a:extLst>
                <a:ext uri="{FF2B5EF4-FFF2-40B4-BE49-F238E27FC236}">
                  <a16:creationId xmlns:a16="http://schemas.microsoft.com/office/drawing/2014/main" id="{006813F0-4BE2-D1B4-3D8F-567454D3B555}"/>
                </a:ext>
              </a:extLst>
            </p:cNvPr>
            <p:cNvSpPr/>
            <p:nvPr/>
          </p:nvSpPr>
          <p:spPr>
            <a:xfrm>
              <a:off x="5732126" y="2098587"/>
              <a:ext cx="60323" cy="93277"/>
            </a:xfrm>
            <a:custGeom>
              <a:avLst/>
              <a:gdLst/>
              <a:ahLst/>
              <a:cxnLst/>
              <a:rect l="l" t="t" r="r" b="b"/>
              <a:pathLst>
                <a:path w="3370" h="5211" extrusionOk="0">
                  <a:moveTo>
                    <a:pt x="1043" y="0"/>
                  </a:moveTo>
                  <a:cubicBezTo>
                    <a:pt x="940" y="0"/>
                    <a:pt x="836" y="18"/>
                    <a:pt x="735" y="54"/>
                  </a:cubicBezTo>
                  <a:cubicBezTo>
                    <a:pt x="234" y="254"/>
                    <a:pt x="1" y="788"/>
                    <a:pt x="168" y="1255"/>
                  </a:cubicBezTo>
                  <a:lnTo>
                    <a:pt x="1435" y="4590"/>
                  </a:lnTo>
                  <a:cubicBezTo>
                    <a:pt x="1566" y="4982"/>
                    <a:pt x="1922" y="5211"/>
                    <a:pt x="2311" y="5211"/>
                  </a:cubicBezTo>
                  <a:cubicBezTo>
                    <a:pt x="2418" y="5211"/>
                    <a:pt x="2528" y="5193"/>
                    <a:pt x="2636" y="5157"/>
                  </a:cubicBezTo>
                  <a:cubicBezTo>
                    <a:pt x="3103" y="4957"/>
                    <a:pt x="3370" y="4423"/>
                    <a:pt x="3170" y="3956"/>
                  </a:cubicBezTo>
                  <a:lnTo>
                    <a:pt x="1936" y="621"/>
                  </a:lnTo>
                  <a:cubicBezTo>
                    <a:pt x="1779" y="229"/>
                    <a:pt x="1417" y="0"/>
                    <a:pt x="1043" y="0"/>
                  </a:cubicBezTo>
                  <a:close/>
                </a:path>
              </a:pathLst>
            </a:custGeom>
            <a:solidFill>
              <a:srgbClr val="8130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2701;p62">
              <a:extLst>
                <a:ext uri="{FF2B5EF4-FFF2-40B4-BE49-F238E27FC236}">
                  <a16:creationId xmlns:a16="http://schemas.microsoft.com/office/drawing/2014/main" id="{00CCA086-9EC2-9738-6898-BEDA78133D4E}"/>
                </a:ext>
              </a:extLst>
            </p:cNvPr>
            <p:cNvSpPr/>
            <p:nvPr/>
          </p:nvSpPr>
          <p:spPr>
            <a:xfrm>
              <a:off x="5873643" y="2019452"/>
              <a:ext cx="83611" cy="77346"/>
            </a:xfrm>
            <a:custGeom>
              <a:avLst/>
              <a:gdLst/>
              <a:ahLst/>
              <a:cxnLst/>
              <a:rect l="l" t="t" r="r" b="b"/>
              <a:pathLst>
                <a:path w="4671" h="4321" extrusionOk="0">
                  <a:moveTo>
                    <a:pt x="3650" y="0"/>
                  </a:moveTo>
                  <a:cubicBezTo>
                    <a:pt x="3409" y="0"/>
                    <a:pt x="3165" y="92"/>
                    <a:pt x="2969" y="272"/>
                  </a:cubicBezTo>
                  <a:lnTo>
                    <a:pt x="401" y="2707"/>
                  </a:lnTo>
                  <a:cubicBezTo>
                    <a:pt x="34" y="3040"/>
                    <a:pt x="0" y="3641"/>
                    <a:pt x="367" y="4041"/>
                  </a:cubicBezTo>
                  <a:cubicBezTo>
                    <a:pt x="538" y="4229"/>
                    <a:pt x="779" y="4321"/>
                    <a:pt x="1027" y="4321"/>
                  </a:cubicBezTo>
                  <a:cubicBezTo>
                    <a:pt x="1263" y="4321"/>
                    <a:pt x="1506" y="4237"/>
                    <a:pt x="1702" y="4074"/>
                  </a:cubicBezTo>
                  <a:lnTo>
                    <a:pt x="4270" y="1639"/>
                  </a:lnTo>
                  <a:cubicBezTo>
                    <a:pt x="4670" y="1272"/>
                    <a:pt x="4670" y="672"/>
                    <a:pt x="4337" y="305"/>
                  </a:cubicBezTo>
                  <a:cubicBezTo>
                    <a:pt x="4149" y="101"/>
                    <a:pt x="3901" y="0"/>
                    <a:pt x="3650" y="0"/>
                  </a:cubicBezTo>
                  <a:close/>
                </a:path>
              </a:pathLst>
            </a:custGeom>
            <a:solidFill>
              <a:srgbClr val="E38C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702;p62">
              <a:extLst>
                <a:ext uri="{FF2B5EF4-FFF2-40B4-BE49-F238E27FC236}">
                  <a16:creationId xmlns:a16="http://schemas.microsoft.com/office/drawing/2014/main" id="{83611729-854B-2F7F-DAA2-321918B6A770}"/>
                </a:ext>
              </a:extLst>
            </p:cNvPr>
            <p:cNvSpPr/>
            <p:nvPr/>
          </p:nvSpPr>
          <p:spPr>
            <a:xfrm>
              <a:off x="5882593" y="2239854"/>
              <a:ext cx="36444" cy="36444"/>
            </a:xfrm>
            <a:custGeom>
              <a:avLst/>
              <a:gdLst/>
              <a:ahLst/>
              <a:cxnLst/>
              <a:rect l="l" t="t" r="r" b="b"/>
              <a:pathLst>
                <a:path w="2036" h="2036" extrusionOk="0">
                  <a:moveTo>
                    <a:pt x="2002" y="1"/>
                  </a:moveTo>
                  <a:lnTo>
                    <a:pt x="1" y="34"/>
                  </a:lnTo>
                  <a:lnTo>
                    <a:pt x="1" y="2035"/>
                  </a:lnTo>
                  <a:lnTo>
                    <a:pt x="2036" y="2002"/>
                  </a:lnTo>
                  <a:lnTo>
                    <a:pt x="2002" y="1"/>
                  </a:lnTo>
                  <a:close/>
                </a:path>
              </a:pathLst>
            </a:custGeom>
            <a:solidFill>
              <a:srgbClr val="7D94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703;p62">
              <a:extLst>
                <a:ext uri="{FF2B5EF4-FFF2-40B4-BE49-F238E27FC236}">
                  <a16:creationId xmlns:a16="http://schemas.microsoft.com/office/drawing/2014/main" id="{701D20D1-F6DC-0727-3384-7148C102C977}"/>
                </a:ext>
              </a:extLst>
            </p:cNvPr>
            <p:cNvSpPr/>
            <p:nvPr/>
          </p:nvSpPr>
          <p:spPr>
            <a:xfrm>
              <a:off x="5991264" y="1912052"/>
              <a:ext cx="36444" cy="36444"/>
            </a:xfrm>
            <a:custGeom>
              <a:avLst/>
              <a:gdLst/>
              <a:ahLst/>
              <a:cxnLst/>
              <a:rect l="l" t="t" r="r" b="b"/>
              <a:pathLst>
                <a:path w="2036" h="2036" extrusionOk="0">
                  <a:moveTo>
                    <a:pt x="2002" y="0"/>
                  </a:moveTo>
                  <a:lnTo>
                    <a:pt x="1" y="34"/>
                  </a:lnTo>
                  <a:lnTo>
                    <a:pt x="34" y="2035"/>
                  </a:lnTo>
                  <a:lnTo>
                    <a:pt x="2036" y="2002"/>
                  </a:lnTo>
                  <a:lnTo>
                    <a:pt x="200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704;p62">
              <a:extLst>
                <a:ext uri="{FF2B5EF4-FFF2-40B4-BE49-F238E27FC236}">
                  <a16:creationId xmlns:a16="http://schemas.microsoft.com/office/drawing/2014/main" id="{C42E78B7-A808-CE9E-26D0-C6938CD0ED4B}"/>
                </a:ext>
              </a:extLst>
            </p:cNvPr>
            <p:cNvSpPr/>
            <p:nvPr/>
          </p:nvSpPr>
          <p:spPr>
            <a:xfrm>
              <a:off x="6306537" y="2211787"/>
              <a:ext cx="36444" cy="36444"/>
            </a:xfrm>
            <a:custGeom>
              <a:avLst/>
              <a:gdLst/>
              <a:ahLst/>
              <a:cxnLst/>
              <a:rect l="l" t="t" r="r" b="b"/>
              <a:pathLst>
                <a:path w="2036" h="2036" extrusionOk="0">
                  <a:moveTo>
                    <a:pt x="2035" y="1"/>
                  </a:moveTo>
                  <a:lnTo>
                    <a:pt x="0" y="34"/>
                  </a:lnTo>
                  <a:lnTo>
                    <a:pt x="34" y="2036"/>
                  </a:lnTo>
                  <a:lnTo>
                    <a:pt x="2035" y="2002"/>
                  </a:lnTo>
                  <a:lnTo>
                    <a:pt x="203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705;p62">
              <a:extLst>
                <a:ext uri="{FF2B5EF4-FFF2-40B4-BE49-F238E27FC236}">
                  <a16:creationId xmlns:a16="http://schemas.microsoft.com/office/drawing/2014/main" id="{381A9210-B5FC-6A72-717E-D69FFF783048}"/>
                </a:ext>
              </a:extLst>
            </p:cNvPr>
            <p:cNvSpPr/>
            <p:nvPr/>
          </p:nvSpPr>
          <p:spPr>
            <a:xfrm>
              <a:off x="6188307" y="2515120"/>
              <a:ext cx="36444" cy="35836"/>
            </a:xfrm>
            <a:custGeom>
              <a:avLst/>
              <a:gdLst/>
              <a:ahLst/>
              <a:cxnLst/>
              <a:rect l="l" t="t" r="r" b="b"/>
              <a:pathLst>
                <a:path w="2036" h="2002" extrusionOk="0">
                  <a:moveTo>
                    <a:pt x="1" y="0"/>
                  </a:moveTo>
                  <a:lnTo>
                    <a:pt x="34" y="2002"/>
                  </a:lnTo>
                  <a:lnTo>
                    <a:pt x="2035" y="2002"/>
                  </a:lnTo>
                  <a:lnTo>
                    <a:pt x="200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706;p62">
              <a:extLst>
                <a:ext uri="{FF2B5EF4-FFF2-40B4-BE49-F238E27FC236}">
                  <a16:creationId xmlns:a16="http://schemas.microsoft.com/office/drawing/2014/main" id="{8B19CAB8-AB57-4476-BED9-A528B57CAD83}"/>
                </a:ext>
              </a:extLst>
            </p:cNvPr>
            <p:cNvSpPr/>
            <p:nvPr/>
          </p:nvSpPr>
          <p:spPr>
            <a:xfrm>
              <a:off x="5436579" y="1698737"/>
              <a:ext cx="758906" cy="740559"/>
            </a:xfrm>
            <a:custGeom>
              <a:avLst/>
              <a:gdLst/>
              <a:ahLst/>
              <a:cxnLst/>
              <a:rect l="l" t="t" r="r" b="b"/>
              <a:pathLst>
                <a:path w="42397" h="41372" extrusionOk="0">
                  <a:moveTo>
                    <a:pt x="8363" y="0"/>
                  </a:moveTo>
                  <a:cubicBezTo>
                    <a:pt x="6840" y="0"/>
                    <a:pt x="5320" y="592"/>
                    <a:pt x="4170" y="1777"/>
                  </a:cubicBezTo>
                  <a:lnTo>
                    <a:pt x="0" y="5980"/>
                  </a:lnTo>
                  <a:lnTo>
                    <a:pt x="1768" y="7748"/>
                  </a:lnTo>
                  <a:lnTo>
                    <a:pt x="4637" y="4846"/>
                  </a:lnTo>
                  <a:lnTo>
                    <a:pt x="37026" y="36702"/>
                  </a:lnTo>
                  <a:lnTo>
                    <a:pt x="34158" y="39604"/>
                  </a:lnTo>
                  <a:lnTo>
                    <a:pt x="35959" y="41372"/>
                  </a:lnTo>
                  <a:lnTo>
                    <a:pt x="40129" y="37136"/>
                  </a:lnTo>
                  <a:cubicBezTo>
                    <a:pt x="42397" y="34834"/>
                    <a:pt x="42364" y="31131"/>
                    <a:pt x="40062" y="28830"/>
                  </a:cubicBezTo>
                  <a:lnTo>
                    <a:pt x="12476" y="1677"/>
                  </a:lnTo>
                  <a:cubicBezTo>
                    <a:pt x="11325" y="559"/>
                    <a:pt x="9842" y="0"/>
                    <a:pt x="836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707;p62">
              <a:extLst>
                <a:ext uri="{FF2B5EF4-FFF2-40B4-BE49-F238E27FC236}">
                  <a16:creationId xmlns:a16="http://schemas.microsoft.com/office/drawing/2014/main" id="{F6417EA6-576F-21E7-B19F-E3B474FECA0A}"/>
                </a:ext>
              </a:extLst>
            </p:cNvPr>
            <p:cNvSpPr/>
            <p:nvPr/>
          </p:nvSpPr>
          <p:spPr>
            <a:xfrm>
              <a:off x="5161903" y="1770087"/>
              <a:ext cx="956558" cy="949255"/>
            </a:xfrm>
            <a:custGeom>
              <a:avLst/>
              <a:gdLst/>
              <a:ahLst/>
              <a:cxnLst/>
              <a:rect l="l" t="t" r="r" b="b"/>
              <a:pathLst>
                <a:path w="53439" h="53031" extrusionOk="0">
                  <a:moveTo>
                    <a:pt x="21804" y="1"/>
                  </a:moveTo>
                  <a:cubicBezTo>
                    <a:pt x="21188" y="1"/>
                    <a:pt x="20574" y="234"/>
                    <a:pt x="20115" y="693"/>
                  </a:cubicBezTo>
                  <a:lnTo>
                    <a:pt x="1" y="21141"/>
                  </a:lnTo>
                  <a:lnTo>
                    <a:pt x="32424" y="53030"/>
                  </a:lnTo>
                  <a:lnTo>
                    <a:pt x="52505" y="32582"/>
                  </a:lnTo>
                  <a:cubicBezTo>
                    <a:pt x="53439" y="31682"/>
                    <a:pt x="53439" y="30181"/>
                    <a:pt x="52505" y="29247"/>
                  </a:cubicBezTo>
                  <a:lnTo>
                    <a:pt x="23451" y="660"/>
                  </a:lnTo>
                  <a:cubicBezTo>
                    <a:pt x="22992" y="218"/>
                    <a:pt x="22398" y="1"/>
                    <a:pt x="218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708;p62">
              <a:extLst>
                <a:ext uri="{FF2B5EF4-FFF2-40B4-BE49-F238E27FC236}">
                  <a16:creationId xmlns:a16="http://schemas.microsoft.com/office/drawing/2014/main" id="{DE163784-7EE6-0036-6033-D38C0BF6D40A}"/>
                </a:ext>
              </a:extLst>
            </p:cNvPr>
            <p:cNvSpPr/>
            <p:nvPr/>
          </p:nvSpPr>
          <p:spPr>
            <a:xfrm>
              <a:off x="5356566" y="1836818"/>
              <a:ext cx="692050" cy="684281"/>
            </a:xfrm>
            <a:custGeom>
              <a:avLst/>
              <a:gdLst/>
              <a:ahLst/>
              <a:cxnLst/>
              <a:rect l="l" t="t" r="r" b="b"/>
              <a:pathLst>
                <a:path w="38662" h="38228" extrusionOk="0">
                  <a:moveTo>
                    <a:pt x="6238" y="0"/>
                  </a:moveTo>
                  <a:lnTo>
                    <a:pt x="0" y="6338"/>
                  </a:lnTo>
                  <a:lnTo>
                    <a:pt x="32423" y="38228"/>
                  </a:lnTo>
                  <a:lnTo>
                    <a:pt x="38661" y="31890"/>
                  </a:lnTo>
                  <a:lnTo>
                    <a:pt x="6238" y="0"/>
                  </a:lnTo>
                  <a:close/>
                </a:path>
              </a:pathLst>
            </a:custGeom>
            <a:solidFill>
              <a:srgbClr val="E38C45">
                <a:alpha val="32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709;p62">
              <a:extLst>
                <a:ext uri="{FF2B5EF4-FFF2-40B4-BE49-F238E27FC236}">
                  <a16:creationId xmlns:a16="http://schemas.microsoft.com/office/drawing/2014/main" id="{B41DEBBF-B8EB-98DE-C7FD-6BF3E93ABB9D}"/>
                </a:ext>
              </a:extLst>
            </p:cNvPr>
            <p:cNvSpPr/>
            <p:nvPr/>
          </p:nvSpPr>
          <p:spPr>
            <a:xfrm>
              <a:off x="5259834" y="2004004"/>
              <a:ext cx="623976" cy="615026"/>
            </a:xfrm>
            <a:custGeom>
              <a:avLst/>
              <a:gdLst/>
              <a:ahLst/>
              <a:cxnLst/>
              <a:rect l="l" t="t" r="r" b="b"/>
              <a:pathLst>
                <a:path w="34859" h="34359" extrusionOk="0">
                  <a:moveTo>
                    <a:pt x="2469" y="1"/>
                  </a:moveTo>
                  <a:lnTo>
                    <a:pt x="0" y="2469"/>
                  </a:lnTo>
                  <a:lnTo>
                    <a:pt x="32423" y="34358"/>
                  </a:lnTo>
                  <a:lnTo>
                    <a:pt x="34859" y="31890"/>
                  </a:lnTo>
                  <a:lnTo>
                    <a:pt x="2469" y="1"/>
                  </a:lnTo>
                  <a:close/>
                </a:path>
              </a:pathLst>
            </a:custGeom>
            <a:solidFill>
              <a:srgbClr val="E38C45">
                <a:alpha val="32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710;p62">
              <a:extLst>
                <a:ext uri="{FF2B5EF4-FFF2-40B4-BE49-F238E27FC236}">
                  <a16:creationId xmlns:a16="http://schemas.microsoft.com/office/drawing/2014/main" id="{7B3E96C5-1A41-F39B-CB2F-A99CD44F5016}"/>
                </a:ext>
              </a:extLst>
            </p:cNvPr>
            <p:cNvSpPr/>
            <p:nvPr/>
          </p:nvSpPr>
          <p:spPr>
            <a:xfrm>
              <a:off x="5575089" y="2440352"/>
              <a:ext cx="97949" cy="37805"/>
            </a:xfrm>
            <a:custGeom>
              <a:avLst/>
              <a:gdLst/>
              <a:ahLst/>
              <a:cxnLst/>
              <a:rect l="l" t="t" r="r" b="b"/>
              <a:pathLst>
                <a:path w="5472" h="2112" extrusionOk="0">
                  <a:moveTo>
                    <a:pt x="919" y="0"/>
                  </a:moveTo>
                  <a:cubicBezTo>
                    <a:pt x="440" y="0"/>
                    <a:pt x="65" y="380"/>
                    <a:pt x="34" y="875"/>
                  </a:cubicBezTo>
                  <a:cubicBezTo>
                    <a:pt x="1" y="1375"/>
                    <a:pt x="368" y="1809"/>
                    <a:pt x="902" y="1876"/>
                  </a:cubicBezTo>
                  <a:lnTo>
                    <a:pt x="4437" y="2109"/>
                  </a:lnTo>
                  <a:cubicBezTo>
                    <a:pt x="4459" y="2111"/>
                    <a:pt x="4480" y="2111"/>
                    <a:pt x="4501" y="2111"/>
                  </a:cubicBezTo>
                  <a:cubicBezTo>
                    <a:pt x="4976" y="2111"/>
                    <a:pt x="5406" y="1754"/>
                    <a:pt x="5438" y="1275"/>
                  </a:cubicBezTo>
                  <a:cubicBezTo>
                    <a:pt x="5471" y="741"/>
                    <a:pt x="5105" y="308"/>
                    <a:pt x="4571" y="274"/>
                  </a:cubicBezTo>
                  <a:lnTo>
                    <a:pt x="1035" y="8"/>
                  </a:lnTo>
                  <a:cubicBezTo>
                    <a:pt x="996" y="3"/>
                    <a:pt x="957" y="0"/>
                    <a:pt x="9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711;p62">
              <a:extLst>
                <a:ext uri="{FF2B5EF4-FFF2-40B4-BE49-F238E27FC236}">
                  <a16:creationId xmlns:a16="http://schemas.microsoft.com/office/drawing/2014/main" id="{9BE7956A-87F0-2DEB-D4A9-3F6BCD50F813}"/>
                </a:ext>
              </a:extLst>
            </p:cNvPr>
            <p:cNvSpPr/>
            <p:nvPr/>
          </p:nvSpPr>
          <p:spPr>
            <a:xfrm>
              <a:off x="5938137" y="2272558"/>
              <a:ext cx="43604" cy="96427"/>
            </a:xfrm>
            <a:custGeom>
              <a:avLst/>
              <a:gdLst/>
              <a:ahLst/>
              <a:cxnLst/>
              <a:rect l="l" t="t" r="r" b="b"/>
              <a:pathLst>
                <a:path w="2436" h="5387" extrusionOk="0">
                  <a:moveTo>
                    <a:pt x="1450" y="0"/>
                  </a:moveTo>
                  <a:cubicBezTo>
                    <a:pt x="996" y="0"/>
                    <a:pt x="595" y="348"/>
                    <a:pt x="534" y="809"/>
                  </a:cubicBezTo>
                  <a:lnTo>
                    <a:pt x="67" y="4345"/>
                  </a:lnTo>
                  <a:cubicBezTo>
                    <a:pt x="0" y="4845"/>
                    <a:pt x="367" y="5312"/>
                    <a:pt x="901" y="5379"/>
                  </a:cubicBezTo>
                  <a:cubicBezTo>
                    <a:pt x="940" y="5384"/>
                    <a:pt x="980" y="5387"/>
                    <a:pt x="1019" y="5387"/>
                  </a:cubicBezTo>
                  <a:cubicBezTo>
                    <a:pt x="1472" y="5387"/>
                    <a:pt x="1873" y="5039"/>
                    <a:pt x="1935" y="4578"/>
                  </a:cubicBezTo>
                  <a:lnTo>
                    <a:pt x="2368" y="1042"/>
                  </a:lnTo>
                  <a:cubicBezTo>
                    <a:pt x="2435" y="542"/>
                    <a:pt x="2068" y="75"/>
                    <a:pt x="1568" y="8"/>
                  </a:cubicBezTo>
                  <a:cubicBezTo>
                    <a:pt x="1528" y="3"/>
                    <a:pt x="1489" y="0"/>
                    <a:pt x="14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712;p62">
              <a:extLst>
                <a:ext uri="{FF2B5EF4-FFF2-40B4-BE49-F238E27FC236}">
                  <a16:creationId xmlns:a16="http://schemas.microsoft.com/office/drawing/2014/main" id="{BE3615C6-DCEB-252D-24BF-9C61DD93BB36}"/>
                </a:ext>
              </a:extLst>
            </p:cNvPr>
            <p:cNvSpPr/>
            <p:nvPr/>
          </p:nvSpPr>
          <p:spPr>
            <a:xfrm>
              <a:off x="5651522" y="2237474"/>
              <a:ext cx="78241" cy="82644"/>
            </a:xfrm>
            <a:custGeom>
              <a:avLst/>
              <a:gdLst/>
              <a:ahLst/>
              <a:cxnLst/>
              <a:rect l="l" t="t" r="r" b="b"/>
              <a:pathLst>
                <a:path w="4371" h="4617" extrusionOk="0">
                  <a:moveTo>
                    <a:pt x="3301" y="1"/>
                  </a:moveTo>
                  <a:cubicBezTo>
                    <a:pt x="3033" y="1"/>
                    <a:pt x="2771" y="110"/>
                    <a:pt x="2602" y="334"/>
                  </a:cubicBezTo>
                  <a:lnTo>
                    <a:pt x="334" y="3102"/>
                  </a:lnTo>
                  <a:cubicBezTo>
                    <a:pt x="1" y="3469"/>
                    <a:pt x="67" y="4070"/>
                    <a:pt x="468" y="4403"/>
                  </a:cubicBezTo>
                  <a:cubicBezTo>
                    <a:pt x="641" y="4548"/>
                    <a:pt x="845" y="4617"/>
                    <a:pt x="1048" y="4617"/>
                  </a:cubicBezTo>
                  <a:cubicBezTo>
                    <a:pt x="1314" y="4617"/>
                    <a:pt x="1579" y="4497"/>
                    <a:pt x="1769" y="4270"/>
                  </a:cubicBezTo>
                  <a:lnTo>
                    <a:pt x="4037" y="1535"/>
                  </a:lnTo>
                  <a:cubicBezTo>
                    <a:pt x="4370" y="1134"/>
                    <a:pt x="4304" y="534"/>
                    <a:pt x="3903" y="200"/>
                  </a:cubicBezTo>
                  <a:cubicBezTo>
                    <a:pt x="3727" y="68"/>
                    <a:pt x="3512" y="1"/>
                    <a:pt x="3301" y="1"/>
                  </a:cubicBezTo>
                  <a:close/>
                </a:path>
              </a:pathLst>
            </a:custGeom>
            <a:solidFill>
              <a:srgbClr val="BB51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13;p62">
              <a:extLst>
                <a:ext uri="{FF2B5EF4-FFF2-40B4-BE49-F238E27FC236}">
                  <a16:creationId xmlns:a16="http://schemas.microsoft.com/office/drawing/2014/main" id="{C5041688-38AB-D7B9-D909-B22180B5BB62}"/>
                </a:ext>
              </a:extLst>
            </p:cNvPr>
            <p:cNvSpPr/>
            <p:nvPr/>
          </p:nvSpPr>
          <p:spPr>
            <a:xfrm>
              <a:off x="5286111" y="2098587"/>
              <a:ext cx="60323" cy="93277"/>
            </a:xfrm>
            <a:custGeom>
              <a:avLst/>
              <a:gdLst/>
              <a:ahLst/>
              <a:cxnLst/>
              <a:rect l="l" t="t" r="r" b="b"/>
              <a:pathLst>
                <a:path w="3370" h="5211" extrusionOk="0">
                  <a:moveTo>
                    <a:pt x="1059" y="0"/>
                  </a:moveTo>
                  <a:cubicBezTo>
                    <a:pt x="952" y="0"/>
                    <a:pt x="842" y="18"/>
                    <a:pt x="734" y="54"/>
                  </a:cubicBezTo>
                  <a:cubicBezTo>
                    <a:pt x="267" y="220"/>
                    <a:pt x="0" y="754"/>
                    <a:pt x="200" y="1255"/>
                  </a:cubicBezTo>
                  <a:lnTo>
                    <a:pt x="1434" y="4590"/>
                  </a:lnTo>
                  <a:cubicBezTo>
                    <a:pt x="1591" y="4982"/>
                    <a:pt x="1953" y="5211"/>
                    <a:pt x="2327" y="5211"/>
                  </a:cubicBezTo>
                  <a:cubicBezTo>
                    <a:pt x="2430" y="5211"/>
                    <a:pt x="2534" y="5193"/>
                    <a:pt x="2635" y="5157"/>
                  </a:cubicBezTo>
                  <a:cubicBezTo>
                    <a:pt x="3136" y="4957"/>
                    <a:pt x="3369" y="4423"/>
                    <a:pt x="3202" y="3956"/>
                  </a:cubicBezTo>
                  <a:lnTo>
                    <a:pt x="1935" y="621"/>
                  </a:lnTo>
                  <a:cubicBezTo>
                    <a:pt x="1804" y="229"/>
                    <a:pt x="1448" y="0"/>
                    <a:pt x="1059" y="0"/>
                  </a:cubicBezTo>
                  <a:close/>
                </a:path>
              </a:pathLst>
            </a:custGeom>
            <a:solidFill>
              <a:srgbClr val="8130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714;p62">
              <a:extLst>
                <a:ext uri="{FF2B5EF4-FFF2-40B4-BE49-F238E27FC236}">
                  <a16:creationId xmlns:a16="http://schemas.microsoft.com/office/drawing/2014/main" id="{6B152309-A9F3-1ABB-9D9B-587EB16FF129}"/>
                </a:ext>
              </a:extLst>
            </p:cNvPr>
            <p:cNvSpPr/>
            <p:nvPr/>
          </p:nvSpPr>
          <p:spPr>
            <a:xfrm>
              <a:off x="5428220" y="2019666"/>
              <a:ext cx="83611" cy="77131"/>
            </a:xfrm>
            <a:custGeom>
              <a:avLst/>
              <a:gdLst/>
              <a:ahLst/>
              <a:cxnLst/>
              <a:rect l="l" t="t" r="r" b="b"/>
              <a:pathLst>
                <a:path w="4671" h="4309" extrusionOk="0">
                  <a:moveTo>
                    <a:pt x="3603" y="1"/>
                  </a:moveTo>
                  <a:cubicBezTo>
                    <a:pt x="3372" y="1"/>
                    <a:pt x="3144" y="85"/>
                    <a:pt x="2969" y="260"/>
                  </a:cubicBezTo>
                  <a:lnTo>
                    <a:pt x="400" y="2695"/>
                  </a:lnTo>
                  <a:cubicBezTo>
                    <a:pt x="33" y="3062"/>
                    <a:pt x="0" y="3629"/>
                    <a:pt x="367" y="4029"/>
                  </a:cubicBezTo>
                  <a:cubicBezTo>
                    <a:pt x="538" y="4217"/>
                    <a:pt x="778" y="4309"/>
                    <a:pt x="1022" y="4309"/>
                  </a:cubicBezTo>
                  <a:cubicBezTo>
                    <a:pt x="1254" y="4309"/>
                    <a:pt x="1489" y="4225"/>
                    <a:pt x="1668" y="4062"/>
                  </a:cubicBezTo>
                  <a:lnTo>
                    <a:pt x="4270" y="1627"/>
                  </a:lnTo>
                  <a:cubicBezTo>
                    <a:pt x="4637" y="1260"/>
                    <a:pt x="4670" y="660"/>
                    <a:pt x="4303" y="293"/>
                  </a:cubicBezTo>
                  <a:cubicBezTo>
                    <a:pt x="4111" y="101"/>
                    <a:pt x="3856" y="1"/>
                    <a:pt x="3603" y="1"/>
                  </a:cubicBezTo>
                  <a:close/>
                </a:path>
              </a:pathLst>
            </a:custGeom>
            <a:solidFill>
              <a:srgbClr val="BB51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715;p62">
              <a:extLst>
                <a:ext uri="{FF2B5EF4-FFF2-40B4-BE49-F238E27FC236}">
                  <a16:creationId xmlns:a16="http://schemas.microsoft.com/office/drawing/2014/main" id="{BE665FF2-0BCE-0BE7-D7A5-D975E36DEBA5}"/>
                </a:ext>
              </a:extLst>
            </p:cNvPr>
            <p:cNvSpPr/>
            <p:nvPr/>
          </p:nvSpPr>
          <p:spPr>
            <a:xfrm>
              <a:off x="5436579" y="2239854"/>
              <a:ext cx="36426" cy="36444"/>
            </a:xfrm>
            <a:custGeom>
              <a:avLst/>
              <a:gdLst/>
              <a:ahLst/>
              <a:cxnLst/>
              <a:rect l="l" t="t" r="r" b="b"/>
              <a:pathLst>
                <a:path w="2035" h="2036" extrusionOk="0">
                  <a:moveTo>
                    <a:pt x="2001" y="1"/>
                  </a:moveTo>
                  <a:lnTo>
                    <a:pt x="0" y="34"/>
                  </a:lnTo>
                  <a:lnTo>
                    <a:pt x="33" y="2035"/>
                  </a:lnTo>
                  <a:lnTo>
                    <a:pt x="2035" y="2002"/>
                  </a:lnTo>
                  <a:lnTo>
                    <a:pt x="2001" y="1"/>
                  </a:lnTo>
                  <a:close/>
                </a:path>
              </a:pathLst>
            </a:custGeom>
            <a:solidFill>
              <a:srgbClr val="7D94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716;p62">
              <a:extLst>
                <a:ext uri="{FF2B5EF4-FFF2-40B4-BE49-F238E27FC236}">
                  <a16:creationId xmlns:a16="http://schemas.microsoft.com/office/drawing/2014/main" id="{112DE45B-4C45-CFEF-8E51-1E46EE7227B9}"/>
                </a:ext>
              </a:extLst>
            </p:cNvPr>
            <p:cNvSpPr/>
            <p:nvPr/>
          </p:nvSpPr>
          <p:spPr>
            <a:xfrm>
              <a:off x="5545250" y="1912052"/>
              <a:ext cx="36426" cy="36444"/>
            </a:xfrm>
            <a:custGeom>
              <a:avLst/>
              <a:gdLst/>
              <a:ahLst/>
              <a:cxnLst/>
              <a:rect l="l" t="t" r="r" b="b"/>
              <a:pathLst>
                <a:path w="2035" h="2036" extrusionOk="0">
                  <a:moveTo>
                    <a:pt x="2001" y="0"/>
                  </a:moveTo>
                  <a:lnTo>
                    <a:pt x="0" y="34"/>
                  </a:lnTo>
                  <a:lnTo>
                    <a:pt x="33" y="2035"/>
                  </a:lnTo>
                  <a:lnTo>
                    <a:pt x="2035" y="2035"/>
                  </a:lnTo>
                  <a:lnTo>
                    <a:pt x="200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717;p62">
              <a:extLst>
                <a:ext uri="{FF2B5EF4-FFF2-40B4-BE49-F238E27FC236}">
                  <a16:creationId xmlns:a16="http://schemas.microsoft.com/office/drawing/2014/main" id="{A273427C-0D5B-3B03-9613-36299C3D32D9}"/>
                </a:ext>
              </a:extLst>
            </p:cNvPr>
            <p:cNvSpPr/>
            <p:nvPr/>
          </p:nvSpPr>
          <p:spPr>
            <a:xfrm>
              <a:off x="5861095" y="2211787"/>
              <a:ext cx="36444" cy="36444"/>
            </a:xfrm>
            <a:custGeom>
              <a:avLst/>
              <a:gdLst/>
              <a:ahLst/>
              <a:cxnLst/>
              <a:rect l="l" t="t" r="r" b="b"/>
              <a:pathLst>
                <a:path w="2036" h="2036" extrusionOk="0">
                  <a:moveTo>
                    <a:pt x="2002" y="1"/>
                  </a:moveTo>
                  <a:lnTo>
                    <a:pt x="1" y="34"/>
                  </a:lnTo>
                  <a:lnTo>
                    <a:pt x="34" y="2036"/>
                  </a:lnTo>
                  <a:lnTo>
                    <a:pt x="2036" y="2002"/>
                  </a:lnTo>
                  <a:lnTo>
                    <a:pt x="200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718;p62">
              <a:extLst>
                <a:ext uri="{FF2B5EF4-FFF2-40B4-BE49-F238E27FC236}">
                  <a16:creationId xmlns:a16="http://schemas.microsoft.com/office/drawing/2014/main" id="{5F50A4F9-EE97-64AA-2A51-9A8A064CB532}"/>
                </a:ext>
              </a:extLst>
            </p:cNvPr>
            <p:cNvSpPr/>
            <p:nvPr/>
          </p:nvSpPr>
          <p:spPr>
            <a:xfrm>
              <a:off x="5742275" y="2514512"/>
              <a:ext cx="36444" cy="36444"/>
            </a:xfrm>
            <a:custGeom>
              <a:avLst/>
              <a:gdLst/>
              <a:ahLst/>
              <a:cxnLst/>
              <a:rect l="l" t="t" r="r" b="b"/>
              <a:pathLst>
                <a:path w="2036" h="2036" extrusionOk="0">
                  <a:moveTo>
                    <a:pt x="2002" y="1"/>
                  </a:moveTo>
                  <a:lnTo>
                    <a:pt x="1" y="34"/>
                  </a:lnTo>
                  <a:lnTo>
                    <a:pt x="34" y="2036"/>
                  </a:lnTo>
                  <a:lnTo>
                    <a:pt x="2036" y="2002"/>
                  </a:lnTo>
                  <a:lnTo>
                    <a:pt x="200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719;p62">
              <a:extLst>
                <a:ext uri="{FF2B5EF4-FFF2-40B4-BE49-F238E27FC236}">
                  <a16:creationId xmlns:a16="http://schemas.microsoft.com/office/drawing/2014/main" id="{D157BB49-CCD3-7B5F-6365-E789435F276A}"/>
                </a:ext>
              </a:extLst>
            </p:cNvPr>
            <p:cNvSpPr/>
            <p:nvPr/>
          </p:nvSpPr>
          <p:spPr>
            <a:xfrm>
              <a:off x="4995326" y="1698737"/>
              <a:ext cx="759515" cy="740559"/>
            </a:xfrm>
            <a:custGeom>
              <a:avLst/>
              <a:gdLst/>
              <a:ahLst/>
              <a:cxnLst/>
              <a:rect l="l" t="t" r="r" b="b"/>
              <a:pathLst>
                <a:path w="42431" h="41372" extrusionOk="0">
                  <a:moveTo>
                    <a:pt x="8363" y="0"/>
                  </a:moveTo>
                  <a:cubicBezTo>
                    <a:pt x="6840" y="0"/>
                    <a:pt x="5320" y="592"/>
                    <a:pt x="4170" y="1777"/>
                  </a:cubicBezTo>
                  <a:lnTo>
                    <a:pt x="0" y="5980"/>
                  </a:lnTo>
                  <a:lnTo>
                    <a:pt x="1801" y="7748"/>
                  </a:lnTo>
                  <a:lnTo>
                    <a:pt x="4637" y="4846"/>
                  </a:lnTo>
                  <a:lnTo>
                    <a:pt x="37027" y="36702"/>
                  </a:lnTo>
                  <a:lnTo>
                    <a:pt x="34191" y="39604"/>
                  </a:lnTo>
                  <a:lnTo>
                    <a:pt x="35959" y="41372"/>
                  </a:lnTo>
                  <a:lnTo>
                    <a:pt x="40129" y="37136"/>
                  </a:lnTo>
                  <a:cubicBezTo>
                    <a:pt x="42430" y="34834"/>
                    <a:pt x="42397" y="31098"/>
                    <a:pt x="40062" y="28830"/>
                  </a:cubicBezTo>
                  <a:lnTo>
                    <a:pt x="12476" y="1677"/>
                  </a:lnTo>
                  <a:cubicBezTo>
                    <a:pt x="11325" y="559"/>
                    <a:pt x="9842" y="0"/>
                    <a:pt x="836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720;p62">
              <a:extLst>
                <a:ext uri="{FF2B5EF4-FFF2-40B4-BE49-F238E27FC236}">
                  <a16:creationId xmlns:a16="http://schemas.microsoft.com/office/drawing/2014/main" id="{2357F918-E2B7-823B-6584-07182203B6D4}"/>
                </a:ext>
              </a:extLst>
            </p:cNvPr>
            <p:cNvSpPr/>
            <p:nvPr/>
          </p:nvSpPr>
          <p:spPr>
            <a:xfrm>
              <a:off x="4721259" y="1770087"/>
              <a:ext cx="955949" cy="949255"/>
            </a:xfrm>
            <a:custGeom>
              <a:avLst/>
              <a:gdLst/>
              <a:ahLst/>
              <a:cxnLst/>
              <a:rect l="l" t="t" r="r" b="b"/>
              <a:pathLst>
                <a:path w="53405" h="53031" extrusionOk="0">
                  <a:moveTo>
                    <a:pt x="21782" y="1"/>
                  </a:moveTo>
                  <a:cubicBezTo>
                    <a:pt x="21171" y="1"/>
                    <a:pt x="20557" y="234"/>
                    <a:pt x="20081" y="693"/>
                  </a:cubicBezTo>
                  <a:lnTo>
                    <a:pt x="0" y="21141"/>
                  </a:lnTo>
                  <a:lnTo>
                    <a:pt x="32390" y="53030"/>
                  </a:lnTo>
                  <a:lnTo>
                    <a:pt x="52504" y="32582"/>
                  </a:lnTo>
                  <a:cubicBezTo>
                    <a:pt x="53405" y="31682"/>
                    <a:pt x="53405" y="30181"/>
                    <a:pt x="52471" y="29247"/>
                  </a:cubicBezTo>
                  <a:lnTo>
                    <a:pt x="23417" y="660"/>
                  </a:lnTo>
                  <a:cubicBezTo>
                    <a:pt x="22959" y="218"/>
                    <a:pt x="22372" y="1"/>
                    <a:pt x="217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721;p62">
              <a:extLst>
                <a:ext uri="{FF2B5EF4-FFF2-40B4-BE49-F238E27FC236}">
                  <a16:creationId xmlns:a16="http://schemas.microsoft.com/office/drawing/2014/main" id="{2A5EC153-AF86-E58D-3E7C-A8FDAE49C955}"/>
                </a:ext>
              </a:extLst>
            </p:cNvPr>
            <p:cNvSpPr/>
            <p:nvPr/>
          </p:nvSpPr>
          <p:spPr>
            <a:xfrm>
              <a:off x="4915904" y="1836818"/>
              <a:ext cx="691459" cy="684281"/>
            </a:xfrm>
            <a:custGeom>
              <a:avLst/>
              <a:gdLst/>
              <a:ahLst/>
              <a:cxnLst/>
              <a:rect l="l" t="t" r="r" b="b"/>
              <a:pathLst>
                <a:path w="38629" h="38228" extrusionOk="0">
                  <a:moveTo>
                    <a:pt x="6238" y="0"/>
                  </a:moveTo>
                  <a:lnTo>
                    <a:pt x="1" y="6338"/>
                  </a:lnTo>
                  <a:lnTo>
                    <a:pt x="32390" y="38228"/>
                  </a:lnTo>
                  <a:lnTo>
                    <a:pt x="38628" y="31890"/>
                  </a:lnTo>
                  <a:lnTo>
                    <a:pt x="6238" y="0"/>
                  </a:lnTo>
                  <a:close/>
                </a:path>
              </a:pathLst>
            </a:custGeom>
            <a:solidFill>
              <a:srgbClr val="E38C45">
                <a:alpha val="32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722;p62">
              <a:extLst>
                <a:ext uri="{FF2B5EF4-FFF2-40B4-BE49-F238E27FC236}">
                  <a16:creationId xmlns:a16="http://schemas.microsoft.com/office/drawing/2014/main" id="{358918E7-9A52-6495-A1C0-1D815A91D39D}"/>
                </a:ext>
              </a:extLst>
            </p:cNvPr>
            <p:cNvSpPr/>
            <p:nvPr/>
          </p:nvSpPr>
          <p:spPr>
            <a:xfrm>
              <a:off x="4819172" y="2004004"/>
              <a:ext cx="623976" cy="615026"/>
            </a:xfrm>
            <a:custGeom>
              <a:avLst/>
              <a:gdLst/>
              <a:ahLst/>
              <a:cxnLst/>
              <a:rect l="l" t="t" r="r" b="b"/>
              <a:pathLst>
                <a:path w="34859" h="34359" extrusionOk="0">
                  <a:moveTo>
                    <a:pt x="2436" y="1"/>
                  </a:moveTo>
                  <a:lnTo>
                    <a:pt x="1" y="2469"/>
                  </a:lnTo>
                  <a:lnTo>
                    <a:pt x="32391" y="34358"/>
                  </a:lnTo>
                  <a:lnTo>
                    <a:pt x="34859" y="31890"/>
                  </a:lnTo>
                  <a:lnTo>
                    <a:pt x="2436" y="1"/>
                  </a:lnTo>
                  <a:close/>
                </a:path>
              </a:pathLst>
            </a:custGeom>
            <a:solidFill>
              <a:srgbClr val="E38C45">
                <a:alpha val="32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723;p62">
              <a:extLst>
                <a:ext uri="{FF2B5EF4-FFF2-40B4-BE49-F238E27FC236}">
                  <a16:creationId xmlns:a16="http://schemas.microsoft.com/office/drawing/2014/main" id="{3049321A-E46E-A4A7-5908-C7FFFFABD14F}"/>
                </a:ext>
              </a:extLst>
            </p:cNvPr>
            <p:cNvSpPr/>
            <p:nvPr/>
          </p:nvSpPr>
          <p:spPr>
            <a:xfrm>
              <a:off x="5133836" y="2440352"/>
              <a:ext cx="98539" cy="37805"/>
            </a:xfrm>
            <a:custGeom>
              <a:avLst/>
              <a:gdLst/>
              <a:ahLst/>
              <a:cxnLst/>
              <a:rect l="l" t="t" r="r" b="b"/>
              <a:pathLst>
                <a:path w="5505" h="2112" extrusionOk="0">
                  <a:moveTo>
                    <a:pt x="953" y="0"/>
                  </a:moveTo>
                  <a:cubicBezTo>
                    <a:pt x="473" y="0"/>
                    <a:pt x="99" y="380"/>
                    <a:pt x="68" y="875"/>
                  </a:cubicBezTo>
                  <a:cubicBezTo>
                    <a:pt x="1" y="1375"/>
                    <a:pt x="401" y="1809"/>
                    <a:pt x="902" y="1876"/>
                  </a:cubicBezTo>
                  <a:lnTo>
                    <a:pt x="4471" y="2109"/>
                  </a:lnTo>
                  <a:cubicBezTo>
                    <a:pt x="4492" y="2111"/>
                    <a:pt x="4513" y="2111"/>
                    <a:pt x="4534" y="2111"/>
                  </a:cubicBezTo>
                  <a:cubicBezTo>
                    <a:pt x="5007" y="2111"/>
                    <a:pt x="5408" y="1754"/>
                    <a:pt x="5472" y="1275"/>
                  </a:cubicBezTo>
                  <a:cubicBezTo>
                    <a:pt x="5505" y="741"/>
                    <a:pt x="5105" y="308"/>
                    <a:pt x="4604" y="274"/>
                  </a:cubicBezTo>
                  <a:lnTo>
                    <a:pt x="1068" y="8"/>
                  </a:lnTo>
                  <a:cubicBezTo>
                    <a:pt x="1029" y="3"/>
                    <a:pt x="991" y="0"/>
                    <a:pt x="9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724;p62">
              <a:extLst>
                <a:ext uri="{FF2B5EF4-FFF2-40B4-BE49-F238E27FC236}">
                  <a16:creationId xmlns:a16="http://schemas.microsoft.com/office/drawing/2014/main" id="{1F810012-4339-67D5-2331-4B1C11BA5FE3}"/>
                </a:ext>
              </a:extLst>
            </p:cNvPr>
            <p:cNvSpPr/>
            <p:nvPr/>
          </p:nvSpPr>
          <p:spPr>
            <a:xfrm>
              <a:off x="5497475" y="2272558"/>
              <a:ext cx="43604" cy="96427"/>
            </a:xfrm>
            <a:custGeom>
              <a:avLst/>
              <a:gdLst/>
              <a:ahLst/>
              <a:cxnLst/>
              <a:rect l="l" t="t" r="r" b="b"/>
              <a:pathLst>
                <a:path w="2436" h="5387" extrusionOk="0">
                  <a:moveTo>
                    <a:pt x="1417" y="0"/>
                  </a:moveTo>
                  <a:cubicBezTo>
                    <a:pt x="963" y="0"/>
                    <a:pt x="562" y="348"/>
                    <a:pt x="501" y="809"/>
                  </a:cubicBezTo>
                  <a:lnTo>
                    <a:pt x="67" y="4345"/>
                  </a:lnTo>
                  <a:cubicBezTo>
                    <a:pt x="0" y="4845"/>
                    <a:pt x="367" y="5312"/>
                    <a:pt x="868" y="5379"/>
                  </a:cubicBezTo>
                  <a:cubicBezTo>
                    <a:pt x="907" y="5384"/>
                    <a:pt x="947" y="5387"/>
                    <a:pt x="986" y="5387"/>
                  </a:cubicBezTo>
                  <a:cubicBezTo>
                    <a:pt x="1439" y="5387"/>
                    <a:pt x="1840" y="5039"/>
                    <a:pt x="1902" y="4578"/>
                  </a:cubicBezTo>
                  <a:lnTo>
                    <a:pt x="2369" y="1042"/>
                  </a:lnTo>
                  <a:cubicBezTo>
                    <a:pt x="2436" y="542"/>
                    <a:pt x="2069" y="75"/>
                    <a:pt x="1535" y="8"/>
                  </a:cubicBezTo>
                  <a:cubicBezTo>
                    <a:pt x="1495" y="3"/>
                    <a:pt x="1456" y="0"/>
                    <a:pt x="14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725;p62">
              <a:extLst>
                <a:ext uri="{FF2B5EF4-FFF2-40B4-BE49-F238E27FC236}">
                  <a16:creationId xmlns:a16="http://schemas.microsoft.com/office/drawing/2014/main" id="{FC5839B4-3EAA-FB5C-FE1C-004B0D7600A5}"/>
                </a:ext>
              </a:extLst>
            </p:cNvPr>
            <p:cNvSpPr/>
            <p:nvPr/>
          </p:nvSpPr>
          <p:spPr>
            <a:xfrm>
              <a:off x="5210269" y="2237474"/>
              <a:ext cx="78241" cy="82644"/>
            </a:xfrm>
            <a:custGeom>
              <a:avLst/>
              <a:gdLst/>
              <a:ahLst/>
              <a:cxnLst/>
              <a:rect l="l" t="t" r="r" b="b"/>
              <a:pathLst>
                <a:path w="4371" h="4617" extrusionOk="0">
                  <a:moveTo>
                    <a:pt x="3312" y="1"/>
                  </a:moveTo>
                  <a:cubicBezTo>
                    <a:pt x="3049" y="1"/>
                    <a:pt x="2789" y="110"/>
                    <a:pt x="2603" y="334"/>
                  </a:cubicBezTo>
                  <a:lnTo>
                    <a:pt x="334" y="3102"/>
                  </a:lnTo>
                  <a:cubicBezTo>
                    <a:pt x="1" y="3469"/>
                    <a:pt x="67" y="4070"/>
                    <a:pt x="468" y="4403"/>
                  </a:cubicBezTo>
                  <a:cubicBezTo>
                    <a:pt x="641" y="4548"/>
                    <a:pt x="851" y="4617"/>
                    <a:pt x="1058" y="4617"/>
                  </a:cubicBezTo>
                  <a:cubicBezTo>
                    <a:pt x="1331" y="4617"/>
                    <a:pt x="1598" y="4497"/>
                    <a:pt x="1769" y="4270"/>
                  </a:cubicBezTo>
                  <a:lnTo>
                    <a:pt x="4037" y="1535"/>
                  </a:lnTo>
                  <a:cubicBezTo>
                    <a:pt x="4370" y="1134"/>
                    <a:pt x="4304" y="534"/>
                    <a:pt x="3903" y="200"/>
                  </a:cubicBezTo>
                  <a:cubicBezTo>
                    <a:pt x="3727" y="68"/>
                    <a:pt x="3519" y="1"/>
                    <a:pt x="33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2726;p62">
              <a:extLst>
                <a:ext uri="{FF2B5EF4-FFF2-40B4-BE49-F238E27FC236}">
                  <a16:creationId xmlns:a16="http://schemas.microsoft.com/office/drawing/2014/main" id="{8B06D136-8EBD-4026-1B39-FE2C35ECE7BC}"/>
                </a:ext>
              </a:extLst>
            </p:cNvPr>
            <p:cNvSpPr/>
            <p:nvPr/>
          </p:nvSpPr>
          <p:spPr>
            <a:xfrm>
              <a:off x="4845449" y="2098587"/>
              <a:ext cx="59732" cy="93277"/>
            </a:xfrm>
            <a:custGeom>
              <a:avLst/>
              <a:gdLst/>
              <a:ahLst/>
              <a:cxnLst/>
              <a:rect l="l" t="t" r="r" b="b"/>
              <a:pathLst>
                <a:path w="3337" h="5211" extrusionOk="0">
                  <a:moveTo>
                    <a:pt x="1026" y="0"/>
                  </a:moveTo>
                  <a:cubicBezTo>
                    <a:pt x="919" y="0"/>
                    <a:pt x="809" y="18"/>
                    <a:pt x="701" y="54"/>
                  </a:cubicBezTo>
                  <a:cubicBezTo>
                    <a:pt x="234" y="220"/>
                    <a:pt x="0" y="788"/>
                    <a:pt x="167" y="1255"/>
                  </a:cubicBezTo>
                  <a:lnTo>
                    <a:pt x="1435" y="4590"/>
                  </a:lnTo>
                  <a:cubicBezTo>
                    <a:pt x="1566" y="4982"/>
                    <a:pt x="1922" y="5211"/>
                    <a:pt x="2295" y="5211"/>
                  </a:cubicBezTo>
                  <a:cubicBezTo>
                    <a:pt x="2397" y="5211"/>
                    <a:pt x="2501" y="5193"/>
                    <a:pt x="2602" y="5157"/>
                  </a:cubicBezTo>
                  <a:cubicBezTo>
                    <a:pt x="3103" y="4957"/>
                    <a:pt x="3336" y="4423"/>
                    <a:pt x="3169" y="3956"/>
                  </a:cubicBezTo>
                  <a:lnTo>
                    <a:pt x="1902" y="621"/>
                  </a:lnTo>
                  <a:cubicBezTo>
                    <a:pt x="1771" y="229"/>
                    <a:pt x="1415" y="0"/>
                    <a:pt x="10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2727;p62">
              <a:extLst>
                <a:ext uri="{FF2B5EF4-FFF2-40B4-BE49-F238E27FC236}">
                  <a16:creationId xmlns:a16="http://schemas.microsoft.com/office/drawing/2014/main" id="{E7494C37-3BF6-36FC-B35F-6EFB6E7FEAE5}"/>
                </a:ext>
              </a:extLst>
            </p:cNvPr>
            <p:cNvSpPr/>
            <p:nvPr/>
          </p:nvSpPr>
          <p:spPr>
            <a:xfrm>
              <a:off x="4986967" y="2019129"/>
              <a:ext cx="83611" cy="77597"/>
            </a:xfrm>
            <a:custGeom>
              <a:avLst/>
              <a:gdLst/>
              <a:ahLst/>
              <a:cxnLst/>
              <a:rect l="l" t="t" r="r" b="b"/>
              <a:pathLst>
                <a:path w="4671" h="4335" extrusionOk="0">
                  <a:moveTo>
                    <a:pt x="3600" y="1"/>
                  </a:moveTo>
                  <a:cubicBezTo>
                    <a:pt x="3370" y="1"/>
                    <a:pt x="3140" y="85"/>
                    <a:pt x="2969" y="256"/>
                  </a:cubicBezTo>
                  <a:lnTo>
                    <a:pt x="400" y="2691"/>
                  </a:lnTo>
                  <a:cubicBezTo>
                    <a:pt x="0" y="3058"/>
                    <a:pt x="0" y="3659"/>
                    <a:pt x="367" y="4026"/>
                  </a:cubicBezTo>
                  <a:cubicBezTo>
                    <a:pt x="541" y="4235"/>
                    <a:pt x="789" y="4335"/>
                    <a:pt x="1042" y="4335"/>
                  </a:cubicBezTo>
                  <a:cubicBezTo>
                    <a:pt x="1274" y="4335"/>
                    <a:pt x="1510" y="4252"/>
                    <a:pt x="1701" y="4092"/>
                  </a:cubicBezTo>
                  <a:lnTo>
                    <a:pt x="4270" y="1657"/>
                  </a:lnTo>
                  <a:cubicBezTo>
                    <a:pt x="4637" y="1290"/>
                    <a:pt x="4670" y="690"/>
                    <a:pt x="4303" y="323"/>
                  </a:cubicBezTo>
                  <a:cubicBezTo>
                    <a:pt x="4126" y="110"/>
                    <a:pt x="3863" y="1"/>
                    <a:pt x="360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2728;p62">
              <a:extLst>
                <a:ext uri="{FF2B5EF4-FFF2-40B4-BE49-F238E27FC236}">
                  <a16:creationId xmlns:a16="http://schemas.microsoft.com/office/drawing/2014/main" id="{5487D51E-4266-74B7-1801-D71CC5BB6E4B}"/>
                </a:ext>
              </a:extLst>
            </p:cNvPr>
            <p:cNvSpPr/>
            <p:nvPr/>
          </p:nvSpPr>
          <p:spPr>
            <a:xfrm>
              <a:off x="5185800" y="2032304"/>
              <a:ext cx="60323" cy="93295"/>
            </a:xfrm>
            <a:custGeom>
              <a:avLst/>
              <a:gdLst/>
              <a:ahLst/>
              <a:cxnLst/>
              <a:rect l="l" t="t" r="r" b="b"/>
              <a:pathLst>
                <a:path w="3370" h="5212" extrusionOk="0">
                  <a:moveTo>
                    <a:pt x="1059" y="1"/>
                  </a:moveTo>
                  <a:cubicBezTo>
                    <a:pt x="952" y="1"/>
                    <a:pt x="842" y="18"/>
                    <a:pt x="734" y="54"/>
                  </a:cubicBezTo>
                  <a:cubicBezTo>
                    <a:pt x="267" y="254"/>
                    <a:pt x="0" y="788"/>
                    <a:pt x="200" y="1255"/>
                  </a:cubicBezTo>
                  <a:lnTo>
                    <a:pt x="1434" y="4591"/>
                  </a:lnTo>
                  <a:cubicBezTo>
                    <a:pt x="1591" y="4983"/>
                    <a:pt x="1953" y="5211"/>
                    <a:pt x="2327" y="5211"/>
                  </a:cubicBezTo>
                  <a:cubicBezTo>
                    <a:pt x="2430" y="5211"/>
                    <a:pt x="2534" y="5194"/>
                    <a:pt x="2635" y="5158"/>
                  </a:cubicBezTo>
                  <a:cubicBezTo>
                    <a:pt x="3136" y="4958"/>
                    <a:pt x="3369" y="4424"/>
                    <a:pt x="3202" y="3957"/>
                  </a:cubicBezTo>
                  <a:lnTo>
                    <a:pt x="1935" y="621"/>
                  </a:lnTo>
                  <a:cubicBezTo>
                    <a:pt x="1804" y="229"/>
                    <a:pt x="1448" y="1"/>
                    <a:pt x="10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2729;p62">
              <a:extLst>
                <a:ext uri="{FF2B5EF4-FFF2-40B4-BE49-F238E27FC236}">
                  <a16:creationId xmlns:a16="http://schemas.microsoft.com/office/drawing/2014/main" id="{3ACACBFD-4AE4-31A0-9760-4CD1AEB2DC11}"/>
                </a:ext>
              </a:extLst>
            </p:cNvPr>
            <p:cNvSpPr/>
            <p:nvPr/>
          </p:nvSpPr>
          <p:spPr>
            <a:xfrm>
              <a:off x="4995326" y="2189108"/>
              <a:ext cx="35836" cy="36444"/>
            </a:xfrm>
            <a:custGeom>
              <a:avLst/>
              <a:gdLst/>
              <a:ahLst/>
              <a:cxnLst/>
              <a:rect l="l" t="t" r="r" b="b"/>
              <a:pathLst>
                <a:path w="2002" h="2036" extrusionOk="0">
                  <a:moveTo>
                    <a:pt x="2002" y="0"/>
                  </a:moveTo>
                  <a:lnTo>
                    <a:pt x="0" y="34"/>
                  </a:lnTo>
                  <a:lnTo>
                    <a:pt x="0" y="2035"/>
                  </a:lnTo>
                  <a:lnTo>
                    <a:pt x="2002" y="2035"/>
                  </a:lnTo>
                  <a:lnTo>
                    <a:pt x="200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2730;p62">
              <a:extLst>
                <a:ext uri="{FF2B5EF4-FFF2-40B4-BE49-F238E27FC236}">
                  <a16:creationId xmlns:a16="http://schemas.microsoft.com/office/drawing/2014/main" id="{88EC97D0-2BA2-7667-64AE-BC2F71646F00}"/>
                </a:ext>
              </a:extLst>
            </p:cNvPr>
            <p:cNvSpPr/>
            <p:nvPr/>
          </p:nvSpPr>
          <p:spPr>
            <a:xfrm>
              <a:off x="5103997" y="1912052"/>
              <a:ext cx="36426" cy="36444"/>
            </a:xfrm>
            <a:custGeom>
              <a:avLst/>
              <a:gdLst/>
              <a:ahLst/>
              <a:cxnLst/>
              <a:rect l="l" t="t" r="r" b="b"/>
              <a:pathLst>
                <a:path w="2035" h="2036" extrusionOk="0">
                  <a:moveTo>
                    <a:pt x="2035" y="0"/>
                  </a:moveTo>
                  <a:lnTo>
                    <a:pt x="0" y="34"/>
                  </a:lnTo>
                  <a:lnTo>
                    <a:pt x="33" y="2035"/>
                  </a:lnTo>
                  <a:lnTo>
                    <a:pt x="2035" y="2002"/>
                  </a:lnTo>
                  <a:lnTo>
                    <a:pt x="203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2731;p62">
              <a:extLst>
                <a:ext uri="{FF2B5EF4-FFF2-40B4-BE49-F238E27FC236}">
                  <a16:creationId xmlns:a16="http://schemas.microsoft.com/office/drawing/2014/main" id="{D20A3E1C-AC50-CE7B-2032-A5257F9A7BD3}"/>
                </a:ext>
              </a:extLst>
            </p:cNvPr>
            <p:cNvSpPr/>
            <p:nvPr/>
          </p:nvSpPr>
          <p:spPr>
            <a:xfrm>
              <a:off x="5419860" y="2211787"/>
              <a:ext cx="36426" cy="36444"/>
            </a:xfrm>
            <a:custGeom>
              <a:avLst/>
              <a:gdLst/>
              <a:ahLst/>
              <a:cxnLst/>
              <a:rect l="l" t="t" r="r" b="b"/>
              <a:pathLst>
                <a:path w="2035" h="2036" extrusionOk="0">
                  <a:moveTo>
                    <a:pt x="2001" y="1"/>
                  </a:moveTo>
                  <a:lnTo>
                    <a:pt x="0" y="34"/>
                  </a:lnTo>
                  <a:lnTo>
                    <a:pt x="33" y="2036"/>
                  </a:lnTo>
                  <a:lnTo>
                    <a:pt x="2035" y="2002"/>
                  </a:lnTo>
                  <a:lnTo>
                    <a:pt x="200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2732;p62">
              <a:extLst>
                <a:ext uri="{FF2B5EF4-FFF2-40B4-BE49-F238E27FC236}">
                  <a16:creationId xmlns:a16="http://schemas.microsoft.com/office/drawing/2014/main" id="{B56BE1D4-847B-3E6C-BBF4-95C121C9DDB5}"/>
                </a:ext>
              </a:extLst>
            </p:cNvPr>
            <p:cNvSpPr/>
            <p:nvPr/>
          </p:nvSpPr>
          <p:spPr>
            <a:xfrm>
              <a:off x="5301631" y="2514512"/>
              <a:ext cx="36444" cy="36444"/>
            </a:xfrm>
            <a:custGeom>
              <a:avLst/>
              <a:gdLst/>
              <a:ahLst/>
              <a:cxnLst/>
              <a:rect l="l" t="t" r="r" b="b"/>
              <a:pathLst>
                <a:path w="2036" h="2036" extrusionOk="0">
                  <a:moveTo>
                    <a:pt x="2002" y="1"/>
                  </a:moveTo>
                  <a:lnTo>
                    <a:pt x="0" y="34"/>
                  </a:lnTo>
                  <a:lnTo>
                    <a:pt x="0" y="2036"/>
                  </a:lnTo>
                  <a:lnTo>
                    <a:pt x="2035" y="2036"/>
                  </a:lnTo>
                  <a:lnTo>
                    <a:pt x="200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2733;p62">
              <a:extLst>
                <a:ext uri="{FF2B5EF4-FFF2-40B4-BE49-F238E27FC236}">
                  <a16:creationId xmlns:a16="http://schemas.microsoft.com/office/drawing/2014/main" id="{58AA1A77-479A-F103-19EF-7C30DB898EA0}"/>
                </a:ext>
              </a:extLst>
            </p:cNvPr>
            <p:cNvSpPr/>
            <p:nvPr/>
          </p:nvSpPr>
          <p:spPr>
            <a:xfrm>
              <a:off x="5759602" y="2078038"/>
              <a:ext cx="158845" cy="166022"/>
            </a:xfrm>
            <a:custGeom>
              <a:avLst/>
              <a:gdLst/>
              <a:ahLst/>
              <a:cxnLst/>
              <a:rect l="l" t="t" r="r" b="b"/>
              <a:pathLst>
                <a:path w="8874" h="9275" extrusionOk="0">
                  <a:moveTo>
                    <a:pt x="6205" y="1"/>
                  </a:moveTo>
                  <a:cubicBezTo>
                    <a:pt x="5971" y="1"/>
                    <a:pt x="5738" y="34"/>
                    <a:pt x="5504" y="101"/>
                  </a:cubicBezTo>
                  <a:cubicBezTo>
                    <a:pt x="4170" y="401"/>
                    <a:pt x="2969" y="1135"/>
                    <a:pt x="2035" y="2136"/>
                  </a:cubicBezTo>
                  <a:lnTo>
                    <a:pt x="1935" y="2102"/>
                  </a:lnTo>
                  <a:lnTo>
                    <a:pt x="1802" y="2403"/>
                  </a:lnTo>
                  <a:lnTo>
                    <a:pt x="1568" y="2636"/>
                  </a:lnTo>
                  <a:cubicBezTo>
                    <a:pt x="1068" y="3303"/>
                    <a:pt x="701" y="4037"/>
                    <a:pt x="467" y="4804"/>
                  </a:cubicBezTo>
                  <a:lnTo>
                    <a:pt x="167" y="5805"/>
                  </a:lnTo>
                  <a:cubicBezTo>
                    <a:pt x="167" y="5838"/>
                    <a:pt x="167" y="5838"/>
                    <a:pt x="167" y="5872"/>
                  </a:cubicBezTo>
                  <a:cubicBezTo>
                    <a:pt x="134" y="5905"/>
                    <a:pt x="134" y="5972"/>
                    <a:pt x="134" y="6005"/>
                  </a:cubicBezTo>
                  <a:cubicBezTo>
                    <a:pt x="134" y="6038"/>
                    <a:pt x="134" y="6072"/>
                    <a:pt x="134" y="6072"/>
                  </a:cubicBezTo>
                  <a:cubicBezTo>
                    <a:pt x="134" y="6079"/>
                    <a:pt x="135" y="6082"/>
                    <a:pt x="138" y="6082"/>
                  </a:cubicBezTo>
                  <a:cubicBezTo>
                    <a:pt x="142" y="6082"/>
                    <a:pt x="147" y="6074"/>
                    <a:pt x="148" y="6074"/>
                  </a:cubicBezTo>
                  <a:lnTo>
                    <a:pt x="148" y="6074"/>
                  </a:lnTo>
                  <a:cubicBezTo>
                    <a:pt x="149" y="6074"/>
                    <a:pt x="146" y="6081"/>
                    <a:pt x="134" y="6105"/>
                  </a:cubicBezTo>
                  <a:cubicBezTo>
                    <a:pt x="100" y="6205"/>
                    <a:pt x="100" y="6272"/>
                    <a:pt x="100" y="6339"/>
                  </a:cubicBezTo>
                  <a:cubicBezTo>
                    <a:pt x="0" y="7473"/>
                    <a:pt x="634" y="8574"/>
                    <a:pt x="1701" y="9041"/>
                  </a:cubicBezTo>
                  <a:cubicBezTo>
                    <a:pt x="1802" y="9074"/>
                    <a:pt x="1902" y="9141"/>
                    <a:pt x="2002" y="9174"/>
                  </a:cubicBezTo>
                  <a:cubicBezTo>
                    <a:pt x="2168" y="9207"/>
                    <a:pt x="2369" y="9241"/>
                    <a:pt x="2535" y="9274"/>
                  </a:cubicBezTo>
                  <a:lnTo>
                    <a:pt x="2902" y="9274"/>
                  </a:lnTo>
                  <a:cubicBezTo>
                    <a:pt x="3002" y="9241"/>
                    <a:pt x="3136" y="9241"/>
                    <a:pt x="3236" y="9207"/>
                  </a:cubicBezTo>
                  <a:lnTo>
                    <a:pt x="3436" y="9174"/>
                  </a:lnTo>
                  <a:cubicBezTo>
                    <a:pt x="3670" y="9141"/>
                    <a:pt x="3903" y="9041"/>
                    <a:pt x="4137" y="8974"/>
                  </a:cubicBezTo>
                  <a:cubicBezTo>
                    <a:pt x="5504" y="8474"/>
                    <a:pt x="6672" y="7540"/>
                    <a:pt x="7472" y="6372"/>
                  </a:cubicBezTo>
                  <a:lnTo>
                    <a:pt x="7506" y="6339"/>
                  </a:lnTo>
                  <a:cubicBezTo>
                    <a:pt x="7672" y="6072"/>
                    <a:pt x="7806" y="5838"/>
                    <a:pt x="7939" y="5571"/>
                  </a:cubicBezTo>
                  <a:lnTo>
                    <a:pt x="8406" y="4838"/>
                  </a:lnTo>
                  <a:lnTo>
                    <a:pt x="8306" y="4804"/>
                  </a:lnTo>
                  <a:lnTo>
                    <a:pt x="8340" y="4637"/>
                  </a:lnTo>
                  <a:cubicBezTo>
                    <a:pt x="8373" y="4571"/>
                    <a:pt x="8406" y="4537"/>
                    <a:pt x="8406" y="4471"/>
                  </a:cubicBezTo>
                  <a:lnTo>
                    <a:pt x="8706" y="3470"/>
                  </a:lnTo>
                  <a:cubicBezTo>
                    <a:pt x="8840" y="3036"/>
                    <a:pt x="8873" y="2569"/>
                    <a:pt x="8773" y="2102"/>
                  </a:cubicBezTo>
                  <a:cubicBezTo>
                    <a:pt x="8740" y="2002"/>
                    <a:pt x="8706" y="1869"/>
                    <a:pt x="8673" y="1769"/>
                  </a:cubicBezTo>
                  <a:cubicBezTo>
                    <a:pt x="8640" y="1735"/>
                    <a:pt x="8640" y="1702"/>
                    <a:pt x="8640" y="1669"/>
                  </a:cubicBezTo>
                  <a:cubicBezTo>
                    <a:pt x="8606" y="1602"/>
                    <a:pt x="8573" y="1569"/>
                    <a:pt x="8540" y="1502"/>
                  </a:cubicBezTo>
                  <a:cubicBezTo>
                    <a:pt x="8473" y="1335"/>
                    <a:pt x="8373" y="1168"/>
                    <a:pt x="8239" y="1002"/>
                  </a:cubicBezTo>
                  <a:lnTo>
                    <a:pt x="8206" y="968"/>
                  </a:lnTo>
                  <a:lnTo>
                    <a:pt x="8206" y="968"/>
                  </a:lnTo>
                  <a:cubicBezTo>
                    <a:pt x="8207" y="969"/>
                    <a:pt x="8239" y="1002"/>
                    <a:pt x="8239" y="1035"/>
                  </a:cubicBezTo>
                  <a:cubicBezTo>
                    <a:pt x="8273" y="1235"/>
                    <a:pt x="8273" y="1469"/>
                    <a:pt x="8206" y="1702"/>
                  </a:cubicBezTo>
                  <a:lnTo>
                    <a:pt x="7973" y="2503"/>
                  </a:lnTo>
                  <a:cubicBezTo>
                    <a:pt x="7472" y="4104"/>
                    <a:pt x="6138" y="5371"/>
                    <a:pt x="4503" y="5772"/>
                  </a:cubicBezTo>
                  <a:cubicBezTo>
                    <a:pt x="4370" y="5805"/>
                    <a:pt x="4203" y="5805"/>
                    <a:pt x="4070" y="5805"/>
                  </a:cubicBezTo>
                  <a:cubicBezTo>
                    <a:pt x="3703" y="5772"/>
                    <a:pt x="3369" y="5605"/>
                    <a:pt x="3136" y="5338"/>
                  </a:cubicBezTo>
                  <a:cubicBezTo>
                    <a:pt x="3102" y="5271"/>
                    <a:pt x="3036" y="5171"/>
                    <a:pt x="3002" y="5104"/>
                  </a:cubicBezTo>
                  <a:cubicBezTo>
                    <a:pt x="2836" y="4838"/>
                    <a:pt x="2769" y="4537"/>
                    <a:pt x="2836" y="4237"/>
                  </a:cubicBezTo>
                  <a:cubicBezTo>
                    <a:pt x="2836" y="4170"/>
                    <a:pt x="2836" y="4070"/>
                    <a:pt x="2869" y="4004"/>
                  </a:cubicBezTo>
                  <a:lnTo>
                    <a:pt x="3102" y="3203"/>
                  </a:lnTo>
                  <a:cubicBezTo>
                    <a:pt x="3169" y="3036"/>
                    <a:pt x="3236" y="2836"/>
                    <a:pt x="3303" y="2669"/>
                  </a:cubicBezTo>
                  <a:cubicBezTo>
                    <a:pt x="3903" y="1368"/>
                    <a:pt x="5004" y="401"/>
                    <a:pt x="63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2734;p62">
              <a:extLst>
                <a:ext uri="{FF2B5EF4-FFF2-40B4-BE49-F238E27FC236}">
                  <a16:creationId xmlns:a16="http://schemas.microsoft.com/office/drawing/2014/main" id="{D6B3D889-BAF5-C3EF-2CC1-62AC6114A63C}"/>
                </a:ext>
              </a:extLst>
            </p:cNvPr>
            <p:cNvSpPr/>
            <p:nvPr/>
          </p:nvSpPr>
          <p:spPr>
            <a:xfrm>
              <a:off x="5874234" y="2078647"/>
              <a:ext cx="18" cy="18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rgbClr val="2542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2735;p62">
              <a:extLst>
                <a:ext uri="{FF2B5EF4-FFF2-40B4-BE49-F238E27FC236}">
                  <a16:creationId xmlns:a16="http://schemas.microsoft.com/office/drawing/2014/main" id="{ED319A48-74B5-DBE8-45E0-5C2B876FC39C}"/>
                </a:ext>
              </a:extLst>
            </p:cNvPr>
            <p:cNvSpPr/>
            <p:nvPr/>
          </p:nvSpPr>
          <p:spPr>
            <a:xfrm>
              <a:off x="5781100" y="2044977"/>
              <a:ext cx="156822" cy="165647"/>
            </a:xfrm>
            <a:custGeom>
              <a:avLst/>
              <a:gdLst/>
              <a:ahLst/>
              <a:cxnLst/>
              <a:rect l="l" t="t" r="r" b="b"/>
              <a:pathLst>
                <a:path w="8761" h="9254" extrusionOk="0">
                  <a:moveTo>
                    <a:pt x="5671" y="1781"/>
                  </a:moveTo>
                  <a:cubicBezTo>
                    <a:pt x="6303" y="1781"/>
                    <a:pt x="6894" y="2219"/>
                    <a:pt x="7038" y="2882"/>
                  </a:cubicBezTo>
                  <a:cubicBezTo>
                    <a:pt x="7072" y="3049"/>
                    <a:pt x="7072" y="3249"/>
                    <a:pt x="7038" y="3416"/>
                  </a:cubicBezTo>
                  <a:cubicBezTo>
                    <a:pt x="7038" y="3449"/>
                    <a:pt x="7005" y="3516"/>
                    <a:pt x="7005" y="3549"/>
                  </a:cubicBezTo>
                  <a:lnTo>
                    <a:pt x="6772" y="4283"/>
                  </a:lnTo>
                  <a:lnTo>
                    <a:pt x="6738" y="4350"/>
                  </a:lnTo>
                  <a:cubicBezTo>
                    <a:pt x="6238" y="5984"/>
                    <a:pt x="4937" y="7218"/>
                    <a:pt x="3302" y="7619"/>
                  </a:cubicBezTo>
                  <a:cubicBezTo>
                    <a:pt x="3136" y="7652"/>
                    <a:pt x="3002" y="7652"/>
                    <a:pt x="2869" y="7652"/>
                  </a:cubicBezTo>
                  <a:cubicBezTo>
                    <a:pt x="2735" y="7652"/>
                    <a:pt x="2602" y="7619"/>
                    <a:pt x="2502" y="7585"/>
                  </a:cubicBezTo>
                  <a:cubicBezTo>
                    <a:pt x="2268" y="7485"/>
                    <a:pt x="2068" y="7352"/>
                    <a:pt x="1935" y="7185"/>
                  </a:cubicBezTo>
                  <a:cubicBezTo>
                    <a:pt x="1901" y="7152"/>
                    <a:pt x="1901" y="7152"/>
                    <a:pt x="1901" y="7118"/>
                  </a:cubicBezTo>
                  <a:cubicBezTo>
                    <a:pt x="1835" y="7085"/>
                    <a:pt x="1801" y="7018"/>
                    <a:pt x="1768" y="6985"/>
                  </a:cubicBezTo>
                  <a:cubicBezTo>
                    <a:pt x="1601" y="6718"/>
                    <a:pt x="1568" y="6384"/>
                    <a:pt x="1601" y="6084"/>
                  </a:cubicBezTo>
                  <a:cubicBezTo>
                    <a:pt x="1601" y="6017"/>
                    <a:pt x="1635" y="5951"/>
                    <a:pt x="1668" y="5884"/>
                  </a:cubicBezTo>
                  <a:lnTo>
                    <a:pt x="1901" y="5083"/>
                  </a:lnTo>
                  <a:cubicBezTo>
                    <a:pt x="1935" y="4883"/>
                    <a:pt x="2035" y="4717"/>
                    <a:pt x="2102" y="4516"/>
                  </a:cubicBezTo>
                  <a:cubicBezTo>
                    <a:pt x="2535" y="3582"/>
                    <a:pt x="3236" y="2782"/>
                    <a:pt x="4170" y="2281"/>
                  </a:cubicBezTo>
                  <a:cubicBezTo>
                    <a:pt x="4403" y="2148"/>
                    <a:pt x="4670" y="2048"/>
                    <a:pt x="4937" y="1948"/>
                  </a:cubicBezTo>
                  <a:lnTo>
                    <a:pt x="5170" y="1881"/>
                  </a:lnTo>
                  <a:lnTo>
                    <a:pt x="5204" y="1881"/>
                  </a:lnTo>
                  <a:cubicBezTo>
                    <a:pt x="5237" y="1881"/>
                    <a:pt x="5304" y="1848"/>
                    <a:pt x="5371" y="1814"/>
                  </a:cubicBezTo>
                  <a:cubicBezTo>
                    <a:pt x="5471" y="1792"/>
                    <a:pt x="5572" y="1781"/>
                    <a:pt x="5671" y="1781"/>
                  </a:cubicBezTo>
                  <a:close/>
                  <a:moveTo>
                    <a:pt x="5988" y="0"/>
                  </a:moveTo>
                  <a:cubicBezTo>
                    <a:pt x="5775" y="0"/>
                    <a:pt x="5557" y="26"/>
                    <a:pt x="5337" y="80"/>
                  </a:cubicBezTo>
                  <a:cubicBezTo>
                    <a:pt x="5237" y="113"/>
                    <a:pt x="5137" y="113"/>
                    <a:pt x="5037" y="147"/>
                  </a:cubicBezTo>
                  <a:cubicBezTo>
                    <a:pt x="4770" y="247"/>
                    <a:pt x="4503" y="313"/>
                    <a:pt x="4270" y="447"/>
                  </a:cubicBezTo>
                  <a:cubicBezTo>
                    <a:pt x="3236" y="880"/>
                    <a:pt x="2302" y="1581"/>
                    <a:pt x="1601" y="2448"/>
                  </a:cubicBezTo>
                  <a:cubicBezTo>
                    <a:pt x="1568" y="2615"/>
                    <a:pt x="1501" y="2715"/>
                    <a:pt x="1434" y="2782"/>
                  </a:cubicBezTo>
                  <a:lnTo>
                    <a:pt x="1368" y="2882"/>
                  </a:lnTo>
                  <a:cubicBezTo>
                    <a:pt x="1334" y="2915"/>
                    <a:pt x="1301" y="2982"/>
                    <a:pt x="1268" y="3015"/>
                  </a:cubicBezTo>
                  <a:cubicBezTo>
                    <a:pt x="1234" y="3049"/>
                    <a:pt x="1201" y="3115"/>
                    <a:pt x="1168" y="3149"/>
                  </a:cubicBezTo>
                  <a:lnTo>
                    <a:pt x="1101" y="3282"/>
                  </a:lnTo>
                  <a:cubicBezTo>
                    <a:pt x="1068" y="3349"/>
                    <a:pt x="1001" y="3449"/>
                    <a:pt x="967" y="3516"/>
                  </a:cubicBezTo>
                  <a:cubicBezTo>
                    <a:pt x="901" y="3582"/>
                    <a:pt x="867" y="3682"/>
                    <a:pt x="834" y="3783"/>
                  </a:cubicBezTo>
                  <a:cubicBezTo>
                    <a:pt x="801" y="3816"/>
                    <a:pt x="801" y="3849"/>
                    <a:pt x="767" y="3883"/>
                  </a:cubicBezTo>
                  <a:cubicBezTo>
                    <a:pt x="734" y="3983"/>
                    <a:pt x="667" y="4116"/>
                    <a:pt x="634" y="4216"/>
                  </a:cubicBezTo>
                  <a:cubicBezTo>
                    <a:pt x="534" y="4416"/>
                    <a:pt x="467" y="4650"/>
                    <a:pt x="400" y="4850"/>
                  </a:cubicBezTo>
                  <a:lnTo>
                    <a:pt x="100" y="5851"/>
                  </a:lnTo>
                  <a:cubicBezTo>
                    <a:pt x="33" y="6017"/>
                    <a:pt x="0" y="6184"/>
                    <a:pt x="0" y="6351"/>
                  </a:cubicBezTo>
                  <a:lnTo>
                    <a:pt x="0" y="6451"/>
                  </a:lnTo>
                  <a:cubicBezTo>
                    <a:pt x="0" y="6484"/>
                    <a:pt x="0" y="6518"/>
                    <a:pt x="0" y="6518"/>
                  </a:cubicBezTo>
                  <a:cubicBezTo>
                    <a:pt x="0" y="6551"/>
                    <a:pt x="0" y="6585"/>
                    <a:pt x="0" y="6618"/>
                  </a:cubicBezTo>
                  <a:lnTo>
                    <a:pt x="0" y="6718"/>
                  </a:lnTo>
                  <a:cubicBezTo>
                    <a:pt x="0" y="6751"/>
                    <a:pt x="0" y="6751"/>
                    <a:pt x="0" y="6785"/>
                  </a:cubicBezTo>
                  <a:lnTo>
                    <a:pt x="0" y="6951"/>
                  </a:lnTo>
                  <a:cubicBezTo>
                    <a:pt x="0" y="7018"/>
                    <a:pt x="33" y="7118"/>
                    <a:pt x="33" y="7218"/>
                  </a:cubicBezTo>
                  <a:cubicBezTo>
                    <a:pt x="67" y="7252"/>
                    <a:pt x="67" y="7318"/>
                    <a:pt x="100" y="7352"/>
                  </a:cubicBezTo>
                  <a:lnTo>
                    <a:pt x="100" y="7385"/>
                  </a:lnTo>
                  <a:cubicBezTo>
                    <a:pt x="100" y="7452"/>
                    <a:pt x="134" y="7519"/>
                    <a:pt x="167" y="7585"/>
                  </a:cubicBezTo>
                  <a:cubicBezTo>
                    <a:pt x="167" y="7619"/>
                    <a:pt x="200" y="7652"/>
                    <a:pt x="200" y="7685"/>
                  </a:cubicBezTo>
                  <a:lnTo>
                    <a:pt x="200" y="7752"/>
                  </a:lnTo>
                  <a:cubicBezTo>
                    <a:pt x="234" y="7819"/>
                    <a:pt x="267" y="7885"/>
                    <a:pt x="334" y="7952"/>
                  </a:cubicBezTo>
                  <a:cubicBezTo>
                    <a:pt x="434" y="8152"/>
                    <a:pt x="534" y="8319"/>
                    <a:pt x="701" y="8453"/>
                  </a:cubicBezTo>
                  <a:cubicBezTo>
                    <a:pt x="767" y="8553"/>
                    <a:pt x="834" y="8619"/>
                    <a:pt x="934" y="8686"/>
                  </a:cubicBezTo>
                  <a:lnTo>
                    <a:pt x="1034" y="8786"/>
                  </a:lnTo>
                  <a:lnTo>
                    <a:pt x="1134" y="8853"/>
                  </a:lnTo>
                  <a:lnTo>
                    <a:pt x="1168" y="8853"/>
                  </a:lnTo>
                  <a:cubicBezTo>
                    <a:pt x="1201" y="8886"/>
                    <a:pt x="1234" y="8886"/>
                    <a:pt x="1234" y="8886"/>
                  </a:cubicBezTo>
                  <a:cubicBezTo>
                    <a:pt x="1268" y="8920"/>
                    <a:pt x="1301" y="8953"/>
                    <a:pt x="1334" y="8953"/>
                  </a:cubicBezTo>
                  <a:lnTo>
                    <a:pt x="1468" y="9020"/>
                  </a:lnTo>
                  <a:cubicBezTo>
                    <a:pt x="1535" y="9053"/>
                    <a:pt x="1635" y="9120"/>
                    <a:pt x="1735" y="9120"/>
                  </a:cubicBezTo>
                  <a:cubicBezTo>
                    <a:pt x="1801" y="9153"/>
                    <a:pt x="1868" y="9186"/>
                    <a:pt x="1935" y="9186"/>
                  </a:cubicBezTo>
                  <a:cubicBezTo>
                    <a:pt x="1968" y="9220"/>
                    <a:pt x="2002" y="9220"/>
                    <a:pt x="2035" y="9220"/>
                  </a:cubicBezTo>
                  <a:lnTo>
                    <a:pt x="2068" y="9220"/>
                  </a:lnTo>
                  <a:lnTo>
                    <a:pt x="2302" y="9253"/>
                  </a:lnTo>
                  <a:lnTo>
                    <a:pt x="2702" y="9253"/>
                  </a:lnTo>
                  <a:cubicBezTo>
                    <a:pt x="2902" y="9253"/>
                    <a:pt x="3102" y="9220"/>
                    <a:pt x="3269" y="9186"/>
                  </a:cubicBezTo>
                  <a:cubicBezTo>
                    <a:pt x="4837" y="8786"/>
                    <a:pt x="6205" y="7885"/>
                    <a:pt x="7172" y="6618"/>
                  </a:cubicBezTo>
                  <a:cubicBezTo>
                    <a:pt x="7672" y="5984"/>
                    <a:pt x="8039" y="5250"/>
                    <a:pt x="8273" y="4483"/>
                  </a:cubicBezTo>
                  <a:lnTo>
                    <a:pt x="8506" y="3682"/>
                  </a:lnTo>
                  <a:lnTo>
                    <a:pt x="8573" y="3482"/>
                  </a:lnTo>
                  <a:cubicBezTo>
                    <a:pt x="8640" y="3282"/>
                    <a:pt x="8673" y="3049"/>
                    <a:pt x="8673" y="2849"/>
                  </a:cubicBezTo>
                  <a:cubicBezTo>
                    <a:pt x="8761" y="1271"/>
                    <a:pt x="7492" y="0"/>
                    <a:pt x="598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2736;p62">
              <a:extLst>
                <a:ext uri="{FF2B5EF4-FFF2-40B4-BE49-F238E27FC236}">
                  <a16:creationId xmlns:a16="http://schemas.microsoft.com/office/drawing/2014/main" id="{D31F5547-A7BE-7A9D-51E5-B25AAC9489EB}"/>
                </a:ext>
              </a:extLst>
            </p:cNvPr>
            <p:cNvSpPr/>
            <p:nvPr/>
          </p:nvSpPr>
          <p:spPr>
            <a:xfrm>
              <a:off x="5906490" y="2095365"/>
              <a:ext cx="609" cy="1199"/>
            </a:xfrm>
            <a:custGeom>
              <a:avLst/>
              <a:gdLst/>
              <a:ahLst/>
              <a:cxnLst/>
              <a:rect l="l" t="t" r="r" b="b"/>
              <a:pathLst>
                <a:path w="34" h="67" extrusionOk="0">
                  <a:moveTo>
                    <a:pt x="0" y="0"/>
                  </a:moveTo>
                  <a:cubicBezTo>
                    <a:pt x="0" y="17"/>
                    <a:pt x="8" y="25"/>
                    <a:pt x="17" y="34"/>
                  </a:cubicBezTo>
                  <a:lnTo>
                    <a:pt x="0" y="0"/>
                  </a:lnTo>
                  <a:close/>
                  <a:moveTo>
                    <a:pt x="17" y="34"/>
                  </a:moveTo>
                  <a:lnTo>
                    <a:pt x="33" y="67"/>
                  </a:lnTo>
                  <a:cubicBezTo>
                    <a:pt x="33" y="50"/>
                    <a:pt x="25" y="42"/>
                    <a:pt x="17" y="34"/>
                  </a:cubicBezTo>
                  <a:close/>
                </a:path>
              </a:pathLst>
            </a:custGeom>
            <a:solidFill>
              <a:srgbClr val="99CA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2737;p62">
              <a:extLst>
                <a:ext uri="{FF2B5EF4-FFF2-40B4-BE49-F238E27FC236}">
                  <a16:creationId xmlns:a16="http://schemas.microsoft.com/office/drawing/2014/main" id="{2DBB55CA-87D7-BE2E-FB92-89A1548B657E}"/>
                </a:ext>
              </a:extLst>
            </p:cNvPr>
            <p:cNvSpPr/>
            <p:nvPr/>
          </p:nvSpPr>
          <p:spPr>
            <a:xfrm>
              <a:off x="5874234" y="2078038"/>
              <a:ext cx="18" cy="18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solidFill>
              <a:srgbClr val="99CA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2738;p62">
              <a:extLst>
                <a:ext uri="{FF2B5EF4-FFF2-40B4-BE49-F238E27FC236}">
                  <a16:creationId xmlns:a16="http://schemas.microsoft.com/office/drawing/2014/main" id="{E7E39E1C-EEFA-32B5-29EE-10ED91EA46A4}"/>
                </a:ext>
              </a:extLst>
            </p:cNvPr>
            <p:cNvSpPr/>
            <p:nvPr/>
          </p:nvSpPr>
          <p:spPr>
            <a:xfrm>
              <a:off x="5802580" y="2120443"/>
              <a:ext cx="65102" cy="75842"/>
            </a:xfrm>
            <a:custGeom>
              <a:avLst/>
              <a:gdLst/>
              <a:ahLst/>
              <a:cxnLst/>
              <a:rect l="l" t="t" r="r" b="b"/>
              <a:pathLst>
                <a:path w="3637" h="4237" extrusionOk="0">
                  <a:moveTo>
                    <a:pt x="3036" y="0"/>
                  </a:moveTo>
                  <a:lnTo>
                    <a:pt x="1" y="3770"/>
                  </a:lnTo>
                  <a:lnTo>
                    <a:pt x="601" y="4237"/>
                  </a:lnTo>
                  <a:lnTo>
                    <a:pt x="3637" y="467"/>
                  </a:lnTo>
                  <a:lnTo>
                    <a:pt x="303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2739;p62">
              <a:extLst>
                <a:ext uri="{FF2B5EF4-FFF2-40B4-BE49-F238E27FC236}">
                  <a16:creationId xmlns:a16="http://schemas.microsoft.com/office/drawing/2014/main" id="{C6A5F45E-F626-854D-07CF-61AED16B17C3}"/>
                </a:ext>
              </a:extLst>
            </p:cNvPr>
            <p:cNvSpPr/>
            <p:nvPr/>
          </p:nvSpPr>
          <p:spPr>
            <a:xfrm>
              <a:off x="5856925" y="2097155"/>
              <a:ext cx="80031" cy="36444"/>
            </a:xfrm>
            <a:custGeom>
              <a:avLst/>
              <a:gdLst/>
              <a:ahLst/>
              <a:cxnLst/>
              <a:rect l="l" t="t" r="r" b="b"/>
              <a:pathLst>
                <a:path w="4471" h="2036" extrusionOk="0">
                  <a:moveTo>
                    <a:pt x="4470" y="0"/>
                  </a:moveTo>
                  <a:lnTo>
                    <a:pt x="3103" y="434"/>
                  </a:lnTo>
                  <a:lnTo>
                    <a:pt x="2802" y="501"/>
                  </a:lnTo>
                  <a:lnTo>
                    <a:pt x="568" y="1168"/>
                  </a:lnTo>
                  <a:lnTo>
                    <a:pt x="34" y="1301"/>
                  </a:lnTo>
                  <a:lnTo>
                    <a:pt x="0" y="1301"/>
                  </a:lnTo>
                  <a:lnTo>
                    <a:pt x="134" y="1701"/>
                  </a:lnTo>
                  <a:lnTo>
                    <a:pt x="234" y="2035"/>
                  </a:lnTo>
                  <a:lnTo>
                    <a:pt x="434" y="1968"/>
                  </a:lnTo>
                  <a:lnTo>
                    <a:pt x="2569" y="1335"/>
                  </a:lnTo>
                  <a:lnTo>
                    <a:pt x="3336" y="1101"/>
                  </a:lnTo>
                  <a:lnTo>
                    <a:pt x="4304" y="834"/>
                  </a:lnTo>
                  <a:lnTo>
                    <a:pt x="4370" y="634"/>
                  </a:lnTo>
                  <a:cubicBezTo>
                    <a:pt x="4404" y="434"/>
                    <a:pt x="4470" y="234"/>
                    <a:pt x="44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2740;p62">
              <a:extLst>
                <a:ext uri="{FF2B5EF4-FFF2-40B4-BE49-F238E27FC236}">
                  <a16:creationId xmlns:a16="http://schemas.microsoft.com/office/drawing/2014/main" id="{4F8AB4E4-70F2-F8ED-EB61-0F267575CB0C}"/>
                </a:ext>
              </a:extLst>
            </p:cNvPr>
            <p:cNvSpPr/>
            <p:nvPr/>
          </p:nvSpPr>
          <p:spPr>
            <a:xfrm>
              <a:off x="5852736" y="2049380"/>
              <a:ext cx="19135" cy="78832"/>
            </a:xfrm>
            <a:custGeom>
              <a:avLst/>
              <a:gdLst/>
              <a:ahLst/>
              <a:cxnLst/>
              <a:rect l="l" t="t" r="r" b="b"/>
              <a:pathLst>
                <a:path w="1069" h="4404" extrusionOk="0">
                  <a:moveTo>
                    <a:pt x="1068" y="1"/>
                  </a:moveTo>
                  <a:lnTo>
                    <a:pt x="301" y="268"/>
                  </a:lnTo>
                  <a:lnTo>
                    <a:pt x="268" y="268"/>
                  </a:lnTo>
                  <a:lnTo>
                    <a:pt x="201" y="1735"/>
                  </a:lnTo>
                  <a:lnTo>
                    <a:pt x="168" y="2035"/>
                  </a:lnTo>
                  <a:lnTo>
                    <a:pt x="1" y="4270"/>
                  </a:lnTo>
                  <a:lnTo>
                    <a:pt x="1" y="4337"/>
                  </a:lnTo>
                  <a:lnTo>
                    <a:pt x="368" y="4370"/>
                  </a:lnTo>
                  <a:lnTo>
                    <a:pt x="768" y="4404"/>
                  </a:lnTo>
                  <a:lnTo>
                    <a:pt x="768" y="4370"/>
                  </a:lnTo>
                  <a:lnTo>
                    <a:pt x="802" y="3837"/>
                  </a:lnTo>
                  <a:lnTo>
                    <a:pt x="935" y="1702"/>
                  </a:lnTo>
                  <a:lnTo>
                    <a:pt x="935" y="1602"/>
                  </a:lnTo>
                  <a:lnTo>
                    <a:pt x="106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2741;p62">
              <a:extLst>
                <a:ext uri="{FF2B5EF4-FFF2-40B4-BE49-F238E27FC236}">
                  <a16:creationId xmlns:a16="http://schemas.microsoft.com/office/drawing/2014/main" id="{C141F302-32CA-85CC-79F9-A68810A51C3B}"/>
                </a:ext>
              </a:extLst>
            </p:cNvPr>
            <p:cNvSpPr/>
            <p:nvPr/>
          </p:nvSpPr>
          <p:spPr>
            <a:xfrm>
              <a:off x="6018132" y="2078038"/>
              <a:ext cx="157055" cy="166022"/>
            </a:xfrm>
            <a:custGeom>
              <a:avLst/>
              <a:gdLst/>
              <a:ahLst/>
              <a:cxnLst/>
              <a:rect l="l" t="t" r="r" b="b"/>
              <a:pathLst>
                <a:path w="8774" h="9275" extrusionOk="0">
                  <a:moveTo>
                    <a:pt x="6139" y="1"/>
                  </a:moveTo>
                  <a:cubicBezTo>
                    <a:pt x="5905" y="1"/>
                    <a:pt x="5672" y="34"/>
                    <a:pt x="5438" y="101"/>
                  </a:cubicBezTo>
                  <a:cubicBezTo>
                    <a:pt x="4104" y="401"/>
                    <a:pt x="2870" y="1135"/>
                    <a:pt x="1936" y="2169"/>
                  </a:cubicBezTo>
                  <a:lnTo>
                    <a:pt x="1836" y="2102"/>
                  </a:lnTo>
                  <a:lnTo>
                    <a:pt x="1702" y="2436"/>
                  </a:lnTo>
                  <a:cubicBezTo>
                    <a:pt x="1635" y="2503"/>
                    <a:pt x="1569" y="2569"/>
                    <a:pt x="1502" y="2669"/>
                  </a:cubicBezTo>
                  <a:cubicBezTo>
                    <a:pt x="1002" y="3303"/>
                    <a:pt x="635" y="4037"/>
                    <a:pt x="401" y="4838"/>
                  </a:cubicBezTo>
                  <a:lnTo>
                    <a:pt x="101" y="5805"/>
                  </a:lnTo>
                  <a:cubicBezTo>
                    <a:pt x="101" y="5838"/>
                    <a:pt x="101" y="5872"/>
                    <a:pt x="101" y="5872"/>
                  </a:cubicBezTo>
                  <a:cubicBezTo>
                    <a:pt x="68" y="5938"/>
                    <a:pt x="68" y="5972"/>
                    <a:pt x="68" y="6038"/>
                  </a:cubicBezTo>
                  <a:cubicBezTo>
                    <a:pt x="68" y="6038"/>
                    <a:pt x="68" y="6072"/>
                    <a:pt x="68" y="6072"/>
                  </a:cubicBezTo>
                  <a:cubicBezTo>
                    <a:pt x="68" y="6105"/>
                    <a:pt x="101" y="6072"/>
                    <a:pt x="68" y="6139"/>
                  </a:cubicBezTo>
                  <a:cubicBezTo>
                    <a:pt x="34" y="6205"/>
                    <a:pt x="34" y="6272"/>
                    <a:pt x="34" y="6339"/>
                  </a:cubicBezTo>
                  <a:cubicBezTo>
                    <a:pt x="1" y="6772"/>
                    <a:pt x="34" y="7173"/>
                    <a:pt x="201" y="7573"/>
                  </a:cubicBezTo>
                  <a:cubicBezTo>
                    <a:pt x="334" y="7906"/>
                    <a:pt x="501" y="8173"/>
                    <a:pt x="735" y="8440"/>
                  </a:cubicBezTo>
                  <a:cubicBezTo>
                    <a:pt x="1002" y="8707"/>
                    <a:pt x="1302" y="8907"/>
                    <a:pt x="1602" y="9041"/>
                  </a:cubicBezTo>
                  <a:cubicBezTo>
                    <a:pt x="1735" y="9107"/>
                    <a:pt x="1836" y="9141"/>
                    <a:pt x="1936" y="9174"/>
                  </a:cubicBezTo>
                  <a:cubicBezTo>
                    <a:pt x="2102" y="9241"/>
                    <a:pt x="2269" y="9241"/>
                    <a:pt x="2469" y="9274"/>
                  </a:cubicBezTo>
                  <a:lnTo>
                    <a:pt x="2803" y="9274"/>
                  </a:lnTo>
                  <a:cubicBezTo>
                    <a:pt x="2936" y="9274"/>
                    <a:pt x="3036" y="9241"/>
                    <a:pt x="3170" y="9241"/>
                  </a:cubicBezTo>
                  <a:lnTo>
                    <a:pt x="3337" y="9207"/>
                  </a:lnTo>
                  <a:cubicBezTo>
                    <a:pt x="3603" y="9141"/>
                    <a:pt x="3837" y="9074"/>
                    <a:pt x="4070" y="8974"/>
                  </a:cubicBezTo>
                  <a:cubicBezTo>
                    <a:pt x="5438" y="8474"/>
                    <a:pt x="6606" y="7573"/>
                    <a:pt x="7406" y="6372"/>
                  </a:cubicBezTo>
                  <a:lnTo>
                    <a:pt x="7440" y="6339"/>
                  </a:lnTo>
                  <a:cubicBezTo>
                    <a:pt x="7606" y="6105"/>
                    <a:pt x="7740" y="5838"/>
                    <a:pt x="7873" y="5605"/>
                  </a:cubicBezTo>
                  <a:lnTo>
                    <a:pt x="8307" y="4838"/>
                  </a:lnTo>
                  <a:lnTo>
                    <a:pt x="8207" y="4804"/>
                  </a:lnTo>
                  <a:cubicBezTo>
                    <a:pt x="8240" y="4771"/>
                    <a:pt x="8240" y="4704"/>
                    <a:pt x="8273" y="4637"/>
                  </a:cubicBezTo>
                  <a:cubicBezTo>
                    <a:pt x="8307" y="4604"/>
                    <a:pt x="8340" y="4537"/>
                    <a:pt x="8340" y="4471"/>
                  </a:cubicBezTo>
                  <a:lnTo>
                    <a:pt x="8640" y="3503"/>
                  </a:lnTo>
                  <a:cubicBezTo>
                    <a:pt x="8774" y="3036"/>
                    <a:pt x="8774" y="2569"/>
                    <a:pt x="8674" y="2102"/>
                  </a:cubicBezTo>
                  <a:cubicBezTo>
                    <a:pt x="8674" y="2002"/>
                    <a:pt x="8640" y="1902"/>
                    <a:pt x="8574" y="1769"/>
                  </a:cubicBezTo>
                  <a:cubicBezTo>
                    <a:pt x="8574" y="1735"/>
                    <a:pt x="8574" y="1702"/>
                    <a:pt x="8540" y="1669"/>
                  </a:cubicBezTo>
                  <a:cubicBezTo>
                    <a:pt x="8540" y="1635"/>
                    <a:pt x="8507" y="1569"/>
                    <a:pt x="8474" y="1502"/>
                  </a:cubicBezTo>
                  <a:cubicBezTo>
                    <a:pt x="8374" y="1335"/>
                    <a:pt x="8273" y="1168"/>
                    <a:pt x="8173" y="1035"/>
                  </a:cubicBezTo>
                  <a:lnTo>
                    <a:pt x="8173" y="1035"/>
                  </a:lnTo>
                  <a:cubicBezTo>
                    <a:pt x="8207" y="1268"/>
                    <a:pt x="8207" y="1502"/>
                    <a:pt x="8140" y="1702"/>
                  </a:cubicBezTo>
                  <a:lnTo>
                    <a:pt x="7873" y="2503"/>
                  </a:lnTo>
                  <a:cubicBezTo>
                    <a:pt x="7373" y="4137"/>
                    <a:pt x="6072" y="5371"/>
                    <a:pt x="4437" y="5772"/>
                  </a:cubicBezTo>
                  <a:cubicBezTo>
                    <a:pt x="4271" y="5805"/>
                    <a:pt x="4137" y="5805"/>
                    <a:pt x="4004" y="5805"/>
                  </a:cubicBezTo>
                  <a:cubicBezTo>
                    <a:pt x="3637" y="5772"/>
                    <a:pt x="3303" y="5605"/>
                    <a:pt x="3070" y="5338"/>
                  </a:cubicBezTo>
                  <a:cubicBezTo>
                    <a:pt x="3003" y="5271"/>
                    <a:pt x="2936" y="5205"/>
                    <a:pt x="2903" y="5138"/>
                  </a:cubicBezTo>
                  <a:cubicBezTo>
                    <a:pt x="2736" y="4871"/>
                    <a:pt x="2703" y="4537"/>
                    <a:pt x="2736" y="4237"/>
                  </a:cubicBezTo>
                  <a:cubicBezTo>
                    <a:pt x="2736" y="4170"/>
                    <a:pt x="2770" y="4104"/>
                    <a:pt x="2803" y="4037"/>
                  </a:cubicBezTo>
                  <a:lnTo>
                    <a:pt x="3036" y="3203"/>
                  </a:lnTo>
                  <a:cubicBezTo>
                    <a:pt x="3103" y="3036"/>
                    <a:pt x="3170" y="2836"/>
                    <a:pt x="3237" y="2669"/>
                  </a:cubicBezTo>
                  <a:cubicBezTo>
                    <a:pt x="3837" y="1368"/>
                    <a:pt x="4938" y="401"/>
                    <a:pt x="63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2742;p62">
              <a:extLst>
                <a:ext uri="{FF2B5EF4-FFF2-40B4-BE49-F238E27FC236}">
                  <a16:creationId xmlns:a16="http://schemas.microsoft.com/office/drawing/2014/main" id="{8BB6ECBC-2132-DB67-2E09-1653C7A8D921}"/>
                </a:ext>
              </a:extLst>
            </p:cNvPr>
            <p:cNvSpPr/>
            <p:nvPr/>
          </p:nvSpPr>
          <p:spPr>
            <a:xfrm>
              <a:off x="6131582" y="2078647"/>
              <a:ext cx="18" cy="18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rgbClr val="2542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2743;p62">
              <a:extLst>
                <a:ext uri="{FF2B5EF4-FFF2-40B4-BE49-F238E27FC236}">
                  <a16:creationId xmlns:a16="http://schemas.microsoft.com/office/drawing/2014/main" id="{0B9DF258-857E-F946-889F-FC0465D5652C}"/>
                </a:ext>
              </a:extLst>
            </p:cNvPr>
            <p:cNvSpPr/>
            <p:nvPr/>
          </p:nvSpPr>
          <p:spPr>
            <a:xfrm>
              <a:off x="6038448" y="2044941"/>
              <a:ext cx="163033" cy="165682"/>
            </a:xfrm>
            <a:custGeom>
              <a:avLst/>
              <a:gdLst/>
              <a:ahLst/>
              <a:cxnLst/>
              <a:rect l="l" t="t" r="r" b="b"/>
              <a:pathLst>
                <a:path w="9108" h="9256" extrusionOk="0">
                  <a:moveTo>
                    <a:pt x="5681" y="1783"/>
                  </a:moveTo>
                  <a:cubicBezTo>
                    <a:pt x="6323" y="1783"/>
                    <a:pt x="6886" y="2215"/>
                    <a:pt x="7035" y="2869"/>
                  </a:cubicBezTo>
                  <a:lnTo>
                    <a:pt x="7035" y="2869"/>
                  </a:lnTo>
                  <a:cubicBezTo>
                    <a:pt x="7031" y="2860"/>
                    <a:pt x="7023" y="2851"/>
                    <a:pt x="7005" y="2851"/>
                  </a:cubicBezTo>
                  <a:lnTo>
                    <a:pt x="7038" y="2884"/>
                  </a:lnTo>
                  <a:cubicBezTo>
                    <a:pt x="7037" y="2879"/>
                    <a:pt x="7036" y="2874"/>
                    <a:pt x="7035" y="2869"/>
                  </a:cubicBezTo>
                  <a:lnTo>
                    <a:pt x="7035" y="2869"/>
                  </a:lnTo>
                  <a:cubicBezTo>
                    <a:pt x="7038" y="2877"/>
                    <a:pt x="7038" y="2884"/>
                    <a:pt x="7038" y="2884"/>
                  </a:cubicBezTo>
                  <a:cubicBezTo>
                    <a:pt x="7072" y="3051"/>
                    <a:pt x="7072" y="3251"/>
                    <a:pt x="7038" y="3418"/>
                  </a:cubicBezTo>
                  <a:lnTo>
                    <a:pt x="7005" y="3551"/>
                  </a:lnTo>
                  <a:lnTo>
                    <a:pt x="6805" y="4285"/>
                  </a:lnTo>
                  <a:lnTo>
                    <a:pt x="6772" y="4352"/>
                  </a:lnTo>
                  <a:cubicBezTo>
                    <a:pt x="6271" y="5986"/>
                    <a:pt x="4937" y="7220"/>
                    <a:pt x="3302" y="7621"/>
                  </a:cubicBezTo>
                  <a:cubicBezTo>
                    <a:pt x="3169" y="7654"/>
                    <a:pt x="3002" y="7654"/>
                    <a:pt x="2869" y="7654"/>
                  </a:cubicBezTo>
                  <a:cubicBezTo>
                    <a:pt x="2735" y="7654"/>
                    <a:pt x="2635" y="7621"/>
                    <a:pt x="2502" y="7587"/>
                  </a:cubicBezTo>
                  <a:cubicBezTo>
                    <a:pt x="2302" y="7487"/>
                    <a:pt x="2102" y="7354"/>
                    <a:pt x="1935" y="7187"/>
                  </a:cubicBezTo>
                  <a:lnTo>
                    <a:pt x="1901" y="7120"/>
                  </a:lnTo>
                  <a:cubicBezTo>
                    <a:pt x="1868" y="7087"/>
                    <a:pt x="1835" y="7020"/>
                    <a:pt x="1801" y="6987"/>
                  </a:cubicBezTo>
                  <a:cubicBezTo>
                    <a:pt x="1635" y="6720"/>
                    <a:pt x="1568" y="6386"/>
                    <a:pt x="1635" y="6086"/>
                  </a:cubicBezTo>
                  <a:cubicBezTo>
                    <a:pt x="1635" y="6019"/>
                    <a:pt x="1635" y="5953"/>
                    <a:pt x="1668" y="5886"/>
                  </a:cubicBezTo>
                  <a:lnTo>
                    <a:pt x="1901" y="5085"/>
                  </a:lnTo>
                  <a:cubicBezTo>
                    <a:pt x="2268" y="3885"/>
                    <a:pt x="3069" y="2884"/>
                    <a:pt x="4170" y="2283"/>
                  </a:cubicBezTo>
                  <a:cubicBezTo>
                    <a:pt x="4403" y="2150"/>
                    <a:pt x="4670" y="2050"/>
                    <a:pt x="4937" y="1950"/>
                  </a:cubicBezTo>
                  <a:cubicBezTo>
                    <a:pt x="5004" y="1917"/>
                    <a:pt x="5104" y="1883"/>
                    <a:pt x="5170" y="1883"/>
                  </a:cubicBezTo>
                  <a:lnTo>
                    <a:pt x="5204" y="1883"/>
                  </a:lnTo>
                  <a:cubicBezTo>
                    <a:pt x="5270" y="1883"/>
                    <a:pt x="5304" y="1850"/>
                    <a:pt x="5371" y="1816"/>
                  </a:cubicBezTo>
                  <a:cubicBezTo>
                    <a:pt x="5475" y="1794"/>
                    <a:pt x="5579" y="1783"/>
                    <a:pt x="5681" y="1783"/>
                  </a:cubicBezTo>
                  <a:close/>
                  <a:moveTo>
                    <a:pt x="6029" y="1"/>
                  </a:moveTo>
                  <a:cubicBezTo>
                    <a:pt x="5815" y="1"/>
                    <a:pt x="5594" y="27"/>
                    <a:pt x="5371" y="82"/>
                  </a:cubicBezTo>
                  <a:cubicBezTo>
                    <a:pt x="5270" y="115"/>
                    <a:pt x="5137" y="115"/>
                    <a:pt x="5037" y="149"/>
                  </a:cubicBezTo>
                  <a:cubicBezTo>
                    <a:pt x="4770" y="249"/>
                    <a:pt x="4537" y="315"/>
                    <a:pt x="4270" y="449"/>
                  </a:cubicBezTo>
                  <a:cubicBezTo>
                    <a:pt x="3236" y="882"/>
                    <a:pt x="2335" y="1583"/>
                    <a:pt x="1601" y="2450"/>
                  </a:cubicBezTo>
                  <a:cubicBezTo>
                    <a:pt x="1568" y="2617"/>
                    <a:pt x="1501" y="2717"/>
                    <a:pt x="1434" y="2784"/>
                  </a:cubicBezTo>
                  <a:lnTo>
                    <a:pt x="1368" y="2884"/>
                  </a:lnTo>
                  <a:cubicBezTo>
                    <a:pt x="1334" y="2917"/>
                    <a:pt x="1301" y="2984"/>
                    <a:pt x="1268" y="3017"/>
                  </a:cubicBezTo>
                  <a:cubicBezTo>
                    <a:pt x="1234" y="3084"/>
                    <a:pt x="1201" y="3117"/>
                    <a:pt x="1201" y="3151"/>
                  </a:cubicBezTo>
                  <a:cubicBezTo>
                    <a:pt x="1168" y="3184"/>
                    <a:pt x="1134" y="3251"/>
                    <a:pt x="1101" y="3284"/>
                  </a:cubicBezTo>
                  <a:cubicBezTo>
                    <a:pt x="1067" y="3318"/>
                    <a:pt x="1001" y="3451"/>
                    <a:pt x="967" y="3518"/>
                  </a:cubicBezTo>
                  <a:cubicBezTo>
                    <a:pt x="934" y="3584"/>
                    <a:pt x="867" y="3684"/>
                    <a:pt x="834" y="3785"/>
                  </a:cubicBezTo>
                  <a:cubicBezTo>
                    <a:pt x="801" y="3818"/>
                    <a:pt x="801" y="3851"/>
                    <a:pt x="801" y="3885"/>
                  </a:cubicBezTo>
                  <a:cubicBezTo>
                    <a:pt x="734" y="3985"/>
                    <a:pt x="667" y="4118"/>
                    <a:pt x="634" y="4218"/>
                  </a:cubicBezTo>
                  <a:cubicBezTo>
                    <a:pt x="567" y="4418"/>
                    <a:pt x="467" y="4652"/>
                    <a:pt x="400" y="4852"/>
                  </a:cubicBezTo>
                  <a:lnTo>
                    <a:pt x="100" y="5853"/>
                  </a:lnTo>
                  <a:cubicBezTo>
                    <a:pt x="67" y="6019"/>
                    <a:pt x="33" y="6186"/>
                    <a:pt x="0" y="6353"/>
                  </a:cubicBezTo>
                  <a:lnTo>
                    <a:pt x="0" y="6453"/>
                  </a:lnTo>
                  <a:cubicBezTo>
                    <a:pt x="0" y="6486"/>
                    <a:pt x="0" y="6520"/>
                    <a:pt x="0" y="6520"/>
                  </a:cubicBezTo>
                  <a:cubicBezTo>
                    <a:pt x="0" y="6553"/>
                    <a:pt x="0" y="6587"/>
                    <a:pt x="0" y="6620"/>
                  </a:cubicBezTo>
                  <a:lnTo>
                    <a:pt x="0" y="6720"/>
                  </a:lnTo>
                  <a:cubicBezTo>
                    <a:pt x="0" y="6753"/>
                    <a:pt x="0" y="6753"/>
                    <a:pt x="0" y="6787"/>
                  </a:cubicBezTo>
                  <a:lnTo>
                    <a:pt x="0" y="6953"/>
                  </a:lnTo>
                  <a:cubicBezTo>
                    <a:pt x="0" y="7020"/>
                    <a:pt x="33" y="7120"/>
                    <a:pt x="33" y="7220"/>
                  </a:cubicBezTo>
                  <a:cubicBezTo>
                    <a:pt x="67" y="7254"/>
                    <a:pt x="67" y="7320"/>
                    <a:pt x="100" y="7354"/>
                  </a:cubicBezTo>
                  <a:lnTo>
                    <a:pt x="100" y="7387"/>
                  </a:lnTo>
                  <a:cubicBezTo>
                    <a:pt x="100" y="7454"/>
                    <a:pt x="133" y="7521"/>
                    <a:pt x="167" y="7587"/>
                  </a:cubicBezTo>
                  <a:lnTo>
                    <a:pt x="200" y="7687"/>
                  </a:lnTo>
                  <a:lnTo>
                    <a:pt x="234" y="7754"/>
                  </a:lnTo>
                  <a:cubicBezTo>
                    <a:pt x="267" y="7821"/>
                    <a:pt x="300" y="7887"/>
                    <a:pt x="334" y="7954"/>
                  </a:cubicBezTo>
                  <a:cubicBezTo>
                    <a:pt x="434" y="8154"/>
                    <a:pt x="567" y="8321"/>
                    <a:pt x="701" y="8455"/>
                  </a:cubicBezTo>
                  <a:cubicBezTo>
                    <a:pt x="801" y="8555"/>
                    <a:pt x="867" y="8621"/>
                    <a:pt x="934" y="8688"/>
                  </a:cubicBezTo>
                  <a:lnTo>
                    <a:pt x="1067" y="8788"/>
                  </a:lnTo>
                  <a:cubicBezTo>
                    <a:pt x="1101" y="8788"/>
                    <a:pt x="1134" y="8821"/>
                    <a:pt x="1168" y="8855"/>
                  </a:cubicBezTo>
                  <a:lnTo>
                    <a:pt x="1268" y="8888"/>
                  </a:lnTo>
                  <a:cubicBezTo>
                    <a:pt x="1268" y="8922"/>
                    <a:pt x="1301" y="8955"/>
                    <a:pt x="1334" y="8955"/>
                  </a:cubicBezTo>
                  <a:lnTo>
                    <a:pt x="1468" y="9022"/>
                  </a:lnTo>
                  <a:cubicBezTo>
                    <a:pt x="1568" y="9055"/>
                    <a:pt x="1635" y="9122"/>
                    <a:pt x="1735" y="9122"/>
                  </a:cubicBezTo>
                  <a:cubicBezTo>
                    <a:pt x="1801" y="9155"/>
                    <a:pt x="1868" y="9188"/>
                    <a:pt x="1935" y="9188"/>
                  </a:cubicBezTo>
                  <a:cubicBezTo>
                    <a:pt x="1968" y="9222"/>
                    <a:pt x="2001" y="9222"/>
                    <a:pt x="2035" y="9222"/>
                  </a:cubicBezTo>
                  <a:lnTo>
                    <a:pt x="2068" y="9222"/>
                  </a:lnTo>
                  <a:lnTo>
                    <a:pt x="2302" y="9255"/>
                  </a:lnTo>
                  <a:lnTo>
                    <a:pt x="2702" y="9255"/>
                  </a:lnTo>
                  <a:cubicBezTo>
                    <a:pt x="2902" y="9255"/>
                    <a:pt x="3102" y="9222"/>
                    <a:pt x="3269" y="9188"/>
                  </a:cubicBezTo>
                  <a:cubicBezTo>
                    <a:pt x="4837" y="8788"/>
                    <a:pt x="6204" y="7887"/>
                    <a:pt x="7172" y="6620"/>
                  </a:cubicBezTo>
                  <a:cubicBezTo>
                    <a:pt x="7672" y="5986"/>
                    <a:pt x="8039" y="5252"/>
                    <a:pt x="8273" y="4485"/>
                  </a:cubicBezTo>
                  <a:lnTo>
                    <a:pt x="8506" y="3684"/>
                  </a:lnTo>
                  <a:lnTo>
                    <a:pt x="8573" y="3484"/>
                  </a:lnTo>
                  <a:cubicBezTo>
                    <a:pt x="9107" y="1703"/>
                    <a:pt x="7766" y="1"/>
                    <a:pt x="60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2744;p62">
              <a:extLst>
                <a:ext uri="{FF2B5EF4-FFF2-40B4-BE49-F238E27FC236}">
                  <a16:creationId xmlns:a16="http://schemas.microsoft.com/office/drawing/2014/main" id="{3EBAC10A-8766-1AD6-C02A-E9A39D5D2FEC}"/>
                </a:ext>
              </a:extLst>
            </p:cNvPr>
            <p:cNvSpPr/>
            <p:nvPr/>
          </p:nvSpPr>
          <p:spPr>
            <a:xfrm>
              <a:off x="6163838" y="2095365"/>
              <a:ext cx="609" cy="1199"/>
            </a:xfrm>
            <a:custGeom>
              <a:avLst/>
              <a:gdLst/>
              <a:ahLst/>
              <a:cxnLst/>
              <a:rect l="l" t="t" r="r" b="b"/>
              <a:pathLst>
                <a:path w="34" h="67" extrusionOk="0">
                  <a:moveTo>
                    <a:pt x="0" y="0"/>
                  </a:moveTo>
                  <a:cubicBezTo>
                    <a:pt x="0" y="17"/>
                    <a:pt x="8" y="25"/>
                    <a:pt x="17" y="34"/>
                  </a:cubicBezTo>
                  <a:lnTo>
                    <a:pt x="0" y="0"/>
                  </a:lnTo>
                  <a:close/>
                  <a:moveTo>
                    <a:pt x="17" y="34"/>
                  </a:moveTo>
                  <a:lnTo>
                    <a:pt x="33" y="67"/>
                  </a:lnTo>
                  <a:cubicBezTo>
                    <a:pt x="33" y="50"/>
                    <a:pt x="25" y="42"/>
                    <a:pt x="17" y="34"/>
                  </a:cubicBezTo>
                  <a:close/>
                </a:path>
              </a:pathLst>
            </a:custGeom>
            <a:solidFill>
              <a:srgbClr val="99CA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2745;p62">
              <a:extLst>
                <a:ext uri="{FF2B5EF4-FFF2-40B4-BE49-F238E27FC236}">
                  <a16:creationId xmlns:a16="http://schemas.microsoft.com/office/drawing/2014/main" id="{92784585-5BFD-9827-5536-5AAF68A9478F}"/>
                </a:ext>
              </a:extLst>
            </p:cNvPr>
            <p:cNvSpPr/>
            <p:nvPr/>
          </p:nvSpPr>
          <p:spPr>
            <a:xfrm>
              <a:off x="6131582" y="2078038"/>
              <a:ext cx="18" cy="18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solidFill>
              <a:srgbClr val="99CA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2746;p62">
              <a:extLst>
                <a:ext uri="{FF2B5EF4-FFF2-40B4-BE49-F238E27FC236}">
                  <a16:creationId xmlns:a16="http://schemas.microsoft.com/office/drawing/2014/main" id="{33D5CD90-15FC-D6BF-5221-9001ED6BCC6F}"/>
                </a:ext>
              </a:extLst>
            </p:cNvPr>
            <p:cNvSpPr/>
            <p:nvPr/>
          </p:nvSpPr>
          <p:spPr>
            <a:xfrm>
              <a:off x="6059928" y="2120443"/>
              <a:ext cx="65102" cy="75842"/>
            </a:xfrm>
            <a:custGeom>
              <a:avLst/>
              <a:gdLst/>
              <a:ahLst/>
              <a:cxnLst/>
              <a:rect l="l" t="t" r="r" b="b"/>
              <a:pathLst>
                <a:path w="3637" h="4237" extrusionOk="0">
                  <a:moveTo>
                    <a:pt x="3070" y="0"/>
                  </a:moveTo>
                  <a:lnTo>
                    <a:pt x="1" y="3770"/>
                  </a:lnTo>
                  <a:lnTo>
                    <a:pt x="601" y="4237"/>
                  </a:lnTo>
                  <a:lnTo>
                    <a:pt x="3637" y="467"/>
                  </a:lnTo>
                  <a:lnTo>
                    <a:pt x="307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2747;p62">
              <a:extLst>
                <a:ext uri="{FF2B5EF4-FFF2-40B4-BE49-F238E27FC236}">
                  <a16:creationId xmlns:a16="http://schemas.microsoft.com/office/drawing/2014/main" id="{F88BEF5D-3C76-7A68-479B-F22F081213F1}"/>
                </a:ext>
              </a:extLst>
            </p:cNvPr>
            <p:cNvSpPr/>
            <p:nvPr/>
          </p:nvSpPr>
          <p:spPr>
            <a:xfrm>
              <a:off x="6114273" y="2097155"/>
              <a:ext cx="80031" cy="36444"/>
            </a:xfrm>
            <a:custGeom>
              <a:avLst/>
              <a:gdLst/>
              <a:ahLst/>
              <a:cxnLst/>
              <a:rect l="l" t="t" r="r" b="b"/>
              <a:pathLst>
                <a:path w="4471" h="2036" extrusionOk="0">
                  <a:moveTo>
                    <a:pt x="4470" y="0"/>
                  </a:moveTo>
                  <a:lnTo>
                    <a:pt x="3069" y="434"/>
                  </a:lnTo>
                  <a:lnTo>
                    <a:pt x="2802" y="501"/>
                  </a:lnTo>
                  <a:lnTo>
                    <a:pt x="534" y="1168"/>
                  </a:lnTo>
                  <a:lnTo>
                    <a:pt x="0" y="1301"/>
                  </a:lnTo>
                  <a:lnTo>
                    <a:pt x="100" y="1701"/>
                  </a:lnTo>
                  <a:lnTo>
                    <a:pt x="201" y="2035"/>
                  </a:lnTo>
                  <a:lnTo>
                    <a:pt x="434" y="1968"/>
                  </a:lnTo>
                  <a:lnTo>
                    <a:pt x="2536" y="1335"/>
                  </a:lnTo>
                  <a:lnTo>
                    <a:pt x="3336" y="1101"/>
                  </a:lnTo>
                  <a:lnTo>
                    <a:pt x="4270" y="834"/>
                  </a:lnTo>
                  <a:lnTo>
                    <a:pt x="4337" y="634"/>
                  </a:lnTo>
                  <a:cubicBezTo>
                    <a:pt x="4404" y="434"/>
                    <a:pt x="4437" y="234"/>
                    <a:pt x="44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2748;p62">
              <a:extLst>
                <a:ext uri="{FF2B5EF4-FFF2-40B4-BE49-F238E27FC236}">
                  <a16:creationId xmlns:a16="http://schemas.microsoft.com/office/drawing/2014/main" id="{DB34B3BE-300D-C06F-9DA5-A8EC450D62F9}"/>
                </a:ext>
              </a:extLst>
            </p:cNvPr>
            <p:cNvSpPr/>
            <p:nvPr/>
          </p:nvSpPr>
          <p:spPr>
            <a:xfrm>
              <a:off x="6110084" y="2049380"/>
              <a:ext cx="19135" cy="78832"/>
            </a:xfrm>
            <a:custGeom>
              <a:avLst/>
              <a:gdLst/>
              <a:ahLst/>
              <a:cxnLst/>
              <a:rect l="l" t="t" r="r" b="b"/>
              <a:pathLst>
                <a:path w="1069" h="4404" extrusionOk="0">
                  <a:moveTo>
                    <a:pt x="1068" y="1"/>
                  </a:moveTo>
                  <a:lnTo>
                    <a:pt x="301" y="268"/>
                  </a:lnTo>
                  <a:lnTo>
                    <a:pt x="201" y="1735"/>
                  </a:lnTo>
                  <a:lnTo>
                    <a:pt x="168" y="2035"/>
                  </a:lnTo>
                  <a:lnTo>
                    <a:pt x="1" y="4270"/>
                  </a:lnTo>
                  <a:lnTo>
                    <a:pt x="1" y="4337"/>
                  </a:lnTo>
                  <a:lnTo>
                    <a:pt x="368" y="4370"/>
                  </a:lnTo>
                  <a:lnTo>
                    <a:pt x="768" y="4404"/>
                  </a:lnTo>
                  <a:lnTo>
                    <a:pt x="768" y="4370"/>
                  </a:lnTo>
                  <a:lnTo>
                    <a:pt x="801" y="3837"/>
                  </a:lnTo>
                  <a:lnTo>
                    <a:pt x="935" y="1702"/>
                  </a:lnTo>
                  <a:lnTo>
                    <a:pt x="968" y="1602"/>
                  </a:lnTo>
                  <a:lnTo>
                    <a:pt x="106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2749;p62">
              <a:extLst>
                <a:ext uri="{FF2B5EF4-FFF2-40B4-BE49-F238E27FC236}">
                  <a16:creationId xmlns:a16="http://schemas.microsoft.com/office/drawing/2014/main" id="{C00B5BFF-4E07-EE9D-FBA7-5BE385B031BD}"/>
                </a:ext>
              </a:extLst>
            </p:cNvPr>
            <p:cNvSpPr/>
            <p:nvPr/>
          </p:nvSpPr>
          <p:spPr>
            <a:xfrm>
              <a:off x="5502254" y="2078038"/>
              <a:ext cx="158845" cy="166022"/>
            </a:xfrm>
            <a:custGeom>
              <a:avLst/>
              <a:gdLst/>
              <a:ahLst/>
              <a:cxnLst/>
              <a:rect l="l" t="t" r="r" b="b"/>
              <a:pathLst>
                <a:path w="8874" h="9275" extrusionOk="0">
                  <a:moveTo>
                    <a:pt x="6205" y="1"/>
                  </a:moveTo>
                  <a:cubicBezTo>
                    <a:pt x="5971" y="1"/>
                    <a:pt x="5738" y="34"/>
                    <a:pt x="5504" y="101"/>
                  </a:cubicBezTo>
                  <a:cubicBezTo>
                    <a:pt x="4170" y="401"/>
                    <a:pt x="2936" y="1135"/>
                    <a:pt x="2002" y="2136"/>
                  </a:cubicBezTo>
                  <a:lnTo>
                    <a:pt x="1902" y="2102"/>
                  </a:lnTo>
                  <a:lnTo>
                    <a:pt x="1768" y="2403"/>
                  </a:lnTo>
                  <a:cubicBezTo>
                    <a:pt x="1702" y="2503"/>
                    <a:pt x="1635" y="2569"/>
                    <a:pt x="1568" y="2636"/>
                  </a:cubicBezTo>
                  <a:cubicBezTo>
                    <a:pt x="1068" y="3303"/>
                    <a:pt x="701" y="4037"/>
                    <a:pt x="467" y="4804"/>
                  </a:cubicBezTo>
                  <a:lnTo>
                    <a:pt x="167" y="5805"/>
                  </a:lnTo>
                  <a:cubicBezTo>
                    <a:pt x="167" y="5838"/>
                    <a:pt x="167" y="5838"/>
                    <a:pt x="167" y="5872"/>
                  </a:cubicBezTo>
                  <a:cubicBezTo>
                    <a:pt x="134" y="5905"/>
                    <a:pt x="134" y="5972"/>
                    <a:pt x="134" y="6005"/>
                  </a:cubicBezTo>
                  <a:lnTo>
                    <a:pt x="134" y="6072"/>
                  </a:lnTo>
                  <a:cubicBezTo>
                    <a:pt x="134" y="6079"/>
                    <a:pt x="135" y="6082"/>
                    <a:pt x="138" y="6082"/>
                  </a:cubicBezTo>
                  <a:cubicBezTo>
                    <a:pt x="142" y="6082"/>
                    <a:pt x="148" y="6074"/>
                    <a:pt x="148" y="6074"/>
                  </a:cubicBezTo>
                  <a:lnTo>
                    <a:pt x="148" y="6074"/>
                  </a:lnTo>
                  <a:cubicBezTo>
                    <a:pt x="149" y="6074"/>
                    <a:pt x="146" y="6081"/>
                    <a:pt x="134" y="6105"/>
                  </a:cubicBezTo>
                  <a:cubicBezTo>
                    <a:pt x="100" y="6205"/>
                    <a:pt x="100" y="6272"/>
                    <a:pt x="100" y="6339"/>
                  </a:cubicBezTo>
                  <a:cubicBezTo>
                    <a:pt x="0" y="7473"/>
                    <a:pt x="634" y="8574"/>
                    <a:pt x="1702" y="9041"/>
                  </a:cubicBezTo>
                  <a:cubicBezTo>
                    <a:pt x="1802" y="9074"/>
                    <a:pt x="1902" y="9141"/>
                    <a:pt x="2002" y="9174"/>
                  </a:cubicBezTo>
                  <a:cubicBezTo>
                    <a:pt x="2169" y="9207"/>
                    <a:pt x="2369" y="9241"/>
                    <a:pt x="2535" y="9274"/>
                  </a:cubicBezTo>
                  <a:lnTo>
                    <a:pt x="2902" y="9274"/>
                  </a:lnTo>
                  <a:cubicBezTo>
                    <a:pt x="3002" y="9241"/>
                    <a:pt x="3136" y="9241"/>
                    <a:pt x="3236" y="9207"/>
                  </a:cubicBezTo>
                  <a:lnTo>
                    <a:pt x="3436" y="9174"/>
                  </a:lnTo>
                  <a:cubicBezTo>
                    <a:pt x="3670" y="9141"/>
                    <a:pt x="3903" y="9041"/>
                    <a:pt x="4137" y="8974"/>
                  </a:cubicBezTo>
                  <a:cubicBezTo>
                    <a:pt x="5504" y="8474"/>
                    <a:pt x="6672" y="7540"/>
                    <a:pt x="7472" y="6372"/>
                  </a:cubicBezTo>
                  <a:lnTo>
                    <a:pt x="7506" y="6339"/>
                  </a:lnTo>
                  <a:cubicBezTo>
                    <a:pt x="7672" y="6072"/>
                    <a:pt x="7806" y="5838"/>
                    <a:pt x="7939" y="5571"/>
                  </a:cubicBezTo>
                  <a:lnTo>
                    <a:pt x="8406" y="4838"/>
                  </a:lnTo>
                  <a:lnTo>
                    <a:pt x="8306" y="4804"/>
                  </a:lnTo>
                  <a:lnTo>
                    <a:pt x="8340" y="4637"/>
                  </a:lnTo>
                  <a:cubicBezTo>
                    <a:pt x="8373" y="4571"/>
                    <a:pt x="8406" y="4537"/>
                    <a:pt x="8406" y="4471"/>
                  </a:cubicBezTo>
                  <a:lnTo>
                    <a:pt x="8707" y="3470"/>
                  </a:lnTo>
                  <a:cubicBezTo>
                    <a:pt x="8840" y="3036"/>
                    <a:pt x="8873" y="2569"/>
                    <a:pt x="8773" y="2102"/>
                  </a:cubicBezTo>
                  <a:cubicBezTo>
                    <a:pt x="8740" y="2002"/>
                    <a:pt x="8707" y="1869"/>
                    <a:pt x="8673" y="1769"/>
                  </a:cubicBezTo>
                  <a:cubicBezTo>
                    <a:pt x="8640" y="1735"/>
                    <a:pt x="8640" y="1702"/>
                    <a:pt x="8640" y="1669"/>
                  </a:cubicBezTo>
                  <a:cubicBezTo>
                    <a:pt x="8606" y="1602"/>
                    <a:pt x="8573" y="1569"/>
                    <a:pt x="8540" y="1502"/>
                  </a:cubicBezTo>
                  <a:cubicBezTo>
                    <a:pt x="8473" y="1335"/>
                    <a:pt x="8373" y="1168"/>
                    <a:pt x="8240" y="1002"/>
                  </a:cubicBezTo>
                  <a:lnTo>
                    <a:pt x="8206" y="968"/>
                  </a:lnTo>
                  <a:lnTo>
                    <a:pt x="8206" y="968"/>
                  </a:lnTo>
                  <a:cubicBezTo>
                    <a:pt x="8207" y="969"/>
                    <a:pt x="8240" y="1002"/>
                    <a:pt x="8240" y="1035"/>
                  </a:cubicBezTo>
                  <a:cubicBezTo>
                    <a:pt x="8273" y="1235"/>
                    <a:pt x="8273" y="1469"/>
                    <a:pt x="8206" y="1702"/>
                  </a:cubicBezTo>
                  <a:lnTo>
                    <a:pt x="7973" y="2503"/>
                  </a:lnTo>
                  <a:cubicBezTo>
                    <a:pt x="7472" y="4104"/>
                    <a:pt x="6138" y="5371"/>
                    <a:pt x="4504" y="5772"/>
                  </a:cubicBezTo>
                  <a:cubicBezTo>
                    <a:pt x="4370" y="5805"/>
                    <a:pt x="4203" y="5805"/>
                    <a:pt x="4070" y="5805"/>
                  </a:cubicBezTo>
                  <a:cubicBezTo>
                    <a:pt x="3703" y="5772"/>
                    <a:pt x="3369" y="5605"/>
                    <a:pt x="3136" y="5338"/>
                  </a:cubicBezTo>
                  <a:cubicBezTo>
                    <a:pt x="3069" y="5271"/>
                    <a:pt x="3036" y="5171"/>
                    <a:pt x="3002" y="5104"/>
                  </a:cubicBezTo>
                  <a:cubicBezTo>
                    <a:pt x="2836" y="4838"/>
                    <a:pt x="2769" y="4537"/>
                    <a:pt x="2802" y="4237"/>
                  </a:cubicBezTo>
                  <a:cubicBezTo>
                    <a:pt x="2836" y="4170"/>
                    <a:pt x="2836" y="4070"/>
                    <a:pt x="2869" y="4004"/>
                  </a:cubicBezTo>
                  <a:lnTo>
                    <a:pt x="3103" y="3203"/>
                  </a:lnTo>
                  <a:cubicBezTo>
                    <a:pt x="3169" y="3036"/>
                    <a:pt x="3236" y="2836"/>
                    <a:pt x="3303" y="2669"/>
                  </a:cubicBezTo>
                  <a:cubicBezTo>
                    <a:pt x="3903" y="1368"/>
                    <a:pt x="5004" y="401"/>
                    <a:pt x="63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2750;p62">
              <a:extLst>
                <a:ext uri="{FF2B5EF4-FFF2-40B4-BE49-F238E27FC236}">
                  <a16:creationId xmlns:a16="http://schemas.microsoft.com/office/drawing/2014/main" id="{57BF85E0-59FB-2110-BC5E-3DA574ACA8DA}"/>
                </a:ext>
              </a:extLst>
            </p:cNvPr>
            <p:cNvSpPr/>
            <p:nvPr/>
          </p:nvSpPr>
          <p:spPr>
            <a:xfrm>
              <a:off x="5616295" y="2078647"/>
              <a:ext cx="18" cy="18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rgbClr val="2542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2751;p62">
              <a:extLst>
                <a:ext uri="{FF2B5EF4-FFF2-40B4-BE49-F238E27FC236}">
                  <a16:creationId xmlns:a16="http://schemas.microsoft.com/office/drawing/2014/main" id="{C8240DD2-A414-5414-EA1C-AAA9219DAEB5}"/>
                </a:ext>
              </a:extLst>
            </p:cNvPr>
            <p:cNvSpPr/>
            <p:nvPr/>
          </p:nvSpPr>
          <p:spPr>
            <a:xfrm>
              <a:off x="5523752" y="2044977"/>
              <a:ext cx="156822" cy="165647"/>
            </a:xfrm>
            <a:custGeom>
              <a:avLst/>
              <a:gdLst/>
              <a:ahLst/>
              <a:cxnLst/>
              <a:rect l="l" t="t" r="r" b="b"/>
              <a:pathLst>
                <a:path w="8761" h="9254" extrusionOk="0">
                  <a:moveTo>
                    <a:pt x="5671" y="1781"/>
                  </a:moveTo>
                  <a:cubicBezTo>
                    <a:pt x="6303" y="1781"/>
                    <a:pt x="6895" y="2219"/>
                    <a:pt x="7039" y="2882"/>
                  </a:cubicBezTo>
                  <a:cubicBezTo>
                    <a:pt x="7072" y="3049"/>
                    <a:pt x="7072" y="3249"/>
                    <a:pt x="7039" y="3416"/>
                  </a:cubicBezTo>
                  <a:cubicBezTo>
                    <a:pt x="7039" y="3449"/>
                    <a:pt x="7005" y="3516"/>
                    <a:pt x="7005" y="3549"/>
                  </a:cubicBezTo>
                  <a:lnTo>
                    <a:pt x="6772" y="4283"/>
                  </a:lnTo>
                  <a:lnTo>
                    <a:pt x="6738" y="4350"/>
                  </a:lnTo>
                  <a:cubicBezTo>
                    <a:pt x="6271" y="5984"/>
                    <a:pt x="4937" y="7218"/>
                    <a:pt x="3303" y="7619"/>
                  </a:cubicBezTo>
                  <a:cubicBezTo>
                    <a:pt x="3136" y="7652"/>
                    <a:pt x="3002" y="7652"/>
                    <a:pt x="2869" y="7652"/>
                  </a:cubicBezTo>
                  <a:cubicBezTo>
                    <a:pt x="2735" y="7652"/>
                    <a:pt x="2602" y="7619"/>
                    <a:pt x="2502" y="7585"/>
                  </a:cubicBezTo>
                  <a:cubicBezTo>
                    <a:pt x="2268" y="7485"/>
                    <a:pt x="2068" y="7352"/>
                    <a:pt x="1935" y="7185"/>
                  </a:cubicBezTo>
                  <a:cubicBezTo>
                    <a:pt x="1902" y="7185"/>
                    <a:pt x="1902" y="7152"/>
                    <a:pt x="1902" y="7118"/>
                  </a:cubicBezTo>
                  <a:cubicBezTo>
                    <a:pt x="1835" y="7085"/>
                    <a:pt x="1801" y="7018"/>
                    <a:pt x="1768" y="6985"/>
                  </a:cubicBezTo>
                  <a:cubicBezTo>
                    <a:pt x="1601" y="6718"/>
                    <a:pt x="1568" y="6384"/>
                    <a:pt x="1601" y="6084"/>
                  </a:cubicBezTo>
                  <a:cubicBezTo>
                    <a:pt x="1601" y="6017"/>
                    <a:pt x="1635" y="5951"/>
                    <a:pt x="1635" y="5884"/>
                  </a:cubicBezTo>
                  <a:lnTo>
                    <a:pt x="1902" y="5083"/>
                  </a:lnTo>
                  <a:cubicBezTo>
                    <a:pt x="1968" y="4883"/>
                    <a:pt x="2035" y="4717"/>
                    <a:pt x="2102" y="4516"/>
                  </a:cubicBezTo>
                  <a:cubicBezTo>
                    <a:pt x="2535" y="3582"/>
                    <a:pt x="3236" y="2782"/>
                    <a:pt x="4136" y="2281"/>
                  </a:cubicBezTo>
                  <a:cubicBezTo>
                    <a:pt x="4403" y="2148"/>
                    <a:pt x="4670" y="2048"/>
                    <a:pt x="4937" y="1948"/>
                  </a:cubicBezTo>
                  <a:lnTo>
                    <a:pt x="5171" y="1881"/>
                  </a:lnTo>
                  <a:lnTo>
                    <a:pt x="5204" y="1881"/>
                  </a:lnTo>
                  <a:lnTo>
                    <a:pt x="5371" y="1814"/>
                  </a:lnTo>
                  <a:cubicBezTo>
                    <a:pt x="5471" y="1792"/>
                    <a:pt x="5572" y="1781"/>
                    <a:pt x="5671" y="1781"/>
                  </a:cubicBezTo>
                  <a:close/>
                  <a:moveTo>
                    <a:pt x="5988" y="0"/>
                  </a:moveTo>
                  <a:cubicBezTo>
                    <a:pt x="5775" y="0"/>
                    <a:pt x="5557" y="26"/>
                    <a:pt x="5337" y="80"/>
                  </a:cubicBezTo>
                  <a:cubicBezTo>
                    <a:pt x="5237" y="113"/>
                    <a:pt x="5137" y="113"/>
                    <a:pt x="5037" y="147"/>
                  </a:cubicBezTo>
                  <a:cubicBezTo>
                    <a:pt x="4770" y="247"/>
                    <a:pt x="4503" y="313"/>
                    <a:pt x="4237" y="447"/>
                  </a:cubicBezTo>
                  <a:cubicBezTo>
                    <a:pt x="3202" y="880"/>
                    <a:pt x="2302" y="1581"/>
                    <a:pt x="1568" y="2448"/>
                  </a:cubicBezTo>
                  <a:cubicBezTo>
                    <a:pt x="1568" y="2615"/>
                    <a:pt x="1501" y="2715"/>
                    <a:pt x="1435" y="2782"/>
                  </a:cubicBezTo>
                  <a:lnTo>
                    <a:pt x="1368" y="2882"/>
                  </a:lnTo>
                  <a:lnTo>
                    <a:pt x="1268" y="3015"/>
                  </a:lnTo>
                  <a:cubicBezTo>
                    <a:pt x="1234" y="3082"/>
                    <a:pt x="1201" y="3115"/>
                    <a:pt x="1201" y="3149"/>
                  </a:cubicBezTo>
                  <a:lnTo>
                    <a:pt x="1101" y="3282"/>
                  </a:lnTo>
                  <a:cubicBezTo>
                    <a:pt x="1068" y="3349"/>
                    <a:pt x="1001" y="3449"/>
                    <a:pt x="968" y="3516"/>
                  </a:cubicBezTo>
                  <a:cubicBezTo>
                    <a:pt x="901" y="3616"/>
                    <a:pt x="867" y="3682"/>
                    <a:pt x="834" y="3783"/>
                  </a:cubicBezTo>
                  <a:cubicBezTo>
                    <a:pt x="801" y="3816"/>
                    <a:pt x="767" y="3849"/>
                    <a:pt x="767" y="3883"/>
                  </a:cubicBezTo>
                  <a:cubicBezTo>
                    <a:pt x="734" y="3983"/>
                    <a:pt x="667" y="4116"/>
                    <a:pt x="634" y="4216"/>
                  </a:cubicBezTo>
                  <a:cubicBezTo>
                    <a:pt x="534" y="4416"/>
                    <a:pt x="467" y="4650"/>
                    <a:pt x="400" y="4850"/>
                  </a:cubicBezTo>
                  <a:lnTo>
                    <a:pt x="100" y="5851"/>
                  </a:lnTo>
                  <a:cubicBezTo>
                    <a:pt x="34" y="6017"/>
                    <a:pt x="0" y="6184"/>
                    <a:pt x="0" y="6351"/>
                  </a:cubicBezTo>
                  <a:cubicBezTo>
                    <a:pt x="0" y="6384"/>
                    <a:pt x="0" y="6418"/>
                    <a:pt x="0" y="6451"/>
                  </a:cubicBezTo>
                  <a:lnTo>
                    <a:pt x="0" y="6518"/>
                  </a:lnTo>
                  <a:cubicBezTo>
                    <a:pt x="0" y="6551"/>
                    <a:pt x="0" y="6585"/>
                    <a:pt x="0" y="6618"/>
                  </a:cubicBezTo>
                  <a:lnTo>
                    <a:pt x="0" y="6718"/>
                  </a:lnTo>
                  <a:cubicBezTo>
                    <a:pt x="0" y="6751"/>
                    <a:pt x="0" y="6751"/>
                    <a:pt x="0" y="6785"/>
                  </a:cubicBezTo>
                  <a:lnTo>
                    <a:pt x="0" y="6951"/>
                  </a:lnTo>
                  <a:cubicBezTo>
                    <a:pt x="0" y="7018"/>
                    <a:pt x="34" y="7118"/>
                    <a:pt x="34" y="7218"/>
                  </a:cubicBezTo>
                  <a:cubicBezTo>
                    <a:pt x="67" y="7252"/>
                    <a:pt x="67" y="7318"/>
                    <a:pt x="100" y="7352"/>
                  </a:cubicBezTo>
                  <a:lnTo>
                    <a:pt x="100" y="7385"/>
                  </a:lnTo>
                  <a:cubicBezTo>
                    <a:pt x="100" y="7452"/>
                    <a:pt x="134" y="7519"/>
                    <a:pt x="167" y="7585"/>
                  </a:cubicBezTo>
                  <a:cubicBezTo>
                    <a:pt x="167" y="7619"/>
                    <a:pt x="200" y="7652"/>
                    <a:pt x="200" y="7685"/>
                  </a:cubicBezTo>
                  <a:lnTo>
                    <a:pt x="200" y="7752"/>
                  </a:lnTo>
                  <a:cubicBezTo>
                    <a:pt x="234" y="7819"/>
                    <a:pt x="267" y="7885"/>
                    <a:pt x="334" y="7952"/>
                  </a:cubicBezTo>
                  <a:cubicBezTo>
                    <a:pt x="434" y="8152"/>
                    <a:pt x="567" y="8319"/>
                    <a:pt x="701" y="8453"/>
                  </a:cubicBezTo>
                  <a:cubicBezTo>
                    <a:pt x="767" y="8553"/>
                    <a:pt x="834" y="8619"/>
                    <a:pt x="934" y="8686"/>
                  </a:cubicBezTo>
                  <a:lnTo>
                    <a:pt x="1034" y="8786"/>
                  </a:lnTo>
                  <a:lnTo>
                    <a:pt x="1168" y="8853"/>
                  </a:lnTo>
                  <a:cubicBezTo>
                    <a:pt x="1168" y="8886"/>
                    <a:pt x="1201" y="8886"/>
                    <a:pt x="1234" y="8886"/>
                  </a:cubicBezTo>
                  <a:cubicBezTo>
                    <a:pt x="1268" y="8920"/>
                    <a:pt x="1301" y="8953"/>
                    <a:pt x="1334" y="8953"/>
                  </a:cubicBezTo>
                  <a:lnTo>
                    <a:pt x="1435" y="9020"/>
                  </a:lnTo>
                  <a:cubicBezTo>
                    <a:pt x="1535" y="9053"/>
                    <a:pt x="1635" y="9120"/>
                    <a:pt x="1735" y="9120"/>
                  </a:cubicBezTo>
                  <a:cubicBezTo>
                    <a:pt x="1801" y="9153"/>
                    <a:pt x="1868" y="9186"/>
                    <a:pt x="1935" y="9186"/>
                  </a:cubicBezTo>
                  <a:cubicBezTo>
                    <a:pt x="1935" y="9220"/>
                    <a:pt x="1968" y="9220"/>
                    <a:pt x="2002" y="9220"/>
                  </a:cubicBezTo>
                  <a:lnTo>
                    <a:pt x="2035" y="9220"/>
                  </a:lnTo>
                  <a:lnTo>
                    <a:pt x="2302" y="9253"/>
                  </a:lnTo>
                  <a:lnTo>
                    <a:pt x="2702" y="9253"/>
                  </a:lnTo>
                  <a:cubicBezTo>
                    <a:pt x="2869" y="9253"/>
                    <a:pt x="3069" y="9220"/>
                    <a:pt x="3269" y="9186"/>
                  </a:cubicBezTo>
                  <a:cubicBezTo>
                    <a:pt x="4804" y="8786"/>
                    <a:pt x="6205" y="7885"/>
                    <a:pt x="7172" y="6618"/>
                  </a:cubicBezTo>
                  <a:cubicBezTo>
                    <a:pt x="7639" y="5984"/>
                    <a:pt x="8006" y="5250"/>
                    <a:pt x="8273" y="4483"/>
                  </a:cubicBezTo>
                  <a:lnTo>
                    <a:pt x="8506" y="3682"/>
                  </a:lnTo>
                  <a:lnTo>
                    <a:pt x="8573" y="3482"/>
                  </a:lnTo>
                  <a:cubicBezTo>
                    <a:pt x="8606" y="3282"/>
                    <a:pt x="8673" y="3049"/>
                    <a:pt x="8673" y="2849"/>
                  </a:cubicBezTo>
                  <a:cubicBezTo>
                    <a:pt x="8761" y="1271"/>
                    <a:pt x="7492" y="0"/>
                    <a:pt x="598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2752;p62">
              <a:extLst>
                <a:ext uri="{FF2B5EF4-FFF2-40B4-BE49-F238E27FC236}">
                  <a16:creationId xmlns:a16="http://schemas.microsoft.com/office/drawing/2014/main" id="{C2395CBB-47B5-A7C8-8A1C-ACB5C2D54C34}"/>
                </a:ext>
              </a:extLst>
            </p:cNvPr>
            <p:cNvSpPr/>
            <p:nvPr/>
          </p:nvSpPr>
          <p:spPr>
            <a:xfrm>
              <a:off x="5649141" y="2095365"/>
              <a:ext cx="609" cy="1199"/>
            </a:xfrm>
            <a:custGeom>
              <a:avLst/>
              <a:gdLst/>
              <a:ahLst/>
              <a:cxnLst/>
              <a:rect l="l" t="t" r="r" b="b"/>
              <a:pathLst>
                <a:path w="34" h="67" extrusionOk="0">
                  <a:moveTo>
                    <a:pt x="0" y="0"/>
                  </a:moveTo>
                  <a:cubicBezTo>
                    <a:pt x="0" y="17"/>
                    <a:pt x="9" y="25"/>
                    <a:pt x="17" y="34"/>
                  </a:cubicBezTo>
                  <a:lnTo>
                    <a:pt x="17" y="34"/>
                  </a:lnTo>
                  <a:lnTo>
                    <a:pt x="0" y="0"/>
                  </a:lnTo>
                  <a:close/>
                  <a:moveTo>
                    <a:pt x="17" y="34"/>
                  </a:moveTo>
                  <a:lnTo>
                    <a:pt x="34" y="67"/>
                  </a:lnTo>
                  <a:cubicBezTo>
                    <a:pt x="34" y="50"/>
                    <a:pt x="25" y="42"/>
                    <a:pt x="17" y="34"/>
                  </a:cubicBezTo>
                  <a:close/>
                </a:path>
              </a:pathLst>
            </a:custGeom>
            <a:solidFill>
              <a:srgbClr val="99CA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2753;p62">
              <a:extLst>
                <a:ext uri="{FF2B5EF4-FFF2-40B4-BE49-F238E27FC236}">
                  <a16:creationId xmlns:a16="http://schemas.microsoft.com/office/drawing/2014/main" id="{06AEFB3A-61D6-6669-FF15-7351B76704AE}"/>
                </a:ext>
              </a:extLst>
            </p:cNvPr>
            <p:cNvSpPr/>
            <p:nvPr/>
          </p:nvSpPr>
          <p:spPr>
            <a:xfrm>
              <a:off x="5616295" y="2078038"/>
              <a:ext cx="18" cy="18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solidFill>
              <a:srgbClr val="99CA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2754;p62">
              <a:extLst>
                <a:ext uri="{FF2B5EF4-FFF2-40B4-BE49-F238E27FC236}">
                  <a16:creationId xmlns:a16="http://schemas.microsoft.com/office/drawing/2014/main" id="{E60BB5E8-9B9C-2B91-BFFC-75B9E7C4C56F}"/>
                </a:ext>
              </a:extLst>
            </p:cNvPr>
            <p:cNvSpPr/>
            <p:nvPr/>
          </p:nvSpPr>
          <p:spPr>
            <a:xfrm>
              <a:off x="5545250" y="2120443"/>
              <a:ext cx="65084" cy="75842"/>
            </a:xfrm>
            <a:custGeom>
              <a:avLst/>
              <a:gdLst/>
              <a:ahLst/>
              <a:cxnLst/>
              <a:rect l="l" t="t" r="r" b="b"/>
              <a:pathLst>
                <a:path w="3636" h="4237" extrusionOk="0">
                  <a:moveTo>
                    <a:pt x="3036" y="0"/>
                  </a:moveTo>
                  <a:lnTo>
                    <a:pt x="0" y="3770"/>
                  </a:lnTo>
                  <a:lnTo>
                    <a:pt x="600" y="4237"/>
                  </a:lnTo>
                  <a:lnTo>
                    <a:pt x="3636" y="467"/>
                  </a:lnTo>
                  <a:lnTo>
                    <a:pt x="303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2755;p62">
              <a:extLst>
                <a:ext uri="{FF2B5EF4-FFF2-40B4-BE49-F238E27FC236}">
                  <a16:creationId xmlns:a16="http://schemas.microsoft.com/office/drawing/2014/main" id="{F3253116-1A67-EAF5-2DDF-4BD73EAB65DD}"/>
                </a:ext>
              </a:extLst>
            </p:cNvPr>
            <p:cNvSpPr/>
            <p:nvPr/>
          </p:nvSpPr>
          <p:spPr>
            <a:xfrm>
              <a:off x="5599576" y="2097155"/>
              <a:ext cx="80031" cy="36444"/>
            </a:xfrm>
            <a:custGeom>
              <a:avLst/>
              <a:gdLst/>
              <a:ahLst/>
              <a:cxnLst/>
              <a:rect l="l" t="t" r="r" b="b"/>
              <a:pathLst>
                <a:path w="4471" h="2036" extrusionOk="0">
                  <a:moveTo>
                    <a:pt x="4470" y="0"/>
                  </a:moveTo>
                  <a:lnTo>
                    <a:pt x="3103" y="434"/>
                  </a:lnTo>
                  <a:lnTo>
                    <a:pt x="2836" y="501"/>
                  </a:lnTo>
                  <a:lnTo>
                    <a:pt x="568" y="1168"/>
                  </a:lnTo>
                  <a:lnTo>
                    <a:pt x="34" y="1301"/>
                  </a:lnTo>
                  <a:lnTo>
                    <a:pt x="1" y="1301"/>
                  </a:lnTo>
                  <a:lnTo>
                    <a:pt x="167" y="1701"/>
                  </a:lnTo>
                  <a:lnTo>
                    <a:pt x="267" y="2035"/>
                  </a:lnTo>
                  <a:lnTo>
                    <a:pt x="468" y="1968"/>
                  </a:lnTo>
                  <a:lnTo>
                    <a:pt x="2569" y="1335"/>
                  </a:lnTo>
                  <a:lnTo>
                    <a:pt x="3370" y="1101"/>
                  </a:lnTo>
                  <a:lnTo>
                    <a:pt x="4304" y="834"/>
                  </a:lnTo>
                  <a:lnTo>
                    <a:pt x="4370" y="634"/>
                  </a:lnTo>
                  <a:cubicBezTo>
                    <a:pt x="4437" y="434"/>
                    <a:pt x="4470" y="234"/>
                    <a:pt x="44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2756;p62">
              <a:extLst>
                <a:ext uri="{FF2B5EF4-FFF2-40B4-BE49-F238E27FC236}">
                  <a16:creationId xmlns:a16="http://schemas.microsoft.com/office/drawing/2014/main" id="{6F1F4761-DC51-86FA-550B-635DE35BCDB2}"/>
                </a:ext>
              </a:extLst>
            </p:cNvPr>
            <p:cNvSpPr/>
            <p:nvPr/>
          </p:nvSpPr>
          <p:spPr>
            <a:xfrm>
              <a:off x="5595406" y="2049380"/>
              <a:ext cx="19117" cy="78832"/>
            </a:xfrm>
            <a:custGeom>
              <a:avLst/>
              <a:gdLst/>
              <a:ahLst/>
              <a:cxnLst/>
              <a:rect l="l" t="t" r="r" b="b"/>
              <a:pathLst>
                <a:path w="1068" h="4404" extrusionOk="0">
                  <a:moveTo>
                    <a:pt x="1067" y="1"/>
                  </a:moveTo>
                  <a:lnTo>
                    <a:pt x="300" y="268"/>
                  </a:lnTo>
                  <a:lnTo>
                    <a:pt x="200" y="1735"/>
                  </a:lnTo>
                  <a:lnTo>
                    <a:pt x="167" y="2035"/>
                  </a:lnTo>
                  <a:lnTo>
                    <a:pt x="0" y="4270"/>
                  </a:lnTo>
                  <a:lnTo>
                    <a:pt x="0" y="4337"/>
                  </a:lnTo>
                  <a:lnTo>
                    <a:pt x="367" y="4370"/>
                  </a:lnTo>
                  <a:lnTo>
                    <a:pt x="767" y="4404"/>
                  </a:lnTo>
                  <a:lnTo>
                    <a:pt x="767" y="4370"/>
                  </a:lnTo>
                  <a:lnTo>
                    <a:pt x="801" y="3837"/>
                  </a:lnTo>
                  <a:lnTo>
                    <a:pt x="934" y="1702"/>
                  </a:lnTo>
                  <a:lnTo>
                    <a:pt x="934" y="1602"/>
                  </a:lnTo>
                  <a:lnTo>
                    <a:pt x="106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2757;p62">
              <a:extLst>
                <a:ext uri="{FF2B5EF4-FFF2-40B4-BE49-F238E27FC236}">
                  <a16:creationId xmlns:a16="http://schemas.microsoft.com/office/drawing/2014/main" id="{00D0F44C-ED50-954A-F8CB-483A1B92F775}"/>
                </a:ext>
              </a:extLst>
            </p:cNvPr>
            <p:cNvSpPr/>
            <p:nvPr/>
          </p:nvSpPr>
          <p:spPr>
            <a:xfrm>
              <a:off x="5246105" y="2078038"/>
              <a:ext cx="157055" cy="166022"/>
            </a:xfrm>
            <a:custGeom>
              <a:avLst/>
              <a:gdLst/>
              <a:ahLst/>
              <a:cxnLst/>
              <a:rect l="l" t="t" r="r" b="b"/>
              <a:pathLst>
                <a:path w="8774" h="9275" extrusionOk="0">
                  <a:moveTo>
                    <a:pt x="6138" y="1"/>
                  </a:moveTo>
                  <a:cubicBezTo>
                    <a:pt x="5904" y="1"/>
                    <a:pt x="5671" y="34"/>
                    <a:pt x="5437" y="101"/>
                  </a:cubicBezTo>
                  <a:cubicBezTo>
                    <a:pt x="4103" y="401"/>
                    <a:pt x="2902" y="1135"/>
                    <a:pt x="1968" y="2136"/>
                  </a:cubicBezTo>
                  <a:lnTo>
                    <a:pt x="1868" y="2102"/>
                  </a:lnTo>
                  <a:lnTo>
                    <a:pt x="1735" y="2403"/>
                  </a:lnTo>
                  <a:lnTo>
                    <a:pt x="1501" y="2636"/>
                  </a:lnTo>
                  <a:cubicBezTo>
                    <a:pt x="1001" y="3303"/>
                    <a:pt x="634" y="4037"/>
                    <a:pt x="400" y="4804"/>
                  </a:cubicBezTo>
                  <a:lnTo>
                    <a:pt x="100" y="5805"/>
                  </a:lnTo>
                  <a:cubicBezTo>
                    <a:pt x="100" y="5838"/>
                    <a:pt x="100" y="5838"/>
                    <a:pt x="100" y="5872"/>
                  </a:cubicBezTo>
                  <a:cubicBezTo>
                    <a:pt x="67" y="5905"/>
                    <a:pt x="67" y="5972"/>
                    <a:pt x="67" y="6005"/>
                  </a:cubicBezTo>
                  <a:cubicBezTo>
                    <a:pt x="67" y="6038"/>
                    <a:pt x="67" y="6072"/>
                    <a:pt x="67" y="6072"/>
                  </a:cubicBezTo>
                  <a:lnTo>
                    <a:pt x="67" y="6139"/>
                  </a:lnTo>
                  <a:cubicBezTo>
                    <a:pt x="33" y="6205"/>
                    <a:pt x="33" y="6272"/>
                    <a:pt x="33" y="6339"/>
                  </a:cubicBezTo>
                  <a:cubicBezTo>
                    <a:pt x="0" y="6739"/>
                    <a:pt x="33" y="7173"/>
                    <a:pt x="200" y="7573"/>
                  </a:cubicBezTo>
                  <a:cubicBezTo>
                    <a:pt x="334" y="7873"/>
                    <a:pt x="500" y="8173"/>
                    <a:pt x="734" y="8440"/>
                  </a:cubicBezTo>
                  <a:cubicBezTo>
                    <a:pt x="1001" y="8674"/>
                    <a:pt x="1301" y="8907"/>
                    <a:pt x="1601" y="9041"/>
                  </a:cubicBezTo>
                  <a:cubicBezTo>
                    <a:pt x="1868" y="9174"/>
                    <a:pt x="2168" y="9241"/>
                    <a:pt x="2435" y="9274"/>
                  </a:cubicBezTo>
                  <a:lnTo>
                    <a:pt x="2802" y="9274"/>
                  </a:lnTo>
                  <a:cubicBezTo>
                    <a:pt x="2902" y="9241"/>
                    <a:pt x="3036" y="9241"/>
                    <a:pt x="3169" y="9207"/>
                  </a:cubicBezTo>
                  <a:lnTo>
                    <a:pt x="3336" y="9174"/>
                  </a:lnTo>
                  <a:cubicBezTo>
                    <a:pt x="3603" y="9141"/>
                    <a:pt x="3836" y="9041"/>
                    <a:pt x="4070" y="8974"/>
                  </a:cubicBezTo>
                  <a:cubicBezTo>
                    <a:pt x="5404" y="8474"/>
                    <a:pt x="6571" y="7573"/>
                    <a:pt x="7405" y="6372"/>
                  </a:cubicBezTo>
                  <a:lnTo>
                    <a:pt x="7439" y="6339"/>
                  </a:lnTo>
                  <a:cubicBezTo>
                    <a:pt x="7572" y="6072"/>
                    <a:pt x="7739" y="5838"/>
                    <a:pt x="7872" y="5571"/>
                  </a:cubicBezTo>
                  <a:lnTo>
                    <a:pt x="8306" y="4838"/>
                  </a:lnTo>
                  <a:lnTo>
                    <a:pt x="8206" y="4804"/>
                  </a:lnTo>
                  <a:lnTo>
                    <a:pt x="8273" y="4637"/>
                  </a:lnTo>
                  <a:cubicBezTo>
                    <a:pt x="8273" y="4571"/>
                    <a:pt x="8306" y="4537"/>
                    <a:pt x="8306" y="4471"/>
                  </a:cubicBezTo>
                  <a:lnTo>
                    <a:pt x="8606" y="3470"/>
                  </a:lnTo>
                  <a:cubicBezTo>
                    <a:pt x="8773" y="3036"/>
                    <a:pt x="8773" y="2569"/>
                    <a:pt x="8673" y="2102"/>
                  </a:cubicBezTo>
                  <a:cubicBezTo>
                    <a:pt x="8640" y="2002"/>
                    <a:pt x="8606" y="1869"/>
                    <a:pt x="8573" y="1769"/>
                  </a:cubicBezTo>
                  <a:cubicBezTo>
                    <a:pt x="8573" y="1735"/>
                    <a:pt x="8540" y="1702"/>
                    <a:pt x="8540" y="1669"/>
                  </a:cubicBezTo>
                  <a:cubicBezTo>
                    <a:pt x="8506" y="1602"/>
                    <a:pt x="8473" y="1569"/>
                    <a:pt x="8473" y="1502"/>
                  </a:cubicBezTo>
                  <a:cubicBezTo>
                    <a:pt x="8373" y="1335"/>
                    <a:pt x="8273" y="1168"/>
                    <a:pt x="8139" y="1002"/>
                  </a:cubicBezTo>
                  <a:lnTo>
                    <a:pt x="8106" y="968"/>
                  </a:lnTo>
                  <a:lnTo>
                    <a:pt x="8139" y="1035"/>
                  </a:lnTo>
                  <a:cubicBezTo>
                    <a:pt x="8206" y="1235"/>
                    <a:pt x="8173" y="1469"/>
                    <a:pt x="8106" y="1702"/>
                  </a:cubicBezTo>
                  <a:lnTo>
                    <a:pt x="7872" y="2503"/>
                  </a:lnTo>
                  <a:cubicBezTo>
                    <a:pt x="7372" y="4104"/>
                    <a:pt x="6071" y="5371"/>
                    <a:pt x="4403" y="5772"/>
                  </a:cubicBezTo>
                  <a:cubicBezTo>
                    <a:pt x="4270" y="5805"/>
                    <a:pt x="4136" y="5805"/>
                    <a:pt x="4003" y="5805"/>
                  </a:cubicBezTo>
                  <a:cubicBezTo>
                    <a:pt x="3636" y="5772"/>
                    <a:pt x="3302" y="5605"/>
                    <a:pt x="3069" y="5338"/>
                  </a:cubicBezTo>
                  <a:cubicBezTo>
                    <a:pt x="3002" y="5271"/>
                    <a:pt x="2969" y="5171"/>
                    <a:pt x="2902" y="5104"/>
                  </a:cubicBezTo>
                  <a:cubicBezTo>
                    <a:pt x="2769" y="4838"/>
                    <a:pt x="2702" y="4537"/>
                    <a:pt x="2735" y="4237"/>
                  </a:cubicBezTo>
                  <a:cubicBezTo>
                    <a:pt x="2769" y="4170"/>
                    <a:pt x="2769" y="4070"/>
                    <a:pt x="2802" y="4004"/>
                  </a:cubicBezTo>
                  <a:lnTo>
                    <a:pt x="3036" y="3203"/>
                  </a:lnTo>
                  <a:cubicBezTo>
                    <a:pt x="3102" y="3036"/>
                    <a:pt x="3169" y="2836"/>
                    <a:pt x="3236" y="2669"/>
                  </a:cubicBezTo>
                  <a:cubicBezTo>
                    <a:pt x="3803" y="1368"/>
                    <a:pt x="4937" y="401"/>
                    <a:pt x="63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2758;p62">
              <a:extLst>
                <a:ext uri="{FF2B5EF4-FFF2-40B4-BE49-F238E27FC236}">
                  <a16:creationId xmlns:a16="http://schemas.microsoft.com/office/drawing/2014/main" id="{16297FD6-B50D-8D21-8216-D121624B195C}"/>
                </a:ext>
              </a:extLst>
            </p:cNvPr>
            <p:cNvSpPr/>
            <p:nvPr/>
          </p:nvSpPr>
          <p:spPr>
            <a:xfrm>
              <a:off x="5358947" y="2078647"/>
              <a:ext cx="18" cy="18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rgbClr val="2542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2759;p62">
              <a:extLst>
                <a:ext uri="{FF2B5EF4-FFF2-40B4-BE49-F238E27FC236}">
                  <a16:creationId xmlns:a16="http://schemas.microsoft.com/office/drawing/2014/main" id="{5A67A360-AA99-B85A-852F-204DBE09C790}"/>
                </a:ext>
              </a:extLst>
            </p:cNvPr>
            <p:cNvSpPr/>
            <p:nvPr/>
          </p:nvSpPr>
          <p:spPr>
            <a:xfrm>
              <a:off x="5265795" y="2044977"/>
              <a:ext cx="157431" cy="165647"/>
            </a:xfrm>
            <a:custGeom>
              <a:avLst/>
              <a:gdLst/>
              <a:ahLst/>
              <a:cxnLst/>
              <a:rect l="l" t="t" r="r" b="b"/>
              <a:pathLst>
                <a:path w="8795" h="9254" extrusionOk="0">
                  <a:moveTo>
                    <a:pt x="5682" y="1781"/>
                  </a:moveTo>
                  <a:cubicBezTo>
                    <a:pt x="6328" y="1781"/>
                    <a:pt x="6895" y="2219"/>
                    <a:pt x="7039" y="2882"/>
                  </a:cubicBezTo>
                  <a:cubicBezTo>
                    <a:pt x="7073" y="3049"/>
                    <a:pt x="7073" y="3249"/>
                    <a:pt x="7039" y="3416"/>
                  </a:cubicBezTo>
                  <a:cubicBezTo>
                    <a:pt x="7039" y="3449"/>
                    <a:pt x="7039" y="3516"/>
                    <a:pt x="7006" y="3549"/>
                  </a:cubicBezTo>
                  <a:lnTo>
                    <a:pt x="6806" y="4283"/>
                  </a:lnTo>
                  <a:lnTo>
                    <a:pt x="6772" y="4350"/>
                  </a:lnTo>
                  <a:cubicBezTo>
                    <a:pt x="6272" y="5984"/>
                    <a:pt x="4971" y="7218"/>
                    <a:pt x="3303" y="7619"/>
                  </a:cubicBezTo>
                  <a:cubicBezTo>
                    <a:pt x="3170" y="7652"/>
                    <a:pt x="3036" y="7652"/>
                    <a:pt x="2870" y="7652"/>
                  </a:cubicBezTo>
                  <a:cubicBezTo>
                    <a:pt x="2736" y="7652"/>
                    <a:pt x="2636" y="7619"/>
                    <a:pt x="2503" y="7585"/>
                  </a:cubicBezTo>
                  <a:cubicBezTo>
                    <a:pt x="2303" y="7485"/>
                    <a:pt x="2102" y="7352"/>
                    <a:pt x="1936" y="7185"/>
                  </a:cubicBezTo>
                  <a:lnTo>
                    <a:pt x="1902" y="7118"/>
                  </a:lnTo>
                  <a:cubicBezTo>
                    <a:pt x="1869" y="7085"/>
                    <a:pt x="1836" y="7018"/>
                    <a:pt x="1802" y="6985"/>
                  </a:cubicBezTo>
                  <a:cubicBezTo>
                    <a:pt x="1635" y="6718"/>
                    <a:pt x="1569" y="6384"/>
                    <a:pt x="1635" y="6084"/>
                  </a:cubicBezTo>
                  <a:cubicBezTo>
                    <a:pt x="1635" y="6017"/>
                    <a:pt x="1635" y="5951"/>
                    <a:pt x="1669" y="5884"/>
                  </a:cubicBezTo>
                  <a:lnTo>
                    <a:pt x="1902" y="5083"/>
                  </a:lnTo>
                  <a:cubicBezTo>
                    <a:pt x="2269" y="3883"/>
                    <a:pt x="3070" y="2882"/>
                    <a:pt x="4171" y="2281"/>
                  </a:cubicBezTo>
                  <a:cubicBezTo>
                    <a:pt x="4437" y="2148"/>
                    <a:pt x="4671" y="2048"/>
                    <a:pt x="4938" y="1948"/>
                  </a:cubicBezTo>
                  <a:cubicBezTo>
                    <a:pt x="5038" y="1915"/>
                    <a:pt x="5105" y="1881"/>
                    <a:pt x="5171" y="1881"/>
                  </a:cubicBezTo>
                  <a:lnTo>
                    <a:pt x="5205" y="1881"/>
                  </a:lnTo>
                  <a:lnTo>
                    <a:pt x="5371" y="1814"/>
                  </a:lnTo>
                  <a:cubicBezTo>
                    <a:pt x="5476" y="1792"/>
                    <a:pt x="5580" y="1781"/>
                    <a:pt x="5682" y="1781"/>
                  </a:cubicBezTo>
                  <a:close/>
                  <a:moveTo>
                    <a:pt x="6022" y="0"/>
                  </a:moveTo>
                  <a:cubicBezTo>
                    <a:pt x="5809" y="0"/>
                    <a:pt x="5591" y="26"/>
                    <a:pt x="5371" y="80"/>
                  </a:cubicBezTo>
                  <a:cubicBezTo>
                    <a:pt x="5271" y="113"/>
                    <a:pt x="5171" y="113"/>
                    <a:pt x="5071" y="147"/>
                  </a:cubicBezTo>
                  <a:cubicBezTo>
                    <a:pt x="4804" y="247"/>
                    <a:pt x="4537" y="313"/>
                    <a:pt x="4271" y="447"/>
                  </a:cubicBezTo>
                  <a:cubicBezTo>
                    <a:pt x="3237" y="880"/>
                    <a:pt x="2336" y="1581"/>
                    <a:pt x="1602" y="2448"/>
                  </a:cubicBezTo>
                  <a:lnTo>
                    <a:pt x="1469" y="2782"/>
                  </a:lnTo>
                  <a:lnTo>
                    <a:pt x="1402" y="2882"/>
                  </a:lnTo>
                  <a:lnTo>
                    <a:pt x="1268" y="3015"/>
                  </a:lnTo>
                  <a:cubicBezTo>
                    <a:pt x="1268" y="3082"/>
                    <a:pt x="1235" y="3115"/>
                    <a:pt x="1202" y="3149"/>
                  </a:cubicBezTo>
                  <a:cubicBezTo>
                    <a:pt x="1168" y="3182"/>
                    <a:pt x="1135" y="3249"/>
                    <a:pt x="1135" y="3282"/>
                  </a:cubicBezTo>
                  <a:cubicBezTo>
                    <a:pt x="1068" y="3349"/>
                    <a:pt x="1035" y="3449"/>
                    <a:pt x="968" y="3516"/>
                  </a:cubicBezTo>
                  <a:cubicBezTo>
                    <a:pt x="935" y="3616"/>
                    <a:pt x="868" y="3682"/>
                    <a:pt x="835" y="3783"/>
                  </a:cubicBezTo>
                  <a:cubicBezTo>
                    <a:pt x="835" y="3816"/>
                    <a:pt x="801" y="3849"/>
                    <a:pt x="801" y="3883"/>
                  </a:cubicBezTo>
                  <a:cubicBezTo>
                    <a:pt x="735" y="3983"/>
                    <a:pt x="701" y="4116"/>
                    <a:pt x="635" y="4216"/>
                  </a:cubicBezTo>
                  <a:cubicBezTo>
                    <a:pt x="568" y="4416"/>
                    <a:pt x="468" y="4650"/>
                    <a:pt x="435" y="4850"/>
                  </a:cubicBezTo>
                  <a:lnTo>
                    <a:pt x="101" y="5851"/>
                  </a:lnTo>
                  <a:cubicBezTo>
                    <a:pt x="68" y="6017"/>
                    <a:pt x="34" y="6184"/>
                    <a:pt x="1" y="6351"/>
                  </a:cubicBezTo>
                  <a:cubicBezTo>
                    <a:pt x="1" y="6384"/>
                    <a:pt x="1" y="6418"/>
                    <a:pt x="1" y="6451"/>
                  </a:cubicBezTo>
                  <a:cubicBezTo>
                    <a:pt x="1" y="6484"/>
                    <a:pt x="1" y="6518"/>
                    <a:pt x="1" y="6518"/>
                  </a:cubicBezTo>
                  <a:cubicBezTo>
                    <a:pt x="1" y="6551"/>
                    <a:pt x="1" y="6585"/>
                    <a:pt x="1" y="6618"/>
                  </a:cubicBezTo>
                  <a:lnTo>
                    <a:pt x="1" y="6718"/>
                  </a:lnTo>
                  <a:cubicBezTo>
                    <a:pt x="1" y="6751"/>
                    <a:pt x="1" y="6751"/>
                    <a:pt x="1" y="6785"/>
                  </a:cubicBezTo>
                  <a:cubicBezTo>
                    <a:pt x="1" y="6818"/>
                    <a:pt x="1" y="6885"/>
                    <a:pt x="1" y="6951"/>
                  </a:cubicBezTo>
                  <a:cubicBezTo>
                    <a:pt x="34" y="7018"/>
                    <a:pt x="34" y="7118"/>
                    <a:pt x="68" y="7218"/>
                  </a:cubicBezTo>
                  <a:cubicBezTo>
                    <a:pt x="68" y="7252"/>
                    <a:pt x="68" y="7318"/>
                    <a:pt x="101" y="7352"/>
                  </a:cubicBezTo>
                  <a:lnTo>
                    <a:pt x="101" y="7385"/>
                  </a:lnTo>
                  <a:cubicBezTo>
                    <a:pt x="101" y="7452"/>
                    <a:pt x="134" y="7519"/>
                    <a:pt x="168" y="7585"/>
                  </a:cubicBezTo>
                  <a:cubicBezTo>
                    <a:pt x="168" y="7619"/>
                    <a:pt x="201" y="7652"/>
                    <a:pt x="234" y="7685"/>
                  </a:cubicBezTo>
                  <a:lnTo>
                    <a:pt x="234" y="7752"/>
                  </a:lnTo>
                  <a:cubicBezTo>
                    <a:pt x="268" y="7819"/>
                    <a:pt x="301" y="7885"/>
                    <a:pt x="368" y="7952"/>
                  </a:cubicBezTo>
                  <a:cubicBezTo>
                    <a:pt x="468" y="8152"/>
                    <a:pt x="568" y="8319"/>
                    <a:pt x="735" y="8453"/>
                  </a:cubicBezTo>
                  <a:cubicBezTo>
                    <a:pt x="801" y="8553"/>
                    <a:pt x="868" y="8619"/>
                    <a:pt x="968" y="8686"/>
                  </a:cubicBezTo>
                  <a:cubicBezTo>
                    <a:pt x="1002" y="8719"/>
                    <a:pt x="1035" y="8753"/>
                    <a:pt x="1068" y="8786"/>
                  </a:cubicBezTo>
                  <a:lnTo>
                    <a:pt x="1202" y="8853"/>
                  </a:lnTo>
                  <a:cubicBezTo>
                    <a:pt x="1202" y="8886"/>
                    <a:pt x="1235" y="8886"/>
                    <a:pt x="1268" y="8886"/>
                  </a:cubicBezTo>
                  <a:cubicBezTo>
                    <a:pt x="1302" y="8920"/>
                    <a:pt x="1335" y="8953"/>
                    <a:pt x="1369" y="8953"/>
                  </a:cubicBezTo>
                  <a:lnTo>
                    <a:pt x="1469" y="9020"/>
                  </a:lnTo>
                  <a:cubicBezTo>
                    <a:pt x="1569" y="9053"/>
                    <a:pt x="1669" y="9120"/>
                    <a:pt x="1769" y="9120"/>
                  </a:cubicBezTo>
                  <a:cubicBezTo>
                    <a:pt x="1836" y="9153"/>
                    <a:pt x="1902" y="9186"/>
                    <a:pt x="1969" y="9186"/>
                  </a:cubicBezTo>
                  <a:cubicBezTo>
                    <a:pt x="1969" y="9220"/>
                    <a:pt x="2002" y="9220"/>
                    <a:pt x="2036" y="9220"/>
                  </a:cubicBezTo>
                  <a:lnTo>
                    <a:pt x="2069" y="9220"/>
                  </a:lnTo>
                  <a:cubicBezTo>
                    <a:pt x="2169" y="9220"/>
                    <a:pt x="2236" y="9253"/>
                    <a:pt x="2336" y="9253"/>
                  </a:cubicBezTo>
                  <a:lnTo>
                    <a:pt x="2736" y="9253"/>
                  </a:lnTo>
                  <a:cubicBezTo>
                    <a:pt x="2903" y="9253"/>
                    <a:pt x="3103" y="9220"/>
                    <a:pt x="3303" y="9186"/>
                  </a:cubicBezTo>
                  <a:cubicBezTo>
                    <a:pt x="4838" y="8786"/>
                    <a:pt x="6239" y="7885"/>
                    <a:pt x="7206" y="6618"/>
                  </a:cubicBezTo>
                  <a:cubicBezTo>
                    <a:pt x="7673" y="5984"/>
                    <a:pt x="8040" y="5250"/>
                    <a:pt x="8273" y="4483"/>
                  </a:cubicBezTo>
                  <a:lnTo>
                    <a:pt x="8540" y="3682"/>
                  </a:lnTo>
                  <a:lnTo>
                    <a:pt x="8607" y="3482"/>
                  </a:lnTo>
                  <a:cubicBezTo>
                    <a:pt x="8640" y="3282"/>
                    <a:pt x="8707" y="3049"/>
                    <a:pt x="8707" y="2849"/>
                  </a:cubicBezTo>
                  <a:cubicBezTo>
                    <a:pt x="8795" y="1271"/>
                    <a:pt x="7526" y="0"/>
                    <a:pt x="60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2760;p62">
              <a:extLst>
                <a:ext uri="{FF2B5EF4-FFF2-40B4-BE49-F238E27FC236}">
                  <a16:creationId xmlns:a16="http://schemas.microsoft.com/office/drawing/2014/main" id="{E57C85B0-F34A-2382-7749-3067F70F0C18}"/>
                </a:ext>
              </a:extLst>
            </p:cNvPr>
            <p:cNvSpPr/>
            <p:nvPr/>
          </p:nvSpPr>
          <p:spPr>
            <a:xfrm>
              <a:off x="5391793" y="2095365"/>
              <a:ext cx="609" cy="1199"/>
            </a:xfrm>
            <a:custGeom>
              <a:avLst/>
              <a:gdLst/>
              <a:ahLst/>
              <a:cxnLst/>
              <a:rect l="l" t="t" r="r" b="b"/>
              <a:pathLst>
                <a:path w="34" h="67" extrusionOk="0">
                  <a:moveTo>
                    <a:pt x="0" y="0"/>
                  </a:moveTo>
                  <a:lnTo>
                    <a:pt x="34" y="67"/>
                  </a:lnTo>
                  <a:close/>
                </a:path>
              </a:pathLst>
            </a:custGeom>
            <a:solidFill>
              <a:srgbClr val="99CA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2761;p62">
              <a:extLst>
                <a:ext uri="{FF2B5EF4-FFF2-40B4-BE49-F238E27FC236}">
                  <a16:creationId xmlns:a16="http://schemas.microsoft.com/office/drawing/2014/main" id="{00DA579A-81A4-2926-344F-7A11697FF816}"/>
                </a:ext>
              </a:extLst>
            </p:cNvPr>
            <p:cNvSpPr/>
            <p:nvPr/>
          </p:nvSpPr>
          <p:spPr>
            <a:xfrm>
              <a:off x="5358947" y="2078038"/>
              <a:ext cx="18" cy="18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solidFill>
              <a:srgbClr val="99CA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2762;p62">
              <a:extLst>
                <a:ext uri="{FF2B5EF4-FFF2-40B4-BE49-F238E27FC236}">
                  <a16:creationId xmlns:a16="http://schemas.microsoft.com/office/drawing/2014/main" id="{A98CF616-C465-ABE3-53BA-0892DF30B6CF}"/>
                </a:ext>
              </a:extLst>
            </p:cNvPr>
            <p:cNvSpPr/>
            <p:nvPr/>
          </p:nvSpPr>
          <p:spPr>
            <a:xfrm>
              <a:off x="5287901" y="2120443"/>
              <a:ext cx="65102" cy="75842"/>
            </a:xfrm>
            <a:custGeom>
              <a:avLst/>
              <a:gdLst/>
              <a:ahLst/>
              <a:cxnLst/>
              <a:rect l="l" t="t" r="r" b="b"/>
              <a:pathLst>
                <a:path w="3637" h="4237" extrusionOk="0">
                  <a:moveTo>
                    <a:pt x="3036" y="0"/>
                  </a:moveTo>
                  <a:lnTo>
                    <a:pt x="0" y="3770"/>
                  </a:lnTo>
                  <a:lnTo>
                    <a:pt x="601" y="4237"/>
                  </a:lnTo>
                  <a:lnTo>
                    <a:pt x="3636" y="467"/>
                  </a:lnTo>
                  <a:lnTo>
                    <a:pt x="303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2763;p62">
              <a:extLst>
                <a:ext uri="{FF2B5EF4-FFF2-40B4-BE49-F238E27FC236}">
                  <a16:creationId xmlns:a16="http://schemas.microsoft.com/office/drawing/2014/main" id="{0A4C0785-C1E7-732C-96BB-79ABB68B6959}"/>
                </a:ext>
              </a:extLst>
            </p:cNvPr>
            <p:cNvSpPr/>
            <p:nvPr/>
          </p:nvSpPr>
          <p:spPr>
            <a:xfrm>
              <a:off x="5342228" y="2097155"/>
              <a:ext cx="80031" cy="36444"/>
            </a:xfrm>
            <a:custGeom>
              <a:avLst/>
              <a:gdLst/>
              <a:ahLst/>
              <a:cxnLst/>
              <a:rect l="l" t="t" r="r" b="b"/>
              <a:pathLst>
                <a:path w="4471" h="2036" extrusionOk="0">
                  <a:moveTo>
                    <a:pt x="4470" y="0"/>
                  </a:moveTo>
                  <a:lnTo>
                    <a:pt x="3103" y="434"/>
                  </a:lnTo>
                  <a:lnTo>
                    <a:pt x="2803" y="501"/>
                  </a:lnTo>
                  <a:lnTo>
                    <a:pt x="568" y="1168"/>
                  </a:lnTo>
                  <a:lnTo>
                    <a:pt x="34" y="1301"/>
                  </a:lnTo>
                  <a:lnTo>
                    <a:pt x="1" y="1301"/>
                  </a:lnTo>
                  <a:lnTo>
                    <a:pt x="101" y="1701"/>
                  </a:lnTo>
                  <a:lnTo>
                    <a:pt x="201" y="2035"/>
                  </a:lnTo>
                  <a:lnTo>
                    <a:pt x="434" y="1968"/>
                  </a:lnTo>
                  <a:lnTo>
                    <a:pt x="2536" y="1335"/>
                  </a:lnTo>
                  <a:lnTo>
                    <a:pt x="3336" y="1101"/>
                  </a:lnTo>
                  <a:lnTo>
                    <a:pt x="4304" y="834"/>
                  </a:lnTo>
                  <a:lnTo>
                    <a:pt x="4337" y="634"/>
                  </a:lnTo>
                  <a:cubicBezTo>
                    <a:pt x="4404" y="434"/>
                    <a:pt x="4437" y="234"/>
                    <a:pt x="44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2764;p62">
              <a:extLst>
                <a:ext uri="{FF2B5EF4-FFF2-40B4-BE49-F238E27FC236}">
                  <a16:creationId xmlns:a16="http://schemas.microsoft.com/office/drawing/2014/main" id="{A649E3FB-BBE6-7A5F-4850-AE316D1E62B5}"/>
                </a:ext>
              </a:extLst>
            </p:cNvPr>
            <p:cNvSpPr/>
            <p:nvPr/>
          </p:nvSpPr>
          <p:spPr>
            <a:xfrm>
              <a:off x="5338057" y="2049380"/>
              <a:ext cx="19117" cy="78832"/>
            </a:xfrm>
            <a:custGeom>
              <a:avLst/>
              <a:gdLst/>
              <a:ahLst/>
              <a:cxnLst/>
              <a:rect l="l" t="t" r="r" b="b"/>
              <a:pathLst>
                <a:path w="1068" h="4404" extrusionOk="0">
                  <a:moveTo>
                    <a:pt x="1068" y="1"/>
                  </a:moveTo>
                  <a:lnTo>
                    <a:pt x="300" y="268"/>
                  </a:lnTo>
                  <a:lnTo>
                    <a:pt x="267" y="268"/>
                  </a:lnTo>
                  <a:lnTo>
                    <a:pt x="167" y="1735"/>
                  </a:lnTo>
                  <a:lnTo>
                    <a:pt x="167" y="2035"/>
                  </a:lnTo>
                  <a:lnTo>
                    <a:pt x="0" y="4270"/>
                  </a:lnTo>
                  <a:lnTo>
                    <a:pt x="0" y="4337"/>
                  </a:lnTo>
                  <a:lnTo>
                    <a:pt x="334" y="4370"/>
                  </a:lnTo>
                  <a:lnTo>
                    <a:pt x="734" y="4404"/>
                  </a:lnTo>
                  <a:lnTo>
                    <a:pt x="767" y="4370"/>
                  </a:lnTo>
                  <a:lnTo>
                    <a:pt x="801" y="3837"/>
                  </a:lnTo>
                  <a:lnTo>
                    <a:pt x="934" y="1702"/>
                  </a:lnTo>
                  <a:lnTo>
                    <a:pt x="934" y="1602"/>
                  </a:lnTo>
                  <a:lnTo>
                    <a:pt x="106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2765;p62">
              <a:extLst>
                <a:ext uri="{FF2B5EF4-FFF2-40B4-BE49-F238E27FC236}">
                  <a16:creationId xmlns:a16="http://schemas.microsoft.com/office/drawing/2014/main" id="{52FAF0BE-E111-9B38-4A07-F11F46484970}"/>
                </a:ext>
              </a:extLst>
            </p:cNvPr>
            <p:cNvSpPr/>
            <p:nvPr/>
          </p:nvSpPr>
          <p:spPr>
            <a:xfrm>
              <a:off x="6205026" y="1552011"/>
              <a:ext cx="40615" cy="112269"/>
            </a:xfrm>
            <a:custGeom>
              <a:avLst/>
              <a:gdLst/>
              <a:ahLst/>
              <a:cxnLst/>
              <a:rect l="l" t="t" r="r" b="b"/>
              <a:pathLst>
                <a:path w="2269" h="6272" extrusionOk="0">
                  <a:moveTo>
                    <a:pt x="1135" y="0"/>
                  </a:moveTo>
                  <a:cubicBezTo>
                    <a:pt x="401" y="901"/>
                    <a:pt x="1" y="2002"/>
                    <a:pt x="1" y="3136"/>
                  </a:cubicBezTo>
                  <a:cubicBezTo>
                    <a:pt x="1" y="3169"/>
                    <a:pt x="1" y="3202"/>
                    <a:pt x="1" y="3202"/>
                  </a:cubicBezTo>
                  <a:cubicBezTo>
                    <a:pt x="1" y="3503"/>
                    <a:pt x="34" y="3769"/>
                    <a:pt x="101" y="4036"/>
                  </a:cubicBezTo>
                  <a:cubicBezTo>
                    <a:pt x="101" y="4136"/>
                    <a:pt x="134" y="4236"/>
                    <a:pt x="134" y="4303"/>
                  </a:cubicBezTo>
                  <a:cubicBezTo>
                    <a:pt x="234" y="4637"/>
                    <a:pt x="334" y="4970"/>
                    <a:pt x="501" y="5271"/>
                  </a:cubicBezTo>
                  <a:cubicBezTo>
                    <a:pt x="634" y="5571"/>
                    <a:pt x="801" y="5838"/>
                    <a:pt x="968" y="6071"/>
                  </a:cubicBezTo>
                  <a:cubicBezTo>
                    <a:pt x="1035" y="6138"/>
                    <a:pt x="1068" y="6205"/>
                    <a:pt x="1135" y="6271"/>
                  </a:cubicBezTo>
                  <a:cubicBezTo>
                    <a:pt x="1168" y="6205"/>
                    <a:pt x="1235" y="6138"/>
                    <a:pt x="1268" y="6071"/>
                  </a:cubicBezTo>
                  <a:cubicBezTo>
                    <a:pt x="1468" y="5838"/>
                    <a:pt x="1635" y="5571"/>
                    <a:pt x="1769" y="5271"/>
                  </a:cubicBezTo>
                  <a:cubicBezTo>
                    <a:pt x="1902" y="4970"/>
                    <a:pt x="2035" y="4637"/>
                    <a:pt x="2102" y="4303"/>
                  </a:cubicBezTo>
                  <a:cubicBezTo>
                    <a:pt x="2136" y="4236"/>
                    <a:pt x="2169" y="4136"/>
                    <a:pt x="2169" y="4036"/>
                  </a:cubicBezTo>
                  <a:cubicBezTo>
                    <a:pt x="2236" y="3769"/>
                    <a:pt x="2269" y="3469"/>
                    <a:pt x="2269" y="3202"/>
                  </a:cubicBezTo>
                  <a:lnTo>
                    <a:pt x="2269" y="3136"/>
                  </a:lnTo>
                  <a:cubicBezTo>
                    <a:pt x="2269" y="2002"/>
                    <a:pt x="1869" y="901"/>
                    <a:pt x="113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2766;p62">
              <a:extLst>
                <a:ext uri="{FF2B5EF4-FFF2-40B4-BE49-F238E27FC236}">
                  <a16:creationId xmlns:a16="http://schemas.microsoft.com/office/drawing/2014/main" id="{8F816E76-F4B9-5769-A2E1-87B07DC07D98}"/>
                </a:ext>
              </a:extLst>
            </p:cNvPr>
            <p:cNvSpPr/>
            <p:nvPr/>
          </p:nvSpPr>
          <p:spPr>
            <a:xfrm>
              <a:off x="6160240" y="1586630"/>
              <a:ext cx="61522" cy="60932"/>
            </a:xfrm>
            <a:custGeom>
              <a:avLst/>
              <a:gdLst/>
              <a:ahLst/>
              <a:cxnLst/>
              <a:rect l="l" t="t" r="r" b="b"/>
              <a:pathLst>
                <a:path w="3437" h="3404" extrusionOk="0">
                  <a:moveTo>
                    <a:pt x="1" y="1"/>
                  </a:moveTo>
                  <a:cubicBezTo>
                    <a:pt x="68" y="801"/>
                    <a:pt x="401" y="1535"/>
                    <a:pt x="935" y="2136"/>
                  </a:cubicBezTo>
                  <a:cubicBezTo>
                    <a:pt x="968" y="2202"/>
                    <a:pt x="1035" y="2269"/>
                    <a:pt x="1102" y="2336"/>
                  </a:cubicBezTo>
                  <a:lnTo>
                    <a:pt x="1168" y="2369"/>
                  </a:lnTo>
                  <a:cubicBezTo>
                    <a:pt x="1669" y="2870"/>
                    <a:pt x="2303" y="3203"/>
                    <a:pt x="3003" y="3337"/>
                  </a:cubicBezTo>
                  <a:cubicBezTo>
                    <a:pt x="3136" y="3370"/>
                    <a:pt x="3270" y="3403"/>
                    <a:pt x="3437" y="3403"/>
                  </a:cubicBezTo>
                  <a:cubicBezTo>
                    <a:pt x="3403" y="3070"/>
                    <a:pt x="3303" y="2703"/>
                    <a:pt x="3170" y="2369"/>
                  </a:cubicBezTo>
                  <a:cubicBezTo>
                    <a:pt x="3136" y="2302"/>
                    <a:pt x="3103" y="2202"/>
                    <a:pt x="3070" y="2136"/>
                  </a:cubicBezTo>
                  <a:cubicBezTo>
                    <a:pt x="2936" y="1802"/>
                    <a:pt x="2736" y="1535"/>
                    <a:pt x="2503" y="1302"/>
                  </a:cubicBezTo>
                  <a:lnTo>
                    <a:pt x="2336" y="1102"/>
                  </a:lnTo>
                  <a:cubicBezTo>
                    <a:pt x="1702" y="468"/>
                    <a:pt x="902" y="101"/>
                    <a:pt x="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2767;p62">
              <a:extLst>
                <a:ext uri="{FF2B5EF4-FFF2-40B4-BE49-F238E27FC236}">
                  <a16:creationId xmlns:a16="http://schemas.microsoft.com/office/drawing/2014/main" id="{B7BA840A-92CB-0C0A-B2AE-A7EB00788C34}"/>
                </a:ext>
              </a:extLst>
            </p:cNvPr>
            <p:cNvSpPr/>
            <p:nvPr/>
          </p:nvSpPr>
          <p:spPr>
            <a:xfrm>
              <a:off x="6228904" y="1586630"/>
              <a:ext cx="61522" cy="60932"/>
            </a:xfrm>
            <a:custGeom>
              <a:avLst/>
              <a:gdLst/>
              <a:ahLst/>
              <a:cxnLst/>
              <a:rect l="l" t="t" r="r" b="b"/>
              <a:pathLst>
                <a:path w="3437" h="3404" extrusionOk="0">
                  <a:moveTo>
                    <a:pt x="3437" y="1"/>
                  </a:moveTo>
                  <a:cubicBezTo>
                    <a:pt x="2536" y="68"/>
                    <a:pt x="1736" y="468"/>
                    <a:pt x="1102" y="1068"/>
                  </a:cubicBezTo>
                  <a:lnTo>
                    <a:pt x="935" y="1268"/>
                  </a:lnTo>
                  <a:cubicBezTo>
                    <a:pt x="701" y="1502"/>
                    <a:pt x="535" y="1802"/>
                    <a:pt x="368" y="2102"/>
                  </a:cubicBezTo>
                  <a:cubicBezTo>
                    <a:pt x="335" y="2202"/>
                    <a:pt x="301" y="2269"/>
                    <a:pt x="268" y="2369"/>
                  </a:cubicBezTo>
                  <a:cubicBezTo>
                    <a:pt x="134" y="2703"/>
                    <a:pt x="34" y="3070"/>
                    <a:pt x="1" y="3403"/>
                  </a:cubicBezTo>
                  <a:cubicBezTo>
                    <a:pt x="134" y="3403"/>
                    <a:pt x="301" y="3370"/>
                    <a:pt x="435" y="3337"/>
                  </a:cubicBezTo>
                  <a:cubicBezTo>
                    <a:pt x="1135" y="3203"/>
                    <a:pt x="1769" y="2870"/>
                    <a:pt x="2269" y="2369"/>
                  </a:cubicBezTo>
                  <a:lnTo>
                    <a:pt x="2336" y="2302"/>
                  </a:lnTo>
                  <a:cubicBezTo>
                    <a:pt x="2403" y="2236"/>
                    <a:pt x="2469" y="2202"/>
                    <a:pt x="2536" y="2102"/>
                  </a:cubicBezTo>
                  <a:cubicBezTo>
                    <a:pt x="3036" y="1502"/>
                    <a:pt x="3370" y="768"/>
                    <a:pt x="343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2768;p62">
              <a:extLst>
                <a:ext uri="{FF2B5EF4-FFF2-40B4-BE49-F238E27FC236}">
                  <a16:creationId xmlns:a16="http://schemas.microsoft.com/office/drawing/2014/main" id="{2AD41DB9-DC89-B26F-432E-246C3772E539}"/>
                </a:ext>
              </a:extLst>
            </p:cNvPr>
            <p:cNvSpPr/>
            <p:nvPr/>
          </p:nvSpPr>
          <p:spPr>
            <a:xfrm>
              <a:off x="6087405" y="1629035"/>
              <a:ext cx="241238" cy="206244"/>
            </a:xfrm>
            <a:custGeom>
              <a:avLst/>
              <a:gdLst/>
              <a:ahLst/>
              <a:cxnLst/>
              <a:rect l="l" t="t" r="r" b="b"/>
              <a:pathLst>
                <a:path w="13477" h="11522" extrusionOk="0">
                  <a:moveTo>
                    <a:pt x="7706" y="0"/>
                  </a:moveTo>
                  <a:cubicBezTo>
                    <a:pt x="2569" y="0"/>
                    <a:pt x="0" y="6205"/>
                    <a:pt x="3636" y="9841"/>
                  </a:cubicBezTo>
                  <a:cubicBezTo>
                    <a:pt x="4808" y="11001"/>
                    <a:pt x="6242" y="11521"/>
                    <a:pt x="7649" y="11521"/>
                  </a:cubicBezTo>
                  <a:cubicBezTo>
                    <a:pt x="10608" y="11521"/>
                    <a:pt x="13443" y="9220"/>
                    <a:pt x="13443" y="5738"/>
                  </a:cubicBezTo>
                  <a:cubicBezTo>
                    <a:pt x="13477" y="2569"/>
                    <a:pt x="10875" y="0"/>
                    <a:pt x="77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2769;p62">
              <a:extLst>
                <a:ext uri="{FF2B5EF4-FFF2-40B4-BE49-F238E27FC236}">
                  <a16:creationId xmlns:a16="http://schemas.microsoft.com/office/drawing/2014/main" id="{B1073FE5-A54F-B35F-2E75-F967ECB4C7FE}"/>
                </a:ext>
              </a:extLst>
            </p:cNvPr>
            <p:cNvSpPr/>
            <p:nvPr/>
          </p:nvSpPr>
          <p:spPr>
            <a:xfrm>
              <a:off x="6188916" y="1629339"/>
              <a:ext cx="139137" cy="154352"/>
            </a:xfrm>
            <a:custGeom>
              <a:avLst/>
              <a:gdLst/>
              <a:ahLst/>
              <a:cxnLst/>
              <a:rect l="l" t="t" r="r" b="b"/>
              <a:pathLst>
                <a:path w="7773" h="8623" extrusionOk="0">
                  <a:moveTo>
                    <a:pt x="7772" y="5721"/>
                  </a:moveTo>
                  <a:cubicBezTo>
                    <a:pt x="7772" y="5726"/>
                    <a:pt x="7772" y="5732"/>
                    <a:pt x="7772" y="5737"/>
                  </a:cubicBezTo>
                  <a:lnTo>
                    <a:pt x="7772" y="5737"/>
                  </a:lnTo>
                  <a:cubicBezTo>
                    <a:pt x="7772" y="5743"/>
                    <a:pt x="7772" y="5748"/>
                    <a:pt x="7772" y="5754"/>
                  </a:cubicBezTo>
                  <a:lnTo>
                    <a:pt x="7772" y="5721"/>
                  </a:lnTo>
                  <a:close/>
                  <a:moveTo>
                    <a:pt x="2058" y="0"/>
                  </a:moveTo>
                  <a:cubicBezTo>
                    <a:pt x="1382" y="0"/>
                    <a:pt x="687" y="122"/>
                    <a:pt x="0" y="383"/>
                  </a:cubicBezTo>
                  <a:lnTo>
                    <a:pt x="0" y="4286"/>
                  </a:lnTo>
                  <a:cubicBezTo>
                    <a:pt x="0" y="6688"/>
                    <a:pt x="1935" y="8623"/>
                    <a:pt x="4336" y="8623"/>
                  </a:cubicBezTo>
                  <a:lnTo>
                    <a:pt x="7005" y="8623"/>
                  </a:lnTo>
                  <a:cubicBezTo>
                    <a:pt x="7503" y="7760"/>
                    <a:pt x="7769" y="6765"/>
                    <a:pt x="7772" y="5737"/>
                  </a:cubicBezTo>
                  <a:lnTo>
                    <a:pt x="7772" y="5737"/>
                  </a:lnTo>
                  <a:cubicBezTo>
                    <a:pt x="7763" y="2445"/>
                    <a:pt x="5090" y="0"/>
                    <a:pt x="20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2770;p62">
              <a:extLst>
                <a:ext uri="{FF2B5EF4-FFF2-40B4-BE49-F238E27FC236}">
                  <a16:creationId xmlns:a16="http://schemas.microsoft.com/office/drawing/2014/main" id="{454ED122-080F-B387-069A-D3D1B8342CEB}"/>
                </a:ext>
              </a:extLst>
            </p:cNvPr>
            <p:cNvSpPr/>
            <p:nvPr/>
          </p:nvSpPr>
          <p:spPr>
            <a:xfrm>
              <a:off x="6225324" y="1654113"/>
              <a:ext cx="77650" cy="77632"/>
            </a:xfrm>
            <a:custGeom>
              <a:avLst/>
              <a:gdLst/>
              <a:ahLst/>
              <a:cxnLst/>
              <a:rect l="l" t="t" r="r" b="b"/>
              <a:pathLst>
                <a:path w="4338" h="4337" fill="none" extrusionOk="0">
                  <a:moveTo>
                    <a:pt x="1" y="0"/>
                  </a:moveTo>
                  <a:cubicBezTo>
                    <a:pt x="2403" y="0"/>
                    <a:pt x="4337" y="1935"/>
                    <a:pt x="4337" y="4337"/>
                  </a:cubicBezTo>
                </a:path>
              </a:pathLst>
            </a:custGeom>
            <a:noFill/>
            <a:ln w="75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2771;p62">
              <a:extLst>
                <a:ext uri="{FF2B5EF4-FFF2-40B4-BE49-F238E27FC236}">
                  <a16:creationId xmlns:a16="http://schemas.microsoft.com/office/drawing/2014/main" id="{C3183684-88D5-6392-0698-1ED8712B371C}"/>
                </a:ext>
              </a:extLst>
            </p:cNvPr>
            <p:cNvSpPr/>
            <p:nvPr/>
          </p:nvSpPr>
          <p:spPr>
            <a:xfrm>
              <a:off x="6376400" y="1712019"/>
              <a:ext cx="40615" cy="112269"/>
            </a:xfrm>
            <a:custGeom>
              <a:avLst/>
              <a:gdLst/>
              <a:ahLst/>
              <a:cxnLst/>
              <a:rect l="l" t="t" r="r" b="b"/>
              <a:pathLst>
                <a:path w="2269" h="6272" extrusionOk="0">
                  <a:moveTo>
                    <a:pt x="1134" y="1"/>
                  </a:moveTo>
                  <a:cubicBezTo>
                    <a:pt x="400" y="901"/>
                    <a:pt x="0" y="2002"/>
                    <a:pt x="0" y="3170"/>
                  </a:cubicBezTo>
                  <a:cubicBezTo>
                    <a:pt x="0" y="3170"/>
                    <a:pt x="0" y="3203"/>
                    <a:pt x="0" y="3236"/>
                  </a:cubicBezTo>
                  <a:cubicBezTo>
                    <a:pt x="0" y="3503"/>
                    <a:pt x="34" y="3770"/>
                    <a:pt x="100" y="4070"/>
                  </a:cubicBezTo>
                  <a:cubicBezTo>
                    <a:pt x="100" y="4137"/>
                    <a:pt x="134" y="4237"/>
                    <a:pt x="134" y="4304"/>
                  </a:cubicBezTo>
                  <a:cubicBezTo>
                    <a:pt x="234" y="4637"/>
                    <a:pt x="334" y="4971"/>
                    <a:pt x="501" y="5305"/>
                  </a:cubicBezTo>
                  <a:cubicBezTo>
                    <a:pt x="634" y="5571"/>
                    <a:pt x="801" y="5838"/>
                    <a:pt x="1001" y="6072"/>
                  </a:cubicBezTo>
                  <a:cubicBezTo>
                    <a:pt x="1034" y="6139"/>
                    <a:pt x="1101" y="6205"/>
                    <a:pt x="1134" y="6272"/>
                  </a:cubicBezTo>
                  <a:lnTo>
                    <a:pt x="1268" y="6072"/>
                  </a:lnTo>
                  <a:cubicBezTo>
                    <a:pt x="1468" y="5838"/>
                    <a:pt x="1635" y="5571"/>
                    <a:pt x="1768" y="5305"/>
                  </a:cubicBezTo>
                  <a:cubicBezTo>
                    <a:pt x="1935" y="4971"/>
                    <a:pt x="2035" y="4637"/>
                    <a:pt x="2135" y="4304"/>
                  </a:cubicBezTo>
                  <a:cubicBezTo>
                    <a:pt x="2135" y="4237"/>
                    <a:pt x="2168" y="4137"/>
                    <a:pt x="2168" y="4070"/>
                  </a:cubicBezTo>
                  <a:cubicBezTo>
                    <a:pt x="2235" y="3770"/>
                    <a:pt x="2268" y="3503"/>
                    <a:pt x="2268" y="3203"/>
                  </a:cubicBezTo>
                  <a:lnTo>
                    <a:pt x="2268" y="3136"/>
                  </a:lnTo>
                  <a:cubicBezTo>
                    <a:pt x="2268" y="2002"/>
                    <a:pt x="1868" y="868"/>
                    <a:pt x="113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2772;p62">
              <a:extLst>
                <a:ext uri="{FF2B5EF4-FFF2-40B4-BE49-F238E27FC236}">
                  <a16:creationId xmlns:a16="http://schemas.microsoft.com/office/drawing/2014/main" id="{39B190BC-DA2A-446F-7BCA-19BA681469E3}"/>
                </a:ext>
              </a:extLst>
            </p:cNvPr>
            <p:cNvSpPr/>
            <p:nvPr/>
          </p:nvSpPr>
          <p:spPr>
            <a:xfrm>
              <a:off x="6331615" y="1746065"/>
              <a:ext cx="61522" cy="61504"/>
            </a:xfrm>
            <a:custGeom>
              <a:avLst/>
              <a:gdLst/>
              <a:ahLst/>
              <a:cxnLst/>
              <a:rect l="l" t="t" r="r" b="b"/>
              <a:pathLst>
                <a:path w="3437" h="3436" extrusionOk="0">
                  <a:moveTo>
                    <a:pt x="0" y="0"/>
                  </a:moveTo>
                  <a:lnTo>
                    <a:pt x="0" y="0"/>
                  </a:lnTo>
                  <a:cubicBezTo>
                    <a:pt x="67" y="801"/>
                    <a:pt x="401" y="1535"/>
                    <a:pt x="934" y="2135"/>
                  </a:cubicBezTo>
                  <a:lnTo>
                    <a:pt x="1101" y="2335"/>
                  </a:lnTo>
                  <a:cubicBezTo>
                    <a:pt x="1135" y="2369"/>
                    <a:pt x="1135" y="2369"/>
                    <a:pt x="1168" y="2402"/>
                  </a:cubicBezTo>
                  <a:cubicBezTo>
                    <a:pt x="1668" y="2902"/>
                    <a:pt x="2302" y="3236"/>
                    <a:pt x="3003" y="3369"/>
                  </a:cubicBezTo>
                  <a:cubicBezTo>
                    <a:pt x="3136" y="3403"/>
                    <a:pt x="3269" y="3436"/>
                    <a:pt x="3436" y="3436"/>
                  </a:cubicBezTo>
                  <a:cubicBezTo>
                    <a:pt x="3403" y="3069"/>
                    <a:pt x="3303" y="2702"/>
                    <a:pt x="3203" y="2369"/>
                  </a:cubicBezTo>
                  <a:cubicBezTo>
                    <a:pt x="3169" y="2302"/>
                    <a:pt x="3103" y="2202"/>
                    <a:pt x="3069" y="2135"/>
                  </a:cubicBezTo>
                  <a:cubicBezTo>
                    <a:pt x="2936" y="1835"/>
                    <a:pt x="2736" y="1535"/>
                    <a:pt x="2502" y="1301"/>
                  </a:cubicBezTo>
                  <a:cubicBezTo>
                    <a:pt x="2469" y="1234"/>
                    <a:pt x="2402" y="1168"/>
                    <a:pt x="2335" y="1101"/>
                  </a:cubicBezTo>
                  <a:cubicBezTo>
                    <a:pt x="1702" y="467"/>
                    <a:pt x="901" y="100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2773;p62">
              <a:extLst>
                <a:ext uri="{FF2B5EF4-FFF2-40B4-BE49-F238E27FC236}">
                  <a16:creationId xmlns:a16="http://schemas.microsoft.com/office/drawing/2014/main" id="{EBDF1211-5916-7967-221E-53D355611991}"/>
                </a:ext>
              </a:extLst>
            </p:cNvPr>
            <p:cNvSpPr/>
            <p:nvPr/>
          </p:nvSpPr>
          <p:spPr>
            <a:xfrm>
              <a:off x="6400870" y="1746656"/>
              <a:ext cx="60932" cy="61522"/>
            </a:xfrm>
            <a:custGeom>
              <a:avLst/>
              <a:gdLst/>
              <a:ahLst/>
              <a:cxnLst/>
              <a:rect l="l" t="t" r="r" b="b"/>
              <a:pathLst>
                <a:path w="3404" h="3437" extrusionOk="0">
                  <a:moveTo>
                    <a:pt x="3403" y="1"/>
                  </a:moveTo>
                  <a:cubicBezTo>
                    <a:pt x="2536" y="67"/>
                    <a:pt x="1702" y="468"/>
                    <a:pt x="1068" y="1101"/>
                  </a:cubicBezTo>
                  <a:cubicBezTo>
                    <a:pt x="1035" y="1135"/>
                    <a:pt x="968" y="1201"/>
                    <a:pt x="901" y="1268"/>
                  </a:cubicBezTo>
                  <a:cubicBezTo>
                    <a:pt x="668" y="1535"/>
                    <a:pt x="501" y="1802"/>
                    <a:pt x="334" y="2135"/>
                  </a:cubicBezTo>
                  <a:cubicBezTo>
                    <a:pt x="301" y="2202"/>
                    <a:pt x="268" y="2302"/>
                    <a:pt x="234" y="2369"/>
                  </a:cubicBezTo>
                  <a:cubicBezTo>
                    <a:pt x="101" y="2702"/>
                    <a:pt x="34" y="3069"/>
                    <a:pt x="1" y="3436"/>
                  </a:cubicBezTo>
                  <a:cubicBezTo>
                    <a:pt x="134" y="3403"/>
                    <a:pt x="268" y="3370"/>
                    <a:pt x="401" y="3370"/>
                  </a:cubicBezTo>
                  <a:cubicBezTo>
                    <a:pt x="1102" y="3203"/>
                    <a:pt x="1735" y="2869"/>
                    <a:pt x="2236" y="2369"/>
                  </a:cubicBezTo>
                  <a:cubicBezTo>
                    <a:pt x="2269" y="2369"/>
                    <a:pt x="2302" y="2336"/>
                    <a:pt x="2302" y="2336"/>
                  </a:cubicBezTo>
                  <a:lnTo>
                    <a:pt x="2503" y="2135"/>
                  </a:lnTo>
                  <a:cubicBezTo>
                    <a:pt x="3003" y="1535"/>
                    <a:pt x="3337" y="768"/>
                    <a:pt x="340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2774;p62">
              <a:extLst>
                <a:ext uri="{FF2B5EF4-FFF2-40B4-BE49-F238E27FC236}">
                  <a16:creationId xmlns:a16="http://schemas.microsoft.com/office/drawing/2014/main" id="{A247EB8E-FA7F-E5D2-99BD-167196C4AB1B}"/>
                </a:ext>
              </a:extLst>
            </p:cNvPr>
            <p:cNvSpPr/>
            <p:nvPr/>
          </p:nvSpPr>
          <p:spPr>
            <a:xfrm>
              <a:off x="6259370" y="1789043"/>
              <a:ext cx="240630" cy="206280"/>
            </a:xfrm>
            <a:custGeom>
              <a:avLst/>
              <a:gdLst/>
              <a:ahLst/>
              <a:cxnLst/>
              <a:rect l="l" t="t" r="r" b="b"/>
              <a:pathLst>
                <a:path w="13443" h="11524" extrusionOk="0">
                  <a:moveTo>
                    <a:pt x="7733" y="1"/>
                  </a:moveTo>
                  <a:cubicBezTo>
                    <a:pt x="7713" y="1"/>
                    <a:pt x="7692" y="1"/>
                    <a:pt x="7672" y="1"/>
                  </a:cubicBezTo>
                  <a:cubicBezTo>
                    <a:pt x="2535" y="34"/>
                    <a:pt x="0" y="6205"/>
                    <a:pt x="3603" y="9841"/>
                  </a:cubicBezTo>
                  <a:cubicBezTo>
                    <a:pt x="4775" y="11003"/>
                    <a:pt x="6212" y="11523"/>
                    <a:pt x="7620" y="11523"/>
                  </a:cubicBezTo>
                  <a:cubicBezTo>
                    <a:pt x="10578" y="11523"/>
                    <a:pt x="13410" y="9229"/>
                    <a:pt x="13410" y="5772"/>
                  </a:cubicBezTo>
                  <a:cubicBezTo>
                    <a:pt x="13443" y="2590"/>
                    <a:pt x="10874" y="1"/>
                    <a:pt x="77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2775;p62">
              <a:extLst>
                <a:ext uri="{FF2B5EF4-FFF2-40B4-BE49-F238E27FC236}">
                  <a16:creationId xmlns:a16="http://schemas.microsoft.com/office/drawing/2014/main" id="{3ED1EE88-CA91-9446-A598-5AB3C0D30281}"/>
                </a:ext>
              </a:extLst>
            </p:cNvPr>
            <p:cNvSpPr/>
            <p:nvPr/>
          </p:nvSpPr>
          <p:spPr>
            <a:xfrm>
              <a:off x="6360273" y="1789365"/>
              <a:ext cx="139137" cy="154352"/>
            </a:xfrm>
            <a:custGeom>
              <a:avLst/>
              <a:gdLst/>
              <a:ahLst/>
              <a:cxnLst/>
              <a:rect l="l" t="t" r="r" b="b"/>
              <a:pathLst>
                <a:path w="7773" h="8623" extrusionOk="0">
                  <a:moveTo>
                    <a:pt x="2047" y="0"/>
                  </a:moveTo>
                  <a:cubicBezTo>
                    <a:pt x="1372" y="0"/>
                    <a:pt x="681" y="122"/>
                    <a:pt x="1" y="383"/>
                  </a:cubicBezTo>
                  <a:lnTo>
                    <a:pt x="1" y="4286"/>
                  </a:lnTo>
                  <a:cubicBezTo>
                    <a:pt x="1" y="6688"/>
                    <a:pt x="1935" y="8622"/>
                    <a:pt x="4337" y="8622"/>
                  </a:cubicBezTo>
                  <a:lnTo>
                    <a:pt x="7006" y="8622"/>
                  </a:lnTo>
                  <a:cubicBezTo>
                    <a:pt x="7506" y="7755"/>
                    <a:pt x="7773" y="6754"/>
                    <a:pt x="7773" y="5754"/>
                  </a:cubicBezTo>
                  <a:cubicBezTo>
                    <a:pt x="7773" y="2453"/>
                    <a:pt x="5074" y="0"/>
                    <a:pt x="20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2776;p62">
              <a:extLst>
                <a:ext uri="{FF2B5EF4-FFF2-40B4-BE49-F238E27FC236}">
                  <a16:creationId xmlns:a16="http://schemas.microsoft.com/office/drawing/2014/main" id="{943DE35F-8717-A6C6-B875-A2B239D7B3F4}"/>
                </a:ext>
              </a:extLst>
            </p:cNvPr>
            <p:cNvSpPr/>
            <p:nvPr/>
          </p:nvSpPr>
          <p:spPr>
            <a:xfrm>
              <a:off x="6396699" y="1814121"/>
              <a:ext cx="77632" cy="78241"/>
            </a:xfrm>
            <a:custGeom>
              <a:avLst/>
              <a:gdLst/>
              <a:ahLst/>
              <a:cxnLst/>
              <a:rect l="l" t="t" r="r" b="b"/>
              <a:pathLst>
                <a:path w="4337" h="4371" fill="none" extrusionOk="0">
                  <a:moveTo>
                    <a:pt x="0" y="1"/>
                  </a:moveTo>
                  <a:cubicBezTo>
                    <a:pt x="2369" y="1"/>
                    <a:pt x="4337" y="1969"/>
                    <a:pt x="4337" y="4371"/>
                  </a:cubicBezTo>
                </a:path>
              </a:pathLst>
            </a:custGeom>
            <a:noFill/>
            <a:ln w="75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2777;p62">
              <a:extLst>
                <a:ext uri="{FF2B5EF4-FFF2-40B4-BE49-F238E27FC236}">
                  <a16:creationId xmlns:a16="http://schemas.microsoft.com/office/drawing/2014/main" id="{440E5CEC-FC8E-F8C2-99E2-7506359523DD}"/>
                </a:ext>
              </a:extLst>
            </p:cNvPr>
            <p:cNvSpPr/>
            <p:nvPr/>
          </p:nvSpPr>
          <p:spPr>
            <a:xfrm>
              <a:off x="6421168" y="1774114"/>
              <a:ext cx="290213" cy="650253"/>
            </a:xfrm>
            <a:custGeom>
              <a:avLst/>
              <a:gdLst/>
              <a:ahLst/>
              <a:cxnLst/>
              <a:rect l="l" t="t" r="r" b="b"/>
              <a:pathLst>
                <a:path w="16213" h="36327" extrusionOk="0">
                  <a:moveTo>
                    <a:pt x="12543" y="1"/>
                  </a:moveTo>
                  <a:lnTo>
                    <a:pt x="1" y="35026"/>
                  </a:lnTo>
                  <a:lnTo>
                    <a:pt x="3670" y="36327"/>
                  </a:lnTo>
                  <a:lnTo>
                    <a:pt x="16213" y="1302"/>
                  </a:lnTo>
                  <a:lnTo>
                    <a:pt x="1254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2778;p62">
              <a:extLst>
                <a:ext uri="{FF2B5EF4-FFF2-40B4-BE49-F238E27FC236}">
                  <a16:creationId xmlns:a16="http://schemas.microsoft.com/office/drawing/2014/main" id="{0D3F60AD-BC6C-B91B-764F-64F1F3A41E5E}"/>
                </a:ext>
              </a:extLst>
            </p:cNvPr>
            <p:cNvSpPr/>
            <p:nvPr/>
          </p:nvSpPr>
          <p:spPr>
            <a:xfrm>
              <a:off x="6366251" y="1912052"/>
              <a:ext cx="211972" cy="803101"/>
            </a:xfrm>
            <a:custGeom>
              <a:avLst/>
              <a:gdLst/>
              <a:ahLst/>
              <a:cxnLst/>
              <a:rect l="l" t="t" r="r" b="b"/>
              <a:pathLst>
                <a:path w="11842" h="44866" extrusionOk="0">
                  <a:moveTo>
                    <a:pt x="8039" y="0"/>
                  </a:moveTo>
                  <a:lnTo>
                    <a:pt x="0" y="44165"/>
                  </a:lnTo>
                  <a:lnTo>
                    <a:pt x="3836" y="44866"/>
                  </a:lnTo>
                  <a:lnTo>
                    <a:pt x="11842" y="701"/>
                  </a:lnTo>
                  <a:lnTo>
                    <a:pt x="80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2779;p62">
              <a:extLst>
                <a:ext uri="{FF2B5EF4-FFF2-40B4-BE49-F238E27FC236}">
                  <a16:creationId xmlns:a16="http://schemas.microsoft.com/office/drawing/2014/main" id="{82309C73-45E2-9D0E-52E2-E98ECD081BC3}"/>
                </a:ext>
              </a:extLst>
            </p:cNvPr>
            <p:cNvSpPr/>
            <p:nvPr/>
          </p:nvSpPr>
          <p:spPr>
            <a:xfrm>
              <a:off x="6355708" y="2674448"/>
              <a:ext cx="82197" cy="69219"/>
            </a:xfrm>
            <a:custGeom>
              <a:avLst/>
              <a:gdLst/>
              <a:ahLst/>
              <a:cxnLst/>
              <a:rect l="l" t="t" r="r" b="b"/>
              <a:pathLst>
                <a:path w="4592" h="3867" extrusionOk="0">
                  <a:moveTo>
                    <a:pt x="2467" y="0"/>
                  </a:moveTo>
                  <a:cubicBezTo>
                    <a:pt x="977" y="0"/>
                    <a:pt x="0" y="1719"/>
                    <a:pt x="923" y="3041"/>
                  </a:cubicBezTo>
                  <a:cubicBezTo>
                    <a:pt x="1312" y="3605"/>
                    <a:pt x="1901" y="3866"/>
                    <a:pt x="2488" y="3866"/>
                  </a:cubicBezTo>
                  <a:cubicBezTo>
                    <a:pt x="3360" y="3866"/>
                    <a:pt x="4226" y="3290"/>
                    <a:pt x="4425" y="2274"/>
                  </a:cubicBezTo>
                  <a:cubicBezTo>
                    <a:pt x="4592" y="1240"/>
                    <a:pt x="3891" y="206"/>
                    <a:pt x="2857" y="39"/>
                  </a:cubicBezTo>
                  <a:cubicBezTo>
                    <a:pt x="2724" y="13"/>
                    <a:pt x="2594" y="0"/>
                    <a:pt x="246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2780;p62">
              <a:extLst>
                <a:ext uri="{FF2B5EF4-FFF2-40B4-BE49-F238E27FC236}">
                  <a16:creationId xmlns:a16="http://schemas.microsoft.com/office/drawing/2014/main" id="{700403E6-814E-335D-937F-4550BDA1C64B}"/>
                </a:ext>
              </a:extLst>
            </p:cNvPr>
            <p:cNvSpPr/>
            <p:nvPr/>
          </p:nvSpPr>
          <p:spPr>
            <a:xfrm>
              <a:off x="6420578" y="1614106"/>
              <a:ext cx="211990" cy="803101"/>
            </a:xfrm>
            <a:custGeom>
              <a:avLst/>
              <a:gdLst/>
              <a:ahLst/>
              <a:cxnLst/>
              <a:rect l="l" t="t" r="r" b="b"/>
              <a:pathLst>
                <a:path w="11843" h="44866" extrusionOk="0">
                  <a:moveTo>
                    <a:pt x="8040" y="0"/>
                  </a:moveTo>
                  <a:lnTo>
                    <a:pt x="1" y="44165"/>
                  </a:lnTo>
                  <a:lnTo>
                    <a:pt x="3837" y="44866"/>
                  </a:lnTo>
                  <a:lnTo>
                    <a:pt x="11842" y="701"/>
                  </a:lnTo>
                  <a:lnTo>
                    <a:pt x="804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2781;p62">
              <a:extLst>
                <a:ext uri="{FF2B5EF4-FFF2-40B4-BE49-F238E27FC236}">
                  <a16:creationId xmlns:a16="http://schemas.microsoft.com/office/drawing/2014/main" id="{DA51C436-0070-0DA5-3FE3-A345713F58EC}"/>
                </a:ext>
              </a:extLst>
            </p:cNvPr>
            <p:cNvSpPr/>
            <p:nvPr/>
          </p:nvSpPr>
          <p:spPr>
            <a:xfrm>
              <a:off x="5004867" y="2543188"/>
              <a:ext cx="16736" cy="200641"/>
            </a:xfrm>
            <a:custGeom>
              <a:avLst/>
              <a:gdLst/>
              <a:ahLst/>
              <a:cxnLst/>
              <a:rect l="l" t="t" r="r" b="b"/>
              <a:pathLst>
                <a:path w="935" h="11209" extrusionOk="0">
                  <a:moveTo>
                    <a:pt x="1" y="0"/>
                  </a:moveTo>
                  <a:lnTo>
                    <a:pt x="1" y="11208"/>
                  </a:lnTo>
                  <a:lnTo>
                    <a:pt x="935" y="11208"/>
                  </a:lnTo>
                  <a:lnTo>
                    <a:pt x="93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2782;p62">
              <a:extLst>
                <a:ext uri="{FF2B5EF4-FFF2-40B4-BE49-F238E27FC236}">
                  <a16:creationId xmlns:a16="http://schemas.microsoft.com/office/drawing/2014/main" id="{DBA75328-6802-7047-3B62-4400E0CA4898}"/>
                </a:ext>
              </a:extLst>
            </p:cNvPr>
            <p:cNvSpPr/>
            <p:nvPr/>
          </p:nvSpPr>
          <p:spPr>
            <a:xfrm>
              <a:off x="4899776" y="2269121"/>
              <a:ext cx="223338" cy="288995"/>
            </a:xfrm>
            <a:custGeom>
              <a:avLst/>
              <a:gdLst/>
              <a:ahLst/>
              <a:cxnLst/>
              <a:rect l="l" t="t" r="r" b="b"/>
              <a:pathLst>
                <a:path w="12477" h="16145" extrusionOk="0">
                  <a:moveTo>
                    <a:pt x="6339" y="0"/>
                  </a:moveTo>
                  <a:cubicBezTo>
                    <a:pt x="2136" y="3569"/>
                    <a:pt x="1" y="10274"/>
                    <a:pt x="1936" y="13843"/>
                  </a:cubicBezTo>
                  <a:cubicBezTo>
                    <a:pt x="2703" y="15244"/>
                    <a:pt x="4137" y="16145"/>
                    <a:pt x="6339" y="16145"/>
                  </a:cubicBezTo>
                  <a:cubicBezTo>
                    <a:pt x="11809" y="16145"/>
                    <a:pt x="12477" y="10574"/>
                    <a:pt x="10308" y="5537"/>
                  </a:cubicBezTo>
                  <a:lnTo>
                    <a:pt x="10308" y="5504"/>
                  </a:lnTo>
                  <a:cubicBezTo>
                    <a:pt x="9408" y="3403"/>
                    <a:pt x="8073" y="1501"/>
                    <a:pt x="633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2783;p62">
              <a:extLst>
                <a:ext uri="{FF2B5EF4-FFF2-40B4-BE49-F238E27FC236}">
                  <a16:creationId xmlns:a16="http://schemas.microsoft.com/office/drawing/2014/main" id="{4EC13069-3890-6478-8501-22427D80AF07}"/>
                </a:ext>
              </a:extLst>
            </p:cNvPr>
            <p:cNvSpPr/>
            <p:nvPr/>
          </p:nvSpPr>
          <p:spPr>
            <a:xfrm>
              <a:off x="5013226" y="2363454"/>
              <a:ext cx="18" cy="194663"/>
            </a:xfrm>
            <a:custGeom>
              <a:avLst/>
              <a:gdLst/>
              <a:ahLst/>
              <a:cxnLst/>
              <a:rect l="l" t="t" r="r" b="b"/>
              <a:pathLst>
                <a:path w="1" h="10875" fill="none" extrusionOk="0">
                  <a:moveTo>
                    <a:pt x="1" y="1"/>
                  </a:moveTo>
                  <a:lnTo>
                    <a:pt x="1" y="4437"/>
                  </a:lnTo>
                  <a:lnTo>
                    <a:pt x="1" y="8306"/>
                  </a:lnTo>
                  <a:lnTo>
                    <a:pt x="1" y="10875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2784;p62">
              <a:extLst>
                <a:ext uri="{FF2B5EF4-FFF2-40B4-BE49-F238E27FC236}">
                  <a16:creationId xmlns:a16="http://schemas.microsoft.com/office/drawing/2014/main" id="{23759BD2-BC4B-E3D3-6F47-18BDFAB50F14}"/>
                </a:ext>
              </a:extLst>
            </p:cNvPr>
            <p:cNvSpPr/>
            <p:nvPr/>
          </p:nvSpPr>
          <p:spPr>
            <a:xfrm>
              <a:off x="5013226" y="2402870"/>
              <a:ext cx="64512" cy="109279"/>
            </a:xfrm>
            <a:custGeom>
              <a:avLst/>
              <a:gdLst/>
              <a:ahLst/>
              <a:cxnLst/>
              <a:rect l="l" t="t" r="r" b="b"/>
              <a:pathLst>
                <a:path w="3604" h="6105" fill="none" extrusionOk="0">
                  <a:moveTo>
                    <a:pt x="2669" y="0"/>
                  </a:moveTo>
                  <a:lnTo>
                    <a:pt x="1" y="2235"/>
                  </a:lnTo>
                  <a:lnTo>
                    <a:pt x="1" y="6104"/>
                  </a:lnTo>
                  <a:lnTo>
                    <a:pt x="3603" y="3403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2785;p62">
              <a:extLst>
                <a:ext uri="{FF2B5EF4-FFF2-40B4-BE49-F238E27FC236}">
                  <a16:creationId xmlns:a16="http://schemas.microsoft.com/office/drawing/2014/main" id="{DC8D20BD-6124-334C-D9BE-DD65411E716F}"/>
                </a:ext>
              </a:extLst>
            </p:cNvPr>
            <p:cNvSpPr/>
            <p:nvPr/>
          </p:nvSpPr>
          <p:spPr>
            <a:xfrm>
              <a:off x="4948750" y="2402870"/>
              <a:ext cx="64494" cy="109279"/>
            </a:xfrm>
            <a:custGeom>
              <a:avLst/>
              <a:gdLst/>
              <a:ahLst/>
              <a:cxnLst/>
              <a:rect l="l" t="t" r="r" b="b"/>
              <a:pathLst>
                <a:path w="3603" h="6105" fill="none" extrusionOk="0">
                  <a:moveTo>
                    <a:pt x="934" y="0"/>
                  </a:moveTo>
                  <a:lnTo>
                    <a:pt x="3603" y="2235"/>
                  </a:lnTo>
                  <a:lnTo>
                    <a:pt x="3603" y="6104"/>
                  </a:lnTo>
                  <a:lnTo>
                    <a:pt x="0" y="3403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2786;p62">
              <a:extLst>
                <a:ext uri="{FF2B5EF4-FFF2-40B4-BE49-F238E27FC236}">
                  <a16:creationId xmlns:a16="http://schemas.microsoft.com/office/drawing/2014/main" id="{893F5DB7-39B2-5BE2-90D9-12509EBAD126}"/>
                </a:ext>
              </a:extLst>
            </p:cNvPr>
            <p:cNvSpPr/>
            <p:nvPr/>
          </p:nvSpPr>
          <p:spPr>
            <a:xfrm>
              <a:off x="5013226" y="2480591"/>
              <a:ext cx="289013" cy="183206"/>
            </a:xfrm>
            <a:custGeom>
              <a:avLst/>
              <a:gdLst/>
              <a:ahLst/>
              <a:cxnLst/>
              <a:rect l="l" t="t" r="r" b="b"/>
              <a:pathLst>
                <a:path w="16146" h="10235" extrusionOk="0">
                  <a:moveTo>
                    <a:pt x="5522" y="0"/>
                  </a:moveTo>
                  <a:cubicBezTo>
                    <a:pt x="2425" y="0"/>
                    <a:pt x="1" y="1511"/>
                    <a:pt x="1" y="5098"/>
                  </a:cubicBezTo>
                  <a:cubicBezTo>
                    <a:pt x="1" y="7333"/>
                    <a:pt x="901" y="8734"/>
                    <a:pt x="2336" y="9535"/>
                  </a:cubicBezTo>
                  <a:cubicBezTo>
                    <a:pt x="3223" y="10012"/>
                    <a:pt x="4309" y="10235"/>
                    <a:pt x="5496" y="10235"/>
                  </a:cubicBezTo>
                  <a:cubicBezTo>
                    <a:pt x="9039" y="10235"/>
                    <a:pt x="13472" y="8247"/>
                    <a:pt x="16146" y="5098"/>
                  </a:cubicBezTo>
                  <a:cubicBezTo>
                    <a:pt x="14645" y="3397"/>
                    <a:pt x="12743" y="2029"/>
                    <a:pt x="10642" y="1162"/>
                  </a:cubicBezTo>
                  <a:lnTo>
                    <a:pt x="10608" y="1129"/>
                  </a:lnTo>
                  <a:cubicBezTo>
                    <a:pt x="8894" y="402"/>
                    <a:pt x="7119" y="0"/>
                    <a:pt x="55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2787;p62">
              <a:extLst>
                <a:ext uri="{FF2B5EF4-FFF2-40B4-BE49-F238E27FC236}">
                  <a16:creationId xmlns:a16="http://schemas.microsoft.com/office/drawing/2014/main" id="{2107E981-A0DC-1494-D6D6-1564899835FE}"/>
                </a:ext>
              </a:extLst>
            </p:cNvPr>
            <p:cNvSpPr/>
            <p:nvPr/>
          </p:nvSpPr>
          <p:spPr>
            <a:xfrm>
              <a:off x="5013226" y="2571846"/>
              <a:ext cx="194072" cy="18"/>
            </a:xfrm>
            <a:custGeom>
              <a:avLst/>
              <a:gdLst/>
              <a:ahLst/>
              <a:cxnLst/>
              <a:rect l="l" t="t" r="r" b="b"/>
              <a:pathLst>
                <a:path w="10842" h="1" fill="none" extrusionOk="0">
                  <a:moveTo>
                    <a:pt x="1" y="0"/>
                  </a:moveTo>
                  <a:lnTo>
                    <a:pt x="2569" y="0"/>
                  </a:lnTo>
                  <a:lnTo>
                    <a:pt x="6439" y="0"/>
                  </a:lnTo>
                  <a:lnTo>
                    <a:pt x="10842" y="0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2788;p62">
              <a:extLst>
                <a:ext uri="{FF2B5EF4-FFF2-40B4-BE49-F238E27FC236}">
                  <a16:creationId xmlns:a16="http://schemas.microsoft.com/office/drawing/2014/main" id="{93764FFE-CD28-8DD8-1B7A-73B98EC40587}"/>
                </a:ext>
              </a:extLst>
            </p:cNvPr>
            <p:cNvSpPr/>
            <p:nvPr/>
          </p:nvSpPr>
          <p:spPr>
            <a:xfrm>
              <a:off x="5059211" y="2507352"/>
              <a:ext cx="109279" cy="64512"/>
            </a:xfrm>
            <a:custGeom>
              <a:avLst/>
              <a:gdLst/>
              <a:ahLst/>
              <a:cxnLst/>
              <a:rect l="l" t="t" r="r" b="b"/>
              <a:pathLst>
                <a:path w="6105" h="3604" fill="none" extrusionOk="0">
                  <a:moveTo>
                    <a:pt x="6105" y="935"/>
                  </a:moveTo>
                  <a:lnTo>
                    <a:pt x="3870" y="3603"/>
                  </a:lnTo>
                  <a:lnTo>
                    <a:pt x="0" y="3603"/>
                  </a:lnTo>
                  <a:lnTo>
                    <a:pt x="2702" y="1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2789;p62">
              <a:extLst>
                <a:ext uri="{FF2B5EF4-FFF2-40B4-BE49-F238E27FC236}">
                  <a16:creationId xmlns:a16="http://schemas.microsoft.com/office/drawing/2014/main" id="{52347D39-BA1C-0B36-DE98-A166457373E4}"/>
                </a:ext>
              </a:extLst>
            </p:cNvPr>
            <p:cNvSpPr/>
            <p:nvPr/>
          </p:nvSpPr>
          <p:spPr>
            <a:xfrm>
              <a:off x="5059211" y="2571846"/>
              <a:ext cx="109279" cy="64494"/>
            </a:xfrm>
            <a:custGeom>
              <a:avLst/>
              <a:gdLst/>
              <a:ahLst/>
              <a:cxnLst/>
              <a:rect l="l" t="t" r="r" b="b"/>
              <a:pathLst>
                <a:path w="6105" h="3603" fill="none" extrusionOk="0">
                  <a:moveTo>
                    <a:pt x="6105" y="2669"/>
                  </a:moveTo>
                  <a:lnTo>
                    <a:pt x="3870" y="0"/>
                  </a:lnTo>
                  <a:lnTo>
                    <a:pt x="0" y="0"/>
                  </a:lnTo>
                  <a:lnTo>
                    <a:pt x="2702" y="3603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2790;p62">
              <a:extLst>
                <a:ext uri="{FF2B5EF4-FFF2-40B4-BE49-F238E27FC236}">
                  <a16:creationId xmlns:a16="http://schemas.microsoft.com/office/drawing/2014/main" id="{2AFA80E7-68FD-F993-9ABF-4ED9C76D1302}"/>
                </a:ext>
              </a:extLst>
            </p:cNvPr>
            <p:cNvSpPr/>
            <p:nvPr/>
          </p:nvSpPr>
          <p:spPr>
            <a:xfrm>
              <a:off x="4722440" y="2480591"/>
              <a:ext cx="289013" cy="183206"/>
            </a:xfrm>
            <a:custGeom>
              <a:avLst/>
              <a:gdLst/>
              <a:ahLst/>
              <a:cxnLst/>
              <a:rect l="l" t="t" r="r" b="b"/>
              <a:pathLst>
                <a:path w="16146" h="10235" extrusionOk="0">
                  <a:moveTo>
                    <a:pt x="10625" y="0"/>
                  </a:moveTo>
                  <a:cubicBezTo>
                    <a:pt x="9028" y="0"/>
                    <a:pt x="7252" y="402"/>
                    <a:pt x="5538" y="1129"/>
                  </a:cubicBezTo>
                  <a:lnTo>
                    <a:pt x="5505" y="1162"/>
                  </a:lnTo>
                  <a:cubicBezTo>
                    <a:pt x="3403" y="2029"/>
                    <a:pt x="1502" y="3397"/>
                    <a:pt x="1" y="5098"/>
                  </a:cubicBezTo>
                  <a:cubicBezTo>
                    <a:pt x="2675" y="8247"/>
                    <a:pt x="7108" y="10235"/>
                    <a:pt x="10651" y="10235"/>
                  </a:cubicBezTo>
                  <a:cubicBezTo>
                    <a:pt x="11837" y="10235"/>
                    <a:pt x="12924" y="10012"/>
                    <a:pt x="13811" y="9535"/>
                  </a:cubicBezTo>
                  <a:cubicBezTo>
                    <a:pt x="15245" y="8734"/>
                    <a:pt x="16146" y="7333"/>
                    <a:pt x="16146" y="5098"/>
                  </a:cubicBezTo>
                  <a:cubicBezTo>
                    <a:pt x="16146" y="1511"/>
                    <a:pt x="13721" y="0"/>
                    <a:pt x="106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2791;p62">
              <a:extLst>
                <a:ext uri="{FF2B5EF4-FFF2-40B4-BE49-F238E27FC236}">
                  <a16:creationId xmlns:a16="http://schemas.microsoft.com/office/drawing/2014/main" id="{38D54B31-0015-7103-D441-C37474DBE333}"/>
                </a:ext>
              </a:extLst>
            </p:cNvPr>
            <p:cNvSpPr/>
            <p:nvPr/>
          </p:nvSpPr>
          <p:spPr>
            <a:xfrm>
              <a:off x="4817382" y="2571846"/>
              <a:ext cx="194072" cy="18"/>
            </a:xfrm>
            <a:custGeom>
              <a:avLst/>
              <a:gdLst/>
              <a:ahLst/>
              <a:cxnLst/>
              <a:rect l="l" t="t" r="r" b="b"/>
              <a:pathLst>
                <a:path w="10842" h="1" fill="none" extrusionOk="0">
                  <a:moveTo>
                    <a:pt x="1" y="0"/>
                  </a:moveTo>
                  <a:lnTo>
                    <a:pt x="4404" y="0"/>
                  </a:lnTo>
                  <a:lnTo>
                    <a:pt x="8307" y="0"/>
                  </a:lnTo>
                  <a:lnTo>
                    <a:pt x="10842" y="0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2792;p62">
              <a:extLst>
                <a:ext uri="{FF2B5EF4-FFF2-40B4-BE49-F238E27FC236}">
                  <a16:creationId xmlns:a16="http://schemas.microsoft.com/office/drawing/2014/main" id="{CE3952AA-C9E7-AE32-A6C8-72860877FCFF}"/>
                </a:ext>
              </a:extLst>
            </p:cNvPr>
            <p:cNvSpPr/>
            <p:nvPr/>
          </p:nvSpPr>
          <p:spPr>
            <a:xfrm>
              <a:off x="4856189" y="2507352"/>
              <a:ext cx="109297" cy="64512"/>
            </a:xfrm>
            <a:custGeom>
              <a:avLst/>
              <a:gdLst/>
              <a:ahLst/>
              <a:cxnLst/>
              <a:rect l="l" t="t" r="r" b="b"/>
              <a:pathLst>
                <a:path w="6106" h="3604" fill="none" extrusionOk="0">
                  <a:moveTo>
                    <a:pt x="1" y="935"/>
                  </a:moveTo>
                  <a:lnTo>
                    <a:pt x="2236" y="3603"/>
                  </a:lnTo>
                  <a:lnTo>
                    <a:pt x="6105" y="3603"/>
                  </a:lnTo>
                  <a:lnTo>
                    <a:pt x="3403" y="1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2793;p62">
              <a:extLst>
                <a:ext uri="{FF2B5EF4-FFF2-40B4-BE49-F238E27FC236}">
                  <a16:creationId xmlns:a16="http://schemas.microsoft.com/office/drawing/2014/main" id="{412B6A4E-6771-E155-4859-437B9EE06D48}"/>
                </a:ext>
              </a:extLst>
            </p:cNvPr>
            <p:cNvSpPr/>
            <p:nvPr/>
          </p:nvSpPr>
          <p:spPr>
            <a:xfrm>
              <a:off x="4856189" y="2571846"/>
              <a:ext cx="109297" cy="64494"/>
            </a:xfrm>
            <a:custGeom>
              <a:avLst/>
              <a:gdLst/>
              <a:ahLst/>
              <a:cxnLst/>
              <a:rect l="l" t="t" r="r" b="b"/>
              <a:pathLst>
                <a:path w="6106" h="3603" fill="none" extrusionOk="0">
                  <a:moveTo>
                    <a:pt x="1" y="2669"/>
                  </a:moveTo>
                  <a:lnTo>
                    <a:pt x="2236" y="0"/>
                  </a:lnTo>
                  <a:lnTo>
                    <a:pt x="6105" y="0"/>
                  </a:lnTo>
                  <a:lnTo>
                    <a:pt x="3403" y="3603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8" name="Google Shape;2856;p62">
            <a:extLst>
              <a:ext uri="{FF2B5EF4-FFF2-40B4-BE49-F238E27FC236}">
                <a16:creationId xmlns:a16="http://schemas.microsoft.com/office/drawing/2014/main" id="{1B075E98-E99B-ABEE-A8CE-935B46AD7B6E}"/>
              </a:ext>
            </a:extLst>
          </p:cNvPr>
          <p:cNvGrpSpPr/>
          <p:nvPr/>
        </p:nvGrpSpPr>
        <p:grpSpPr>
          <a:xfrm rot="16200000">
            <a:off x="5589560" y="1893538"/>
            <a:ext cx="2026369" cy="1461832"/>
            <a:chOff x="4572163" y="2994638"/>
            <a:chExt cx="2026369" cy="1461832"/>
          </a:xfrm>
        </p:grpSpPr>
        <p:grpSp>
          <p:nvGrpSpPr>
            <p:cNvPr id="109" name="Google Shape;2857;p62">
              <a:extLst>
                <a:ext uri="{FF2B5EF4-FFF2-40B4-BE49-F238E27FC236}">
                  <a16:creationId xmlns:a16="http://schemas.microsoft.com/office/drawing/2014/main" id="{4C7D403A-A112-597E-8FB2-D6C54E7622F0}"/>
                </a:ext>
              </a:extLst>
            </p:cNvPr>
            <p:cNvGrpSpPr/>
            <p:nvPr/>
          </p:nvGrpSpPr>
          <p:grpSpPr>
            <a:xfrm>
              <a:off x="4572163" y="2994638"/>
              <a:ext cx="2026369" cy="1461832"/>
              <a:chOff x="4571973" y="1401544"/>
              <a:chExt cx="2203293" cy="1589466"/>
            </a:xfrm>
          </p:grpSpPr>
          <p:sp>
            <p:nvSpPr>
              <p:cNvPr id="156" name="Google Shape;2858;p62">
                <a:extLst>
                  <a:ext uri="{FF2B5EF4-FFF2-40B4-BE49-F238E27FC236}">
                    <a16:creationId xmlns:a16="http://schemas.microsoft.com/office/drawing/2014/main" id="{D0CF4057-7A92-498F-7EA9-5B0FED93BB77}"/>
                  </a:ext>
                </a:extLst>
              </p:cNvPr>
              <p:cNvSpPr/>
              <p:nvPr/>
            </p:nvSpPr>
            <p:spPr>
              <a:xfrm>
                <a:off x="4571973" y="1401544"/>
                <a:ext cx="2203293" cy="1589466"/>
              </a:xfrm>
              <a:custGeom>
                <a:avLst/>
                <a:gdLst/>
                <a:ahLst/>
                <a:cxnLst/>
                <a:rect l="l" t="t" r="r" b="b"/>
                <a:pathLst>
                  <a:path w="123089" h="88797" extrusionOk="0">
                    <a:moveTo>
                      <a:pt x="22917" y="0"/>
                    </a:moveTo>
                    <a:cubicBezTo>
                      <a:pt x="10208" y="0"/>
                      <a:pt x="1" y="10241"/>
                      <a:pt x="1" y="22916"/>
                    </a:cubicBezTo>
                    <a:lnTo>
                      <a:pt x="1" y="65847"/>
                    </a:lnTo>
                    <a:cubicBezTo>
                      <a:pt x="1" y="78556"/>
                      <a:pt x="10208" y="88797"/>
                      <a:pt x="22917" y="88797"/>
                    </a:cubicBezTo>
                    <a:lnTo>
                      <a:pt x="100172" y="88797"/>
                    </a:lnTo>
                    <a:cubicBezTo>
                      <a:pt x="112881" y="88797"/>
                      <a:pt x="123089" y="78556"/>
                      <a:pt x="123089" y="65847"/>
                    </a:cubicBezTo>
                    <a:lnTo>
                      <a:pt x="123089" y="22916"/>
                    </a:lnTo>
                    <a:cubicBezTo>
                      <a:pt x="123089" y="10241"/>
                      <a:pt x="112881" y="0"/>
                      <a:pt x="10017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2859;p62">
                <a:extLst>
                  <a:ext uri="{FF2B5EF4-FFF2-40B4-BE49-F238E27FC236}">
                    <a16:creationId xmlns:a16="http://schemas.microsoft.com/office/drawing/2014/main" id="{A1EA8DED-3DF2-C58B-4A85-7B49432C4E69}"/>
                  </a:ext>
                </a:extLst>
              </p:cNvPr>
              <p:cNvSpPr/>
              <p:nvPr/>
            </p:nvSpPr>
            <p:spPr>
              <a:xfrm>
                <a:off x="4683633" y="1513186"/>
                <a:ext cx="1979973" cy="1365573"/>
              </a:xfrm>
              <a:custGeom>
                <a:avLst/>
                <a:gdLst/>
                <a:ahLst/>
                <a:cxnLst/>
                <a:rect l="l" t="t" r="r" b="b"/>
                <a:pathLst>
                  <a:path w="110613" h="76289" extrusionOk="0">
                    <a:moveTo>
                      <a:pt x="16679" y="1"/>
                    </a:moveTo>
                    <a:cubicBezTo>
                      <a:pt x="7439" y="1"/>
                      <a:pt x="1" y="7440"/>
                      <a:pt x="1" y="16679"/>
                    </a:cubicBezTo>
                    <a:lnTo>
                      <a:pt x="1" y="59610"/>
                    </a:lnTo>
                    <a:cubicBezTo>
                      <a:pt x="1" y="68850"/>
                      <a:pt x="7439" y="76289"/>
                      <a:pt x="16679" y="76289"/>
                    </a:cubicBezTo>
                    <a:lnTo>
                      <a:pt x="93934" y="76289"/>
                    </a:lnTo>
                    <a:cubicBezTo>
                      <a:pt x="103174" y="76289"/>
                      <a:pt x="110613" y="68850"/>
                      <a:pt x="110613" y="59610"/>
                    </a:cubicBezTo>
                    <a:lnTo>
                      <a:pt x="110613" y="16679"/>
                    </a:lnTo>
                    <a:cubicBezTo>
                      <a:pt x="110613" y="7440"/>
                      <a:pt x="103174" y="1"/>
                      <a:pt x="9393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2860;p62">
                <a:extLst>
                  <a:ext uri="{FF2B5EF4-FFF2-40B4-BE49-F238E27FC236}">
                    <a16:creationId xmlns:a16="http://schemas.microsoft.com/office/drawing/2014/main" id="{88E67D8C-271F-866D-910E-C72ACCC37183}"/>
                  </a:ext>
                </a:extLst>
              </p:cNvPr>
              <p:cNvSpPr/>
              <p:nvPr/>
            </p:nvSpPr>
            <p:spPr>
              <a:xfrm>
                <a:off x="4683633" y="1513794"/>
                <a:ext cx="1384672" cy="1364964"/>
              </a:xfrm>
              <a:custGeom>
                <a:avLst/>
                <a:gdLst/>
                <a:ahLst/>
                <a:cxnLst/>
                <a:rect l="l" t="t" r="r" b="b"/>
                <a:pathLst>
                  <a:path w="77356" h="76255" fill="none" extrusionOk="0">
                    <a:moveTo>
                      <a:pt x="77356" y="76255"/>
                    </a:moveTo>
                    <a:lnTo>
                      <a:pt x="16679" y="76255"/>
                    </a:lnTo>
                    <a:cubicBezTo>
                      <a:pt x="7473" y="76255"/>
                      <a:pt x="1" y="68816"/>
                      <a:pt x="1" y="59576"/>
                    </a:cubicBezTo>
                    <a:lnTo>
                      <a:pt x="1" y="16679"/>
                    </a:lnTo>
                    <a:cubicBezTo>
                      <a:pt x="1" y="7439"/>
                      <a:pt x="7473" y="0"/>
                      <a:pt x="16679" y="0"/>
                    </a:cubicBezTo>
                  </a:path>
                </a:pathLst>
              </a:custGeom>
              <a:noFill/>
              <a:ln w="5000" cap="flat" cmpd="sng">
                <a:solidFill>
                  <a:schemeClr val="lt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0" name="Google Shape;2861;p62">
              <a:extLst>
                <a:ext uri="{FF2B5EF4-FFF2-40B4-BE49-F238E27FC236}">
                  <a16:creationId xmlns:a16="http://schemas.microsoft.com/office/drawing/2014/main" id="{6BFB8E2E-F28F-361F-61EF-D3FEC8D192D3}"/>
                </a:ext>
              </a:extLst>
            </p:cNvPr>
            <p:cNvSpPr/>
            <p:nvPr/>
          </p:nvSpPr>
          <p:spPr>
            <a:xfrm>
              <a:off x="4771898" y="3419104"/>
              <a:ext cx="1626900" cy="612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1" name="Google Shape;2862;p62">
              <a:extLst>
                <a:ext uri="{FF2B5EF4-FFF2-40B4-BE49-F238E27FC236}">
                  <a16:creationId xmlns:a16="http://schemas.microsoft.com/office/drawing/2014/main" id="{338FEA22-5EA4-E999-ADD2-9F8B71B16E38}"/>
                </a:ext>
              </a:extLst>
            </p:cNvPr>
            <p:cNvGrpSpPr/>
            <p:nvPr/>
          </p:nvGrpSpPr>
          <p:grpSpPr>
            <a:xfrm>
              <a:off x="4745169" y="3227997"/>
              <a:ext cx="1462974" cy="995113"/>
              <a:chOff x="4791800" y="3172798"/>
              <a:chExt cx="1562672" cy="1062928"/>
            </a:xfrm>
          </p:grpSpPr>
          <p:grpSp>
            <p:nvGrpSpPr>
              <p:cNvPr id="112" name="Google Shape;2863;p62">
                <a:extLst>
                  <a:ext uri="{FF2B5EF4-FFF2-40B4-BE49-F238E27FC236}">
                    <a16:creationId xmlns:a16="http://schemas.microsoft.com/office/drawing/2014/main" id="{1581DE8A-9BD7-490D-4EA9-0FDD2F2E1940}"/>
                  </a:ext>
                </a:extLst>
              </p:cNvPr>
              <p:cNvGrpSpPr/>
              <p:nvPr/>
            </p:nvGrpSpPr>
            <p:grpSpPr>
              <a:xfrm rot="-1799733">
                <a:off x="6072041" y="3201959"/>
                <a:ext cx="282431" cy="1004599"/>
                <a:chOff x="5967843" y="1438625"/>
                <a:chExt cx="467693" cy="1663575"/>
              </a:xfrm>
            </p:grpSpPr>
            <p:sp>
              <p:nvSpPr>
                <p:cNvPr id="153" name="Google Shape;2864;p62">
                  <a:extLst>
                    <a:ext uri="{FF2B5EF4-FFF2-40B4-BE49-F238E27FC236}">
                      <a16:creationId xmlns:a16="http://schemas.microsoft.com/office/drawing/2014/main" id="{0F1552DE-21E0-8FAA-D6C7-921E26B76EF6}"/>
                    </a:ext>
                  </a:extLst>
                </p:cNvPr>
                <p:cNvSpPr/>
                <p:nvPr/>
              </p:nvSpPr>
              <p:spPr>
                <a:xfrm>
                  <a:off x="5967843" y="1585038"/>
                  <a:ext cx="467693" cy="2059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564" h="11258" extrusionOk="0">
                      <a:moveTo>
                        <a:pt x="1" y="1"/>
                      </a:moveTo>
                      <a:lnTo>
                        <a:pt x="1" y="11258"/>
                      </a:lnTo>
                      <a:lnTo>
                        <a:pt x="25564" y="11258"/>
                      </a:lnTo>
                      <a:lnTo>
                        <a:pt x="2556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" name="Google Shape;2865;p62">
                  <a:extLst>
                    <a:ext uri="{FF2B5EF4-FFF2-40B4-BE49-F238E27FC236}">
                      <a16:creationId xmlns:a16="http://schemas.microsoft.com/office/drawing/2014/main" id="{DE9F98BD-CA88-6F38-094E-494A77C153FF}"/>
                    </a:ext>
                  </a:extLst>
                </p:cNvPr>
                <p:cNvSpPr/>
                <p:nvPr/>
              </p:nvSpPr>
              <p:spPr>
                <a:xfrm>
                  <a:off x="6087625" y="1438625"/>
                  <a:ext cx="94300" cy="1663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72" h="66543" extrusionOk="0">
                      <a:moveTo>
                        <a:pt x="1775" y="1"/>
                      </a:moveTo>
                      <a:lnTo>
                        <a:pt x="1" y="66542"/>
                      </a:lnTo>
                      <a:lnTo>
                        <a:pt x="3771" y="66542"/>
                      </a:lnTo>
                      <a:lnTo>
                        <a:pt x="377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5" name="Google Shape;2866;p62">
                  <a:extLst>
                    <a:ext uri="{FF2B5EF4-FFF2-40B4-BE49-F238E27FC236}">
                      <a16:creationId xmlns:a16="http://schemas.microsoft.com/office/drawing/2014/main" id="{D5A612C9-932F-04A0-55BC-AF2AE0AF15C2}"/>
                    </a:ext>
                  </a:extLst>
                </p:cNvPr>
                <p:cNvSpPr/>
                <p:nvPr/>
              </p:nvSpPr>
              <p:spPr>
                <a:xfrm>
                  <a:off x="6233200" y="1438625"/>
                  <a:ext cx="92900" cy="1663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16" h="66543" extrusionOk="0">
                      <a:moveTo>
                        <a:pt x="0" y="1"/>
                      </a:moveTo>
                      <a:lnTo>
                        <a:pt x="0" y="66542"/>
                      </a:lnTo>
                      <a:lnTo>
                        <a:pt x="3715" y="66542"/>
                      </a:lnTo>
                      <a:lnTo>
                        <a:pt x="199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13" name="Google Shape;2867;p62">
                <a:extLst>
                  <a:ext uri="{FF2B5EF4-FFF2-40B4-BE49-F238E27FC236}">
                    <a16:creationId xmlns:a16="http://schemas.microsoft.com/office/drawing/2014/main" id="{205D3DF3-E2E1-696E-2318-F15DE1B2A7FF}"/>
                  </a:ext>
                </a:extLst>
              </p:cNvPr>
              <p:cNvGrpSpPr/>
              <p:nvPr/>
            </p:nvGrpSpPr>
            <p:grpSpPr>
              <a:xfrm>
                <a:off x="4791800" y="3172798"/>
                <a:ext cx="1429736" cy="1062928"/>
                <a:chOff x="3402400" y="1131825"/>
                <a:chExt cx="2588225" cy="1924200"/>
              </a:xfrm>
            </p:grpSpPr>
            <p:sp>
              <p:nvSpPr>
                <p:cNvPr id="114" name="Google Shape;2868;p62">
                  <a:extLst>
                    <a:ext uri="{FF2B5EF4-FFF2-40B4-BE49-F238E27FC236}">
                      <a16:creationId xmlns:a16="http://schemas.microsoft.com/office/drawing/2014/main" id="{9ACB341B-3F99-1C7E-80D7-8D7F18C3A940}"/>
                    </a:ext>
                  </a:extLst>
                </p:cNvPr>
                <p:cNvSpPr/>
                <p:nvPr/>
              </p:nvSpPr>
              <p:spPr>
                <a:xfrm>
                  <a:off x="3402400" y="1136150"/>
                  <a:ext cx="1396025" cy="191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841" h="76795" extrusionOk="0">
                      <a:moveTo>
                        <a:pt x="11568" y="1"/>
                      </a:moveTo>
                      <a:cubicBezTo>
                        <a:pt x="9858" y="1"/>
                        <a:pt x="8126" y="433"/>
                        <a:pt x="6544" y="1342"/>
                      </a:cubicBezTo>
                      <a:cubicBezTo>
                        <a:pt x="1664" y="4170"/>
                        <a:pt x="1" y="10325"/>
                        <a:pt x="2829" y="15205"/>
                      </a:cubicBezTo>
                      <a:lnTo>
                        <a:pt x="35323" y="71432"/>
                      </a:lnTo>
                      <a:cubicBezTo>
                        <a:pt x="37127" y="74852"/>
                        <a:pt x="40636" y="76794"/>
                        <a:pt x="44247" y="76794"/>
                      </a:cubicBezTo>
                      <a:cubicBezTo>
                        <a:pt x="45965" y="76794"/>
                        <a:pt x="47706" y="76355"/>
                        <a:pt x="49297" y="75425"/>
                      </a:cubicBezTo>
                      <a:cubicBezTo>
                        <a:pt x="54232" y="72542"/>
                        <a:pt x="55840" y="66165"/>
                        <a:pt x="52790" y="61285"/>
                      </a:cubicBezTo>
                      <a:lnTo>
                        <a:pt x="20351" y="5057"/>
                      </a:lnTo>
                      <a:cubicBezTo>
                        <a:pt x="18488" y="1815"/>
                        <a:pt x="15072" y="1"/>
                        <a:pt x="11568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" name="Google Shape;2869;p62">
                  <a:extLst>
                    <a:ext uri="{FF2B5EF4-FFF2-40B4-BE49-F238E27FC236}">
                      <a16:creationId xmlns:a16="http://schemas.microsoft.com/office/drawing/2014/main" id="{DF3AF94E-3353-0864-C9BB-DDF59DA5E936}"/>
                    </a:ext>
                  </a:extLst>
                </p:cNvPr>
                <p:cNvSpPr/>
                <p:nvPr/>
              </p:nvSpPr>
              <p:spPr>
                <a:xfrm>
                  <a:off x="3564600" y="1408125"/>
                  <a:ext cx="820700" cy="1382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828" h="55286" extrusionOk="0">
                      <a:moveTo>
                        <a:pt x="1331" y="1"/>
                      </a:moveTo>
                      <a:lnTo>
                        <a:pt x="1" y="777"/>
                      </a:lnTo>
                      <a:lnTo>
                        <a:pt x="31441" y="55286"/>
                      </a:lnTo>
                      <a:lnTo>
                        <a:pt x="32828" y="54509"/>
                      </a:lnTo>
                      <a:lnTo>
                        <a:pt x="1331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" name="Google Shape;2870;p62">
                  <a:extLst>
                    <a:ext uri="{FF2B5EF4-FFF2-40B4-BE49-F238E27FC236}">
                      <a16:creationId xmlns:a16="http://schemas.microsoft.com/office/drawing/2014/main" id="{830EF96F-EF25-1578-5689-D02BF532EF3E}"/>
                    </a:ext>
                  </a:extLst>
                </p:cNvPr>
                <p:cNvSpPr/>
                <p:nvPr/>
              </p:nvSpPr>
              <p:spPr>
                <a:xfrm>
                  <a:off x="3626975" y="1373475"/>
                  <a:ext cx="820725" cy="1380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829" h="55230" extrusionOk="0">
                      <a:moveTo>
                        <a:pt x="1332" y="1"/>
                      </a:moveTo>
                      <a:lnTo>
                        <a:pt x="1" y="777"/>
                      </a:lnTo>
                      <a:lnTo>
                        <a:pt x="31442" y="55230"/>
                      </a:lnTo>
                      <a:lnTo>
                        <a:pt x="32828" y="54454"/>
                      </a:lnTo>
                      <a:lnTo>
                        <a:pt x="1332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" name="Google Shape;2871;p62">
                  <a:extLst>
                    <a:ext uri="{FF2B5EF4-FFF2-40B4-BE49-F238E27FC236}">
                      <a16:creationId xmlns:a16="http://schemas.microsoft.com/office/drawing/2014/main" id="{6221B18B-22B8-985E-0365-DDA70C85995B}"/>
                    </a:ext>
                  </a:extLst>
                </p:cNvPr>
                <p:cNvSpPr/>
                <p:nvPr/>
              </p:nvSpPr>
              <p:spPr>
                <a:xfrm>
                  <a:off x="3689375" y="1337425"/>
                  <a:ext cx="820700" cy="1382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828" h="55286" extrusionOk="0">
                      <a:moveTo>
                        <a:pt x="1331" y="1"/>
                      </a:moveTo>
                      <a:lnTo>
                        <a:pt x="0" y="777"/>
                      </a:lnTo>
                      <a:lnTo>
                        <a:pt x="31441" y="55286"/>
                      </a:lnTo>
                      <a:lnTo>
                        <a:pt x="32827" y="54509"/>
                      </a:lnTo>
                      <a:lnTo>
                        <a:pt x="1331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" name="Google Shape;2872;p62">
                  <a:extLst>
                    <a:ext uri="{FF2B5EF4-FFF2-40B4-BE49-F238E27FC236}">
                      <a16:creationId xmlns:a16="http://schemas.microsoft.com/office/drawing/2014/main" id="{43D15232-329E-5F82-93A8-3B13D3C5CA16}"/>
                    </a:ext>
                  </a:extLst>
                </p:cNvPr>
                <p:cNvSpPr/>
                <p:nvPr/>
              </p:nvSpPr>
              <p:spPr>
                <a:xfrm>
                  <a:off x="3751750" y="1301400"/>
                  <a:ext cx="819325" cy="1382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73" h="55285" extrusionOk="0">
                      <a:moveTo>
                        <a:pt x="1331" y="0"/>
                      </a:moveTo>
                      <a:lnTo>
                        <a:pt x="1" y="776"/>
                      </a:lnTo>
                      <a:lnTo>
                        <a:pt x="31441" y="55285"/>
                      </a:lnTo>
                      <a:lnTo>
                        <a:pt x="32772" y="54509"/>
                      </a:lnTo>
                      <a:lnTo>
                        <a:pt x="1331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" name="Google Shape;2873;p62">
                  <a:extLst>
                    <a:ext uri="{FF2B5EF4-FFF2-40B4-BE49-F238E27FC236}">
                      <a16:creationId xmlns:a16="http://schemas.microsoft.com/office/drawing/2014/main" id="{65620B7E-56CB-9C02-E32F-F6090A6EFCDA}"/>
                    </a:ext>
                  </a:extLst>
                </p:cNvPr>
                <p:cNvSpPr/>
                <p:nvPr/>
              </p:nvSpPr>
              <p:spPr>
                <a:xfrm>
                  <a:off x="3462025" y="1496850"/>
                  <a:ext cx="833175" cy="1444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327" h="57781" extrusionOk="0">
                      <a:moveTo>
                        <a:pt x="0" y="1"/>
                      </a:moveTo>
                      <a:lnTo>
                        <a:pt x="33326" y="57781"/>
                      </a:lnTo>
                      <a:lnTo>
                        <a:pt x="30887" y="33216"/>
                      </a:lnTo>
                      <a:lnTo>
                        <a:pt x="29667" y="21349"/>
                      </a:lnTo>
                      <a:lnTo>
                        <a:pt x="20018" y="14418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" name="Google Shape;2874;p62">
                  <a:extLst>
                    <a:ext uri="{FF2B5EF4-FFF2-40B4-BE49-F238E27FC236}">
                      <a16:creationId xmlns:a16="http://schemas.microsoft.com/office/drawing/2014/main" id="{09B6FCBE-8379-ED46-9D83-EAB4C1774F16}"/>
                    </a:ext>
                  </a:extLst>
                </p:cNvPr>
                <p:cNvSpPr/>
                <p:nvPr/>
              </p:nvSpPr>
              <p:spPr>
                <a:xfrm>
                  <a:off x="4163475" y="2251000"/>
                  <a:ext cx="124800" cy="12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92" h="5047" extrusionOk="0">
                      <a:moveTo>
                        <a:pt x="1054" y="0"/>
                      </a:moveTo>
                      <a:lnTo>
                        <a:pt x="1" y="3993"/>
                      </a:lnTo>
                      <a:lnTo>
                        <a:pt x="3938" y="5046"/>
                      </a:lnTo>
                      <a:lnTo>
                        <a:pt x="4991" y="1054"/>
                      </a:lnTo>
                      <a:lnTo>
                        <a:pt x="1054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" name="Google Shape;2875;p62">
                  <a:extLst>
                    <a:ext uri="{FF2B5EF4-FFF2-40B4-BE49-F238E27FC236}">
                      <a16:creationId xmlns:a16="http://schemas.microsoft.com/office/drawing/2014/main" id="{87540A71-5CF6-B4E1-0A95-5AD652AD20DB}"/>
                    </a:ext>
                  </a:extLst>
                </p:cNvPr>
                <p:cNvSpPr/>
                <p:nvPr/>
              </p:nvSpPr>
              <p:spPr>
                <a:xfrm>
                  <a:off x="4034550" y="2029175"/>
                  <a:ext cx="126175" cy="12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47" h="5047" extrusionOk="0">
                      <a:moveTo>
                        <a:pt x="1110" y="1"/>
                      </a:moveTo>
                      <a:lnTo>
                        <a:pt x="1" y="3993"/>
                      </a:lnTo>
                      <a:lnTo>
                        <a:pt x="3993" y="5047"/>
                      </a:lnTo>
                      <a:lnTo>
                        <a:pt x="5047" y="1054"/>
                      </a:lnTo>
                      <a:lnTo>
                        <a:pt x="1110" y="1"/>
                      </a:lnTo>
                      <a:close/>
                    </a:path>
                  </a:pathLst>
                </a:custGeom>
                <a:solidFill>
                  <a:srgbClr val="5F8D6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" name="Google Shape;2876;p62">
                  <a:extLst>
                    <a:ext uri="{FF2B5EF4-FFF2-40B4-BE49-F238E27FC236}">
                      <a16:creationId xmlns:a16="http://schemas.microsoft.com/office/drawing/2014/main" id="{1931586C-6F94-6173-9963-8661EB804ECE}"/>
                    </a:ext>
                  </a:extLst>
                </p:cNvPr>
                <p:cNvSpPr/>
                <p:nvPr/>
              </p:nvSpPr>
              <p:spPr>
                <a:xfrm>
                  <a:off x="3918100" y="1817075"/>
                  <a:ext cx="126175" cy="12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47" h="5047" extrusionOk="0">
                      <a:moveTo>
                        <a:pt x="1054" y="1"/>
                      </a:moveTo>
                      <a:lnTo>
                        <a:pt x="1" y="3993"/>
                      </a:lnTo>
                      <a:lnTo>
                        <a:pt x="3938" y="5047"/>
                      </a:lnTo>
                      <a:lnTo>
                        <a:pt x="5047" y="1110"/>
                      </a:lnTo>
                      <a:lnTo>
                        <a:pt x="1054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3" name="Google Shape;2877;p62">
                  <a:extLst>
                    <a:ext uri="{FF2B5EF4-FFF2-40B4-BE49-F238E27FC236}">
                      <a16:creationId xmlns:a16="http://schemas.microsoft.com/office/drawing/2014/main" id="{474F4FDA-3DD9-DE92-5D0D-D1C3B37DA344}"/>
                    </a:ext>
                  </a:extLst>
                </p:cNvPr>
                <p:cNvSpPr/>
                <p:nvPr/>
              </p:nvSpPr>
              <p:spPr>
                <a:xfrm>
                  <a:off x="3900075" y="1243175"/>
                  <a:ext cx="834575" cy="1444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383" h="57781" extrusionOk="0">
                      <a:moveTo>
                        <a:pt x="1" y="0"/>
                      </a:moveTo>
                      <a:lnTo>
                        <a:pt x="3661" y="36432"/>
                      </a:lnTo>
                      <a:lnTo>
                        <a:pt x="33382" y="5778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" name="Google Shape;2878;p62">
                  <a:extLst>
                    <a:ext uri="{FF2B5EF4-FFF2-40B4-BE49-F238E27FC236}">
                      <a16:creationId xmlns:a16="http://schemas.microsoft.com/office/drawing/2014/main" id="{8B1A8BD0-4200-733F-D46D-48E7ABCE9F2D}"/>
                    </a:ext>
                  </a:extLst>
                </p:cNvPr>
                <p:cNvSpPr/>
                <p:nvPr/>
              </p:nvSpPr>
              <p:spPr>
                <a:xfrm>
                  <a:off x="3998500" y="1131825"/>
                  <a:ext cx="1393250" cy="1916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730" h="76663" extrusionOk="0">
                      <a:moveTo>
                        <a:pt x="11564" y="0"/>
                      </a:moveTo>
                      <a:cubicBezTo>
                        <a:pt x="9854" y="0"/>
                        <a:pt x="8123" y="434"/>
                        <a:pt x="6544" y="1349"/>
                      </a:cubicBezTo>
                      <a:cubicBezTo>
                        <a:pt x="1609" y="4232"/>
                        <a:pt x="1" y="10498"/>
                        <a:pt x="2940" y="15378"/>
                      </a:cubicBezTo>
                      <a:lnTo>
                        <a:pt x="35379" y="71605"/>
                      </a:lnTo>
                      <a:cubicBezTo>
                        <a:pt x="37242" y="74848"/>
                        <a:pt x="40658" y="76662"/>
                        <a:pt x="44179" y="76662"/>
                      </a:cubicBezTo>
                      <a:cubicBezTo>
                        <a:pt x="45898" y="76662"/>
                        <a:pt x="47641" y="76230"/>
                        <a:pt x="49241" y="75321"/>
                      </a:cubicBezTo>
                      <a:cubicBezTo>
                        <a:pt x="54066" y="72493"/>
                        <a:pt x="55729" y="66282"/>
                        <a:pt x="52901" y="61458"/>
                      </a:cubicBezTo>
                      <a:lnTo>
                        <a:pt x="20462" y="5230"/>
                      </a:lnTo>
                      <a:cubicBezTo>
                        <a:pt x="18625" y="1892"/>
                        <a:pt x="15138" y="0"/>
                        <a:pt x="1156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" name="Google Shape;2879;p62">
                  <a:extLst>
                    <a:ext uri="{FF2B5EF4-FFF2-40B4-BE49-F238E27FC236}">
                      <a16:creationId xmlns:a16="http://schemas.microsoft.com/office/drawing/2014/main" id="{0F06D198-DE21-D2DF-F4CE-528296273EF8}"/>
                    </a:ext>
                  </a:extLst>
                </p:cNvPr>
                <p:cNvSpPr/>
                <p:nvPr/>
              </p:nvSpPr>
              <p:spPr>
                <a:xfrm>
                  <a:off x="4163475" y="1408125"/>
                  <a:ext cx="820700" cy="1382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828" h="55286" extrusionOk="0">
                      <a:moveTo>
                        <a:pt x="1331" y="1"/>
                      </a:moveTo>
                      <a:lnTo>
                        <a:pt x="1" y="777"/>
                      </a:lnTo>
                      <a:lnTo>
                        <a:pt x="31441" y="55286"/>
                      </a:lnTo>
                      <a:lnTo>
                        <a:pt x="32828" y="54509"/>
                      </a:lnTo>
                      <a:lnTo>
                        <a:pt x="1331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6" name="Google Shape;2880;p62">
                  <a:extLst>
                    <a:ext uri="{FF2B5EF4-FFF2-40B4-BE49-F238E27FC236}">
                      <a16:creationId xmlns:a16="http://schemas.microsoft.com/office/drawing/2014/main" id="{579FF1B9-86EF-8980-D535-9A3440DAE925}"/>
                    </a:ext>
                  </a:extLst>
                </p:cNvPr>
                <p:cNvSpPr/>
                <p:nvPr/>
              </p:nvSpPr>
              <p:spPr>
                <a:xfrm>
                  <a:off x="4225850" y="1372100"/>
                  <a:ext cx="820700" cy="1382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828" h="55285" extrusionOk="0">
                      <a:moveTo>
                        <a:pt x="1332" y="0"/>
                      </a:moveTo>
                      <a:lnTo>
                        <a:pt x="1" y="776"/>
                      </a:lnTo>
                      <a:lnTo>
                        <a:pt x="31442" y="55285"/>
                      </a:lnTo>
                      <a:lnTo>
                        <a:pt x="32828" y="54509"/>
                      </a:lnTo>
                      <a:lnTo>
                        <a:pt x="1332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7" name="Google Shape;2881;p62">
                  <a:extLst>
                    <a:ext uri="{FF2B5EF4-FFF2-40B4-BE49-F238E27FC236}">
                      <a16:creationId xmlns:a16="http://schemas.microsoft.com/office/drawing/2014/main" id="{E3F417A5-C465-F0B0-1050-5660EDB0D678}"/>
                    </a:ext>
                  </a:extLst>
                </p:cNvPr>
                <p:cNvSpPr/>
                <p:nvPr/>
              </p:nvSpPr>
              <p:spPr>
                <a:xfrm>
                  <a:off x="4288250" y="1337425"/>
                  <a:ext cx="820700" cy="1382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828" h="55286" extrusionOk="0">
                      <a:moveTo>
                        <a:pt x="1331" y="1"/>
                      </a:moveTo>
                      <a:lnTo>
                        <a:pt x="0" y="777"/>
                      </a:lnTo>
                      <a:lnTo>
                        <a:pt x="31441" y="55286"/>
                      </a:lnTo>
                      <a:lnTo>
                        <a:pt x="32827" y="54509"/>
                      </a:lnTo>
                      <a:lnTo>
                        <a:pt x="1331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8" name="Google Shape;2882;p62">
                  <a:extLst>
                    <a:ext uri="{FF2B5EF4-FFF2-40B4-BE49-F238E27FC236}">
                      <a16:creationId xmlns:a16="http://schemas.microsoft.com/office/drawing/2014/main" id="{797E831E-1D68-3802-C887-D9C213A85CE2}"/>
                    </a:ext>
                  </a:extLst>
                </p:cNvPr>
                <p:cNvSpPr/>
                <p:nvPr/>
              </p:nvSpPr>
              <p:spPr>
                <a:xfrm>
                  <a:off x="4350625" y="1301400"/>
                  <a:ext cx="819325" cy="1382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73" h="55285" extrusionOk="0">
                      <a:moveTo>
                        <a:pt x="1331" y="0"/>
                      </a:moveTo>
                      <a:lnTo>
                        <a:pt x="0" y="776"/>
                      </a:lnTo>
                      <a:lnTo>
                        <a:pt x="31441" y="55285"/>
                      </a:lnTo>
                      <a:lnTo>
                        <a:pt x="32772" y="54509"/>
                      </a:lnTo>
                      <a:lnTo>
                        <a:pt x="1331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9" name="Google Shape;2883;p62">
                  <a:extLst>
                    <a:ext uri="{FF2B5EF4-FFF2-40B4-BE49-F238E27FC236}">
                      <a16:creationId xmlns:a16="http://schemas.microsoft.com/office/drawing/2014/main" id="{7905A3A4-9081-FD88-B9DE-10EE02C50ADE}"/>
                    </a:ext>
                  </a:extLst>
                </p:cNvPr>
                <p:cNvSpPr/>
                <p:nvPr/>
              </p:nvSpPr>
              <p:spPr>
                <a:xfrm>
                  <a:off x="4060900" y="1496850"/>
                  <a:ext cx="833175" cy="1444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327" h="57781" extrusionOk="0">
                      <a:moveTo>
                        <a:pt x="0" y="1"/>
                      </a:moveTo>
                      <a:lnTo>
                        <a:pt x="33326" y="57781"/>
                      </a:lnTo>
                      <a:lnTo>
                        <a:pt x="30886" y="33216"/>
                      </a:lnTo>
                      <a:lnTo>
                        <a:pt x="29667" y="21349"/>
                      </a:lnTo>
                      <a:lnTo>
                        <a:pt x="20018" y="14418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0" name="Google Shape;2884;p62">
                  <a:extLst>
                    <a:ext uri="{FF2B5EF4-FFF2-40B4-BE49-F238E27FC236}">
                      <a16:creationId xmlns:a16="http://schemas.microsoft.com/office/drawing/2014/main" id="{A4A01119-8BA4-A8E1-E663-C6D653FABEFA}"/>
                    </a:ext>
                  </a:extLst>
                </p:cNvPr>
                <p:cNvSpPr/>
                <p:nvPr/>
              </p:nvSpPr>
              <p:spPr>
                <a:xfrm>
                  <a:off x="4762350" y="2251000"/>
                  <a:ext cx="124800" cy="12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92" h="5047" extrusionOk="0">
                      <a:moveTo>
                        <a:pt x="1054" y="0"/>
                      </a:moveTo>
                      <a:lnTo>
                        <a:pt x="0" y="3993"/>
                      </a:lnTo>
                      <a:lnTo>
                        <a:pt x="3937" y="5046"/>
                      </a:lnTo>
                      <a:lnTo>
                        <a:pt x="4991" y="1054"/>
                      </a:lnTo>
                      <a:lnTo>
                        <a:pt x="1054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" name="Google Shape;2885;p62">
                  <a:extLst>
                    <a:ext uri="{FF2B5EF4-FFF2-40B4-BE49-F238E27FC236}">
                      <a16:creationId xmlns:a16="http://schemas.microsoft.com/office/drawing/2014/main" id="{803913B5-B84C-3E0E-9E09-8FA1B1F50CC0}"/>
                    </a:ext>
                  </a:extLst>
                </p:cNvPr>
                <p:cNvSpPr/>
                <p:nvPr/>
              </p:nvSpPr>
              <p:spPr>
                <a:xfrm>
                  <a:off x="4633425" y="2029175"/>
                  <a:ext cx="126175" cy="12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47" h="5047" extrusionOk="0">
                      <a:moveTo>
                        <a:pt x="1109" y="1"/>
                      </a:moveTo>
                      <a:lnTo>
                        <a:pt x="0" y="3993"/>
                      </a:lnTo>
                      <a:lnTo>
                        <a:pt x="3993" y="5047"/>
                      </a:lnTo>
                      <a:lnTo>
                        <a:pt x="5047" y="1054"/>
                      </a:lnTo>
                      <a:lnTo>
                        <a:pt x="1109" y="1"/>
                      </a:lnTo>
                      <a:close/>
                    </a:path>
                  </a:pathLst>
                </a:custGeom>
                <a:solidFill>
                  <a:srgbClr val="5F8D6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2" name="Google Shape;2886;p62">
                  <a:extLst>
                    <a:ext uri="{FF2B5EF4-FFF2-40B4-BE49-F238E27FC236}">
                      <a16:creationId xmlns:a16="http://schemas.microsoft.com/office/drawing/2014/main" id="{6B0F4C65-0A94-0F54-BC59-F4EEB800761D}"/>
                    </a:ext>
                  </a:extLst>
                </p:cNvPr>
                <p:cNvSpPr/>
                <p:nvPr/>
              </p:nvSpPr>
              <p:spPr>
                <a:xfrm>
                  <a:off x="4505875" y="1807375"/>
                  <a:ext cx="124800" cy="124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92" h="4992" extrusionOk="0">
                      <a:moveTo>
                        <a:pt x="1055" y="1"/>
                      </a:moveTo>
                      <a:lnTo>
                        <a:pt x="1" y="3938"/>
                      </a:lnTo>
                      <a:lnTo>
                        <a:pt x="3938" y="4991"/>
                      </a:lnTo>
                      <a:lnTo>
                        <a:pt x="4992" y="1054"/>
                      </a:lnTo>
                      <a:lnTo>
                        <a:pt x="1055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3" name="Google Shape;2887;p62">
                  <a:extLst>
                    <a:ext uri="{FF2B5EF4-FFF2-40B4-BE49-F238E27FC236}">
                      <a16:creationId xmlns:a16="http://schemas.microsoft.com/office/drawing/2014/main" id="{81D19F95-3615-0395-3A97-B2571D58B828}"/>
                    </a:ext>
                  </a:extLst>
                </p:cNvPr>
                <p:cNvSpPr/>
                <p:nvPr/>
              </p:nvSpPr>
              <p:spPr>
                <a:xfrm>
                  <a:off x="4498950" y="1243175"/>
                  <a:ext cx="834575" cy="1444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383" h="57781" extrusionOk="0">
                      <a:moveTo>
                        <a:pt x="1" y="0"/>
                      </a:moveTo>
                      <a:lnTo>
                        <a:pt x="3660" y="36432"/>
                      </a:lnTo>
                      <a:lnTo>
                        <a:pt x="33382" y="57780"/>
                      </a:lnTo>
                      <a:lnTo>
                        <a:pt x="33382" y="5778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4" name="Google Shape;2888;p62">
                  <a:extLst>
                    <a:ext uri="{FF2B5EF4-FFF2-40B4-BE49-F238E27FC236}">
                      <a16:creationId xmlns:a16="http://schemas.microsoft.com/office/drawing/2014/main" id="{2685AEA1-146F-FB8A-F031-6F332E53B680}"/>
                    </a:ext>
                  </a:extLst>
                </p:cNvPr>
                <p:cNvSpPr/>
                <p:nvPr/>
              </p:nvSpPr>
              <p:spPr>
                <a:xfrm>
                  <a:off x="4600150" y="1136150"/>
                  <a:ext cx="1390475" cy="1912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619" h="76490" extrusionOk="0">
                      <a:moveTo>
                        <a:pt x="11568" y="1"/>
                      </a:moveTo>
                      <a:cubicBezTo>
                        <a:pt x="9857" y="1"/>
                        <a:pt x="8126" y="433"/>
                        <a:pt x="6544" y="1342"/>
                      </a:cubicBezTo>
                      <a:cubicBezTo>
                        <a:pt x="1664" y="4170"/>
                        <a:pt x="1" y="10325"/>
                        <a:pt x="2829" y="15205"/>
                      </a:cubicBezTo>
                      <a:lnTo>
                        <a:pt x="35268" y="71432"/>
                      </a:lnTo>
                      <a:cubicBezTo>
                        <a:pt x="37168" y="74675"/>
                        <a:pt x="40571" y="76489"/>
                        <a:pt x="44080" y="76489"/>
                      </a:cubicBezTo>
                      <a:cubicBezTo>
                        <a:pt x="45792" y="76489"/>
                        <a:pt x="47530" y="76057"/>
                        <a:pt x="49130" y="75148"/>
                      </a:cubicBezTo>
                      <a:cubicBezTo>
                        <a:pt x="53955" y="72320"/>
                        <a:pt x="55618" y="66109"/>
                        <a:pt x="52790" y="61285"/>
                      </a:cubicBezTo>
                      <a:lnTo>
                        <a:pt x="20351" y="5057"/>
                      </a:lnTo>
                      <a:cubicBezTo>
                        <a:pt x="18488" y="1815"/>
                        <a:pt x="15072" y="1"/>
                        <a:pt x="11568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5" name="Google Shape;2889;p62">
                  <a:extLst>
                    <a:ext uri="{FF2B5EF4-FFF2-40B4-BE49-F238E27FC236}">
                      <a16:creationId xmlns:a16="http://schemas.microsoft.com/office/drawing/2014/main" id="{5C20DFFE-0DED-9979-A9B1-EF9411653222}"/>
                    </a:ext>
                  </a:extLst>
                </p:cNvPr>
                <p:cNvSpPr/>
                <p:nvPr/>
              </p:nvSpPr>
              <p:spPr>
                <a:xfrm>
                  <a:off x="4762350" y="1408125"/>
                  <a:ext cx="820700" cy="1382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828" h="55286" extrusionOk="0">
                      <a:moveTo>
                        <a:pt x="1331" y="1"/>
                      </a:moveTo>
                      <a:lnTo>
                        <a:pt x="0" y="777"/>
                      </a:lnTo>
                      <a:lnTo>
                        <a:pt x="31441" y="55286"/>
                      </a:lnTo>
                      <a:lnTo>
                        <a:pt x="32827" y="54509"/>
                      </a:lnTo>
                      <a:lnTo>
                        <a:pt x="1331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6" name="Google Shape;2890;p62">
                  <a:extLst>
                    <a:ext uri="{FF2B5EF4-FFF2-40B4-BE49-F238E27FC236}">
                      <a16:creationId xmlns:a16="http://schemas.microsoft.com/office/drawing/2014/main" id="{4CE96598-3E02-DC09-870D-7955A2CA1748}"/>
                    </a:ext>
                  </a:extLst>
                </p:cNvPr>
                <p:cNvSpPr/>
                <p:nvPr/>
              </p:nvSpPr>
              <p:spPr>
                <a:xfrm>
                  <a:off x="4824725" y="1372100"/>
                  <a:ext cx="820700" cy="1382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828" h="55285" extrusionOk="0">
                      <a:moveTo>
                        <a:pt x="1332" y="0"/>
                      </a:moveTo>
                      <a:lnTo>
                        <a:pt x="1" y="776"/>
                      </a:lnTo>
                      <a:lnTo>
                        <a:pt x="31442" y="55285"/>
                      </a:lnTo>
                      <a:lnTo>
                        <a:pt x="32828" y="54509"/>
                      </a:lnTo>
                      <a:lnTo>
                        <a:pt x="1332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7" name="Google Shape;2891;p62">
                  <a:extLst>
                    <a:ext uri="{FF2B5EF4-FFF2-40B4-BE49-F238E27FC236}">
                      <a16:creationId xmlns:a16="http://schemas.microsoft.com/office/drawing/2014/main" id="{71B5BB02-11E0-8E6D-67B1-99405D86B7FD}"/>
                    </a:ext>
                  </a:extLst>
                </p:cNvPr>
                <p:cNvSpPr/>
                <p:nvPr/>
              </p:nvSpPr>
              <p:spPr>
                <a:xfrm>
                  <a:off x="4887125" y="1337425"/>
                  <a:ext cx="820700" cy="1380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828" h="55231" extrusionOk="0">
                      <a:moveTo>
                        <a:pt x="1331" y="1"/>
                      </a:moveTo>
                      <a:lnTo>
                        <a:pt x="0" y="777"/>
                      </a:lnTo>
                      <a:lnTo>
                        <a:pt x="31441" y="55230"/>
                      </a:lnTo>
                      <a:lnTo>
                        <a:pt x="32827" y="54454"/>
                      </a:lnTo>
                      <a:lnTo>
                        <a:pt x="1331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8" name="Google Shape;2892;p62">
                  <a:extLst>
                    <a:ext uri="{FF2B5EF4-FFF2-40B4-BE49-F238E27FC236}">
                      <a16:creationId xmlns:a16="http://schemas.microsoft.com/office/drawing/2014/main" id="{1D164156-0FC4-6F9D-59C1-8CCB5F6DB322}"/>
                    </a:ext>
                  </a:extLst>
                </p:cNvPr>
                <p:cNvSpPr/>
                <p:nvPr/>
              </p:nvSpPr>
              <p:spPr>
                <a:xfrm>
                  <a:off x="4949500" y="1301400"/>
                  <a:ext cx="819300" cy="1382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72" h="55285" extrusionOk="0">
                      <a:moveTo>
                        <a:pt x="1331" y="0"/>
                      </a:moveTo>
                      <a:lnTo>
                        <a:pt x="0" y="776"/>
                      </a:lnTo>
                      <a:lnTo>
                        <a:pt x="31441" y="55285"/>
                      </a:lnTo>
                      <a:lnTo>
                        <a:pt x="32772" y="54509"/>
                      </a:lnTo>
                      <a:lnTo>
                        <a:pt x="1331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" name="Google Shape;2893;p62">
                  <a:extLst>
                    <a:ext uri="{FF2B5EF4-FFF2-40B4-BE49-F238E27FC236}">
                      <a16:creationId xmlns:a16="http://schemas.microsoft.com/office/drawing/2014/main" id="{3B4C1532-4FF0-B8E0-D85C-42DB679DFB67}"/>
                    </a:ext>
                  </a:extLst>
                </p:cNvPr>
                <p:cNvSpPr/>
                <p:nvPr/>
              </p:nvSpPr>
              <p:spPr>
                <a:xfrm>
                  <a:off x="4659775" y="1496850"/>
                  <a:ext cx="833175" cy="1444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327" h="57781" extrusionOk="0">
                      <a:moveTo>
                        <a:pt x="0" y="1"/>
                      </a:moveTo>
                      <a:lnTo>
                        <a:pt x="33326" y="57781"/>
                      </a:lnTo>
                      <a:lnTo>
                        <a:pt x="30886" y="33216"/>
                      </a:lnTo>
                      <a:lnTo>
                        <a:pt x="29666" y="21349"/>
                      </a:lnTo>
                      <a:lnTo>
                        <a:pt x="20018" y="14418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" name="Google Shape;2894;p62">
                  <a:extLst>
                    <a:ext uri="{FF2B5EF4-FFF2-40B4-BE49-F238E27FC236}">
                      <a16:creationId xmlns:a16="http://schemas.microsoft.com/office/drawing/2014/main" id="{048A4B25-1621-0DF5-CADA-9371FA199C97}"/>
                    </a:ext>
                  </a:extLst>
                </p:cNvPr>
                <p:cNvSpPr/>
                <p:nvPr/>
              </p:nvSpPr>
              <p:spPr>
                <a:xfrm>
                  <a:off x="5361225" y="2251000"/>
                  <a:ext cx="126175" cy="12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47" h="5047" extrusionOk="0">
                      <a:moveTo>
                        <a:pt x="1054" y="0"/>
                      </a:moveTo>
                      <a:lnTo>
                        <a:pt x="0" y="3993"/>
                      </a:lnTo>
                      <a:lnTo>
                        <a:pt x="3937" y="5046"/>
                      </a:lnTo>
                      <a:lnTo>
                        <a:pt x="5046" y="1054"/>
                      </a:lnTo>
                      <a:lnTo>
                        <a:pt x="1054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" name="Google Shape;2895;p62">
                  <a:extLst>
                    <a:ext uri="{FF2B5EF4-FFF2-40B4-BE49-F238E27FC236}">
                      <a16:creationId xmlns:a16="http://schemas.microsoft.com/office/drawing/2014/main" id="{2FF63EBB-2FF5-DC34-9452-B577A9DEBC81}"/>
                    </a:ext>
                  </a:extLst>
                </p:cNvPr>
                <p:cNvSpPr/>
                <p:nvPr/>
              </p:nvSpPr>
              <p:spPr>
                <a:xfrm>
                  <a:off x="5233675" y="2029175"/>
                  <a:ext cx="124800" cy="12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92" h="5047" extrusionOk="0">
                      <a:moveTo>
                        <a:pt x="1054" y="1"/>
                      </a:moveTo>
                      <a:lnTo>
                        <a:pt x="1" y="3993"/>
                      </a:lnTo>
                      <a:lnTo>
                        <a:pt x="3938" y="5047"/>
                      </a:lnTo>
                      <a:lnTo>
                        <a:pt x="4991" y="1054"/>
                      </a:lnTo>
                      <a:lnTo>
                        <a:pt x="1054" y="1"/>
                      </a:lnTo>
                      <a:close/>
                    </a:path>
                  </a:pathLst>
                </a:custGeom>
                <a:solidFill>
                  <a:srgbClr val="5F8D6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" name="Google Shape;2896;p62">
                  <a:extLst>
                    <a:ext uri="{FF2B5EF4-FFF2-40B4-BE49-F238E27FC236}">
                      <a16:creationId xmlns:a16="http://schemas.microsoft.com/office/drawing/2014/main" id="{5AACF204-A44C-5FCE-5D37-A3B2595247D6}"/>
                    </a:ext>
                  </a:extLst>
                </p:cNvPr>
                <p:cNvSpPr/>
                <p:nvPr/>
              </p:nvSpPr>
              <p:spPr>
                <a:xfrm>
                  <a:off x="5104750" y="1807375"/>
                  <a:ext cx="124800" cy="124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92" h="4992" extrusionOk="0">
                      <a:moveTo>
                        <a:pt x="1054" y="1"/>
                      </a:moveTo>
                      <a:lnTo>
                        <a:pt x="1" y="3938"/>
                      </a:lnTo>
                      <a:lnTo>
                        <a:pt x="3938" y="4991"/>
                      </a:lnTo>
                      <a:lnTo>
                        <a:pt x="4991" y="1054"/>
                      </a:lnTo>
                      <a:lnTo>
                        <a:pt x="1054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3" name="Google Shape;2897;p62">
                  <a:extLst>
                    <a:ext uri="{FF2B5EF4-FFF2-40B4-BE49-F238E27FC236}">
                      <a16:creationId xmlns:a16="http://schemas.microsoft.com/office/drawing/2014/main" id="{C6AA65FB-85D4-7C91-6C47-E18922E9A7BA}"/>
                    </a:ext>
                  </a:extLst>
                </p:cNvPr>
                <p:cNvSpPr/>
                <p:nvPr/>
              </p:nvSpPr>
              <p:spPr>
                <a:xfrm>
                  <a:off x="5097825" y="1243175"/>
                  <a:ext cx="834575" cy="1444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383" h="57781" extrusionOk="0">
                      <a:moveTo>
                        <a:pt x="1" y="0"/>
                      </a:moveTo>
                      <a:lnTo>
                        <a:pt x="3660" y="36432"/>
                      </a:lnTo>
                      <a:lnTo>
                        <a:pt x="33382" y="5778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4" name="Google Shape;2898;p62">
                  <a:extLst>
                    <a:ext uri="{FF2B5EF4-FFF2-40B4-BE49-F238E27FC236}">
                      <a16:creationId xmlns:a16="http://schemas.microsoft.com/office/drawing/2014/main" id="{28FA454F-06F2-50AD-6B9B-50CB77E09C56}"/>
                    </a:ext>
                  </a:extLst>
                </p:cNvPr>
                <p:cNvSpPr/>
                <p:nvPr/>
              </p:nvSpPr>
              <p:spPr>
                <a:xfrm>
                  <a:off x="3992975" y="2167825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close/>
                    </a:path>
                  </a:pathLst>
                </a:custGeom>
                <a:solidFill>
                  <a:srgbClr val="25424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5" name="Google Shape;2899;p62">
                  <a:extLst>
                    <a:ext uri="{FF2B5EF4-FFF2-40B4-BE49-F238E27FC236}">
                      <a16:creationId xmlns:a16="http://schemas.microsoft.com/office/drawing/2014/main" id="{3B690B98-3103-2059-3B04-E50BAAB9650B}"/>
                    </a:ext>
                  </a:extLst>
                </p:cNvPr>
                <p:cNvSpPr/>
                <p:nvPr/>
              </p:nvSpPr>
              <p:spPr>
                <a:xfrm>
                  <a:off x="3944450" y="2147025"/>
                  <a:ext cx="14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" h="1" extrusionOk="0">
                      <a:moveTo>
                        <a:pt x="56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97C8A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6" name="Google Shape;2900;p62">
                  <a:extLst>
                    <a:ext uri="{FF2B5EF4-FFF2-40B4-BE49-F238E27FC236}">
                      <a16:creationId xmlns:a16="http://schemas.microsoft.com/office/drawing/2014/main" id="{7D758734-66BA-216F-BFD2-56FA62B96115}"/>
                    </a:ext>
                  </a:extLst>
                </p:cNvPr>
                <p:cNvSpPr/>
                <p:nvPr/>
              </p:nvSpPr>
              <p:spPr>
                <a:xfrm>
                  <a:off x="3992975" y="2167825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close/>
                    </a:path>
                  </a:pathLst>
                </a:custGeom>
                <a:solidFill>
                  <a:srgbClr val="97C8A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7" name="Google Shape;2901;p62">
                  <a:extLst>
                    <a:ext uri="{FF2B5EF4-FFF2-40B4-BE49-F238E27FC236}">
                      <a16:creationId xmlns:a16="http://schemas.microsoft.com/office/drawing/2014/main" id="{0AFA9DCB-B80C-2E2F-B9EC-D71F8B660AD7}"/>
                    </a:ext>
                  </a:extLst>
                </p:cNvPr>
                <p:cNvSpPr/>
                <p:nvPr/>
              </p:nvSpPr>
              <p:spPr>
                <a:xfrm>
                  <a:off x="4239725" y="2167825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close/>
                    </a:path>
                  </a:pathLst>
                </a:custGeom>
                <a:solidFill>
                  <a:srgbClr val="25424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8" name="Google Shape;2902;p62">
                  <a:extLst>
                    <a:ext uri="{FF2B5EF4-FFF2-40B4-BE49-F238E27FC236}">
                      <a16:creationId xmlns:a16="http://schemas.microsoft.com/office/drawing/2014/main" id="{F404E815-A80E-ACFB-E39A-5793C3E8BD9B}"/>
                    </a:ext>
                  </a:extLst>
                </p:cNvPr>
                <p:cNvSpPr/>
                <p:nvPr/>
              </p:nvSpPr>
              <p:spPr>
                <a:xfrm>
                  <a:off x="4191200" y="2147025"/>
                  <a:ext cx="14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" h="1" extrusionOk="0">
                      <a:moveTo>
                        <a:pt x="56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97C8A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9" name="Google Shape;2903;p62">
                  <a:extLst>
                    <a:ext uri="{FF2B5EF4-FFF2-40B4-BE49-F238E27FC236}">
                      <a16:creationId xmlns:a16="http://schemas.microsoft.com/office/drawing/2014/main" id="{7CB246F4-B61E-D55E-934A-CB146642A2CF}"/>
                    </a:ext>
                  </a:extLst>
                </p:cNvPr>
                <p:cNvSpPr/>
                <p:nvPr/>
              </p:nvSpPr>
              <p:spPr>
                <a:xfrm>
                  <a:off x="4239725" y="2167825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close/>
                    </a:path>
                  </a:pathLst>
                </a:custGeom>
                <a:solidFill>
                  <a:srgbClr val="97C8A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0" name="Google Shape;2904;p62">
                  <a:extLst>
                    <a:ext uri="{FF2B5EF4-FFF2-40B4-BE49-F238E27FC236}">
                      <a16:creationId xmlns:a16="http://schemas.microsoft.com/office/drawing/2014/main" id="{8C44B561-E5A2-592A-A52A-5422B8D18DD8}"/>
                    </a:ext>
                  </a:extLst>
                </p:cNvPr>
                <p:cNvSpPr/>
                <p:nvPr/>
              </p:nvSpPr>
              <p:spPr>
                <a:xfrm>
                  <a:off x="4485100" y="2167825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close/>
                    </a:path>
                  </a:pathLst>
                </a:custGeom>
                <a:solidFill>
                  <a:srgbClr val="25424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1" name="Google Shape;2905;p62">
                  <a:extLst>
                    <a:ext uri="{FF2B5EF4-FFF2-40B4-BE49-F238E27FC236}">
                      <a16:creationId xmlns:a16="http://schemas.microsoft.com/office/drawing/2014/main" id="{8FAA2F1A-F47E-69E2-086C-F04BB6F5AA43}"/>
                    </a:ext>
                  </a:extLst>
                </p:cNvPr>
                <p:cNvSpPr/>
                <p:nvPr/>
              </p:nvSpPr>
              <p:spPr>
                <a:xfrm>
                  <a:off x="4436575" y="2147025"/>
                  <a:ext cx="14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" h="1" extrusionOk="0">
                      <a:moveTo>
                        <a:pt x="56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97C8A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" name="Google Shape;2906;p62">
                  <a:extLst>
                    <a:ext uri="{FF2B5EF4-FFF2-40B4-BE49-F238E27FC236}">
                      <a16:creationId xmlns:a16="http://schemas.microsoft.com/office/drawing/2014/main" id="{60F7CDBC-9749-9889-0330-262EB1A68DEE}"/>
                    </a:ext>
                  </a:extLst>
                </p:cNvPr>
                <p:cNvSpPr/>
                <p:nvPr/>
              </p:nvSpPr>
              <p:spPr>
                <a:xfrm>
                  <a:off x="4485100" y="2167825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close/>
                    </a:path>
                  </a:pathLst>
                </a:custGeom>
                <a:solidFill>
                  <a:srgbClr val="97C8A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159" name="!!TieuDe">
            <a:extLst>
              <a:ext uri="{FF2B5EF4-FFF2-40B4-BE49-F238E27FC236}">
                <a16:creationId xmlns:a16="http://schemas.microsoft.com/office/drawing/2014/main" id="{2E99290C-9718-02E8-1C68-3599EF7079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72173" y="2197889"/>
            <a:ext cx="2194937" cy="72616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latin typeface="Chivo" panose="020B0604020202020204" charset="0"/>
                <a:ea typeface="Chivo" panose="020B0604020202020204" charset="0"/>
                <a:cs typeface="Chivo" panose="020B0604020202020204" charset="0"/>
              </a:rPr>
              <a:t>Form đăng nhập</a:t>
            </a:r>
            <a:endParaRPr sz="2400" b="1">
              <a:latin typeface="Chivo" panose="020B0604020202020204" charset="0"/>
              <a:ea typeface="Chivo" panose="020B0604020202020204" charset="0"/>
              <a:cs typeface="Chiv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64639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Rectangle: Rounded Corners 1201">
            <a:extLst>
              <a:ext uri="{FF2B5EF4-FFF2-40B4-BE49-F238E27FC236}">
                <a16:creationId xmlns:a16="http://schemas.microsoft.com/office/drawing/2014/main" id="{08FC963C-6F9A-ADA3-BD1F-E5F9B175E244}"/>
              </a:ext>
            </a:extLst>
          </p:cNvPr>
          <p:cNvSpPr/>
          <p:nvPr/>
        </p:nvSpPr>
        <p:spPr>
          <a:xfrm>
            <a:off x="1353984" y="369341"/>
            <a:ext cx="6302877" cy="534309"/>
          </a:xfrm>
          <a:prstGeom prst="roundRect">
            <a:avLst>
              <a:gd name="adj" fmla="val 2177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3" name="Rectangle: Rounded Corners 1202">
            <a:extLst>
              <a:ext uri="{FF2B5EF4-FFF2-40B4-BE49-F238E27FC236}">
                <a16:creationId xmlns:a16="http://schemas.microsoft.com/office/drawing/2014/main" id="{0599D9BF-44AF-B9D3-0FA6-ACEF5A5F1390}"/>
              </a:ext>
            </a:extLst>
          </p:cNvPr>
          <p:cNvSpPr/>
          <p:nvPr/>
        </p:nvSpPr>
        <p:spPr>
          <a:xfrm>
            <a:off x="837219" y="836865"/>
            <a:ext cx="6302877" cy="534309"/>
          </a:xfrm>
          <a:prstGeom prst="roundRect">
            <a:avLst>
              <a:gd name="adj" fmla="val 16667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4" name="TextBox 1203">
            <a:extLst>
              <a:ext uri="{FF2B5EF4-FFF2-40B4-BE49-F238E27FC236}">
                <a16:creationId xmlns:a16="http://schemas.microsoft.com/office/drawing/2014/main" id="{0E9E2EF8-90FE-DF24-78CA-76613C7E1604}"/>
              </a:ext>
            </a:extLst>
          </p:cNvPr>
          <p:cNvSpPr txBox="1"/>
          <p:nvPr/>
        </p:nvSpPr>
        <p:spPr>
          <a:xfrm>
            <a:off x="1301024" y="546789"/>
            <a:ext cx="5791200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oldie Rainbow" panose="02000500000000000000" pitchFamily="2" charset="0"/>
              </a:rPr>
              <a:t>THÀNH VIÊN NHÓM</a:t>
            </a:r>
          </a:p>
        </p:txBody>
      </p:sp>
      <p:pic>
        <p:nvPicPr>
          <p:cNvPr id="1205" name="Picture 1204">
            <a:extLst>
              <a:ext uri="{FF2B5EF4-FFF2-40B4-BE49-F238E27FC236}">
                <a16:creationId xmlns:a16="http://schemas.microsoft.com/office/drawing/2014/main" id="{6957EAE2-2080-14C1-5EA9-FD1B55BFDAC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7054" y="2684186"/>
            <a:ext cx="3055271" cy="2089973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1206" name="Rectangle: Rounded Corners 1205">
            <a:extLst>
              <a:ext uri="{FF2B5EF4-FFF2-40B4-BE49-F238E27FC236}">
                <a16:creationId xmlns:a16="http://schemas.microsoft.com/office/drawing/2014/main" id="{4ED8DDE9-809B-F031-86AF-71FDEF319861}"/>
              </a:ext>
            </a:extLst>
          </p:cNvPr>
          <p:cNvSpPr/>
          <p:nvPr/>
        </p:nvSpPr>
        <p:spPr>
          <a:xfrm>
            <a:off x="4572000" y="1773858"/>
            <a:ext cx="4167336" cy="369267"/>
          </a:xfrm>
          <a:prstGeom prst="roundRect">
            <a:avLst>
              <a:gd name="adj" fmla="val 24948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KBCloudyDay" panose="020B0604020202020204" charset="0"/>
                <a:ea typeface="KBCloudyDay" panose="020B0604020202020204" charset="0"/>
              </a:rPr>
              <a:t>Nguyễn Minh Tú - 20110741</a:t>
            </a:r>
            <a:endParaRPr lang="en-US" dirty="0">
              <a:solidFill>
                <a:schemeClr val="tx1"/>
              </a:solidFill>
              <a:latin typeface="KBCloudyDay" panose="020B0604020202020204" charset="0"/>
              <a:ea typeface="KBCloudyDay" panose="020B0604020202020204" charset="0"/>
            </a:endParaRPr>
          </a:p>
        </p:txBody>
      </p:sp>
      <p:sp>
        <p:nvSpPr>
          <p:cNvPr id="1207" name="Rectangle: Rounded Corners 1206">
            <a:extLst>
              <a:ext uri="{FF2B5EF4-FFF2-40B4-BE49-F238E27FC236}">
                <a16:creationId xmlns:a16="http://schemas.microsoft.com/office/drawing/2014/main" id="{311020ED-340D-5FE8-1449-771055F30F4F}"/>
              </a:ext>
            </a:extLst>
          </p:cNvPr>
          <p:cNvSpPr/>
          <p:nvPr/>
        </p:nvSpPr>
        <p:spPr>
          <a:xfrm>
            <a:off x="4139115" y="1773858"/>
            <a:ext cx="366307" cy="369267"/>
          </a:xfrm>
          <a:prstGeom prst="roundRect">
            <a:avLst>
              <a:gd name="adj" fmla="val 24948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KBCloudyDay" panose="02000603000000000000" pitchFamily="2" charset="0"/>
                <a:ea typeface="KBCloudyDay" panose="02000603000000000000" pitchFamily="2" charset="0"/>
              </a:rPr>
              <a:t>1</a:t>
            </a:r>
          </a:p>
        </p:txBody>
      </p:sp>
      <p:sp>
        <p:nvSpPr>
          <p:cNvPr id="1208" name="Rectangle: Rounded Corners 1207">
            <a:extLst>
              <a:ext uri="{FF2B5EF4-FFF2-40B4-BE49-F238E27FC236}">
                <a16:creationId xmlns:a16="http://schemas.microsoft.com/office/drawing/2014/main" id="{A7C5D66C-9DFE-FCB9-722B-4DEAC4FE56E8}"/>
              </a:ext>
            </a:extLst>
          </p:cNvPr>
          <p:cNvSpPr/>
          <p:nvPr/>
        </p:nvSpPr>
        <p:spPr>
          <a:xfrm>
            <a:off x="4564169" y="2561667"/>
            <a:ext cx="4170035" cy="369268"/>
          </a:xfrm>
          <a:prstGeom prst="roundRect">
            <a:avLst>
              <a:gd name="adj" fmla="val 24948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KBCloudyDay" panose="020B0604020202020204" charset="0"/>
                <a:ea typeface="KBCloudyDay" panose="020B0604020202020204" charset="0"/>
              </a:rPr>
              <a:t>Nguyễn Quốc Bảo - 20110179</a:t>
            </a:r>
            <a:endParaRPr lang="en-US" dirty="0">
              <a:solidFill>
                <a:schemeClr val="tx1"/>
              </a:solidFill>
              <a:latin typeface="KBCloudyDay" panose="020B0604020202020204" charset="0"/>
              <a:ea typeface="KBCloudyDay" panose="020B0604020202020204" charset="0"/>
            </a:endParaRPr>
          </a:p>
        </p:txBody>
      </p:sp>
      <p:sp>
        <p:nvSpPr>
          <p:cNvPr id="1209" name="Rectangle: Rounded Corners 1208">
            <a:extLst>
              <a:ext uri="{FF2B5EF4-FFF2-40B4-BE49-F238E27FC236}">
                <a16:creationId xmlns:a16="http://schemas.microsoft.com/office/drawing/2014/main" id="{0E6BA343-957B-1D64-C28B-BE8ABD1B3EB3}"/>
              </a:ext>
            </a:extLst>
          </p:cNvPr>
          <p:cNvSpPr/>
          <p:nvPr/>
        </p:nvSpPr>
        <p:spPr>
          <a:xfrm>
            <a:off x="4137611" y="2545810"/>
            <a:ext cx="366307" cy="369268"/>
          </a:xfrm>
          <a:prstGeom prst="roundRect">
            <a:avLst>
              <a:gd name="adj" fmla="val 24948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KBCloudyDay" panose="02000603000000000000" pitchFamily="2" charset="0"/>
                <a:ea typeface="KBCloudyDay" panose="02000603000000000000" pitchFamily="2" charset="0"/>
              </a:rPr>
              <a:t>2</a:t>
            </a:r>
          </a:p>
        </p:txBody>
      </p:sp>
      <p:sp>
        <p:nvSpPr>
          <p:cNvPr id="1210" name="Rectangle: Rounded Corners 1209">
            <a:extLst>
              <a:ext uri="{FF2B5EF4-FFF2-40B4-BE49-F238E27FC236}">
                <a16:creationId xmlns:a16="http://schemas.microsoft.com/office/drawing/2014/main" id="{98FEA727-4DC8-30D0-1F80-B20521B8A6AB}"/>
              </a:ext>
            </a:extLst>
          </p:cNvPr>
          <p:cNvSpPr/>
          <p:nvPr/>
        </p:nvSpPr>
        <p:spPr>
          <a:xfrm>
            <a:off x="4553905" y="3283618"/>
            <a:ext cx="4175167" cy="369269"/>
          </a:xfrm>
          <a:prstGeom prst="roundRect">
            <a:avLst>
              <a:gd name="adj" fmla="val 24948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KBCloudyDay" panose="02000603000000000000" pitchFamily="2" charset="0"/>
                <a:ea typeface="KBCloudyDay" panose="02000603000000000000" pitchFamily="2" charset="0"/>
              </a:rPr>
              <a:t>Nguyễn Ngọc Tuyết Vi - 20110748</a:t>
            </a:r>
            <a:endParaRPr lang="en-US" dirty="0">
              <a:solidFill>
                <a:schemeClr val="tx1"/>
              </a:solidFill>
              <a:latin typeface="KBCloudyDay" panose="02000603000000000000" pitchFamily="2" charset="0"/>
              <a:ea typeface="KBCloudyDay" panose="02000603000000000000" pitchFamily="2" charset="0"/>
            </a:endParaRPr>
          </a:p>
        </p:txBody>
      </p:sp>
      <p:sp>
        <p:nvSpPr>
          <p:cNvPr id="1211" name="Rectangle: Rounded Corners 1210">
            <a:extLst>
              <a:ext uri="{FF2B5EF4-FFF2-40B4-BE49-F238E27FC236}">
                <a16:creationId xmlns:a16="http://schemas.microsoft.com/office/drawing/2014/main" id="{2059FFCD-629D-D2C7-0A0B-71363DAB7135}"/>
              </a:ext>
            </a:extLst>
          </p:cNvPr>
          <p:cNvSpPr/>
          <p:nvPr/>
        </p:nvSpPr>
        <p:spPr>
          <a:xfrm>
            <a:off x="4139115" y="3283618"/>
            <a:ext cx="366307" cy="369270"/>
          </a:xfrm>
          <a:prstGeom prst="roundRect">
            <a:avLst>
              <a:gd name="adj" fmla="val 24948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KBCloudyDay" panose="02000603000000000000" pitchFamily="2" charset="0"/>
                <a:ea typeface="KBCloudyDay" panose="02000603000000000000" pitchFamily="2" charset="0"/>
              </a:rPr>
              <a:t>3</a:t>
            </a:r>
          </a:p>
        </p:txBody>
      </p:sp>
      <p:sp>
        <p:nvSpPr>
          <p:cNvPr id="1212" name="Rectangle: Rounded Corners 1211">
            <a:extLst>
              <a:ext uri="{FF2B5EF4-FFF2-40B4-BE49-F238E27FC236}">
                <a16:creationId xmlns:a16="http://schemas.microsoft.com/office/drawing/2014/main" id="{030CE85A-52B4-FCBB-4CE2-22718A92B0DD}"/>
              </a:ext>
            </a:extLst>
          </p:cNvPr>
          <p:cNvSpPr/>
          <p:nvPr/>
        </p:nvSpPr>
        <p:spPr>
          <a:xfrm>
            <a:off x="4543641" y="4019571"/>
            <a:ext cx="4180299" cy="369269"/>
          </a:xfrm>
          <a:prstGeom prst="roundRect">
            <a:avLst>
              <a:gd name="adj" fmla="val 24948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KBCloudyDay" panose="02000603000000000000" pitchFamily="2" charset="0"/>
                <a:ea typeface="KBCloudyDay" panose="02000603000000000000" pitchFamily="2" charset="0"/>
              </a:rPr>
              <a:t>Ngô Vũ Nhật Nguyên - 20110268</a:t>
            </a:r>
            <a:endParaRPr lang="en-US" dirty="0">
              <a:solidFill>
                <a:schemeClr val="tx1"/>
              </a:solidFill>
              <a:latin typeface="KBCloudyDay" panose="02000603000000000000" pitchFamily="2" charset="0"/>
              <a:ea typeface="KBCloudyDay" panose="02000603000000000000" pitchFamily="2" charset="0"/>
            </a:endParaRPr>
          </a:p>
        </p:txBody>
      </p:sp>
      <p:sp>
        <p:nvSpPr>
          <p:cNvPr id="1213" name="Rectangle: Rounded Corners 1212">
            <a:extLst>
              <a:ext uri="{FF2B5EF4-FFF2-40B4-BE49-F238E27FC236}">
                <a16:creationId xmlns:a16="http://schemas.microsoft.com/office/drawing/2014/main" id="{999BC91E-6385-AB1C-C2F2-7962E4FE9DE1}"/>
              </a:ext>
            </a:extLst>
          </p:cNvPr>
          <p:cNvSpPr/>
          <p:nvPr/>
        </p:nvSpPr>
        <p:spPr>
          <a:xfrm>
            <a:off x="4137611" y="4008663"/>
            <a:ext cx="366307" cy="369267"/>
          </a:xfrm>
          <a:prstGeom prst="roundRect">
            <a:avLst>
              <a:gd name="adj" fmla="val 24948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KBCloudyDay" panose="02000603000000000000" pitchFamily="2" charset="0"/>
                <a:ea typeface="KBCloudyDay" panose="02000603000000000000" pitchFamily="2" charset="0"/>
              </a:rPr>
              <a:t>4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0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7" dur="500"/>
                                            <p:tgtEl>
                                              <p:spTgt spid="120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0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0" dur="500"/>
                                            <p:tgtEl>
                                              <p:spTgt spid="120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2" presetClass="entr" presetSubtype="1" fill="hold" grpId="0" nodeType="withEffect" p14:presetBounceEnd="54000">
                                      <p:stCondLst>
                                        <p:cond delay="25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0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4000">
                                          <p:cBhvr additive="base">
                                            <p:cTn id="13" dur="1000" fill="hold"/>
                                            <p:tgtEl>
                                              <p:spTgt spid="120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4000">
                                          <p:cBhvr additive="base">
                                            <p:cTn id="14" dur="1000" fill="hold"/>
                                            <p:tgtEl>
                                              <p:spTgt spid="120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2450"/>
                                </p:stCondLst>
                                <p:childTnLst>
                                  <p:par>
                                    <p:cTn id="16" presetID="37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0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" dur="1000"/>
                                            <p:tgtEl>
                                              <p:spTgt spid="120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9" dur="1000" fill="hold"/>
                                            <p:tgtEl>
                                              <p:spTgt spid="120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900" decel="100000" fill="hold"/>
                                            <p:tgtEl>
                                              <p:spTgt spid="120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100" accel="100000" fill="hold">
                                              <p:stCondLst>
                                                <p:cond delay="900"/>
                                              </p:stCondLst>
                                            </p:cTn>
                                            <p:tgtEl>
                                              <p:spTgt spid="120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3450"/>
                                </p:stCondLst>
                                <p:childTnLst>
                                  <p:par>
                                    <p:cTn id="23" presetID="49" presetClass="entr" presetSubtype="0" decel="10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0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5" dur="500" fill="hold"/>
                                            <p:tgtEl>
                                              <p:spTgt spid="120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500" fill="hold"/>
                                            <p:tgtEl>
                                              <p:spTgt spid="120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500" fill="hold"/>
                                            <p:tgtEl>
                                              <p:spTgt spid="1207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8" dur="500"/>
                                            <p:tgtEl>
                                              <p:spTgt spid="120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17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0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1" dur="500" fill="hold"/>
                                            <p:tgtEl>
                                              <p:spTgt spid="120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" dur="500" fill="hold"/>
                                            <p:tgtEl>
                                              <p:spTgt spid="120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" dur="500" fill="hold"/>
                                            <p:tgtEl>
                                              <p:spTgt spid="120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" dur="500" fill="hold"/>
                                            <p:tgtEl>
                                              <p:spTgt spid="120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5" fill="hold">
                                <p:stCondLst>
                                  <p:cond delay="3950"/>
                                </p:stCondLst>
                                <p:childTnLst>
                                  <p:par>
                                    <p:cTn id="36" presetID="49" presetClass="entr" presetSubtype="0" decel="10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0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8" dur="500" fill="hold"/>
                                            <p:tgtEl>
                                              <p:spTgt spid="120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500" fill="hold"/>
                                            <p:tgtEl>
                                              <p:spTgt spid="120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0" dur="500" fill="hold"/>
                                            <p:tgtEl>
                                              <p:spTgt spid="1209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1" dur="500"/>
                                            <p:tgtEl>
                                              <p:spTgt spid="120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17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0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4" dur="500" fill="hold"/>
                                            <p:tgtEl>
                                              <p:spTgt spid="120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5" dur="500" fill="hold"/>
                                            <p:tgtEl>
                                              <p:spTgt spid="120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6" dur="500" fill="hold"/>
                                            <p:tgtEl>
                                              <p:spTgt spid="120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7" dur="500" fill="hold"/>
                                            <p:tgtEl>
                                              <p:spTgt spid="120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8" fill="hold">
                                <p:stCondLst>
                                  <p:cond delay="4450"/>
                                </p:stCondLst>
                                <p:childTnLst>
                                  <p:par>
                                    <p:cTn id="49" presetID="49" presetClass="entr" presetSubtype="0" decel="10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1" dur="500" fill="hold"/>
                                            <p:tgtEl>
                                              <p:spTgt spid="121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2" dur="500" fill="hold"/>
                                            <p:tgtEl>
                                              <p:spTgt spid="121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3" dur="500" fill="hold"/>
                                            <p:tgtEl>
                                              <p:spTgt spid="1211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4" dur="500"/>
                                            <p:tgtEl>
                                              <p:spTgt spid="12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5" presetID="17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7" dur="500" fill="hold"/>
                                            <p:tgtEl>
                                              <p:spTgt spid="12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8" dur="500" fill="hold"/>
                                            <p:tgtEl>
                                              <p:spTgt spid="12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9" dur="500" fill="hold"/>
                                            <p:tgtEl>
                                              <p:spTgt spid="12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0" dur="500" fill="hold"/>
                                            <p:tgtEl>
                                              <p:spTgt spid="12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1" fill="hold">
                                <p:stCondLst>
                                  <p:cond delay="4950"/>
                                </p:stCondLst>
                                <p:childTnLst>
                                  <p:par>
                                    <p:cTn id="62" presetID="49" presetClass="entr" presetSubtype="0" decel="10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4" dur="500" fill="hold"/>
                                            <p:tgtEl>
                                              <p:spTgt spid="12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5" dur="500" fill="hold"/>
                                            <p:tgtEl>
                                              <p:spTgt spid="12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6" dur="500" fill="hold"/>
                                            <p:tgtEl>
                                              <p:spTgt spid="1213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7" dur="500"/>
                                            <p:tgtEl>
                                              <p:spTgt spid="12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8" presetID="17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0" dur="500" fill="hold"/>
                                            <p:tgtEl>
                                              <p:spTgt spid="12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1" dur="500" fill="hold"/>
                                            <p:tgtEl>
                                              <p:spTgt spid="12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2" dur="500" fill="hold"/>
                                            <p:tgtEl>
                                              <p:spTgt spid="12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3" dur="500" fill="hold"/>
                                            <p:tgtEl>
                                              <p:spTgt spid="121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202" grpId="0" animBg="1"/>
          <p:bldP spid="1203" grpId="0" animBg="1"/>
          <p:bldP spid="1204" grpId="0"/>
          <p:bldP spid="1206" grpId="0" animBg="1"/>
          <p:bldP spid="1207" grpId="0" animBg="1"/>
          <p:bldP spid="1208" grpId="0" animBg="1"/>
          <p:bldP spid="1209" grpId="0" animBg="1"/>
          <p:bldP spid="1210" grpId="0" animBg="1"/>
          <p:bldP spid="1211" grpId="0" animBg="1"/>
          <p:bldP spid="1212" grpId="0" animBg="1"/>
          <p:bldP spid="1213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0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7" dur="500"/>
                                            <p:tgtEl>
                                              <p:spTgt spid="120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0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0" dur="500"/>
                                            <p:tgtEl>
                                              <p:spTgt spid="120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2" presetClass="entr" presetSubtype="1" fill="hold" grpId="0" nodeType="withEffect">
                                      <p:stCondLst>
                                        <p:cond delay="25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0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1000" fill="hold"/>
                                            <p:tgtEl>
                                              <p:spTgt spid="120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1000" fill="hold"/>
                                            <p:tgtEl>
                                              <p:spTgt spid="120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2450"/>
                                </p:stCondLst>
                                <p:childTnLst>
                                  <p:par>
                                    <p:cTn id="16" presetID="37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0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" dur="1000"/>
                                            <p:tgtEl>
                                              <p:spTgt spid="120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9" dur="1000" fill="hold"/>
                                            <p:tgtEl>
                                              <p:spTgt spid="120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900" decel="100000" fill="hold"/>
                                            <p:tgtEl>
                                              <p:spTgt spid="120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100" accel="100000" fill="hold">
                                              <p:stCondLst>
                                                <p:cond delay="900"/>
                                              </p:stCondLst>
                                            </p:cTn>
                                            <p:tgtEl>
                                              <p:spTgt spid="120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3450"/>
                                </p:stCondLst>
                                <p:childTnLst>
                                  <p:par>
                                    <p:cTn id="23" presetID="49" presetClass="entr" presetSubtype="0" decel="10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0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5" dur="500" fill="hold"/>
                                            <p:tgtEl>
                                              <p:spTgt spid="120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500" fill="hold"/>
                                            <p:tgtEl>
                                              <p:spTgt spid="120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500" fill="hold"/>
                                            <p:tgtEl>
                                              <p:spTgt spid="1207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8" dur="500"/>
                                            <p:tgtEl>
                                              <p:spTgt spid="120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17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0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1" dur="500" fill="hold"/>
                                            <p:tgtEl>
                                              <p:spTgt spid="120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" dur="500" fill="hold"/>
                                            <p:tgtEl>
                                              <p:spTgt spid="120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" dur="500" fill="hold"/>
                                            <p:tgtEl>
                                              <p:spTgt spid="120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" dur="500" fill="hold"/>
                                            <p:tgtEl>
                                              <p:spTgt spid="120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5" fill="hold">
                                <p:stCondLst>
                                  <p:cond delay="3950"/>
                                </p:stCondLst>
                                <p:childTnLst>
                                  <p:par>
                                    <p:cTn id="36" presetID="49" presetClass="entr" presetSubtype="0" decel="10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0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8" dur="500" fill="hold"/>
                                            <p:tgtEl>
                                              <p:spTgt spid="120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500" fill="hold"/>
                                            <p:tgtEl>
                                              <p:spTgt spid="120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0" dur="500" fill="hold"/>
                                            <p:tgtEl>
                                              <p:spTgt spid="1209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1" dur="500"/>
                                            <p:tgtEl>
                                              <p:spTgt spid="120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17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0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4" dur="500" fill="hold"/>
                                            <p:tgtEl>
                                              <p:spTgt spid="120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5" dur="500" fill="hold"/>
                                            <p:tgtEl>
                                              <p:spTgt spid="120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6" dur="500" fill="hold"/>
                                            <p:tgtEl>
                                              <p:spTgt spid="120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7" dur="500" fill="hold"/>
                                            <p:tgtEl>
                                              <p:spTgt spid="120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8" fill="hold">
                                <p:stCondLst>
                                  <p:cond delay="4450"/>
                                </p:stCondLst>
                                <p:childTnLst>
                                  <p:par>
                                    <p:cTn id="49" presetID="49" presetClass="entr" presetSubtype="0" decel="10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1" dur="500" fill="hold"/>
                                            <p:tgtEl>
                                              <p:spTgt spid="121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2" dur="500" fill="hold"/>
                                            <p:tgtEl>
                                              <p:spTgt spid="121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3" dur="500" fill="hold"/>
                                            <p:tgtEl>
                                              <p:spTgt spid="1211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4" dur="500"/>
                                            <p:tgtEl>
                                              <p:spTgt spid="12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5" presetID="17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7" dur="500" fill="hold"/>
                                            <p:tgtEl>
                                              <p:spTgt spid="12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8" dur="500" fill="hold"/>
                                            <p:tgtEl>
                                              <p:spTgt spid="12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9" dur="500" fill="hold"/>
                                            <p:tgtEl>
                                              <p:spTgt spid="12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0" dur="500" fill="hold"/>
                                            <p:tgtEl>
                                              <p:spTgt spid="12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1" fill="hold">
                                <p:stCondLst>
                                  <p:cond delay="4950"/>
                                </p:stCondLst>
                                <p:childTnLst>
                                  <p:par>
                                    <p:cTn id="62" presetID="49" presetClass="entr" presetSubtype="0" decel="10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4" dur="500" fill="hold"/>
                                            <p:tgtEl>
                                              <p:spTgt spid="12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5" dur="500" fill="hold"/>
                                            <p:tgtEl>
                                              <p:spTgt spid="12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6" dur="500" fill="hold"/>
                                            <p:tgtEl>
                                              <p:spTgt spid="1213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7" dur="500"/>
                                            <p:tgtEl>
                                              <p:spTgt spid="12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8" presetID="17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0" dur="500" fill="hold"/>
                                            <p:tgtEl>
                                              <p:spTgt spid="12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1" dur="500" fill="hold"/>
                                            <p:tgtEl>
                                              <p:spTgt spid="12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2" dur="500" fill="hold"/>
                                            <p:tgtEl>
                                              <p:spTgt spid="12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3" dur="500" fill="hold"/>
                                            <p:tgtEl>
                                              <p:spTgt spid="121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202" grpId="0" animBg="1"/>
          <p:bldP spid="1203" grpId="0" animBg="1"/>
          <p:bldP spid="1204" grpId="0"/>
          <p:bldP spid="1206" grpId="0" animBg="1"/>
          <p:bldP spid="1207" grpId="0" animBg="1"/>
          <p:bldP spid="1208" grpId="0" animBg="1"/>
          <p:bldP spid="1209" grpId="0" animBg="1"/>
          <p:bldP spid="1210" grpId="0" animBg="1"/>
          <p:bldP spid="1211" grpId="0" animBg="1"/>
          <p:bldP spid="1212" grpId="0" animBg="1"/>
          <p:bldP spid="1213" grpId="0" animBg="1"/>
        </p:bldLst>
      </p:timing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!!HinhAnh">
            <a:extLst>
              <a:ext uri="{FF2B5EF4-FFF2-40B4-BE49-F238E27FC236}">
                <a16:creationId xmlns:a16="http://schemas.microsoft.com/office/drawing/2014/main" id="{778F2B15-CD88-0B56-8B54-EC8545F6F0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8325" y="413333"/>
            <a:ext cx="5467350" cy="4394316"/>
          </a:xfrm>
          <a:prstGeom prst="rect">
            <a:avLst/>
          </a:prstGeom>
        </p:spPr>
      </p:pic>
      <p:sp>
        <p:nvSpPr>
          <p:cNvPr id="5" name="!!TieuDe">
            <a:extLst>
              <a:ext uri="{FF2B5EF4-FFF2-40B4-BE49-F238E27FC236}">
                <a16:creationId xmlns:a16="http://schemas.microsoft.com/office/drawing/2014/main" id="{040BB5D7-12A0-F6BB-7AB5-A763FA0D3C3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40465" y="2208668"/>
            <a:ext cx="1497860" cy="72616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latin typeface="Chivo" panose="020B0604020202020204" charset="0"/>
                <a:ea typeface="Chivo" panose="020B0604020202020204" charset="0"/>
                <a:cs typeface="Chivo" panose="020B0604020202020204" charset="0"/>
              </a:rPr>
              <a:t>Giao diện đăng nhập hệ thống:</a:t>
            </a:r>
            <a:endParaRPr sz="2400" b="1">
              <a:latin typeface="Chivo" panose="020B0604020202020204" charset="0"/>
              <a:ea typeface="Chivo" panose="020B0604020202020204" charset="0"/>
              <a:cs typeface="Chivo" panose="020B060402020202020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!!HinhAnh" descr="Text&#10;&#10;Description automatically generated">
            <a:extLst>
              <a:ext uri="{FF2B5EF4-FFF2-40B4-BE49-F238E27FC236}">
                <a16:creationId xmlns:a16="http://schemas.microsoft.com/office/drawing/2014/main" id="{9146E6C9-53F3-8B4B-10F9-3A62EDCF895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0684"/>
          <a:stretch/>
        </p:blipFill>
        <p:spPr bwMode="auto">
          <a:xfrm>
            <a:off x="580739" y="1984552"/>
            <a:ext cx="7982521" cy="125059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!!TieuDe">
            <a:extLst>
              <a:ext uri="{FF2B5EF4-FFF2-40B4-BE49-F238E27FC236}">
                <a16:creationId xmlns:a16="http://schemas.microsoft.com/office/drawing/2014/main" id="{06F4DB9E-B487-4C96-9842-8973225EB9E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4456" y="1068116"/>
            <a:ext cx="7108085" cy="72616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latin typeface="Chivo" panose="020B0604020202020204" charset="0"/>
                <a:ea typeface="Chivo" panose="020B0604020202020204" charset="0"/>
                <a:cs typeface="Chivo" panose="020B0604020202020204" charset="0"/>
              </a:rPr>
              <a:t>Stored Procedure được sử dụng trong form đăng nhập:</a:t>
            </a:r>
            <a:endParaRPr sz="2400" b="1">
              <a:latin typeface="Chivo" panose="020B0604020202020204" charset="0"/>
              <a:ea typeface="Chivo" panose="020B0604020202020204" charset="0"/>
              <a:cs typeface="Chivo" panose="020B0604020202020204" charset="0"/>
            </a:endParaRPr>
          </a:p>
        </p:txBody>
      </p:sp>
      <p:grpSp>
        <p:nvGrpSpPr>
          <p:cNvPr id="2" name="Google Shape;2689;p62">
            <a:extLst>
              <a:ext uri="{FF2B5EF4-FFF2-40B4-BE49-F238E27FC236}">
                <a16:creationId xmlns:a16="http://schemas.microsoft.com/office/drawing/2014/main" id="{7A0A5148-F20D-8169-7AFD-D4C0EC835731}"/>
              </a:ext>
            </a:extLst>
          </p:cNvPr>
          <p:cNvGrpSpPr/>
          <p:nvPr/>
        </p:nvGrpSpPr>
        <p:grpSpPr>
          <a:xfrm rot="16200000">
            <a:off x="-8991610" y="1840834"/>
            <a:ext cx="2026369" cy="1461832"/>
            <a:chOff x="4571973" y="1401544"/>
            <a:chExt cx="2203293" cy="1589466"/>
          </a:xfrm>
        </p:grpSpPr>
        <p:sp>
          <p:nvSpPr>
            <p:cNvPr id="3" name="Google Shape;2690;p62">
              <a:extLst>
                <a:ext uri="{FF2B5EF4-FFF2-40B4-BE49-F238E27FC236}">
                  <a16:creationId xmlns:a16="http://schemas.microsoft.com/office/drawing/2014/main" id="{02E5BEBC-C05A-BA49-7277-086622D1A18D}"/>
                </a:ext>
              </a:extLst>
            </p:cNvPr>
            <p:cNvSpPr/>
            <p:nvPr/>
          </p:nvSpPr>
          <p:spPr>
            <a:xfrm>
              <a:off x="4571973" y="1401544"/>
              <a:ext cx="2203293" cy="1589466"/>
            </a:xfrm>
            <a:custGeom>
              <a:avLst/>
              <a:gdLst/>
              <a:ahLst/>
              <a:cxnLst/>
              <a:rect l="l" t="t" r="r" b="b"/>
              <a:pathLst>
                <a:path w="123089" h="88797" extrusionOk="0">
                  <a:moveTo>
                    <a:pt x="22917" y="0"/>
                  </a:moveTo>
                  <a:cubicBezTo>
                    <a:pt x="10208" y="0"/>
                    <a:pt x="1" y="10241"/>
                    <a:pt x="1" y="22916"/>
                  </a:cubicBezTo>
                  <a:lnTo>
                    <a:pt x="1" y="65847"/>
                  </a:lnTo>
                  <a:cubicBezTo>
                    <a:pt x="1" y="78556"/>
                    <a:pt x="10208" y="88797"/>
                    <a:pt x="22917" y="88797"/>
                  </a:cubicBezTo>
                  <a:lnTo>
                    <a:pt x="100172" y="88797"/>
                  </a:lnTo>
                  <a:cubicBezTo>
                    <a:pt x="112881" y="88797"/>
                    <a:pt x="123089" y="78556"/>
                    <a:pt x="123089" y="65847"/>
                  </a:cubicBezTo>
                  <a:lnTo>
                    <a:pt x="123089" y="22916"/>
                  </a:lnTo>
                  <a:cubicBezTo>
                    <a:pt x="123089" y="10241"/>
                    <a:pt x="112881" y="0"/>
                    <a:pt x="1001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2691;p62">
              <a:extLst>
                <a:ext uri="{FF2B5EF4-FFF2-40B4-BE49-F238E27FC236}">
                  <a16:creationId xmlns:a16="http://schemas.microsoft.com/office/drawing/2014/main" id="{16C8F98B-F0E8-B4E1-4DA3-0C87D6BF4E37}"/>
                </a:ext>
              </a:extLst>
            </p:cNvPr>
            <p:cNvSpPr/>
            <p:nvPr/>
          </p:nvSpPr>
          <p:spPr>
            <a:xfrm>
              <a:off x="4683633" y="1513186"/>
              <a:ext cx="1979973" cy="1365573"/>
            </a:xfrm>
            <a:custGeom>
              <a:avLst/>
              <a:gdLst/>
              <a:ahLst/>
              <a:cxnLst/>
              <a:rect l="l" t="t" r="r" b="b"/>
              <a:pathLst>
                <a:path w="110613" h="76289" extrusionOk="0">
                  <a:moveTo>
                    <a:pt x="16679" y="1"/>
                  </a:moveTo>
                  <a:cubicBezTo>
                    <a:pt x="7439" y="1"/>
                    <a:pt x="1" y="7440"/>
                    <a:pt x="1" y="16679"/>
                  </a:cubicBezTo>
                  <a:lnTo>
                    <a:pt x="1" y="59610"/>
                  </a:lnTo>
                  <a:cubicBezTo>
                    <a:pt x="1" y="68850"/>
                    <a:pt x="7439" y="76289"/>
                    <a:pt x="16679" y="76289"/>
                  </a:cubicBezTo>
                  <a:lnTo>
                    <a:pt x="93934" y="76289"/>
                  </a:lnTo>
                  <a:cubicBezTo>
                    <a:pt x="103174" y="76289"/>
                    <a:pt x="110613" y="68850"/>
                    <a:pt x="110613" y="59610"/>
                  </a:cubicBezTo>
                  <a:lnTo>
                    <a:pt x="110613" y="16679"/>
                  </a:lnTo>
                  <a:cubicBezTo>
                    <a:pt x="110613" y="7440"/>
                    <a:pt x="103174" y="1"/>
                    <a:pt x="939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2692;p62">
              <a:extLst>
                <a:ext uri="{FF2B5EF4-FFF2-40B4-BE49-F238E27FC236}">
                  <a16:creationId xmlns:a16="http://schemas.microsoft.com/office/drawing/2014/main" id="{8CC9B68C-3CB4-0D16-A808-C24620EEEF85}"/>
                </a:ext>
              </a:extLst>
            </p:cNvPr>
            <p:cNvSpPr/>
            <p:nvPr/>
          </p:nvSpPr>
          <p:spPr>
            <a:xfrm>
              <a:off x="4683633" y="1513794"/>
              <a:ext cx="1384672" cy="1364964"/>
            </a:xfrm>
            <a:custGeom>
              <a:avLst/>
              <a:gdLst/>
              <a:ahLst/>
              <a:cxnLst/>
              <a:rect l="l" t="t" r="r" b="b"/>
              <a:pathLst>
                <a:path w="77356" h="76255" fill="none" extrusionOk="0">
                  <a:moveTo>
                    <a:pt x="77356" y="76255"/>
                  </a:moveTo>
                  <a:lnTo>
                    <a:pt x="16679" y="76255"/>
                  </a:lnTo>
                  <a:cubicBezTo>
                    <a:pt x="7473" y="76255"/>
                    <a:pt x="1" y="68816"/>
                    <a:pt x="1" y="59576"/>
                  </a:cubicBezTo>
                  <a:lnTo>
                    <a:pt x="1" y="16679"/>
                  </a:lnTo>
                  <a:cubicBezTo>
                    <a:pt x="1" y="7439"/>
                    <a:pt x="7473" y="0"/>
                    <a:pt x="16679" y="0"/>
                  </a:cubicBez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693;p62">
              <a:extLst>
                <a:ext uri="{FF2B5EF4-FFF2-40B4-BE49-F238E27FC236}">
                  <a16:creationId xmlns:a16="http://schemas.microsoft.com/office/drawing/2014/main" id="{94C93FA5-06EA-C10D-61BA-216F46F41D0A}"/>
                </a:ext>
              </a:extLst>
            </p:cNvPr>
            <p:cNvSpPr/>
            <p:nvPr/>
          </p:nvSpPr>
          <p:spPr>
            <a:xfrm>
              <a:off x="5882002" y="1698737"/>
              <a:ext cx="759515" cy="740559"/>
            </a:xfrm>
            <a:custGeom>
              <a:avLst/>
              <a:gdLst/>
              <a:ahLst/>
              <a:cxnLst/>
              <a:rect l="l" t="t" r="r" b="b"/>
              <a:pathLst>
                <a:path w="42431" h="41372" extrusionOk="0">
                  <a:moveTo>
                    <a:pt x="8363" y="0"/>
                  </a:moveTo>
                  <a:cubicBezTo>
                    <a:pt x="6840" y="0"/>
                    <a:pt x="5321" y="592"/>
                    <a:pt x="4170" y="1777"/>
                  </a:cubicBezTo>
                  <a:lnTo>
                    <a:pt x="0" y="5980"/>
                  </a:lnTo>
                  <a:lnTo>
                    <a:pt x="1802" y="7748"/>
                  </a:lnTo>
                  <a:lnTo>
                    <a:pt x="4670" y="4846"/>
                  </a:lnTo>
                  <a:lnTo>
                    <a:pt x="37060" y="36702"/>
                  </a:lnTo>
                  <a:lnTo>
                    <a:pt x="34192" y="39604"/>
                  </a:lnTo>
                  <a:lnTo>
                    <a:pt x="35993" y="41372"/>
                  </a:lnTo>
                  <a:lnTo>
                    <a:pt x="40162" y="37136"/>
                  </a:lnTo>
                  <a:cubicBezTo>
                    <a:pt x="42431" y="34834"/>
                    <a:pt x="42397" y="31098"/>
                    <a:pt x="40096" y="28830"/>
                  </a:cubicBezTo>
                  <a:lnTo>
                    <a:pt x="12476" y="1677"/>
                  </a:lnTo>
                  <a:cubicBezTo>
                    <a:pt x="11325" y="559"/>
                    <a:pt x="9843" y="0"/>
                    <a:pt x="836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694;p62">
              <a:extLst>
                <a:ext uri="{FF2B5EF4-FFF2-40B4-BE49-F238E27FC236}">
                  <a16:creationId xmlns:a16="http://schemas.microsoft.com/office/drawing/2014/main" id="{AEE21DBF-4611-1AD5-BAA0-36EB4C8D5C30}"/>
                </a:ext>
              </a:extLst>
            </p:cNvPr>
            <p:cNvSpPr/>
            <p:nvPr/>
          </p:nvSpPr>
          <p:spPr>
            <a:xfrm>
              <a:off x="5607936" y="1770087"/>
              <a:ext cx="956558" cy="949255"/>
            </a:xfrm>
            <a:custGeom>
              <a:avLst/>
              <a:gdLst/>
              <a:ahLst/>
              <a:cxnLst/>
              <a:rect l="l" t="t" r="r" b="b"/>
              <a:pathLst>
                <a:path w="53439" h="53031" extrusionOk="0">
                  <a:moveTo>
                    <a:pt x="21787" y="1"/>
                  </a:moveTo>
                  <a:cubicBezTo>
                    <a:pt x="21179" y="1"/>
                    <a:pt x="20574" y="234"/>
                    <a:pt x="20115" y="693"/>
                  </a:cubicBezTo>
                  <a:lnTo>
                    <a:pt x="1" y="21141"/>
                  </a:lnTo>
                  <a:lnTo>
                    <a:pt x="32390" y="53030"/>
                  </a:lnTo>
                  <a:lnTo>
                    <a:pt x="52505" y="32582"/>
                  </a:lnTo>
                  <a:cubicBezTo>
                    <a:pt x="53439" y="31682"/>
                    <a:pt x="53405" y="30181"/>
                    <a:pt x="52471" y="29247"/>
                  </a:cubicBezTo>
                  <a:lnTo>
                    <a:pt x="23417" y="660"/>
                  </a:lnTo>
                  <a:cubicBezTo>
                    <a:pt x="22959" y="218"/>
                    <a:pt x="22372" y="1"/>
                    <a:pt x="217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695;p62">
              <a:extLst>
                <a:ext uri="{FF2B5EF4-FFF2-40B4-BE49-F238E27FC236}">
                  <a16:creationId xmlns:a16="http://schemas.microsoft.com/office/drawing/2014/main" id="{81588C0C-08BE-D378-1AB2-3C87D2CB513D}"/>
                </a:ext>
              </a:extLst>
            </p:cNvPr>
            <p:cNvSpPr/>
            <p:nvPr/>
          </p:nvSpPr>
          <p:spPr>
            <a:xfrm>
              <a:off x="5802580" y="1836818"/>
              <a:ext cx="691459" cy="684281"/>
            </a:xfrm>
            <a:custGeom>
              <a:avLst/>
              <a:gdLst/>
              <a:ahLst/>
              <a:cxnLst/>
              <a:rect l="l" t="t" r="r" b="b"/>
              <a:pathLst>
                <a:path w="38629" h="38228" extrusionOk="0">
                  <a:moveTo>
                    <a:pt x="6239" y="0"/>
                  </a:moveTo>
                  <a:lnTo>
                    <a:pt x="1" y="6338"/>
                  </a:lnTo>
                  <a:lnTo>
                    <a:pt x="32391" y="38228"/>
                  </a:lnTo>
                  <a:lnTo>
                    <a:pt x="38629" y="31890"/>
                  </a:lnTo>
                  <a:lnTo>
                    <a:pt x="6239" y="0"/>
                  </a:lnTo>
                  <a:close/>
                </a:path>
              </a:pathLst>
            </a:custGeom>
            <a:solidFill>
              <a:srgbClr val="E38C45">
                <a:alpha val="32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2696;p62">
              <a:extLst>
                <a:ext uri="{FF2B5EF4-FFF2-40B4-BE49-F238E27FC236}">
                  <a16:creationId xmlns:a16="http://schemas.microsoft.com/office/drawing/2014/main" id="{6EBFF1F1-F84E-9EE1-210A-52466364E4A0}"/>
                </a:ext>
              </a:extLst>
            </p:cNvPr>
            <p:cNvSpPr/>
            <p:nvPr/>
          </p:nvSpPr>
          <p:spPr>
            <a:xfrm>
              <a:off x="5705866" y="2004004"/>
              <a:ext cx="623976" cy="615026"/>
            </a:xfrm>
            <a:custGeom>
              <a:avLst/>
              <a:gdLst/>
              <a:ahLst/>
              <a:cxnLst/>
              <a:rect l="l" t="t" r="r" b="b"/>
              <a:pathLst>
                <a:path w="34859" h="34359" extrusionOk="0">
                  <a:moveTo>
                    <a:pt x="2469" y="1"/>
                  </a:moveTo>
                  <a:lnTo>
                    <a:pt x="0" y="2469"/>
                  </a:lnTo>
                  <a:lnTo>
                    <a:pt x="32390" y="34358"/>
                  </a:lnTo>
                  <a:lnTo>
                    <a:pt x="34858" y="31890"/>
                  </a:lnTo>
                  <a:lnTo>
                    <a:pt x="2469" y="1"/>
                  </a:lnTo>
                  <a:close/>
                </a:path>
              </a:pathLst>
            </a:custGeom>
            <a:solidFill>
              <a:srgbClr val="E38C45">
                <a:alpha val="32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697;p62">
              <a:extLst>
                <a:ext uri="{FF2B5EF4-FFF2-40B4-BE49-F238E27FC236}">
                  <a16:creationId xmlns:a16="http://schemas.microsoft.com/office/drawing/2014/main" id="{058052F5-D8FF-477B-D97B-B603D3FFD7F1}"/>
                </a:ext>
              </a:extLst>
            </p:cNvPr>
            <p:cNvSpPr/>
            <p:nvPr/>
          </p:nvSpPr>
          <p:spPr>
            <a:xfrm>
              <a:off x="6021121" y="2440352"/>
              <a:ext cx="97949" cy="37894"/>
            </a:xfrm>
            <a:custGeom>
              <a:avLst/>
              <a:gdLst/>
              <a:ahLst/>
              <a:cxnLst/>
              <a:rect l="l" t="t" r="r" b="b"/>
              <a:pathLst>
                <a:path w="5472" h="2117" extrusionOk="0">
                  <a:moveTo>
                    <a:pt x="919" y="0"/>
                  </a:moveTo>
                  <a:cubicBezTo>
                    <a:pt x="440" y="0"/>
                    <a:pt x="65" y="380"/>
                    <a:pt x="34" y="875"/>
                  </a:cubicBezTo>
                  <a:cubicBezTo>
                    <a:pt x="1" y="1375"/>
                    <a:pt x="368" y="1809"/>
                    <a:pt x="901" y="1876"/>
                  </a:cubicBezTo>
                  <a:lnTo>
                    <a:pt x="4437" y="2109"/>
                  </a:lnTo>
                  <a:cubicBezTo>
                    <a:pt x="4474" y="2114"/>
                    <a:pt x="4511" y="2116"/>
                    <a:pt x="4547" y="2116"/>
                  </a:cubicBezTo>
                  <a:cubicBezTo>
                    <a:pt x="5004" y="2116"/>
                    <a:pt x="5407" y="1739"/>
                    <a:pt x="5438" y="1275"/>
                  </a:cubicBezTo>
                  <a:cubicBezTo>
                    <a:pt x="5471" y="741"/>
                    <a:pt x="5104" y="308"/>
                    <a:pt x="4571" y="274"/>
                  </a:cubicBezTo>
                  <a:lnTo>
                    <a:pt x="1035" y="8"/>
                  </a:lnTo>
                  <a:cubicBezTo>
                    <a:pt x="996" y="3"/>
                    <a:pt x="957" y="0"/>
                    <a:pt x="9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698;p62">
              <a:extLst>
                <a:ext uri="{FF2B5EF4-FFF2-40B4-BE49-F238E27FC236}">
                  <a16:creationId xmlns:a16="http://schemas.microsoft.com/office/drawing/2014/main" id="{587B04E6-BD04-F014-2D2A-2FFDB37B26E0}"/>
                </a:ext>
              </a:extLst>
            </p:cNvPr>
            <p:cNvSpPr/>
            <p:nvPr/>
          </p:nvSpPr>
          <p:spPr>
            <a:xfrm>
              <a:off x="6384151" y="2272558"/>
              <a:ext cx="43604" cy="96427"/>
            </a:xfrm>
            <a:custGeom>
              <a:avLst/>
              <a:gdLst/>
              <a:ahLst/>
              <a:cxnLst/>
              <a:rect l="l" t="t" r="r" b="b"/>
              <a:pathLst>
                <a:path w="2436" h="5387" extrusionOk="0">
                  <a:moveTo>
                    <a:pt x="1451" y="0"/>
                  </a:moveTo>
                  <a:cubicBezTo>
                    <a:pt x="997" y="0"/>
                    <a:pt x="596" y="348"/>
                    <a:pt x="535" y="809"/>
                  </a:cubicBezTo>
                  <a:lnTo>
                    <a:pt x="68" y="4345"/>
                  </a:lnTo>
                  <a:cubicBezTo>
                    <a:pt x="1" y="4845"/>
                    <a:pt x="368" y="5312"/>
                    <a:pt x="901" y="5379"/>
                  </a:cubicBezTo>
                  <a:cubicBezTo>
                    <a:pt x="941" y="5384"/>
                    <a:pt x="980" y="5387"/>
                    <a:pt x="1019" y="5387"/>
                  </a:cubicBezTo>
                  <a:cubicBezTo>
                    <a:pt x="1473" y="5387"/>
                    <a:pt x="1874" y="5039"/>
                    <a:pt x="1936" y="4578"/>
                  </a:cubicBezTo>
                  <a:lnTo>
                    <a:pt x="2369" y="1042"/>
                  </a:lnTo>
                  <a:cubicBezTo>
                    <a:pt x="2436" y="542"/>
                    <a:pt x="2069" y="75"/>
                    <a:pt x="1569" y="8"/>
                  </a:cubicBezTo>
                  <a:cubicBezTo>
                    <a:pt x="1529" y="3"/>
                    <a:pt x="1490" y="0"/>
                    <a:pt x="14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699;p62">
              <a:extLst>
                <a:ext uri="{FF2B5EF4-FFF2-40B4-BE49-F238E27FC236}">
                  <a16:creationId xmlns:a16="http://schemas.microsoft.com/office/drawing/2014/main" id="{C317802B-5029-CDEC-4D1C-92249F0A1D8C}"/>
                </a:ext>
              </a:extLst>
            </p:cNvPr>
            <p:cNvSpPr/>
            <p:nvPr/>
          </p:nvSpPr>
          <p:spPr>
            <a:xfrm>
              <a:off x="6096964" y="2237474"/>
              <a:ext cx="78223" cy="82644"/>
            </a:xfrm>
            <a:custGeom>
              <a:avLst/>
              <a:gdLst/>
              <a:ahLst/>
              <a:cxnLst/>
              <a:rect l="l" t="t" r="r" b="b"/>
              <a:pathLst>
                <a:path w="4370" h="4617" extrusionOk="0">
                  <a:moveTo>
                    <a:pt x="3311" y="1"/>
                  </a:moveTo>
                  <a:cubicBezTo>
                    <a:pt x="3048" y="1"/>
                    <a:pt x="2789" y="110"/>
                    <a:pt x="2602" y="334"/>
                  </a:cubicBezTo>
                  <a:lnTo>
                    <a:pt x="334" y="3102"/>
                  </a:lnTo>
                  <a:cubicBezTo>
                    <a:pt x="0" y="3469"/>
                    <a:pt x="67" y="4070"/>
                    <a:pt x="467" y="4403"/>
                  </a:cubicBezTo>
                  <a:cubicBezTo>
                    <a:pt x="640" y="4548"/>
                    <a:pt x="850" y="4617"/>
                    <a:pt x="1058" y="4617"/>
                  </a:cubicBezTo>
                  <a:cubicBezTo>
                    <a:pt x="1330" y="4617"/>
                    <a:pt x="1598" y="4497"/>
                    <a:pt x="1768" y="4270"/>
                  </a:cubicBezTo>
                  <a:lnTo>
                    <a:pt x="4036" y="1535"/>
                  </a:lnTo>
                  <a:cubicBezTo>
                    <a:pt x="4370" y="1134"/>
                    <a:pt x="4303" y="534"/>
                    <a:pt x="3903" y="200"/>
                  </a:cubicBezTo>
                  <a:cubicBezTo>
                    <a:pt x="3727" y="68"/>
                    <a:pt x="3518" y="1"/>
                    <a:pt x="3311" y="1"/>
                  </a:cubicBezTo>
                  <a:close/>
                </a:path>
              </a:pathLst>
            </a:custGeom>
            <a:solidFill>
              <a:srgbClr val="E38C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2700;p62">
              <a:extLst>
                <a:ext uri="{FF2B5EF4-FFF2-40B4-BE49-F238E27FC236}">
                  <a16:creationId xmlns:a16="http://schemas.microsoft.com/office/drawing/2014/main" id="{A375737A-0C2E-1910-AE19-8D99357D7EC5}"/>
                </a:ext>
              </a:extLst>
            </p:cNvPr>
            <p:cNvSpPr/>
            <p:nvPr/>
          </p:nvSpPr>
          <p:spPr>
            <a:xfrm>
              <a:off x="5732126" y="2098587"/>
              <a:ext cx="60323" cy="93277"/>
            </a:xfrm>
            <a:custGeom>
              <a:avLst/>
              <a:gdLst/>
              <a:ahLst/>
              <a:cxnLst/>
              <a:rect l="l" t="t" r="r" b="b"/>
              <a:pathLst>
                <a:path w="3370" h="5211" extrusionOk="0">
                  <a:moveTo>
                    <a:pt x="1043" y="0"/>
                  </a:moveTo>
                  <a:cubicBezTo>
                    <a:pt x="940" y="0"/>
                    <a:pt x="836" y="18"/>
                    <a:pt x="735" y="54"/>
                  </a:cubicBezTo>
                  <a:cubicBezTo>
                    <a:pt x="234" y="254"/>
                    <a:pt x="1" y="788"/>
                    <a:pt x="168" y="1255"/>
                  </a:cubicBezTo>
                  <a:lnTo>
                    <a:pt x="1435" y="4590"/>
                  </a:lnTo>
                  <a:cubicBezTo>
                    <a:pt x="1566" y="4982"/>
                    <a:pt x="1922" y="5211"/>
                    <a:pt x="2311" y="5211"/>
                  </a:cubicBezTo>
                  <a:cubicBezTo>
                    <a:pt x="2418" y="5211"/>
                    <a:pt x="2528" y="5193"/>
                    <a:pt x="2636" y="5157"/>
                  </a:cubicBezTo>
                  <a:cubicBezTo>
                    <a:pt x="3103" y="4957"/>
                    <a:pt x="3370" y="4423"/>
                    <a:pt x="3170" y="3956"/>
                  </a:cubicBezTo>
                  <a:lnTo>
                    <a:pt x="1936" y="621"/>
                  </a:lnTo>
                  <a:cubicBezTo>
                    <a:pt x="1779" y="229"/>
                    <a:pt x="1417" y="0"/>
                    <a:pt x="1043" y="0"/>
                  </a:cubicBezTo>
                  <a:close/>
                </a:path>
              </a:pathLst>
            </a:custGeom>
            <a:solidFill>
              <a:srgbClr val="8130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701;p62">
              <a:extLst>
                <a:ext uri="{FF2B5EF4-FFF2-40B4-BE49-F238E27FC236}">
                  <a16:creationId xmlns:a16="http://schemas.microsoft.com/office/drawing/2014/main" id="{FCA4B979-7748-52FD-EF8D-B555FE5D3B08}"/>
                </a:ext>
              </a:extLst>
            </p:cNvPr>
            <p:cNvSpPr/>
            <p:nvPr/>
          </p:nvSpPr>
          <p:spPr>
            <a:xfrm>
              <a:off x="5873643" y="2019452"/>
              <a:ext cx="83611" cy="77346"/>
            </a:xfrm>
            <a:custGeom>
              <a:avLst/>
              <a:gdLst/>
              <a:ahLst/>
              <a:cxnLst/>
              <a:rect l="l" t="t" r="r" b="b"/>
              <a:pathLst>
                <a:path w="4671" h="4321" extrusionOk="0">
                  <a:moveTo>
                    <a:pt x="3650" y="0"/>
                  </a:moveTo>
                  <a:cubicBezTo>
                    <a:pt x="3409" y="0"/>
                    <a:pt x="3165" y="92"/>
                    <a:pt x="2969" y="272"/>
                  </a:cubicBezTo>
                  <a:lnTo>
                    <a:pt x="401" y="2707"/>
                  </a:lnTo>
                  <a:cubicBezTo>
                    <a:pt x="34" y="3040"/>
                    <a:pt x="0" y="3641"/>
                    <a:pt x="367" y="4041"/>
                  </a:cubicBezTo>
                  <a:cubicBezTo>
                    <a:pt x="538" y="4229"/>
                    <a:pt x="779" y="4321"/>
                    <a:pt x="1027" y="4321"/>
                  </a:cubicBezTo>
                  <a:cubicBezTo>
                    <a:pt x="1263" y="4321"/>
                    <a:pt x="1506" y="4237"/>
                    <a:pt x="1702" y="4074"/>
                  </a:cubicBezTo>
                  <a:lnTo>
                    <a:pt x="4270" y="1639"/>
                  </a:lnTo>
                  <a:cubicBezTo>
                    <a:pt x="4670" y="1272"/>
                    <a:pt x="4670" y="672"/>
                    <a:pt x="4337" y="305"/>
                  </a:cubicBezTo>
                  <a:cubicBezTo>
                    <a:pt x="4149" y="101"/>
                    <a:pt x="3901" y="0"/>
                    <a:pt x="3650" y="0"/>
                  </a:cubicBezTo>
                  <a:close/>
                </a:path>
              </a:pathLst>
            </a:custGeom>
            <a:solidFill>
              <a:srgbClr val="E38C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702;p62">
              <a:extLst>
                <a:ext uri="{FF2B5EF4-FFF2-40B4-BE49-F238E27FC236}">
                  <a16:creationId xmlns:a16="http://schemas.microsoft.com/office/drawing/2014/main" id="{68FA4C58-9EC2-BD45-D820-D816B4196D71}"/>
                </a:ext>
              </a:extLst>
            </p:cNvPr>
            <p:cNvSpPr/>
            <p:nvPr/>
          </p:nvSpPr>
          <p:spPr>
            <a:xfrm>
              <a:off x="5882593" y="2239854"/>
              <a:ext cx="36444" cy="36444"/>
            </a:xfrm>
            <a:custGeom>
              <a:avLst/>
              <a:gdLst/>
              <a:ahLst/>
              <a:cxnLst/>
              <a:rect l="l" t="t" r="r" b="b"/>
              <a:pathLst>
                <a:path w="2036" h="2036" extrusionOk="0">
                  <a:moveTo>
                    <a:pt x="2002" y="1"/>
                  </a:moveTo>
                  <a:lnTo>
                    <a:pt x="1" y="34"/>
                  </a:lnTo>
                  <a:lnTo>
                    <a:pt x="1" y="2035"/>
                  </a:lnTo>
                  <a:lnTo>
                    <a:pt x="2036" y="2002"/>
                  </a:lnTo>
                  <a:lnTo>
                    <a:pt x="2002" y="1"/>
                  </a:lnTo>
                  <a:close/>
                </a:path>
              </a:pathLst>
            </a:custGeom>
            <a:solidFill>
              <a:srgbClr val="7D94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703;p62">
              <a:extLst>
                <a:ext uri="{FF2B5EF4-FFF2-40B4-BE49-F238E27FC236}">
                  <a16:creationId xmlns:a16="http://schemas.microsoft.com/office/drawing/2014/main" id="{B4D6FD28-C382-115A-9847-E1BF40542FF2}"/>
                </a:ext>
              </a:extLst>
            </p:cNvPr>
            <p:cNvSpPr/>
            <p:nvPr/>
          </p:nvSpPr>
          <p:spPr>
            <a:xfrm>
              <a:off x="5991264" y="1912052"/>
              <a:ext cx="36444" cy="36444"/>
            </a:xfrm>
            <a:custGeom>
              <a:avLst/>
              <a:gdLst/>
              <a:ahLst/>
              <a:cxnLst/>
              <a:rect l="l" t="t" r="r" b="b"/>
              <a:pathLst>
                <a:path w="2036" h="2036" extrusionOk="0">
                  <a:moveTo>
                    <a:pt x="2002" y="0"/>
                  </a:moveTo>
                  <a:lnTo>
                    <a:pt x="1" y="34"/>
                  </a:lnTo>
                  <a:lnTo>
                    <a:pt x="34" y="2035"/>
                  </a:lnTo>
                  <a:lnTo>
                    <a:pt x="2036" y="2002"/>
                  </a:lnTo>
                  <a:lnTo>
                    <a:pt x="200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704;p62">
              <a:extLst>
                <a:ext uri="{FF2B5EF4-FFF2-40B4-BE49-F238E27FC236}">
                  <a16:creationId xmlns:a16="http://schemas.microsoft.com/office/drawing/2014/main" id="{1A3E309D-51A1-B8D3-EA1A-EB8F1E1AF284}"/>
                </a:ext>
              </a:extLst>
            </p:cNvPr>
            <p:cNvSpPr/>
            <p:nvPr/>
          </p:nvSpPr>
          <p:spPr>
            <a:xfrm>
              <a:off x="6306537" y="2211787"/>
              <a:ext cx="36444" cy="36444"/>
            </a:xfrm>
            <a:custGeom>
              <a:avLst/>
              <a:gdLst/>
              <a:ahLst/>
              <a:cxnLst/>
              <a:rect l="l" t="t" r="r" b="b"/>
              <a:pathLst>
                <a:path w="2036" h="2036" extrusionOk="0">
                  <a:moveTo>
                    <a:pt x="2035" y="1"/>
                  </a:moveTo>
                  <a:lnTo>
                    <a:pt x="0" y="34"/>
                  </a:lnTo>
                  <a:lnTo>
                    <a:pt x="34" y="2036"/>
                  </a:lnTo>
                  <a:lnTo>
                    <a:pt x="2035" y="2002"/>
                  </a:lnTo>
                  <a:lnTo>
                    <a:pt x="203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705;p62">
              <a:extLst>
                <a:ext uri="{FF2B5EF4-FFF2-40B4-BE49-F238E27FC236}">
                  <a16:creationId xmlns:a16="http://schemas.microsoft.com/office/drawing/2014/main" id="{95EACCB2-7EB0-A2CB-65A1-8821508E79E2}"/>
                </a:ext>
              </a:extLst>
            </p:cNvPr>
            <p:cNvSpPr/>
            <p:nvPr/>
          </p:nvSpPr>
          <p:spPr>
            <a:xfrm>
              <a:off x="6188307" y="2515120"/>
              <a:ext cx="36444" cy="35836"/>
            </a:xfrm>
            <a:custGeom>
              <a:avLst/>
              <a:gdLst/>
              <a:ahLst/>
              <a:cxnLst/>
              <a:rect l="l" t="t" r="r" b="b"/>
              <a:pathLst>
                <a:path w="2036" h="2002" extrusionOk="0">
                  <a:moveTo>
                    <a:pt x="1" y="0"/>
                  </a:moveTo>
                  <a:lnTo>
                    <a:pt x="34" y="2002"/>
                  </a:lnTo>
                  <a:lnTo>
                    <a:pt x="2035" y="2002"/>
                  </a:lnTo>
                  <a:lnTo>
                    <a:pt x="200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706;p62">
              <a:extLst>
                <a:ext uri="{FF2B5EF4-FFF2-40B4-BE49-F238E27FC236}">
                  <a16:creationId xmlns:a16="http://schemas.microsoft.com/office/drawing/2014/main" id="{01D56D6F-04B6-2151-E574-91B63B742271}"/>
                </a:ext>
              </a:extLst>
            </p:cNvPr>
            <p:cNvSpPr/>
            <p:nvPr/>
          </p:nvSpPr>
          <p:spPr>
            <a:xfrm>
              <a:off x="5436579" y="1698737"/>
              <a:ext cx="758906" cy="740559"/>
            </a:xfrm>
            <a:custGeom>
              <a:avLst/>
              <a:gdLst/>
              <a:ahLst/>
              <a:cxnLst/>
              <a:rect l="l" t="t" r="r" b="b"/>
              <a:pathLst>
                <a:path w="42397" h="41372" extrusionOk="0">
                  <a:moveTo>
                    <a:pt x="8363" y="0"/>
                  </a:moveTo>
                  <a:cubicBezTo>
                    <a:pt x="6840" y="0"/>
                    <a:pt x="5320" y="592"/>
                    <a:pt x="4170" y="1777"/>
                  </a:cubicBezTo>
                  <a:lnTo>
                    <a:pt x="0" y="5980"/>
                  </a:lnTo>
                  <a:lnTo>
                    <a:pt x="1768" y="7748"/>
                  </a:lnTo>
                  <a:lnTo>
                    <a:pt x="4637" y="4846"/>
                  </a:lnTo>
                  <a:lnTo>
                    <a:pt x="37026" y="36702"/>
                  </a:lnTo>
                  <a:lnTo>
                    <a:pt x="34158" y="39604"/>
                  </a:lnTo>
                  <a:lnTo>
                    <a:pt x="35959" y="41372"/>
                  </a:lnTo>
                  <a:lnTo>
                    <a:pt x="40129" y="37136"/>
                  </a:lnTo>
                  <a:cubicBezTo>
                    <a:pt x="42397" y="34834"/>
                    <a:pt x="42364" y="31131"/>
                    <a:pt x="40062" y="28830"/>
                  </a:cubicBezTo>
                  <a:lnTo>
                    <a:pt x="12476" y="1677"/>
                  </a:lnTo>
                  <a:cubicBezTo>
                    <a:pt x="11325" y="559"/>
                    <a:pt x="9842" y="0"/>
                    <a:pt x="836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707;p62">
              <a:extLst>
                <a:ext uri="{FF2B5EF4-FFF2-40B4-BE49-F238E27FC236}">
                  <a16:creationId xmlns:a16="http://schemas.microsoft.com/office/drawing/2014/main" id="{7C9EBF63-403F-7B7E-47A2-CBE650BD2C2E}"/>
                </a:ext>
              </a:extLst>
            </p:cNvPr>
            <p:cNvSpPr/>
            <p:nvPr/>
          </p:nvSpPr>
          <p:spPr>
            <a:xfrm>
              <a:off x="5161903" y="1770087"/>
              <a:ext cx="956558" cy="949255"/>
            </a:xfrm>
            <a:custGeom>
              <a:avLst/>
              <a:gdLst/>
              <a:ahLst/>
              <a:cxnLst/>
              <a:rect l="l" t="t" r="r" b="b"/>
              <a:pathLst>
                <a:path w="53439" h="53031" extrusionOk="0">
                  <a:moveTo>
                    <a:pt x="21804" y="1"/>
                  </a:moveTo>
                  <a:cubicBezTo>
                    <a:pt x="21188" y="1"/>
                    <a:pt x="20574" y="234"/>
                    <a:pt x="20115" y="693"/>
                  </a:cubicBezTo>
                  <a:lnTo>
                    <a:pt x="1" y="21141"/>
                  </a:lnTo>
                  <a:lnTo>
                    <a:pt x="32424" y="53030"/>
                  </a:lnTo>
                  <a:lnTo>
                    <a:pt x="52505" y="32582"/>
                  </a:lnTo>
                  <a:cubicBezTo>
                    <a:pt x="53439" y="31682"/>
                    <a:pt x="53439" y="30181"/>
                    <a:pt x="52505" y="29247"/>
                  </a:cubicBezTo>
                  <a:lnTo>
                    <a:pt x="23451" y="660"/>
                  </a:lnTo>
                  <a:cubicBezTo>
                    <a:pt x="22992" y="218"/>
                    <a:pt x="22398" y="1"/>
                    <a:pt x="218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708;p62">
              <a:extLst>
                <a:ext uri="{FF2B5EF4-FFF2-40B4-BE49-F238E27FC236}">
                  <a16:creationId xmlns:a16="http://schemas.microsoft.com/office/drawing/2014/main" id="{F7D81D9D-3EBA-1187-4C0C-5E07F5023A7F}"/>
                </a:ext>
              </a:extLst>
            </p:cNvPr>
            <p:cNvSpPr/>
            <p:nvPr/>
          </p:nvSpPr>
          <p:spPr>
            <a:xfrm>
              <a:off x="5356566" y="1836818"/>
              <a:ext cx="692050" cy="684281"/>
            </a:xfrm>
            <a:custGeom>
              <a:avLst/>
              <a:gdLst/>
              <a:ahLst/>
              <a:cxnLst/>
              <a:rect l="l" t="t" r="r" b="b"/>
              <a:pathLst>
                <a:path w="38662" h="38228" extrusionOk="0">
                  <a:moveTo>
                    <a:pt x="6238" y="0"/>
                  </a:moveTo>
                  <a:lnTo>
                    <a:pt x="0" y="6338"/>
                  </a:lnTo>
                  <a:lnTo>
                    <a:pt x="32423" y="38228"/>
                  </a:lnTo>
                  <a:lnTo>
                    <a:pt x="38661" y="31890"/>
                  </a:lnTo>
                  <a:lnTo>
                    <a:pt x="6238" y="0"/>
                  </a:lnTo>
                  <a:close/>
                </a:path>
              </a:pathLst>
            </a:custGeom>
            <a:solidFill>
              <a:srgbClr val="E38C45">
                <a:alpha val="32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709;p62">
              <a:extLst>
                <a:ext uri="{FF2B5EF4-FFF2-40B4-BE49-F238E27FC236}">
                  <a16:creationId xmlns:a16="http://schemas.microsoft.com/office/drawing/2014/main" id="{A5D75A12-73FA-0E4E-9C2B-5E7AEABE4FA3}"/>
                </a:ext>
              </a:extLst>
            </p:cNvPr>
            <p:cNvSpPr/>
            <p:nvPr/>
          </p:nvSpPr>
          <p:spPr>
            <a:xfrm>
              <a:off x="5259834" y="2004004"/>
              <a:ext cx="623976" cy="615026"/>
            </a:xfrm>
            <a:custGeom>
              <a:avLst/>
              <a:gdLst/>
              <a:ahLst/>
              <a:cxnLst/>
              <a:rect l="l" t="t" r="r" b="b"/>
              <a:pathLst>
                <a:path w="34859" h="34359" extrusionOk="0">
                  <a:moveTo>
                    <a:pt x="2469" y="1"/>
                  </a:moveTo>
                  <a:lnTo>
                    <a:pt x="0" y="2469"/>
                  </a:lnTo>
                  <a:lnTo>
                    <a:pt x="32423" y="34358"/>
                  </a:lnTo>
                  <a:lnTo>
                    <a:pt x="34859" y="31890"/>
                  </a:lnTo>
                  <a:lnTo>
                    <a:pt x="2469" y="1"/>
                  </a:lnTo>
                  <a:close/>
                </a:path>
              </a:pathLst>
            </a:custGeom>
            <a:solidFill>
              <a:srgbClr val="E38C45">
                <a:alpha val="32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710;p62">
              <a:extLst>
                <a:ext uri="{FF2B5EF4-FFF2-40B4-BE49-F238E27FC236}">
                  <a16:creationId xmlns:a16="http://schemas.microsoft.com/office/drawing/2014/main" id="{382C90E4-2592-FA8F-C847-79FF086E9AF6}"/>
                </a:ext>
              </a:extLst>
            </p:cNvPr>
            <p:cNvSpPr/>
            <p:nvPr/>
          </p:nvSpPr>
          <p:spPr>
            <a:xfrm>
              <a:off x="5575089" y="2440352"/>
              <a:ext cx="97949" cy="37805"/>
            </a:xfrm>
            <a:custGeom>
              <a:avLst/>
              <a:gdLst/>
              <a:ahLst/>
              <a:cxnLst/>
              <a:rect l="l" t="t" r="r" b="b"/>
              <a:pathLst>
                <a:path w="5472" h="2112" extrusionOk="0">
                  <a:moveTo>
                    <a:pt x="919" y="0"/>
                  </a:moveTo>
                  <a:cubicBezTo>
                    <a:pt x="440" y="0"/>
                    <a:pt x="65" y="380"/>
                    <a:pt x="34" y="875"/>
                  </a:cubicBezTo>
                  <a:cubicBezTo>
                    <a:pt x="1" y="1375"/>
                    <a:pt x="368" y="1809"/>
                    <a:pt x="902" y="1876"/>
                  </a:cubicBezTo>
                  <a:lnTo>
                    <a:pt x="4437" y="2109"/>
                  </a:lnTo>
                  <a:cubicBezTo>
                    <a:pt x="4459" y="2111"/>
                    <a:pt x="4480" y="2111"/>
                    <a:pt x="4501" y="2111"/>
                  </a:cubicBezTo>
                  <a:cubicBezTo>
                    <a:pt x="4976" y="2111"/>
                    <a:pt x="5406" y="1754"/>
                    <a:pt x="5438" y="1275"/>
                  </a:cubicBezTo>
                  <a:cubicBezTo>
                    <a:pt x="5471" y="741"/>
                    <a:pt x="5105" y="308"/>
                    <a:pt x="4571" y="274"/>
                  </a:cubicBezTo>
                  <a:lnTo>
                    <a:pt x="1035" y="8"/>
                  </a:lnTo>
                  <a:cubicBezTo>
                    <a:pt x="996" y="3"/>
                    <a:pt x="957" y="0"/>
                    <a:pt x="9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711;p62">
              <a:extLst>
                <a:ext uri="{FF2B5EF4-FFF2-40B4-BE49-F238E27FC236}">
                  <a16:creationId xmlns:a16="http://schemas.microsoft.com/office/drawing/2014/main" id="{F12ACC05-D18B-217C-E280-778368761794}"/>
                </a:ext>
              </a:extLst>
            </p:cNvPr>
            <p:cNvSpPr/>
            <p:nvPr/>
          </p:nvSpPr>
          <p:spPr>
            <a:xfrm>
              <a:off x="5938137" y="2272558"/>
              <a:ext cx="43604" cy="96427"/>
            </a:xfrm>
            <a:custGeom>
              <a:avLst/>
              <a:gdLst/>
              <a:ahLst/>
              <a:cxnLst/>
              <a:rect l="l" t="t" r="r" b="b"/>
              <a:pathLst>
                <a:path w="2436" h="5387" extrusionOk="0">
                  <a:moveTo>
                    <a:pt x="1450" y="0"/>
                  </a:moveTo>
                  <a:cubicBezTo>
                    <a:pt x="996" y="0"/>
                    <a:pt x="595" y="348"/>
                    <a:pt x="534" y="809"/>
                  </a:cubicBezTo>
                  <a:lnTo>
                    <a:pt x="67" y="4345"/>
                  </a:lnTo>
                  <a:cubicBezTo>
                    <a:pt x="0" y="4845"/>
                    <a:pt x="367" y="5312"/>
                    <a:pt x="901" y="5379"/>
                  </a:cubicBezTo>
                  <a:cubicBezTo>
                    <a:pt x="940" y="5384"/>
                    <a:pt x="980" y="5387"/>
                    <a:pt x="1019" y="5387"/>
                  </a:cubicBezTo>
                  <a:cubicBezTo>
                    <a:pt x="1472" y="5387"/>
                    <a:pt x="1873" y="5039"/>
                    <a:pt x="1935" y="4578"/>
                  </a:cubicBezTo>
                  <a:lnTo>
                    <a:pt x="2368" y="1042"/>
                  </a:lnTo>
                  <a:cubicBezTo>
                    <a:pt x="2435" y="542"/>
                    <a:pt x="2068" y="75"/>
                    <a:pt x="1568" y="8"/>
                  </a:cubicBezTo>
                  <a:cubicBezTo>
                    <a:pt x="1528" y="3"/>
                    <a:pt x="1489" y="0"/>
                    <a:pt x="14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12;p62">
              <a:extLst>
                <a:ext uri="{FF2B5EF4-FFF2-40B4-BE49-F238E27FC236}">
                  <a16:creationId xmlns:a16="http://schemas.microsoft.com/office/drawing/2014/main" id="{6EECC83F-BD24-4A53-75C1-C0DDC6D33C80}"/>
                </a:ext>
              </a:extLst>
            </p:cNvPr>
            <p:cNvSpPr/>
            <p:nvPr/>
          </p:nvSpPr>
          <p:spPr>
            <a:xfrm>
              <a:off x="5651522" y="2237474"/>
              <a:ext cx="78241" cy="82644"/>
            </a:xfrm>
            <a:custGeom>
              <a:avLst/>
              <a:gdLst/>
              <a:ahLst/>
              <a:cxnLst/>
              <a:rect l="l" t="t" r="r" b="b"/>
              <a:pathLst>
                <a:path w="4371" h="4617" extrusionOk="0">
                  <a:moveTo>
                    <a:pt x="3301" y="1"/>
                  </a:moveTo>
                  <a:cubicBezTo>
                    <a:pt x="3033" y="1"/>
                    <a:pt x="2771" y="110"/>
                    <a:pt x="2602" y="334"/>
                  </a:cubicBezTo>
                  <a:lnTo>
                    <a:pt x="334" y="3102"/>
                  </a:lnTo>
                  <a:cubicBezTo>
                    <a:pt x="1" y="3469"/>
                    <a:pt x="67" y="4070"/>
                    <a:pt x="468" y="4403"/>
                  </a:cubicBezTo>
                  <a:cubicBezTo>
                    <a:pt x="641" y="4548"/>
                    <a:pt x="845" y="4617"/>
                    <a:pt x="1048" y="4617"/>
                  </a:cubicBezTo>
                  <a:cubicBezTo>
                    <a:pt x="1314" y="4617"/>
                    <a:pt x="1579" y="4497"/>
                    <a:pt x="1769" y="4270"/>
                  </a:cubicBezTo>
                  <a:lnTo>
                    <a:pt x="4037" y="1535"/>
                  </a:lnTo>
                  <a:cubicBezTo>
                    <a:pt x="4370" y="1134"/>
                    <a:pt x="4304" y="534"/>
                    <a:pt x="3903" y="200"/>
                  </a:cubicBezTo>
                  <a:cubicBezTo>
                    <a:pt x="3727" y="68"/>
                    <a:pt x="3512" y="1"/>
                    <a:pt x="3301" y="1"/>
                  </a:cubicBezTo>
                  <a:close/>
                </a:path>
              </a:pathLst>
            </a:custGeom>
            <a:solidFill>
              <a:srgbClr val="BB51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713;p62">
              <a:extLst>
                <a:ext uri="{FF2B5EF4-FFF2-40B4-BE49-F238E27FC236}">
                  <a16:creationId xmlns:a16="http://schemas.microsoft.com/office/drawing/2014/main" id="{A33BDA5E-B67E-186D-6450-13DCA481290C}"/>
                </a:ext>
              </a:extLst>
            </p:cNvPr>
            <p:cNvSpPr/>
            <p:nvPr/>
          </p:nvSpPr>
          <p:spPr>
            <a:xfrm>
              <a:off x="5286111" y="2098587"/>
              <a:ext cx="60323" cy="93277"/>
            </a:xfrm>
            <a:custGeom>
              <a:avLst/>
              <a:gdLst/>
              <a:ahLst/>
              <a:cxnLst/>
              <a:rect l="l" t="t" r="r" b="b"/>
              <a:pathLst>
                <a:path w="3370" h="5211" extrusionOk="0">
                  <a:moveTo>
                    <a:pt x="1059" y="0"/>
                  </a:moveTo>
                  <a:cubicBezTo>
                    <a:pt x="952" y="0"/>
                    <a:pt x="842" y="18"/>
                    <a:pt x="734" y="54"/>
                  </a:cubicBezTo>
                  <a:cubicBezTo>
                    <a:pt x="267" y="220"/>
                    <a:pt x="0" y="754"/>
                    <a:pt x="200" y="1255"/>
                  </a:cubicBezTo>
                  <a:lnTo>
                    <a:pt x="1434" y="4590"/>
                  </a:lnTo>
                  <a:cubicBezTo>
                    <a:pt x="1591" y="4982"/>
                    <a:pt x="1953" y="5211"/>
                    <a:pt x="2327" y="5211"/>
                  </a:cubicBezTo>
                  <a:cubicBezTo>
                    <a:pt x="2430" y="5211"/>
                    <a:pt x="2534" y="5193"/>
                    <a:pt x="2635" y="5157"/>
                  </a:cubicBezTo>
                  <a:cubicBezTo>
                    <a:pt x="3136" y="4957"/>
                    <a:pt x="3369" y="4423"/>
                    <a:pt x="3202" y="3956"/>
                  </a:cubicBezTo>
                  <a:lnTo>
                    <a:pt x="1935" y="621"/>
                  </a:lnTo>
                  <a:cubicBezTo>
                    <a:pt x="1804" y="229"/>
                    <a:pt x="1448" y="0"/>
                    <a:pt x="1059" y="0"/>
                  </a:cubicBezTo>
                  <a:close/>
                </a:path>
              </a:pathLst>
            </a:custGeom>
            <a:solidFill>
              <a:srgbClr val="8130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714;p62">
              <a:extLst>
                <a:ext uri="{FF2B5EF4-FFF2-40B4-BE49-F238E27FC236}">
                  <a16:creationId xmlns:a16="http://schemas.microsoft.com/office/drawing/2014/main" id="{341027B2-E588-D296-F0B2-08D955BAD494}"/>
                </a:ext>
              </a:extLst>
            </p:cNvPr>
            <p:cNvSpPr/>
            <p:nvPr/>
          </p:nvSpPr>
          <p:spPr>
            <a:xfrm>
              <a:off x="5428220" y="2019666"/>
              <a:ext cx="83611" cy="77131"/>
            </a:xfrm>
            <a:custGeom>
              <a:avLst/>
              <a:gdLst/>
              <a:ahLst/>
              <a:cxnLst/>
              <a:rect l="l" t="t" r="r" b="b"/>
              <a:pathLst>
                <a:path w="4671" h="4309" extrusionOk="0">
                  <a:moveTo>
                    <a:pt x="3603" y="1"/>
                  </a:moveTo>
                  <a:cubicBezTo>
                    <a:pt x="3372" y="1"/>
                    <a:pt x="3144" y="85"/>
                    <a:pt x="2969" y="260"/>
                  </a:cubicBezTo>
                  <a:lnTo>
                    <a:pt x="400" y="2695"/>
                  </a:lnTo>
                  <a:cubicBezTo>
                    <a:pt x="33" y="3062"/>
                    <a:pt x="0" y="3629"/>
                    <a:pt x="367" y="4029"/>
                  </a:cubicBezTo>
                  <a:cubicBezTo>
                    <a:pt x="538" y="4217"/>
                    <a:pt x="778" y="4309"/>
                    <a:pt x="1022" y="4309"/>
                  </a:cubicBezTo>
                  <a:cubicBezTo>
                    <a:pt x="1254" y="4309"/>
                    <a:pt x="1489" y="4225"/>
                    <a:pt x="1668" y="4062"/>
                  </a:cubicBezTo>
                  <a:lnTo>
                    <a:pt x="4270" y="1627"/>
                  </a:lnTo>
                  <a:cubicBezTo>
                    <a:pt x="4637" y="1260"/>
                    <a:pt x="4670" y="660"/>
                    <a:pt x="4303" y="293"/>
                  </a:cubicBezTo>
                  <a:cubicBezTo>
                    <a:pt x="4111" y="101"/>
                    <a:pt x="3856" y="1"/>
                    <a:pt x="3603" y="1"/>
                  </a:cubicBezTo>
                  <a:close/>
                </a:path>
              </a:pathLst>
            </a:custGeom>
            <a:solidFill>
              <a:srgbClr val="BB51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715;p62">
              <a:extLst>
                <a:ext uri="{FF2B5EF4-FFF2-40B4-BE49-F238E27FC236}">
                  <a16:creationId xmlns:a16="http://schemas.microsoft.com/office/drawing/2014/main" id="{D15B7680-16CC-E578-9C98-DBEAFA02330B}"/>
                </a:ext>
              </a:extLst>
            </p:cNvPr>
            <p:cNvSpPr/>
            <p:nvPr/>
          </p:nvSpPr>
          <p:spPr>
            <a:xfrm>
              <a:off x="5436579" y="2239854"/>
              <a:ext cx="36426" cy="36444"/>
            </a:xfrm>
            <a:custGeom>
              <a:avLst/>
              <a:gdLst/>
              <a:ahLst/>
              <a:cxnLst/>
              <a:rect l="l" t="t" r="r" b="b"/>
              <a:pathLst>
                <a:path w="2035" h="2036" extrusionOk="0">
                  <a:moveTo>
                    <a:pt x="2001" y="1"/>
                  </a:moveTo>
                  <a:lnTo>
                    <a:pt x="0" y="34"/>
                  </a:lnTo>
                  <a:lnTo>
                    <a:pt x="33" y="2035"/>
                  </a:lnTo>
                  <a:lnTo>
                    <a:pt x="2035" y="2002"/>
                  </a:lnTo>
                  <a:lnTo>
                    <a:pt x="2001" y="1"/>
                  </a:lnTo>
                  <a:close/>
                </a:path>
              </a:pathLst>
            </a:custGeom>
            <a:solidFill>
              <a:srgbClr val="7D94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716;p62">
              <a:extLst>
                <a:ext uri="{FF2B5EF4-FFF2-40B4-BE49-F238E27FC236}">
                  <a16:creationId xmlns:a16="http://schemas.microsoft.com/office/drawing/2014/main" id="{D04E1BC8-3430-4981-3D6F-CC49F4D0E962}"/>
                </a:ext>
              </a:extLst>
            </p:cNvPr>
            <p:cNvSpPr/>
            <p:nvPr/>
          </p:nvSpPr>
          <p:spPr>
            <a:xfrm>
              <a:off x="5545250" y="1912052"/>
              <a:ext cx="36426" cy="36444"/>
            </a:xfrm>
            <a:custGeom>
              <a:avLst/>
              <a:gdLst/>
              <a:ahLst/>
              <a:cxnLst/>
              <a:rect l="l" t="t" r="r" b="b"/>
              <a:pathLst>
                <a:path w="2035" h="2036" extrusionOk="0">
                  <a:moveTo>
                    <a:pt x="2001" y="0"/>
                  </a:moveTo>
                  <a:lnTo>
                    <a:pt x="0" y="34"/>
                  </a:lnTo>
                  <a:lnTo>
                    <a:pt x="33" y="2035"/>
                  </a:lnTo>
                  <a:lnTo>
                    <a:pt x="2035" y="2035"/>
                  </a:lnTo>
                  <a:lnTo>
                    <a:pt x="200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717;p62">
              <a:extLst>
                <a:ext uri="{FF2B5EF4-FFF2-40B4-BE49-F238E27FC236}">
                  <a16:creationId xmlns:a16="http://schemas.microsoft.com/office/drawing/2014/main" id="{76BAB56C-943F-229A-DA90-FAFC862818D5}"/>
                </a:ext>
              </a:extLst>
            </p:cNvPr>
            <p:cNvSpPr/>
            <p:nvPr/>
          </p:nvSpPr>
          <p:spPr>
            <a:xfrm>
              <a:off x="5861095" y="2211787"/>
              <a:ext cx="36444" cy="36444"/>
            </a:xfrm>
            <a:custGeom>
              <a:avLst/>
              <a:gdLst/>
              <a:ahLst/>
              <a:cxnLst/>
              <a:rect l="l" t="t" r="r" b="b"/>
              <a:pathLst>
                <a:path w="2036" h="2036" extrusionOk="0">
                  <a:moveTo>
                    <a:pt x="2002" y="1"/>
                  </a:moveTo>
                  <a:lnTo>
                    <a:pt x="1" y="34"/>
                  </a:lnTo>
                  <a:lnTo>
                    <a:pt x="34" y="2036"/>
                  </a:lnTo>
                  <a:lnTo>
                    <a:pt x="2036" y="2002"/>
                  </a:lnTo>
                  <a:lnTo>
                    <a:pt x="200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718;p62">
              <a:extLst>
                <a:ext uri="{FF2B5EF4-FFF2-40B4-BE49-F238E27FC236}">
                  <a16:creationId xmlns:a16="http://schemas.microsoft.com/office/drawing/2014/main" id="{4134F5F9-B981-1E73-480A-257DE63D92A7}"/>
                </a:ext>
              </a:extLst>
            </p:cNvPr>
            <p:cNvSpPr/>
            <p:nvPr/>
          </p:nvSpPr>
          <p:spPr>
            <a:xfrm>
              <a:off x="5742275" y="2514512"/>
              <a:ext cx="36444" cy="36444"/>
            </a:xfrm>
            <a:custGeom>
              <a:avLst/>
              <a:gdLst/>
              <a:ahLst/>
              <a:cxnLst/>
              <a:rect l="l" t="t" r="r" b="b"/>
              <a:pathLst>
                <a:path w="2036" h="2036" extrusionOk="0">
                  <a:moveTo>
                    <a:pt x="2002" y="1"/>
                  </a:moveTo>
                  <a:lnTo>
                    <a:pt x="1" y="34"/>
                  </a:lnTo>
                  <a:lnTo>
                    <a:pt x="34" y="2036"/>
                  </a:lnTo>
                  <a:lnTo>
                    <a:pt x="2036" y="2002"/>
                  </a:lnTo>
                  <a:lnTo>
                    <a:pt x="200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719;p62">
              <a:extLst>
                <a:ext uri="{FF2B5EF4-FFF2-40B4-BE49-F238E27FC236}">
                  <a16:creationId xmlns:a16="http://schemas.microsoft.com/office/drawing/2014/main" id="{BF73C203-E4FD-3992-D2E7-4608B3A304E9}"/>
                </a:ext>
              </a:extLst>
            </p:cNvPr>
            <p:cNvSpPr/>
            <p:nvPr/>
          </p:nvSpPr>
          <p:spPr>
            <a:xfrm>
              <a:off x="4995326" y="1698737"/>
              <a:ext cx="759515" cy="740559"/>
            </a:xfrm>
            <a:custGeom>
              <a:avLst/>
              <a:gdLst/>
              <a:ahLst/>
              <a:cxnLst/>
              <a:rect l="l" t="t" r="r" b="b"/>
              <a:pathLst>
                <a:path w="42431" h="41372" extrusionOk="0">
                  <a:moveTo>
                    <a:pt x="8363" y="0"/>
                  </a:moveTo>
                  <a:cubicBezTo>
                    <a:pt x="6840" y="0"/>
                    <a:pt x="5320" y="592"/>
                    <a:pt x="4170" y="1777"/>
                  </a:cubicBezTo>
                  <a:lnTo>
                    <a:pt x="0" y="5980"/>
                  </a:lnTo>
                  <a:lnTo>
                    <a:pt x="1801" y="7748"/>
                  </a:lnTo>
                  <a:lnTo>
                    <a:pt x="4637" y="4846"/>
                  </a:lnTo>
                  <a:lnTo>
                    <a:pt x="37027" y="36702"/>
                  </a:lnTo>
                  <a:lnTo>
                    <a:pt x="34191" y="39604"/>
                  </a:lnTo>
                  <a:lnTo>
                    <a:pt x="35959" y="41372"/>
                  </a:lnTo>
                  <a:lnTo>
                    <a:pt x="40129" y="37136"/>
                  </a:lnTo>
                  <a:cubicBezTo>
                    <a:pt x="42430" y="34834"/>
                    <a:pt x="42397" y="31098"/>
                    <a:pt x="40062" y="28830"/>
                  </a:cubicBezTo>
                  <a:lnTo>
                    <a:pt x="12476" y="1677"/>
                  </a:lnTo>
                  <a:cubicBezTo>
                    <a:pt x="11325" y="559"/>
                    <a:pt x="9842" y="0"/>
                    <a:pt x="836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720;p62">
              <a:extLst>
                <a:ext uri="{FF2B5EF4-FFF2-40B4-BE49-F238E27FC236}">
                  <a16:creationId xmlns:a16="http://schemas.microsoft.com/office/drawing/2014/main" id="{C60168E0-B97A-8431-9875-D0AAF8BB3C57}"/>
                </a:ext>
              </a:extLst>
            </p:cNvPr>
            <p:cNvSpPr/>
            <p:nvPr/>
          </p:nvSpPr>
          <p:spPr>
            <a:xfrm>
              <a:off x="4721259" y="1770087"/>
              <a:ext cx="955949" cy="949255"/>
            </a:xfrm>
            <a:custGeom>
              <a:avLst/>
              <a:gdLst/>
              <a:ahLst/>
              <a:cxnLst/>
              <a:rect l="l" t="t" r="r" b="b"/>
              <a:pathLst>
                <a:path w="53405" h="53031" extrusionOk="0">
                  <a:moveTo>
                    <a:pt x="21782" y="1"/>
                  </a:moveTo>
                  <a:cubicBezTo>
                    <a:pt x="21171" y="1"/>
                    <a:pt x="20557" y="234"/>
                    <a:pt x="20081" y="693"/>
                  </a:cubicBezTo>
                  <a:lnTo>
                    <a:pt x="0" y="21141"/>
                  </a:lnTo>
                  <a:lnTo>
                    <a:pt x="32390" y="53030"/>
                  </a:lnTo>
                  <a:lnTo>
                    <a:pt x="52504" y="32582"/>
                  </a:lnTo>
                  <a:cubicBezTo>
                    <a:pt x="53405" y="31682"/>
                    <a:pt x="53405" y="30181"/>
                    <a:pt x="52471" y="29247"/>
                  </a:cubicBezTo>
                  <a:lnTo>
                    <a:pt x="23417" y="660"/>
                  </a:lnTo>
                  <a:cubicBezTo>
                    <a:pt x="22959" y="218"/>
                    <a:pt x="22372" y="1"/>
                    <a:pt x="217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721;p62">
              <a:extLst>
                <a:ext uri="{FF2B5EF4-FFF2-40B4-BE49-F238E27FC236}">
                  <a16:creationId xmlns:a16="http://schemas.microsoft.com/office/drawing/2014/main" id="{B3D4F3AA-19A1-905F-B11A-2D9402E15B1B}"/>
                </a:ext>
              </a:extLst>
            </p:cNvPr>
            <p:cNvSpPr/>
            <p:nvPr/>
          </p:nvSpPr>
          <p:spPr>
            <a:xfrm>
              <a:off x="4915904" y="1836818"/>
              <a:ext cx="691459" cy="684281"/>
            </a:xfrm>
            <a:custGeom>
              <a:avLst/>
              <a:gdLst/>
              <a:ahLst/>
              <a:cxnLst/>
              <a:rect l="l" t="t" r="r" b="b"/>
              <a:pathLst>
                <a:path w="38629" h="38228" extrusionOk="0">
                  <a:moveTo>
                    <a:pt x="6238" y="0"/>
                  </a:moveTo>
                  <a:lnTo>
                    <a:pt x="1" y="6338"/>
                  </a:lnTo>
                  <a:lnTo>
                    <a:pt x="32390" y="38228"/>
                  </a:lnTo>
                  <a:lnTo>
                    <a:pt x="38628" y="31890"/>
                  </a:lnTo>
                  <a:lnTo>
                    <a:pt x="6238" y="0"/>
                  </a:lnTo>
                  <a:close/>
                </a:path>
              </a:pathLst>
            </a:custGeom>
            <a:solidFill>
              <a:srgbClr val="E38C45">
                <a:alpha val="32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722;p62">
              <a:extLst>
                <a:ext uri="{FF2B5EF4-FFF2-40B4-BE49-F238E27FC236}">
                  <a16:creationId xmlns:a16="http://schemas.microsoft.com/office/drawing/2014/main" id="{F90CF6C4-0D0E-739E-6CE4-D4BAE77C1680}"/>
                </a:ext>
              </a:extLst>
            </p:cNvPr>
            <p:cNvSpPr/>
            <p:nvPr/>
          </p:nvSpPr>
          <p:spPr>
            <a:xfrm>
              <a:off x="4819172" y="2004004"/>
              <a:ext cx="623976" cy="615026"/>
            </a:xfrm>
            <a:custGeom>
              <a:avLst/>
              <a:gdLst/>
              <a:ahLst/>
              <a:cxnLst/>
              <a:rect l="l" t="t" r="r" b="b"/>
              <a:pathLst>
                <a:path w="34859" h="34359" extrusionOk="0">
                  <a:moveTo>
                    <a:pt x="2436" y="1"/>
                  </a:moveTo>
                  <a:lnTo>
                    <a:pt x="1" y="2469"/>
                  </a:lnTo>
                  <a:lnTo>
                    <a:pt x="32391" y="34358"/>
                  </a:lnTo>
                  <a:lnTo>
                    <a:pt x="34859" y="31890"/>
                  </a:lnTo>
                  <a:lnTo>
                    <a:pt x="2436" y="1"/>
                  </a:lnTo>
                  <a:close/>
                </a:path>
              </a:pathLst>
            </a:custGeom>
            <a:solidFill>
              <a:srgbClr val="E38C45">
                <a:alpha val="32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723;p62">
              <a:extLst>
                <a:ext uri="{FF2B5EF4-FFF2-40B4-BE49-F238E27FC236}">
                  <a16:creationId xmlns:a16="http://schemas.microsoft.com/office/drawing/2014/main" id="{131078D0-90FB-DEF0-A532-3B9860DBF15E}"/>
                </a:ext>
              </a:extLst>
            </p:cNvPr>
            <p:cNvSpPr/>
            <p:nvPr/>
          </p:nvSpPr>
          <p:spPr>
            <a:xfrm>
              <a:off x="5133836" y="2440352"/>
              <a:ext cx="98539" cy="37805"/>
            </a:xfrm>
            <a:custGeom>
              <a:avLst/>
              <a:gdLst/>
              <a:ahLst/>
              <a:cxnLst/>
              <a:rect l="l" t="t" r="r" b="b"/>
              <a:pathLst>
                <a:path w="5505" h="2112" extrusionOk="0">
                  <a:moveTo>
                    <a:pt x="953" y="0"/>
                  </a:moveTo>
                  <a:cubicBezTo>
                    <a:pt x="473" y="0"/>
                    <a:pt x="99" y="380"/>
                    <a:pt x="68" y="875"/>
                  </a:cubicBezTo>
                  <a:cubicBezTo>
                    <a:pt x="1" y="1375"/>
                    <a:pt x="401" y="1809"/>
                    <a:pt x="902" y="1876"/>
                  </a:cubicBezTo>
                  <a:lnTo>
                    <a:pt x="4471" y="2109"/>
                  </a:lnTo>
                  <a:cubicBezTo>
                    <a:pt x="4492" y="2111"/>
                    <a:pt x="4513" y="2111"/>
                    <a:pt x="4534" y="2111"/>
                  </a:cubicBezTo>
                  <a:cubicBezTo>
                    <a:pt x="5007" y="2111"/>
                    <a:pt x="5408" y="1754"/>
                    <a:pt x="5472" y="1275"/>
                  </a:cubicBezTo>
                  <a:cubicBezTo>
                    <a:pt x="5505" y="741"/>
                    <a:pt x="5105" y="308"/>
                    <a:pt x="4604" y="274"/>
                  </a:cubicBezTo>
                  <a:lnTo>
                    <a:pt x="1068" y="8"/>
                  </a:lnTo>
                  <a:cubicBezTo>
                    <a:pt x="1029" y="3"/>
                    <a:pt x="991" y="0"/>
                    <a:pt x="9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724;p62">
              <a:extLst>
                <a:ext uri="{FF2B5EF4-FFF2-40B4-BE49-F238E27FC236}">
                  <a16:creationId xmlns:a16="http://schemas.microsoft.com/office/drawing/2014/main" id="{75A400D0-BFB3-972E-9516-97DF82326FF9}"/>
                </a:ext>
              </a:extLst>
            </p:cNvPr>
            <p:cNvSpPr/>
            <p:nvPr/>
          </p:nvSpPr>
          <p:spPr>
            <a:xfrm>
              <a:off x="5497475" y="2272558"/>
              <a:ext cx="43604" cy="96427"/>
            </a:xfrm>
            <a:custGeom>
              <a:avLst/>
              <a:gdLst/>
              <a:ahLst/>
              <a:cxnLst/>
              <a:rect l="l" t="t" r="r" b="b"/>
              <a:pathLst>
                <a:path w="2436" h="5387" extrusionOk="0">
                  <a:moveTo>
                    <a:pt x="1417" y="0"/>
                  </a:moveTo>
                  <a:cubicBezTo>
                    <a:pt x="963" y="0"/>
                    <a:pt x="562" y="348"/>
                    <a:pt x="501" y="809"/>
                  </a:cubicBezTo>
                  <a:lnTo>
                    <a:pt x="67" y="4345"/>
                  </a:lnTo>
                  <a:cubicBezTo>
                    <a:pt x="0" y="4845"/>
                    <a:pt x="367" y="5312"/>
                    <a:pt x="868" y="5379"/>
                  </a:cubicBezTo>
                  <a:cubicBezTo>
                    <a:pt x="907" y="5384"/>
                    <a:pt x="947" y="5387"/>
                    <a:pt x="986" y="5387"/>
                  </a:cubicBezTo>
                  <a:cubicBezTo>
                    <a:pt x="1439" y="5387"/>
                    <a:pt x="1840" y="5039"/>
                    <a:pt x="1902" y="4578"/>
                  </a:cubicBezTo>
                  <a:lnTo>
                    <a:pt x="2369" y="1042"/>
                  </a:lnTo>
                  <a:cubicBezTo>
                    <a:pt x="2436" y="542"/>
                    <a:pt x="2069" y="75"/>
                    <a:pt x="1535" y="8"/>
                  </a:cubicBezTo>
                  <a:cubicBezTo>
                    <a:pt x="1495" y="3"/>
                    <a:pt x="1456" y="0"/>
                    <a:pt x="14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2725;p62">
              <a:extLst>
                <a:ext uri="{FF2B5EF4-FFF2-40B4-BE49-F238E27FC236}">
                  <a16:creationId xmlns:a16="http://schemas.microsoft.com/office/drawing/2014/main" id="{E8A3E7AC-EB1B-54BB-A310-9F6F84D23609}"/>
                </a:ext>
              </a:extLst>
            </p:cNvPr>
            <p:cNvSpPr/>
            <p:nvPr/>
          </p:nvSpPr>
          <p:spPr>
            <a:xfrm>
              <a:off x="5210269" y="2237474"/>
              <a:ext cx="78241" cy="82644"/>
            </a:xfrm>
            <a:custGeom>
              <a:avLst/>
              <a:gdLst/>
              <a:ahLst/>
              <a:cxnLst/>
              <a:rect l="l" t="t" r="r" b="b"/>
              <a:pathLst>
                <a:path w="4371" h="4617" extrusionOk="0">
                  <a:moveTo>
                    <a:pt x="3312" y="1"/>
                  </a:moveTo>
                  <a:cubicBezTo>
                    <a:pt x="3049" y="1"/>
                    <a:pt x="2789" y="110"/>
                    <a:pt x="2603" y="334"/>
                  </a:cubicBezTo>
                  <a:lnTo>
                    <a:pt x="334" y="3102"/>
                  </a:lnTo>
                  <a:cubicBezTo>
                    <a:pt x="1" y="3469"/>
                    <a:pt x="67" y="4070"/>
                    <a:pt x="468" y="4403"/>
                  </a:cubicBezTo>
                  <a:cubicBezTo>
                    <a:pt x="641" y="4548"/>
                    <a:pt x="851" y="4617"/>
                    <a:pt x="1058" y="4617"/>
                  </a:cubicBezTo>
                  <a:cubicBezTo>
                    <a:pt x="1331" y="4617"/>
                    <a:pt x="1598" y="4497"/>
                    <a:pt x="1769" y="4270"/>
                  </a:cubicBezTo>
                  <a:lnTo>
                    <a:pt x="4037" y="1535"/>
                  </a:lnTo>
                  <a:cubicBezTo>
                    <a:pt x="4370" y="1134"/>
                    <a:pt x="4304" y="534"/>
                    <a:pt x="3903" y="200"/>
                  </a:cubicBezTo>
                  <a:cubicBezTo>
                    <a:pt x="3727" y="68"/>
                    <a:pt x="3519" y="1"/>
                    <a:pt x="33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2726;p62">
              <a:extLst>
                <a:ext uri="{FF2B5EF4-FFF2-40B4-BE49-F238E27FC236}">
                  <a16:creationId xmlns:a16="http://schemas.microsoft.com/office/drawing/2014/main" id="{3F2C0524-052D-7CA7-6E82-72FAF3B1FA4A}"/>
                </a:ext>
              </a:extLst>
            </p:cNvPr>
            <p:cNvSpPr/>
            <p:nvPr/>
          </p:nvSpPr>
          <p:spPr>
            <a:xfrm>
              <a:off x="4845449" y="2098587"/>
              <a:ext cx="59732" cy="93277"/>
            </a:xfrm>
            <a:custGeom>
              <a:avLst/>
              <a:gdLst/>
              <a:ahLst/>
              <a:cxnLst/>
              <a:rect l="l" t="t" r="r" b="b"/>
              <a:pathLst>
                <a:path w="3337" h="5211" extrusionOk="0">
                  <a:moveTo>
                    <a:pt x="1026" y="0"/>
                  </a:moveTo>
                  <a:cubicBezTo>
                    <a:pt x="919" y="0"/>
                    <a:pt x="809" y="18"/>
                    <a:pt x="701" y="54"/>
                  </a:cubicBezTo>
                  <a:cubicBezTo>
                    <a:pt x="234" y="220"/>
                    <a:pt x="0" y="788"/>
                    <a:pt x="167" y="1255"/>
                  </a:cubicBezTo>
                  <a:lnTo>
                    <a:pt x="1435" y="4590"/>
                  </a:lnTo>
                  <a:cubicBezTo>
                    <a:pt x="1566" y="4982"/>
                    <a:pt x="1922" y="5211"/>
                    <a:pt x="2295" y="5211"/>
                  </a:cubicBezTo>
                  <a:cubicBezTo>
                    <a:pt x="2397" y="5211"/>
                    <a:pt x="2501" y="5193"/>
                    <a:pt x="2602" y="5157"/>
                  </a:cubicBezTo>
                  <a:cubicBezTo>
                    <a:pt x="3103" y="4957"/>
                    <a:pt x="3336" y="4423"/>
                    <a:pt x="3169" y="3956"/>
                  </a:cubicBezTo>
                  <a:lnTo>
                    <a:pt x="1902" y="621"/>
                  </a:lnTo>
                  <a:cubicBezTo>
                    <a:pt x="1771" y="229"/>
                    <a:pt x="1415" y="0"/>
                    <a:pt x="10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2727;p62">
              <a:extLst>
                <a:ext uri="{FF2B5EF4-FFF2-40B4-BE49-F238E27FC236}">
                  <a16:creationId xmlns:a16="http://schemas.microsoft.com/office/drawing/2014/main" id="{9B7E9819-449F-9A9C-D400-E6A1A5F1D426}"/>
                </a:ext>
              </a:extLst>
            </p:cNvPr>
            <p:cNvSpPr/>
            <p:nvPr/>
          </p:nvSpPr>
          <p:spPr>
            <a:xfrm>
              <a:off x="4986967" y="2019129"/>
              <a:ext cx="83611" cy="77597"/>
            </a:xfrm>
            <a:custGeom>
              <a:avLst/>
              <a:gdLst/>
              <a:ahLst/>
              <a:cxnLst/>
              <a:rect l="l" t="t" r="r" b="b"/>
              <a:pathLst>
                <a:path w="4671" h="4335" extrusionOk="0">
                  <a:moveTo>
                    <a:pt x="3600" y="1"/>
                  </a:moveTo>
                  <a:cubicBezTo>
                    <a:pt x="3370" y="1"/>
                    <a:pt x="3140" y="85"/>
                    <a:pt x="2969" y="256"/>
                  </a:cubicBezTo>
                  <a:lnTo>
                    <a:pt x="400" y="2691"/>
                  </a:lnTo>
                  <a:cubicBezTo>
                    <a:pt x="0" y="3058"/>
                    <a:pt x="0" y="3659"/>
                    <a:pt x="367" y="4026"/>
                  </a:cubicBezTo>
                  <a:cubicBezTo>
                    <a:pt x="541" y="4235"/>
                    <a:pt x="789" y="4335"/>
                    <a:pt x="1042" y="4335"/>
                  </a:cubicBezTo>
                  <a:cubicBezTo>
                    <a:pt x="1274" y="4335"/>
                    <a:pt x="1510" y="4252"/>
                    <a:pt x="1701" y="4092"/>
                  </a:cubicBezTo>
                  <a:lnTo>
                    <a:pt x="4270" y="1657"/>
                  </a:lnTo>
                  <a:cubicBezTo>
                    <a:pt x="4637" y="1290"/>
                    <a:pt x="4670" y="690"/>
                    <a:pt x="4303" y="323"/>
                  </a:cubicBezTo>
                  <a:cubicBezTo>
                    <a:pt x="4126" y="110"/>
                    <a:pt x="3863" y="1"/>
                    <a:pt x="360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2728;p62">
              <a:extLst>
                <a:ext uri="{FF2B5EF4-FFF2-40B4-BE49-F238E27FC236}">
                  <a16:creationId xmlns:a16="http://schemas.microsoft.com/office/drawing/2014/main" id="{7B171DCE-FCAE-7919-FDAD-27E8238A28B2}"/>
                </a:ext>
              </a:extLst>
            </p:cNvPr>
            <p:cNvSpPr/>
            <p:nvPr/>
          </p:nvSpPr>
          <p:spPr>
            <a:xfrm>
              <a:off x="5185800" y="2032304"/>
              <a:ext cx="60323" cy="93295"/>
            </a:xfrm>
            <a:custGeom>
              <a:avLst/>
              <a:gdLst/>
              <a:ahLst/>
              <a:cxnLst/>
              <a:rect l="l" t="t" r="r" b="b"/>
              <a:pathLst>
                <a:path w="3370" h="5212" extrusionOk="0">
                  <a:moveTo>
                    <a:pt x="1059" y="1"/>
                  </a:moveTo>
                  <a:cubicBezTo>
                    <a:pt x="952" y="1"/>
                    <a:pt x="842" y="18"/>
                    <a:pt x="734" y="54"/>
                  </a:cubicBezTo>
                  <a:cubicBezTo>
                    <a:pt x="267" y="254"/>
                    <a:pt x="0" y="788"/>
                    <a:pt x="200" y="1255"/>
                  </a:cubicBezTo>
                  <a:lnTo>
                    <a:pt x="1434" y="4591"/>
                  </a:lnTo>
                  <a:cubicBezTo>
                    <a:pt x="1591" y="4983"/>
                    <a:pt x="1953" y="5211"/>
                    <a:pt x="2327" y="5211"/>
                  </a:cubicBezTo>
                  <a:cubicBezTo>
                    <a:pt x="2430" y="5211"/>
                    <a:pt x="2534" y="5194"/>
                    <a:pt x="2635" y="5158"/>
                  </a:cubicBezTo>
                  <a:cubicBezTo>
                    <a:pt x="3136" y="4958"/>
                    <a:pt x="3369" y="4424"/>
                    <a:pt x="3202" y="3957"/>
                  </a:cubicBezTo>
                  <a:lnTo>
                    <a:pt x="1935" y="621"/>
                  </a:lnTo>
                  <a:cubicBezTo>
                    <a:pt x="1804" y="229"/>
                    <a:pt x="1448" y="1"/>
                    <a:pt x="10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2729;p62">
              <a:extLst>
                <a:ext uri="{FF2B5EF4-FFF2-40B4-BE49-F238E27FC236}">
                  <a16:creationId xmlns:a16="http://schemas.microsoft.com/office/drawing/2014/main" id="{F7B80186-AB53-3A29-252A-030816D6DBF6}"/>
                </a:ext>
              </a:extLst>
            </p:cNvPr>
            <p:cNvSpPr/>
            <p:nvPr/>
          </p:nvSpPr>
          <p:spPr>
            <a:xfrm>
              <a:off x="4995326" y="2189108"/>
              <a:ext cx="35836" cy="36444"/>
            </a:xfrm>
            <a:custGeom>
              <a:avLst/>
              <a:gdLst/>
              <a:ahLst/>
              <a:cxnLst/>
              <a:rect l="l" t="t" r="r" b="b"/>
              <a:pathLst>
                <a:path w="2002" h="2036" extrusionOk="0">
                  <a:moveTo>
                    <a:pt x="2002" y="0"/>
                  </a:moveTo>
                  <a:lnTo>
                    <a:pt x="0" y="34"/>
                  </a:lnTo>
                  <a:lnTo>
                    <a:pt x="0" y="2035"/>
                  </a:lnTo>
                  <a:lnTo>
                    <a:pt x="2002" y="2035"/>
                  </a:lnTo>
                  <a:lnTo>
                    <a:pt x="200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2730;p62">
              <a:extLst>
                <a:ext uri="{FF2B5EF4-FFF2-40B4-BE49-F238E27FC236}">
                  <a16:creationId xmlns:a16="http://schemas.microsoft.com/office/drawing/2014/main" id="{7822C4ED-5EBE-25A0-F39A-C2E6652CDEBE}"/>
                </a:ext>
              </a:extLst>
            </p:cNvPr>
            <p:cNvSpPr/>
            <p:nvPr/>
          </p:nvSpPr>
          <p:spPr>
            <a:xfrm>
              <a:off x="5103997" y="1912052"/>
              <a:ext cx="36426" cy="36444"/>
            </a:xfrm>
            <a:custGeom>
              <a:avLst/>
              <a:gdLst/>
              <a:ahLst/>
              <a:cxnLst/>
              <a:rect l="l" t="t" r="r" b="b"/>
              <a:pathLst>
                <a:path w="2035" h="2036" extrusionOk="0">
                  <a:moveTo>
                    <a:pt x="2035" y="0"/>
                  </a:moveTo>
                  <a:lnTo>
                    <a:pt x="0" y="34"/>
                  </a:lnTo>
                  <a:lnTo>
                    <a:pt x="33" y="2035"/>
                  </a:lnTo>
                  <a:lnTo>
                    <a:pt x="2035" y="2002"/>
                  </a:lnTo>
                  <a:lnTo>
                    <a:pt x="203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2731;p62">
              <a:extLst>
                <a:ext uri="{FF2B5EF4-FFF2-40B4-BE49-F238E27FC236}">
                  <a16:creationId xmlns:a16="http://schemas.microsoft.com/office/drawing/2014/main" id="{0DA1A47F-1EED-1209-1083-FDDBA55428F5}"/>
                </a:ext>
              </a:extLst>
            </p:cNvPr>
            <p:cNvSpPr/>
            <p:nvPr/>
          </p:nvSpPr>
          <p:spPr>
            <a:xfrm>
              <a:off x="5419860" y="2211787"/>
              <a:ext cx="36426" cy="36444"/>
            </a:xfrm>
            <a:custGeom>
              <a:avLst/>
              <a:gdLst/>
              <a:ahLst/>
              <a:cxnLst/>
              <a:rect l="l" t="t" r="r" b="b"/>
              <a:pathLst>
                <a:path w="2035" h="2036" extrusionOk="0">
                  <a:moveTo>
                    <a:pt x="2001" y="1"/>
                  </a:moveTo>
                  <a:lnTo>
                    <a:pt x="0" y="34"/>
                  </a:lnTo>
                  <a:lnTo>
                    <a:pt x="33" y="2036"/>
                  </a:lnTo>
                  <a:lnTo>
                    <a:pt x="2035" y="2002"/>
                  </a:lnTo>
                  <a:lnTo>
                    <a:pt x="200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2732;p62">
              <a:extLst>
                <a:ext uri="{FF2B5EF4-FFF2-40B4-BE49-F238E27FC236}">
                  <a16:creationId xmlns:a16="http://schemas.microsoft.com/office/drawing/2014/main" id="{D585C86D-916D-5D1F-B0CA-F6EAB1BED3C8}"/>
                </a:ext>
              </a:extLst>
            </p:cNvPr>
            <p:cNvSpPr/>
            <p:nvPr/>
          </p:nvSpPr>
          <p:spPr>
            <a:xfrm>
              <a:off x="5301631" y="2514512"/>
              <a:ext cx="36444" cy="36444"/>
            </a:xfrm>
            <a:custGeom>
              <a:avLst/>
              <a:gdLst/>
              <a:ahLst/>
              <a:cxnLst/>
              <a:rect l="l" t="t" r="r" b="b"/>
              <a:pathLst>
                <a:path w="2036" h="2036" extrusionOk="0">
                  <a:moveTo>
                    <a:pt x="2002" y="1"/>
                  </a:moveTo>
                  <a:lnTo>
                    <a:pt x="0" y="34"/>
                  </a:lnTo>
                  <a:lnTo>
                    <a:pt x="0" y="2036"/>
                  </a:lnTo>
                  <a:lnTo>
                    <a:pt x="2035" y="2036"/>
                  </a:lnTo>
                  <a:lnTo>
                    <a:pt x="200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2733;p62">
              <a:extLst>
                <a:ext uri="{FF2B5EF4-FFF2-40B4-BE49-F238E27FC236}">
                  <a16:creationId xmlns:a16="http://schemas.microsoft.com/office/drawing/2014/main" id="{DB9F652C-20BA-DD68-18F6-B38AA443F1C3}"/>
                </a:ext>
              </a:extLst>
            </p:cNvPr>
            <p:cNvSpPr/>
            <p:nvPr/>
          </p:nvSpPr>
          <p:spPr>
            <a:xfrm>
              <a:off x="5759602" y="2078038"/>
              <a:ext cx="158845" cy="166022"/>
            </a:xfrm>
            <a:custGeom>
              <a:avLst/>
              <a:gdLst/>
              <a:ahLst/>
              <a:cxnLst/>
              <a:rect l="l" t="t" r="r" b="b"/>
              <a:pathLst>
                <a:path w="8874" h="9275" extrusionOk="0">
                  <a:moveTo>
                    <a:pt x="6205" y="1"/>
                  </a:moveTo>
                  <a:cubicBezTo>
                    <a:pt x="5971" y="1"/>
                    <a:pt x="5738" y="34"/>
                    <a:pt x="5504" y="101"/>
                  </a:cubicBezTo>
                  <a:cubicBezTo>
                    <a:pt x="4170" y="401"/>
                    <a:pt x="2969" y="1135"/>
                    <a:pt x="2035" y="2136"/>
                  </a:cubicBezTo>
                  <a:lnTo>
                    <a:pt x="1935" y="2102"/>
                  </a:lnTo>
                  <a:lnTo>
                    <a:pt x="1802" y="2403"/>
                  </a:lnTo>
                  <a:lnTo>
                    <a:pt x="1568" y="2636"/>
                  </a:lnTo>
                  <a:cubicBezTo>
                    <a:pt x="1068" y="3303"/>
                    <a:pt x="701" y="4037"/>
                    <a:pt x="467" y="4804"/>
                  </a:cubicBezTo>
                  <a:lnTo>
                    <a:pt x="167" y="5805"/>
                  </a:lnTo>
                  <a:cubicBezTo>
                    <a:pt x="167" y="5838"/>
                    <a:pt x="167" y="5838"/>
                    <a:pt x="167" y="5872"/>
                  </a:cubicBezTo>
                  <a:cubicBezTo>
                    <a:pt x="134" y="5905"/>
                    <a:pt x="134" y="5972"/>
                    <a:pt x="134" y="6005"/>
                  </a:cubicBezTo>
                  <a:cubicBezTo>
                    <a:pt x="134" y="6038"/>
                    <a:pt x="134" y="6072"/>
                    <a:pt x="134" y="6072"/>
                  </a:cubicBezTo>
                  <a:cubicBezTo>
                    <a:pt x="134" y="6079"/>
                    <a:pt x="135" y="6082"/>
                    <a:pt x="138" y="6082"/>
                  </a:cubicBezTo>
                  <a:cubicBezTo>
                    <a:pt x="142" y="6082"/>
                    <a:pt x="147" y="6074"/>
                    <a:pt x="148" y="6074"/>
                  </a:cubicBezTo>
                  <a:lnTo>
                    <a:pt x="148" y="6074"/>
                  </a:lnTo>
                  <a:cubicBezTo>
                    <a:pt x="149" y="6074"/>
                    <a:pt x="146" y="6081"/>
                    <a:pt x="134" y="6105"/>
                  </a:cubicBezTo>
                  <a:cubicBezTo>
                    <a:pt x="100" y="6205"/>
                    <a:pt x="100" y="6272"/>
                    <a:pt x="100" y="6339"/>
                  </a:cubicBezTo>
                  <a:cubicBezTo>
                    <a:pt x="0" y="7473"/>
                    <a:pt x="634" y="8574"/>
                    <a:pt x="1701" y="9041"/>
                  </a:cubicBezTo>
                  <a:cubicBezTo>
                    <a:pt x="1802" y="9074"/>
                    <a:pt x="1902" y="9141"/>
                    <a:pt x="2002" y="9174"/>
                  </a:cubicBezTo>
                  <a:cubicBezTo>
                    <a:pt x="2168" y="9207"/>
                    <a:pt x="2369" y="9241"/>
                    <a:pt x="2535" y="9274"/>
                  </a:cubicBezTo>
                  <a:lnTo>
                    <a:pt x="2902" y="9274"/>
                  </a:lnTo>
                  <a:cubicBezTo>
                    <a:pt x="3002" y="9241"/>
                    <a:pt x="3136" y="9241"/>
                    <a:pt x="3236" y="9207"/>
                  </a:cubicBezTo>
                  <a:lnTo>
                    <a:pt x="3436" y="9174"/>
                  </a:lnTo>
                  <a:cubicBezTo>
                    <a:pt x="3670" y="9141"/>
                    <a:pt x="3903" y="9041"/>
                    <a:pt x="4137" y="8974"/>
                  </a:cubicBezTo>
                  <a:cubicBezTo>
                    <a:pt x="5504" y="8474"/>
                    <a:pt x="6672" y="7540"/>
                    <a:pt x="7472" y="6372"/>
                  </a:cubicBezTo>
                  <a:lnTo>
                    <a:pt x="7506" y="6339"/>
                  </a:lnTo>
                  <a:cubicBezTo>
                    <a:pt x="7672" y="6072"/>
                    <a:pt x="7806" y="5838"/>
                    <a:pt x="7939" y="5571"/>
                  </a:cubicBezTo>
                  <a:lnTo>
                    <a:pt x="8406" y="4838"/>
                  </a:lnTo>
                  <a:lnTo>
                    <a:pt x="8306" y="4804"/>
                  </a:lnTo>
                  <a:lnTo>
                    <a:pt x="8340" y="4637"/>
                  </a:lnTo>
                  <a:cubicBezTo>
                    <a:pt x="8373" y="4571"/>
                    <a:pt x="8406" y="4537"/>
                    <a:pt x="8406" y="4471"/>
                  </a:cubicBezTo>
                  <a:lnTo>
                    <a:pt x="8706" y="3470"/>
                  </a:lnTo>
                  <a:cubicBezTo>
                    <a:pt x="8840" y="3036"/>
                    <a:pt x="8873" y="2569"/>
                    <a:pt x="8773" y="2102"/>
                  </a:cubicBezTo>
                  <a:cubicBezTo>
                    <a:pt x="8740" y="2002"/>
                    <a:pt x="8706" y="1869"/>
                    <a:pt x="8673" y="1769"/>
                  </a:cubicBezTo>
                  <a:cubicBezTo>
                    <a:pt x="8640" y="1735"/>
                    <a:pt x="8640" y="1702"/>
                    <a:pt x="8640" y="1669"/>
                  </a:cubicBezTo>
                  <a:cubicBezTo>
                    <a:pt x="8606" y="1602"/>
                    <a:pt x="8573" y="1569"/>
                    <a:pt x="8540" y="1502"/>
                  </a:cubicBezTo>
                  <a:cubicBezTo>
                    <a:pt x="8473" y="1335"/>
                    <a:pt x="8373" y="1168"/>
                    <a:pt x="8239" y="1002"/>
                  </a:cubicBezTo>
                  <a:lnTo>
                    <a:pt x="8206" y="968"/>
                  </a:lnTo>
                  <a:lnTo>
                    <a:pt x="8206" y="968"/>
                  </a:lnTo>
                  <a:cubicBezTo>
                    <a:pt x="8207" y="969"/>
                    <a:pt x="8239" y="1002"/>
                    <a:pt x="8239" y="1035"/>
                  </a:cubicBezTo>
                  <a:cubicBezTo>
                    <a:pt x="8273" y="1235"/>
                    <a:pt x="8273" y="1469"/>
                    <a:pt x="8206" y="1702"/>
                  </a:cubicBezTo>
                  <a:lnTo>
                    <a:pt x="7973" y="2503"/>
                  </a:lnTo>
                  <a:cubicBezTo>
                    <a:pt x="7472" y="4104"/>
                    <a:pt x="6138" y="5371"/>
                    <a:pt x="4503" y="5772"/>
                  </a:cubicBezTo>
                  <a:cubicBezTo>
                    <a:pt x="4370" y="5805"/>
                    <a:pt x="4203" y="5805"/>
                    <a:pt x="4070" y="5805"/>
                  </a:cubicBezTo>
                  <a:cubicBezTo>
                    <a:pt x="3703" y="5772"/>
                    <a:pt x="3369" y="5605"/>
                    <a:pt x="3136" y="5338"/>
                  </a:cubicBezTo>
                  <a:cubicBezTo>
                    <a:pt x="3102" y="5271"/>
                    <a:pt x="3036" y="5171"/>
                    <a:pt x="3002" y="5104"/>
                  </a:cubicBezTo>
                  <a:cubicBezTo>
                    <a:pt x="2836" y="4838"/>
                    <a:pt x="2769" y="4537"/>
                    <a:pt x="2836" y="4237"/>
                  </a:cubicBezTo>
                  <a:cubicBezTo>
                    <a:pt x="2836" y="4170"/>
                    <a:pt x="2836" y="4070"/>
                    <a:pt x="2869" y="4004"/>
                  </a:cubicBezTo>
                  <a:lnTo>
                    <a:pt x="3102" y="3203"/>
                  </a:lnTo>
                  <a:cubicBezTo>
                    <a:pt x="3169" y="3036"/>
                    <a:pt x="3236" y="2836"/>
                    <a:pt x="3303" y="2669"/>
                  </a:cubicBezTo>
                  <a:cubicBezTo>
                    <a:pt x="3903" y="1368"/>
                    <a:pt x="5004" y="401"/>
                    <a:pt x="63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2734;p62">
              <a:extLst>
                <a:ext uri="{FF2B5EF4-FFF2-40B4-BE49-F238E27FC236}">
                  <a16:creationId xmlns:a16="http://schemas.microsoft.com/office/drawing/2014/main" id="{A54E6675-B2AB-695C-71F4-5B349FF41D10}"/>
                </a:ext>
              </a:extLst>
            </p:cNvPr>
            <p:cNvSpPr/>
            <p:nvPr/>
          </p:nvSpPr>
          <p:spPr>
            <a:xfrm>
              <a:off x="5874234" y="2078647"/>
              <a:ext cx="18" cy="18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rgbClr val="2542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2735;p62">
              <a:extLst>
                <a:ext uri="{FF2B5EF4-FFF2-40B4-BE49-F238E27FC236}">
                  <a16:creationId xmlns:a16="http://schemas.microsoft.com/office/drawing/2014/main" id="{C9ADF012-87E0-B9B0-86DE-27B3D575975D}"/>
                </a:ext>
              </a:extLst>
            </p:cNvPr>
            <p:cNvSpPr/>
            <p:nvPr/>
          </p:nvSpPr>
          <p:spPr>
            <a:xfrm>
              <a:off x="5781100" y="2044977"/>
              <a:ext cx="156822" cy="165647"/>
            </a:xfrm>
            <a:custGeom>
              <a:avLst/>
              <a:gdLst/>
              <a:ahLst/>
              <a:cxnLst/>
              <a:rect l="l" t="t" r="r" b="b"/>
              <a:pathLst>
                <a:path w="8761" h="9254" extrusionOk="0">
                  <a:moveTo>
                    <a:pt x="5671" y="1781"/>
                  </a:moveTo>
                  <a:cubicBezTo>
                    <a:pt x="6303" y="1781"/>
                    <a:pt x="6894" y="2219"/>
                    <a:pt x="7038" y="2882"/>
                  </a:cubicBezTo>
                  <a:cubicBezTo>
                    <a:pt x="7072" y="3049"/>
                    <a:pt x="7072" y="3249"/>
                    <a:pt x="7038" y="3416"/>
                  </a:cubicBezTo>
                  <a:cubicBezTo>
                    <a:pt x="7038" y="3449"/>
                    <a:pt x="7005" y="3516"/>
                    <a:pt x="7005" y="3549"/>
                  </a:cubicBezTo>
                  <a:lnTo>
                    <a:pt x="6772" y="4283"/>
                  </a:lnTo>
                  <a:lnTo>
                    <a:pt x="6738" y="4350"/>
                  </a:lnTo>
                  <a:cubicBezTo>
                    <a:pt x="6238" y="5984"/>
                    <a:pt x="4937" y="7218"/>
                    <a:pt x="3302" y="7619"/>
                  </a:cubicBezTo>
                  <a:cubicBezTo>
                    <a:pt x="3136" y="7652"/>
                    <a:pt x="3002" y="7652"/>
                    <a:pt x="2869" y="7652"/>
                  </a:cubicBezTo>
                  <a:cubicBezTo>
                    <a:pt x="2735" y="7652"/>
                    <a:pt x="2602" y="7619"/>
                    <a:pt x="2502" y="7585"/>
                  </a:cubicBezTo>
                  <a:cubicBezTo>
                    <a:pt x="2268" y="7485"/>
                    <a:pt x="2068" y="7352"/>
                    <a:pt x="1935" y="7185"/>
                  </a:cubicBezTo>
                  <a:cubicBezTo>
                    <a:pt x="1901" y="7152"/>
                    <a:pt x="1901" y="7152"/>
                    <a:pt x="1901" y="7118"/>
                  </a:cubicBezTo>
                  <a:cubicBezTo>
                    <a:pt x="1835" y="7085"/>
                    <a:pt x="1801" y="7018"/>
                    <a:pt x="1768" y="6985"/>
                  </a:cubicBezTo>
                  <a:cubicBezTo>
                    <a:pt x="1601" y="6718"/>
                    <a:pt x="1568" y="6384"/>
                    <a:pt x="1601" y="6084"/>
                  </a:cubicBezTo>
                  <a:cubicBezTo>
                    <a:pt x="1601" y="6017"/>
                    <a:pt x="1635" y="5951"/>
                    <a:pt x="1668" y="5884"/>
                  </a:cubicBezTo>
                  <a:lnTo>
                    <a:pt x="1901" y="5083"/>
                  </a:lnTo>
                  <a:cubicBezTo>
                    <a:pt x="1935" y="4883"/>
                    <a:pt x="2035" y="4717"/>
                    <a:pt x="2102" y="4516"/>
                  </a:cubicBezTo>
                  <a:cubicBezTo>
                    <a:pt x="2535" y="3582"/>
                    <a:pt x="3236" y="2782"/>
                    <a:pt x="4170" y="2281"/>
                  </a:cubicBezTo>
                  <a:cubicBezTo>
                    <a:pt x="4403" y="2148"/>
                    <a:pt x="4670" y="2048"/>
                    <a:pt x="4937" y="1948"/>
                  </a:cubicBezTo>
                  <a:lnTo>
                    <a:pt x="5170" y="1881"/>
                  </a:lnTo>
                  <a:lnTo>
                    <a:pt x="5204" y="1881"/>
                  </a:lnTo>
                  <a:cubicBezTo>
                    <a:pt x="5237" y="1881"/>
                    <a:pt x="5304" y="1848"/>
                    <a:pt x="5371" y="1814"/>
                  </a:cubicBezTo>
                  <a:cubicBezTo>
                    <a:pt x="5471" y="1792"/>
                    <a:pt x="5572" y="1781"/>
                    <a:pt x="5671" y="1781"/>
                  </a:cubicBezTo>
                  <a:close/>
                  <a:moveTo>
                    <a:pt x="5988" y="0"/>
                  </a:moveTo>
                  <a:cubicBezTo>
                    <a:pt x="5775" y="0"/>
                    <a:pt x="5557" y="26"/>
                    <a:pt x="5337" y="80"/>
                  </a:cubicBezTo>
                  <a:cubicBezTo>
                    <a:pt x="5237" y="113"/>
                    <a:pt x="5137" y="113"/>
                    <a:pt x="5037" y="147"/>
                  </a:cubicBezTo>
                  <a:cubicBezTo>
                    <a:pt x="4770" y="247"/>
                    <a:pt x="4503" y="313"/>
                    <a:pt x="4270" y="447"/>
                  </a:cubicBezTo>
                  <a:cubicBezTo>
                    <a:pt x="3236" y="880"/>
                    <a:pt x="2302" y="1581"/>
                    <a:pt x="1601" y="2448"/>
                  </a:cubicBezTo>
                  <a:cubicBezTo>
                    <a:pt x="1568" y="2615"/>
                    <a:pt x="1501" y="2715"/>
                    <a:pt x="1434" y="2782"/>
                  </a:cubicBezTo>
                  <a:lnTo>
                    <a:pt x="1368" y="2882"/>
                  </a:lnTo>
                  <a:cubicBezTo>
                    <a:pt x="1334" y="2915"/>
                    <a:pt x="1301" y="2982"/>
                    <a:pt x="1268" y="3015"/>
                  </a:cubicBezTo>
                  <a:cubicBezTo>
                    <a:pt x="1234" y="3049"/>
                    <a:pt x="1201" y="3115"/>
                    <a:pt x="1168" y="3149"/>
                  </a:cubicBezTo>
                  <a:lnTo>
                    <a:pt x="1101" y="3282"/>
                  </a:lnTo>
                  <a:cubicBezTo>
                    <a:pt x="1068" y="3349"/>
                    <a:pt x="1001" y="3449"/>
                    <a:pt x="967" y="3516"/>
                  </a:cubicBezTo>
                  <a:cubicBezTo>
                    <a:pt x="901" y="3582"/>
                    <a:pt x="867" y="3682"/>
                    <a:pt x="834" y="3783"/>
                  </a:cubicBezTo>
                  <a:cubicBezTo>
                    <a:pt x="801" y="3816"/>
                    <a:pt x="801" y="3849"/>
                    <a:pt x="767" y="3883"/>
                  </a:cubicBezTo>
                  <a:cubicBezTo>
                    <a:pt x="734" y="3983"/>
                    <a:pt x="667" y="4116"/>
                    <a:pt x="634" y="4216"/>
                  </a:cubicBezTo>
                  <a:cubicBezTo>
                    <a:pt x="534" y="4416"/>
                    <a:pt x="467" y="4650"/>
                    <a:pt x="400" y="4850"/>
                  </a:cubicBezTo>
                  <a:lnTo>
                    <a:pt x="100" y="5851"/>
                  </a:lnTo>
                  <a:cubicBezTo>
                    <a:pt x="33" y="6017"/>
                    <a:pt x="0" y="6184"/>
                    <a:pt x="0" y="6351"/>
                  </a:cubicBezTo>
                  <a:lnTo>
                    <a:pt x="0" y="6451"/>
                  </a:lnTo>
                  <a:cubicBezTo>
                    <a:pt x="0" y="6484"/>
                    <a:pt x="0" y="6518"/>
                    <a:pt x="0" y="6518"/>
                  </a:cubicBezTo>
                  <a:cubicBezTo>
                    <a:pt x="0" y="6551"/>
                    <a:pt x="0" y="6585"/>
                    <a:pt x="0" y="6618"/>
                  </a:cubicBezTo>
                  <a:lnTo>
                    <a:pt x="0" y="6718"/>
                  </a:lnTo>
                  <a:cubicBezTo>
                    <a:pt x="0" y="6751"/>
                    <a:pt x="0" y="6751"/>
                    <a:pt x="0" y="6785"/>
                  </a:cubicBezTo>
                  <a:lnTo>
                    <a:pt x="0" y="6951"/>
                  </a:lnTo>
                  <a:cubicBezTo>
                    <a:pt x="0" y="7018"/>
                    <a:pt x="33" y="7118"/>
                    <a:pt x="33" y="7218"/>
                  </a:cubicBezTo>
                  <a:cubicBezTo>
                    <a:pt x="67" y="7252"/>
                    <a:pt x="67" y="7318"/>
                    <a:pt x="100" y="7352"/>
                  </a:cubicBezTo>
                  <a:lnTo>
                    <a:pt x="100" y="7385"/>
                  </a:lnTo>
                  <a:cubicBezTo>
                    <a:pt x="100" y="7452"/>
                    <a:pt x="134" y="7519"/>
                    <a:pt x="167" y="7585"/>
                  </a:cubicBezTo>
                  <a:cubicBezTo>
                    <a:pt x="167" y="7619"/>
                    <a:pt x="200" y="7652"/>
                    <a:pt x="200" y="7685"/>
                  </a:cubicBezTo>
                  <a:lnTo>
                    <a:pt x="200" y="7752"/>
                  </a:lnTo>
                  <a:cubicBezTo>
                    <a:pt x="234" y="7819"/>
                    <a:pt x="267" y="7885"/>
                    <a:pt x="334" y="7952"/>
                  </a:cubicBezTo>
                  <a:cubicBezTo>
                    <a:pt x="434" y="8152"/>
                    <a:pt x="534" y="8319"/>
                    <a:pt x="701" y="8453"/>
                  </a:cubicBezTo>
                  <a:cubicBezTo>
                    <a:pt x="767" y="8553"/>
                    <a:pt x="834" y="8619"/>
                    <a:pt x="934" y="8686"/>
                  </a:cubicBezTo>
                  <a:lnTo>
                    <a:pt x="1034" y="8786"/>
                  </a:lnTo>
                  <a:lnTo>
                    <a:pt x="1134" y="8853"/>
                  </a:lnTo>
                  <a:lnTo>
                    <a:pt x="1168" y="8853"/>
                  </a:lnTo>
                  <a:cubicBezTo>
                    <a:pt x="1201" y="8886"/>
                    <a:pt x="1234" y="8886"/>
                    <a:pt x="1234" y="8886"/>
                  </a:cubicBezTo>
                  <a:cubicBezTo>
                    <a:pt x="1268" y="8920"/>
                    <a:pt x="1301" y="8953"/>
                    <a:pt x="1334" y="8953"/>
                  </a:cubicBezTo>
                  <a:lnTo>
                    <a:pt x="1468" y="9020"/>
                  </a:lnTo>
                  <a:cubicBezTo>
                    <a:pt x="1535" y="9053"/>
                    <a:pt x="1635" y="9120"/>
                    <a:pt x="1735" y="9120"/>
                  </a:cubicBezTo>
                  <a:cubicBezTo>
                    <a:pt x="1801" y="9153"/>
                    <a:pt x="1868" y="9186"/>
                    <a:pt x="1935" y="9186"/>
                  </a:cubicBezTo>
                  <a:cubicBezTo>
                    <a:pt x="1968" y="9220"/>
                    <a:pt x="2002" y="9220"/>
                    <a:pt x="2035" y="9220"/>
                  </a:cubicBezTo>
                  <a:lnTo>
                    <a:pt x="2068" y="9220"/>
                  </a:lnTo>
                  <a:lnTo>
                    <a:pt x="2302" y="9253"/>
                  </a:lnTo>
                  <a:lnTo>
                    <a:pt x="2702" y="9253"/>
                  </a:lnTo>
                  <a:cubicBezTo>
                    <a:pt x="2902" y="9253"/>
                    <a:pt x="3102" y="9220"/>
                    <a:pt x="3269" y="9186"/>
                  </a:cubicBezTo>
                  <a:cubicBezTo>
                    <a:pt x="4837" y="8786"/>
                    <a:pt x="6205" y="7885"/>
                    <a:pt x="7172" y="6618"/>
                  </a:cubicBezTo>
                  <a:cubicBezTo>
                    <a:pt x="7672" y="5984"/>
                    <a:pt x="8039" y="5250"/>
                    <a:pt x="8273" y="4483"/>
                  </a:cubicBezTo>
                  <a:lnTo>
                    <a:pt x="8506" y="3682"/>
                  </a:lnTo>
                  <a:lnTo>
                    <a:pt x="8573" y="3482"/>
                  </a:lnTo>
                  <a:cubicBezTo>
                    <a:pt x="8640" y="3282"/>
                    <a:pt x="8673" y="3049"/>
                    <a:pt x="8673" y="2849"/>
                  </a:cubicBezTo>
                  <a:cubicBezTo>
                    <a:pt x="8761" y="1271"/>
                    <a:pt x="7492" y="0"/>
                    <a:pt x="598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2736;p62">
              <a:extLst>
                <a:ext uri="{FF2B5EF4-FFF2-40B4-BE49-F238E27FC236}">
                  <a16:creationId xmlns:a16="http://schemas.microsoft.com/office/drawing/2014/main" id="{5660C93E-462A-81C8-EEB8-FF16EEC45B5F}"/>
                </a:ext>
              </a:extLst>
            </p:cNvPr>
            <p:cNvSpPr/>
            <p:nvPr/>
          </p:nvSpPr>
          <p:spPr>
            <a:xfrm>
              <a:off x="5906490" y="2095365"/>
              <a:ext cx="609" cy="1199"/>
            </a:xfrm>
            <a:custGeom>
              <a:avLst/>
              <a:gdLst/>
              <a:ahLst/>
              <a:cxnLst/>
              <a:rect l="l" t="t" r="r" b="b"/>
              <a:pathLst>
                <a:path w="34" h="67" extrusionOk="0">
                  <a:moveTo>
                    <a:pt x="0" y="0"/>
                  </a:moveTo>
                  <a:cubicBezTo>
                    <a:pt x="0" y="17"/>
                    <a:pt x="8" y="25"/>
                    <a:pt x="17" y="34"/>
                  </a:cubicBezTo>
                  <a:lnTo>
                    <a:pt x="0" y="0"/>
                  </a:lnTo>
                  <a:close/>
                  <a:moveTo>
                    <a:pt x="17" y="34"/>
                  </a:moveTo>
                  <a:lnTo>
                    <a:pt x="33" y="67"/>
                  </a:lnTo>
                  <a:cubicBezTo>
                    <a:pt x="33" y="50"/>
                    <a:pt x="25" y="42"/>
                    <a:pt x="17" y="34"/>
                  </a:cubicBezTo>
                  <a:close/>
                </a:path>
              </a:pathLst>
            </a:custGeom>
            <a:solidFill>
              <a:srgbClr val="99CA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2737;p62">
              <a:extLst>
                <a:ext uri="{FF2B5EF4-FFF2-40B4-BE49-F238E27FC236}">
                  <a16:creationId xmlns:a16="http://schemas.microsoft.com/office/drawing/2014/main" id="{7E967608-D5EE-DD8C-E4BE-66386FE578A4}"/>
                </a:ext>
              </a:extLst>
            </p:cNvPr>
            <p:cNvSpPr/>
            <p:nvPr/>
          </p:nvSpPr>
          <p:spPr>
            <a:xfrm>
              <a:off x="5874234" y="2078038"/>
              <a:ext cx="18" cy="18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solidFill>
              <a:srgbClr val="99CA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2738;p62">
              <a:extLst>
                <a:ext uri="{FF2B5EF4-FFF2-40B4-BE49-F238E27FC236}">
                  <a16:creationId xmlns:a16="http://schemas.microsoft.com/office/drawing/2014/main" id="{8EAB6BE1-6842-25F0-AC85-E267FF03D883}"/>
                </a:ext>
              </a:extLst>
            </p:cNvPr>
            <p:cNvSpPr/>
            <p:nvPr/>
          </p:nvSpPr>
          <p:spPr>
            <a:xfrm>
              <a:off x="5802580" y="2120443"/>
              <a:ext cx="65102" cy="75842"/>
            </a:xfrm>
            <a:custGeom>
              <a:avLst/>
              <a:gdLst/>
              <a:ahLst/>
              <a:cxnLst/>
              <a:rect l="l" t="t" r="r" b="b"/>
              <a:pathLst>
                <a:path w="3637" h="4237" extrusionOk="0">
                  <a:moveTo>
                    <a:pt x="3036" y="0"/>
                  </a:moveTo>
                  <a:lnTo>
                    <a:pt x="1" y="3770"/>
                  </a:lnTo>
                  <a:lnTo>
                    <a:pt x="601" y="4237"/>
                  </a:lnTo>
                  <a:lnTo>
                    <a:pt x="3637" y="467"/>
                  </a:lnTo>
                  <a:lnTo>
                    <a:pt x="303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2739;p62">
              <a:extLst>
                <a:ext uri="{FF2B5EF4-FFF2-40B4-BE49-F238E27FC236}">
                  <a16:creationId xmlns:a16="http://schemas.microsoft.com/office/drawing/2014/main" id="{6E6D34FD-AEF0-33FB-DFC3-B429D4BAA642}"/>
                </a:ext>
              </a:extLst>
            </p:cNvPr>
            <p:cNvSpPr/>
            <p:nvPr/>
          </p:nvSpPr>
          <p:spPr>
            <a:xfrm>
              <a:off x="5856925" y="2097155"/>
              <a:ext cx="80031" cy="36444"/>
            </a:xfrm>
            <a:custGeom>
              <a:avLst/>
              <a:gdLst/>
              <a:ahLst/>
              <a:cxnLst/>
              <a:rect l="l" t="t" r="r" b="b"/>
              <a:pathLst>
                <a:path w="4471" h="2036" extrusionOk="0">
                  <a:moveTo>
                    <a:pt x="4470" y="0"/>
                  </a:moveTo>
                  <a:lnTo>
                    <a:pt x="3103" y="434"/>
                  </a:lnTo>
                  <a:lnTo>
                    <a:pt x="2802" y="501"/>
                  </a:lnTo>
                  <a:lnTo>
                    <a:pt x="568" y="1168"/>
                  </a:lnTo>
                  <a:lnTo>
                    <a:pt x="34" y="1301"/>
                  </a:lnTo>
                  <a:lnTo>
                    <a:pt x="0" y="1301"/>
                  </a:lnTo>
                  <a:lnTo>
                    <a:pt x="134" y="1701"/>
                  </a:lnTo>
                  <a:lnTo>
                    <a:pt x="234" y="2035"/>
                  </a:lnTo>
                  <a:lnTo>
                    <a:pt x="434" y="1968"/>
                  </a:lnTo>
                  <a:lnTo>
                    <a:pt x="2569" y="1335"/>
                  </a:lnTo>
                  <a:lnTo>
                    <a:pt x="3336" y="1101"/>
                  </a:lnTo>
                  <a:lnTo>
                    <a:pt x="4304" y="834"/>
                  </a:lnTo>
                  <a:lnTo>
                    <a:pt x="4370" y="634"/>
                  </a:lnTo>
                  <a:cubicBezTo>
                    <a:pt x="4404" y="434"/>
                    <a:pt x="4470" y="234"/>
                    <a:pt x="44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2740;p62">
              <a:extLst>
                <a:ext uri="{FF2B5EF4-FFF2-40B4-BE49-F238E27FC236}">
                  <a16:creationId xmlns:a16="http://schemas.microsoft.com/office/drawing/2014/main" id="{F10A0C68-DA7D-DACF-D16B-A37DF332630F}"/>
                </a:ext>
              </a:extLst>
            </p:cNvPr>
            <p:cNvSpPr/>
            <p:nvPr/>
          </p:nvSpPr>
          <p:spPr>
            <a:xfrm>
              <a:off x="5852736" y="2049380"/>
              <a:ext cx="19135" cy="78832"/>
            </a:xfrm>
            <a:custGeom>
              <a:avLst/>
              <a:gdLst/>
              <a:ahLst/>
              <a:cxnLst/>
              <a:rect l="l" t="t" r="r" b="b"/>
              <a:pathLst>
                <a:path w="1069" h="4404" extrusionOk="0">
                  <a:moveTo>
                    <a:pt x="1068" y="1"/>
                  </a:moveTo>
                  <a:lnTo>
                    <a:pt x="301" y="268"/>
                  </a:lnTo>
                  <a:lnTo>
                    <a:pt x="268" y="268"/>
                  </a:lnTo>
                  <a:lnTo>
                    <a:pt x="201" y="1735"/>
                  </a:lnTo>
                  <a:lnTo>
                    <a:pt x="168" y="2035"/>
                  </a:lnTo>
                  <a:lnTo>
                    <a:pt x="1" y="4270"/>
                  </a:lnTo>
                  <a:lnTo>
                    <a:pt x="1" y="4337"/>
                  </a:lnTo>
                  <a:lnTo>
                    <a:pt x="368" y="4370"/>
                  </a:lnTo>
                  <a:lnTo>
                    <a:pt x="768" y="4404"/>
                  </a:lnTo>
                  <a:lnTo>
                    <a:pt x="768" y="4370"/>
                  </a:lnTo>
                  <a:lnTo>
                    <a:pt x="802" y="3837"/>
                  </a:lnTo>
                  <a:lnTo>
                    <a:pt x="935" y="1702"/>
                  </a:lnTo>
                  <a:lnTo>
                    <a:pt x="935" y="1602"/>
                  </a:lnTo>
                  <a:lnTo>
                    <a:pt x="106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2741;p62">
              <a:extLst>
                <a:ext uri="{FF2B5EF4-FFF2-40B4-BE49-F238E27FC236}">
                  <a16:creationId xmlns:a16="http://schemas.microsoft.com/office/drawing/2014/main" id="{5B48F5F3-4A81-A79D-195E-B0F811ED9EFA}"/>
                </a:ext>
              </a:extLst>
            </p:cNvPr>
            <p:cNvSpPr/>
            <p:nvPr/>
          </p:nvSpPr>
          <p:spPr>
            <a:xfrm>
              <a:off x="6018132" y="2078038"/>
              <a:ext cx="157055" cy="166022"/>
            </a:xfrm>
            <a:custGeom>
              <a:avLst/>
              <a:gdLst/>
              <a:ahLst/>
              <a:cxnLst/>
              <a:rect l="l" t="t" r="r" b="b"/>
              <a:pathLst>
                <a:path w="8774" h="9275" extrusionOk="0">
                  <a:moveTo>
                    <a:pt x="6139" y="1"/>
                  </a:moveTo>
                  <a:cubicBezTo>
                    <a:pt x="5905" y="1"/>
                    <a:pt x="5672" y="34"/>
                    <a:pt x="5438" y="101"/>
                  </a:cubicBezTo>
                  <a:cubicBezTo>
                    <a:pt x="4104" y="401"/>
                    <a:pt x="2870" y="1135"/>
                    <a:pt x="1936" y="2169"/>
                  </a:cubicBezTo>
                  <a:lnTo>
                    <a:pt x="1836" y="2102"/>
                  </a:lnTo>
                  <a:lnTo>
                    <a:pt x="1702" y="2436"/>
                  </a:lnTo>
                  <a:cubicBezTo>
                    <a:pt x="1635" y="2503"/>
                    <a:pt x="1569" y="2569"/>
                    <a:pt x="1502" y="2669"/>
                  </a:cubicBezTo>
                  <a:cubicBezTo>
                    <a:pt x="1002" y="3303"/>
                    <a:pt x="635" y="4037"/>
                    <a:pt x="401" y="4838"/>
                  </a:cubicBezTo>
                  <a:lnTo>
                    <a:pt x="101" y="5805"/>
                  </a:lnTo>
                  <a:cubicBezTo>
                    <a:pt x="101" y="5838"/>
                    <a:pt x="101" y="5872"/>
                    <a:pt x="101" y="5872"/>
                  </a:cubicBezTo>
                  <a:cubicBezTo>
                    <a:pt x="68" y="5938"/>
                    <a:pt x="68" y="5972"/>
                    <a:pt x="68" y="6038"/>
                  </a:cubicBezTo>
                  <a:cubicBezTo>
                    <a:pt x="68" y="6038"/>
                    <a:pt x="68" y="6072"/>
                    <a:pt x="68" y="6072"/>
                  </a:cubicBezTo>
                  <a:cubicBezTo>
                    <a:pt x="68" y="6105"/>
                    <a:pt x="101" y="6072"/>
                    <a:pt x="68" y="6139"/>
                  </a:cubicBezTo>
                  <a:cubicBezTo>
                    <a:pt x="34" y="6205"/>
                    <a:pt x="34" y="6272"/>
                    <a:pt x="34" y="6339"/>
                  </a:cubicBezTo>
                  <a:cubicBezTo>
                    <a:pt x="1" y="6772"/>
                    <a:pt x="34" y="7173"/>
                    <a:pt x="201" y="7573"/>
                  </a:cubicBezTo>
                  <a:cubicBezTo>
                    <a:pt x="334" y="7906"/>
                    <a:pt x="501" y="8173"/>
                    <a:pt x="735" y="8440"/>
                  </a:cubicBezTo>
                  <a:cubicBezTo>
                    <a:pt x="1002" y="8707"/>
                    <a:pt x="1302" y="8907"/>
                    <a:pt x="1602" y="9041"/>
                  </a:cubicBezTo>
                  <a:cubicBezTo>
                    <a:pt x="1735" y="9107"/>
                    <a:pt x="1836" y="9141"/>
                    <a:pt x="1936" y="9174"/>
                  </a:cubicBezTo>
                  <a:cubicBezTo>
                    <a:pt x="2102" y="9241"/>
                    <a:pt x="2269" y="9241"/>
                    <a:pt x="2469" y="9274"/>
                  </a:cubicBezTo>
                  <a:lnTo>
                    <a:pt x="2803" y="9274"/>
                  </a:lnTo>
                  <a:cubicBezTo>
                    <a:pt x="2936" y="9274"/>
                    <a:pt x="3036" y="9241"/>
                    <a:pt x="3170" y="9241"/>
                  </a:cubicBezTo>
                  <a:lnTo>
                    <a:pt x="3337" y="9207"/>
                  </a:lnTo>
                  <a:cubicBezTo>
                    <a:pt x="3603" y="9141"/>
                    <a:pt x="3837" y="9074"/>
                    <a:pt x="4070" y="8974"/>
                  </a:cubicBezTo>
                  <a:cubicBezTo>
                    <a:pt x="5438" y="8474"/>
                    <a:pt x="6606" y="7573"/>
                    <a:pt x="7406" y="6372"/>
                  </a:cubicBezTo>
                  <a:lnTo>
                    <a:pt x="7440" y="6339"/>
                  </a:lnTo>
                  <a:cubicBezTo>
                    <a:pt x="7606" y="6105"/>
                    <a:pt x="7740" y="5838"/>
                    <a:pt x="7873" y="5605"/>
                  </a:cubicBezTo>
                  <a:lnTo>
                    <a:pt x="8307" y="4838"/>
                  </a:lnTo>
                  <a:lnTo>
                    <a:pt x="8207" y="4804"/>
                  </a:lnTo>
                  <a:cubicBezTo>
                    <a:pt x="8240" y="4771"/>
                    <a:pt x="8240" y="4704"/>
                    <a:pt x="8273" y="4637"/>
                  </a:cubicBezTo>
                  <a:cubicBezTo>
                    <a:pt x="8307" y="4604"/>
                    <a:pt x="8340" y="4537"/>
                    <a:pt x="8340" y="4471"/>
                  </a:cubicBezTo>
                  <a:lnTo>
                    <a:pt x="8640" y="3503"/>
                  </a:lnTo>
                  <a:cubicBezTo>
                    <a:pt x="8774" y="3036"/>
                    <a:pt x="8774" y="2569"/>
                    <a:pt x="8674" y="2102"/>
                  </a:cubicBezTo>
                  <a:cubicBezTo>
                    <a:pt x="8674" y="2002"/>
                    <a:pt x="8640" y="1902"/>
                    <a:pt x="8574" y="1769"/>
                  </a:cubicBezTo>
                  <a:cubicBezTo>
                    <a:pt x="8574" y="1735"/>
                    <a:pt x="8574" y="1702"/>
                    <a:pt x="8540" y="1669"/>
                  </a:cubicBezTo>
                  <a:cubicBezTo>
                    <a:pt x="8540" y="1635"/>
                    <a:pt x="8507" y="1569"/>
                    <a:pt x="8474" y="1502"/>
                  </a:cubicBezTo>
                  <a:cubicBezTo>
                    <a:pt x="8374" y="1335"/>
                    <a:pt x="8273" y="1168"/>
                    <a:pt x="8173" y="1035"/>
                  </a:cubicBezTo>
                  <a:lnTo>
                    <a:pt x="8173" y="1035"/>
                  </a:lnTo>
                  <a:cubicBezTo>
                    <a:pt x="8207" y="1268"/>
                    <a:pt x="8207" y="1502"/>
                    <a:pt x="8140" y="1702"/>
                  </a:cubicBezTo>
                  <a:lnTo>
                    <a:pt x="7873" y="2503"/>
                  </a:lnTo>
                  <a:cubicBezTo>
                    <a:pt x="7373" y="4137"/>
                    <a:pt x="6072" y="5371"/>
                    <a:pt x="4437" y="5772"/>
                  </a:cubicBezTo>
                  <a:cubicBezTo>
                    <a:pt x="4271" y="5805"/>
                    <a:pt x="4137" y="5805"/>
                    <a:pt x="4004" y="5805"/>
                  </a:cubicBezTo>
                  <a:cubicBezTo>
                    <a:pt x="3637" y="5772"/>
                    <a:pt x="3303" y="5605"/>
                    <a:pt x="3070" y="5338"/>
                  </a:cubicBezTo>
                  <a:cubicBezTo>
                    <a:pt x="3003" y="5271"/>
                    <a:pt x="2936" y="5205"/>
                    <a:pt x="2903" y="5138"/>
                  </a:cubicBezTo>
                  <a:cubicBezTo>
                    <a:pt x="2736" y="4871"/>
                    <a:pt x="2703" y="4537"/>
                    <a:pt x="2736" y="4237"/>
                  </a:cubicBezTo>
                  <a:cubicBezTo>
                    <a:pt x="2736" y="4170"/>
                    <a:pt x="2770" y="4104"/>
                    <a:pt x="2803" y="4037"/>
                  </a:cubicBezTo>
                  <a:lnTo>
                    <a:pt x="3036" y="3203"/>
                  </a:lnTo>
                  <a:cubicBezTo>
                    <a:pt x="3103" y="3036"/>
                    <a:pt x="3170" y="2836"/>
                    <a:pt x="3237" y="2669"/>
                  </a:cubicBezTo>
                  <a:cubicBezTo>
                    <a:pt x="3837" y="1368"/>
                    <a:pt x="4938" y="401"/>
                    <a:pt x="63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2742;p62">
              <a:extLst>
                <a:ext uri="{FF2B5EF4-FFF2-40B4-BE49-F238E27FC236}">
                  <a16:creationId xmlns:a16="http://schemas.microsoft.com/office/drawing/2014/main" id="{1FF8F1C9-D797-645A-F590-F5EBDA352D24}"/>
                </a:ext>
              </a:extLst>
            </p:cNvPr>
            <p:cNvSpPr/>
            <p:nvPr/>
          </p:nvSpPr>
          <p:spPr>
            <a:xfrm>
              <a:off x="6131582" y="2078647"/>
              <a:ext cx="18" cy="18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rgbClr val="2542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2743;p62">
              <a:extLst>
                <a:ext uri="{FF2B5EF4-FFF2-40B4-BE49-F238E27FC236}">
                  <a16:creationId xmlns:a16="http://schemas.microsoft.com/office/drawing/2014/main" id="{D03A18D2-C0A8-E128-C4BA-AEFE7DB8FFB2}"/>
                </a:ext>
              </a:extLst>
            </p:cNvPr>
            <p:cNvSpPr/>
            <p:nvPr/>
          </p:nvSpPr>
          <p:spPr>
            <a:xfrm>
              <a:off x="6038448" y="2044941"/>
              <a:ext cx="163033" cy="165682"/>
            </a:xfrm>
            <a:custGeom>
              <a:avLst/>
              <a:gdLst/>
              <a:ahLst/>
              <a:cxnLst/>
              <a:rect l="l" t="t" r="r" b="b"/>
              <a:pathLst>
                <a:path w="9108" h="9256" extrusionOk="0">
                  <a:moveTo>
                    <a:pt x="5681" y="1783"/>
                  </a:moveTo>
                  <a:cubicBezTo>
                    <a:pt x="6323" y="1783"/>
                    <a:pt x="6886" y="2215"/>
                    <a:pt x="7035" y="2869"/>
                  </a:cubicBezTo>
                  <a:lnTo>
                    <a:pt x="7035" y="2869"/>
                  </a:lnTo>
                  <a:cubicBezTo>
                    <a:pt x="7031" y="2860"/>
                    <a:pt x="7023" y="2851"/>
                    <a:pt x="7005" y="2851"/>
                  </a:cubicBezTo>
                  <a:lnTo>
                    <a:pt x="7038" y="2884"/>
                  </a:lnTo>
                  <a:cubicBezTo>
                    <a:pt x="7037" y="2879"/>
                    <a:pt x="7036" y="2874"/>
                    <a:pt x="7035" y="2869"/>
                  </a:cubicBezTo>
                  <a:lnTo>
                    <a:pt x="7035" y="2869"/>
                  </a:lnTo>
                  <a:cubicBezTo>
                    <a:pt x="7038" y="2877"/>
                    <a:pt x="7038" y="2884"/>
                    <a:pt x="7038" y="2884"/>
                  </a:cubicBezTo>
                  <a:cubicBezTo>
                    <a:pt x="7072" y="3051"/>
                    <a:pt x="7072" y="3251"/>
                    <a:pt x="7038" y="3418"/>
                  </a:cubicBezTo>
                  <a:lnTo>
                    <a:pt x="7005" y="3551"/>
                  </a:lnTo>
                  <a:lnTo>
                    <a:pt x="6805" y="4285"/>
                  </a:lnTo>
                  <a:lnTo>
                    <a:pt x="6772" y="4352"/>
                  </a:lnTo>
                  <a:cubicBezTo>
                    <a:pt x="6271" y="5986"/>
                    <a:pt x="4937" y="7220"/>
                    <a:pt x="3302" y="7621"/>
                  </a:cubicBezTo>
                  <a:cubicBezTo>
                    <a:pt x="3169" y="7654"/>
                    <a:pt x="3002" y="7654"/>
                    <a:pt x="2869" y="7654"/>
                  </a:cubicBezTo>
                  <a:cubicBezTo>
                    <a:pt x="2735" y="7654"/>
                    <a:pt x="2635" y="7621"/>
                    <a:pt x="2502" y="7587"/>
                  </a:cubicBezTo>
                  <a:cubicBezTo>
                    <a:pt x="2302" y="7487"/>
                    <a:pt x="2102" y="7354"/>
                    <a:pt x="1935" y="7187"/>
                  </a:cubicBezTo>
                  <a:lnTo>
                    <a:pt x="1901" y="7120"/>
                  </a:lnTo>
                  <a:cubicBezTo>
                    <a:pt x="1868" y="7087"/>
                    <a:pt x="1835" y="7020"/>
                    <a:pt x="1801" y="6987"/>
                  </a:cubicBezTo>
                  <a:cubicBezTo>
                    <a:pt x="1635" y="6720"/>
                    <a:pt x="1568" y="6386"/>
                    <a:pt x="1635" y="6086"/>
                  </a:cubicBezTo>
                  <a:cubicBezTo>
                    <a:pt x="1635" y="6019"/>
                    <a:pt x="1635" y="5953"/>
                    <a:pt x="1668" y="5886"/>
                  </a:cubicBezTo>
                  <a:lnTo>
                    <a:pt x="1901" y="5085"/>
                  </a:lnTo>
                  <a:cubicBezTo>
                    <a:pt x="2268" y="3885"/>
                    <a:pt x="3069" y="2884"/>
                    <a:pt x="4170" y="2283"/>
                  </a:cubicBezTo>
                  <a:cubicBezTo>
                    <a:pt x="4403" y="2150"/>
                    <a:pt x="4670" y="2050"/>
                    <a:pt x="4937" y="1950"/>
                  </a:cubicBezTo>
                  <a:cubicBezTo>
                    <a:pt x="5004" y="1917"/>
                    <a:pt x="5104" y="1883"/>
                    <a:pt x="5170" y="1883"/>
                  </a:cubicBezTo>
                  <a:lnTo>
                    <a:pt x="5204" y="1883"/>
                  </a:lnTo>
                  <a:cubicBezTo>
                    <a:pt x="5270" y="1883"/>
                    <a:pt x="5304" y="1850"/>
                    <a:pt x="5371" y="1816"/>
                  </a:cubicBezTo>
                  <a:cubicBezTo>
                    <a:pt x="5475" y="1794"/>
                    <a:pt x="5579" y="1783"/>
                    <a:pt x="5681" y="1783"/>
                  </a:cubicBezTo>
                  <a:close/>
                  <a:moveTo>
                    <a:pt x="6029" y="1"/>
                  </a:moveTo>
                  <a:cubicBezTo>
                    <a:pt x="5815" y="1"/>
                    <a:pt x="5594" y="27"/>
                    <a:pt x="5371" y="82"/>
                  </a:cubicBezTo>
                  <a:cubicBezTo>
                    <a:pt x="5270" y="115"/>
                    <a:pt x="5137" y="115"/>
                    <a:pt x="5037" y="149"/>
                  </a:cubicBezTo>
                  <a:cubicBezTo>
                    <a:pt x="4770" y="249"/>
                    <a:pt x="4537" y="315"/>
                    <a:pt x="4270" y="449"/>
                  </a:cubicBezTo>
                  <a:cubicBezTo>
                    <a:pt x="3236" y="882"/>
                    <a:pt x="2335" y="1583"/>
                    <a:pt x="1601" y="2450"/>
                  </a:cubicBezTo>
                  <a:cubicBezTo>
                    <a:pt x="1568" y="2617"/>
                    <a:pt x="1501" y="2717"/>
                    <a:pt x="1434" y="2784"/>
                  </a:cubicBezTo>
                  <a:lnTo>
                    <a:pt x="1368" y="2884"/>
                  </a:lnTo>
                  <a:cubicBezTo>
                    <a:pt x="1334" y="2917"/>
                    <a:pt x="1301" y="2984"/>
                    <a:pt x="1268" y="3017"/>
                  </a:cubicBezTo>
                  <a:cubicBezTo>
                    <a:pt x="1234" y="3084"/>
                    <a:pt x="1201" y="3117"/>
                    <a:pt x="1201" y="3151"/>
                  </a:cubicBezTo>
                  <a:cubicBezTo>
                    <a:pt x="1168" y="3184"/>
                    <a:pt x="1134" y="3251"/>
                    <a:pt x="1101" y="3284"/>
                  </a:cubicBezTo>
                  <a:cubicBezTo>
                    <a:pt x="1067" y="3318"/>
                    <a:pt x="1001" y="3451"/>
                    <a:pt x="967" y="3518"/>
                  </a:cubicBezTo>
                  <a:cubicBezTo>
                    <a:pt x="934" y="3584"/>
                    <a:pt x="867" y="3684"/>
                    <a:pt x="834" y="3785"/>
                  </a:cubicBezTo>
                  <a:cubicBezTo>
                    <a:pt x="801" y="3818"/>
                    <a:pt x="801" y="3851"/>
                    <a:pt x="801" y="3885"/>
                  </a:cubicBezTo>
                  <a:cubicBezTo>
                    <a:pt x="734" y="3985"/>
                    <a:pt x="667" y="4118"/>
                    <a:pt x="634" y="4218"/>
                  </a:cubicBezTo>
                  <a:cubicBezTo>
                    <a:pt x="567" y="4418"/>
                    <a:pt x="467" y="4652"/>
                    <a:pt x="400" y="4852"/>
                  </a:cubicBezTo>
                  <a:lnTo>
                    <a:pt x="100" y="5853"/>
                  </a:lnTo>
                  <a:cubicBezTo>
                    <a:pt x="67" y="6019"/>
                    <a:pt x="33" y="6186"/>
                    <a:pt x="0" y="6353"/>
                  </a:cubicBezTo>
                  <a:lnTo>
                    <a:pt x="0" y="6453"/>
                  </a:lnTo>
                  <a:cubicBezTo>
                    <a:pt x="0" y="6486"/>
                    <a:pt x="0" y="6520"/>
                    <a:pt x="0" y="6520"/>
                  </a:cubicBezTo>
                  <a:cubicBezTo>
                    <a:pt x="0" y="6553"/>
                    <a:pt x="0" y="6587"/>
                    <a:pt x="0" y="6620"/>
                  </a:cubicBezTo>
                  <a:lnTo>
                    <a:pt x="0" y="6720"/>
                  </a:lnTo>
                  <a:cubicBezTo>
                    <a:pt x="0" y="6753"/>
                    <a:pt x="0" y="6753"/>
                    <a:pt x="0" y="6787"/>
                  </a:cubicBezTo>
                  <a:lnTo>
                    <a:pt x="0" y="6953"/>
                  </a:lnTo>
                  <a:cubicBezTo>
                    <a:pt x="0" y="7020"/>
                    <a:pt x="33" y="7120"/>
                    <a:pt x="33" y="7220"/>
                  </a:cubicBezTo>
                  <a:cubicBezTo>
                    <a:pt x="67" y="7254"/>
                    <a:pt x="67" y="7320"/>
                    <a:pt x="100" y="7354"/>
                  </a:cubicBezTo>
                  <a:lnTo>
                    <a:pt x="100" y="7387"/>
                  </a:lnTo>
                  <a:cubicBezTo>
                    <a:pt x="100" y="7454"/>
                    <a:pt x="133" y="7521"/>
                    <a:pt x="167" y="7587"/>
                  </a:cubicBezTo>
                  <a:lnTo>
                    <a:pt x="200" y="7687"/>
                  </a:lnTo>
                  <a:lnTo>
                    <a:pt x="234" y="7754"/>
                  </a:lnTo>
                  <a:cubicBezTo>
                    <a:pt x="267" y="7821"/>
                    <a:pt x="300" y="7887"/>
                    <a:pt x="334" y="7954"/>
                  </a:cubicBezTo>
                  <a:cubicBezTo>
                    <a:pt x="434" y="8154"/>
                    <a:pt x="567" y="8321"/>
                    <a:pt x="701" y="8455"/>
                  </a:cubicBezTo>
                  <a:cubicBezTo>
                    <a:pt x="801" y="8555"/>
                    <a:pt x="867" y="8621"/>
                    <a:pt x="934" y="8688"/>
                  </a:cubicBezTo>
                  <a:lnTo>
                    <a:pt x="1067" y="8788"/>
                  </a:lnTo>
                  <a:cubicBezTo>
                    <a:pt x="1101" y="8788"/>
                    <a:pt x="1134" y="8821"/>
                    <a:pt x="1168" y="8855"/>
                  </a:cubicBezTo>
                  <a:lnTo>
                    <a:pt x="1268" y="8888"/>
                  </a:lnTo>
                  <a:cubicBezTo>
                    <a:pt x="1268" y="8922"/>
                    <a:pt x="1301" y="8955"/>
                    <a:pt x="1334" y="8955"/>
                  </a:cubicBezTo>
                  <a:lnTo>
                    <a:pt x="1468" y="9022"/>
                  </a:lnTo>
                  <a:cubicBezTo>
                    <a:pt x="1568" y="9055"/>
                    <a:pt x="1635" y="9122"/>
                    <a:pt x="1735" y="9122"/>
                  </a:cubicBezTo>
                  <a:cubicBezTo>
                    <a:pt x="1801" y="9155"/>
                    <a:pt x="1868" y="9188"/>
                    <a:pt x="1935" y="9188"/>
                  </a:cubicBezTo>
                  <a:cubicBezTo>
                    <a:pt x="1968" y="9222"/>
                    <a:pt x="2001" y="9222"/>
                    <a:pt x="2035" y="9222"/>
                  </a:cubicBezTo>
                  <a:lnTo>
                    <a:pt x="2068" y="9222"/>
                  </a:lnTo>
                  <a:lnTo>
                    <a:pt x="2302" y="9255"/>
                  </a:lnTo>
                  <a:lnTo>
                    <a:pt x="2702" y="9255"/>
                  </a:lnTo>
                  <a:cubicBezTo>
                    <a:pt x="2902" y="9255"/>
                    <a:pt x="3102" y="9222"/>
                    <a:pt x="3269" y="9188"/>
                  </a:cubicBezTo>
                  <a:cubicBezTo>
                    <a:pt x="4837" y="8788"/>
                    <a:pt x="6204" y="7887"/>
                    <a:pt x="7172" y="6620"/>
                  </a:cubicBezTo>
                  <a:cubicBezTo>
                    <a:pt x="7672" y="5986"/>
                    <a:pt x="8039" y="5252"/>
                    <a:pt x="8273" y="4485"/>
                  </a:cubicBezTo>
                  <a:lnTo>
                    <a:pt x="8506" y="3684"/>
                  </a:lnTo>
                  <a:lnTo>
                    <a:pt x="8573" y="3484"/>
                  </a:lnTo>
                  <a:cubicBezTo>
                    <a:pt x="9107" y="1703"/>
                    <a:pt x="7766" y="1"/>
                    <a:pt x="60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2744;p62">
              <a:extLst>
                <a:ext uri="{FF2B5EF4-FFF2-40B4-BE49-F238E27FC236}">
                  <a16:creationId xmlns:a16="http://schemas.microsoft.com/office/drawing/2014/main" id="{C0349269-19D5-D7F9-C141-5FEEEFADB256}"/>
                </a:ext>
              </a:extLst>
            </p:cNvPr>
            <p:cNvSpPr/>
            <p:nvPr/>
          </p:nvSpPr>
          <p:spPr>
            <a:xfrm>
              <a:off x="6163838" y="2095365"/>
              <a:ext cx="609" cy="1199"/>
            </a:xfrm>
            <a:custGeom>
              <a:avLst/>
              <a:gdLst/>
              <a:ahLst/>
              <a:cxnLst/>
              <a:rect l="l" t="t" r="r" b="b"/>
              <a:pathLst>
                <a:path w="34" h="67" extrusionOk="0">
                  <a:moveTo>
                    <a:pt x="0" y="0"/>
                  </a:moveTo>
                  <a:cubicBezTo>
                    <a:pt x="0" y="17"/>
                    <a:pt x="8" y="25"/>
                    <a:pt x="17" y="34"/>
                  </a:cubicBezTo>
                  <a:lnTo>
                    <a:pt x="0" y="0"/>
                  </a:lnTo>
                  <a:close/>
                  <a:moveTo>
                    <a:pt x="17" y="34"/>
                  </a:moveTo>
                  <a:lnTo>
                    <a:pt x="33" y="67"/>
                  </a:lnTo>
                  <a:cubicBezTo>
                    <a:pt x="33" y="50"/>
                    <a:pt x="25" y="42"/>
                    <a:pt x="17" y="34"/>
                  </a:cubicBezTo>
                  <a:close/>
                </a:path>
              </a:pathLst>
            </a:custGeom>
            <a:solidFill>
              <a:srgbClr val="99CA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2745;p62">
              <a:extLst>
                <a:ext uri="{FF2B5EF4-FFF2-40B4-BE49-F238E27FC236}">
                  <a16:creationId xmlns:a16="http://schemas.microsoft.com/office/drawing/2014/main" id="{9690C40A-2E8D-ACAA-FCE5-99AD905E1ED1}"/>
                </a:ext>
              </a:extLst>
            </p:cNvPr>
            <p:cNvSpPr/>
            <p:nvPr/>
          </p:nvSpPr>
          <p:spPr>
            <a:xfrm>
              <a:off x="6131582" y="2078038"/>
              <a:ext cx="18" cy="18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solidFill>
              <a:srgbClr val="99CA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2746;p62">
              <a:extLst>
                <a:ext uri="{FF2B5EF4-FFF2-40B4-BE49-F238E27FC236}">
                  <a16:creationId xmlns:a16="http://schemas.microsoft.com/office/drawing/2014/main" id="{98888FE4-6E2D-AFF2-50E0-71BA81DBC889}"/>
                </a:ext>
              </a:extLst>
            </p:cNvPr>
            <p:cNvSpPr/>
            <p:nvPr/>
          </p:nvSpPr>
          <p:spPr>
            <a:xfrm>
              <a:off x="6059928" y="2120443"/>
              <a:ext cx="65102" cy="75842"/>
            </a:xfrm>
            <a:custGeom>
              <a:avLst/>
              <a:gdLst/>
              <a:ahLst/>
              <a:cxnLst/>
              <a:rect l="l" t="t" r="r" b="b"/>
              <a:pathLst>
                <a:path w="3637" h="4237" extrusionOk="0">
                  <a:moveTo>
                    <a:pt x="3070" y="0"/>
                  </a:moveTo>
                  <a:lnTo>
                    <a:pt x="1" y="3770"/>
                  </a:lnTo>
                  <a:lnTo>
                    <a:pt x="601" y="4237"/>
                  </a:lnTo>
                  <a:lnTo>
                    <a:pt x="3637" y="467"/>
                  </a:lnTo>
                  <a:lnTo>
                    <a:pt x="307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2747;p62">
              <a:extLst>
                <a:ext uri="{FF2B5EF4-FFF2-40B4-BE49-F238E27FC236}">
                  <a16:creationId xmlns:a16="http://schemas.microsoft.com/office/drawing/2014/main" id="{CFC93344-4045-A3F7-8816-35093E88028D}"/>
                </a:ext>
              </a:extLst>
            </p:cNvPr>
            <p:cNvSpPr/>
            <p:nvPr/>
          </p:nvSpPr>
          <p:spPr>
            <a:xfrm>
              <a:off x="6114273" y="2097155"/>
              <a:ext cx="80031" cy="36444"/>
            </a:xfrm>
            <a:custGeom>
              <a:avLst/>
              <a:gdLst/>
              <a:ahLst/>
              <a:cxnLst/>
              <a:rect l="l" t="t" r="r" b="b"/>
              <a:pathLst>
                <a:path w="4471" h="2036" extrusionOk="0">
                  <a:moveTo>
                    <a:pt x="4470" y="0"/>
                  </a:moveTo>
                  <a:lnTo>
                    <a:pt x="3069" y="434"/>
                  </a:lnTo>
                  <a:lnTo>
                    <a:pt x="2802" y="501"/>
                  </a:lnTo>
                  <a:lnTo>
                    <a:pt x="534" y="1168"/>
                  </a:lnTo>
                  <a:lnTo>
                    <a:pt x="0" y="1301"/>
                  </a:lnTo>
                  <a:lnTo>
                    <a:pt x="100" y="1701"/>
                  </a:lnTo>
                  <a:lnTo>
                    <a:pt x="201" y="2035"/>
                  </a:lnTo>
                  <a:lnTo>
                    <a:pt x="434" y="1968"/>
                  </a:lnTo>
                  <a:lnTo>
                    <a:pt x="2536" y="1335"/>
                  </a:lnTo>
                  <a:lnTo>
                    <a:pt x="3336" y="1101"/>
                  </a:lnTo>
                  <a:lnTo>
                    <a:pt x="4270" y="834"/>
                  </a:lnTo>
                  <a:lnTo>
                    <a:pt x="4337" y="634"/>
                  </a:lnTo>
                  <a:cubicBezTo>
                    <a:pt x="4404" y="434"/>
                    <a:pt x="4437" y="234"/>
                    <a:pt x="44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2748;p62">
              <a:extLst>
                <a:ext uri="{FF2B5EF4-FFF2-40B4-BE49-F238E27FC236}">
                  <a16:creationId xmlns:a16="http://schemas.microsoft.com/office/drawing/2014/main" id="{7E4FFB06-D113-99B6-710D-38B5D94EE35E}"/>
                </a:ext>
              </a:extLst>
            </p:cNvPr>
            <p:cNvSpPr/>
            <p:nvPr/>
          </p:nvSpPr>
          <p:spPr>
            <a:xfrm>
              <a:off x="6110084" y="2049380"/>
              <a:ext cx="19135" cy="78832"/>
            </a:xfrm>
            <a:custGeom>
              <a:avLst/>
              <a:gdLst/>
              <a:ahLst/>
              <a:cxnLst/>
              <a:rect l="l" t="t" r="r" b="b"/>
              <a:pathLst>
                <a:path w="1069" h="4404" extrusionOk="0">
                  <a:moveTo>
                    <a:pt x="1068" y="1"/>
                  </a:moveTo>
                  <a:lnTo>
                    <a:pt x="301" y="268"/>
                  </a:lnTo>
                  <a:lnTo>
                    <a:pt x="201" y="1735"/>
                  </a:lnTo>
                  <a:lnTo>
                    <a:pt x="168" y="2035"/>
                  </a:lnTo>
                  <a:lnTo>
                    <a:pt x="1" y="4270"/>
                  </a:lnTo>
                  <a:lnTo>
                    <a:pt x="1" y="4337"/>
                  </a:lnTo>
                  <a:lnTo>
                    <a:pt x="368" y="4370"/>
                  </a:lnTo>
                  <a:lnTo>
                    <a:pt x="768" y="4404"/>
                  </a:lnTo>
                  <a:lnTo>
                    <a:pt x="768" y="4370"/>
                  </a:lnTo>
                  <a:lnTo>
                    <a:pt x="801" y="3837"/>
                  </a:lnTo>
                  <a:lnTo>
                    <a:pt x="935" y="1702"/>
                  </a:lnTo>
                  <a:lnTo>
                    <a:pt x="968" y="1602"/>
                  </a:lnTo>
                  <a:lnTo>
                    <a:pt x="106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2749;p62">
              <a:extLst>
                <a:ext uri="{FF2B5EF4-FFF2-40B4-BE49-F238E27FC236}">
                  <a16:creationId xmlns:a16="http://schemas.microsoft.com/office/drawing/2014/main" id="{C6E058C5-ED0A-736E-8E34-FEF53AEF0882}"/>
                </a:ext>
              </a:extLst>
            </p:cNvPr>
            <p:cNvSpPr/>
            <p:nvPr/>
          </p:nvSpPr>
          <p:spPr>
            <a:xfrm>
              <a:off x="5502254" y="2078038"/>
              <a:ext cx="158845" cy="166022"/>
            </a:xfrm>
            <a:custGeom>
              <a:avLst/>
              <a:gdLst/>
              <a:ahLst/>
              <a:cxnLst/>
              <a:rect l="l" t="t" r="r" b="b"/>
              <a:pathLst>
                <a:path w="8874" h="9275" extrusionOk="0">
                  <a:moveTo>
                    <a:pt x="6205" y="1"/>
                  </a:moveTo>
                  <a:cubicBezTo>
                    <a:pt x="5971" y="1"/>
                    <a:pt x="5738" y="34"/>
                    <a:pt x="5504" y="101"/>
                  </a:cubicBezTo>
                  <a:cubicBezTo>
                    <a:pt x="4170" y="401"/>
                    <a:pt x="2936" y="1135"/>
                    <a:pt x="2002" y="2136"/>
                  </a:cubicBezTo>
                  <a:lnTo>
                    <a:pt x="1902" y="2102"/>
                  </a:lnTo>
                  <a:lnTo>
                    <a:pt x="1768" y="2403"/>
                  </a:lnTo>
                  <a:cubicBezTo>
                    <a:pt x="1702" y="2503"/>
                    <a:pt x="1635" y="2569"/>
                    <a:pt x="1568" y="2636"/>
                  </a:cubicBezTo>
                  <a:cubicBezTo>
                    <a:pt x="1068" y="3303"/>
                    <a:pt x="701" y="4037"/>
                    <a:pt x="467" y="4804"/>
                  </a:cubicBezTo>
                  <a:lnTo>
                    <a:pt x="167" y="5805"/>
                  </a:lnTo>
                  <a:cubicBezTo>
                    <a:pt x="167" y="5838"/>
                    <a:pt x="167" y="5838"/>
                    <a:pt x="167" y="5872"/>
                  </a:cubicBezTo>
                  <a:cubicBezTo>
                    <a:pt x="134" y="5905"/>
                    <a:pt x="134" y="5972"/>
                    <a:pt x="134" y="6005"/>
                  </a:cubicBezTo>
                  <a:lnTo>
                    <a:pt x="134" y="6072"/>
                  </a:lnTo>
                  <a:cubicBezTo>
                    <a:pt x="134" y="6079"/>
                    <a:pt x="135" y="6082"/>
                    <a:pt x="138" y="6082"/>
                  </a:cubicBezTo>
                  <a:cubicBezTo>
                    <a:pt x="142" y="6082"/>
                    <a:pt x="148" y="6074"/>
                    <a:pt x="148" y="6074"/>
                  </a:cubicBezTo>
                  <a:lnTo>
                    <a:pt x="148" y="6074"/>
                  </a:lnTo>
                  <a:cubicBezTo>
                    <a:pt x="149" y="6074"/>
                    <a:pt x="146" y="6081"/>
                    <a:pt x="134" y="6105"/>
                  </a:cubicBezTo>
                  <a:cubicBezTo>
                    <a:pt x="100" y="6205"/>
                    <a:pt x="100" y="6272"/>
                    <a:pt x="100" y="6339"/>
                  </a:cubicBezTo>
                  <a:cubicBezTo>
                    <a:pt x="0" y="7473"/>
                    <a:pt x="634" y="8574"/>
                    <a:pt x="1702" y="9041"/>
                  </a:cubicBezTo>
                  <a:cubicBezTo>
                    <a:pt x="1802" y="9074"/>
                    <a:pt x="1902" y="9141"/>
                    <a:pt x="2002" y="9174"/>
                  </a:cubicBezTo>
                  <a:cubicBezTo>
                    <a:pt x="2169" y="9207"/>
                    <a:pt x="2369" y="9241"/>
                    <a:pt x="2535" y="9274"/>
                  </a:cubicBezTo>
                  <a:lnTo>
                    <a:pt x="2902" y="9274"/>
                  </a:lnTo>
                  <a:cubicBezTo>
                    <a:pt x="3002" y="9241"/>
                    <a:pt x="3136" y="9241"/>
                    <a:pt x="3236" y="9207"/>
                  </a:cubicBezTo>
                  <a:lnTo>
                    <a:pt x="3436" y="9174"/>
                  </a:lnTo>
                  <a:cubicBezTo>
                    <a:pt x="3670" y="9141"/>
                    <a:pt x="3903" y="9041"/>
                    <a:pt x="4137" y="8974"/>
                  </a:cubicBezTo>
                  <a:cubicBezTo>
                    <a:pt x="5504" y="8474"/>
                    <a:pt x="6672" y="7540"/>
                    <a:pt x="7472" y="6372"/>
                  </a:cubicBezTo>
                  <a:lnTo>
                    <a:pt x="7506" y="6339"/>
                  </a:lnTo>
                  <a:cubicBezTo>
                    <a:pt x="7672" y="6072"/>
                    <a:pt x="7806" y="5838"/>
                    <a:pt x="7939" y="5571"/>
                  </a:cubicBezTo>
                  <a:lnTo>
                    <a:pt x="8406" y="4838"/>
                  </a:lnTo>
                  <a:lnTo>
                    <a:pt x="8306" y="4804"/>
                  </a:lnTo>
                  <a:lnTo>
                    <a:pt x="8340" y="4637"/>
                  </a:lnTo>
                  <a:cubicBezTo>
                    <a:pt x="8373" y="4571"/>
                    <a:pt x="8406" y="4537"/>
                    <a:pt x="8406" y="4471"/>
                  </a:cubicBezTo>
                  <a:lnTo>
                    <a:pt x="8707" y="3470"/>
                  </a:lnTo>
                  <a:cubicBezTo>
                    <a:pt x="8840" y="3036"/>
                    <a:pt x="8873" y="2569"/>
                    <a:pt x="8773" y="2102"/>
                  </a:cubicBezTo>
                  <a:cubicBezTo>
                    <a:pt x="8740" y="2002"/>
                    <a:pt x="8707" y="1869"/>
                    <a:pt x="8673" y="1769"/>
                  </a:cubicBezTo>
                  <a:cubicBezTo>
                    <a:pt x="8640" y="1735"/>
                    <a:pt x="8640" y="1702"/>
                    <a:pt x="8640" y="1669"/>
                  </a:cubicBezTo>
                  <a:cubicBezTo>
                    <a:pt x="8606" y="1602"/>
                    <a:pt x="8573" y="1569"/>
                    <a:pt x="8540" y="1502"/>
                  </a:cubicBezTo>
                  <a:cubicBezTo>
                    <a:pt x="8473" y="1335"/>
                    <a:pt x="8373" y="1168"/>
                    <a:pt x="8240" y="1002"/>
                  </a:cubicBezTo>
                  <a:lnTo>
                    <a:pt x="8206" y="968"/>
                  </a:lnTo>
                  <a:lnTo>
                    <a:pt x="8206" y="968"/>
                  </a:lnTo>
                  <a:cubicBezTo>
                    <a:pt x="8207" y="969"/>
                    <a:pt x="8240" y="1002"/>
                    <a:pt x="8240" y="1035"/>
                  </a:cubicBezTo>
                  <a:cubicBezTo>
                    <a:pt x="8273" y="1235"/>
                    <a:pt x="8273" y="1469"/>
                    <a:pt x="8206" y="1702"/>
                  </a:cubicBezTo>
                  <a:lnTo>
                    <a:pt x="7973" y="2503"/>
                  </a:lnTo>
                  <a:cubicBezTo>
                    <a:pt x="7472" y="4104"/>
                    <a:pt x="6138" y="5371"/>
                    <a:pt x="4504" y="5772"/>
                  </a:cubicBezTo>
                  <a:cubicBezTo>
                    <a:pt x="4370" y="5805"/>
                    <a:pt x="4203" y="5805"/>
                    <a:pt x="4070" y="5805"/>
                  </a:cubicBezTo>
                  <a:cubicBezTo>
                    <a:pt x="3703" y="5772"/>
                    <a:pt x="3369" y="5605"/>
                    <a:pt x="3136" y="5338"/>
                  </a:cubicBezTo>
                  <a:cubicBezTo>
                    <a:pt x="3069" y="5271"/>
                    <a:pt x="3036" y="5171"/>
                    <a:pt x="3002" y="5104"/>
                  </a:cubicBezTo>
                  <a:cubicBezTo>
                    <a:pt x="2836" y="4838"/>
                    <a:pt x="2769" y="4537"/>
                    <a:pt x="2802" y="4237"/>
                  </a:cubicBezTo>
                  <a:cubicBezTo>
                    <a:pt x="2836" y="4170"/>
                    <a:pt x="2836" y="4070"/>
                    <a:pt x="2869" y="4004"/>
                  </a:cubicBezTo>
                  <a:lnTo>
                    <a:pt x="3103" y="3203"/>
                  </a:lnTo>
                  <a:cubicBezTo>
                    <a:pt x="3169" y="3036"/>
                    <a:pt x="3236" y="2836"/>
                    <a:pt x="3303" y="2669"/>
                  </a:cubicBezTo>
                  <a:cubicBezTo>
                    <a:pt x="3903" y="1368"/>
                    <a:pt x="5004" y="401"/>
                    <a:pt x="63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2750;p62">
              <a:extLst>
                <a:ext uri="{FF2B5EF4-FFF2-40B4-BE49-F238E27FC236}">
                  <a16:creationId xmlns:a16="http://schemas.microsoft.com/office/drawing/2014/main" id="{ABA250A1-0153-B2AE-CC24-0AF4ACF84E50}"/>
                </a:ext>
              </a:extLst>
            </p:cNvPr>
            <p:cNvSpPr/>
            <p:nvPr/>
          </p:nvSpPr>
          <p:spPr>
            <a:xfrm>
              <a:off x="5616295" y="2078647"/>
              <a:ext cx="18" cy="18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rgbClr val="2542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2751;p62">
              <a:extLst>
                <a:ext uri="{FF2B5EF4-FFF2-40B4-BE49-F238E27FC236}">
                  <a16:creationId xmlns:a16="http://schemas.microsoft.com/office/drawing/2014/main" id="{0E824E39-8591-AE77-7212-2C9F7B04374B}"/>
                </a:ext>
              </a:extLst>
            </p:cNvPr>
            <p:cNvSpPr/>
            <p:nvPr/>
          </p:nvSpPr>
          <p:spPr>
            <a:xfrm>
              <a:off x="5523752" y="2044977"/>
              <a:ext cx="156822" cy="165647"/>
            </a:xfrm>
            <a:custGeom>
              <a:avLst/>
              <a:gdLst/>
              <a:ahLst/>
              <a:cxnLst/>
              <a:rect l="l" t="t" r="r" b="b"/>
              <a:pathLst>
                <a:path w="8761" h="9254" extrusionOk="0">
                  <a:moveTo>
                    <a:pt x="5671" y="1781"/>
                  </a:moveTo>
                  <a:cubicBezTo>
                    <a:pt x="6303" y="1781"/>
                    <a:pt x="6895" y="2219"/>
                    <a:pt x="7039" y="2882"/>
                  </a:cubicBezTo>
                  <a:cubicBezTo>
                    <a:pt x="7072" y="3049"/>
                    <a:pt x="7072" y="3249"/>
                    <a:pt x="7039" y="3416"/>
                  </a:cubicBezTo>
                  <a:cubicBezTo>
                    <a:pt x="7039" y="3449"/>
                    <a:pt x="7005" y="3516"/>
                    <a:pt x="7005" y="3549"/>
                  </a:cubicBezTo>
                  <a:lnTo>
                    <a:pt x="6772" y="4283"/>
                  </a:lnTo>
                  <a:lnTo>
                    <a:pt x="6738" y="4350"/>
                  </a:lnTo>
                  <a:cubicBezTo>
                    <a:pt x="6271" y="5984"/>
                    <a:pt x="4937" y="7218"/>
                    <a:pt x="3303" y="7619"/>
                  </a:cubicBezTo>
                  <a:cubicBezTo>
                    <a:pt x="3136" y="7652"/>
                    <a:pt x="3002" y="7652"/>
                    <a:pt x="2869" y="7652"/>
                  </a:cubicBezTo>
                  <a:cubicBezTo>
                    <a:pt x="2735" y="7652"/>
                    <a:pt x="2602" y="7619"/>
                    <a:pt x="2502" y="7585"/>
                  </a:cubicBezTo>
                  <a:cubicBezTo>
                    <a:pt x="2268" y="7485"/>
                    <a:pt x="2068" y="7352"/>
                    <a:pt x="1935" y="7185"/>
                  </a:cubicBezTo>
                  <a:cubicBezTo>
                    <a:pt x="1902" y="7185"/>
                    <a:pt x="1902" y="7152"/>
                    <a:pt x="1902" y="7118"/>
                  </a:cubicBezTo>
                  <a:cubicBezTo>
                    <a:pt x="1835" y="7085"/>
                    <a:pt x="1801" y="7018"/>
                    <a:pt x="1768" y="6985"/>
                  </a:cubicBezTo>
                  <a:cubicBezTo>
                    <a:pt x="1601" y="6718"/>
                    <a:pt x="1568" y="6384"/>
                    <a:pt x="1601" y="6084"/>
                  </a:cubicBezTo>
                  <a:cubicBezTo>
                    <a:pt x="1601" y="6017"/>
                    <a:pt x="1635" y="5951"/>
                    <a:pt x="1635" y="5884"/>
                  </a:cubicBezTo>
                  <a:lnTo>
                    <a:pt x="1902" y="5083"/>
                  </a:lnTo>
                  <a:cubicBezTo>
                    <a:pt x="1968" y="4883"/>
                    <a:pt x="2035" y="4717"/>
                    <a:pt x="2102" y="4516"/>
                  </a:cubicBezTo>
                  <a:cubicBezTo>
                    <a:pt x="2535" y="3582"/>
                    <a:pt x="3236" y="2782"/>
                    <a:pt x="4136" y="2281"/>
                  </a:cubicBezTo>
                  <a:cubicBezTo>
                    <a:pt x="4403" y="2148"/>
                    <a:pt x="4670" y="2048"/>
                    <a:pt x="4937" y="1948"/>
                  </a:cubicBezTo>
                  <a:lnTo>
                    <a:pt x="5171" y="1881"/>
                  </a:lnTo>
                  <a:lnTo>
                    <a:pt x="5204" y="1881"/>
                  </a:lnTo>
                  <a:lnTo>
                    <a:pt x="5371" y="1814"/>
                  </a:lnTo>
                  <a:cubicBezTo>
                    <a:pt x="5471" y="1792"/>
                    <a:pt x="5572" y="1781"/>
                    <a:pt x="5671" y="1781"/>
                  </a:cubicBezTo>
                  <a:close/>
                  <a:moveTo>
                    <a:pt x="5988" y="0"/>
                  </a:moveTo>
                  <a:cubicBezTo>
                    <a:pt x="5775" y="0"/>
                    <a:pt x="5557" y="26"/>
                    <a:pt x="5337" y="80"/>
                  </a:cubicBezTo>
                  <a:cubicBezTo>
                    <a:pt x="5237" y="113"/>
                    <a:pt x="5137" y="113"/>
                    <a:pt x="5037" y="147"/>
                  </a:cubicBezTo>
                  <a:cubicBezTo>
                    <a:pt x="4770" y="247"/>
                    <a:pt x="4503" y="313"/>
                    <a:pt x="4237" y="447"/>
                  </a:cubicBezTo>
                  <a:cubicBezTo>
                    <a:pt x="3202" y="880"/>
                    <a:pt x="2302" y="1581"/>
                    <a:pt x="1568" y="2448"/>
                  </a:cubicBezTo>
                  <a:cubicBezTo>
                    <a:pt x="1568" y="2615"/>
                    <a:pt x="1501" y="2715"/>
                    <a:pt x="1435" y="2782"/>
                  </a:cubicBezTo>
                  <a:lnTo>
                    <a:pt x="1368" y="2882"/>
                  </a:lnTo>
                  <a:lnTo>
                    <a:pt x="1268" y="3015"/>
                  </a:lnTo>
                  <a:cubicBezTo>
                    <a:pt x="1234" y="3082"/>
                    <a:pt x="1201" y="3115"/>
                    <a:pt x="1201" y="3149"/>
                  </a:cubicBezTo>
                  <a:lnTo>
                    <a:pt x="1101" y="3282"/>
                  </a:lnTo>
                  <a:cubicBezTo>
                    <a:pt x="1068" y="3349"/>
                    <a:pt x="1001" y="3449"/>
                    <a:pt x="968" y="3516"/>
                  </a:cubicBezTo>
                  <a:cubicBezTo>
                    <a:pt x="901" y="3616"/>
                    <a:pt x="867" y="3682"/>
                    <a:pt x="834" y="3783"/>
                  </a:cubicBezTo>
                  <a:cubicBezTo>
                    <a:pt x="801" y="3816"/>
                    <a:pt x="767" y="3849"/>
                    <a:pt x="767" y="3883"/>
                  </a:cubicBezTo>
                  <a:cubicBezTo>
                    <a:pt x="734" y="3983"/>
                    <a:pt x="667" y="4116"/>
                    <a:pt x="634" y="4216"/>
                  </a:cubicBezTo>
                  <a:cubicBezTo>
                    <a:pt x="534" y="4416"/>
                    <a:pt x="467" y="4650"/>
                    <a:pt x="400" y="4850"/>
                  </a:cubicBezTo>
                  <a:lnTo>
                    <a:pt x="100" y="5851"/>
                  </a:lnTo>
                  <a:cubicBezTo>
                    <a:pt x="34" y="6017"/>
                    <a:pt x="0" y="6184"/>
                    <a:pt x="0" y="6351"/>
                  </a:cubicBezTo>
                  <a:cubicBezTo>
                    <a:pt x="0" y="6384"/>
                    <a:pt x="0" y="6418"/>
                    <a:pt x="0" y="6451"/>
                  </a:cubicBezTo>
                  <a:lnTo>
                    <a:pt x="0" y="6518"/>
                  </a:lnTo>
                  <a:cubicBezTo>
                    <a:pt x="0" y="6551"/>
                    <a:pt x="0" y="6585"/>
                    <a:pt x="0" y="6618"/>
                  </a:cubicBezTo>
                  <a:lnTo>
                    <a:pt x="0" y="6718"/>
                  </a:lnTo>
                  <a:cubicBezTo>
                    <a:pt x="0" y="6751"/>
                    <a:pt x="0" y="6751"/>
                    <a:pt x="0" y="6785"/>
                  </a:cubicBezTo>
                  <a:lnTo>
                    <a:pt x="0" y="6951"/>
                  </a:lnTo>
                  <a:cubicBezTo>
                    <a:pt x="0" y="7018"/>
                    <a:pt x="34" y="7118"/>
                    <a:pt x="34" y="7218"/>
                  </a:cubicBezTo>
                  <a:cubicBezTo>
                    <a:pt x="67" y="7252"/>
                    <a:pt x="67" y="7318"/>
                    <a:pt x="100" y="7352"/>
                  </a:cubicBezTo>
                  <a:lnTo>
                    <a:pt x="100" y="7385"/>
                  </a:lnTo>
                  <a:cubicBezTo>
                    <a:pt x="100" y="7452"/>
                    <a:pt x="134" y="7519"/>
                    <a:pt x="167" y="7585"/>
                  </a:cubicBezTo>
                  <a:cubicBezTo>
                    <a:pt x="167" y="7619"/>
                    <a:pt x="200" y="7652"/>
                    <a:pt x="200" y="7685"/>
                  </a:cubicBezTo>
                  <a:lnTo>
                    <a:pt x="200" y="7752"/>
                  </a:lnTo>
                  <a:cubicBezTo>
                    <a:pt x="234" y="7819"/>
                    <a:pt x="267" y="7885"/>
                    <a:pt x="334" y="7952"/>
                  </a:cubicBezTo>
                  <a:cubicBezTo>
                    <a:pt x="434" y="8152"/>
                    <a:pt x="567" y="8319"/>
                    <a:pt x="701" y="8453"/>
                  </a:cubicBezTo>
                  <a:cubicBezTo>
                    <a:pt x="767" y="8553"/>
                    <a:pt x="834" y="8619"/>
                    <a:pt x="934" y="8686"/>
                  </a:cubicBezTo>
                  <a:lnTo>
                    <a:pt x="1034" y="8786"/>
                  </a:lnTo>
                  <a:lnTo>
                    <a:pt x="1168" y="8853"/>
                  </a:lnTo>
                  <a:cubicBezTo>
                    <a:pt x="1168" y="8886"/>
                    <a:pt x="1201" y="8886"/>
                    <a:pt x="1234" y="8886"/>
                  </a:cubicBezTo>
                  <a:cubicBezTo>
                    <a:pt x="1268" y="8920"/>
                    <a:pt x="1301" y="8953"/>
                    <a:pt x="1334" y="8953"/>
                  </a:cubicBezTo>
                  <a:lnTo>
                    <a:pt x="1435" y="9020"/>
                  </a:lnTo>
                  <a:cubicBezTo>
                    <a:pt x="1535" y="9053"/>
                    <a:pt x="1635" y="9120"/>
                    <a:pt x="1735" y="9120"/>
                  </a:cubicBezTo>
                  <a:cubicBezTo>
                    <a:pt x="1801" y="9153"/>
                    <a:pt x="1868" y="9186"/>
                    <a:pt x="1935" y="9186"/>
                  </a:cubicBezTo>
                  <a:cubicBezTo>
                    <a:pt x="1935" y="9220"/>
                    <a:pt x="1968" y="9220"/>
                    <a:pt x="2002" y="9220"/>
                  </a:cubicBezTo>
                  <a:lnTo>
                    <a:pt x="2035" y="9220"/>
                  </a:lnTo>
                  <a:lnTo>
                    <a:pt x="2302" y="9253"/>
                  </a:lnTo>
                  <a:lnTo>
                    <a:pt x="2702" y="9253"/>
                  </a:lnTo>
                  <a:cubicBezTo>
                    <a:pt x="2869" y="9253"/>
                    <a:pt x="3069" y="9220"/>
                    <a:pt x="3269" y="9186"/>
                  </a:cubicBezTo>
                  <a:cubicBezTo>
                    <a:pt x="4804" y="8786"/>
                    <a:pt x="6205" y="7885"/>
                    <a:pt x="7172" y="6618"/>
                  </a:cubicBezTo>
                  <a:cubicBezTo>
                    <a:pt x="7639" y="5984"/>
                    <a:pt x="8006" y="5250"/>
                    <a:pt x="8273" y="4483"/>
                  </a:cubicBezTo>
                  <a:lnTo>
                    <a:pt x="8506" y="3682"/>
                  </a:lnTo>
                  <a:lnTo>
                    <a:pt x="8573" y="3482"/>
                  </a:lnTo>
                  <a:cubicBezTo>
                    <a:pt x="8606" y="3282"/>
                    <a:pt x="8673" y="3049"/>
                    <a:pt x="8673" y="2849"/>
                  </a:cubicBezTo>
                  <a:cubicBezTo>
                    <a:pt x="8761" y="1271"/>
                    <a:pt x="7492" y="0"/>
                    <a:pt x="598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2752;p62">
              <a:extLst>
                <a:ext uri="{FF2B5EF4-FFF2-40B4-BE49-F238E27FC236}">
                  <a16:creationId xmlns:a16="http://schemas.microsoft.com/office/drawing/2014/main" id="{7CD7896D-DDD6-BBE0-9786-0F654BE26E5E}"/>
                </a:ext>
              </a:extLst>
            </p:cNvPr>
            <p:cNvSpPr/>
            <p:nvPr/>
          </p:nvSpPr>
          <p:spPr>
            <a:xfrm>
              <a:off x="5649141" y="2095365"/>
              <a:ext cx="609" cy="1199"/>
            </a:xfrm>
            <a:custGeom>
              <a:avLst/>
              <a:gdLst/>
              <a:ahLst/>
              <a:cxnLst/>
              <a:rect l="l" t="t" r="r" b="b"/>
              <a:pathLst>
                <a:path w="34" h="67" extrusionOk="0">
                  <a:moveTo>
                    <a:pt x="0" y="0"/>
                  </a:moveTo>
                  <a:cubicBezTo>
                    <a:pt x="0" y="17"/>
                    <a:pt x="9" y="25"/>
                    <a:pt x="17" y="34"/>
                  </a:cubicBezTo>
                  <a:lnTo>
                    <a:pt x="17" y="34"/>
                  </a:lnTo>
                  <a:lnTo>
                    <a:pt x="0" y="0"/>
                  </a:lnTo>
                  <a:close/>
                  <a:moveTo>
                    <a:pt x="17" y="34"/>
                  </a:moveTo>
                  <a:lnTo>
                    <a:pt x="34" y="67"/>
                  </a:lnTo>
                  <a:cubicBezTo>
                    <a:pt x="34" y="50"/>
                    <a:pt x="25" y="42"/>
                    <a:pt x="17" y="34"/>
                  </a:cubicBezTo>
                  <a:close/>
                </a:path>
              </a:pathLst>
            </a:custGeom>
            <a:solidFill>
              <a:srgbClr val="99CA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2753;p62">
              <a:extLst>
                <a:ext uri="{FF2B5EF4-FFF2-40B4-BE49-F238E27FC236}">
                  <a16:creationId xmlns:a16="http://schemas.microsoft.com/office/drawing/2014/main" id="{4D1A663D-E27D-E315-D5DA-D176FEA3E529}"/>
                </a:ext>
              </a:extLst>
            </p:cNvPr>
            <p:cNvSpPr/>
            <p:nvPr/>
          </p:nvSpPr>
          <p:spPr>
            <a:xfrm>
              <a:off x="5616295" y="2078038"/>
              <a:ext cx="18" cy="18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solidFill>
              <a:srgbClr val="99CA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2754;p62">
              <a:extLst>
                <a:ext uri="{FF2B5EF4-FFF2-40B4-BE49-F238E27FC236}">
                  <a16:creationId xmlns:a16="http://schemas.microsoft.com/office/drawing/2014/main" id="{3EA80C7B-13BF-A051-44A5-617DBAF43D45}"/>
                </a:ext>
              </a:extLst>
            </p:cNvPr>
            <p:cNvSpPr/>
            <p:nvPr/>
          </p:nvSpPr>
          <p:spPr>
            <a:xfrm>
              <a:off x="5545250" y="2120443"/>
              <a:ext cx="65084" cy="75842"/>
            </a:xfrm>
            <a:custGeom>
              <a:avLst/>
              <a:gdLst/>
              <a:ahLst/>
              <a:cxnLst/>
              <a:rect l="l" t="t" r="r" b="b"/>
              <a:pathLst>
                <a:path w="3636" h="4237" extrusionOk="0">
                  <a:moveTo>
                    <a:pt x="3036" y="0"/>
                  </a:moveTo>
                  <a:lnTo>
                    <a:pt x="0" y="3770"/>
                  </a:lnTo>
                  <a:lnTo>
                    <a:pt x="600" y="4237"/>
                  </a:lnTo>
                  <a:lnTo>
                    <a:pt x="3636" y="467"/>
                  </a:lnTo>
                  <a:lnTo>
                    <a:pt x="303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2755;p62">
              <a:extLst>
                <a:ext uri="{FF2B5EF4-FFF2-40B4-BE49-F238E27FC236}">
                  <a16:creationId xmlns:a16="http://schemas.microsoft.com/office/drawing/2014/main" id="{E3CED65F-065D-E109-84BE-0F5492A79F62}"/>
                </a:ext>
              </a:extLst>
            </p:cNvPr>
            <p:cNvSpPr/>
            <p:nvPr/>
          </p:nvSpPr>
          <p:spPr>
            <a:xfrm>
              <a:off x="5599576" y="2097155"/>
              <a:ext cx="80031" cy="36444"/>
            </a:xfrm>
            <a:custGeom>
              <a:avLst/>
              <a:gdLst/>
              <a:ahLst/>
              <a:cxnLst/>
              <a:rect l="l" t="t" r="r" b="b"/>
              <a:pathLst>
                <a:path w="4471" h="2036" extrusionOk="0">
                  <a:moveTo>
                    <a:pt x="4470" y="0"/>
                  </a:moveTo>
                  <a:lnTo>
                    <a:pt x="3103" y="434"/>
                  </a:lnTo>
                  <a:lnTo>
                    <a:pt x="2836" y="501"/>
                  </a:lnTo>
                  <a:lnTo>
                    <a:pt x="568" y="1168"/>
                  </a:lnTo>
                  <a:lnTo>
                    <a:pt x="34" y="1301"/>
                  </a:lnTo>
                  <a:lnTo>
                    <a:pt x="1" y="1301"/>
                  </a:lnTo>
                  <a:lnTo>
                    <a:pt x="167" y="1701"/>
                  </a:lnTo>
                  <a:lnTo>
                    <a:pt x="267" y="2035"/>
                  </a:lnTo>
                  <a:lnTo>
                    <a:pt x="468" y="1968"/>
                  </a:lnTo>
                  <a:lnTo>
                    <a:pt x="2569" y="1335"/>
                  </a:lnTo>
                  <a:lnTo>
                    <a:pt x="3370" y="1101"/>
                  </a:lnTo>
                  <a:lnTo>
                    <a:pt x="4304" y="834"/>
                  </a:lnTo>
                  <a:lnTo>
                    <a:pt x="4370" y="634"/>
                  </a:lnTo>
                  <a:cubicBezTo>
                    <a:pt x="4437" y="434"/>
                    <a:pt x="4470" y="234"/>
                    <a:pt x="44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2756;p62">
              <a:extLst>
                <a:ext uri="{FF2B5EF4-FFF2-40B4-BE49-F238E27FC236}">
                  <a16:creationId xmlns:a16="http://schemas.microsoft.com/office/drawing/2014/main" id="{E9B09C23-0C06-C851-096F-B6765217A0B5}"/>
                </a:ext>
              </a:extLst>
            </p:cNvPr>
            <p:cNvSpPr/>
            <p:nvPr/>
          </p:nvSpPr>
          <p:spPr>
            <a:xfrm>
              <a:off x="5595406" y="2049380"/>
              <a:ext cx="19117" cy="78832"/>
            </a:xfrm>
            <a:custGeom>
              <a:avLst/>
              <a:gdLst/>
              <a:ahLst/>
              <a:cxnLst/>
              <a:rect l="l" t="t" r="r" b="b"/>
              <a:pathLst>
                <a:path w="1068" h="4404" extrusionOk="0">
                  <a:moveTo>
                    <a:pt x="1067" y="1"/>
                  </a:moveTo>
                  <a:lnTo>
                    <a:pt x="300" y="268"/>
                  </a:lnTo>
                  <a:lnTo>
                    <a:pt x="200" y="1735"/>
                  </a:lnTo>
                  <a:lnTo>
                    <a:pt x="167" y="2035"/>
                  </a:lnTo>
                  <a:lnTo>
                    <a:pt x="0" y="4270"/>
                  </a:lnTo>
                  <a:lnTo>
                    <a:pt x="0" y="4337"/>
                  </a:lnTo>
                  <a:lnTo>
                    <a:pt x="367" y="4370"/>
                  </a:lnTo>
                  <a:lnTo>
                    <a:pt x="767" y="4404"/>
                  </a:lnTo>
                  <a:lnTo>
                    <a:pt x="767" y="4370"/>
                  </a:lnTo>
                  <a:lnTo>
                    <a:pt x="801" y="3837"/>
                  </a:lnTo>
                  <a:lnTo>
                    <a:pt x="934" y="1702"/>
                  </a:lnTo>
                  <a:lnTo>
                    <a:pt x="934" y="1602"/>
                  </a:lnTo>
                  <a:lnTo>
                    <a:pt x="106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2757;p62">
              <a:extLst>
                <a:ext uri="{FF2B5EF4-FFF2-40B4-BE49-F238E27FC236}">
                  <a16:creationId xmlns:a16="http://schemas.microsoft.com/office/drawing/2014/main" id="{6FC7B730-C4B8-E530-9187-844BA56B2545}"/>
                </a:ext>
              </a:extLst>
            </p:cNvPr>
            <p:cNvSpPr/>
            <p:nvPr/>
          </p:nvSpPr>
          <p:spPr>
            <a:xfrm>
              <a:off x="5246105" y="2078038"/>
              <a:ext cx="157055" cy="166022"/>
            </a:xfrm>
            <a:custGeom>
              <a:avLst/>
              <a:gdLst/>
              <a:ahLst/>
              <a:cxnLst/>
              <a:rect l="l" t="t" r="r" b="b"/>
              <a:pathLst>
                <a:path w="8774" h="9275" extrusionOk="0">
                  <a:moveTo>
                    <a:pt x="6138" y="1"/>
                  </a:moveTo>
                  <a:cubicBezTo>
                    <a:pt x="5904" y="1"/>
                    <a:pt x="5671" y="34"/>
                    <a:pt x="5437" y="101"/>
                  </a:cubicBezTo>
                  <a:cubicBezTo>
                    <a:pt x="4103" y="401"/>
                    <a:pt x="2902" y="1135"/>
                    <a:pt x="1968" y="2136"/>
                  </a:cubicBezTo>
                  <a:lnTo>
                    <a:pt x="1868" y="2102"/>
                  </a:lnTo>
                  <a:lnTo>
                    <a:pt x="1735" y="2403"/>
                  </a:lnTo>
                  <a:lnTo>
                    <a:pt x="1501" y="2636"/>
                  </a:lnTo>
                  <a:cubicBezTo>
                    <a:pt x="1001" y="3303"/>
                    <a:pt x="634" y="4037"/>
                    <a:pt x="400" y="4804"/>
                  </a:cubicBezTo>
                  <a:lnTo>
                    <a:pt x="100" y="5805"/>
                  </a:lnTo>
                  <a:cubicBezTo>
                    <a:pt x="100" y="5838"/>
                    <a:pt x="100" y="5838"/>
                    <a:pt x="100" y="5872"/>
                  </a:cubicBezTo>
                  <a:cubicBezTo>
                    <a:pt x="67" y="5905"/>
                    <a:pt x="67" y="5972"/>
                    <a:pt x="67" y="6005"/>
                  </a:cubicBezTo>
                  <a:cubicBezTo>
                    <a:pt x="67" y="6038"/>
                    <a:pt x="67" y="6072"/>
                    <a:pt x="67" y="6072"/>
                  </a:cubicBezTo>
                  <a:lnTo>
                    <a:pt x="67" y="6139"/>
                  </a:lnTo>
                  <a:cubicBezTo>
                    <a:pt x="33" y="6205"/>
                    <a:pt x="33" y="6272"/>
                    <a:pt x="33" y="6339"/>
                  </a:cubicBezTo>
                  <a:cubicBezTo>
                    <a:pt x="0" y="6739"/>
                    <a:pt x="33" y="7173"/>
                    <a:pt x="200" y="7573"/>
                  </a:cubicBezTo>
                  <a:cubicBezTo>
                    <a:pt x="334" y="7873"/>
                    <a:pt x="500" y="8173"/>
                    <a:pt x="734" y="8440"/>
                  </a:cubicBezTo>
                  <a:cubicBezTo>
                    <a:pt x="1001" y="8674"/>
                    <a:pt x="1301" y="8907"/>
                    <a:pt x="1601" y="9041"/>
                  </a:cubicBezTo>
                  <a:cubicBezTo>
                    <a:pt x="1868" y="9174"/>
                    <a:pt x="2168" y="9241"/>
                    <a:pt x="2435" y="9274"/>
                  </a:cubicBezTo>
                  <a:lnTo>
                    <a:pt x="2802" y="9274"/>
                  </a:lnTo>
                  <a:cubicBezTo>
                    <a:pt x="2902" y="9241"/>
                    <a:pt x="3036" y="9241"/>
                    <a:pt x="3169" y="9207"/>
                  </a:cubicBezTo>
                  <a:lnTo>
                    <a:pt x="3336" y="9174"/>
                  </a:lnTo>
                  <a:cubicBezTo>
                    <a:pt x="3603" y="9141"/>
                    <a:pt x="3836" y="9041"/>
                    <a:pt x="4070" y="8974"/>
                  </a:cubicBezTo>
                  <a:cubicBezTo>
                    <a:pt x="5404" y="8474"/>
                    <a:pt x="6571" y="7573"/>
                    <a:pt x="7405" y="6372"/>
                  </a:cubicBezTo>
                  <a:lnTo>
                    <a:pt x="7439" y="6339"/>
                  </a:lnTo>
                  <a:cubicBezTo>
                    <a:pt x="7572" y="6072"/>
                    <a:pt x="7739" y="5838"/>
                    <a:pt x="7872" y="5571"/>
                  </a:cubicBezTo>
                  <a:lnTo>
                    <a:pt x="8306" y="4838"/>
                  </a:lnTo>
                  <a:lnTo>
                    <a:pt x="8206" y="4804"/>
                  </a:lnTo>
                  <a:lnTo>
                    <a:pt x="8273" y="4637"/>
                  </a:lnTo>
                  <a:cubicBezTo>
                    <a:pt x="8273" y="4571"/>
                    <a:pt x="8306" y="4537"/>
                    <a:pt x="8306" y="4471"/>
                  </a:cubicBezTo>
                  <a:lnTo>
                    <a:pt x="8606" y="3470"/>
                  </a:lnTo>
                  <a:cubicBezTo>
                    <a:pt x="8773" y="3036"/>
                    <a:pt x="8773" y="2569"/>
                    <a:pt x="8673" y="2102"/>
                  </a:cubicBezTo>
                  <a:cubicBezTo>
                    <a:pt x="8640" y="2002"/>
                    <a:pt x="8606" y="1869"/>
                    <a:pt x="8573" y="1769"/>
                  </a:cubicBezTo>
                  <a:cubicBezTo>
                    <a:pt x="8573" y="1735"/>
                    <a:pt x="8540" y="1702"/>
                    <a:pt x="8540" y="1669"/>
                  </a:cubicBezTo>
                  <a:cubicBezTo>
                    <a:pt x="8506" y="1602"/>
                    <a:pt x="8473" y="1569"/>
                    <a:pt x="8473" y="1502"/>
                  </a:cubicBezTo>
                  <a:cubicBezTo>
                    <a:pt x="8373" y="1335"/>
                    <a:pt x="8273" y="1168"/>
                    <a:pt x="8139" y="1002"/>
                  </a:cubicBezTo>
                  <a:lnTo>
                    <a:pt x="8106" y="968"/>
                  </a:lnTo>
                  <a:lnTo>
                    <a:pt x="8139" y="1035"/>
                  </a:lnTo>
                  <a:cubicBezTo>
                    <a:pt x="8206" y="1235"/>
                    <a:pt x="8173" y="1469"/>
                    <a:pt x="8106" y="1702"/>
                  </a:cubicBezTo>
                  <a:lnTo>
                    <a:pt x="7872" y="2503"/>
                  </a:lnTo>
                  <a:cubicBezTo>
                    <a:pt x="7372" y="4104"/>
                    <a:pt x="6071" y="5371"/>
                    <a:pt x="4403" y="5772"/>
                  </a:cubicBezTo>
                  <a:cubicBezTo>
                    <a:pt x="4270" y="5805"/>
                    <a:pt x="4136" y="5805"/>
                    <a:pt x="4003" y="5805"/>
                  </a:cubicBezTo>
                  <a:cubicBezTo>
                    <a:pt x="3636" y="5772"/>
                    <a:pt x="3302" y="5605"/>
                    <a:pt x="3069" y="5338"/>
                  </a:cubicBezTo>
                  <a:cubicBezTo>
                    <a:pt x="3002" y="5271"/>
                    <a:pt x="2969" y="5171"/>
                    <a:pt x="2902" y="5104"/>
                  </a:cubicBezTo>
                  <a:cubicBezTo>
                    <a:pt x="2769" y="4838"/>
                    <a:pt x="2702" y="4537"/>
                    <a:pt x="2735" y="4237"/>
                  </a:cubicBezTo>
                  <a:cubicBezTo>
                    <a:pt x="2769" y="4170"/>
                    <a:pt x="2769" y="4070"/>
                    <a:pt x="2802" y="4004"/>
                  </a:cubicBezTo>
                  <a:lnTo>
                    <a:pt x="3036" y="3203"/>
                  </a:lnTo>
                  <a:cubicBezTo>
                    <a:pt x="3102" y="3036"/>
                    <a:pt x="3169" y="2836"/>
                    <a:pt x="3236" y="2669"/>
                  </a:cubicBezTo>
                  <a:cubicBezTo>
                    <a:pt x="3803" y="1368"/>
                    <a:pt x="4937" y="401"/>
                    <a:pt x="63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2758;p62">
              <a:extLst>
                <a:ext uri="{FF2B5EF4-FFF2-40B4-BE49-F238E27FC236}">
                  <a16:creationId xmlns:a16="http://schemas.microsoft.com/office/drawing/2014/main" id="{0960C8EF-E88A-5457-DD68-7F0D7E39E4B9}"/>
                </a:ext>
              </a:extLst>
            </p:cNvPr>
            <p:cNvSpPr/>
            <p:nvPr/>
          </p:nvSpPr>
          <p:spPr>
            <a:xfrm>
              <a:off x="5358947" y="2078647"/>
              <a:ext cx="18" cy="18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rgbClr val="2542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2759;p62">
              <a:extLst>
                <a:ext uri="{FF2B5EF4-FFF2-40B4-BE49-F238E27FC236}">
                  <a16:creationId xmlns:a16="http://schemas.microsoft.com/office/drawing/2014/main" id="{486E93B0-C758-3AB6-7697-C9AAF8E2A8B3}"/>
                </a:ext>
              </a:extLst>
            </p:cNvPr>
            <p:cNvSpPr/>
            <p:nvPr/>
          </p:nvSpPr>
          <p:spPr>
            <a:xfrm>
              <a:off x="5265795" y="2044977"/>
              <a:ext cx="157431" cy="165647"/>
            </a:xfrm>
            <a:custGeom>
              <a:avLst/>
              <a:gdLst/>
              <a:ahLst/>
              <a:cxnLst/>
              <a:rect l="l" t="t" r="r" b="b"/>
              <a:pathLst>
                <a:path w="8795" h="9254" extrusionOk="0">
                  <a:moveTo>
                    <a:pt x="5682" y="1781"/>
                  </a:moveTo>
                  <a:cubicBezTo>
                    <a:pt x="6328" y="1781"/>
                    <a:pt x="6895" y="2219"/>
                    <a:pt x="7039" y="2882"/>
                  </a:cubicBezTo>
                  <a:cubicBezTo>
                    <a:pt x="7073" y="3049"/>
                    <a:pt x="7073" y="3249"/>
                    <a:pt x="7039" y="3416"/>
                  </a:cubicBezTo>
                  <a:cubicBezTo>
                    <a:pt x="7039" y="3449"/>
                    <a:pt x="7039" y="3516"/>
                    <a:pt x="7006" y="3549"/>
                  </a:cubicBezTo>
                  <a:lnTo>
                    <a:pt x="6806" y="4283"/>
                  </a:lnTo>
                  <a:lnTo>
                    <a:pt x="6772" y="4350"/>
                  </a:lnTo>
                  <a:cubicBezTo>
                    <a:pt x="6272" y="5984"/>
                    <a:pt x="4971" y="7218"/>
                    <a:pt x="3303" y="7619"/>
                  </a:cubicBezTo>
                  <a:cubicBezTo>
                    <a:pt x="3170" y="7652"/>
                    <a:pt x="3036" y="7652"/>
                    <a:pt x="2870" y="7652"/>
                  </a:cubicBezTo>
                  <a:cubicBezTo>
                    <a:pt x="2736" y="7652"/>
                    <a:pt x="2636" y="7619"/>
                    <a:pt x="2503" y="7585"/>
                  </a:cubicBezTo>
                  <a:cubicBezTo>
                    <a:pt x="2303" y="7485"/>
                    <a:pt x="2102" y="7352"/>
                    <a:pt x="1936" y="7185"/>
                  </a:cubicBezTo>
                  <a:lnTo>
                    <a:pt x="1902" y="7118"/>
                  </a:lnTo>
                  <a:cubicBezTo>
                    <a:pt x="1869" y="7085"/>
                    <a:pt x="1836" y="7018"/>
                    <a:pt x="1802" y="6985"/>
                  </a:cubicBezTo>
                  <a:cubicBezTo>
                    <a:pt x="1635" y="6718"/>
                    <a:pt x="1569" y="6384"/>
                    <a:pt x="1635" y="6084"/>
                  </a:cubicBezTo>
                  <a:cubicBezTo>
                    <a:pt x="1635" y="6017"/>
                    <a:pt x="1635" y="5951"/>
                    <a:pt x="1669" y="5884"/>
                  </a:cubicBezTo>
                  <a:lnTo>
                    <a:pt x="1902" y="5083"/>
                  </a:lnTo>
                  <a:cubicBezTo>
                    <a:pt x="2269" y="3883"/>
                    <a:pt x="3070" y="2882"/>
                    <a:pt x="4171" y="2281"/>
                  </a:cubicBezTo>
                  <a:cubicBezTo>
                    <a:pt x="4437" y="2148"/>
                    <a:pt x="4671" y="2048"/>
                    <a:pt x="4938" y="1948"/>
                  </a:cubicBezTo>
                  <a:cubicBezTo>
                    <a:pt x="5038" y="1915"/>
                    <a:pt x="5105" y="1881"/>
                    <a:pt x="5171" y="1881"/>
                  </a:cubicBezTo>
                  <a:lnTo>
                    <a:pt x="5205" y="1881"/>
                  </a:lnTo>
                  <a:lnTo>
                    <a:pt x="5371" y="1814"/>
                  </a:lnTo>
                  <a:cubicBezTo>
                    <a:pt x="5476" y="1792"/>
                    <a:pt x="5580" y="1781"/>
                    <a:pt x="5682" y="1781"/>
                  </a:cubicBezTo>
                  <a:close/>
                  <a:moveTo>
                    <a:pt x="6022" y="0"/>
                  </a:moveTo>
                  <a:cubicBezTo>
                    <a:pt x="5809" y="0"/>
                    <a:pt x="5591" y="26"/>
                    <a:pt x="5371" y="80"/>
                  </a:cubicBezTo>
                  <a:cubicBezTo>
                    <a:pt x="5271" y="113"/>
                    <a:pt x="5171" y="113"/>
                    <a:pt x="5071" y="147"/>
                  </a:cubicBezTo>
                  <a:cubicBezTo>
                    <a:pt x="4804" y="247"/>
                    <a:pt x="4537" y="313"/>
                    <a:pt x="4271" y="447"/>
                  </a:cubicBezTo>
                  <a:cubicBezTo>
                    <a:pt x="3237" y="880"/>
                    <a:pt x="2336" y="1581"/>
                    <a:pt x="1602" y="2448"/>
                  </a:cubicBezTo>
                  <a:lnTo>
                    <a:pt x="1469" y="2782"/>
                  </a:lnTo>
                  <a:lnTo>
                    <a:pt x="1402" y="2882"/>
                  </a:lnTo>
                  <a:lnTo>
                    <a:pt x="1268" y="3015"/>
                  </a:lnTo>
                  <a:cubicBezTo>
                    <a:pt x="1268" y="3082"/>
                    <a:pt x="1235" y="3115"/>
                    <a:pt x="1202" y="3149"/>
                  </a:cubicBezTo>
                  <a:cubicBezTo>
                    <a:pt x="1168" y="3182"/>
                    <a:pt x="1135" y="3249"/>
                    <a:pt x="1135" y="3282"/>
                  </a:cubicBezTo>
                  <a:cubicBezTo>
                    <a:pt x="1068" y="3349"/>
                    <a:pt x="1035" y="3449"/>
                    <a:pt x="968" y="3516"/>
                  </a:cubicBezTo>
                  <a:cubicBezTo>
                    <a:pt x="935" y="3616"/>
                    <a:pt x="868" y="3682"/>
                    <a:pt x="835" y="3783"/>
                  </a:cubicBezTo>
                  <a:cubicBezTo>
                    <a:pt x="835" y="3816"/>
                    <a:pt x="801" y="3849"/>
                    <a:pt x="801" y="3883"/>
                  </a:cubicBezTo>
                  <a:cubicBezTo>
                    <a:pt x="735" y="3983"/>
                    <a:pt x="701" y="4116"/>
                    <a:pt x="635" y="4216"/>
                  </a:cubicBezTo>
                  <a:cubicBezTo>
                    <a:pt x="568" y="4416"/>
                    <a:pt x="468" y="4650"/>
                    <a:pt x="435" y="4850"/>
                  </a:cubicBezTo>
                  <a:lnTo>
                    <a:pt x="101" y="5851"/>
                  </a:lnTo>
                  <a:cubicBezTo>
                    <a:pt x="68" y="6017"/>
                    <a:pt x="34" y="6184"/>
                    <a:pt x="1" y="6351"/>
                  </a:cubicBezTo>
                  <a:cubicBezTo>
                    <a:pt x="1" y="6384"/>
                    <a:pt x="1" y="6418"/>
                    <a:pt x="1" y="6451"/>
                  </a:cubicBezTo>
                  <a:cubicBezTo>
                    <a:pt x="1" y="6484"/>
                    <a:pt x="1" y="6518"/>
                    <a:pt x="1" y="6518"/>
                  </a:cubicBezTo>
                  <a:cubicBezTo>
                    <a:pt x="1" y="6551"/>
                    <a:pt x="1" y="6585"/>
                    <a:pt x="1" y="6618"/>
                  </a:cubicBezTo>
                  <a:lnTo>
                    <a:pt x="1" y="6718"/>
                  </a:lnTo>
                  <a:cubicBezTo>
                    <a:pt x="1" y="6751"/>
                    <a:pt x="1" y="6751"/>
                    <a:pt x="1" y="6785"/>
                  </a:cubicBezTo>
                  <a:cubicBezTo>
                    <a:pt x="1" y="6818"/>
                    <a:pt x="1" y="6885"/>
                    <a:pt x="1" y="6951"/>
                  </a:cubicBezTo>
                  <a:cubicBezTo>
                    <a:pt x="34" y="7018"/>
                    <a:pt x="34" y="7118"/>
                    <a:pt x="68" y="7218"/>
                  </a:cubicBezTo>
                  <a:cubicBezTo>
                    <a:pt x="68" y="7252"/>
                    <a:pt x="68" y="7318"/>
                    <a:pt x="101" y="7352"/>
                  </a:cubicBezTo>
                  <a:lnTo>
                    <a:pt x="101" y="7385"/>
                  </a:lnTo>
                  <a:cubicBezTo>
                    <a:pt x="101" y="7452"/>
                    <a:pt x="134" y="7519"/>
                    <a:pt x="168" y="7585"/>
                  </a:cubicBezTo>
                  <a:cubicBezTo>
                    <a:pt x="168" y="7619"/>
                    <a:pt x="201" y="7652"/>
                    <a:pt x="234" y="7685"/>
                  </a:cubicBezTo>
                  <a:lnTo>
                    <a:pt x="234" y="7752"/>
                  </a:lnTo>
                  <a:cubicBezTo>
                    <a:pt x="268" y="7819"/>
                    <a:pt x="301" y="7885"/>
                    <a:pt x="368" y="7952"/>
                  </a:cubicBezTo>
                  <a:cubicBezTo>
                    <a:pt x="468" y="8152"/>
                    <a:pt x="568" y="8319"/>
                    <a:pt x="735" y="8453"/>
                  </a:cubicBezTo>
                  <a:cubicBezTo>
                    <a:pt x="801" y="8553"/>
                    <a:pt x="868" y="8619"/>
                    <a:pt x="968" y="8686"/>
                  </a:cubicBezTo>
                  <a:cubicBezTo>
                    <a:pt x="1002" y="8719"/>
                    <a:pt x="1035" y="8753"/>
                    <a:pt x="1068" y="8786"/>
                  </a:cubicBezTo>
                  <a:lnTo>
                    <a:pt x="1202" y="8853"/>
                  </a:lnTo>
                  <a:cubicBezTo>
                    <a:pt x="1202" y="8886"/>
                    <a:pt x="1235" y="8886"/>
                    <a:pt x="1268" y="8886"/>
                  </a:cubicBezTo>
                  <a:cubicBezTo>
                    <a:pt x="1302" y="8920"/>
                    <a:pt x="1335" y="8953"/>
                    <a:pt x="1369" y="8953"/>
                  </a:cubicBezTo>
                  <a:lnTo>
                    <a:pt x="1469" y="9020"/>
                  </a:lnTo>
                  <a:cubicBezTo>
                    <a:pt x="1569" y="9053"/>
                    <a:pt x="1669" y="9120"/>
                    <a:pt x="1769" y="9120"/>
                  </a:cubicBezTo>
                  <a:cubicBezTo>
                    <a:pt x="1836" y="9153"/>
                    <a:pt x="1902" y="9186"/>
                    <a:pt x="1969" y="9186"/>
                  </a:cubicBezTo>
                  <a:cubicBezTo>
                    <a:pt x="1969" y="9220"/>
                    <a:pt x="2002" y="9220"/>
                    <a:pt x="2036" y="9220"/>
                  </a:cubicBezTo>
                  <a:lnTo>
                    <a:pt x="2069" y="9220"/>
                  </a:lnTo>
                  <a:cubicBezTo>
                    <a:pt x="2169" y="9220"/>
                    <a:pt x="2236" y="9253"/>
                    <a:pt x="2336" y="9253"/>
                  </a:cubicBezTo>
                  <a:lnTo>
                    <a:pt x="2736" y="9253"/>
                  </a:lnTo>
                  <a:cubicBezTo>
                    <a:pt x="2903" y="9253"/>
                    <a:pt x="3103" y="9220"/>
                    <a:pt x="3303" y="9186"/>
                  </a:cubicBezTo>
                  <a:cubicBezTo>
                    <a:pt x="4838" y="8786"/>
                    <a:pt x="6239" y="7885"/>
                    <a:pt x="7206" y="6618"/>
                  </a:cubicBezTo>
                  <a:cubicBezTo>
                    <a:pt x="7673" y="5984"/>
                    <a:pt x="8040" y="5250"/>
                    <a:pt x="8273" y="4483"/>
                  </a:cubicBezTo>
                  <a:lnTo>
                    <a:pt x="8540" y="3682"/>
                  </a:lnTo>
                  <a:lnTo>
                    <a:pt x="8607" y="3482"/>
                  </a:lnTo>
                  <a:cubicBezTo>
                    <a:pt x="8640" y="3282"/>
                    <a:pt x="8707" y="3049"/>
                    <a:pt x="8707" y="2849"/>
                  </a:cubicBezTo>
                  <a:cubicBezTo>
                    <a:pt x="8795" y="1271"/>
                    <a:pt x="7526" y="0"/>
                    <a:pt x="60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2760;p62">
              <a:extLst>
                <a:ext uri="{FF2B5EF4-FFF2-40B4-BE49-F238E27FC236}">
                  <a16:creationId xmlns:a16="http://schemas.microsoft.com/office/drawing/2014/main" id="{D323B9AF-CD3A-551B-C8CF-EEA79EBBC43F}"/>
                </a:ext>
              </a:extLst>
            </p:cNvPr>
            <p:cNvSpPr/>
            <p:nvPr/>
          </p:nvSpPr>
          <p:spPr>
            <a:xfrm>
              <a:off x="5391793" y="2095365"/>
              <a:ext cx="609" cy="1199"/>
            </a:xfrm>
            <a:custGeom>
              <a:avLst/>
              <a:gdLst/>
              <a:ahLst/>
              <a:cxnLst/>
              <a:rect l="l" t="t" r="r" b="b"/>
              <a:pathLst>
                <a:path w="34" h="67" extrusionOk="0">
                  <a:moveTo>
                    <a:pt x="0" y="0"/>
                  </a:moveTo>
                  <a:lnTo>
                    <a:pt x="34" y="67"/>
                  </a:lnTo>
                  <a:close/>
                </a:path>
              </a:pathLst>
            </a:custGeom>
            <a:solidFill>
              <a:srgbClr val="99CA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2761;p62">
              <a:extLst>
                <a:ext uri="{FF2B5EF4-FFF2-40B4-BE49-F238E27FC236}">
                  <a16:creationId xmlns:a16="http://schemas.microsoft.com/office/drawing/2014/main" id="{DF5BC74D-65F0-976C-0E09-15962C8E163D}"/>
                </a:ext>
              </a:extLst>
            </p:cNvPr>
            <p:cNvSpPr/>
            <p:nvPr/>
          </p:nvSpPr>
          <p:spPr>
            <a:xfrm>
              <a:off x="5358947" y="2078038"/>
              <a:ext cx="18" cy="18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solidFill>
              <a:srgbClr val="99CA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2762;p62">
              <a:extLst>
                <a:ext uri="{FF2B5EF4-FFF2-40B4-BE49-F238E27FC236}">
                  <a16:creationId xmlns:a16="http://schemas.microsoft.com/office/drawing/2014/main" id="{F791DEB2-AD3C-0329-5982-772283AF1231}"/>
                </a:ext>
              </a:extLst>
            </p:cNvPr>
            <p:cNvSpPr/>
            <p:nvPr/>
          </p:nvSpPr>
          <p:spPr>
            <a:xfrm>
              <a:off x="5287901" y="2120443"/>
              <a:ext cx="65102" cy="75842"/>
            </a:xfrm>
            <a:custGeom>
              <a:avLst/>
              <a:gdLst/>
              <a:ahLst/>
              <a:cxnLst/>
              <a:rect l="l" t="t" r="r" b="b"/>
              <a:pathLst>
                <a:path w="3637" h="4237" extrusionOk="0">
                  <a:moveTo>
                    <a:pt x="3036" y="0"/>
                  </a:moveTo>
                  <a:lnTo>
                    <a:pt x="0" y="3770"/>
                  </a:lnTo>
                  <a:lnTo>
                    <a:pt x="601" y="4237"/>
                  </a:lnTo>
                  <a:lnTo>
                    <a:pt x="3636" y="467"/>
                  </a:lnTo>
                  <a:lnTo>
                    <a:pt x="303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2763;p62">
              <a:extLst>
                <a:ext uri="{FF2B5EF4-FFF2-40B4-BE49-F238E27FC236}">
                  <a16:creationId xmlns:a16="http://schemas.microsoft.com/office/drawing/2014/main" id="{E3C1833E-9FC9-92B7-7C6D-706F684F66A0}"/>
                </a:ext>
              </a:extLst>
            </p:cNvPr>
            <p:cNvSpPr/>
            <p:nvPr/>
          </p:nvSpPr>
          <p:spPr>
            <a:xfrm>
              <a:off x="5342228" y="2097155"/>
              <a:ext cx="80031" cy="36444"/>
            </a:xfrm>
            <a:custGeom>
              <a:avLst/>
              <a:gdLst/>
              <a:ahLst/>
              <a:cxnLst/>
              <a:rect l="l" t="t" r="r" b="b"/>
              <a:pathLst>
                <a:path w="4471" h="2036" extrusionOk="0">
                  <a:moveTo>
                    <a:pt x="4470" y="0"/>
                  </a:moveTo>
                  <a:lnTo>
                    <a:pt x="3103" y="434"/>
                  </a:lnTo>
                  <a:lnTo>
                    <a:pt x="2803" y="501"/>
                  </a:lnTo>
                  <a:lnTo>
                    <a:pt x="568" y="1168"/>
                  </a:lnTo>
                  <a:lnTo>
                    <a:pt x="34" y="1301"/>
                  </a:lnTo>
                  <a:lnTo>
                    <a:pt x="1" y="1301"/>
                  </a:lnTo>
                  <a:lnTo>
                    <a:pt x="101" y="1701"/>
                  </a:lnTo>
                  <a:lnTo>
                    <a:pt x="201" y="2035"/>
                  </a:lnTo>
                  <a:lnTo>
                    <a:pt x="434" y="1968"/>
                  </a:lnTo>
                  <a:lnTo>
                    <a:pt x="2536" y="1335"/>
                  </a:lnTo>
                  <a:lnTo>
                    <a:pt x="3336" y="1101"/>
                  </a:lnTo>
                  <a:lnTo>
                    <a:pt x="4304" y="834"/>
                  </a:lnTo>
                  <a:lnTo>
                    <a:pt x="4337" y="634"/>
                  </a:lnTo>
                  <a:cubicBezTo>
                    <a:pt x="4404" y="434"/>
                    <a:pt x="4437" y="234"/>
                    <a:pt x="44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2764;p62">
              <a:extLst>
                <a:ext uri="{FF2B5EF4-FFF2-40B4-BE49-F238E27FC236}">
                  <a16:creationId xmlns:a16="http://schemas.microsoft.com/office/drawing/2014/main" id="{396B4C53-8309-41C4-636B-B884CDD3EF7D}"/>
                </a:ext>
              </a:extLst>
            </p:cNvPr>
            <p:cNvSpPr/>
            <p:nvPr/>
          </p:nvSpPr>
          <p:spPr>
            <a:xfrm>
              <a:off x="5338057" y="2049380"/>
              <a:ext cx="19117" cy="78832"/>
            </a:xfrm>
            <a:custGeom>
              <a:avLst/>
              <a:gdLst/>
              <a:ahLst/>
              <a:cxnLst/>
              <a:rect l="l" t="t" r="r" b="b"/>
              <a:pathLst>
                <a:path w="1068" h="4404" extrusionOk="0">
                  <a:moveTo>
                    <a:pt x="1068" y="1"/>
                  </a:moveTo>
                  <a:lnTo>
                    <a:pt x="300" y="268"/>
                  </a:lnTo>
                  <a:lnTo>
                    <a:pt x="267" y="268"/>
                  </a:lnTo>
                  <a:lnTo>
                    <a:pt x="167" y="1735"/>
                  </a:lnTo>
                  <a:lnTo>
                    <a:pt x="167" y="2035"/>
                  </a:lnTo>
                  <a:lnTo>
                    <a:pt x="0" y="4270"/>
                  </a:lnTo>
                  <a:lnTo>
                    <a:pt x="0" y="4337"/>
                  </a:lnTo>
                  <a:lnTo>
                    <a:pt x="334" y="4370"/>
                  </a:lnTo>
                  <a:lnTo>
                    <a:pt x="734" y="4404"/>
                  </a:lnTo>
                  <a:lnTo>
                    <a:pt x="767" y="4370"/>
                  </a:lnTo>
                  <a:lnTo>
                    <a:pt x="801" y="3837"/>
                  </a:lnTo>
                  <a:lnTo>
                    <a:pt x="934" y="1702"/>
                  </a:lnTo>
                  <a:lnTo>
                    <a:pt x="934" y="1602"/>
                  </a:lnTo>
                  <a:lnTo>
                    <a:pt x="106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2765;p62">
              <a:extLst>
                <a:ext uri="{FF2B5EF4-FFF2-40B4-BE49-F238E27FC236}">
                  <a16:creationId xmlns:a16="http://schemas.microsoft.com/office/drawing/2014/main" id="{B0B821B3-11E0-EFE2-4073-39C85BC2B23D}"/>
                </a:ext>
              </a:extLst>
            </p:cNvPr>
            <p:cNvSpPr/>
            <p:nvPr/>
          </p:nvSpPr>
          <p:spPr>
            <a:xfrm>
              <a:off x="6205026" y="1552011"/>
              <a:ext cx="40615" cy="112269"/>
            </a:xfrm>
            <a:custGeom>
              <a:avLst/>
              <a:gdLst/>
              <a:ahLst/>
              <a:cxnLst/>
              <a:rect l="l" t="t" r="r" b="b"/>
              <a:pathLst>
                <a:path w="2269" h="6272" extrusionOk="0">
                  <a:moveTo>
                    <a:pt x="1135" y="0"/>
                  </a:moveTo>
                  <a:cubicBezTo>
                    <a:pt x="401" y="901"/>
                    <a:pt x="1" y="2002"/>
                    <a:pt x="1" y="3136"/>
                  </a:cubicBezTo>
                  <a:cubicBezTo>
                    <a:pt x="1" y="3169"/>
                    <a:pt x="1" y="3202"/>
                    <a:pt x="1" y="3202"/>
                  </a:cubicBezTo>
                  <a:cubicBezTo>
                    <a:pt x="1" y="3503"/>
                    <a:pt x="34" y="3769"/>
                    <a:pt x="101" y="4036"/>
                  </a:cubicBezTo>
                  <a:cubicBezTo>
                    <a:pt x="101" y="4136"/>
                    <a:pt x="134" y="4236"/>
                    <a:pt x="134" y="4303"/>
                  </a:cubicBezTo>
                  <a:cubicBezTo>
                    <a:pt x="234" y="4637"/>
                    <a:pt x="334" y="4970"/>
                    <a:pt x="501" y="5271"/>
                  </a:cubicBezTo>
                  <a:cubicBezTo>
                    <a:pt x="634" y="5571"/>
                    <a:pt x="801" y="5838"/>
                    <a:pt x="968" y="6071"/>
                  </a:cubicBezTo>
                  <a:cubicBezTo>
                    <a:pt x="1035" y="6138"/>
                    <a:pt x="1068" y="6205"/>
                    <a:pt x="1135" y="6271"/>
                  </a:cubicBezTo>
                  <a:cubicBezTo>
                    <a:pt x="1168" y="6205"/>
                    <a:pt x="1235" y="6138"/>
                    <a:pt x="1268" y="6071"/>
                  </a:cubicBezTo>
                  <a:cubicBezTo>
                    <a:pt x="1468" y="5838"/>
                    <a:pt x="1635" y="5571"/>
                    <a:pt x="1769" y="5271"/>
                  </a:cubicBezTo>
                  <a:cubicBezTo>
                    <a:pt x="1902" y="4970"/>
                    <a:pt x="2035" y="4637"/>
                    <a:pt x="2102" y="4303"/>
                  </a:cubicBezTo>
                  <a:cubicBezTo>
                    <a:pt x="2136" y="4236"/>
                    <a:pt x="2169" y="4136"/>
                    <a:pt x="2169" y="4036"/>
                  </a:cubicBezTo>
                  <a:cubicBezTo>
                    <a:pt x="2236" y="3769"/>
                    <a:pt x="2269" y="3469"/>
                    <a:pt x="2269" y="3202"/>
                  </a:cubicBezTo>
                  <a:lnTo>
                    <a:pt x="2269" y="3136"/>
                  </a:lnTo>
                  <a:cubicBezTo>
                    <a:pt x="2269" y="2002"/>
                    <a:pt x="1869" y="901"/>
                    <a:pt x="113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2766;p62">
              <a:extLst>
                <a:ext uri="{FF2B5EF4-FFF2-40B4-BE49-F238E27FC236}">
                  <a16:creationId xmlns:a16="http://schemas.microsoft.com/office/drawing/2014/main" id="{272224BF-AE87-E81C-DCC0-A1E7C87ECB3B}"/>
                </a:ext>
              </a:extLst>
            </p:cNvPr>
            <p:cNvSpPr/>
            <p:nvPr/>
          </p:nvSpPr>
          <p:spPr>
            <a:xfrm>
              <a:off x="6160240" y="1586630"/>
              <a:ext cx="61522" cy="60932"/>
            </a:xfrm>
            <a:custGeom>
              <a:avLst/>
              <a:gdLst/>
              <a:ahLst/>
              <a:cxnLst/>
              <a:rect l="l" t="t" r="r" b="b"/>
              <a:pathLst>
                <a:path w="3437" h="3404" extrusionOk="0">
                  <a:moveTo>
                    <a:pt x="1" y="1"/>
                  </a:moveTo>
                  <a:cubicBezTo>
                    <a:pt x="68" y="801"/>
                    <a:pt x="401" y="1535"/>
                    <a:pt x="935" y="2136"/>
                  </a:cubicBezTo>
                  <a:cubicBezTo>
                    <a:pt x="968" y="2202"/>
                    <a:pt x="1035" y="2269"/>
                    <a:pt x="1102" y="2336"/>
                  </a:cubicBezTo>
                  <a:lnTo>
                    <a:pt x="1168" y="2369"/>
                  </a:lnTo>
                  <a:cubicBezTo>
                    <a:pt x="1669" y="2870"/>
                    <a:pt x="2303" y="3203"/>
                    <a:pt x="3003" y="3337"/>
                  </a:cubicBezTo>
                  <a:cubicBezTo>
                    <a:pt x="3136" y="3370"/>
                    <a:pt x="3270" y="3403"/>
                    <a:pt x="3437" y="3403"/>
                  </a:cubicBezTo>
                  <a:cubicBezTo>
                    <a:pt x="3403" y="3070"/>
                    <a:pt x="3303" y="2703"/>
                    <a:pt x="3170" y="2369"/>
                  </a:cubicBezTo>
                  <a:cubicBezTo>
                    <a:pt x="3136" y="2302"/>
                    <a:pt x="3103" y="2202"/>
                    <a:pt x="3070" y="2136"/>
                  </a:cubicBezTo>
                  <a:cubicBezTo>
                    <a:pt x="2936" y="1802"/>
                    <a:pt x="2736" y="1535"/>
                    <a:pt x="2503" y="1302"/>
                  </a:cubicBezTo>
                  <a:lnTo>
                    <a:pt x="2336" y="1102"/>
                  </a:lnTo>
                  <a:cubicBezTo>
                    <a:pt x="1702" y="468"/>
                    <a:pt x="902" y="101"/>
                    <a:pt x="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2767;p62">
              <a:extLst>
                <a:ext uri="{FF2B5EF4-FFF2-40B4-BE49-F238E27FC236}">
                  <a16:creationId xmlns:a16="http://schemas.microsoft.com/office/drawing/2014/main" id="{51A706E4-B8D8-25B0-08DC-3F3E64896FA1}"/>
                </a:ext>
              </a:extLst>
            </p:cNvPr>
            <p:cNvSpPr/>
            <p:nvPr/>
          </p:nvSpPr>
          <p:spPr>
            <a:xfrm>
              <a:off x="6228904" y="1586630"/>
              <a:ext cx="61522" cy="60932"/>
            </a:xfrm>
            <a:custGeom>
              <a:avLst/>
              <a:gdLst/>
              <a:ahLst/>
              <a:cxnLst/>
              <a:rect l="l" t="t" r="r" b="b"/>
              <a:pathLst>
                <a:path w="3437" h="3404" extrusionOk="0">
                  <a:moveTo>
                    <a:pt x="3437" y="1"/>
                  </a:moveTo>
                  <a:cubicBezTo>
                    <a:pt x="2536" y="68"/>
                    <a:pt x="1736" y="468"/>
                    <a:pt x="1102" y="1068"/>
                  </a:cubicBezTo>
                  <a:lnTo>
                    <a:pt x="935" y="1268"/>
                  </a:lnTo>
                  <a:cubicBezTo>
                    <a:pt x="701" y="1502"/>
                    <a:pt x="535" y="1802"/>
                    <a:pt x="368" y="2102"/>
                  </a:cubicBezTo>
                  <a:cubicBezTo>
                    <a:pt x="335" y="2202"/>
                    <a:pt x="301" y="2269"/>
                    <a:pt x="268" y="2369"/>
                  </a:cubicBezTo>
                  <a:cubicBezTo>
                    <a:pt x="134" y="2703"/>
                    <a:pt x="34" y="3070"/>
                    <a:pt x="1" y="3403"/>
                  </a:cubicBezTo>
                  <a:cubicBezTo>
                    <a:pt x="134" y="3403"/>
                    <a:pt x="301" y="3370"/>
                    <a:pt x="435" y="3337"/>
                  </a:cubicBezTo>
                  <a:cubicBezTo>
                    <a:pt x="1135" y="3203"/>
                    <a:pt x="1769" y="2870"/>
                    <a:pt x="2269" y="2369"/>
                  </a:cubicBezTo>
                  <a:lnTo>
                    <a:pt x="2336" y="2302"/>
                  </a:lnTo>
                  <a:cubicBezTo>
                    <a:pt x="2403" y="2236"/>
                    <a:pt x="2469" y="2202"/>
                    <a:pt x="2536" y="2102"/>
                  </a:cubicBezTo>
                  <a:cubicBezTo>
                    <a:pt x="3036" y="1502"/>
                    <a:pt x="3370" y="768"/>
                    <a:pt x="343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2768;p62">
              <a:extLst>
                <a:ext uri="{FF2B5EF4-FFF2-40B4-BE49-F238E27FC236}">
                  <a16:creationId xmlns:a16="http://schemas.microsoft.com/office/drawing/2014/main" id="{06EC25EA-D293-5587-3C47-7A2FBB82D784}"/>
                </a:ext>
              </a:extLst>
            </p:cNvPr>
            <p:cNvSpPr/>
            <p:nvPr/>
          </p:nvSpPr>
          <p:spPr>
            <a:xfrm>
              <a:off x="6087405" y="1629035"/>
              <a:ext cx="241238" cy="206244"/>
            </a:xfrm>
            <a:custGeom>
              <a:avLst/>
              <a:gdLst/>
              <a:ahLst/>
              <a:cxnLst/>
              <a:rect l="l" t="t" r="r" b="b"/>
              <a:pathLst>
                <a:path w="13477" h="11522" extrusionOk="0">
                  <a:moveTo>
                    <a:pt x="7706" y="0"/>
                  </a:moveTo>
                  <a:cubicBezTo>
                    <a:pt x="2569" y="0"/>
                    <a:pt x="0" y="6205"/>
                    <a:pt x="3636" y="9841"/>
                  </a:cubicBezTo>
                  <a:cubicBezTo>
                    <a:pt x="4808" y="11001"/>
                    <a:pt x="6242" y="11521"/>
                    <a:pt x="7649" y="11521"/>
                  </a:cubicBezTo>
                  <a:cubicBezTo>
                    <a:pt x="10608" y="11521"/>
                    <a:pt x="13443" y="9220"/>
                    <a:pt x="13443" y="5738"/>
                  </a:cubicBezTo>
                  <a:cubicBezTo>
                    <a:pt x="13477" y="2569"/>
                    <a:pt x="10875" y="0"/>
                    <a:pt x="77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2769;p62">
              <a:extLst>
                <a:ext uri="{FF2B5EF4-FFF2-40B4-BE49-F238E27FC236}">
                  <a16:creationId xmlns:a16="http://schemas.microsoft.com/office/drawing/2014/main" id="{6D84CB73-1C17-F15E-F51D-9C6B6887741F}"/>
                </a:ext>
              </a:extLst>
            </p:cNvPr>
            <p:cNvSpPr/>
            <p:nvPr/>
          </p:nvSpPr>
          <p:spPr>
            <a:xfrm>
              <a:off x="6188916" y="1629339"/>
              <a:ext cx="139137" cy="154352"/>
            </a:xfrm>
            <a:custGeom>
              <a:avLst/>
              <a:gdLst/>
              <a:ahLst/>
              <a:cxnLst/>
              <a:rect l="l" t="t" r="r" b="b"/>
              <a:pathLst>
                <a:path w="7773" h="8623" extrusionOk="0">
                  <a:moveTo>
                    <a:pt x="7772" y="5721"/>
                  </a:moveTo>
                  <a:cubicBezTo>
                    <a:pt x="7772" y="5726"/>
                    <a:pt x="7772" y="5732"/>
                    <a:pt x="7772" y="5737"/>
                  </a:cubicBezTo>
                  <a:lnTo>
                    <a:pt x="7772" y="5737"/>
                  </a:lnTo>
                  <a:cubicBezTo>
                    <a:pt x="7772" y="5743"/>
                    <a:pt x="7772" y="5748"/>
                    <a:pt x="7772" y="5754"/>
                  </a:cubicBezTo>
                  <a:lnTo>
                    <a:pt x="7772" y="5721"/>
                  </a:lnTo>
                  <a:close/>
                  <a:moveTo>
                    <a:pt x="2058" y="0"/>
                  </a:moveTo>
                  <a:cubicBezTo>
                    <a:pt x="1382" y="0"/>
                    <a:pt x="687" y="122"/>
                    <a:pt x="0" y="383"/>
                  </a:cubicBezTo>
                  <a:lnTo>
                    <a:pt x="0" y="4286"/>
                  </a:lnTo>
                  <a:cubicBezTo>
                    <a:pt x="0" y="6688"/>
                    <a:pt x="1935" y="8623"/>
                    <a:pt x="4336" y="8623"/>
                  </a:cubicBezTo>
                  <a:lnTo>
                    <a:pt x="7005" y="8623"/>
                  </a:lnTo>
                  <a:cubicBezTo>
                    <a:pt x="7503" y="7760"/>
                    <a:pt x="7769" y="6765"/>
                    <a:pt x="7772" y="5737"/>
                  </a:cubicBezTo>
                  <a:lnTo>
                    <a:pt x="7772" y="5737"/>
                  </a:lnTo>
                  <a:cubicBezTo>
                    <a:pt x="7763" y="2445"/>
                    <a:pt x="5090" y="0"/>
                    <a:pt x="20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2770;p62">
              <a:extLst>
                <a:ext uri="{FF2B5EF4-FFF2-40B4-BE49-F238E27FC236}">
                  <a16:creationId xmlns:a16="http://schemas.microsoft.com/office/drawing/2014/main" id="{055314C6-1BFE-DD6A-BB20-5C04E76E6455}"/>
                </a:ext>
              </a:extLst>
            </p:cNvPr>
            <p:cNvSpPr/>
            <p:nvPr/>
          </p:nvSpPr>
          <p:spPr>
            <a:xfrm>
              <a:off x="6225324" y="1654113"/>
              <a:ext cx="77650" cy="77632"/>
            </a:xfrm>
            <a:custGeom>
              <a:avLst/>
              <a:gdLst/>
              <a:ahLst/>
              <a:cxnLst/>
              <a:rect l="l" t="t" r="r" b="b"/>
              <a:pathLst>
                <a:path w="4338" h="4337" fill="none" extrusionOk="0">
                  <a:moveTo>
                    <a:pt x="1" y="0"/>
                  </a:moveTo>
                  <a:cubicBezTo>
                    <a:pt x="2403" y="0"/>
                    <a:pt x="4337" y="1935"/>
                    <a:pt x="4337" y="4337"/>
                  </a:cubicBezTo>
                </a:path>
              </a:pathLst>
            </a:custGeom>
            <a:noFill/>
            <a:ln w="75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2771;p62">
              <a:extLst>
                <a:ext uri="{FF2B5EF4-FFF2-40B4-BE49-F238E27FC236}">
                  <a16:creationId xmlns:a16="http://schemas.microsoft.com/office/drawing/2014/main" id="{16F963E5-2513-E19C-926D-37C32987C09F}"/>
                </a:ext>
              </a:extLst>
            </p:cNvPr>
            <p:cNvSpPr/>
            <p:nvPr/>
          </p:nvSpPr>
          <p:spPr>
            <a:xfrm>
              <a:off x="6376400" y="1712019"/>
              <a:ext cx="40615" cy="112269"/>
            </a:xfrm>
            <a:custGeom>
              <a:avLst/>
              <a:gdLst/>
              <a:ahLst/>
              <a:cxnLst/>
              <a:rect l="l" t="t" r="r" b="b"/>
              <a:pathLst>
                <a:path w="2269" h="6272" extrusionOk="0">
                  <a:moveTo>
                    <a:pt x="1134" y="1"/>
                  </a:moveTo>
                  <a:cubicBezTo>
                    <a:pt x="400" y="901"/>
                    <a:pt x="0" y="2002"/>
                    <a:pt x="0" y="3170"/>
                  </a:cubicBezTo>
                  <a:cubicBezTo>
                    <a:pt x="0" y="3170"/>
                    <a:pt x="0" y="3203"/>
                    <a:pt x="0" y="3236"/>
                  </a:cubicBezTo>
                  <a:cubicBezTo>
                    <a:pt x="0" y="3503"/>
                    <a:pt x="34" y="3770"/>
                    <a:pt x="100" y="4070"/>
                  </a:cubicBezTo>
                  <a:cubicBezTo>
                    <a:pt x="100" y="4137"/>
                    <a:pt x="134" y="4237"/>
                    <a:pt x="134" y="4304"/>
                  </a:cubicBezTo>
                  <a:cubicBezTo>
                    <a:pt x="234" y="4637"/>
                    <a:pt x="334" y="4971"/>
                    <a:pt x="501" y="5305"/>
                  </a:cubicBezTo>
                  <a:cubicBezTo>
                    <a:pt x="634" y="5571"/>
                    <a:pt x="801" y="5838"/>
                    <a:pt x="1001" y="6072"/>
                  </a:cubicBezTo>
                  <a:cubicBezTo>
                    <a:pt x="1034" y="6139"/>
                    <a:pt x="1101" y="6205"/>
                    <a:pt x="1134" y="6272"/>
                  </a:cubicBezTo>
                  <a:lnTo>
                    <a:pt x="1268" y="6072"/>
                  </a:lnTo>
                  <a:cubicBezTo>
                    <a:pt x="1468" y="5838"/>
                    <a:pt x="1635" y="5571"/>
                    <a:pt x="1768" y="5305"/>
                  </a:cubicBezTo>
                  <a:cubicBezTo>
                    <a:pt x="1935" y="4971"/>
                    <a:pt x="2035" y="4637"/>
                    <a:pt x="2135" y="4304"/>
                  </a:cubicBezTo>
                  <a:cubicBezTo>
                    <a:pt x="2135" y="4237"/>
                    <a:pt x="2168" y="4137"/>
                    <a:pt x="2168" y="4070"/>
                  </a:cubicBezTo>
                  <a:cubicBezTo>
                    <a:pt x="2235" y="3770"/>
                    <a:pt x="2268" y="3503"/>
                    <a:pt x="2268" y="3203"/>
                  </a:cubicBezTo>
                  <a:lnTo>
                    <a:pt x="2268" y="3136"/>
                  </a:lnTo>
                  <a:cubicBezTo>
                    <a:pt x="2268" y="2002"/>
                    <a:pt x="1868" y="868"/>
                    <a:pt x="113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2772;p62">
              <a:extLst>
                <a:ext uri="{FF2B5EF4-FFF2-40B4-BE49-F238E27FC236}">
                  <a16:creationId xmlns:a16="http://schemas.microsoft.com/office/drawing/2014/main" id="{2031D34B-BE40-FD11-1BD9-51668D30B07D}"/>
                </a:ext>
              </a:extLst>
            </p:cNvPr>
            <p:cNvSpPr/>
            <p:nvPr/>
          </p:nvSpPr>
          <p:spPr>
            <a:xfrm>
              <a:off x="6331615" y="1746065"/>
              <a:ext cx="61522" cy="61504"/>
            </a:xfrm>
            <a:custGeom>
              <a:avLst/>
              <a:gdLst/>
              <a:ahLst/>
              <a:cxnLst/>
              <a:rect l="l" t="t" r="r" b="b"/>
              <a:pathLst>
                <a:path w="3437" h="3436" extrusionOk="0">
                  <a:moveTo>
                    <a:pt x="0" y="0"/>
                  </a:moveTo>
                  <a:lnTo>
                    <a:pt x="0" y="0"/>
                  </a:lnTo>
                  <a:cubicBezTo>
                    <a:pt x="67" y="801"/>
                    <a:pt x="401" y="1535"/>
                    <a:pt x="934" y="2135"/>
                  </a:cubicBezTo>
                  <a:lnTo>
                    <a:pt x="1101" y="2335"/>
                  </a:lnTo>
                  <a:cubicBezTo>
                    <a:pt x="1135" y="2369"/>
                    <a:pt x="1135" y="2369"/>
                    <a:pt x="1168" y="2402"/>
                  </a:cubicBezTo>
                  <a:cubicBezTo>
                    <a:pt x="1668" y="2902"/>
                    <a:pt x="2302" y="3236"/>
                    <a:pt x="3003" y="3369"/>
                  </a:cubicBezTo>
                  <a:cubicBezTo>
                    <a:pt x="3136" y="3403"/>
                    <a:pt x="3269" y="3436"/>
                    <a:pt x="3436" y="3436"/>
                  </a:cubicBezTo>
                  <a:cubicBezTo>
                    <a:pt x="3403" y="3069"/>
                    <a:pt x="3303" y="2702"/>
                    <a:pt x="3203" y="2369"/>
                  </a:cubicBezTo>
                  <a:cubicBezTo>
                    <a:pt x="3169" y="2302"/>
                    <a:pt x="3103" y="2202"/>
                    <a:pt x="3069" y="2135"/>
                  </a:cubicBezTo>
                  <a:cubicBezTo>
                    <a:pt x="2936" y="1835"/>
                    <a:pt x="2736" y="1535"/>
                    <a:pt x="2502" y="1301"/>
                  </a:cubicBezTo>
                  <a:cubicBezTo>
                    <a:pt x="2469" y="1234"/>
                    <a:pt x="2402" y="1168"/>
                    <a:pt x="2335" y="1101"/>
                  </a:cubicBezTo>
                  <a:cubicBezTo>
                    <a:pt x="1702" y="467"/>
                    <a:pt x="901" y="100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2773;p62">
              <a:extLst>
                <a:ext uri="{FF2B5EF4-FFF2-40B4-BE49-F238E27FC236}">
                  <a16:creationId xmlns:a16="http://schemas.microsoft.com/office/drawing/2014/main" id="{2921BCE1-15FA-5BE1-796D-3711E9196044}"/>
                </a:ext>
              </a:extLst>
            </p:cNvPr>
            <p:cNvSpPr/>
            <p:nvPr/>
          </p:nvSpPr>
          <p:spPr>
            <a:xfrm>
              <a:off x="6400870" y="1746656"/>
              <a:ext cx="60932" cy="61522"/>
            </a:xfrm>
            <a:custGeom>
              <a:avLst/>
              <a:gdLst/>
              <a:ahLst/>
              <a:cxnLst/>
              <a:rect l="l" t="t" r="r" b="b"/>
              <a:pathLst>
                <a:path w="3404" h="3437" extrusionOk="0">
                  <a:moveTo>
                    <a:pt x="3403" y="1"/>
                  </a:moveTo>
                  <a:cubicBezTo>
                    <a:pt x="2536" y="67"/>
                    <a:pt x="1702" y="468"/>
                    <a:pt x="1068" y="1101"/>
                  </a:cubicBezTo>
                  <a:cubicBezTo>
                    <a:pt x="1035" y="1135"/>
                    <a:pt x="968" y="1201"/>
                    <a:pt x="901" y="1268"/>
                  </a:cubicBezTo>
                  <a:cubicBezTo>
                    <a:pt x="668" y="1535"/>
                    <a:pt x="501" y="1802"/>
                    <a:pt x="334" y="2135"/>
                  </a:cubicBezTo>
                  <a:cubicBezTo>
                    <a:pt x="301" y="2202"/>
                    <a:pt x="268" y="2302"/>
                    <a:pt x="234" y="2369"/>
                  </a:cubicBezTo>
                  <a:cubicBezTo>
                    <a:pt x="101" y="2702"/>
                    <a:pt x="34" y="3069"/>
                    <a:pt x="1" y="3436"/>
                  </a:cubicBezTo>
                  <a:cubicBezTo>
                    <a:pt x="134" y="3403"/>
                    <a:pt x="268" y="3370"/>
                    <a:pt x="401" y="3370"/>
                  </a:cubicBezTo>
                  <a:cubicBezTo>
                    <a:pt x="1102" y="3203"/>
                    <a:pt x="1735" y="2869"/>
                    <a:pt x="2236" y="2369"/>
                  </a:cubicBezTo>
                  <a:cubicBezTo>
                    <a:pt x="2269" y="2369"/>
                    <a:pt x="2302" y="2336"/>
                    <a:pt x="2302" y="2336"/>
                  </a:cubicBezTo>
                  <a:lnTo>
                    <a:pt x="2503" y="2135"/>
                  </a:lnTo>
                  <a:cubicBezTo>
                    <a:pt x="3003" y="1535"/>
                    <a:pt x="3337" y="768"/>
                    <a:pt x="340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2774;p62">
              <a:extLst>
                <a:ext uri="{FF2B5EF4-FFF2-40B4-BE49-F238E27FC236}">
                  <a16:creationId xmlns:a16="http://schemas.microsoft.com/office/drawing/2014/main" id="{C3B39D93-FB14-C0C8-D9F8-A6DA3EC8FBAC}"/>
                </a:ext>
              </a:extLst>
            </p:cNvPr>
            <p:cNvSpPr/>
            <p:nvPr/>
          </p:nvSpPr>
          <p:spPr>
            <a:xfrm>
              <a:off x="6259370" y="1789043"/>
              <a:ext cx="240630" cy="206280"/>
            </a:xfrm>
            <a:custGeom>
              <a:avLst/>
              <a:gdLst/>
              <a:ahLst/>
              <a:cxnLst/>
              <a:rect l="l" t="t" r="r" b="b"/>
              <a:pathLst>
                <a:path w="13443" h="11524" extrusionOk="0">
                  <a:moveTo>
                    <a:pt x="7733" y="1"/>
                  </a:moveTo>
                  <a:cubicBezTo>
                    <a:pt x="7713" y="1"/>
                    <a:pt x="7692" y="1"/>
                    <a:pt x="7672" y="1"/>
                  </a:cubicBezTo>
                  <a:cubicBezTo>
                    <a:pt x="2535" y="34"/>
                    <a:pt x="0" y="6205"/>
                    <a:pt x="3603" y="9841"/>
                  </a:cubicBezTo>
                  <a:cubicBezTo>
                    <a:pt x="4775" y="11003"/>
                    <a:pt x="6212" y="11523"/>
                    <a:pt x="7620" y="11523"/>
                  </a:cubicBezTo>
                  <a:cubicBezTo>
                    <a:pt x="10578" y="11523"/>
                    <a:pt x="13410" y="9229"/>
                    <a:pt x="13410" y="5772"/>
                  </a:cubicBezTo>
                  <a:cubicBezTo>
                    <a:pt x="13443" y="2590"/>
                    <a:pt x="10874" y="1"/>
                    <a:pt x="77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2775;p62">
              <a:extLst>
                <a:ext uri="{FF2B5EF4-FFF2-40B4-BE49-F238E27FC236}">
                  <a16:creationId xmlns:a16="http://schemas.microsoft.com/office/drawing/2014/main" id="{D0AE785D-D5A1-EDBB-1E36-78D32213EB23}"/>
                </a:ext>
              </a:extLst>
            </p:cNvPr>
            <p:cNvSpPr/>
            <p:nvPr/>
          </p:nvSpPr>
          <p:spPr>
            <a:xfrm>
              <a:off x="6360273" y="1789365"/>
              <a:ext cx="139137" cy="154352"/>
            </a:xfrm>
            <a:custGeom>
              <a:avLst/>
              <a:gdLst/>
              <a:ahLst/>
              <a:cxnLst/>
              <a:rect l="l" t="t" r="r" b="b"/>
              <a:pathLst>
                <a:path w="7773" h="8623" extrusionOk="0">
                  <a:moveTo>
                    <a:pt x="2047" y="0"/>
                  </a:moveTo>
                  <a:cubicBezTo>
                    <a:pt x="1372" y="0"/>
                    <a:pt x="681" y="122"/>
                    <a:pt x="1" y="383"/>
                  </a:cubicBezTo>
                  <a:lnTo>
                    <a:pt x="1" y="4286"/>
                  </a:lnTo>
                  <a:cubicBezTo>
                    <a:pt x="1" y="6688"/>
                    <a:pt x="1935" y="8622"/>
                    <a:pt x="4337" y="8622"/>
                  </a:cubicBezTo>
                  <a:lnTo>
                    <a:pt x="7006" y="8622"/>
                  </a:lnTo>
                  <a:cubicBezTo>
                    <a:pt x="7506" y="7755"/>
                    <a:pt x="7773" y="6754"/>
                    <a:pt x="7773" y="5754"/>
                  </a:cubicBezTo>
                  <a:cubicBezTo>
                    <a:pt x="7773" y="2453"/>
                    <a:pt x="5074" y="0"/>
                    <a:pt x="20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2776;p62">
              <a:extLst>
                <a:ext uri="{FF2B5EF4-FFF2-40B4-BE49-F238E27FC236}">
                  <a16:creationId xmlns:a16="http://schemas.microsoft.com/office/drawing/2014/main" id="{5E90F824-BE70-1B1C-57D0-C66F216F43F4}"/>
                </a:ext>
              </a:extLst>
            </p:cNvPr>
            <p:cNvSpPr/>
            <p:nvPr/>
          </p:nvSpPr>
          <p:spPr>
            <a:xfrm>
              <a:off x="6396699" y="1814121"/>
              <a:ext cx="77632" cy="78241"/>
            </a:xfrm>
            <a:custGeom>
              <a:avLst/>
              <a:gdLst/>
              <a:ahLst/>
              <a:cxnLst/>
              <a:rect l="l" t="t" r="r" b="b"/>
              <a:pathLst>
                <a:path w="4337" h="4371" fill="none" extrusionOk="0">
                  <a:moveTo>
                    <a:pt x="0" y="1"/>
                  </a:moveTo>
                  <a:cubicBezTo>
                    <a:pt x="2369" y="1"/>
                    <a:pt x="4337" y="1969"/>
                    <a:pt x="4337" y="4371"/>
                  </a:cubicBezTo>
                </a:path>
              </a:pathLst>
            </a:custGeom>
            <a:noFill/>
            <a:ln w="75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2777;p62">
              <a:extLst>
                <a:ext uri="{FF2B5EF4-FFF2-40B4-BE49-F238E27FC236}">
                  <a16:creationId xmlns:a16="http://schemas.microsoft.com/office/drawing/2014/main" id="{E8F2E326-80CF-C250-5007-25FD2CA3160A}"/>
                </a:ext>
              </a:extLst>
            </p:cNvPr>
            <p:cNvSpPr/>
            <p:nvPr/>
          </p:nvSpPr>
          <p:spPr>
            <a:xfrm>
              <a:off x="6421168" y="1774114"/>
              <a:ext cx="290213" cy="650253"/>
            </a:xfrm>
            <a:custGeom>
              <a:avLst/>
              <a:gdLst/>
              <a:ahLst/>
              <a:cxnLst/>
              <a:rect l="l" t="t" r="r" b="b"/>
              <a:pathLst>
                <a:path w="16213" h="36327" extrusionOk="0">
                  <a:moveTo>
                    <a:pt x="12543" y="1"/>
                  </a:moveTo>
                  <a:lnTo>
                    <a:pt x="1" y="35026"/>
                  </a:lnTo>
                  <a:lnTo>
                    <a:pt x="3670" y="36327"/>
                  </a:lnTo>
                  <a:lnTo>
                    <a:pt x="16213" y="1302"/>
                  </a:lnTo>
                  <a:lnTo>
                    <a:pt x="1254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2778;p62">
              <a:extLst>
                <a:ext uri="{FF2B5EF4-FFF2-40B4-BE49-F238E27FC236}">
                  <a16:creationId xmlns:a16="http://schemas.microsoft.com/office/drawing/2014/main" id="{FE126D8A-19F0-92C8-AA57-92F56CDB3AAE}"/>
                </a:ext>
              </a:extLst>
            </p:cNvPr>
            <p:cNvSpPr/>
            <p:nvPr/>
          </p:nvSpPr>
          <p:spPr>
            <a:xfrm>
              <a:off x="6366251" y="1912052"/>
              <a:ext cx="211972" cy="803101"/>
            </a:xfrm>
            <a:custGeom>
              <a:avLst/>
              <a:gdLst/>
              <a:ahLst/>
              <a:cxnLst/>
              <a:rect l="l" t="t" r="r" b="b"/>
              <a:pathLst>
                <a:path w="11842" h="44866" extrusionOk="0">
                  <a:moveTo>
                    <a:pt x="8039" y="0"/>
                  </a:moveTo>
                  <a:lnTo>
                    <a:pt x="0" y="44165"/>
                  </a:lnTo>
                  <a:lnTo>
                    <a:pt x="3836" y="44866"/>
                  </a:lnTo>
                  <a:lnTo>
                    <a:pt x="11842" y="701"/>
                  </a:lnTo>
                  <a:lnTo>
                    <a:pt x="80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2779;p62">
              <a:extLst>
                <a:ext uri="{FF2B5EF4-FFF2-40B4-BE49-F238E27FC236}">
                  <a16:creationId xmlns:a16="http://schemas.microsoft.com/office/drawing/2014/main" id="{164094A7-AA93-F8DE-27E9-657A6F372242}"/>
                </a:ext>
              </a:extLst>
            </p:cNvPr>
            <p:cNvSpPr/>
            <p:nvPr/>
          </p:nvSpPr>
          <p:spPr>
            <a:xfrm>
              <a:off x="6355708" y="2674448"/>
              <a:ext cx="82197" cy="69219"/>
            </a:xfrm>
            <a:custGeom>
              <a:avLst/>
              <a:gdLst/>
              <a:ahLst/>
              <a:cxnLst/>
              <a:rect l="l" t="t" r="r" b="b"/>
              <a:pathLst>
                <a:path w="4592" h="3867" extrusionOk="0">
                  <a:moveTo>
                    <a:pt x="2467" y="0"/>
                  </a:moveTo>
                  <a:cubicBezTo>
                    <a:pt x="977" y="0"/>
                    <a:pt x="0" y="1719"/>
                    <a:pt x="923" y="3041"/>
                  </a:cubicBezTo>
                  <a:cubicBezTo>
                    <a:pt x="1312" y="3605"/>
                    <a:pt x="1901" y="3866"/>
                    <a:pt x="2488" y="3866"/>
                  </a:cubicBezTo>
                  <a:cubicBezTo>
                    <a:pt x="3360" y="3866"/>
                    <a:pt x="4226" y="3290"/>
                    <a:pt x="4425" y="2274"/>
                  </a:cubicBezTo>
                  <a:cubicBezTo>
                    <a:pt x="4592" y="1240"/>
                    <a:pt x="3891" y="206"/>
                    <a:pt x="2857" y="39"/>
                  </a:cubicBezTo>
                  <a:cubicBezTo>
                    <a:pt x="2724" y="13"/>
                    <a:pt x="2594" y="0"/>
                    <a:pt x="246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2780;p62">
              <a:extLst>
                <a:ext uri="{FF2B5EF4-FFF2-40B4-BE49-F238E27FC236}">
                  <a16:creationId xmlns:a16="http://schemas.microsoft.com/office/drawing/2014/main" id="{F97BD77B-B097-74DE-78C7-7FDF7D36F3BD}"/>
                </a:ext>
              </a:extLst>
            </p:cNvPr>
            <p:cNvSpPr/>
            <p:nvPr/>
          </p:nvSpPr>
          <p:spPr>
            <a:xfrm>
              <a:off x="6420578" y="1614106"/>
              <a:ext cx="211990" cy="803101"/>
            </a:xfrm>
            <a:custGeom>
              <a:avLst/>
              <a:gdLst/>
              <a:ahLst/>
              <a:cxnLst/>
              <a:rect l="l" t="t" r="r" b="b"/>
              <a:pathLst>
                <a:path w="11843" h="44866" extrusionOk="0">
                  <a:moveTo>
                    <a:pt x="8040" y="0"/>
                  </a:moveTo>
                  <a:lnTo>
                    <a:pt x="1" y="44165"/>
                  </a:lnTo>
                  <a:lnTo>
                    <a:pt x="3837" y="44866"/>
                  </a:lnTo>
                  <a:lnTo>
                    <a:pt x="11842" y="701"/>
                  </a:lnTo>
                  <a:lnTo>
                    <a:pt x="804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2781;p62">
              <a:extLst>
                <a:ext uri="{FF2B5EF4-FFF2-40B4-BE49-F238E27FC236}">
                  <a16:creationId xmlns:a16="http://schemas.microsoft.com/office/drawing/2014/main" id="{189BEE2A-26AA-9C81-27ED-38F5FCF3A8BC}"/>
                </a:ext>
              </a:extLst>
            </p:cNvPr>
            <p:cNvSpPr/>
            <p:nvPr/>
          </p:nvSpPr>
          <p:spPr>
            <a:xfrm>
              <a:off x="5004867" y="2543188"/>
              <a:ext cx="16736" cy="200641"/>
            </a:xfrm>
            <a:custGeom>
              <a:avLst/>
              <a:gdLst/>
              <a:ahLst/>
              <a:cxnLst/>
              <a:rect l="l" t="t" r="r" b="b"/>
              <a:pathLst>
                <a:path w="935" h="11209" extrusionOk="0">
                  <a:moveTo>
                    <a:pt x="1" y="0"/>
                  </a:moveTo>
                  <a:lnTo>
                    <a:pt x="1" y="11208"/>
                  </a:lnTo>
                  <a:lnTo>
                    <a:pt x="935" y="11208"/>
                  </a:lnTo>
                  <a:lnTo>
                    <a:pt x="93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2782;p62">
              <a:extLst>
                <a:ext uri="{FF2B5EF4-FFF2-40B4-BE49-F238E27FC236}">
                  <a16:creationId xmlns:a16="http://schemas.microsoft.com/office/drawing/2014/main" id="{BF094B48-F85A-1AFD-E246-DF77DF5A13E4}"/>
                </a:ext>
              </a:extLst>
            </p:cNvPr>
            <p:cNvSpPr/>
            <p:nvPr/>
          </p:nvSpPr>
          <p:spPr>
            <a:xfrm>
              <a:off x="4899776" y="2269121"/>
              <a:ext cx="223338" cy="288995"/>
            </a:xfrm>
            <a:custGeom>
              <a:avLst/>
              <a:gdLst/>
              <a:ahLst/>
              <a:cxnLst/>
              <a:rect l="l" t="t" r="r" b="b"/>
              <a:pathLst>
                <a:path w="12477" h="16145" extrusionOk="0">
                  <a:moveTo>
                    <a:pt x="6339" y="0"/>
                  </a:moveTo>
                  <a:cubicBezTo>
                    <a:pt x="2136" y="3569"/>
                    <a:pt x="1" y="10274"/>
                    <a:pt x="1936" y="13843"/>
                  </a:cubicBezTo>
                  <a:cubicBezTo>
                    <a:pt x="2703" y="15244"/>
                    <a:pt x="4137" y="16145"/>
                    <a:pt x="6339" y="16145"/>
                  </a:cubicBezTo>
                  <a:cubicBezTo>
                    <a:pt x="11809" y="16145"/>
                    <a:pt x="12477" y="10574"/>
                    <a:pt x="10308" y="5537"/>
                  </a:cubicBezTo>
                  <a:lnTo>
                    <a:pt x="10308" y="5504"/>
                  </a:lnTo>
                  <a:cubicBezTo>
                    <a:pt x="9408" y="3403"/>
                    <a:pt x="8073" y="1501"/>
                    <a:pt x="633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2783;p62">
              <a:extLst>
                <a:ext uri="{FF2B5EF4-FFF2-40B4-BE49-F238E27FC236}">
                  <a16:creationId xmlns:a16="http://schemas.microsoft.com/office/drawing/2014/main" id="{4DDCAD08-853A-E4A8-D3F1-71A4871B8714}"/>
                </a:ext>
              </a:extLst>
            </p:cNvPr>
            <p:cNvSpPr/>
            <p:nvPr/>
          </p:nvSpPr>
          <p:spPr>
            <a:xfrm>
              <a:off x="5013226" y="2363454"/>
              <a:ext cx="18" cy="194663"/>
            </a:xfrm>
            <a:custGeom>
              <a:avLst/>
              <a:gdLst/>
              <a:ahLst/>
              <a:cxnLst/>
              <a:rect l="l" t="t" r="r" b="b"/>
              <a:pathLst>
                <a:path w="1" h="10875" fill="none" extrusionOk="0">
                  <a:moveTo>
                    <a:pt x="1" y="1"/>
                  </a:moveTo>
                  <a:lnTo>
                    <a:pt x="1" y="4437"/>
                  </a:lnTo>
                  <a:lnTo>
                    <a:pt x="1" y="8306"/>
                  </a:lnTo>
                  <a:lnTo>
                    <a:pt x="1" y="10875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2784;p62">
              <a:extLst>
                <a:ext uri="{FF2B5EF4-FFF2-40B4-BE49-F238E27FC236}">
                  <a16:creationId xmlns:a16="http://schemas.microsoft.com/office/drawing/2014/main" id="{FEE4E774-AEDD-3CE2-FE26-581F3801A5A4}"/>
                </a:ext>
              </a:extLst>
            </p:cNvPr>
            <p:cNvSpPr/>
            <p:nvPr/>
          </p:nvSpPr>
          <p:spPr>
            <a:xfrm>
              <a:off x="5013226" y="2402870"/>
              <a:ext cx="64512" cy="109279"/>
            </a:xfrm>
            <a:custGeom>
              <a:avLst/>
              <a:gdLst/>
              <a:ahLst/>
              <a:cxnLst/>
              <a:rect l="l" t="t" r="r" b="b"/>
              <a:pathLst>
                <a:path w="3604" h="6105" fill="none" extrusionOk="0">
                  <a:moveTo>
                    <a:pt x="2669" y="0"/>
                  </a:moveTo>
                  <a:lnTo>
                    <a:pt x="1" y="2235"/>
                  </a:lnTo>
                  <a:lnTo>
                    <a:pt x="1" y="6104"/>
                  </a:lnTo>
                  <a:lnTo>
                    <a:pt x="3603" y="3403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2785;p62">
              <a:extLst>
                <a:ext uri="{FF2B5EF4-FFF2-40B4-BE49-F238E27FC236}">
                  <a16:creationId xmlns:a16="http://schemas.microsoft.com/office/drawing/2014/main" id="{A95625A5-0545-CC78-9452-9FD885FB0F12}"/>
                </a:ext>
              </a:extLst>
            </p:cNvPr>
            <p:cNvSpPr/>
            <p:nvPr/>
          </p:nvSpPr>
          <p:spPr>
            <a:xfrm>
              <a:off x="4948750" y="2402870"/>
              <a:ext cx="64494" cy="109279"/>
            </a:xfrm>
            <a:custGeom>
              <a:avLst/>
              <a:gdLst/>
              <a:ahLst/>
              <a:cxnLst/>
              <a:rect l="l" t="t" r="r" b="b"/>
              <a:pathLst>
                <a:path w="3603" h="6105" fill="none" extrusionOk="0">
                  <a:moveTo>
                    <a:pt x="934" y="0"/>
                  </a:moveTo>
                  <a:lnTo>
                    <a:pt x="3603" y="2235"/>
                  </a:lnTo>
                  <a:lnTo>
                    <a:pt x="3603" y="6104"/>
                  </a:lnTo>
                  <a:lnTo>
                    <a:pt x="0" y="3403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2786;p62">
              <a:extLst>
                <a:ext uri="{FF2B5EF4-FFF2-40B4-BE49-F238E27FC236}">
                  <a16:creationId xmlns:a16="http://schemas.microsoft.com/office/drawing/2014/main" id="{EF313AC1-3BAA-D388-5A93-85D102DC48F7}"/>
                </a:ext>
              </a:extLst>
            </p:cNvPr>
            <p:cNvSpPr/>
            <p:nvPr/>
          </p:nvSpPr>
          <p:spPr>
            <a:xfrm>
              <a:off x="5013226" y="2480591"/>
              <a:ext cx="289013" cy="183206"/>
            </a:xfrm>
            <a:custGeom>
              <a:avLst/>
              <a:gdLst/>
              <a:ahLst/>
              <a:cxnLst/>
              <a:rect l="l" t="t" r="r" b="b"/>
              <a:pathLst>
                <a:path w="16146" h="10235" extrusionOk="0">
                  <a:moveTo>
                    <a:pt x="5522" y="0"/>
                  </a:moveTo>
                  <a:cubicBezTo>
                    <a:pt x="2425" y="0"/>
                    <a:pt x="1" y="1511"/>
                    <a:pt x="1" y="5098"/>
                  </a:cubicBezTo>
                  <a:cubicBezTo>
                    <a:pt x="1" y="7333"/>
                    <a:pt x="901" y="8734"/>
                    <a:pt x="2336" y="9535"/>
                  </a:cubicBezTo>
                  <a:cubicBezTo>
                    <a:pt x="3223" y="10012"/>
                    <a:pt x="4309" y="10235"/>
                    <a:pt x="5496" y="10235"/>
                  </a:cubicBezTo>
                  <a:cubicBezTo>
                    <a:pt x="9039" y="10235"/>
                    <a:pt x="13472" y="8247"/>
                    <a:pt x="16146" y="5098"/>
                  </a:cubicBezTo>
                  <a:cubicBezTo>
                    <a:pt x="14645" y="3397"/>
                    <a:pt x="12743" y="2029"/>
                    <a:pt x="10642" y="1162"/>
                  </a:cubicBezTo>
                  <a:lnTo>
                    <a:pt x="10608" y="1129"/>
                  </a:lnTo>
                  <a:cubicBezTo>
                    <a:pt x="8894" y="402"/>
                    <a:pt x="7119" y="0"/>
                    <a:pt x="55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2787;p62">
              <a:extLst>
                <a:ext uri="{FF2B5EF4-FFF2-40B4-BE49-F238E27FC236}">
                  <a16:creationId xmlns:a16="http://schemas.microsoft.com/office/drawing/2014/main" id="{2DAB0A0F-8C42-81D3-BA40-151BCC8FFBAA}"/>
                </a:ext>
              </a:extLst>
            </p:cNvPr>
            <p:cNvSpPr/>
            <p:nvPr/>
          </p:nvSpPr>
          <p:spPr>
            <a:xfrm>
              <a:off x="5013226" y="2571846"/>
              <a:ext cx="194072" cy="18"/>
            </a:xfrm>
            <a:custGeom>
              <a:avLst/>
              <a:gdLst/>
              <a:ahLst/>
              <a:cxnLst/>
              <a:rect l="l" t="t" r="r" b="b"/>
              <a:pathLst>
                <a:path w="10842" h="1" fill="none" extrusionOk="0">
                  <a:moveTo>
                    <a:pt x="1" y="0"/>
                  </a:moveTo>
                  <a:lnTo>
                    <a:pt x="2569" y="0"/>
                  </a:lnTo>
                  <a:lnTo>
                    <a:pt x="6439" y="0"/>
                  </a:lnTo>
                  <a:lnTo>
                    <a:pt x="10842" y="0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2788;p62">
              <a:extLst>
                <a:ext uri="{FF2B5EF4-FFF2-40B4-BE49-F238E27FC236}">
                  <a16:creationId xmlns:a16="http://schemas.microsoft.com/office/drawing/2014/main" id="{506AB544-181F-64F0-8495-9415963C06D4}"/>
                </a:ext>
              </a:extLst>
            </p:cNvPr>
            <p:cNvSpPr/>
            <p:nvPr/>
          </p:nvSpPr>
          <p:spPr>
            <a:xfrm>
              <a:off x="5059211" y="2507352"/>
              <a:ext cx="109279" cy="64512"/>
            </a:xfrm>
            <a:custGeom>
              <a:avLst/>
              <a:gdLst/>
              <a:ahLst/>
              <a:cxnLst/>
              <a:rect l="l" t="t" r="r" b="b"/>
              <a:pathLst>
                <a:path w="6105" h="3604" fill="none" extrusionOk="0">
                  <a:moveTo>
                    <a:pt x="6105" y="935"/>
                  </a:moveTo>
                  <a:lnTo>
                    <a:pt x="3870" y="3603"/>
                  </a:lnTo>
                  <a:lnTo>
                    <a:pt x="0" y="3603"/>
                  </a:lnTo>
                  <a:lnTo>
                    <a:pt x="2702" y="1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2789;p62">
              <a:extLst>
                <a:ext uri="{FF2B5EF4-FFF2-40B4-BE49-F238E27FC236}">
                  <a16:creationId xmlns:a16="http://schemas.microsoft.com/office/drawing/2014/main" id="{84269CB7-33BC-AEEF-A8A9-C84EDE5EC3D9}"/>
                </a:ext>
              </a:extLst>
            </p:cNvPr>
            <p:cNvSpPr/>
            <p:nvPr/>
          </p:nvSpPr>
          <p:spPr>
            <a:xfrm>
              <a:off x="5059211" y="2571846"/>
              <a:ext cx="109279" cy="64494"/>
            </a:xfrm>
            <a:custGeom>
              <a:avLst/>
              <a:gdLst/>
              <a:ahLst/>
              <a:cxnLst/>
              <a:rect l="l" t="t" r="r" b="b"/>
              <a:pathLst>
                <a:path w="6105" h="3603" fill="none" extrusionOk="0">
                  <a:moveTo>
                    <a:pt x="6105" y="2669"/>
                  </a:moveTo>
                  <a:lnTo>
                    <a:pt x="3870" y="0"/>
                  </a:lnTo>
                  <a:lnTo>
                    <a:pt x="0" y="0"/>
                  </a:lnTo>
                  <a:lnTo>
                    <a:pt x="2702" y="3603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2790;p62">
              <a:extLst>
                <a:ext uri="{FF2B5EF4-FFF2-40B4-BE49-F238E27FC236}">
                  <a16:creationId xmlns:a16="http://schemas.microsoft.com/office/drawing/2014/main" id="{2603255B-5955-2DB1-13AD-BB6E9DD910C8}"/>
                </a:ext>
              </a:extLst>
            </p:cNvPr>
            <p:cNvSpPr/>
            <p:nvPr/>
          </p:nvSpPr>
          <p:spPr>
            <a:xfrm>
              <a:off x="4722440" y="2480591"/>
              <a:ext cx="289013" cy="183206"/>
            </a:xfrm>
            <a:custGeom>
              <a:avLst/>
              <a:gdLst/>
              <a:ahLst/>
              <a:cxnLst/>
              <a:rect l="l" t="t" r="r" b="b"/>
              <a:pathLst>
                <a:path w="16146" h="10235" extrusionOk="0">
                  <a:moveTo>
                    <a:pt x="10625" y="0"/>
                  </a:moveTo>
                  <a:cubicBezTo>
                    <a:pt x="9028" y="0"/>
                    <a:pt x="7252" y="402"/>
                    <a:pt x="5538" y="1129"/>
                  </a:cubicBezTo>
                  <a:lnTo>
                    <a:pt x="5505" y="1162"/>
                  </a:lnTo>
                  <a:cubicBezTo>
                    <a:pt x="3403" y="2029"/>
                    <a:pt x="1502" y="3397"/>
                    <a:pt x="1" y="5098"/>
                  </a:cubicBezTo>
                  <a:cubicBezTo>
                    <a:pt x="2675" y="8247"/>
                    <a:pt x="7108" y="10235"/>
                    <a:pt x="10651" y="10235"/>
                  </a:cubicBezTo>
                  <a:cubicBezTo>
                    <a:pt x="11837" y="10235"/>
                    <a:pt x="12924" y="10012"/>
                    <a:pt x="13811" y="9535"/>
                  </a:cubicBezTo>
                  <a:cubicBezTo>
                    <a:pt x="15245" y="8734"/>
                    <a:pt x="16146" y="7333"/>
                    <a:pt x="16146" y="5098"/>
                  </a:cubicBezTo>
                  <a:cubicBezTo>
                    <a:pt x="16146" y="1511"/>
                    <a:pt x="13721" y="0"/>
                    <a:pt x="106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2791;p62">
              <a:extLst>
                <a:ext uri="{FF2B5EF4-FFF2-40B4-BE49-F238E27FC236}">
                  <a16:creationId xmlns:a16="http://schemas.microsoft.com/office/drawing/2014/main" id="{4EBEEA14-983F-4339-B81C-7442523236F5}"/>
                </a:ext>
              </a:extLst>
            </p:cNvPr>
            <p:cNvSpPr/>
            <p:nvPr/>
          </p:nvSpPr>
          <p:spPr>
            <a:xfrm>
              <a:off x="4817382" y="2571846"/>
              <a:ext cx="194072" cy="18"/>
            </a:xfrm>
            <a:custGeom>
              <a:avLst/>
              <a:gdLst/>
              <a:ahLst/>
              <a:cxnLst/>
              <a:rect l="l" t="t" r="r" b="b"/>
              <a:pathLst>
                <a:path w="10842" h="1" fill="none" extrusionOk="0">
                  <a:moveTo>
                    <a:pt x="1" y="0"/>
                  </a:moveTo>
                  <a:lnTo>
                    <a:pt x="4404" y="0"/>
                  </a:lnTo>
                  <a:lnTo>
                    <a:pt x="8307" y="0"/>
                  </a:lnTo>
                  <a:lnTo>
                    <a:pt x="10842" y="0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2792;p62">
              <a:extLst>
                <a:ext uri="{FF2B5EF4-FFF2-40B4-BE49-F238E27FC236}">
                  <a16:creationId xmlns:a16="http://schemas.microsoft.com/office/drawing/2014/main" id="{B3AAFF28-B80E-E106-5B84-C796CF29F5C2}"/>
                </a:ext>
              </a:extLst>
            </p:cNvPr>
            <p:cNvSpPr/>
            <p:nvPr/>
          </p:nvSpPr>
          <p:spPr>
            <a:xfrm>
              <a:off x="4856189" y="2507352"/>
              <a:ext cx="109297" cy="64512"/>
            </a:xfrm>
            <a:custGeom>
              <a:avLst/>
              <a:gdLst/>
              <a:ahLst/>
              <a:cxnLst/>
              <a:rect l="l" t="t" r="r" b="b"/>
              <a:pathLst>
                <a:path w="6106" h="3604" fill="none" extrusionOk="0">
                  <a:moveTo>
                    <a:pt x="1" y="935"/>
                  </a:moveTo>
                  <a:lnTo>
                    <a:pt x="2236" y="3603"/>
                  </a:lnTo>
                  <a:lnTo>
                    <a:pt x="6105" y="3603"/>
                  </a:lnTo>
                  <a:lnTo>
                    <a:pt x="3403" y="1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2793;p62">
              <a:extLst>
                <a:ext uri="{FF2B5EF4-FFF2-40B4-BE49-F238E27FC236}">
                  <a16:creationId xmlns:a16="http://schemas.microsoft.com/office/drawing/2014/main" id="{70617D94-018B-72CB-021C-005972357960}"/>
                </a:ext>
              </a:extLst>
            </p:cNvPr>
            <p:cNvSpPr/>
            <p:nvPr/>
          </p:nvSpPr>
          <p:spPr>
            <a:xfrm>
              <a:off x="4856189" y="2571846"/>
              <a:ext cx="109297" cy="64494"/>
            </a:xfrm>
            <a:custGeom>
              <a:avLst/>
              <a:gdLst/>
              <a:ahLst/>
              <a:cxnLst/>
              <a:rect l="l" t="t" r="r" b="b"/>
              <a:pathLst>
                <a:path w="6106" h="3603" fill="none" extrusionOk="0">
                  <a:moveTo>
                    <a:pt x="1" y="2669"/>
                  </a:moveTo>
                  <a:lnTo>
                    <a:pt x="2236" y="0"/>
                  </a:lnTo>
                  <a:lnTo>
                    <a:pt x="6105" y="0"/>
                  </a:lnTo>
                  <a:lnTo>
                    <a:pt x="3403" y="3603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" name="Google Shape;2856;p62">
            <a:extLst>
              <a:ext uri="{FF2B5EF4-FFF2-40B4-BE49-F238E27FC236}">
                <a16:creationId xmlns:a16="http://schemas.microsoft.com/office/drawing/2014/main" id="{960B1BF8-C07A-73B9-E2E0-EB5C6233C232}"/>
              </a:ext>
            </a:extLst>
          </p:cNvPr>
          <p:cNvGrpSpPr/>
          <p:nvPr/>
        </p:nvGrpSpPr>
        <p:grpSpPr>
          <a:xfrm rot="16200000">
            <a:off x="13372120" y="1893538"/>
            <a:ext cx="2026369" cy="1461832"/>
            <a:chOff x="4572163" y="2994638"/>
            <a:chExt cx="2026369" cy="1461832"/>
          </a:xfrm>
        </p:grpSpPr>
        <p:grpSp>
          <p:nvGrpSpPr>
            <p:cNvPr id="110" name="Google Shape;2857;p62">
              <a:extLst>
                <a:ext uri="{FF2B5EF4-FFF2-40B4-BE49-F238E27FC236}">
                  <a16:creationId xmlns:a16="http://schemas.microsoft.com/office/drawing/2014/main" id="{0FA86940-1E50-CA91-04AC-3FD6E3958874}"/>
                </a:ext>
              </a:extLst>
            </p:cNvPr>
            <p:cNvGrpSpPr/>
            <p:nvPr/>
          </p:nvGrpSpPr>
          <p:grpSpPr>
            <a:xfrm>
              <a:off x="4572163" y="2994638"/>
              <a:ext cx="2026369" cy="1461832"/>
              <a:chOff x="4571973" y="1401544"/>
              <a:chExt cx="2203293" cy="1589466"/>
            </a:xfrm>
          </p:grpSpPr>
          <p:sp>
            <p:nvSpPr>
              <p:cNvPr id="157" name="Google Shape;2858;p62">
                <a:extLst>
                  <a:ext uri="{FF2B5EF4-FFF2-40B4-BE49-F238E27FC236}">
                    <a16:creationId xmlns:a16="http://schemas.microsoft.com/office/drawing/2014/main" id="{597BD071-5375-2324-93BD-0C6391749195}"/>
                  </a:ext>
                </a:extLst>
              </p:cNvPr>
              <p:cNvSpPr/>
              <p:nvPr/>
            </p:nvSpPr>
            <p:spPr>
              <a:xfrm>
                <a:off x="4571973" y="1401544"/>
                <a:ext cx="2203293" cy="1589466"/>
              </a:xfrm>
              <a:custGeom>
                <a:avLst/>
                <a:gdLst/>
                <a:ahLst/>
                <a:cxnLst/>
                <a:rect l="l" t="t" r="r" b="b"/>
                <a:pathLst>
                  <a:path w="123089" h="88797" extrusionOk="0">
                    <a:moveTo>
                      <a:pt x="22917" y="0"/>
                    </a:moveTo>
                    <a:cubicBezTo>
                      <a:pt x="10208" y="0"/>
                      <a:pt x="1" y="10241"/>
                      <a:pt x="1" y="22916"/>
                    </a:cubicBezTo>
                    <a:lnTo>
                      <a:pt x="1" y="65847"/>
                    </a:lnTo>
                    <a:cubicBezTo>
                      <a:pt x="1" y="78556"/>
                      <a:pt x="10208" y="88797"/>
                      <a:pt x="22917" y="88797"/>
                    </a:cubicBezTo>
                    <a:lnTo>
                      <a:pt x="100172" y="88797"/>
                    </a:lnTo>
                    <a:cubicBezTo>
                      <a:pt x="112881" y="88797"/>
                      <a:pt x="123089" y="78556"/>
                      <a:pt x="123089" y="65847"/>
                    </a:cubicBezTo>
                    <a:lnTo>
                      <a:pt x="123089" y="22916"/>
                    </a:lnTo>
                    <a:cubicBezTo>
                      <a:pt x="123089" y="10241"/>
                      <a:pt x="112881" y="0"/>
                      <a:pt x="10017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2859;p62">
                <a:extLst>
                  <a:ext uri="{FF2B5EF4-FFF2-40B4-BE49-F238E27FC236}">
                    <a16:creationId xmlns:a16="http://schemas.microsoft.com/office/drawing/2014/main" id="{7D27D90F-B7FB-8E06-E3A6-1B9F6F98AD66}"/>
                  </a:ext>
                </a:extLst>
              </p:cNvPr>
              <p:cNvSpPr/>
              <p:nvPr/>
            </p:nvSpPr>
            <p:spPr>
              <a:xfrm>
                <a:off x="4683633" y="1513186"/>
                <a:ext cx="1979973" cy="1365573"/>
              </a:xfrm>
              <a:custGeom>
                <a:avLst/>
                <a:gdLst/>
                <a:ahLst/>
                <a:cxnLst/>
                <a:rect l="l" t="t" r="r" b="b"/>
                <a:pathLst>
                  <a:path w="110613" h="76289" extrusionOk="0">
                    <a:moveTo>
                      <a:pt x="16679" y="1"/>
                    </a:moveTo>
                    <a:cubicBezTo>
                      <a:pt x="7439" y="1"/>
                      <a:pt x="1" y="7440"/>
                      <a:pt x="1" y="16679"/>
                    </a:cubicBezTo>
                    <a:lnTo>
                      <a:pt x="1" y="59610"/>
                    </a:lnTo>
                    <a:cubicBezTo>
                      <a:pt x="1" y="68850"/>
                      <a:pt x="7439" y="76289"/>
                      <a:pt x="16679" y="76289"/>
                    </a:cubicBezTo>
                    <a:lnTo>
                      <a:pt x="93934" y="76289"/>
                    </a:lnTo>
                    <a:cubicBezTo>
                      <a:pt x="103174" y="76289"/>
                      <a:pt x="110613" y="68850"/>
                      <a:pt x="110613" y="59610"/>
                    </a:cubicBezTo>
                    <a:lnTo>
                      <a:pt x="110613" y="16679"/>
                    </a:lnTo>
                    <a:cubicBezTo>
                      <a:pt x="110613" y="7440"/>
                      <a:pt x="103174" y="1"/>
                      <a:pt x="9393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2860;p62">
                <a:extLst>
                  <a:ext uri="{FF2B5EF4-FFF2-40B4-BE49-F238E27FC236}">
                    <a16:creationId xmlns:a16="http://schemas.microsoft.com/office/drawing/2014/main" id="{9BA18D50-0285-1ABD-8A36-8B7BE622BFA6}"/>
                  </a:ext>
                </a:extLst>
              </p:cNvPr>
              <p:cNvSpPr/>
              <p:nvPr/>
            </p:nvSpPr>
            <p:spPr>
              <a:xfrm>
                <a:off x="4683633" y="1513794"/>
                <a:ext cx="1384672" cy="1364964"/>
              </a:xfrm>
              <a:custGeom>
                <a:avLst/>
                <a:gdLst/>
                <a:ahLst/>
                <a:cxnLst/>
                <a:rect l="l" t="t" r="r" b="b"/>
                <a:pathLst>
                  <a:path w="77356" h="76255" fill="none" extrusionOk="0">
                    <a:moveTo>
                      <a:pt x="77356" y="76255"/>
                    </a:moveTo>
                    <a:lnTo>
                      <a:pt x="16679" y="76255"/>
                    </a:lnTo>
                    <a:cubicBezTo>
                      <a:pt x="7473" y="76255"/>
                      <a:pt x="1" y="68816"/>
                      <a:pt x="1" y="59576"/>
                    </a:cubicBezTo>
                    <a:lnTo>
                      <a:pt x="1" y="16679"/>
                    </a:lnTo>
                    <a:cubicBezTo>
                      <a:pt x="1" y="7439"/>
                      <a:pt x="7473" y="0"/>
                      <a:pt x="16679" y="0"/>
                    </a:cubicBezTo>
                  </a:path>
                </a:pathLst>
              </a:custGeom>
              <a:noFill/>
              <a:ln w="5000" cap="flat" cmpd="sng">
                <a:solidFill>
                  <a:schemeClr val="lt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1" name="Google Shape;2861;p62">
              <a:extLst>
                <a:ext uri="{FF2B5EF4-FFF2-40B4-BE49-F238E27FC236}">
                  <a16:creationId xmlns:a16="http://schemas.microsoft.com/office/drawing/2014/main" id="{CB247F7D-53FC-0ECA-9321-0D0B6220BB61}"/>
                </a:ext>
              </a:extLst>
            </p:cNvPr>
            <p:cNvSpPr/>
            <p:nvPr/>
          </p:nvSpPr>
          <p:spPr>
            <a:xfrm>
              <a:off x="4771898" y="3419104"/>
              <a:ext cx="1626900" cy="612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2" name="Google Shape;2862;p62">
              <a:extLst>
                <a:ext uri="{FF2B5EF4-FFF2-40B4-BE49-F238E27FC236}">
                  <a16:creationId xmlns:a16="http://schemas.microsoft.com/office/drawing/2014/main" id="{53B08C0B-24B8-036D-6A13-4FE70E3891AB}"/>
                </a:ext>
              </a:extLst>
            </p:cNvPr>
            <p:cNvGrpSpPr/>
            <p:nvPr/>
          </p:nvGrpSpPr>
          <p:grpSpPr>
            <a:xfrm>
              <a:off x="4745169" y="3227997"/>
              <a:ext cx="1462974" cy="995113"/>
              <a:chOff x="4791800" y="3172798"/>
              <a:chExt cx="1562672" cy="1062928"/>
            </a:xfrm>
          </p:grpSpPr>
          <p:grpSp>
            <p:nvGrpSpPr>
              <p:cNvPr id="113" name="Google Shape;2863;p62">
                <a:extLst>
                  <a:ext uri="{FF2B5EF4-FFF2-40B4-BE49-F238E27FC236}">
                    <a16:creationId xmlns:a16="http://schemas.microsoft.com/office/drawing/2014/main" id="{F51D594F-8C11-807E-1B85-6F516D3E5E3D}"/>
                  </a:ext>
                </a:extLst>
              </p:cNvPr>
              <p:cNvGrpSpPr/>
              <p:nvPr/>
            </p:nvGrpSpPr>
            <p:grpSpPr>
              <a:xfrm rot="-1799733">
                <a:off x="6072041" y="3201959"/>
                <a:ext cx="282431" cy="1004599"/>
                <a:chOff x="5967843" y="1438625"/>
                <a:chExt cx="467693" cy="1663575"/>
              </a:xfrm>
            </p:grpSpPr>
            <p:sp>
              <p:nvSpPr>
                <p:cNvPr id="154" name="Google Shape;2864;p62">
                  <a:extLst>
                    <a:ext uri="{FF2B5EF4-FFF2-40B4-BE49-F238E27FC236}">
                      <a16:creationId xmlns:a16="http://schemas.microsoft.com/office/drawing/2014/main" id="{24427068-5178-62DB-2ED2-E24ECA13017D}"/>
                    </a:ext>
                  </a:extLst>
                </p:cNvPr>
                <p:cNvSpPr/>
                <p:nvPr/>
              </p:nvSpPr>
              <p:spPr>
                <a:xfrm>
                  <a:off x="5967843" y="1585038"/>
                  <a:ext cx="467693" cy="2059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564" h="11258" extrusionOk="0">
                      <a:moveTo>
                        <a:pt x="1" y="1"/>
                      </a:moveTo>
                      <a:lnTo>
                        <a:pt x="1" y="11258"/>
                      </a:lnTo>
                      <a:lnTo>
                        <a:pt x="25564" y="11258"/>
                      </a:lnTo>
                      <a:lnTo>
                        <a:pt x="2556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5" name="Google Shape;2865;p62">
                  <a:extLst>
                    <a:ext uri="{FF2B5EF4-FFF2-40B4-BE49-F238E27FC236}">
                      <a16:creationId xmlns:a16="http://schemas.microsoft.com/office/drawing/2014/main" id="{609DFFC5-6145-A70C-EE34-EC87A97B09DB}"/>
                    </a:ext>
                  </a:extLst>
                </p:cNvPr>
                <p:cNvSpPr/>
                <p:nvPr/>
              </p:nvSpPr>
              <p:spPr>
                <a:xfrm>
                  <a:off x="6087625" y="1438625"/>
                  <a:ext cx="94300" cy="1663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72" h="66543" extrusionOk="0">
                      <a:moveTo>
                        <a:pt x="1775" y="1"/>
                      </a:moveTo>
                      <a:lnTo>
                        <a:pt x="1" y="66542"/>
                      </a:lnTo>
                      <a:lnTo>
                        <a:pt x="3771" y="66542"/>
                      </a:lnTo>
                      <a:lnTo>
                        <a:pt x="377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6" name="Google Shape;2866;p62">
                  <a:extLst>
                    <a:ext uri="{FF2B5EF4-FFF2-40B4-BE49-F238E27FC236}">
                      <a16:creationId xmlns:a16="http://schemas.microsoft.com/office/drawing/2014/main" id="{F9456EBE-B2AD-5767-9D29-4D1CF570D404}"/>
                    </a:ext>
                  </a:extLst>
                </p:cNvPr>
                <p:cNvSpPr/>
                <p:nvPr/>
              </p:nvSpPr>
              <p:spPr>
                <a:xfrm>
                  <a:off x="6233200" y="1438625"/>
                  <a:ext cx="92900" cy="1663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16" h="66543" extrusionOk="0">
                      <a:moveTo>
                        <a:pt x="0" y="1"/>
                      </a:moveTo>
                      <a:lnTo>
                        <a:pt x="0" y="66542"/>
                      </a:lnTo>
                      <a:lnTo>
                        <a:pt x="3715" y="66542"/>
                      </a:lnTo>
                      <a:lnTo>
                        <a:pt x="199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14" name="Google Shape;2867;p62">
                <a:extLst>
                  <a:ext uri="{FF2B5EF4-FFF2-40B4-BE49-F238E27FC236}">
                    <a16:creationId xmlns:a16="http://schemas.microsoft.com/office/drawing/2014/main" id="{268F6E75-2A87-84DA-4B51-53F13302704C}"/>
                  </a:ext>
                </a:extLst>
              </p:cNvPr>
              <p:cNvGrpSpPr/>
              <p:nvPr/>
            </p:nvGrpSpPr>
            <p:grpSpPr>
              <a:xfrm>
                <a:off x="4791800" y="3172798"/>
                <a:ext cx="1429736" cy="1062928"/>
                <a:chOff x="3402400" y="1131825"/>
                <a:chExt cx="2588225" cy="1924200"/>
              </a:xfrm>
            </p:grpSpPr>
            <p:sp>
              <p:nvSpPr>
                <p:cNvPr id="115" name="Google Shape;2868;p62">
                  <a:extLst>
                    <a:ext uri="{FF2B5EF4-FFF2-40B4-BE49-F238E27FC236}">
                      <a16:creationId xmlns:a16="http://schemas.microsoft.com/office/drawing/2014/main" id="{ED6DABDF-CFEF-E2B3-DD70-AC4837C567C0}"/>
                    </a:ext>
                  </a:extLst>
                </p:cNvPr>
                <p:cNvSpPr/>
                <p:nvPr/>
              </p:nvSpPr>
              <p:spPr>
                <a:xfrm>
                  <a:off x="3402400" y="1136150"/>
                  <a:ext cx="1396025" cy="191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841" h="76795" extrusionOk="0">
                      <a:moveTo>
                        <a:pt x="11568" y="1"/>
                      </a:moveTo>
                      <a:cubicBezTo>
                        <a:pt x="9858" y="1"/>
                        <a:pt x="8126" y="433"/>
                        <a:pt x="6544" y="1342"/>
                      </a:cubicBezTo>
                      <a:cubicBezTo>
                        <a:pt x="1664" y="4170"/>
                        <a:pt x="1" y="10325"/>
                        <a:pt x="2829" y="15205"/>
                      </a:cubicBezTo>
                      <a:lnTo>
                        <a:pt x="35323" y="71432"/>
                      </a:lnTo>
                      <a:cubicBezTo>
                        <a:pt x="37127" y="74852"/>
                        <a:pt x="40636" y="76794"/>
                        <a:pt x="44247" y="76794"/>
                      </a:cubicBezTo>
                      <a:cubicBezTo>
                        <a:pt x="45965" y="76794"/>
                        <a:pt x="47706" y="76355"/>
                        <a:pt x="49297" y="75425"/>
                      </a:cubicBezTo>
                      <a:cubicBezTo>
                        <a:pt x="54232" y="72542"/>
                        <a:pt x="55840" y="66165"/>
                        <a:pt x="52790" y="61285"/>
                      </a:cubicBezTo>
                      <a:lnTo>
                        <a:pt x="20351" y="5057"/>
                      </a:lnTo>
                      <a:cubicBezTo>
                        <a:pt x="18488" y="1815"/>
                        <a:pt x="15072" y="1"/>
                        <a:pt x="11568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" name="Google Shape;2869;p62">
                  <a:extLst>
                    <a:ext uri="{FF2B5EF4-FFF2-40B4-BE49-F238E27FC236}">
                      <a16:creationId xmlns:a16="http://schemas.microsoft.com/office/drawing/2014/main" id="{ECEA448C-6597-8707-AD31-A059994F0E78}"/>
                    </a:ext>
                  </a:extLst>
                </p:cNvPr>
                <p:cNvSpPr/>
                <p:nvPr/>
              </p:nvSpPr>
              <p:spPr>
                <a:xfrm>
                  <a:off x="3564600" y="1408125"/>
                  <a:ext cx="820700" cy="1382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828" h="55286" extrusionOk="0">
                      <a:moveTo>
                        <a:pt x="1331" y="1"/>
                      </a:moveTo>
                      <a:lnTo>
                        <a:pt x="1" y="777"/>
                      </a:lnTo>
                      <a:lnTo>
                        <a:pt x="31441" y="55286"/>
                      </a:lnTo>
                      <a:lnTo>
                        <a:pt x="32828" y="54509"/>
                      </a:lnTo>
                      <a:lnTo>
                        <a:pt x="1331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" name="Google Shape;2870;p62">
                  <a:extLst>
                    <a:ext uri="{FF2B5EF4-FFF2-40B4-BE49-F238E27FC236}">
                      <a16:creationId xmlns:a16="http://schemas.microsoft.com/office/drawing/2014/main" id="{BBF29A6A-CD3F-8529-7BFA-628E8EFFBE6C}"/>
                    </a:ext>
                  </a:extLst>
                </p:cNvPr>
                <p:cNvSpPr/>
                <p:nvPr/>
              </p:nvSpPr>
              <p:spPr>
                <a:xfrm>
                  <a:off x="3626975" y="1373475"/>
                  <a:ext cx="820725" cy="1380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829" h="55230" extrusionOk="0">
                      <a:moveTo>
                        <a:pt x="1332" y="1"/>
                      </a:moveTo>
                      <a:lnTo>
                        <a:pt x="1" y="777"/>
                      </a:lnTo>
                      <a:lnTo>
                        <a:pt x="31442" y="55230"/>
                      </a:lnTo>
                      <a:lnTo>
                        <a:pt x="32828" y="54454"/>
                      </a:lnTo>
                      <a:lnTo>
                        <a:pt x="1332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" name="Google Shape;2871;p62">
                  <a:extLst>
                    <a:ext uri="{FF2B5EF4-FFF2-40B4-BE49-F238E27FC236}">
                      <a16:creationId xmlns:a16="http://schemas.microsoft.com/office/drawing/2014/main" id="{EB188E05-8940-B587-A8C9-4D09A23E994B}"/>
                    </a:ext>
                  </a:extLst>
                </p:cNvPr>
                <p:cNvSpPr/>
                <p:nvPr/>
              </p:nvSpPr>
              <p:spPr>
                <a:xfrm>
                  <a:off x="3689375" y="1337425"/>
                  <a:ext cx="820700" cy="1382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828" h="55286" extrusionOk="0">
                      <a:moveTo>
                        <a:pt x="1331" y="1"/>
                      </a:moveTo>
                      <a:lnTo>
                        <a:pt x="0" y="777"/>
                      </a:lnTo>
                      <a:lnTo>
                        <a:pt x="31441" y="55286"/>
                      </a:lnTo>
                      <a:lnTo>
                        <a:pt x="32827" y="54509"/>
                      </a:lnTo>
                      <a:lnTo>
                        <a:pt x="1331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" name="Google Shape;2872;p62">
                  <a:extLst>
                    <a:ext uri="{FF2B5EF4-FFF2-40B4-BE49-F238E27FC236}">
                      <a16:creationId xmlns:a16="http://schemas.microsoft.com/office/drawing/2014/main" id="{ECA4B544-94D9-E95A-DB55-9607BA557A1B}"/>
                    </a:ext>
                  </a:extLst>
                </p:cNvPr>
                <p:cNvSpPr/>
                <p:nvPr/>
              </p:nvSpPr>
              <p:spPr>
                <a:xfrm>
                  <a:off x="3751750" y="1301400"/>
                  <a:ext cx="819325" cy="1382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73" h="55285" extrusionOk="0">
                      <a:moveTo>
                        <a:pt x="1331" y="0"/>
                      </a:moveTo>
                      <a:lnTo>
                        <a:pt x="1" y="776"/>
                      </a:lnTo>
                      <a:lnTo>
                        <a:pt x="31441" y="55285"/>
                      </a:lnTo>
                      <a:lnTo>
                        <a:pt x="32772" y="54509"/>
                      </a:lnTo>
                      <a:lnTo>
                        <a:pt x="1331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" name="Google Shape;2873;p62">
                  <a:extLst>
                    <a:ext uri="{FF2B5EF4-FFF2-40B4-BE49-F238E27FC236}">
                      <a16:creationId xmlns:a16="http://schemas.microsoft.com/office/drawing/2014/main" id="{B47ABDE5-3FB5-87EA-8E7A-153ED4592126}"/>
                    </a:ext>
                  </a:extLst>
                </p:cNvPr>
                <p:cNvSpPr/>
                <p:nvPr/>
              </p:nvSpPr>
              <p:spPr>
                <a:xfrm>
                  <a:off x="3462025" y="1496850"/>
                  <a:ext cx="833175" cy="1444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327" h="57781" extrusionOk="0">
                      <a:moveTo>
                        <a:pt x="0" y="1"/>
                      </a:moveTo>
                      <a:lnTo>
                        <a:pt x="33326" y="57781"/>
                      </a:lnTo>
                      <a:lnTo>
                        <a:pt x="30887" y="33216"/>
                      </a:lnTo>
                      <a:lnTo>
                        <a:pt x="29667" y="21349"/>
                      </a:lnTo>
                      <a:lnTo>
                        <a:pt x="20018" y="14418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" name="Google Shape;2874;p62">
                  <a:extLst>
                    <a:ext uri="{FF2B5EF4-FFF2-40B4-BE49-F238E27FC236}">
                      <a16:creationId xmlns:a16="http://schemas.microsoft.com/office/drawing/2014/main" id="{34090482-0904-8996-34CD-5EDC9547F0D9}"/>
                    </a:ext>
                  </a:extLst>
                </p:cNvPr>
                <p:cNvSpPr/>
                <p:nvPr/>
              </p:nvSpPr>
              <p:spPr>
                <a:xfrm>
                  <a:off x="4163475" y="2251000"/>
                  <a:ext cx="124800" cy="12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92" h="5047" extrusionOk="0">
                      <a:moveTo>
                        <a:pt x="1054" y="0"/>
                      </a:moveTo>
                      <a:lnTo>
                        <a:pt x="1" y="3993"/>
                      </a:lnTo>
                      <a:lnTo>
                        <a:pt x="3938" y="5046"/>
                      </a:lnTo>
                      <a:lnTo>
                        <a:pt x="4991" y="1054"/>
                      </a:lnTo>
                      <a:lnTo>
                        <a:pt x="1054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" name="Google Shape;2875;p62">
                  <a:extLst>
                    <a:ext uri="{FF2B5EF4-FFF2-40B4-BE49-F238E27FC236}">
                      <a16:creationId xmlns:a16="http://schemas.microsoft.com/office/drawing/2014/main" id="{DF4AF93F-5673-D283-302A-99DE6EE0CAA6}"/>
                    </a:ext>
                  </a:extLst>
                </p:cNvPr>
                <p:cNvSpPr/>
                <p:nvPr/>
              </p:nvSpPr>
              <p:spPr>
                <a:xfrm>
                  <a:off x="4034550" y="2029175"/>
                  <a:ext cx="126175" cy="12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47" h="5047" extrusionOk="0">
                      <a:moveTo>
                        <a:pt x="1110" y="1"/>
                      </a:moveTo>
                      <a:lnTo>
                        <a:pt x="1" y="3993"/>
                      </a:lnTo>
                      <a:lnTo>
                        <a:pt x="3993" y="5047"/>
                      </a:lnTo>
                      <a:lnTo>
                        <a:pt x="5047" y="1054"/>
                      </a:lnTo>
                      <a:lnTo>
                        <a:pt x="1110" y="1"/>
                      </a:lnTo>
                      <a:close/>
                    </a:path>
                  </a:pathLst>
                </a:custGeom>
                <a:solidFill>
                  <a:srgbClr val="5F8D6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3" name="Google Shape;2876;p62">
                  <a:extLst>
                    <a:ext uri="{FF2B5EF4-FFF2-40B4-BE49-F238E27FC236}">
                      <a16:creationId xmlns:a16="http://schemas.microsoft.com/office/drawing/2014/main" id="{2A02745D-0D91-9255-9586-E10E7AAB5168}"/>
                    </a:ext>
                  </a:extLst>
                </p:cNvPr>
                <p:cNvSpPr/>
                <p:nvPr/>
              </p:nvSpPr>
              <p:spPr>
                <a:xfrm>
                  <a:off x="3918100" y="1817075"/>
                  <a:ext cx="126175" cy="12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47" h="5047" extrusionOk="0">
                      <a:moveTo>
                        <a:pt x="1054" y="1"/>
                      </a:moveTo>
                      <a:lnTo>
                        <a:pt x="1" y="3993"/>
                      </a:lnTo>
                      <a:lnTo>
                        <a:pt x="3938" y="5047"/>
                      </a:lnTo>
                      <a:lnTo>
                        <a:pt x="5047" y="1110"/>
                      </a:lnTo>
                      <a:lnTo>
                        <a:pt x="1054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" name="Google Shape;2877;p62">
                  <a:extLst>
                    <a:ext uri="{FF2B5EF4-FFF2-40B4-BE49-F238E27FC236}">
                      <a16:creationId xmlns:a16="http://schemas.microsoft.com/office/drawing/2014/main" id="{E4581C63-51DE-9DD2-C399-52CBFE09BC2D}"/>
                    </a:ext>
                  </a:extLst>
                </p:cNvPr>
                <p:cNvSpPr/>
                <p:nvPr/>
              </p:nvSpPr>
              <p:spPr>
                <a:xfrm>
                  <a:off x="3900075" y="1243175"/>
                  <a:ext cx="834575" cy="1444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383" h="57781" extrusionOk="0">
                      <a:moveTo>
                        <a:pt x="1" y="0"/>
                      </a:moveTo>
                      <a:lnTo>
                        <a:pt x="3661" y="36432"/>
                      </a:lnTo>
                      <a:lnTo>
                        <a:pt x="33382" y="5778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" name="Google Shape;2878;p62">
                  <a:extLst>
                    <a:ext uri="{FF2B5EF4-FFF2-40B4-BE49-F238E27FC236}">
                      <a16:creationId xmlns:a16="http://schemas.microsoft.com/office/drawing/2014/main" id="{2F3ECA45-14D7-81FD-33E2-5D6FEEE4879A}"/>
                    </a:ext>
                  </a:extLst>
                </p:cNvPr>
                <p:cNvSpPr/>
                <p:nvPr/>
              </p:nvSpPr>
              <p:spPr>
                <a:xfrm>
                  <a:off x="3998500" y="1131825"/>
                  <a:ext cx="1393250" cy="1916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730" h="76663" extrusionOk="0">
                      <a:moveTo>
                        <a:pt x="11564" y="0"/>
                      </a:moveTo>
                      <a:cubicBezTo>
                        <a:pt x="9854" y="0"/>
                        <a:pt x="8123" y="434"/>
                        <a:pt x="6544" y="1349"/>
                      </a:cubicBezTo>
                      <a:cubicBezTo>
                        <a:pt x="1609" y="4232"/>
                        <a:pt x="1" y="10498"/>
                        <a:pt x="2940" y="15378"/>
                      </a:cubicBezTo>
                      <a:lnTo>
                        <a:pt x="35379" y="71605"/>
                      </a:lnTo>
                      <a:cubicBezTo>
                        <a:pt x="37242" y="74848"/>
                        <a:pt x="40658" y="76662"/>
                        <a:pt x="44179" y="76662"/>
                      </a:cubicBezTo>
                      <a:cubicBezTo>
                        <a:pt x="45898" y="76662"/>
                        <a:pt x="47641" y="76230"/>
                        <a:pt x="49241" y="75321"/>
                      </a:cubicBezTo>
                      <a:cubicBezTo>
                        <a:pt x="54066" y="72493"/>
                        <a:pt x="55729" y="66282"/>
                        <a:pt x="52901" y="61458"/>
                      </a:cubicBezTo>
                      <a:lnTo>
                        <a:pt x="20462" y="5230"/>
                      </a:lnTo>
                      <a:cubicBezTo>
                        <a:pt x="18625" y="1892"/>
                        <a:pt x="15138" y="0"/>
                        <a:pt x="1156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6" name="Google Shape;2879;p62">
                  <a:extLst>
                    <a:ext uri="{FF2B5EF4-FFF2-40B4-BE49-F238E27FC236}">
                      <a16:creationId xmlns:a16="http://schemas.microsoft.com/office/drawing/2014/main" id="{B8EB4E79-F609-7AFC-AF89-204230B2B474}"/>
                    </a:ext>
                  </a:extLst>
                </p:cNvPr>
                <p:cNvSpPr/>
                <p:nvPr/>
              </p:nvSpPr>
              <p:spPr>
                <a:xfrm>
                  <a:off x="4163475" y="1408125"/>
                  <a:ext cx="820700" cy="1382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828" h="55286" extrusionOk="0">
                      <a:moveTo>
                        <a:pt x="1331" y="1"/>
                      </a:moveTo>
                      <a:lnTo>
                        <a:pt x="1" y="777"/>
                      </a:lnTo>
                      <a:lnTo>
                        <a:pt x="31441" y="55286"/>
                      </a:lnTo>
                      <a:lnTo>
                        <a:pt x="32828" y="54509"/>
                      </a:lnTo>
                      <a:lnTo>
                        <a:pt x="1331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7" name="Google Shape;2880;p62">
                  <a:extLst>
                    <a:ext uri="{FF2B5EF4-FFF2-40B4-BE49-F238E27FC236}">
                      <a16:creationId xmlns:a16="http://schemas.microsoft.com/office/drawing/2014/main" id="{83E75EE6-53D0-2A37-340B-AAA003F266A6}"/>
                    </a:ext>
                  </a:extLst>
                </p:cNvPr>
                <p:cNvSpPr/>
                <p:nvPr/>
              </p:nvSpPr>
              <p:spPr>
                <a:xfrm>
                  <a:off x="4225850" y="1372100"/>
                  <a:ext cx="820700" cy="1382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828" h="55285" extrusionOk="0">
                      <a:moveTo>
                        <a:pt x="1332" y="0"/>
                      </a:moveTo>
                      <a:lnTo>
                        <a:pt x="1" y="776"/>
                      </a:lnTo>
                      <a:lnTo>
                        <a:pt x="31442" y="55285"/>
                      </a:lnTo>
                      <a:lnTo>
                        <a:pt x="32828" y="54509"/>
                      </a:lnTo>
                      <a:lnTo>
                        <a:pt x="1332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8" name="Google Shape;2881;p62">
                  <a:extLst>
                    <a:ext uri="{FF2B5EF4-FFF2-40B4-BE49-F238E27FC236}">
                      <a16:creationId xmlns:a16="http://schemas.microsoft.com/office/drawing/2014/main" id="{F7FE6E47-DBD2-1561-8A3B-E8A3B6939D35}"/>
                    </a:ext>
                  </a:extLst>
                </p:cNvPr>
                <p:cNvSpPr/>
                <p:nvPr/>
              </p:nvSpPr>
              <p:spPr>
                <a:xfrm>
                  <a:off x="4288250" y="1337425"/>
                  <a:ext cx="820700" cy="1382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828" h="55286" extrusionOk="0">
                      <a:moveTo>
                        <a:pt x="1331" y="1"/>
                      </a:moveTo>
                      <a:lnTo>
                        <a:pt x="0" y="777"/>
                      </a:lnTo>
                      <a:lnTo>
                        <a:pt x="31441" y="55286"/>
                      </a:lnTo>
                      <a:lnTo>
                        <a:pt x="32827" y="54509"/>
                      </a:lnTo>
                      <a:lnTo>
                        <a:pt x="1331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9" name="Google Shape;2882;p62">
                  <a:extLst>
                    <a:ext uri="{FF2B5EF4-FFF2-40B4-BE49-F238E27FC236}">
                      <a16:creationId xmlns:a16="http://schemas.microsoft.com/office/drawing/2014/main" id="{78911D40-2A6A-B063-D00C-D9A674A719D4}"/>
                    </a:ext>
                  </a:extLst>
                </p:cNvPr>
                <p:cNvSpPr/>
                <p:nvPr/>
              </p:nvSpPr>
              <p:spPr>
                <a:xfrm>
                  <a:off x="4350625" y="1301400"/>
                  <a:ext cx="819325" cy="1382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73" h="55285" extrusionOk="0">
                      <a:moveTo>
                        <a:pt x="1331" y="0"/>
                      </a:moveTo>
                      <a:lnTo>
                        <a:pt x="0" y="776"/>
                      </a:lnTo>
                      <a:lnTo>
                        <a:pt x="31441" y="55285"/>
                      </a:lnTo>
                      <a:lnTo>
                        <a:pt x="32772" y="54509"/>
                      </a:lnTo>
                      <a:lnTo>
                        <a:pt x="1331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0" name="Google Shape;2883;p62">
                  <a:extLst>
                    <a:ext uri="{FF2B5EF4-FFF2-40B4-BE49-F238E27FC236}">
                      <a16:creationId xmlns:a16="http://schemas.microsoft.com/office/drawing/2014/main" id="{9A00D0E9-B73D-2E06-60E3-1100CFEF3D16}"/>
                    </a:ext>
                  </a:extLst>
                </p:cNvPr>
                <p:cNvSpPr/>
                <p:nvPr/>
              </p:nvSpPr>
              <p:spPr>
                <a:xfrm>
                  <a:off x="4060900" y="1496850"/>
                  <a:ext cx="833175" cy="1444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327" h="57781" extrusionOk="0">
                      <a:moveTo>
                        <a:pt x="0" y="1"/>
                      </a:moveTo>
                      <a:lnTo>
                        <a:pt x="33326" y="57781"/>
                      </a:lnTo>
                      <a:lnTo>
                        <a:pt x="30886" y="33216"/>
                      </a:lnTo>
                      <a:lnTo>
                        <a:pt x="29667" y="21349"/>
                      </a:lnTo>
                      <a:lnTo>
                        <a:pt x="20018" y="14418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" name="Google Shape;2884;p62">
                  <a:extLst>
                    <a:ext uri="{FF2B5EF4-FFF2-40B4-BE49-F238E27FC236}">
                      <a16:creationId xmlns:a16="http://schemas.microsoft.com/office/drawing/2014/main" id="{C8ACDD5B-D94B-E540-8C95-B49B82943F5F}"/>
                    </a:ext>
                  </a:extLst>
                </p:cNvPr>
                <p:cNvSpPr/>
                <p:nvPr/>
              </p:nvSpPr>
              <p:spPr>
                <a:xfrm>
                  <a:off x="4762350" y="2251000"/>
                  <a:ext cx="124800" cy="12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92" h="5047" extrusionOk="0">
                      <a:moveTo>
                        <a:pt x="1054" y="0"/>
                      </a:moveTo>
                      <a:lnTo>
                        <a:pt x="0" y="3993"/>
                      </a:lnTo>
                      <a:lnTo>
                        <a:pt x="3937" y="5046"/>
                      </a:lnTo>
                      <a:lnTo>
                        <a:pt x="4991" y="1054"/>
                      </a:lnTo>
                      <a:lnTo>
                        <a:pt x="1054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2" name="Google Shape;2885;p62">
                  <a:extLst>
                    <a:ext uri="{FF2B5EF4-FFF2-40B4-BE49-F238E27FC236}">
                      <a16:creationId xmlns:a16="http://schemas.microsoft.com/office/drawing/2014/main" id="{C3F76C0A-8917-65AA-7C84-B9047B89ABEF}"/>
                    </a:ext>
                  </a:extLst>
                </p:cNvPr>
                <p:cNvSpPr/>
                <p:nvPr/>
              </p:nvSpPr>
              <p:spPr>
                <a:xfrm>
                  <a:off x="4633425" y="2029175"/>
                  <a:ext cx="126175" cy="12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47" h="5047" extrusionOk="0">
                      <a:moveTo>
                        <a:pt x="1109" y="1"/>
                      </a:moveTo>
                      <a:lnTo>
                        <a:pt x="0" y="3993"/>
                      </a:lnTo>
                      <a:lnTo>
                        <a:pt x="3993" y="5047"/>
                      </a:lnTo>
                      <a:lnTo>
                        <a:pt x="5047" y="1054"/>
                      </a:lnTo>
                      <a:lnTo>
                        <a:pt x="1109" y="1"/>
                      </a:lnTo>
                      <a:close/>
                    </a:path>
                  </a:pathLst>
                </a:custGeom>
                <a:solidFill>
                  <a:srgbClr val="5F8D6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3" name="Google Shape;2886;p62">
                  <a:extLst>
                    <a:ext uri="{FF2B5EF4-FFF2-40B4-BE49-F238E27FC236}">
                      <a16:creationId xmlns:a16="http://schemas.microsoft.com/office/drawing/2014/main" id="{67D08EAF-8F33-238F-5151-6BF3488E3C63}"/>
                    </a:ext>
                  </a:extLst>
                </p:cNvPr>
                <p:cNvSpPr/>
                <p:nvPr/>
              </p:nvSpPr>
              <p:spPr>
                <a:xfrm>
                  <a:off x="4505875" y="1807375"/>
                  <a:ext cx="124800" cy="124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92" h="4992" extrusionOk="0">
                      <a:moveTo>
                        <a:pt x="1055" y="1"/>
                      </a:moveTo>
                      <a:lnTo>
                        <a:pt x="1" y="3938"/>
                      </a:lnTo>
                      <a:lnTo>
                        <a:pt x="3938" y="4991"/>
                      </a:lnTo>
                      <a:lnTo>
                        <a:pt x="4992" y="1054"/>
                      </a:lnTo>
                      <a:lnTo>
                        <a:pt x="1055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4" name="Google Shape;2887;p62">
                  <a:extLst>
                    <a:ext uri="{FF2B5EF4-FFF2-40B4-BE49-F238E27FC236}">
                      <a16:creationId xmlns:a16="http://schemas.microsoft.com/office/drawing/2014/main" id="{E3C2A12F-080E-8F85-4086-175AD1722C5B}"/>
                    </a:ext>
                  </a:extLst>
                </p:cNvPr>
                <p:cNvSpPr/>
                <p:nvPr/>
              </p:nvSpPr>
              <p:spPr>
                <a:xfrm>
                  <a:off x="4498950" y="1243175"/>
                  <a:ext cx="834575" cy="1444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383" h="57781" extrusionOk="0">
                      <a:moveTo>
                        <a:pt x="1" y="0"/>
                      </a:moveTo>
                      <a:lnTo>
                        <a:pt x="3660" y="36432"/>
                      </a:lnTo>
                      <a:lnTo>
                        <a:pt x="33382" y="57780"/>
                      </a:lnTo>
                      <a:lnTo>
                        <a:pt x="33382" y="5778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5" name="Google Shape;2888;p62">
                  <a:extLst>
                    <a:ext uri="{FF2B5EF4-FFF2-40B4-BE49-F238E27FC236}">
                      <a16:creationId xmlns:a16="http://schemas.microsoft.com/office/drawing/2014/main" id="{EC2B3326-7E1F-D728-9556-8AC9BA951F5C}"/>
                    </a:ext>
                  </a:extLst>
                </p:cNvPr>
                <p:cNvSpPr/>
                <p:nvPr/>
              </p:nvSpPr>
              <p:spPr>
                <a:xfrm>
                  <a:off x="4600150" y="1136150"/>
                  <a:ext cx="1390475" cy="1912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619" h="76490" extrusionOk="0">
                      <a:moveTo>
                        <a:pt x="11568" y="1"/>
                      </a:moveTo>
                      <a:cubicBezTo>
                        <a:pt x="9857" y="1"/>
                        <a:pt x="8126" y="433"/>
                        <a:pt x="6544" y="1342"/>
                      </a:cubicBezTo>
                      <a:cubicBezTo>
                        <a:pt x="1664" y="4170"/>
                        <a:pt x="1" y="10325"/>
                        <a:pt x="2829" y="15205"/>
                      </a:cubicBezTo>
                      <a:lnTo>
                        <a:pt x="35268" y="71432"/>
                      </a:lnTo>
                      <a:cubicBezTo>
                        <a:pt x="37168" y="74675"/>
                        <a:pt x="40571" y="76489"/>
                        <a:pt x="44080" y="76489"/>
                      </a:cubicBezTo>
                      <a:cubicBezTo>
                        <a:pt x="45792" y="76489"/>
                        <a:pt x="47530" y="76057"/>
                        <a:pt x="49130" y="75148"/>
                      </a:cubicBezTo>
                      <a:cubicBezTo>
                        <a:pt x="53955" y="72320"/>
                        <a:pt x="55618" y="66109"/>
                        <a:pt x="52790" y="61285"/>
                      </a:cubicBezTo>
                      <a:lnTo>
                        <a:pt x="20351" y="5057"/>
                      </a:lnTo>
                      <a:cubicBezTo>
                        <a:pt x="18488" y="1815"/>
                        <a:pt x="15072" y="1"/>
                        <a:pt x="11568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6" name="Google Shape;2889;p62">
                  <a:extLst>
                    <a:ext uri="{FF2B5EF4-FFF2-40B4-BE49-F238E27FC236}">
                      <a16:creationId xmlns:a16="http://schemas.microsoft.com/office/drawing/2014/main" id="{A5080F10-99BB-C050-93AE-9CD5E02AE535}"/>
                    </a:ext>
                  </a:extLst>
                </p:cNvPr>
                <p:cNvSpPr/>
                <p:nvPr/>
              </p:nvSpPr>
              <p:spPr>
                <a:xfrm>
                  <a:off x="4762350" y="1408125"/>
                  <a:ext cx="820700" cy="1382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828" h="55286" extrusionOk="0">
                      <a:moveTo>
                        <a:pt x="1331" y="1"/>
                      </a:moveTo>
                      <a:lnTo>
                        <a:pt x="0" y="777"/>
                      </a:lnTo>
                      <a:lnTo>
                        <a:pt x="31441" y="55286"/>
                      </a:lnTo>
                      <a:lnTo>
                        <a:pt x="32827" y="54509"/>
                      </a:lnTo>
                      <a:lnTo>
                        <a:pt x="1331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7" name="Google Shape;2890;p62">
                  <a:extLst>
                    <a:ext uri="{FF2B5EF4-FFF2-40B4-BE49-F238E27FC236}">
                      <a16:creationId xmlns:a16="http://schemas.microsoft.com/office/drawing/2014/main" id="{11D97AA1-48FC-3C67-017A-D4529E77CA8A}"/>
                    </a:ext>
                  </a:extLst>
                </p:cNvPr>
                <p:cNvSpPr/>
                <p:nvPr/>
              </p:nvSpPr>
              <p:spPr>
                <a:xfrm>
                  <a:off x="4824725" y="1372100"/>
                  <a:ext cx="820700" cy="1382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828" h="55285" extrusionOk="0">
                      <a:moveTo>
                        <a:pt x="1332" y="0"/>
                      </a:moveTo>
                      <a:lnTo>
                        <a:pt x="1" y="776"/>
                      </a:lnTo>
                      <a:lnTo>
                        <a:pt x="31442" y="55285"/>
                      </a:lnTo>
                      <a:lnTo>
                        <a:pt x="32828" y="54509"/>
                      </a:lnTo>
                      <a:lnTo>
                        <a:pt x="1332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8" name="Google Shape;2891;p62">
                  <a:extLst>
                    <a:ext uri="{FF2B5EF4-FFF2-40B4-BE49-F238E27FC236}">
                      <a16:creationId xmlns:a16="http://schemas.microsoft.com/office/drawing/2014/main" id="{C977F870-ED90-3C98-0512-849DFDC216AE}"/>
                    </a:ext>
                  </a:extLst>
                </p:cNvPr>
                <p:cNvSpPr/>
                <p:nvPr/>
              </p:nvSpPr>
              <p:spPr>
                <a:xfrm>
                  <a:off x="4887125" y="1337425"/>
                  <a:ext cx="820700" cy="1380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828" h="55231" extrusionOk="0">
                      <a:moveTo>
                        <a:pt x="1331" y="1"/>
                      </a:moveTo>
                      <a:lnTo>
                        <a:pt x="0" y="777"/>
                      </a:lnTo>
                      <a:lnTo>
                        <a:pt x="31441" y="55230"/>
                      </a:lnTo>
                      <a:lnTo>
                        <a:pt x="32827" y="54454"/>
                      </a:lnTo>
                      <a:lnTo>
                        <a:pt x="1331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" name="Google Shape;2892;p62">
                  <a:extLst>
                    <a:ext uri="{FF2B5EF4-FFF2-40B4-BE49-F238E27FC236}">
                      <a16:creationId xmlns:a16="http://schemas.microsoft.com/office/drawing/2014/main" id="{0525B19C-5F5E-D7BF-6D88-4EEA0B334421}"/>
                    </a:ext>
                  </a:extLst>
                </p:cNvPr>
                <p:cNvSpPr/>
                <p:nvPr/>
              </p:nvSpPr>
              <p:spPr>
                <a:xfrm>
                  <a:off x="4949500" y="1301400"/>
                  <a:ext cx="819300" cy="1382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72" h="55285" extrusionOk="0">
                      <a:moveTo>
                        <a:pt x="1331" y="0"/>
                      </a:moveTo>
                      <a:lnTo>
                        <a:pt x="0" y="776"/>
                      </a:lnTo>
                      <a:lnTo>
                        <a:pt x="31441" y="55285"/>
                      </a:lnTo>
                      <a:lnTo>
                        <a:pt x="32772" y="54509"/>
                      </a:lnTo>
                      <a:lnTo>
                        <a:pt x="1331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" name="Google Shape;2893;p62">
                  <a:extLst>
                    <a:ext uri="{FF2B5EF4-FFF2-40B4-BE49-F238E27FC236}">
                      <a16:creationId xmlns:a16="http://schemas.microsoft.com/office/drawing/2014/main" id="{CA59E566-ED42-D546-1235-12DBE85905E6}"/>
                    </a:ext>
                  </a:extLst>
                </p:cNvPr>
                <p:cNvSpPr/>
                <p:nvPr/>
              </p:nvSpPr>
              <p:spPr>
                <a:xfrm>
                  <a:off x="4659775" y="1496850"/>
                  <a:ext cx="833175" cy="1444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327" h="57781" extrusionOk="0">
                      <a:moveTo>
                        <a:pt x="0" y="1"/>
                      </a:moveTo>
                      <a:lnTo>
                        <a:pt x="33326" y="57781"/>
                      </a:lnTo>
                      <a:lnTo>
                        <a:pt x="30886" y="33216"/>
                      </a:lnTo>
                      <a:lnTo>
                        <a:pt x="29666" y="21349"/>
                      </a:lnTo>
                      <a:lnTo>
                        <a:pt x="20018" y="14418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" name="Google Shape;2894;p62">
                  <a:extLst>
                    <a:ext uri="{FF2B5EF4-FFF2-40B4-BE49-F238E27FC236}">
                      <a16:creationId xmlns:a16="http://schemas.microsoft.com/office/drawing/2014/main" id="{153B3E24-D3FD-F1C9-D72B-2BB68FE5154C}"/>
                    </a:ext>
                  </a:extLst>
                </p:cNvPr>
                <p:cNvSpPr/>
                <p:nvPr/>
              </p:nvSpPr>
              <p:spPr>
                <a:xfrm>
                  <a:off x="5361225" y="2251000"/>
                  <a:ext cx="126175" cy="12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47" h="5047" extrusionOk="0">
                      <a:moveTo>
                        <a:pt x="1054" y="0"/>
                      </a:moveTo>
                      <a:lnTo>
                        <a:pt x="0" y="3993"/>
                      </a:lnTo>
                      <a:lnTo>
                        <a:pt x="3937" y="5046"/>
                      </a:lnTo>
                      <a:lnTo>
                        <a:pt x="5046" y="1054"/>
                      </a:lnTo>
                      <a:lnTo>
                        <a:pt x="1054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" name="Google Shape;2895;p62">
                  <a:extLst>
                    <a:ext uri="{FF2B5EF4-FFF2-40B4-BE49-F238E27FC236}">
                      <a16:creationId xmlns:a16="http://schemas.microsoft.com/office/drawing/2014/main" id="{07402296-8DE4-53AE-752B-120850BB4E89}"/>
                    </a:ext>
                  </a:extLst>
                </p:cNvPr>
                <p:cNvSpPr/>
                <p:nvPr/>
              </p:nvSpPr>
              <p:spPr>
                <a:xfrm>
                  <a:off x="5233675" y="2029175"/>
                  <a:ext cx="124800" cy="12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92" h="5047" extrusionOk="0">
                      <a:moveTo>
                        <a:pt x="1054" y="1"/>
                      </a:moveTo>
                      <a:lnTo>
                        <a:pt x="1" y="3993"/>
                      </a:lnTo>
                      <a:lnTo>
                        <a:pt x="3938" y="5047"/>
                      </a:lnTo>
                      <a:lnTo>
                        <a:pt x="4991" y="1054"/>
                      </a:lnTo>
                      <a:lnTo>
                        <a:pt x="1054" y="1"/>
                      </a:lnTo>
                      <a:close/>
                    </a:path>
                  </a:pathLst>
                </a:custGeom>
                <a:solidFill>
                  <a:srgbClr val="5F8D6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3" name="Google Shape;2896;p62">
                  <a:extLst>
                    <a:ext uri="{FF2B5EF4-FFF2-40B4-BE49-F238E27FC236}">
                      <a16:creationId xmlns:a16="http://schemas.microsoft.com/office/drawing/2014/main" id="{CDC4A8E5-5C1E-C621-7124-E0D8837AA101}"/>
                    </a:ext>
                  </a:extLst>
                </p:cNvPr>
                <p:cNvSpPr/>
                <p:nvPr/>
              </p:nvSpPr>
              <p:spPr>
                <a:xfrm>
                  <a:off x="5104750" y="1807375"/>
                  <a:ext cx="124800" cy="124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92" h="4992" extrusionOk="0">
                      <a:moveTo>
                        <a:pt x="1054" y="1"/>
                      </a:moveTo>
                      <a:lnTo>
                        <a:pt x="1" y="3938"/>
                      </a:lnTo>
                      <a:lnTo>
                        <a:pt x="3938" y="4991"/>
                      </a:lnTo>
                      <a:lnTo>
                        <a:pt x="4991" y="1054"/>
                      </a:lnTo>
                      <a:lnTo>
                        <a:pt x="1054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4" name="Google Shape;2897;p62">
                  <a:extLst>
                    <a:ext uri="{FF2B5EF4-FFF2-40B4-BE49-F238E27FC236}">
                      <a16:creationId xmlns:a16="http://schemas.microsoft.com/office/drawing/2014/main" id="{918099B4-A7F1-B48E-1B2E-5D29B1DE2373}"/>
                    </a:ext>
                  </a:extLst>
                </p:cNvPr>
                <p:cNvSpPr/>
                <p:nvPr/>
              </p:nvSpPr>
              <p:spPr>
                <a:xfrm>
                  <a:off x="5097825" y="1243175"/>
                  <a:ext cx="834575" cy="1444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383" h="57781" extrusionOk="0">
                      <a:moveTo>
                        <a:pt x="1" y="0"/>
                      </a:moveTo>
                      <a:lnTo>
                        <a:pt x="3660" y="36432"/>
                      </a:lnTo>
                      <a:lnTo>
                        <a:pt x="33382" y="5778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5" name="Google Shape;2898;p62">
                  <a:extLst>
                    <a:ext uri="{FF2B5EF4-FFF2-40B4-BE49-F238E27FC236}">
                      <a16:creationId xmlns:a16="http://schemas.microsoft.com/office/drawing/2014/main" id="{DF1C9EAE-73A9-52B5-F2D9-FD19BEE85315}"/>
                    </a:ext>
                  </a:extLst>
                </p:cNvPr>
                <p:cNvSpPr/>
                <p:nvPr/>
              </p:nvSpPr>
              <p:spPr>
                <a:xfrm>
                  <a:off x="3992975" y="2167825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close/>
                    </a:path>
                  </a:pathLst>
                </a:custGeom>
                <a:solidFill>
                  <a:srgbClr val="25424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6" name="Google Shape;2899;p62">
                  <a:extLst>
                    <a:ext uri="{FF2B5EF4-FFF2-40B4-BE49-F238E27FC236}">
                      <a16:creationId xmlns:a16="http://schemas.microsoft.com/office/drawing/2014/main" id="{52B40EEF-B979-9F26-EC5B-083E4E8A05E1}"/>
                    </a:ext>
                  </a:extLst>
                </p:cNvPr>
                <p:cNvSpPr/>
                <p:nvPr/>
              </p:nvSpPr>
              <p:spPr>
                <a:xfrm>
                  <a:off x="3944450" y="2147025"/>
                  <a:ext cx="14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" h="1" extrusionOk="0">
                      <a:moveTo>
                        <a:pt x="56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97C8A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7" name="Google Shape;2900;p62">
                  <a:extLst>
                    <a:ext uri="{FF2B5EF4-FFF2-40B4-BE49-F238E27FC236}">
                      <a16:creationId xmlns:a16="http://schemas.microsoft.com/office/drawing/2014/main" id="{99EEF790-BF7C-3D6C-A9B9-9FF3BD5E60A7}"/>
                    </a:ext>
                  </a:extLst>
                </p:cNvPr>
                <p:cNvSpPr/>
                <p:nvPr/>
              </p:nvSpPr>
              <p:spPr>
                <a:xfrm>
                  <a:off x="3992975" y="2167825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close/>
                    </a:path>
                  </a:pathLst>
                </a:custGeom>
                <a:solidFill>
                  <a:srgbClr val="97C8A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8" name="Google Shape;2901;p62">
                  <a:extLst>
                    <a:ext uri="{FF2B5EF4-FFF2-40B4-BE49-F238E27FC236}">
                      <a16:creationId xmlns:a16="http://schemas.microsoft.com/office/drawing/2014/main" id="{9E350C26-1889-591D-47BE-7CEAB3CE195E}"/>
                    </a:ext>
                  </a:extLst>
                </p:cNvPr>
                <p:cNvSpPr/>
                <p:nvPr/>
              </p:nvSpPr>
              <p:spPr>
                <a:xfrm>
                  <a:off x="4239725" y="2167825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close/>
                    </a:path>
                  </a:pathLst>
                </a:custGeom>
                <a:solidFill>
                  <a:srgbClr val="25424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9" name="Google Shape;2902;p62">
                  <a:extLst>
                    <a:ext uri="{FF2B5EF4-FFF2-40B4-BE49-F238E27FC236}">
                      <a16:creationId xmlns:a16="http://schemas.microsoft.com/office/drawing/2014/main" id="{8B3BCE17-F6BB-234E-1A4B-E97BF2CEF33E}"/>
                    </a:ext>
                  </a:extLst>
                </p:cNvPr>
                <p:cNvSpPr/>
                <p:nvPr/>
              </p:nvSpPr>
              <p:spPr>
                <a:xfrm>
                  <a:off x="4191200" y="2147025"/>
                  <a:ext cx="14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" h="1" extrusionOk="0">
                      <a:moveTo>
                        <a:pt x="56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97C8A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0" name="Google Shape;2903;p62">
                  <a:extLst>
                    <a:ext uri="{FF2B5EF4-FFF2-40B4-BE49-F238E27FC236}">
                      <a16:creationId xmlns:a16="http://schemas.microsoft.com/office/drawing/2014/main" id="{D63E7F66-2EDA-2AC7-1E28-56D7C02D8851}"/>
                    </a:ext>
                  </a:extLst>
                </p:cNvPr>
                <p:cNvSpPr/>
                <p:nvPr/>
              </p:nvSpPr>
              <p:spPr>
                <a:xfrm>
                  <a:off x="4239725" y="2167825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close/>
                    </a:path>
                  </a:pathLst>
                </a:custGeom>
                <a:solidFill>
                  <a:srgbClr val="97C8A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1" name="Google Shape;2904;p62">
                  <a:extLst>
                    <a:ext uri="{FF2B5EF4-FFF2-40B4-BE49-F238E27FC236}">
                      <a16:creationId xmlns:a16="http://schemas.microsoft.com/office/drawing/2014/main" id="{8AC993F1-C3B2-B205-8312-3993C106DA07}"/>
                    </a:ext>
                  </a:extLst>
                </p:cNvPr>
                <p:cNvSpPr/>
                <p:nvPr/>
              </p:nvSpPr>
              <p:spPr>
                <a:xfrm>
                  <a:off x="4485100" y="2167825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close/>
                    </a:path>
                  </a:pathLst>
                </a:custGeom>
                <a:solidFill>
                  <a:srgbClr val="25424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" name="Google Shape;2905;p62">
                  <a:extLst>
                    <a:ext uri="{FF2B5EF4-FFF2-40B4-BE49-F238E27FC236}">
                      <a16:creationId xmlns:a16="http://schemas.microsoft.com/office/drawing/2014/main" id="{1FAE2E66-E13B-135E-D837-2EDB7C2A1D33}"/>
                    </a:ext>
                  </a:extLst>
                </p:cNvPr>
                <p:cNvSpPr/>
                <p:nvPr/>
              </p:nvSpPr>
              <p:spPr>
                <a:xfrm>
                  <a:off x="4436575" y="2147025"/>
                  <a:ext cx="14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" h="1" extrusionOk="0">
                      <a:moveTo>
                        <a:pt x="56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97C8A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3" name="Google Shape;2906;p62">
                  <a:extLst>
                    <a:ext uri="{FF2B5EF4-FFF2-40B4-BE49-F238E27FC236}">
                      <a16:creationId xmlns:a16="http://schemas.microsoft.com/office/drawing/2014/main" id="{CECF4EEA-5D8D-84A4-59C4-B8796F43AAE5}"/>
                    </a:ext>
                  </a:extLst>
                </p:cNvPr>
                <p:cNvSpPr/>
                <p:nvPr/>
              </p:nvSpPr>
              <p:spPr>
                <a:xfrm>
                  <a:off x="4485100" y="2167825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close/>
                    </a:path>
                  </a:pathLst>
                </a:custGeom>
                <a:solidFill>
                  <a:srgbClr val="97C8A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oogle Shape;2689;p62">
            <a:extLst>
              <a:ext uri="{FF2B5EF4-FFF2-40B4-BE49-F238E27FC236}">
                <a16:creationId xmlns:a16="http://schemas.microsoft.com/office/drawing/2014/main" id="{665BB100-9C15-2400-236E-BC0F4BC74B7B}"/>
              </a:ext>
            </a:extLst>
          </p:cNvPr>
          <p:cNvGrpSpPr/>
          <p:nvPr/>
        </p:nvGrpSpPr>
        <p:grpSpPr>
          <a:xfrm rot="16200000">
            <a:off x="1127750" y="1840834"/>
            <a:ext cx="2026369" cy="1461832"/>
            <a:chOff x="4571973" y="1401544"/>
            <a:chExt cx="2203293" cy="1589466"/>
          </a:xfrm>
        </p:grpSpPr>
        <p:sp>
          <p:nvSpPr>
            <p:cNvPr id="4" name="Google Shape;2690;p62">
              <a:extLst>
                <a:ext uri="{FF2B5EF4-FFF2-40B4-BE49-F238E27FC236}">
                  <a16:creationId xmlns:a16="http://schemas.microsoft.com/office/drawing/2014/main" id="{5222F7B3-363E-91C7-7EFC-D1B8D4815466}"/>
                </a:ext>
              </a:extLst>
            </p:cNvPr>
            <p:cNvSpPr/>
            <p:nvPr/>
          </p:nvSpPr>
          <p:spPr>
            <a:xfrm>
              <a:off x="4571973" y="1401544"/>
              <a:ext cx="2203293" cy="1589466"/>
            </a:xfrm>
            <a:custGeom>
              <a:avLst/>
              <a:gdLst/>
              <a:ahLst/>
              <a:cxnLst/>
              <a:rect l="l" t="t" r="r" b="b"/>
              <a:pathLst>
                <a:path w="123089" h="88797" extrusionOk="0">
                  <a:moveTo>
                    <a:pt x="22917" y="0"/>
                  </a:moveTo>
                  <a:cubicBezTo>
                    <a:pt x="10208" y="0"/>
                    <a:pt x="1" y="10241"/>
                    <a:pt x="1" y="22916"/>
                  </a:cubicBezTo>
                  <a:lnTo>
                    <a:pt x="1" y="65847"/>
                  </a:lnTo>
                  <a:cubicBezTo>
                    <a:pt x="1" y="78556"/>
                    <a:pt x="10208" y="88797"/>
                    <a:pt x="22917" y="88797"/>
                  </a:cubicBezTo>
                  <a:lnTo>
                    <a:pt x="100172" y="88797"/>
                  </a:lnTo>
                  <a:cubicBezTo>
                    <a:pt x="112881" y="88797"/>
                    <a:pt x="123089" y="78556"/>
                    <a:pt x="123089" y="65847"/>
                  </a:cubicBezTo>
                  <a:lnTo>
                    <a:pt x="123089" y="22916"/>
                  </a:lnTo>
                  <a:cubicBezTo>
                    <a:pt x="123089" y="10241"/>
                    <a:pt x="112881" y="0"/>
                    <a:pt x="1001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2691;p62">
              <a:extLst>
                <a:ext uri="{FF2B5EF4-FFF2-40B4-BE49-F238E27FC236}">
                  <a16:creationId xmlns:a16="http://schemas.microsoft.com/office/drawing/2014/main" id="{20228DBF-D099-A780-1B0F-A2F840B5B9E7}"/>
                </a:ext>
              </a:extLst>
            </p:cNvPr>
            <p:cNvSpPr/>
            <p:nvPr/>
          </p:nvSpPr>
          <p:spPr>
            <a:xfrm>
              <a:off x="4683633" y="1513186"/>
              <a:ext cx="1979973" cy="1365573"/>
            </a:xfrm>
            <a:custGeom>
              <a:avLst/>
              <a:gdLst/>
              <a:ahLst/>
              <a:cxnLst/>
              <a:rect l="l" t="t" r="r" b="b"/>
              <a:pathLst>
                <a:path w="110613" h="76289" extrusionOk="0">
                  <a:moveTo>
                    <a:pt x="16679" y="1"/>
                  </a:moveTo>
                  <a:cubicBezTo>
                    <a:pt x="7439" y="1"/>
                    <a:pt x="1" y="7440"/>
                    <a:pt x="1" y="16679"/>
                  </a:cubicBezTo>
                  <a:lnTo>
                    <a:pt x="1" y="59610"/>
                  </a:lnTo>
                  <a:cubicBezTo>
                    <a:pt x="1" y="68850"/>
                    <a:pt x="7439" y="76289"/>
                    <a:pt x="16679" y="76289"/>
                  </a:cubicBezTo>
                  <a:lnTo>
                    <a:pt x="93934" y="76289"/>
                  </a:lnTo>
                  <a:cubicBezTo>
                    <a:pt x="103174" y="76289"/>
                    <a:pt x="110613" y="68850"/>
                    <a:pt x="110613" y="59610"/>
                  </a:cubicBezTo>
                  <a:lnTo>
                    <a:pt x="110613" y="16679"/>
                  </a:lnTo>
                  <a:cubicBezTo>
                    <a:pt x="110613" y="7440"/>
                    <a:pt x="103174" y="1"/>
                    <a:pt x="939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2692;p62">
              <a:extLst>
                <a:ext uri="{FF2B5EF4-FFF2-40B4-BE49-F238E27FC236}">
                  <a16:creationId xmlns:a16="http://schemas.microsoft.com/office/drawing/2014/main" id="{F35BD4CE-3F2E-2D4E-7D5D-002F23EB6406}"/>
                </a:ext>
              </a:extLst>
            </p:cNvPr>
            <p:cNvSpPr/>
            <p:nvPr/>
          </p:nvSpPr>
          <p:spPr>
            <a:xfrm>
              <a:off x="4683633" y="1513794"/>
              <a:ext cx="1384672" cy="1364964"/>
            </a:xfrm>
            <a:custGeom>
              <a:avLst/>
              <a:gdLst/>
              <a:ahLst/>
              <a:cxnLst/>
              <a:rect l="l" t="t" r="r" b="b"/>
              <a:pathLst>
                <a:path w="77356" h="76255" fill="none" extrusionOk="0">
                  <a:moveTo>
                    <a:pt x="77356" y="76255"/>
                  </a:moveTo>
                  <a:lnTo>
                    <a:pt x="16679" y="76255"/>
                  </a:lnTo>
                  <a:cubicBezTo>
                    <a:pt x="7473" y="76255"/>
                    <a:pt x="1" y="68816"/>
                    <a:pt x="1" y="59576"/>
                  </a:cubicBezTo>
                  <a:lnTo>
                    <a:pt x="1" y="16679"/>
                  </a:lnTo>
                  <a:cubicBezTo>
                    <a:pt x="1" y="7439"/>
                    <a:pt x="7473" y="0"/>
                    <a:pt x="16679" y="0"/>
                  </a:cubicBez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2693;p62">
              <a:extLst>
                <a:ext uri="{FF2B5EF4-FFF2-40B4-BE49-F238E27FC236}">
                  <a16:creationId xmlns:a16="http://schemas.microsoft.com/office/drawing/2014/main" id="{4BDCBAF4-9F14-403D-259E-6B1DF8A5356D}"/>
                </a:ext>
              </a:extLst>
            </p:cNvPr>
            <p:cNvSpPr/>
            <p:nvPr/>
          </p:nvSpPr>
          <p:spPr>
            <a:xfrm>
              <a:off x="5882002" y="1698737"/>
              <a:ext cx="759515" cy="740559"/>
            </a:xfrm>
            <a:custGeom>
              <a:avLst/>
              <a:gdLst/>
              <a:ahLst/>
              <a:cxnLst/>
              <a:rect l="l" t="t" r="r" b="b"/>
              <a:pathLst>
                <a:path w="42431" h="41372" extrusionOk="0">
                  <a:moveTo>
                    <a:pt x="8363" y="0"/>
                  </a:moveTo>
                  <a:cubicBezTo>
                    <a:pt x="6840" y="0"/>
                    <a:pt x="5321" y="592"/>
                    <a:pt x="4170" y="1777"/>
                  </a:cubicBezTo>
                  <a:lnTo>
                    <a:pt x="0" y="5980"/>
                  </a:lnTo>
                  <a:lnTo>
                    <a:pt x="1802" y="7748"/>
                  </a:lnTo>
                  <a:lnTo>
                    <a:pt x="4670" y="4846"/>
                  </a:lnTo>
                  <a:lnTo>
                    <a:pt x="37060" y="36702"/>
                  </a:lnTo>
                  <a:lnTo>
                    <a:pt x="34192" y="39604"/>
                  </a:lnTo>
                  <a:lnTo>
                    <a:pt x="35993" y="41372"/>
                  </a:lnTo>
                  <a:lnTo>
                    <a:pt x="40162" y="37136"/>
                  </a:lnTo>
                  <a:cubicBezTo>
                    <a:pt x="42431" y="34834"/>
                    <a:pt x="42397" y="31098"/>
                    <a:pt x="40096" y="28830"/>
                  </a:cubicBezTo>
                  <a:lnTo>
                    <a:pt x="12476" y="1677"/>
                  </a:lnTo>
                  <a:cubicBezTo>
                    <a:pt x="11325" y="559"/>
                    <a:pt x="9843" y="0"/>
                    <a:pt x="836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694;p62">
              <a:extLst>
                <a:ext uri="{FF2B5EF4-FFF2-40B4-BE49-F238E27FC236}">
                  <a16:creationId xmlns:a16="http://schemas.microsoft.com/office/drawing/2014/main" id="{4AF35ED9-3466-8C75-6970-2EA2783E0F65}"/>
                </a:ext>
              </a:extLst>
            </p:cNvPr>
            <p:cNvSpPr/>
            <p:nvPr/>
          </p:nvSpPr>
          <p:spPr>
            <a:xfrm>
              <a:off x="5607936" y="1770087"/>
              <a:ext cx="956558" cy="949255"/>
            </a:xfrm>
            <a:custGeom>
              <a:avLst/>
              <a:gdLst/>
              <a:ahLst/>
              <a:cxnLst/>
              <a:rect l="l" t="t" r="r" b="b"/>
              <a:pathLst>
                <a:path w="53439" h="53031" extrusionOk="0">
                  <a:moveTo>
                    <a:pt x="21787" y="1"/>
                  </a:moveTo>
                  <a:cubicBezTo>
                    <a:pt x="21179" y="1"/>
                    <a:pt x="20574" y="234"/>
                    <a:pt x="20115" y="693"/>
                  </a:cubicBezTo>
                  <a:lnTo>
                    <a:pt x="1" y="21141"/>
                  </a:lnTo>
                  <a:lnTo>
                    <a:pt x="32390" y="53030"/>
                  </a:lnTo>
                  <a:lnTo>
                    <a:pt x="52505" y="32582"/>
                  </a:lnTo>
                  <a:cubicBezTo>
                    <a:pt x="53439" y="31682"/>
                    <a:pt x="53405" y="30181"/>
                    <a:pt x="52471" y="29247"/>
                  </a:cubicBezTo>
                  <a:lnTo>
                    <a:pt x="23417" y="660"/>
                  </a:lnTo>
                  <a:cubicBezTo>
                    <a:pt x="22959" y="218"/>
                    <a:pt x="22372" y="1"/>
                    <a:pt x="217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695;p62">
              <a:extLst>
                <a:ext uri="{FF2B5EF4-FFF2-40B4-BE49-F238E27FC236}">
                  <a16:creationId xmlns:a16="http://schemas.microsoft.com/office/drawing/2014/main" id="{EC055D6D-FD8F-6BA2-9F35-BE2547A1A5A5}"/>
                </a:ext>
              </a:extLst>
            </p:cNvPr>
            <p:cNvSpPr/>
            <p:nvPr/>
          </p:nvSpPr>
          <p:spPr>
            <a:xfrm>
              <a:off x="5802580" y="1836818"/>
              <a:ext cx="691459" cy="684281"/>
            </a:xfrm>
            <a:custGeom>
              <a:avLst/>
              <a:gdLst/>
              <a:ahLst/>
              <a:cxnLst/>
              <a:rect l="l" t="t" r="r" b="b"/>
              <a:pathLst>
                <a:path w="38629" h="38228" extrusionOk="0">
                  <a:moveTo>
                    <a:pt x="6239" y="0"/>
                  </a:moveTo>
                  <a:lnTo>
                    <a:pt x="1" y="6338"/>
                  </a:lnTo>
                  <a:lnTo>
                    <a:pt x="32391" y="38228"/>
                  </a:lnTo>
                  <a:lnTo>
                    <a:pt x="38629" y="31890"/>
                  </a:lnTo>
                  <a:lnTo>
                    <a:pt x="6239" y="0"/>
                  </a:lnTo>
                  <a:close/>
                </a:path>
              </a:pathLst>
            </a:custGeom>
            <a:solidFill>
              <a:srgbClr val="E38C45">
                <a:alpha val="32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696;p62">
              <a:extLst>
                <a:ext uri="{FF2B5EF4-FFF2-40B4-BE49-F238E27FC236}">
                  <a16:creationId xmlns:a16="http://schemas.microsoft.com/office/drawing/2014/main" id="{DFB7A4D0-CE4C-9F79-69C0-A1BC15966721}"/>
                </a:ext>
              </a:extLst>
            </p:cNvPr>
            <p:cNvSpPr/>
            <p:nvPr/>
          </p:nvSpPr>
          <p:spPr>
            <a:xfrm>
              <a:off x="5705866" y="2004004"/>
              <a:ext cx="623976" cy="615026"/>
            </a:xfrm>
            <a:custGeom>
              <a:avLst/>
              <a:gdLst/>
              <a:ahLst/>
              <a:cxnLst/>
              <a:rect l="l" t="t" r="r" b="b"/>
              <a:pathLst>
                <a:path w="34859" h="34359" extrusionOk="0">
                  <a:moveTo>
                    <a:pt x="2469" y="1"/>
                  </a:moveTo>
                  <a:lnTo>
                    <a:pt x="0" y="2469"/>
                  </a:lnTo>
                  <a:lnTo>
                    <a:pt x="32390" y="34358"/>
                  </a:lnTo>
                  <a:lnTo>
                    <a:pt x="34858" y="31890"/>
                  </a:lnTo>
                  <a:lnTo>
                    <a:pt x="2469" y="1"/>
                  </a:lnTo>
                  <a:close/>
                </a:path>
              </a:pathLst>
            </a:custGeom>
            <a:solidFill>
              <a:srgbClr val="E38C45">
                <a:alpha val="32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2697;p62">
              <a:extLst>
                <a:ext uri="{FF2B5EF4-FFF2-40B4-BE49-F238E27FC236}">
                  <a16:creationId xmlns:a16="http://schemas.microsoft.com/office/drawing/2014/main" id="{BC87A2D2-6E1E-588E-ED3C-A439422B3F74}"/>
                </a:ext>
              </a:extLst>
            </p:cNvPr>
            <p:cNvSpPr/>
            <p:nvPr/>
          </p:nvSpPr>
          <p:spPr>
            <a:xfrm>
              <a:off x="6021121" y="2440352"/>
              <a:ext cx="97949" cy="37894"/>
            </a:xfrm>
            <a:custGeom>
              <a:avLst/>
              <a:gdLst/>
              <a:ahLst/>
              <a:cxnLst/>
              <a:rect l="l" t="t" r="r" b="b"/>
              <a:pathLst>
                <a:path w="5472" h="2117" extrusionOk="0">
                  <a:moveTo>
                    <a:pt x="919" y="0"/>
                  </a:moveTo>
                  <a:cubicBezTo>
                    <a:pt x="440" y="0"/>
                    <a:pt x="65" y="380"/>
                    <a:pt x="34" y="875"/>
                  </a:cubicBezTo>
                  <a:cubicBezTo>
                    <a:pt x="1" y="1375"/>
                    <a:pt x="368" y="1809"/>
                    <a:pt x="901" y="1876"/>
                  </a:cubicBezTo>
                  <a:lnTo>
                    <a:pt x="4437" y="2109"/>
                  </a:lnTo>
                  <a:cubicBezTo>
                    <a:pt x="4474" y="2114"/>
                    <a:pt x="4511" y="2116"/>
                    <a:pt x="4547" y="2116"/>
                  </a:cubicBezTo>
                  <a:cubicBezTo>
                    <a:pt x="5004" y="2116"/>
                    <a:pt x="5407" y="1739"/>
                    <a:pt x="5438" y="1275"/>
                  </a:cubicBezTo>
                  <a:cubicBezTo>
                    <a:pt x="5471" y="741"/>
                    <a:pt x="5104" y="308"/>
                    <a:pt x="4571" y="274"/>
                  </a:cubicBezTo>
                  <a:lnTo>
                    <a:pt x="1035" y="8"/>
                  </a:lnTo>
                  <a:cubicBezTo>
                    <a:pt x="996" y="3"/>
                    <a:pt x="957" y="0"/>
                    <a:pt x="9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698;p62">
              <a:extLst>
                <a:ext uri="{FF2B5EF4-FFF2-40B4-BE49-F238E27FC236}">
                  <a16:creationId xmlns:a16="http://schemas.microsoft.com/office/drawing/2014/main" id="{A6E5042D-F7F6-FDE6-BE94-AEF9F3F50A48}"/>
                </a:ext>
              </a:extLst>
            </p:cNvPr>
            <p:cNvSpPr/>
            <p:nvPr/>
          </p:nvSpPr>
          <p:spPr>
            <a:xfrm>
              <a:off x="6384151" y="2272558"/>
              <a:ext cx="43604" cy="96427"/>
            </a:xfrm>
            <a:custGeom>
              <a:avLst/>
              <a:gdLst/>
              <a:ahLst/>
              <a:cxnLst/>
              <a:rect l="l" t="t" r="r" b="b"/>
              <a:pathLst>
                <a:path w="2436" h="5387" extrusionOk="0">
                  <a:moveTo>
                    <a:pt x="1451" y="0"/>
                  </a:moveTo>
                  <a:cubicBezTo>
                    <a:pt x="997" y="0"/>
                    <a:pt x="596" y="348"/>
                    <a:pt x="535" y="809"/>
                  </a:cubicBezTo>
                  <a:lnTo>
                    <a:pt x="68" y="4345"/>
                  </a:lnTo>
                  <a:cubicBezTo>
                    <a:pt x="1" y="4845"/>
                    <a:pt x="368" y="5312"/>
                    <a:pt x="901" y="5379"/>
                  </a:cubicBezTo>
                  <a:cubicBezTo>
                    <a:pt x="941" y="5384"/>
                    <a:pt x="980" y="5387"/>
                    <a:pt x="1019" y="5387"/>
                  </a:cubicBezTo>
                  <a:cubicBezTo>
                    <a:pt x="1473" y="5387"/>
                    <a:pt x="1874" y="5039"/>
                    <a:pt x="1936" y="4578"/>
                  </a:cubicBezTo>
                  <a:lnTo>
                    <a:pt x="2369" y="1042"/>
                  </a:lnTo>
                  <a:cubicBezTo>
                    <a:pt x="2436" y="542"/>
                    <a:pt x="2069" y="75"/>
                    <a:pt x="1569" y="8"/>
                  </a:cubicBezTo>
                  <a:cubicBezTo>
                    <a:pt x="1529" y="3"/>
                    <a:pt x="1490" y="0"/>
                    <a:pt x="14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699;p62">
              <a:extLst>
                <a:ext uri="{FF2B5EF4-FFF2-40B4-BE49-F238E27FC236}">
                  <a16:creationId xmlns:a16="http://schemas.microsoft.com/office/drawing/2014/main" id="{C3DF552E-83A1-3B23-CE91-FF93F6F543BF}"/>
                </a:ext>
              </a:extLst>
            </p:cNvPr>
            <p:cNvSpPr/>
            <p:nvPr/>
          </p:nvSpPr>
          <p:spPr>
            <a:xfrm>
              <a:off x="6096964" y="2237474"/>
              <a:ext cx="78223" cy="82644"/>
            </a:xfrm>
            <a:custGeom>
              <a:avLst/>
              <a:gdLst/>
              <a:ahLst/>
              <a:cxnLst/>
              <a:rect l="l" t="t" r="r" b="b"/>
              <a:pathLst>
                <a:path w="4370" h="4617" extrusionOk="0">
                  <a:moveTo>
                    <a:pt x="3311" y="1"/>
                  </a:moveTo>
                  <a:cubicBezTo>
                    <a:pt x="3048" y="1"/>
                    <a:pt x="2789" y="110"/>
                    <a:pt x="2602" y="334"/>
                  </a:cubicBezTo>
                  <a:lnTo>
                    <a:pt x="334" y="3102"/>
                  </a:lnTo>
                  <a:cubicBezTo>
                    <a:pt x="0" y="3469"/>
                    <a:pt x="67" y="4070"/>
                    <a:pt x="467" y="4403"/>
                  </a:cubicBezTo>
                  <a:cubicBezTo>
                    <a:pt x="640" y="4548"/>
                    <a:pt x="850" y="4617"/>
                    <a:pt x="1058" y="4617"/>
                  </a:cubicBezTo>
                  <a:cubicBezTo>
                    <a:pt x="1330" y="4617"/>
                    <a:pt x="1598" y="4497"/>
                    <a:pt x="1768" y="4270"/>
                  </a:cubicBezTo>
                  <a:lnTo>
                    <a:pt x="4036" y="1535"/>
                  </a:lnTo>
                  <a:cubicBezTo>
                    <a:pt x="4370" y="1134"/>
                    <a:pt x="4303" y="534"/>
                    <a:pt x="3903" y="200"/>
                  </a:cubicBezTo>
                  <a:cubicBezTo>
                    <a:pt x="3727" y="68"/>
                    <a:pt x="3518" y="1"/>
                    <a:pt x="3311" y="1"/>
                  </a:cubicBezTo>
                  <a:close/>
                </a:path>
              </a:pathLst>
            </a:custGeom>
            <a:solidFill>
              <a:srgbClr val="E38C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700;p62">
              <a:extLst>
                <a:ext uri="{FF2B5EF4-FFF2-40B4-BE49-F238E27FC236}">
                  <a16:creationId xmlns:a16="http://schemas.microsoft.com/office/drawing/2014/main" id="{006813F0-4BE2-D1B4-3D8F-567454D3B555}"/>
                </a:ext>
              </a:extLst>
            </p:cNvPr>
            <p:cNvSpPr/>
            <p:nvPr/>
          </p:nvSpPr>
          <p:spPr>
            <a:xfrm>
              <a:off x="5732126" y="2098587"/>
              <a:ext cx="60323" cy="93277"/>
            </a:xfrm>
            <a:custGeom>
              <a:avLst/>
              <a:gdLst/>
              <a:ahLst/>
              <a:cxnLst/>
              <a:rect l="l" t="t" r="r" b="b"/>
              <a:pathLst>
                <a:path w="3370" h="5211" extrusionOk="0">
                  <a:moveTo>
                    <a:pt x="1043" y="0"/>
                  </a:moveTo>
                  <a:cubicBezTo>
                    <a:pt x="940" y="0"/>
                    <a:pt x="836" y="18"/>
                    <a:pt x="735" y="54"/>
                  </a:cubicBezTo>
                  <a:cubicBezTo>
                    <a:pt x="234" y="254"/>
                    <a:pt x="1" y="788"/>
                    <a:pt x="168" y="1255"/>
                  </a:cubicBezTo>
                  <a:lnTo>
                    <a:pt x="1435" y="4590"/>
                  </a:lnTo>
                  <a:cubicBezTo>
                    <a:pt x="1566" y="4982"/>
                    <a:pt x="1922" y="5211"/>
                    <a:pt x="2311" y="5211"/>
                  </a:cubicBezTo>
                  <a:cubicBezTo>
                    <a:pt x="2418" y="5211"/>
                    <a:pt x="2528" y="5193"/>
                    <a:pt x="2636" y="5157"/>
                  </a:cubicBezTo>
                  <a:cubicBezTo>
                    <a:pt x="3103" y="4957"/>
                    <a:pt x="3370" y="4423"/>
                    <a:pt x="3170" y="3956"/>
                  </a:cubicBezTo>
                  <a:lnTo>
                    <a:pt x="1936" y="621"/>
                  </a:lnTo>
                  <a:cubicBezTo>
                    <a:pt x="1779" y="229"/>
                    <a:pt x="1417" y="0"/>
                    <a:pt x="1043" y="0"/>
                  </a:cubicBezTo>
                  <a:close/>
                </a:path>
              </a:pathLst>
            </a:custGeom>
            <a:solidFill>
              <a:srgbClr val="8130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2701;p62">
              <a:extLst>
                <a:ext uri="{FF2B5EF4-FFF2-40B4-BE49-F238E27FC236}">
                  <a16:creationId xmlns:a16="http://schemas.microsoft.com/office/drawing/2014/main" id="{00CCA086-9EC2-9738-6898-BEDA78133D4E}"/>
                </a:ext>
              </a:extLst>
            </p:cNvPr>
            <p:cNvSpPr/>
            <p:nvPr/>
          </p:nvSpPr>
          <p:spPr>
            <a:xfrm>
              <a:off x="5873643" y="2019452"/>
              <a:ext cx="83611" cy="77346"/>
            </a:xfrm>
            <a:custGeom>
              <a:avLst/>
              <a:gdLst/>
              <a:ahLst/>
              <a:cxnLst/>
              <a:rect l="l" t="t" r="r" b="b"/>
              <a:pathLst>
                <a:path w="4671" h="4321" extrusionOk="0">
                  <a:moveTo>
                    <a:pt x="3650" y="0"/>
                  </a:moveTo>
                  <a:cubicBezTo>
                    <a:pt x="3409" y="0"/>
                    <a:pt x="3165" y="92"/>
                    <a:pt x="2969" y="272"/>
                  </a:cubicBezTo>
                  <a:lnTo>
                    <a:pt x="401" y="2707"/>
                  </a:lnTo>
                  <a:cubicBezTo>
                    <a:pt x="34" y="3040"/>
                    <a:pt x="0" y="3641"/>
                    <a:pt x="367" y="4041"/>
                  </a:cubicBezTo>
                  <a:cubicBezTo>
                    <a:pt x="538" y="4229"/>
                    <a:pt x="779" y="4321"/>
                    <a:pt x="1027" y="4321"/>
                  </a:cubicBezTo>
                  <a:cubicBezTo>
                    <a:pt x="1263" y="4321"/>
                    <a:pt x="1506" y="4237"/>
                    <a:pt x="1702" y="4074"/>
                  </a:cubicBezTo>
                  <a:lnTo>
                    <a:pt x="4270" y="1639"/>
                  </a:lnTo>
                  <a:cubicBezTo>
                    <a:pt x="4670" y="1272"/>
                    <a:pt x="4670" y="672"/>
                    <a:pt x="4337" y="305"/>
                  </a:cubicBezTo>
                  <a:cubicBezTo>
                    <a:pt x="4149" y="101"/>
                    <a:pt x="3901" y="0"/>
                    <a:pt x="3650" y="0"/>
                  </a:cubicBezTo>
                  <a:close/>
                </a:path>
              </a:pathLst>
            </a:custGeom>
            <a:solidFill>
              <a:srgbClr val="E38C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702;p62">
              <a:extLst>
                <a:ext uri="{FF2B5EF4-FFF2-40B4-BE49-F238E27FC236}">
                  <a16:creationId xmlns:a16="http://schemas.microsoft.com/office/drawing/2014/main" id="{83611729-854B-2F7F-DAA2-321918B6A770}"/>
                </a:ext>
              </a:extLst>
            </p:cNvPr>
            <p:cNvSpPr/>
            <p:nvPr/>
          </p:nvSpPr>
          <p:spPr>
            <a:xfrm>
              <a:off x="5882593" y="2239854"/>
              <a:ext cx="36444" cy="36444"/>
            </a:xfrm>
            <a:custGeom>
              <a:avLst/>
              <a:gdLst/>
              <a:ahLst/>
              <a:cxnLst/>
              <a:rect l="l" t="t" r="r" b="b"/>
              <a:pathLst>
                <a:path w="2036" h="2036" extrusionOk="0">
                  <a:moveTo>
                    <a:pt x="2002" y="1"/>
                  </a:moveTo>
                  <a:lnTo>
                    <a:pt x="1" y="34"/>
                  </a:lnTo>
                  <a:lnTo>
                    <a:pt x="1" y="2035"/>
                  </a:lnTo>
                  <a:lnTo>
                    <a:pt x="2036" y="2002"/>
                  </a:lnTo>
                  <a:lnTo>
                    <a:pt x="2002" y="1"/>
                  </a:lnTo>
                  <a:close/>
                </a:path>
              </a:pathLst>
            </a:custGeom>
            <a:solidFill>
              <a:srgbClr val="7D94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703;p62">
              <a:extLst>
                <a:ext uri="{FF2B5EF4-FFF2-40B4-BE49-F238E27FC236}">
                  <a16:creationId xmlns:a16="http://schemas.microsoft.com/office/drawing/2014/main" id="{701D20D1-F6DC-0727-3384-7148C102C977}"/>
                </a:ext>
              </a:extLst>
            </p:cNvPr>
            <p:cNvSpPr/>
            <p:nvPr/>
          </p:nvSpPr>
          <p:spPr>
            <a:xfrm>
              <a:off x="5991264" y="1912052"/>
              <a:ext cx="36444" cy="36444"/>
            </a:xfrm>
            <a:custGeom>
              <a:avLst/>
              <a:gdLst/>
              <a:ahLst/>
              <a:cxnLst/>
              <a:rect l="l" t="t" r="r" b="b"/>
              <a:pathLst>
                <a:path w="2036" h="2036" extrusionOk="0">
                  <a:moveTo>
                    <a:pt x="2002" y="0"/>
                  </a:moveTo>
                  <a:lnTo>
                    <a:pt x="1" y="34"/>
                  </a:lnTo>
                  <a:lnTo>
                    <a:pt x="34" y="2035"/>
                  </a:lnTo>
                  <a:lnTo>
                    <a:pt x="2036" y="2002"/>
                  </a:lnTo>
                  <a:lnTo>
                    <a:pt x="200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704;p62">
              <a:extLst>
                <a:ext uri="{FF2B5EF4-FFF2-40B4-BE49-F238E27FC236}">
                  <a16:creationId xmlns:a16="http://schemas.microsoft.com/office/drawing/2014/main" id="{C42E78B7-A808-CE9E-26D0-C6938CD0ED4B}"/>
                </a:ext>
              </a:extLst>
            </p:cNvPr>
            <p:cNvSpPr/>
            <p:nvPr/>
          </p:nvSpPr>
          <p:spPr>
            <a:xfrm>
              <a:off x="6306537" y="2211787"/>
              <a:ext cx="36444" cy="36444"/>
            </a:xfrm>
            <a:custGeom>
              <a:avLst/>
              <a:gdLst/>
              <a:ahLst/>
              <a:cxnLst/>
              <a:rect l="l" t="t" r="r" b="b"/>
              <a:pathLst>
                <a:path w="2036" h="2036" extrusionOk="0">
                  <a:moveTo>
                    <a:pt x="2035" y="1"/>
                  </a:moveTo>
                  <a:lnTo>
                    <a:pt x="0" y="34"/>
                  </a:lnTo>
                  <a:lnTo>
                    <a:pt x="34" y="2036"/>
                  </a:lnTo>
                  <a:lnTo>
                    <a:pt x="2035" y="2002"/>
                  </a:lnTo>
                  <a:lnTo>
                    <a:pt x="203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705;p62">
              <a:extLst>
                <a:ext uri="{FF2B5EF4-FFF2-40B4-BE49-F238E27FC236}">
                  <a16:creationId xmlns:a16="http://schemas.microsoft.com/office/drawing/2014/main" id="{381A9210-B5FC-6A72-717E-D69FFF783048}"/>
                </a:ext>
              </a:extLst>
            </p:cNvPr>
            <p:cNvSpPr/>
            <p:nvPr/>
          </p:nvSpPr>
          <p:spPr>
            <a:xfrm>
              <a:off x="6188307" y="2515120"/>
              <a:ext cx="36444" cy="35836"/>
            </a:xfrm>
            <a:custGeom>
              <a:avLst/>
              <a:gdLst/>
              <a:ahLst/>
              <a:cxnLst/>
              <a:rect l="l" t="t" r="r" b="b"/>
              <a:pathLst>
                <a:path w="2036" h="2002" extrusionOk="0">
                  <a:moveTo>
                    <a:pt x="1" y="0"/>
                  </a:moveTo>
                  <a:lnTo>
                    <a:pt x="34" y="2002"/>
                  </a:lnTo>
                  <a:lnTo>
                    <a:pt x="2035" y="2002"/>
                  </a:lnTo>
                  <a:lnTo>
                    <a:pt x="200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706;p62">
              <a:extLst>
                <a:ext uri="{FF2B5EF4-FFF2-40B4-BE49-F238E27FC236}">
                  <a16:creationId xmlns:a16="http://schemas.microsoft.com/office/drawing/2014/main" id="{8B19CAB8-AB57-4476-BED9-A528B57CAD83}"/>
                </a:ext>
              </a:extLst>
            </p:cNvPr>
            <p:cNvSpPr/>
            <p:nvPr/>
          </p:nvSpPr>
          <p:spPr>
            <a:xfrm>
              <a:off x="5436579" y="1698737"/>
              <a:ext cx="758906" cy="740559"/>
            </a:xfrm>
            <a:custGeom>
              <a:avLst/>
              <a:gdLst/>
              <a:ahLst/>
              <a:cxnLst/>
              <a:rect l="l" t="t" r="r" b="b"/>
              <a:pathLst>
                <a:path w="42397" h="41372" extrusionOk="0">
                  <a:moveTo>
                    <a:pt x="8363" y="0"/>
                  </a:moveTo>
                  <a:cubicBezTo>
                    <a:pt x="6840" y="0"/>
                    <a:pt x="5320" y="592"/>
                    <a:pt x="4170" y="1777"/>
                  </a:cubicBezTo>
                  <a:lnTo>
                    <a:pt x="0" y="5980"/>
                  </a:lnTo>
                  <a:lnTo>
                    <a:pt x="1768" y="7748"/>
                  </a:lnTo>
                  <a:lnTo>
                    <a:pt x="4637" y="4846"/>
                  </a:lnTo>
                  <a:lnTo>
                    <a:pt x="37026" y="36702"/>
                  </a:lnTo>
                  <a:lnTo>
                    <a:pt x="34158" y="39604"/>
                  </a:lnTo>
                  <a:lnTo>
                    <a:pt x="35959" y="41372"/>
                  </a:lnTo>
                  <a:lnTo>
                    <a:pt x="40129" y="37136"/>
                  </a:lnTo>
                  <a:cubicBezTo>
                    <a:pt x="42397" y="34834"/>
                    <a:pt x="42364" y="31131"/>
                    <a:pt x="40062" y="28830"/>
                  </a:cubicBezTo>
                  <a:lnTo>
                    <a:pt x="12476" y="1677"/>
                  </a:lnTo>
                  <a:cubicBezTo>
                    <a:pt x="11325" y="559"/>
                    <a:pt x="9842" y="0"/>
                    <a:pt x="836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707;p62">
              <a:extLst>
                <a:ext uri="{FF2B5EF4-FFF2-40B4-BE49-F238E27FC236}">
                  <a16:creationId xmlns:a16="http://schemas.microsoft.com/office/drawing/2014/main" id="{F6417EA6-576F-21E7-B19F-E3B474FECA0A}"/>
                </a:ext>
              </a:extLst>
            </p:cNvPr>
            <p:cNvSpPr/>
            <p:nvPr/>
          </p:nvSpPr>
          <p:spPr>
            <a:xfrm>
              <a:off x="5161903" y="1770087"/>
              <a:ext cx="956558" cy="949255"/>
            </a:xfrm>
            <a:custGeom>
              <a:avLst/>
              <a:gdLst/>
              <a:ahLst/>
              <a:cxnLst/>
              <a:rect l="l" t="t" r="r" b="b"/>
              <a:pathLst>
                <a:path w="53439" h="53031" extrusionOk="0">
                  <a:moveTo>
                    <a:pt x="21804" y="1"/>
                  </a:moveTo>
                  <a:cubicBezTo>
                    <a:pt x="21188" y="1"/>
                    <a:pt x="20574" y="234"/>
                    <a:pt x="20115" y="693"/>
                  </a:cubicBezTo>
                  <a:lnTo>
                    <a:pt x="1" y="21141"/>
                  </a:lnTo>
                  <a:lnTo>
                    <a:pt x="32424" y="53030"/>
                  </a:lnTo>
                  <a:lnTo>
                    <a:pt x="52505" y="32582"/>
                  </a:lnTo>
                  <a:cubicBezTo>
                    <a:pt x="53439" y="31682"/>
                    <a:pt x="53439" y="30181"/>
                    <a:pt x="52505" y="29247"/>
                  </a:cubicBezTo>
                  <a:lnTo>
                    <a:pt x="23451" y="660"/>
                  </a:lnTo>
                  <a:cubicBezTo>
                    <a:pt x="22992" y="218"/>
                    <a:pt x="22398" y="1"/>
                    <a:pt x="218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708;p62">
              <a:extLst>
                <a:ext uri="{FF2B5EF4-FFF2-40B4-BE49-F238E27FC236}">
                  <a16:creationId xmlns:a16="http://schemas.microsoft.com/office/drawing/2014/main" id="{DE163784-7EE6-0036-6033-D38C0BF6D40A}"/>
                </a:ext>
              </a:extLst>
            </p:cNvPr>
            <p:cNvSpPr/>
            <p:nvPr/>
          </p:nvSpPr>
          <p:spPr>
            <a:xfrm>
              <a:off x="5356566" y="1836818"/>
              <a:ext cx="692050" cy="684281"/>
            </a:xfrm>
            <a:custGeom>
              <a:avLst/>
              <a:gdLst/>
              <a:ahLst/>
              <a:cxnLst/>
              <a:rect l="l" t="t" r="r" b="b"/>
              <a:pathLst>
                <a:path w="38662" h="38228" extrusionOk="0">
                  <a:moveTo>
                    <a:pt x="6238" y="0"/>
                  </a:moveTo>
                  <a:lnTo>
                    <a:pt x="0" y="6338"/>
                  </a:lnTo>
                  <a:lnTo>
                    <a:pt x="32423" y="38228"/>
                  </a:lnTo>
                  <a:lnTo>
                    <a:pt x="38661" y="31890"/>
                  </a:lnTo>
                  <a:lnTo>
                    <a:pt x="6238" y="0"/>
                  </a:lnTo>
                  <a:close/>
                </a:path>
              </a:pathLst>
            </a:custGeom>
            <a:solidFill>
              <a:srgbClr val="E38C45">
                <a:alpha val="32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709;p62">
              <a:extLst>
                <a:ext uri="{FF2B5EF4-FFF2-40B4-BE49-F238E27FC236}">
                  <a16:creationId xmlns:a16="http://schemas.microsoft.com/office/drawing/2014/main" id="{B41DEBBF-B8EB-98DE-C7FD-6BF3E93ABB9D}"/>
                </a:ext>
              </a:extLst>
            </p:cNvPr>
            <p:cNvSpPr/>
            <p:nvPr/>
          </p:nvSpPr>
          <p:spPr>
            <a:xfrm>
              <a:off x="5259834" y="2004004"/>
              <a:ext cx="623976" cy="615026"/>
            </a:xfrm>
            <a:custGeom>
              <a:avLst/>
              <a:gdLst/>
              <a:ahLst/>
              <a:cxnLst/>
              <a:rect l="l" t="t" r="r" b="b"/>
              <a:pathLst>
                <a:path w="34859" h="34359" extrusionOk="0">
                  <a:moveTo>
                    <a:pt x="2469" y="1"/>
                  </a:moveTo>
                  <a:lnTo>
                    <a:pt x="0" y="2469"/>
                  </a:lnTo>
                  <a:lnTo>
                    <a:pt x="32423" y="34358"/>
                  </a:lnTo>
                  <a:lnTo>
                    <a:pt x="34859" y="31890"/>
                  </a:lnTo>
                  <a:lnTo>
                    <a:pt x="2469" y="1"/>
                  </a:lnTo>
                  <a:close/>
                </a:path>
              </a:pathLst>
            </a:custGeom>
            <a:solidFill>
              <a:srgbClr val="E38C45">
                <a:alpha val="32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710;p62">
              <a:extLst>
                <a:ext uri="{FF2B5EF4-FFF2-40B4-BE49-F238E27FC236}">
                  <a16:creationId xmlns:a16="http://schemas.microsoft.com/office/drawing/2014/main" id="{7B3E96C5-1A41-F39B-CB2F-A99CD44F5016}"/>
                </a:ext>
              </a:extLst>
            </p:cNvPr>
            <p:cNvSpPr/>
            <p:nvPr/>
          </p:nvSpPr>
          <p:spPr>
            <a:xfrm>
              <a:off x="5575089" y="2440352"/>
              <a:ext cx="97949" cy="37805"/>
            </a:xfrm>
            <a:custGeom>
              <a:avLst/>
              <a:gdLst/>
              <a:ahLst/>
              <a:cxnLst/>
              <a:rect l="l" t="t" r="r" b="b"/>
              <a:pathLst>
                <a:path w="5472" h="2112" extrusionOk="0">
                  <a:moveTo>
                    <a:pt x="919" y="0"/>
                  </a:moveTo>
                  <a:cubicBezTo>
                    <a:pt x="440" y="0"/>
                    <a:pt x="65" y="380"/>
                    <a:pt x="34" y="875"/>
                  </a:cubicBezTo>
                  <a:cubicBezTo>
                    <a:pt x="1" y="1375"/>
                    <a:pt x="368" y="1809"/>
                    <a:pt x="902" y="1876"/>
                  </a:cubicBezTo>
                  <a:lnTo>
                    <a:pt x="4437" y="2109"/>
                  </a:lnTo>
                  <a:cubicBezTo>
                    <a:pt x="4459" y="2111"/>
                    <a:pt x="4480" y="2111"/>
                    <a:pt x="4501" y="2111"/>
                  </a:cubicBezTo>
                  <a:cubicBezTo>
                    <a:pt x="4976" y="2111"/>
                    <a:pt x="5406" y="1754"/>
                    <a:pt x="5438" y="1275"/>
                  </a:cubicBezTo>
                  <a:cubicBezTo>
                    <a:pt x="5471" y="741"/>
                    <a:pt x="5105" y="308"/>
                    <a:pt x="4571" y="274"/>
                  </a:cubicBezTo>
                  <a:lnTo>
                    <a:pt x="1035" y="8"/>
                  </a:lnTo>
                  <a:cubicBezTo>
                    <a:pt x="996" y="3"/>
                    <a:pt x="957" y="0"/>
                    <a:pt x="9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711;p62">
              <a:extLst>
                <a:ext uri="{FF2B5EF4-FFF2-40B4-BE49-F238E27FC236}">
                  <a16:creationId xmlns:a16="http://schemas.microsoft.com/office/drawing/2014/main" id="{9BE7956A-87F0-2DEB-D4A9-3F6BCD50F813}"/>
                </a:ext>
              </a:extLst>
            </p:cNvPr>
            <p:cNvSpPr/>
            <p:nvPr/>
          </p:nvSpPr>
          <p:spPr>
            <a:xfrm>
              <a:off x="5938137" y="2272558"/>
              <a:ext cx="43604" cy="96427"/>
            </a:xfrm>
            <a:custGeom>
              <a:avLst/>
              <a:gdLst/>
              <a:ahLst/>
              <a:cxnLst/>
              <a:rect l="l" t="t" r="r" b="b"/>
              <a:pathLst>
                <a:path w="2436" h="5387" extrusionOk="0">
                  <a:moveTo>
                    <a:pt x="1450" y="0"/>
                  </a:moveTo>
                  <a:cubicBezTo>
                    <a:pt x="996" y="0"/>
                    <a:pt x="595" y="348"/>
                    <a:pt x="534" y="809"/>
                  </a:cubicBezTo>
                  <a:lnTo>
                    <a:pt x="67" y="4345"/>
                  </a:lnTo>
                  <a:cubicBezTo>
                    <a:pt x="0" y="4845"/>
                    <a:pt x="367" y="5312"/>
                    <a:pt x="901" y="5379"/>
                  </a:cubicBezTo>
                  <a:cubicBezTo>
                    <a:pt x="940" y="5384"/>
                    <a:pt x="980" y="5387"/>
                    <a:pt x="1019" y="5387"/>
                  </a:cubicBezTo>
                  <a:cubicBezTo>
                    <a:pt x="1472" y="5387"/>
                    <a:pt x="1873" y="5039"/>
                    <a:pt x="1935" y="4578"/>
                  </a:cubicBezTo>
                  <a:lnTo>
                    <a:pt x="2368" y="1042"/>
                  </a:lnTo>
                  <a:cubicBezTo>
                    <a:pt x="2435" y="542"/>
                    <a:pt x="2068" y="75"/>
                    <a:pt x="1568" y="8"/>
                  </a:cubicBezTo>
                  <a:cubicBezTo>
                    <a:pt x="1528" y="3"/>
                    <a:pt x="1489" y="0"/>
                    <a:pt x="14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712;p62">
              <a:extLst>
                <a:ext uri="{FF2B5EF4-FFF2-40B4-BE49-F238E27FC236}">
                  <a16:creationId xmlns:a16="http://schemas.microsoft.com/office/drawing/2014/main" id="{BE3615C6-DCEB-252D-24BF-9C61DD93BB36}"/>
                </a:ext>
              </a:extLst>
            </p:cNvPr>
            <p:cNvSpPr/>
            <p:nvPr/>
          </p:nvSpPr>
          <p:spPr>
            <a:xfrm>
              <a:off x="5651522" y="2237474"/>
              <a:ext cx="78241" cy="82644"/>
            </a:xfrm>
            <a:custGeom>
              <a:avLst/>
              <a:gdLst/>
              <a:ahLst/>
              <a:cxnLst/>
              <a:rect l="l" t="t" r="r" b="b"/>
              <a:pathLst>
                <a:path w="4371" h="4617" extrusionOk="0">
                  <a:moveTo>
                    <a:pt x="3301" y="1"/>
                  </a:moveTo>
                  <a:cubicBezTo>
                    <a:pt x="3033" y="1"/>
                    <a:pt x="2771" y="110"/>
                    <a:pt x="2602" y="334"/>
                  </a:cubicBezTo>
                  <a:lnTo>
                    <a:pt x="334" y="3102"/>
                  </a:lnTo>
                  <a:cubicBezTo>
                    <a:pt x="1" y="3469"/>
                    <a:pt x="67" y="4070"/>
                    <a:pt x="468" y="4403"/>
                  </a:cubicBezTo>
                  <a:cubicBezTo>
                    <a:pt x="641" y="4548"/>
                    <a:pt x="845" y="4617"/>
                    <a:pt x="1048" y="4617"/>
                  </a:cubicBezTo>
                  <a:cubicBezTo>
                    <a:pt x="1314" y="4617"/>
                    <a:pt x="1579" y="4497"/>
                    <a:pt x="1769" y="4270"/>
                  </a:cubicBezTo>
                  <a:lnTo>
                    <a:pt x="4037" y="1535"/>
                  </a:lnTo>
                  <a:cubicBezTo>
                    <a:pt x="4370" y="1134"/>
                    <a:pt x="4304" y="534"/>
                    <a:pt x="3903" y="200"/>
                  </a:cubicBezTo>
                  <a:cubicBezTo>
                    <a:pt x="3727" y="68"/>
                    <a:pt x="3512" y="1"/>
                    <a:pt x="3301" y="1"/>
                  </a:cubicBezTo>
                  <a:close/>
                </a:path>
              </a:pathLst>
            </a:custGeom>
            <a:solidFill>
              <a:srgbClr val="BB51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13;p62">
              <a:extLst>
                <a:ext uri="{FF2B5EF4-FFF2-40B4-BE49-F238E27FC236}">
                  <a16:creationId xmlns:a16="http://schemas.microsoft.com/office/drawing/2014/main" id="{C5041688-38AB-D7B9-D909-B22180B5BB62}"/>
                </a:ext>
              </a:extLst>
            </p:cNvPr>
            <p:cNvSpPr/>
            <p:nvPr/>
          </p:nvSpPr>
          <p:spPr>
            <a:xfrm>
              <a:off x="5286111" y="2098587"/>
              <a:ext cx="60323" cy="93277"/>
            </a:xfrm>
            <a:custGeom>
              <a:avLst/>
              <a:gdLst/>
              <a:ahLst/>
              <a:cxnLst/>
              <a:rect l="l" t="t" r="r" b="b"/>
              <a:pathLst>
                <a:path w="3370" h="5211" extrusionOk="0">
                  <a:moveTo>
                    <a:pt x="1059" y="0"/>
                  </a:moveTo>
                  <a:cubicBezTo>
                    <a:pt x="952" y="0"/>
                    <a:pt x="842" y="18"/>
                    <a:pt x="734" y="54"/>
                  </a:cubicBezTo>
                  <a:cubicBezTo>
                    <a:pt x="267" y="220"/>
                    <a:pt x="0" y="754"/>
                    <a:pt x="200" y="1255"/>
                  </a:cubicBezTo>
                  <a:lnTo>
                    <a:pt x="1434" y="4590"/>
                  </a:lnTo>
                  <a:cubicBezTo>
                    <a:pt x="1591" y="4982"/>
                    <a:pt x="1953" y="5211"/>
                    <a:pt x="2327" y="5211"/>
                  </a:cubicBezTo>
                  <a:cubicBezTo>
                    <a:pt x="2430" y="5211"/>
                    <a:pt x="2534" y="5193"/>
                    <a:pt x="2635" y="5157"/>
                  </a:cubicBezTo>
                  <a:cubicBezTo>
                    <a:pt x="3136" y="4957"/>
                    <a:pt x="3369" y="4423"/>
                    <a:pt x="3202" y="3956"/>
                  </a:cubicBezTo>
                  <a:lnTo>
                    <a:pt x="1935" y="621"/>
                  </a:lnTo>
                  <a:cubicBezTo>
                    <a:pt x="1804" y="229"/>
                    <a:pt x="1448" y="0"/>
                    <a:pt x="1059" y="0"/>
                  </a:cubicBezTo>
                  <a:close/>
                </a:path>
              </a:pathLst>
            </a:custGeom>
            <a:solidFill>
              <a:srgbClr val="8130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714;p62">
              <a:extLst>
                <a:ext uri="{FF2B5EF4-FFF2-40B4-BE49-F238E27FC236}">
                  <a16:creationId xmlns:a16="http://schemas.microsoft.com/office/drawing/2014/main" id="{6B152309-A9F3-1ABB-9D9B-587EB16FF129}"/>
                </a:ext>
              </a:extLst>
            </p:cNvPr>
            <p:cNvSpPr/>
            <p:nvPr/>
          </p:nvSpPr>
          <p:spPr>
            <a:xfrm>
              <a:off x="5428220" y="2019666"/>
              <a:ext cx="83611" cy="77131"/>
            </a:xfrm>
            <a:custGeom>
              <a:avLst/>
              <a:gdLst/>
              <a:ahLst/>
              <a:cxnLst/>
              <a:rect l="l" t="t" r="r" b="b"/>
              <a:pathLst>
                <a:path w="4671" h="4309" extrusionOk="0">
                  <a:moveTo>
                    <a:pt x="3603" y="1"/>
                  </a:moveTo>
                  <a:cubicBezTo>
                    <a:pt x="3372" y="1"/>
                    <a:pt x="3144" y="85"/>
                    <a:pt x="2969" y="260"/>
                  </a:cubicBezTo>
                  <a:lnTo>
                    <a:pt x="400" y="2695"/>
                  </a:lnTo>
                  <a:cubicBezTo>
                    <a:pt x="33" y="3062"/>
                    <a:pt x="0" y="3629"/>
                    <a:pt x="367" y="4029"/>
                  </a:cubicBezTo>
                  <a:cubicBezTo>
                    <a:pt x="538" y="4217"/>
                    <a:pt x="778" y="4309"/>
                    <a:pt x="1022" y="4309"/>
                  </a:cubicBezTo>
                  <a:cubicBezTo>
                    <a:pt x="1254" y="4309"/>
                    <a:pt x="1489" y="4225"/>
                    <a:pt x="1668" y="4062"/>
                  </a:cubicBezTo>
                  <a:lnTo>
                    <a:pt x="4270" y="1627"/>
                  </a:lnTo>
                  <a:cubicBezTo>
                    <a:pt x="4637" y="1260"/>
                    <a:pt x="4670" y="660"/>
                    <a:pt x="4303" y="293"/>
                  </a:cubicBezTo>
                  <a:cubicBezTo>
                    <a:pt x="4111" y="101"/>
                    <a:pt x="3856" y="1"/>
                    <a:pt x="3603" y="1"/>
                  </a:cubicBezTo>
                  <a:close/>
                </a:path>
              </a:pathLst>
            </a:custGeom>
            <a:solidFill>
              <a:srgbClr val="BB51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715;p62">
              <a:extLst>
                <a:ext uri="{FF2B5EF4-FFF2-40B4-BE49-F238E27FC236}">
                  <a16:creationId xmlns:a16="http://schemas.microsoft.com/office/drawing/2014/main" id="{BE665FF2-0BCE-0BE7-D7A5-D975E36DEBA5}"/>
                </a:ext>
              </a:extLst>
            </p:cNvPr>
            <p:cNvSpPr/>
            <p:nvPr/>
          </p:nvSpPr>
          <p:spPr>
            <a:xfrm>
              <a:off x="5436579" y="2239854"/>
              <a:ext cx="36426" cy="36444"/>
            </a:xfrm>
            <a:custGeom>
              <a:avLst/>
              <a:gdLst/>
              <a:ahLst/>
              <a:cxnLst/>
              <a:rect l="l" t="t" r="r" b="b"/>
              <a:pathLst>
                <a:path w="2035" h="2036" extrusionOk="0">
                  <a:moveTo>
                    <a:pt x="2001" y="1"/>
                  </a:moveTo>
                  <a:lnTo>
                    <a:pt x="0" y="34"/>
                  </a:lnTo>
                  <a:lnTo>
                    <a:pt x="33" y="2035"/>
                  </a:lnTo>
                  <a:lnTo>
                    <a:pt x="2035" y="2002"/>
                  </a:lnTo>
                  <a:lnTo>
                    <a:pt x="2001" y="1"/>
                  </a:lnTo>
                  <a:close/>
                </a:path>
              </a:pathLst>
            </a:custGeom>
            <a:solidFill>
              <a:srgbClr val="7D94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716;p62">
              <a:extLst>
                <a:ext uri="{FF2B5EF4-FFF2-40B4-BE49-F238E27FC236}">
                  <a16:creationId xmlns:a16="http://schemas.microsoft.com/office/drawing/2014/main" id="{112DE45B-4C45-CFEF-8E51-1E46EE7227B9}"/>
                </a:ext>
              </a:extLst>
            </p:cNvPr>
            <p:cNvSpPr/>
            <p:nvPr/>
          </p:nvSpPr>
          <p:spPr>
            <a:xfrm>
              <a:off x="5545250" y="1912052"/>
              <a:ext cx="36426" cy="36444"/>
            </a:xfrm>
            <a:custGeom>
              <a:avLst/>
              <a:gdLst/>
              <a:ahLst/>
              <a:cxnLst/>
              <a:rect l="l" t="t" r="r" b="b"/>
              <a:pathLst>
                <a:path w="2035" h="2036" extrusionOk="0">
                  <a:moveTo>
                    <a:pt x="2001" y="0"/>
                  </a:moveTo>
                  <a:lnTo>
                    <a:pt x="0" y="34"/>
                  </a:lnTo>
                  <a:lnTo>
                    <a:pt x="33" y="2035"/>
                  </a:lnTo>
                  <a:lnTo>
                    <a:pt x="2035" y="2035"/>
                  </a:lnTo>
                  <a:lnTo>
                    <a:pt x="200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717;p62">
              <a:extLst>
                <a:ext uri="{FF2B5EF4-FFF2-40B4-BE49-F238E27FC236}">
                  <a16:creationId xmlns:a16="http://schemas.microsoft.com/office/drawing/2014/main" id="{A273427C-0D5B-3B03-9613-36299C3D32D9}"/>
                </a:ext>
              </a:extLst>
            </p:cNvPr>
            <p:cNvSpPr/>
            <p:nvPr/>
          </p:nvSpPr>
          <p:spPr>
            <a:xfrm>
              <a:off x="5861095" y="2211787"/>
              <a:ext cx="36444" cy="36444"/>
            </a:xfrm>
            <a:custGeom>
              <a:avLst/>
              <a:gdLst/>
              <a:ahLst/>
              <a:cxnLst/>
              <a:rect l="l" t="t" r="r" b="b"/>
              <a:pathLst>
                <a:path w="2036" h="2036" extrusionOk="0">
                  <a:moveTo>
                    <a:pt x="2002" y="1"/>
                  </a:moveTo>
                  <a:lnTo>
                    <a:pt x="1" y="34"/>
                  </a:lnTo>
                  <a:lnTo>
                    <a:pt x="34" y="2036"/>
                  </a:lnTo>
                  <a:lnTo>
                    <a:pt x="2036" y="2002"/>
                  </a:lnTo>
                  <a:lnTo>
                    <a:pt x="200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718;p62">
              <a:extLst>
                <a:ext uri="{FF2B5EF4-FFF2-40B4-BE49-F238E27FC236}">
                  <a16:creationId xmlns:a16="http://schemas.microsoft.com/office/drawing/2014/main" id="{5F50A4F9-EE97-64AA-2A51-9A8A064CB532}"/>
                </a:ext>
              </a:extLst>
            </p:cNvPr>
            <p:cNvSpPr/>
            <p:nvPr/>
          </p:nvSpPr>
          <p:spPr>
            <a:xfrm>
              <a:off x="5742275" y="2514512"/>
              <a:ext cx="36444" cy="36444"/>
            </a:xfrm>
            <a:custGeom>
              <a:avLst/>
              <a:gdLst/>
              <a:ahLst/>
              <a:cxnLst/>
              <a:rect l="l" t="t" r="r" b="b"/>
              <a:pathLst>
                <a:path w="2036" h="2036" extrusionOk="0">
                  <a:moveTo>
                    <a:pt x="2002" y="1"/>
                  </a:moveTo>
                  <a:lnTo>
                    <a:pt x="1" y="34"/>
                  </a:lnTo>
                  <a:lnTo>
                    <a:pt x="34" y="2036"/>
                  </a:lnTo>
                  <a:lnTo>
                    <a:pt x="2036" y="2002"/>
                  </a:lnTo>
                  <a:lnTo>
                    <a:pt x="200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719;p62">
              <a:extLst>
                <a:ext uri="{FF2B5EF4-FFF2-40B4-BE49-F238E27FC236}">
                  <a16:creationId xmlns:a16="http://schemas.microsoft.com/office/drawing/2014/main" id="{D157BB49-CCD3-7B5F-6365-E789435F276A}"/>
                </a:ext>
              </a:extLst>
            </p:cNvPr>
            <p:cNvSpPr/>
            <p:nvPr/>
          </p:nvSpPr>
          <p:spPr>
            <a:xfrm>
              <a:off x="4995326" y="1698737"/>
              <a:ext cx="759515" cy="740559"/>
            </a:xfrm>
            <a:custGeom>
              <a:avLst/>
              <a:gdLst/>
              <a:ahLst/>
              <a:cxnLst/>
              <a:rect l="l" t="t" r="r" b="b"/>
              <a:pathLst>
                <a:path w="42431" h="41372" extrusionOk="0">
                  <a:moveTo>
                    <a:pt x="8363" y="0"/>
                  </a:moveTo>
                  <a:cubicBezTo>
                    <a:pt x="6840" y="0"/>
                    <a:pt x="5320" y="592"/>
                    <a:pt x="4170" y="1777"/>
                  </a:cubicBezTo>
                  <a:lnTo>
                    <a:pt x="0" y="5980"/>
                  </a:lnTo>
                  <a:lnTo>
                    <a:pt x="1801" y="7748"/>
                  </a:lnTo>
                  <a:lnTo>
                    <a:pt x="4637" y="4846"/>
                  </a:lnTo>
                  <a:lnTo>
                    <a:pt x="37027" y="36702"/>
                  </a:lnTo>
                  <a:lnTo>
                    <a:pt x="34191" y="39604"/>
                  </a:lnTo>
                  <a:lnTo>
                    <a:pt x="35959" y="41372"/>
                  </a:lnTo>
                  <a:lnTo>
                    <a:pt x="40129" y="37136"/>
                  </a:lnTo>
                  <a:cubicBezTo>
                    <a:pt x="42430" y="34834"/>
                    <a:pt x="42397" y="31098"/>
                    <a:pt x="40062" y="28830"/>
                  </a:cubicBezTo>
                  <a:lnTo>
                    <a:pt x="12476" y="1677"/>
                  </a:lnTo>
                  <a:cubicBezTo>
                    <a:pt x="11325" y="559"/>
                    <a:pt x="9842" y="0"/>
                    <a:pt x="836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720;p62">
              <a:extLst>
                <a:ext uri="{FF2B5EF4-FFF2-40B4-BE49-F238E27FC236}">
                  <a16:creationId xmlns:a16="http://schemas.microsoft.com/office/drawing/2014/main" id="{2357F918-E2B7-823B-6584-07182203B6D4}"/>
                </a:ext>
              </a:extLst>
            </p:cNvPr>
            <p:cNvSpPr/>
            <p:nvPr/>
          </p:nvSpPr>
          <p:spPr>
            <a:xfrm>
              <a:off x="4721259" y="1770087"/>
              <a:ext cx="955949" cy="949255"/>
            </a:xfrm>
            <a:custGeom>
              <a:avLst/>
              <a:gdLst/>
              <a:ahLst/>
              <a:cxnLst/>
              <a:rect l="l" t="t" r="r" b="b"/>
              <a:pathLst>
                <a:path w="53405" h="53031" extrusionOk="0">
                  <a:moveTo>
                    <a:pt x="21782" y="1"/>
                  </a:moveTo>
                  <a:cubicBezTo>
                    <a:pt x="21171" y="1"/>
                    <a:pt x="20557" y="234"/>
                    <a:pt x="20081" y="693"/>
                  </a:cubicBezTo>
                  <a:lnTo>
                    <a:pt x="0" y="21141"/>
                  </a:lnTo>
                  <a:lnTo>
                    <a:pt x="32390" y="53030"/>
                  </a:lnTo>
                  <a:lnTo>
                    <a:pt x="52504" y="32582"/>
                  </a:lnTo>
                  <a:cubicBezTo>
                    <a:pt x="53405" y="31682"/>
                    <a:pt x="53405" y="30181"/>
                    <a:pt x="52471" y="29247"/>
                  </a:cubicBezTo>
                  <a:lnTo>
                    <a:pt x="23417" y="660"/>
                  </a:lnTo>
                  <a:cubicBezTo>
                    <a:pt x="22959" y="218"/>
                    <a:pt x="22372" y="1"/>
                    <a:pt x="217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721;p62">
              <a:extLst>
                <a:ext uri="{FF2B5EF4-FFF2-40B4-BE49-F238E27FC236}">
                  <a16:creationId xmlns:a16="http://schemas.microsoft.com/office/drawing/2014/main" id="{2A5EC153-AF86-E58D-3E7C-A8FDAE49C955}"/>
                </a:ext>
              </a:extLst>
            </p:cNvPr>
            <p:cNvSpPr/>
            <p:nvPr/>
          </p:nvSpPr>
          <p:spPr>
            <a:xfrm>
              <a:off x="4915904" y="1836818"/>
              <a:ext cx="691459" cy="684281"/>
            </a:xfrm>
            <a:custGeom>
              <a:avLst/>
              <a:gdLst/>
              <a:ahLst/>
              <a:cxnLst/>
              <a:rect l="l" t="t" r="r" b="b"/>
              <a:pathLst>
                <a:path w="38629" h="38228" extrusionOk="0">
                  <a:moveTo>
                    <a:pt x="6238" y="0"/>
                  </a:moveTo>
                  <a:lnTo>
                    <a:pt x="1" y="6338"/>
                  </a:lnTo>
                  <a:lnTo>
                    <a:pt x="32390" y="38228"/>
                  </a:lnTo>
                  <a:lnTo>
                    <a:pt x="38628" y="31890"/>
                  </a:lnTo>
                  <a:lnTo>
                    <a:pt x="6238" y="0"/>
                  </a:lnTo>
                  <a:close/>
                </a:path>
              </a:pathLst>
            </a:custGeom>
            <a:solidFill>
              <a:srgbClr val="E38C45">
                <a:alpha val="32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722;p62">
              <a:extLst>
                <a:ext uri="{FF2B5EF4-FFF2-40B4-BE49-F238E27FC236}">
                  <a16:creationId xmlns:a16="http://schemas.microsoft.com/office/drawing/2014/main" id="{358918E7-9A52-6495-A1C0-1D815A91D39D}"/>
                </a:ext>
              </a:extLst>
            </p:cNvPr>
            <p:cNvSpPr/>
            <p:nvPr/>
          </p:nvSpPr>
          <p:spPr>
            <a:xfrm>
              <a:off x="4819172" y="2004004"/>
              <a:ext cx="623976" cy="615026"/>
            </a:xfrm>
            <a:custGeom>
              <a:avLst/>
              <a:gdLst/>
              <a:ahLst/>
              <a:cxnLst/>
              <a:rect l="l" t="t" r="r" b="b"/>
              <a:pathLst>
                <a:path w="34859" h="34359" extrusionOk="0">
                  <a:moveTo>
                    <a:pt x="2436" y="1"/>
                  </a:moveTo>
                  <a:lnTo>
                    <a:pt x="1" y="2469"/>
                  </a:lnTo>
                  <a:lnTo>
                    <a:pt x="32391" y="34358"/>
                  </a:lnTo>
                  <a:lnTo>
                    <a:pt x="34859" y="31890"/>
                  </a:lnTo>
                  <a:lnTo>
                    <a:pt x="2436" y="1"/>
                  </a:lnTo>
                  <a:close/>
                </a:path>
              </a:pathLst>
            </a:custGeom>
            <a:solidFill>
              <a:srgbClr val="E38C45">
                <a:alpha val="32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723;p62">
              <a:extLst>
                <a:ext uri="{FF2B5EF4-FFF2-40B4-BE49-F238E27FC236}">
                  <a16:creationId xmlns:a16="http://schemas.microsoft.com/office/drawing/2014/main" id="{3049321A-E46E-A4A7-5908-C7FFFFABD14F}"/>
                </a:ext>
              </a:extLst>
            </p:cNvPr>
            <p:cNvSpPr/>
            <p:nvPr/>
          </p:nvSpPr>
          <p:spPr>
            <a:xfrm>
              <a:off x="5133836" y="2440352"/>
              <a:ext cx="98539" cy="37805"/>
            </a:xfrm>
            <a:custGeom>
              <a:avLst/>
              <a:gdLst/>
              <a:ahLst/>
              <a:cxnLst/>
              <a:rect l="l" t="t" r="r" b="b"/>
              <a:pathLst>
                <a:path w="5505" h="2112" extrusionOk="0">
                  <a:moveTo>
                    <a:pt x="953" y="0"/>
                  </a:moveTo>
                  <a:cubicBezTo>
                    <a:pt x="473" y="0"/>
                    <a:pt x="99" y="380"/>
                    <a:pt x="68" y="875"/>
                  </a:cubicBezTo>
                  <a:cubicBezTo>
                    <a:pt x="1" y="1375"/>
                    <a:pt x="401" y="1809"/>
                    <a:pt x="902" y="1876"/>
                  </a:cubicBezTo>
                  <a:lnTo>
                    <a:pt x="4471" y="2109"/>
                  </a:lnTo>
                  <a:cubicBezTo>
                    <a:pt x="4492" y="2111"/>
                    <a:pt x="4513" y="2111"/>
                    <a:pt x="4534" y="2111"/>
                  </a:cubicBezTo>
                  <a:cubicBezTo>
                    <a:pt x="5007" y="2111"/>
                    <a:pt x="5408" y="1754"/>
                    <a:pt x="5472" y="1275"/>
                  </a:cubicBezTo>
                  <a:cubicBezTo>
                    <a:pt x="5505" y="741"/>
                    <a:pt x="5105" y="308"/>
                    <a:pt x="4604" y="274"/>
                  </a:cubicBezTo>
                  <a:lnTo>
                    <a:pt x="1068" y="8"/>
                  </a:lnTo>
                  <a:cubicBezTo>
                    <a:pt x="1029" y="3"/>
                    <a:pt x="991" y="0"/>
                    <a:pt x="9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724;p62">
              <a:extLst>
                <a:ext uri="{FF2B5EF4-FFF2-40B4-BE49-F238E27FC236}">
                  <a16:creationId xmlns:a16="http://schemas.microsoft.com/office/drawing/2014/main" id="{1F810012-4339-67D5-2331-4B1C11BA5FE3}"/>
                </a:ext>
              </a:extLst>
            </p:cNvPr>
            <p:cNvSpPr/>
            <p:nvPr/>
          </p:nvSpPr>
          <p:spPr>
            <a:xfrm>
              <a:off x="5497475" y="2272558"/>
              <a:ext cx="43604" cy="96427"/>
            </a:xfrm>
            <a:custGeom>
              <a:avLst/>
              <a:gdLst/>
              <a:ahLst/>
              <a:cxnLst/>
              <a:rect l="l" t="t" r="r" b="b"/>
              <a:pathLst>
                <a:path w="2436" h="5387" extrusionOk="0">
                  <a:moveTo>
                    <a:pt x="1417" y="0"/>
                  </a:moveTo>
                  <a:cubicBezTo>
                    <a:pt x="963" y="0"/>
                    <a:pt x="562" y="348"/>
                    <a:pt x="501" y="809"/>
                  </a:cubicBezTo>
                  <a:lnTo>
                    <a:pt x="67" y="4345"/>
                  </a:lnTo>
                  <a:cubicBezTo>
                    <a:pt x="0" y="4845"/>
                    <a:pt x="367" y="5312"/>
                    <a:pt x="868" y="5379"/>
                  </a:cubicBezTo>
                  <a:cubicBezTo>
                    <a:pt x="907" y="5384"/>
                    <a:pt x="947" y="5387"/>
                    <a:pt x="986" y="5387"/>
                  </a:cubicBezTo>
                  <a:cubicBezTo>
                    <a:pt x="1439" y="5387"/>
                    <a:pt x="1840" y="5039"/>
                    <a:pt x="1902" y="4578"/>
                  </a:cubicBezTo>
                  <a:lnTo>
                    <a:pt x="2369" y="1042"/>
                  </a:lnTo>
                  <a:cubicBezTo>
                    <a:pt x="2436" y="542"/>
                    <a:pt x="2069" y="75"/>
                    <a:pt x="1535" y="8"/>
                  </a:cubicBezTo>
                  <a:cubicBezTo>
                    <a:pt x="1495" y="3"/>
                    <a:pt x="1456" y="0"/>
                    <a:pt x="14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725;p62">
              <a:extLst>
                <a:ext uri="{FF2B5EF4-FFF2-40B4-BE49-F238E27FC236}">
                  <a16:creationId xmlns:a16="http://schemas.microsoft.com/office/drawing/2014/main" id="{FC5839B4-3EAA-FB5C-FE1C-004B0D7600A5}"/>
                </a:ext>
              </a:extLst>
            </p:cNvPr>
            <p:cNvSpPr/>
            <p:nvPr/>
          </p:nvSpPr>
          <p:spPr>
            <a:xfrm>
              <a:off x="5210269" y="2237474"/>
              <a:ext cx="78241" cy="82644"/>
            </a:xfrm>
            <a:custGeom>
              <a:avLst/>
              <a:gdLst/>
              <a:ahLst/>
              <a:cxnLst/>
              <a:rect l="l" t="t" r="r" b="b"/>
              <a:pathLst>
                <a:path w="4371" h="4617" extrusionOk="0">
                  <a:moveTo>
                    <a:pt x="3312" y="1"/>
                  </a:moveTo>
                  <a:cubicBezTo>
                    <a:pt x="3049" y="1"/>
                    <a:pt x="2789" y="110"/>
                    <a:pt x="2603" y="334"/>
                  </a:cubicBezTo>
                  <a:lnTo>
                    <a:pt x="334" y="3102"/>
                  </a:lnTo>
                  <a:cubicBezTo>
                    <a:pt x="1" y="3469"/>
                    <a:pt x="67" y="4070"/>
                    <a:pt x="468" y="4403"/>
                  </a:cubicBezTo>
                  <a:cubicBezTo>
                    <a:pt x="641" y="4548"/>
                    <a:pt x="851" y="4617"/>
                    <a:pt x="1058" y="4617"/>
                  </a:cubicBezTo>
                  <a:cubicBezTo>
                    <a:pt x="1331" y="4617"/>
                    <a:pt x="1598" y="4497"/>
                    <a:pt x="1769" y="4270"/>
                  </a:cubicBezTo>
                  <a:lnTo>
                    <a:pt x="4037" y="1535"/>
                  </a:lnTo>
                  <a:cubicBezTo>
                    <a:pt x="4370" y="1134"/>
                    <a:pt x="4304" y="534"/>
                    <a:pt x="3903" y="200"/>
                  </a:cubicBezTo>
                  <a:cubicBezTo>
                    <a:pt x="3727" y="68"/>
                    <a:pt x="3519" y="1"/>
                    <a:pt x="33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2726;p62">
              <a:extLst>
                <a:ext uri="{FF2B5EF4-FFF2-40B4-BE49-F238E27FC236}">
                  <a16:creationId xmlns:a16="http://schemas.microsoft.com/office/drawing/2014/main" id="{8B06D136-8EBD-4026-1B39-FE2C35ECE7BC}"/>
                </a:ext>
              </a:extLst>
            </p:cNvPr>
            <p:cNvSpPr/>
            <p:nvPr/>
          </p:nvSpPr>
          <p:spPr>
            <a:xfrm>
              <a:off x="4845449" y="2098587"/>
              <a:ext cx="59732" cy="93277"/>
            </a:xfrm>
            <a:custGeom>
              <a:avLst/>
              <a:gdLst/>
              <a:ahLst/>
              <a:cxnLst/>
              <a:rect l="l" t="t" r="r" b="b"/>
              <a:pathLst>
                <a:path w="3337" h="5211" extrusionOk="0">
                  <a:moveTo>
                    <a:pt x="1026" y="0"/>
                  </a:moveTo>
                  <a:cubicBezTo>
                    <a:pt x="919" y="0"/>
                    <a:pt x="809" y="18"/>
                    <a:pt x="701" y="54"/>
                  </a:cubicBezTo>
                  <a:cubicBezTo>
                    <a:pt x="234" y="220"/>
                    <a:pt x="0" y="788"/>
                    <a:pt x="167" y="1255"/>
                  </a:cubicBezTo>
                  <a:lnTo>
                    <a:pt x="1435" y="4590"/>
                  </a:lnTo>
                  <a:cubicBezTo>
                    <a:pt x="1566" y="4982"/>
                    <a:pt x="1922" y="5211"/>
                    <a:pt x="2295" y="5211"/>
                  </a:cubicBezTo>
                  <a:cubicBezTo>
                    <a:pt x="2397" y="5211"/>
                    <a:pt x="2501" y="5193"/>
                    <a:pt x="2602" y="5157"/>
                  </a:cubicBezTo>
                  <a:cubicBezTo>
                    <a:pt x="3103" y="4957"/>
                    <a:pt x="3336" y="4423"/>
                    <a:pt x="3169" y="3956"/>
                  </a:cubicBezTo>
                  <a:lnTo>
                    <a:pt x="1902" y="621"/>
                  </a:lnTo>
                  <a:cubicBezTo>
                    <a:pt x="1771" y="229"/>
                    <a:pt x="1415" y="0"/>
                    <a:pt x="10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2727;p62">
              <a:extLst>
                <a:ext uri="{FF2B5EF4-FFF2-40B4-BE49-F238E27FC236}">
                  <a16:creationId xmlns:a16="http://schemas.microsoft.com/office/drawing/2014/main" id="{E7494C37-3BF6-36FC-B35F-6EFB6E7FEAE5}"/>
                </a:ext>
              </a:extLst>
            </p:cNvPr>
            <p:cNvSpPr/>
            <p:nvPr/>
          </p:nvSpPr>
          <p:spPr>
            <a:xfrm>
              <a:off x="4986967" y="2019129"/>
              <a:ext cx="83611" cy="77597"/>
            </a:xfrm>
            <a:custGeom>
              <a:avLst/>
              <a:gdLst/>
              <a:ahLst/>
              <a:cxnLst/>
              <a:rect l="l" t="t" r="r" b="b"/>
              <a:pathLst>
                <a:path w="4671" h="4335" extrusionOk="0">
                  <a:moveTo>
                    <a:pt x="3600" y="1"/>
                  </a:moveTo>
                  <a:cubicBezTo>
                    <a:pt x="3370" y="1"/>
                    <a:pt x="3140" y="85"/>
                    <a:pt x="2969" y="256"/>
                  </a:cubicBezTo>
                  <a:lnTo>
                    <a:pt x="400" y="2691"/>
                  </a:lnTo>
                  <a:cubicBezTo>
                    <a:pt x="0" y="3058"/>
                    <a:pt x="0" y="3659"/>
                    <a:pt x="367" y="4026"/>
                  </a:cubicBezTo>
                  <a:cubicBezTo>
                    <a:pt x="541" y="4235"/>
                    <a:pt x="789" y="4335"/>
                    <a:pt x="1042" y="4335"/>
                  </a:cubicBezTo>
                  <a:cubicBezTo>
                    <a:pt x="1274" y="4335"/>
                    <a:pt x="1510" y="4252"/>
                    <a:pt x="1701" y="4092"/>
                  </a:cubicBezTo>
                  <a:lnTo>
                    <a:pt x="4270" y="1657"/>
                  </a:lnTo>
                  <a:cubicBezTo>
                    <a:pt x="4637" y="1290"/>
                    <a:pt x="4670" y="690"/>
                    <a:pt x="4303" y="323"/>
                  </a:cubicBezTo>
                  <a:cubicBezTo>
                    <a:pt x="4126" y="110"/>
                    <a:pt x="3863" y="1"/>
                    <a:pt x="360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2728;p62">
              <a:extLst>
                <a:ext uri="{FF2B5EF4-FFF2-40B4-BE49-F238E27FC236}">
                  <a16:creationId xmlns:a16="http://schemas.microsoft.com/office/drawing/2014/main" id="{5487D51E-4266-74B7-1801-D71CC5BB6E4B}"/>
                </a:ext>
              </a:extLst>
            </p:cNvPr>
            <p:cNvSpPr/>
            <p:nvPr/>
          </p:nvSpPr>
          <p:spPr>
            <a:xfrm>
              <a:off x="5185800" y="2032304"/>
              <a:ext cx="60323" cy="93295"/>
            </a:xfrm>
            <a:custGeom>
              <a:avLst/>
              <a:gdLst/>
              <a:ahLst/>
              <a:cxnLst/>
              <a:rect l="l" t="t" r="r" b="b"/>
              <a:pathLst>
                <a:path w="3370" h="5212" extrusionOk="0">
                  <a:moveTo>
                    <a:pt x="1059" y="1"/>
                  </a:moveTo>
                  <a:cubicBezTo>
                    <a:pt x="952" y="1"/>
                    <a:pt x="842" y="18"/>
                    <a:pt x="734" y="54"/>
                  </a:cubicBezTo>
                  <a:cubicBezTo>
                    <a:pt x="267" y="254"/>
                    <a:pt x="0" y="788"/>
                    <a:pt x="200" y="1255"/>
                  </a:cubicBezTo>
                  <a:lnTo>
                    <a:pt x="1434" y="4591"/>
                  </a:lnTo>
                  <a:cubicBezTo>
                    <a:pt x="1591" y="4983"/>
                    <a:pt x="1953" y="5211"/>
                    <a:pt x="2327" y="5211"/>
                  </a:cubicBezTo>
                  <a:cubicBezTo>
                    <a:pt x="2430" y="5211"/>
                    <a:pt x="2534" y="5194"/>
                    <a:pt x="2635" y="5158"/>
                  </a:cubicBezTo>
                  <a:cubicBezTo>
                    <a:pt x="3136" y="4958"/>
                    <a:pt x="3369" y="4424"/>
                    <a:pt x="3202" y="3957"/>
                  </a:cubicBezTo>
                  <a:lnTo>
                    <a:pt x="1935" y="621"/>
                  </a:lnTo>
                  <a:cubicBezTo>
                    <a:pt x="1804" y="229"/>
                    <a:pt x="1448" y="1"/>
                    <a:pt x="10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2729;p62">
              <a:extLst>
                <a:ext uri="{FF2B5EF4-FFF2-40B4-BE49-F238E27FC236}">
                  <a16:creationId xmlns:a16="http://schemas.microsoft.com/office/drawing/2014/main" id="{3ACACBFD-4AE4-31A0-9760-4CD1AEB2DC11}"/>
                </a:ext>
              </a:extLst>
            </p:cNvPr>
            <p:cNvSpPr/>
            <p:nvPr/>
          </p:nvSpPr>
          <p:spPr>
            <a:xfrm>
              <a:off x="4995326" y="2189108"/>
              <a:ext cx="35836" cy="36444"/>
            </a:xfrm>
            <a:custGeom>
              <a:avLst/>
              <a:gdLst/>
              <a:ahLst/>
              <a:cxnLst/>
              <a:rect l="l" t="t" r="r" b="b"/>
              <a:pathLst>
                <a:path w="2002" h="2036" extrusionOk="0">
                  <a:moveTo>
                    <a:pt x="2002" y="0"/>
                  </a:moveTo>
                  <a:lnTo>
                    <a:pt x="0" y="34"/>
                  </a:lnTo>
                  <a:lnTo>
                    <a:pt x="0" y="2035"/>
                  </a:lnTo>
                  <a:lnTo>
                    <a:pt x="2002" y="2035"/>
                  </a:lnTo>
                  <a:lnTo>
                    <a:pt x="200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2730;p62">
              <a:extLst>
                <a:ext uri="{FF2B5EF4-FFF2-40B4-BE49-F238E27FC236}">
                  <a16:creationId xmlns:a16="http://schemas.microsoft.com/office/drawing/2014/main" id="{88EC97D0-2BA2-7667-64AE-BC2F71646F00}"/>
                </a:ext>
              </a:extLst>
            </p:cNvPr>
            <p:cNvSpPr/>
            <p:nvPr/>
          </p:nvSpPr>
          <p:spPr>
            <a:xfrm>
              <a:off x="5103997" y="1912052"/>
              <a:ext cx="36426" cy="36444"/>
            </a:xfrm>
            <a:custGeom>
              <a:avLst/>
              <a:gdLst/>
              <a:ahLst/>
              <a:cxnLst/>
              <a:rect l="l" t="t" r="r" b="b"/>
              <a:pathLst>
                <a:path w="2035" h="2036" extrusionOk="0">
                  <a:moveTo>
                    <a:pt x="2035" y="0"/>
                  </a:moveTo>
                  <a:lnTo>
                    <a:pt x="0" y="34"/>
                  </a:lnTo>
                  <a:lnTo>
                    <a:pt x="33" y="2035"/>
                  </a:lnTo>
                  <a:lnTo>
                    <a:pt x="2035" y="2002"/>
                  </a:lnTo>
                  <a:lnTo>
                    <a:pt x="203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2731;p62">
              <a:extLst>
                <a:ext uri="{FF2B5EF4-FFF2-40B4-BE49-F238E27FC236}">
                  <a16:creationId xmlns:a16="http://schemas.microsoft.com/office/drawing/2014/main" id="{D20A3E1C-AC50-CE7B-2032-A5257F9A7BD3}"/>
                </a:ext>
              </a:extLst>
            </p:cNvPr>
            <p:cNvSpPr/>
            <p:nvPr/>
          </p:nvSpPr>
          <p:spPr>
            <a:xfrm>
              <a:off x="5419860" y="2211787"/>
              <a:ext cx="36426" cy="36444"/>
            </a:xfrm>
            <a:custGeom>
              <a:avLst/>
              <a:gdLst/>
              <a:ahLst/>
              <a:cxnLst/>
              <a:rect l="l" t="t" r="r" b="b"/>
              <a:pathLst>
                <a:path w="2035" h="2036" extrusionOk="0">
                  <a:moveTo>
                    <a:pt x="2001" y="1"/>
                  </a:moveTo>
                  <a:lnTo>
                    <a:pt x="0" y="34"/>
                  </a:lnTo>
                  <a:lnTo>
                    <a:pt x="33" y="2036"/>
                  </a:lnTo>
                  <a:lnTo>
                    <a:pt x="2035" y="2002"/>
                  </a:lnTo>
                  <a:lnTo>
                    <a:pt x="200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2732;p62">
              <a:extLst>
                <a:ext uri="{FF2B5EF4-FFF2-40B4-BE49-F238E27FC236}">
                  <a16:creationId xmlns:a16="http://schemas.microsoft.com/office/drawing/2014/main" id="{B56BE1D4-847B-3E6C-BBF4-95C121C9DDB5}"/>
                </a:ext>
              </a:extLst>
            </p:cNvPr>
            <p:cNvSpPr/>
            <p:nvPr/>
          </p:nvSpPr>
          <p:spPr>
            <a:xfrm>
              <a:off x="5301631" y="2514512"/>
              <a:ext cx="36444" cy="36444"/>
            </a:xfrm>
            <a:custGeom>
              <a:avLst/>
              <a:gdLst/>
              <a:ahLst/>
              <a:cxnLst/>
              <a:rect l="l" t="t" r="r" b="b"/>
              <a:pathLst>
                <a:path w="2036" h="2036" extrusionOk="0">
                  <a:moveTo>
                    <a:pt x="2002" y="1"/>
                  </a:moveTo>
                  <a:lnTo>
                    <a:pt x="0" y="34"/>
                  </a:lnTo>
                  <a:lnTo>
                    <a:pt x="0" y="2036"/>
                  </a:lnTo>
                  <a:lnTo>
                    <a:pt x="2035" y="2036"/>
                  </a:lnTo>
                  <a:lnTo>
                    <a:pt x="200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2733;p62">
              <a:extLst>
                <a:ext uri="{FF2B5EF4-FFF2-40B4-BE49-F238E27FC236}">
                  <a16:creationId xmlns:a16="http://schemas.microsoft.com/office/drawing/2014/main" id="{58AA1A77-479A-F103-19EF-7C30DB898EA0}"/>
                </a:ext>
              </a:extLst>
            </p:cNvPr>
            <p:cNvSpPr/>
            <p:nvPr/>
          </p:nvSpPr>
          <p:spPr>
            <a:xfrm>
              <a:off x="5759602" y="2078038"/>
              <a:ext cx="158845" cy="166022"/>
            </a:xfrm>
            <a:custGeom>
              <a:avLst/>
              <a:gdLst/>
              <a:ahLst/>
              <a:cxnLst/>
              <a:rect l="l" t="t" r="r" b="b"/>
              <a:pathLst>
                <a:path w="8874" h="9275" extrusionOk="0">
                  <a:moveTo>
                    <a:pt x="6205" y="1"/>
                  </a:moveTo>
                  <a:cubicBezTo>
                    <a:pt x="5971" y="1"/>
                    <a:pt x="5738" y="34"/>
                    <a:pt x="5504" y="101"/>
                  </a:cubicBezTo>
                  <a:cubicBezTo>
                    <a:pt x="4170" y="401"/>
                    <a:pt x="2969" y="1135"/>
                    <a:pt x="2035" y="2136"/>
                  </a:cubicBezTo>
                  <a:lnTo>
                    <a:pt x="1935" y="2102"/>
                  </a:lnTo>
                  <a:lnTo>
                    <a:pt x="1802" y="2403"/>
                  </a:lnTo>
                  <a:lnTo>
                    <a:pt x="1568" y="2636"/>
                  </a:lnTo>
                  <a:cubicBezTo>
                    <a:pt x="1068" y="3303"/>
                    <a:pt x="701" y="4037"/>
                    <a:pt x="467" y="4804"/>
                  </a:cubicBezTo>
                  <a:lnTo>
                    <a:pt x="167" y="5805"/>
                  </a:lnTo>
                  <a:cubicBezTo>
                    <a:pt x="167" y="5838"/>
                    <a:pt x="167" y="5838"/>
                    <a:pt x="167" y="5872"/>
                  </a:cubicBezTo>
                  <a:cubicBezTo>
                    <a:pt x="134" y="5905"/>
                    <a:pt x="134" y="5972"/>
                    <a:pt x="134" y="6005"/>
                  </a:cubicBezTo>
                  <a:cubicBezTo>
                    <a:pt x="134" y="6038"/>
                    <a:pt x="134" y="6072"/>
                    <a:pt x="134" y="6072"/>
                  </a:cubicBezTo>
                  <a:cubicBezTo>
                    <a:pt x="134" y="6079"/>
                    <a:pt x="135" y="6082"/>
                    <a:pt x="138" y="6082"/>
                  </a:cubicBezTo>
                  <a:cubicBezTo>
                    <a:pt x="142" y="6082"/>
                    <a:pt x="147" y="6074"/>
                    <a:pt x="148" y="6074"/>
                  </a:cubicBezTo>
                  <a:lnTo>
                    <a:pt x="148" y="6074"/>
                  </a:lnTo>
                  <a:cubicBezTo>
                    <a:pt x="149" y="6074"/>
                    <a:pt x="146" y="6081"/>
                    <a:pt x="134" y="6105"/>
                  </a:cubicBezTo>
                  <a:cubicBezTo>
                    <a:pt x="100" y="6205"/>
                    <a:pt x="100" y="6272"/>
                    <a:pt x="100" y="6339"/>
                  </a:cubicBezTo>
                  <a:cubicBezTo>
                    <a:pt x="0" y="7473"/>
                    <a:pt x="634" y="8574"/>
                    <a:pt x="1701" y="9041"/>
                  </a:cubicBezTo>
                  <a:cubicBezTo>
                    <a:pt x="1802" y="9074"/>
                    <a:pt x="1902" y="9141"/>
                    <a:pt x="2002" y="9174"/>
                  </a:cubicBezTo>
                  <a:cubicBezTo>
                    <a:pt x="2168" y="9207"/>
                    <a:pt x="2369" y="9241"/>
                    <a:pt x="2535" y="9274"/>
                  </a:cubicBezTo>
                  <a:lnTo>
                    <a:pt x="2902" y="9274"/>
                  </a:lnTo>
                  <a:cubicBezTo>
                    <a:pt x="3002" y="9241"/>
                    <a:pt x="3136" y="9241"/>
                    <a:pt x="3236" y="9207"/>
                  </a:cubicBezTo>
                  <a:lnTo>
                    <a:pt x="3436" y="9174"/>
                  </a:lnTo>
                  <a:cubicBezTo>
                    <a:pt x="3670" y="9141"/>
                    <a:pt x="3903" y="9041"/>
                    <a:pt x="4137" y="8974"/>
                  </a:cubicBezTo>
                  <a:cubicBezTo>
                    <a:pt x="5504" y="8474"/>
                    <a:pt x="6672" y="7540"/>
                    <a:pt x="7472" y="6372"/>
                  </a:cubicBezTo>
                  <a:lnTo>
                    <a:pt x="7506" y="6339"/>
                  </a:lnTo>
                  <a:cubicBezTo>
                    <a:pt x="7672" y="6072"/>
                    <a:pt x="7806" y="5838"/>
                    <a:pt x="7939" y="5571"/>
                  </a:cubicBezTo>
                  <a:lnTo>
                    <a:pt x="8406" y="4838"/>
                  </a:lnTo>
                  <a:lnTo>
                    <a:pt x="8306" y="4804"/>
                  </a:lnTo>
                  <a:lnTo>
                    <a:pt x="8340" y="4637"/>
                  </a:lnTo>
                  <a:cubicBezTo>
                    <a:pt x="8373" y="4571"/>
                    <a:pt x="8406" y="4537"/>
                    <a:pt x="8406" y="4471"/>
                  </a:cubicBezTo>
                  <a:lnTo>
                    <a:pt x="8706" y="3470"/>
                  </a:lnTo>
                  <a:cubicBezTo>
                    <a:pt x="8840" y="3036"/>
                    <a:pt x="8873" y="2569"/>
                    <a:pt x="8773" y="2102"/>
                  </a:cubicBezTo>
                  <a:cubicBezTo>
                    <a:pt x="8740" y="2002"/>
                    <a:pt x="8706" y="1869"/>
                    <a:pt x="8673" y="1769"/>
                  </a:cubicBezTo>
                  <a:cubicBezTo>
                    <a:pt x="8640" y="1735"/>
                    <a:pt x="8640" y="1702"/>
                    <a:pt x="8640" y="1669"/>
                  </a:cubicBezTo>
                  <a:cubicBezTo>
                    <a:pt x="8606" y="1602"/>
                    <a:pt x="8573" y="1569"/>
                    <a:pt x="8540" y="1502"/>
                  </a:cubicBezTo>
                  <a:cubicBezTo>
                    <a:pt x="8473" y="1335"/>
                    <a:pt x="8373" y="1168"/>
                    <a:pt x="8239" y="1002"/>
                  </a:cubicBezTo>
                  <a:lnTo>
                    <a:pt x="8206" y="968"/>
                  </a:lnTo>
                  <a:lnTo>
                    <a:pt x="8206" y="968"/>
                  </a:lnTo>
                  <a:cubicBezTo>
                    <a:pt x="8207" y="969"/>
                    <a:pt x="8239" y="1002"/>
                    <a:pt x="8239" y="1035"/>
                  </a:cubicBezTo>
                  <a:cubicBezTo>
                    <a:pt x="8273" y="1235"/>
                    <a:pt x="8273" y="1469"/>
                    <a:pt x="8206" y="1702"/>
                  </a:cubicBezTo>
                  <a:lnTo>
                    <a:pt x="7973" y="2503"/>
                  </a:lnTo>
                  <a:cubicBezTo>
                    <a:pt x="7472" y="4104"/>
                    <a:pt x="6138" y="5371"/>
                    <a:pt x="4503" y="5772"/>
                  </a:cubicBezTo>
                  <a:cubicBezTo>
                    <a:pt x="4370" y="5805"/>
                    <a:pt x="4203" y="5805"/>
                    <a:pt x="4070" y="5805"/>
                  </a:cubicBezTo>
                  <a:cubicBezTo>
                    <a:pt x="3703" y="5772"/>
                    <a:pt x="3369" y="5605"/>
                    <a:pt x="3136" y="5338"/>
                  </a:cubicBezTo>
                  <a:cubicBezTo>
                    <a:pt x="3102" y="5271"/>
                    <a:pt x="3036" y="5171"/>
                    <a:pt x="3002" y="5104"/>
                  </a:cubicBezTo>
                  <a:cubicBezTo>
                    <a:pt x="2836" y="4838"/>
                    <a:pt x="2769" y="4537"/>
                    <a:pt x="2836" y="4237"/>
                  </a:cubicBezTo>
                  <a:cubicBezTo>
                    <a:pt x="2836" y="4170"/>
                    <a:pt x="2836" y="4070"/>
                    <a:pt x="2869" y="4004"/>
                  </a:cubicBezTo>
                  <a:lnTo>
                    <a:pt x="3102" y="3203"/>
                  </a:lnTo>
                  <a:cubicBezTo>
                    <a:pt x="3169" y="3036"/>
                    <a:pt x="3236" y="2836"/>
                    <a:pt x="3303" y="2669"/>
                  </a:cubicBezTo>
                  <a:cubicBezTo>
                    <a:pt x="3903" y="1368"/>
                    <a:pt x="5004" y="401"/>
                    <a:pt x="63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2734;p62">
              <a:extLst>
                <a:ext uri="{FF2B5EF4-FFF2-40B4-BE49-F238E27FC236}">
                  <a16:creationId xmlns:a16="http://schemas.microsoft.com/office/drawing/2014/main" id="{D6B3D889-BAF5-C3EF-2CC1-62AC6114A63C}"/>
                </a:ext>
              </a:extLst>
            </p:cNvPr>
            <p:cNvSpPr/>
            <p:nvPr/>
          </p:nvSpPr>
          <p:spPr>
            <a:xfrm>
              <a:off x="5874234" y="2078647"/>
              <a:ext cx="18" cy="18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rgbClr val="2542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2735;p62">
              <a:extLst>
                <a:ext uri="{FF2B5EF4-FFF2-40B4-BE49-F238E27FC236}">
                  <a16:creationId xmlns:a16="http://schemas.microsoft.com/office/drawing/2014/main" id="{ED319A48-74B5-DBE8-45E0-5C2B876FC39C}"/>
                </a:ext>
              </a:extLst>
            </p:cNvPr>
            <p:cNvSpPr/>
            <p:nvPr/>
          </p:nvSpPr>
          <p:spPr>
            <a:xfrm>
              <a:off x="5781100" y="2044977"/>
              <a:ext cx="156822" cy="165647"/>
            </a:xfrm>
            <a:custGeom>
              <a:avLst/>
              <a:gdLst/>
              <a:ahLst/>
              <a:cxnLst/>
              <a:rect l="l" t="t" r="r" b="b"/>
              <a:pathLst>
                <a:path w="8761" h="9254" extrusionOk="0">
                  <a:moveTo>
                    <a:pt x="5671" y="1781"/>
                  </a:moveTo>
                  <a:cubicBezTo>
                    <a:pt x="6303" y="1781"/>
                    <a:pt x="6894" y="2219"/>
                    <a:pt x="7038" y="2882"/>
                  </a:cubicBezTo>
                  <a:cubicBezTo>
                    <a:pt x="7072" y="3049"/>
                    <a:pt x="7072" y="3249"/>
                    <a:pt x="7038" y="3416"/>
                  </a:cubicBezTo>
                  <a:cubicBezTo>
                    <a:pt x="7038" y="3449"/>
                    <a:pt x="7005" y="3516"/>
                    <a:pt x="7005" y="3549"/>
                  </a:cubicBezTo>
                  <a:lnTo>
                    <a:pt x="6772" y="4283"/>
                  </a:lnTo>
                  <a:lnTo>
                    <a:pt x="6738" y="4350"/>
                  </a:lnTo>
                  <a:cubicBezTo>
                    <a:pt x="6238" y="5984"/>
                    <a:pt x="4937" y="7218"/>
                    <a:pt x="3302" y="7619"/>
                  </a:cubicBezTo>
                  <a:cubicBezTo>
                    <a:pt x="3136" y="7652"/>
                    <a:pt x="3002" y="7652"/>
                    <a:pt x="2869" y="7652"/>
                  </a:cubicBezTo>
                  <a:cubicBezTo>
                    <a:pt x="2735" y="7652"/>
                    <a:pt x="2602" y="7619"/>
                    <a:pt x="2502" y="7585"/>
                  </a:cubicBezTo>
                  <a:cubicBezTo>
                    <a:pt x="2268" y="7485"/>
                    <a:pt x="2068" y="7352"/>
                    <a:pt x="1935" y="7185"/>
                  </a:cubicBezTo>
                  <a:cubicBezTo>
                    <a:pt x="1901" y="7152"/>
                    <a:pt x="1901" y="7152"/>
                    <a:pt x="1901" y="7118"/>
                  </a:cubicBezTo>
                  <a:cubicBezTo>
                    <a:pt x="1835" y="7085"/>
                    <a:pt x="1801" y="7018"/>
                    <a:pt x="1768" y="6985"/>
                  </a:cubicBezTo>
                  <a:cubicBezTo>
                    <a:pt x="1601" y="6718"/>
                    <a:pt x="1568" y="6384"/>
                    <a:pt x="1601" y="6084"/>
                  </a:cubicBezTo>
                  <a:cubicBezTo>
                    <a:pt x="1601" y="6017"/>
                    <a:pt x="1635" y="5951"/>
                    <a:pt x="1668" y="5884"/>
                  </a:cubicBezTo>
                  <a:lnTo>
                    <a:pt x="1901" y="5083"/>
                  </a:lnTo>
                  <a:cubicBezTo>
                    <a:pt x="1935" y="4883"/>
                    <a:pt x="2035" y="4717"/>
                    <a:pt x="2102" y="4516"/>
                  </a:cubicBezTo>
                  <a:cubicBezTo>
                    <a:pt x="2535" y="3582"/>
                    <a:pt x="3236" y="2782"/>
                    <a:pt x="4170" y="2281"/>
                  </a:cubicBezTo>
                  <a:cubicBezTo>
                    <a:pt x="4403" y="2148"/>
                    <a:pt x="4670" y="2048"/>
                    <a:pt x="4937" y="1948"/>
                  </a:cubicBezTo>
                  <a:lnTo>
                    <a:pt x="5170" y="1881"/>
                  </a:lnTo>
                  <a:lnTo>
                    <a:pt x="5204" y="1881"/>
                  </a:lnTo>
                  <a:cubicBezTo>
                    <a:pt x="5237" y="1881"/>
                    <a:pt x="5304" y="1848"/>
                    <a:pt x="5371" y="1814"/>
                  </a:cubicBezTo>
                  <a:cubicBezTo>
                    <a:pt x="5471" y="1792"/>
                    <a:pt x="5572" y="1781"/>
                    <a:pt x="5671" y="1781"/>
                  </a:cubicBezTo>
                  <a:close/>
                  <a:moveTo>
                    <a:pt x="5988" y="0"/>
                  </a:moveTo>
                  <a:cubicBezTo>
                    <a:pt x="5775" y="0"/>
                    <a:pt x="5557" y="26"/>
                    <a:pt x="5337" y="80"/>
                  </a:cubicBezTo>
                  <a:cubicBezTo>
                    <a:pt x="5237" y="113"/>
                    <a:pt x="5137" y="113"/>
                    <a:pt x="5037" y="147"/>
                  </a:cubicBezTo>
                  <a:cubicBezTo>
                    <a:pt x="4770" y="247"/>
                    <a:pt x="4503" y="313"/>
                    <a:pt x="4270" y="447"/>
                  </a:cubicBezTo>
                  <a:cubicBezTo>
                    <a:pt x="3236" y="880"/>
                    <a:pt x="2302" y="1581"/>
                    <a:pt x="1601" y="2448"/>
                  </a:cubicBezTo>
                  <a:cubicBezTo>
                    <a:pt x="1568" y="2615"/>
                    <a:pt x="1501" y="2715"/>
                    <a:pt x="1434" y="2782"/>
                  </a:cubicBezTo>
                  <a:lnTo>
                    <a:pt x="1368" y="2882"/>
                  </a:lnTo>
                  <a:cubicBezTo>
                    <a:pt x="1334" y="2915"/>
                    <a:pt x="1301" y="2982"/>
                    <a:pt x="1268" y="3015"/>
                  </a:cubicBezTo>
                  <a:cubicBezTo>
                    <a:pt x="1234" y="3049"/>
                    <a:pt x="1201" y="3115"/>
                    <a:pt x="1168" y="3149"/>
                  </a:cubicBezTo>
                  <a:lnTo>
                    <a:pt x="1101" y="3282"/>
                  </a:lnTo>
                  <a:cubicBezTo>
                    <a:pt x="1068" y="3349"/>
                    <a:pt x="1001" y="3449"/>
                    <a:pt x="967" y="3516"/>
                  </a:cubicBezTo>
                  <a:cubicBezTo>
                    <a:pt x="901" y="3582"/>
                    <a:pt x="867" y="3682"/>
                    <a:pt x="834" y="3783"/>
                  </a:cubicBezTo>
                  <a:cubicBezTo>
                    <a:pt x="801" y="3816"/>
                    <a:pt x="801" y="3849"/>
                    <a:pt x="767" y="3883"/>
                  </a:cubicBezTo>
                  <a:cubicBezTo>
                    <a:pt x="734" y="3983"/>
                    <a:pt x="667" y="4116"/>
                    <a:pt x="634" y="4216"/>
                  </a:cubicBezTo>
                  <a:cubicBezTo>
                    <a:pt x="534" y="4416"/>
                    <a:pt x="467" y="4650"/>
                    <a:pt x="400" y="4850"/>
                  </a:cubicBezTo>
                  <a:lnTo>
                    <a:pt x="100" y="5851"/>
                  </a:lnTo>
                  <a:cubicBezTo>
                    <a:pt x="33" y="6017"/>
                    <a:pt x="0" y="6184"/>
                    <a:pt x="0" y="6351"/>
                  </a:cubicBezTo>
                  <a:lnTo>
                    <a:pt x="0" y="6451"/>
                  </a:lnTo>
                  <a:cubicBezTo>
                    <a:pt x="0" y="6484"/>
                    <a:pt x="0" y="6518"/>
                    <a:pt x="0" y="6518"/>
                  </a:cubicBezTo>
                  <a:cubicBezTo>
                    <a:pt x="0" y="6551"/>
                    <a:pt x="0" y="6585"/>
                    <a:pt x="0" y="6618"/>
                  </a:cubicBezTo>
                  <a:lnTo>
                    <a:pt x="0" y="6718"/>
                  </a:lnTo>
                  <a:cubicBezTo>
                    <a:pt x="0" y="6751"/>
                    <a:pt x="0" y="6751"/>
                    <a:pt x="0" y="6785"/>
                  </a:cubicBezTo>
                  <a:lnTo>
                    <a:pt x="0" y="6951"/>
                  </a:lnTo>
                  <a:cubicBezTo>
                    <a:pt x="0" y="7018"/>
                    <a:pt x="33" y="7118"/>
                    <a:pt x="33" y="7218"/>
                  </a:cubicBezTo>
                  <a:cubicBezTo>
                    <a:pt x="67" y="7252"/>
                    <a:pt x="67" y="7318"/>
                    <a:pt x="100" y="7352"/>
                  </a:cubicBezTo>
                  <a:lnTo>
                    <a:pt x="100" y="7385"/>
                  </a:lnTo>
                  <a:cubicBezTo>
                    <a:pt x="100" y="7452"/>
                    <a:pt x="134" y="7519"/>
                    <a:pt x="167" y="7585"/>
                  </a:cubicBezTo>
                  <a:cubicBezTo>
                    <a:pt x="167" y="7619"/>
                    <a:pt x="200" y="7652"/>
                    <a:pt x="200" y="7685"/>
                  </a:cubicBezTo>
                  <a:lnTo>
                    <a:pt x="200" y="7752"/>
                  </a:lnTo>
                  <a:cubicBezTo>
                    <a:pt x="234" y="7819"/>
                    <a:pt x="267" y="7885"/>
                    <a:pt x="334" y="7952"/>
                  </a:cubicBezTo>
                  <a:cubicBezTo>
                    <a:pt x="434" y="8152"/>
                    <a:pt x="534" y="8319"/>
                    <a:pt x="701" y="8453"/>
                  </a:cubicBezTo>
                  <a:cubicBezTo>
                    <a:pt x="767" y="8553"/>
                    <a:pt x="834" y="8619"/>
                    <a:pt x="934" y="8686"/>
                  </a:cubicBezTo>
                  <a:lnTo>
                    <a:pt x="1034" y="8786"/>
                  </a:lnTo>
                  <a:lnTo>
                    <a:pt x="1134" y="8853"/>
                  </a:lnTo>
                  <a:lnTo>
                    <a:pt x="1168" y="8853"/>
                  </a:lnTo>
                  <a:cubicBezTo>
                    <a:pt x="1201" y="8886"/>
                    <a:pt x="1234" y="8886"/>
                    <a:pt x="1234" y="8886"/>
                  </a:cubicBezTo>
                  <a:cubicBezTo>
                    <a:pt x="1268" y="8920"/>
                    <a:pt x="1301" y="8953"/>
                    <a:pt x="1334" y="8953"/>
                  </a:cubicBezTo>
                  <a:lnTo>
                    <a:pt x="1468" y="9020"/>
                  </a:lnTo>
                  <a:cubicBezTo>
                    <a:pt x="1535" y="9053"/>
                    <a:pt x="1635" y="9120"/>
                    <a:pt x="1735" y="9120"/>
                  </a:cubicBezTo>
                  <a:cubicBezTo>
                    <a:pt x="1801" y="9153"/>
                    <a:pt x="1868" y="9186"/>
                    <a:pt x="1935" y="9186"/>
                  </a:cubicBezTo>
                  <a:cubicBezTo>
                    <a:pt x="1968" y="9220"/>
                    <a:pt x="2002" y="9220"/>
                    <a:pt x="2035" y="9220"/>
                  </a:cubicBezTo>
                  <a:lnTo>
                    <a:pt x="2068" y="9220"/>
                  </a:lnTo>
                  <a:lnTo>
                    <a:pt x="2302" y="9253"/>
                  </a:lnTo>
                  <a:lnTo>
                    <a:pt x="2702" y="9253"/>
                  </a:lnTo>
                  <a:cubicBezTo>
                    <a:pt x="2902" y="9253"/>
                    <a:pt x="3102" y="9220"/>
                    <a:pt x="3269" y="9186"/>
                  </a:cubicBezTo>
                  <a:cubicBezTo>
                    <a:pt x="4837" y="8786"/>
                    <a:pt x="6205" y="7885"/>
                    <a:pt x="7172" y="6618"/>
                  </a:cubicBezTo>
                  <a:cubicBezTo>
                    <a:pt x="7672" y="5984"/>
                    <a:pt x="8039" y="5250"/>
                    <a:pt x="8273" y="4483"/>
                  </a:cubicBezTo>
                  <a:lnTo>
                    <a:pt x="8506" y="3682"/>
                  </a:lnTo>
                  <a:lnTo>
                    <a:pt x="8573" y="3482"/>
                  </a:lnTo>
                  <a:cubicBezTo>
                    <a:pt x="8640" y="3282"/>
                    <a:pt x="8673" y="3049"/>
                    <a:pt x="8673" y="2849"/>
                  </a:cubicBezTo>
                  <a:cubicBezTo>
                    <a:pt x="8761" y="1271"/>
                    <a:pt x="7492" y="0"/>
                    <a:pt x="598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2736;p62">
              <a:extLst>
                <a:ext uri="{FF2B5EF4-FFF2-40B4-BE49-F238E27FC236}">
                  <a16:creationId xmlns:a16="http://schemas.microsoft.com/office/drawing/2014/main" id="{D31F5547-A7BE-7A9D-51E5-B25AAC9489EB}"/>
                </a:ext>
              </a:extLst>
            </p:cNvPr>
            <p:cNvSpPr/>
            <p:nvPr/>
          </p:nvSpPr>
          <p:spPr>
            <a:xfrm>
              <a:off x="5906490" y="2095365"/>
              <a:ext cx="609" cy="1199"/>
            </a:xfrm>
            <a:custGeom>
              <a:avLst/>
              <a:gdLst/>
              <a:ahLst/>
              <a:cxnLst/>
              <a:rect l="l" t="t" r="r" b="b"/>
              <a:pathLst>
                <a:path w="34" h="67" extrusionOk="0">
                  <a:moveTo>
                    <a:pt x="0" y="0"/>
                  </a:moveTo>
                  <a:cubicBezTo>
                    <a:pt x="0" y="17"/>
                    <a:pt x="8" y="25"/>
                    <a:pt x="17" y="34"/>
                  </a:cubicBezTo>
                  <a:lnTo>
                    <a:pt x="0" y="0"/>
                  </a:lnTo>
                  <a:close/>
                  <a:moveTo>
                    <a:pt x="17" y="34"/>
                  </a:moveTo>
                  <a:lnTo>
                    <a:pt x="33" y="67"/>
                  </a:lnTo>
                  <a:cubicBezTo>
                    <a:pt x="33" y="50"/>
                    <a:pt x="25" y="42"/>
                    <a:pt x="17" y="34"/>
                  </a:cubicBezTo>
                  <a:close/>
                </a:path>
              </a:pathLst>
            </a:custGeom>
            <a:solidFill>
              <a:srgbClr val="99CA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2737;p62">
              <a:extLst>
                <a:ext uri="{FF2B5EF4-FFF2-40B4-BE49-F238E27FC236}">
                  <a16:creationId xmlns:a16="http://schemas.microsoft.com/office/drawing/2014/main" id="{2DBB55CA-87D7-BE2E-FB92-89A1548B657E}"/>
                </a:ext>
              </a:extLst>
            </p:cNvPr>
            <p:cNvSpPr/>
            <p:nvPr/>
          </p:nvSpPr>
          <p:spPr>
            <a:xfrm>
              <a:off x="5874234" y="2078038"/>
              <a:ext cx="18" cy="18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solidFill>
              <a:srgbClr val="99CA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2738;p62">
              <a:extLst>
                <a:ext uri="{FF2B5EF4-FFF2-40B4-BE49-F238E27FC236}">
                  <a16:creationId xmlns:a16="http://schemas.microsoft.com/office/drawing/2014/main" id="{E7E39E1C-EEFA-32B5-29EE-10ED91EA46A4}"/>
                </a:ext>
              </a:extLst>
            </p:cNvPr>
            <p:cNvSpPr/>
            <p:nvPr/>
          </p:nvSpPr>
          <p:spPr>
            <a:xfrm>
              <a:off x="5802580" y="2120443"/>
              <a:ext cx="65102" cy="75842"/>
            </a:xfrm>
            <a:custGeom>
              <a:avLst/>
              <a:gdLst/>
              <a:ahLst/>
              <a:cxnLst/>
              <a:rect l="l" t="t" r="r" b="b"/>
              <a:pathLst>
                <a:path w="3637" h="4237" extrusionOk="0">
                  <a:moveTo>
                    <a:pt x="3036" y="0"/>
                  </a:moveTo>
                  <a:lnTo>
                    <a:pt x="1" y="3770"/>
                  </a:lnTo>
                  <a:lnTo>
                    <a:pt x="601" y="4237"/>
                  </a:lnTo>
                  <a:lnTo>
                    <a:pt x="3637" y="467"/>
                  </a:lnTo>
                  <a:lnTo>
                    <a:pt x="303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2739;p62">
              <a:extLst>
                <a:ext uri="{FF2B5EF4-FFF2-40B4-BE49-F238E27FC236}">
                  <a16:creationId xmlns:a16="http://schemas.microsoft.com/office/drawing/2014/main" id="{C6A5F45E-F626-854D-07CF-61AED16B17C3}"/>
                </a:ext>
              </a:extLst>
            </p:cNvPr>
            <p:cNvSpPr/>
            <p:nvPr/>
          </p:nvSpPr>
          <p:spPr>
            <a:xfrm>
              <a:off x="5856925" y="2097155"/>
              <a:ext cx="80031" cy="36444"/>
            </a:xfrm>
            <a:custGeom>
              <a:avLst/>
              <a:gdLst/>
              <a:ahLst/>
              <a:cxnLst/>
              <a:rect l="l" t="t" r="r" b="b"/>
              <a:pathLst>
                <a:path w="4471" h="2036" extrusionOk="0">
                  <a:moveTo>
                    <a:pt x="4470" y="0"/>
                  </a:moveTo>
                  <a:lnTo>
                    <a:pt x="3103" y="434"/>
                  </a:lnTo>
                  <a:lnTo>
                    <a:pt x="2802" y="501"/>
                  </a:lnTo>
                  <a:lnTo>
                    <a:pt x="568" y="1168"/>
                  </a:lnTo>
                  <a:lnTo>
                    <a:pt x="34" y="1301"/>
                  </a:lnTo>
                  <a:lnTo>
                    <a:pt x="0" y="1301"/>
                  </a:lnTo>
                  <a:lnTo>
                    <a:pt x="134" y="1701"/>
                  </a:lnTo>
                  <a:lnTo>
                    <a:pt x="234" y="2035"/>
                  </a:lnTo>
                  <a:lnTo>
                    <a:pt x="434" y="1968"/>
                  </a:lnTo>
                  <a:lnTo>
                    <a:pt x="2569" y="1335"/>
                  </a:lnTo>
                  <a:lnTo>
                    <a:pt x="3336" y="1101"/>
                  </a:lnTo>
                  <a:lnTo>
                    <a:pt x="4304" y="834"/>
                  </a:lnTo>
                  <a:lnTo>
                    <a:pt x="4370" y="634"/>
                  </a:lnTo>
                  <a:cubicBezTo>
                    <a:pt x="4404" y="434"/>
                    <a:pt x="4470" y="234"/>
                    <a:pt x="44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2740;p62">
              <a:extLst>
                <a:ext uri="{FF2B5EF4-FFF2-40B4-BE49-F238E27FC236}">
                  <a16:creationId xmlns:a16="http://schemas.microsoft.com/office/drawing/2014/main" id="{4F8AB4E4-70F2-F8ED-EB61-0F267575CB0C}"/>
                </a:ext>
              </a:extLst>
            </p:cNvPr>
            <p:cNvSpPr/>
            <p:nvPr/>
          </p:nvSpPr>
          <p:spPr>
            <a:xfrm>
              <a:off x="5852736" y="2049380"/>
              <a:ext cx="19135" cy="78832"/>
            </a:xfrm>
            <a:custGeom>
              <a:avLst/>
              <a:gdLst/>
              <a:ahLst/>
              <a:cxnLst/>
              <a:rect l="l" t="t" r="r" b="b"/>
              <a:pathLst>
                <a:path w="1069" h="4404" extrusionOk="0">
                  <a:moveTo>
                    <a:pt x="1068" y="1"/>
                  </a:moveTo>
                  <a:lnTo>
                    <a:pt x="301" y="268"/>
                  </a:lnTo>
                  <a:lnTo>
                    <a:pt x="268" y="268"/>
                  </a:lnTo>
                  <a:lnTo>
                    <a:pt x="201" y="1735"/>
                  </a:lnTo>
                  <a:lnTo>
                    <a:pt x="168" y="2035"/>
                  </a:lnTo>
                  <a:lnTo>
                    <a:pt x="1" y="4270"/>
                  </a:lnTo>
                  <a:lnTo>
                    <a:pt x="1" y="4337"/>
                  </a:lnTo>
                  <a:lnTo>
                    <a:pt x="368" y="4370"/>
                  </a:lnTo>
                  <a:lnTo>
                    <a:pt x="768" y="4404"/>
                  </a:lnTo>
                  <a:lnTo>
                    <a:pt x="768" y="4370"/>
                  </a:lnTo>
                  <a:lnTo>
                    <a:pt x="802" y="3837"/>
                  </a:lnTo>
                  <a:lnTo>
                    <a:pt x="935" y="1702"/>
                  </a:lnTo>
                  <a:lnTo>
                    <a:pt x="935" y="1602"/>
                  </a:lnTo>
                  <a:lnTo>
                    <a:pt x="106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2741;p62">
              <a:extLst>
                <a:ext uri="{FF2B5EF4-FFF2-40B4-BE49-F238E27FC236}">
                  <a16:creationId xmlns:a16="http://schemas.microsoft.com/office/drawing/2014/main" id="{C141F302-32CA-85CC-79F9-A68810A51C3B}"/>
                </a:ext>
              </a:extLst>
            </p:cNvPr>
            <p:cNvSpPr/>
            <p:nvPr/>
          </p:nvSpPr>
          <p:spPr>
            <a:xfrm>
              <a:off x="6018132" y="2078038"/>
              <a:ext cx="157055" cy="166022"/>
            </a:xfrm>
            <a:custGeom>
              <a:avLst/>
              <a:gdLst/>
              <a:ahLst/>
              <a:cxnLst/>
              <a:rect l="l" t="t" r="r" b="b"/>
              <a:pathLst>
                <a:path w="8774" h="9275" extrusionOk="0">
                  <a:moveTo>
                    <a:pt x="6139" y="1"/>
                  </a:moveTo>
                  <a:cubicBezTo>
                    <a:pt x="5905" y="1"/>
                    <a:pt x="5672" y="34"/>
                    <a:pt x="5438" y="101"/>
                  </a:cubicBezTo>
                  <a:cubicBezTo>
                    <a:pt x="4104" y="401"/>
                    <a:pt x="2870" y="1135"/>
                    <a:pt x="1936" y="2169"/>
                  </a:cubicBezTo>
                  <a:lnTo>
                    <a:pt x="1836" y="2102"/>
                  </a:lnTo>
                  <a:lnTo>
                    <a:pt x="1702" y="2436"/>
                  </a:lnTo>
                  <a:cubicBezTo>
                    <a:pt x="1635" y="2503"/>
                    <a:pt x="1569" y="2569"/>
                    <a:pt x="1502" y="2669"/>
                  </a:cubicBezTo>
                  <a:cubicBezTo>
                    <a:pt x="1002" y="3303"/>
                    <a:pt x="635" y="4037"/>
                    <a:pt x="401" y="4838"/>
                  </a:cubicBezTo>
                  <a:lnTo>
                    <a:pt x="101" y="5805"/>
                  </a:lnTo>
                  <a:cubicBezTo>
                    <a:pt x="101" y="5838"/>
                    <a:pt x="101" y="5872"/>
                    <a:pt x="101" y="5872"/>
                  </a:cubicBezTo>
                  <a:cubicBezTo>
                    <a:pt x="68" y="5938"/>
                    <a:pt x="68" y="5972"/>
                    <a:pt x="68" y="6038"/>
                  </a:cubicBezTo>
                  <a:cubicBezTo>
                    <a:pt x="68" y="6038"/>
                    <a:pt x="68" y="6072"/>
                    <a:pt x="68" y="6072"/>
                  </a:cubicBezTo>
                  <a:cubicBezTo>
                    <a:pt x="68" y="6105"/>
                    <a:pt x="101" y="6072"/>
                    <a:pt x="68" y="6139"/>
                  </a:cubicBezTo>
                  <a:cubicBezTo>
                    <a:pt x="34" y="6205"/>
                    <a:pt x="34" y="6272"/>
                    <a:pt x="34" y="6339"/>
                  </a:cubicBezTo>
                  <a:cubicBezTo>
                    <a:pt x="1" y="6772"/>
                    <a:pt x="34" y="7173"/>
                    <a:pt x="201" y="7573"/>
                  </a:cubicBezTo>
                  <a:cubicBezTo>
                    <a:pt x="334" y="7906"/>
                    <a:pt x="501" y="8173"/>
                    <a:pt x="735" y="8440"/>
                  </a:cubicBezTo>
                  <a:cubicBezTo>
                    <a:pt x="1002" y="8707"/>
                    <a:pt x="1302" y="8907"/>
                    <a:pt x="1602" y="9041"/>
                  </a:cubicBezTo>
                  <a:cubicBezTo>
                    <a:pt x="1735" y="9107"/>
                    <a:pt x="1836" y="9141"/>
                    <a:pt x="1936" y="9174"/>
                  </a:cubicBezTo>
                  <a:cubicBezTo>
                    <a:pt x="2102" y="9241"/>
                    <a:pt x="2269" y="9241"/>
                    <a:pt x="2469" y="9274"/>
                  </a:cubicBezTo>
                  <a:lnTo>
                    <a:pt x="2803" y="9274"/>
                  </a:lnTo>
                  <a:cubicBezTo>
                    <a:pt x="2936" y="9274"/>
                    <a:pt x="3036" y="9241"/>
                    <a:pt x="3170" y="9241"/>
                  </a:cubicBezTo>
                  <a:lnTo>
                    <a:pt x="3337" y="9207"/>
                  </a:lnTo>
                  <a:cubicBezTo>
                    <a:pt x="3603" y="9141"/>
                    <a:pt x="3837" y="9074"/>
                    <a:pt x="4070" y="8974"/>
                  </a:cubicBezTo>
                  <a:cubicBezTo>
                    <a:pt x="5438" y="8474"/>
                    <a:pt x="6606" y="7573"/>
                    <a:pt x="7406" y="6372"/>
                  </a:cubicBezTo>
                  <a:lnTo>
                    <a:pt x="7440" y="6339"/>
                  </a:lnTo>
                  <a:cubicBezTo>
                    <a:pt x="7606" y="6105"/>
                    <a:pt x="7740" y="5838"/>
                    <a:pt x="7873" y="5605"/>
                  </a:cubicBezTo>
                  <a:lnTo>
                    <a:pt x="8307" y="4838"/>
                  </a:lnTo>
                  <a:lnTo>
                    <a:pt x="8207" y="4804"/>
                  </a:lnTo>
                  <a:cubicBezTo>
                    <a:pt x="8240" y="4771"/>
                    <a:pt x="8240" y="4704"/>
                    <a:pt x="8273" y="4637"/>
                  </a:cubicBezTo>
                  <a:cubicBezTo>
                    <a:pt x="8307" y="4604"/>
                    <a:pt x="8340" y="4537"/>
                    <a:pt x="8340" y="4471"/>
                  </a:cubicBezTo>
                  <a:lnTo>
                    <a:pt x="8640" y="3503"/>
                  </a:lnTo>
                  <a:cubicBezTo>
                    <a:pt x="8774" y="3036"/>
                    <a:pt x="8774" y="2569"/>
                    <a:pt x="8674" y="2102"/>
                  </a:cubicBezTo>
                  <a:cubicBezTo>
                    <a:pt x="8674" y="2002"/>
                    <a:pt x="8640" y="1902"/>
                    <a:pt x="8574" y="1769"/>
                  </a:cubicBezTo>
                  <a:cubicBezTo>
                    <a:pt x="8574" y="1735"/>
                    <a:pt x="8574" y="1702"/>
                    <a:pt x="8540" y="1669"/>
                  </a:cubicBezTo>
                  <a:cubicBezTo>
                    <a:pt x="8540" y="1635"/>
                    <a:pt x="8507" y="1569"/>
                    <a:pt x="8474" y="1502"/>
                  </a:cubicBezTo>
                  <a:cubicBezTo>
                    <a:pt x="8374" y="1335"/>
                    <a:pt x="8273" y="1168"/>
                    <a:pt x="8173" y="1035"/>
                  </a:cubicBezTo>
                  <a:lnTo>
                    <a:pt x="8173" y="1035"/>
                  </a:lnTo>
                  <a:cubicBezTo>
                    <a:pt x="8207" y="1268"/>
                    <a:pt x="8207" y="1502"/>
                    <a:pt x="8140" y="1702"/>
                  </a:cubicBezTo>
                  <a:lnTo>
                    <a:pt x="7873" y="2503"/>
                  </a:lnTo>
                  <a:cubicBezTo>
                    <a:pt x="7373" y="4137"/>
                    <a:pt x="6072" y="5371"/>
                    <a:pt x="4437" y="5772"/>
                  </a:cubicBezTo>
                  <a:cubicBezTo>
                    <a:pt x="4271" y="5805"/>
                    <a:pt x="4137" y="5805"/>
                    <a:pt x="4004" y="5805"/>
                  </a:cubicBezTo>
                  <a:cubicBezTo>
                    <a:pt x="3637" y="5772"/>
                    <a:pt x="3303" y="5605"/>
                    <a:pt x="3070" y="5338"/>
                  </a:cubicBezTo>
                  <a:cubicBezTo>
                    <a:pt x="3003" y="5271"/>
                    <a:pt x="2936" y="5205"/>
                    <a:pt x="2903" y="5138"/>
                  </a:cubicBezTo>
                  <a:cubicBezTo>
                    <a:pt x="2736" y="4871"/>
                    <a:pt x="2703" y="4537"/>
                    <a:pt x="2736" y="4237"/>
                  </a:cubicBezTo>
                  <a:cubicBezTo>
                    <a:pt x="2736" y="4170"/>
                    <a:pt x="2770" y="4104"/>
                    <a:pt x="2803" y="4037"/>
                  </a:cubicBezTo>
                  <a:lnTo>
                    <a:pt x="3036" y="3203"/>
                  </a:lnTo>
                  <a:cubicBezTo>
                    <a:pt x="3103" y="3036"/>
                    <a:pt x="3170" y="2836"/>
                    <a:pt x="3237" y="2669"/>
                  </a:cubicBezTo>
                  <a:cubicBezTo>
                    <a:pt x="3837" y="1368"/>
                    <a:pt x="4938" y="401"/>
                    <a:pt x="63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2742;p62">
              <a:extLst>
                <a:ext uri="{FF2B5EF4-FFF2-40B4-BE49-F238E27FC236}">
                  <a16:creationId xmlns:a16="http://schemas.microsoft.com/office/drawing/2014/main" id="{8BB6ECBC-2132-DB67-2E09-1653C7A8D921}"/>
                </a:ext>
              </a:extLst>
            </p:cNvPr>
            <p:cNvSpPr/>
            <p:nvPr/>
          </p:nvSpPr>
          <p:spPr>
            <a:xfrm>
              <a:off x="6131582" y="2078647"/>
              <a:ext cx="18" cy="18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rgbClr val="2542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2743;p62">
              <a:extLst>
                <a:ext uri="{FF2B5EF4-FFF2-40B4-BE49-F238E27FC236}">
                  <a16:creationId xmlns:a16="http://schemas.microsoft.com/office/drawing/2014/main" id="{0B9DF258-857E-F946-889F-FC0465D5652C}"/>
                </a:ext>
              </a:extLst>
            </p:cNvPr>
            <p:cNvSpPr/>
            <p:nvPr/>
          </p:nvSpPr>
          <p:spPr>
            <a:xfrm>
              <a:off x="6038448" y="2044941"/>
              <a:ext cx="163033" cy="165682"/>
            </a:xfrm>
            <a:custGeom>
              <a:avLst/>
              <a:gdLst/>
              <a:ahLst/>
              <a:cxnLst/>
              <a:rect l="l" t="t" r="r" b="b"/>
              <a:pathLst>
                <a:path w="9108" h="9256" extrusionOk="0">
                  <a:moveTo>
                    <a:pt x="5681" y="1783"/>
                  </a:moveTo>
                  <a:cubicBezTo>
                    <a:pt x="6323" y="1783"/>
                    <a:pt x="6886" y="2215"/>
                    <a:pt x="7035" y="2869"/>
                  </a:cubicBezTo>
                  <a:lnTo>
                    <a:pt x="7035" y="2869"/>
                  </a:lnTo>
                  <a:cubicBezTo>
                    <a:pt x="7031" y="2860"/>
                    <a:pt x="7023" y="2851"/>
                    <a:pt x="7005" y="2851"/>
                  </a:cubicBezTo>
                  <a:lnTo>
                    <a:pt x="7038" y="2884"/>
                  </a:lnTo>
                  <a:cubicBezTo>
                    <a:pt x="7037" y="2879"/>
                    <a:pt x="7036" y="2874"/>
                    <a:pt x="7035" y="2869"/>
                  </a:cubicBezTo>
                  <a:lnTo>
                    <a:pt x="7035" y="2869"/>
                  </a:lnTo>
                  <a:cubicBezTo>
                    <a:pt x="7038" y="2877"/>
                    <a:pt x="7038" y="2884"/>
                    <a:pt x="7038" y="2884"/>
                  </a:cubicBezTo>
                  <a:cubicBezTo>
                    <a:pt x="7072" y="3051"/>
                    <a:pt x="7072" y="3251"/>
                    <a:pt x="7038" y="3418"/>
                  </a:cubicBezTo>
                  <a:lnTo>
                    <a:pt x="7005" y="3551"/>
                  </a:lnTo>
                  <a:lnTo>
                    <a:pt x="6805" y="4285"/>
                  </a:lnTo>
                  <a:lnTo>
                    <a:pt x="6772" y="4352"/>
                  </a:lnTo>
                  <a:cubicBezTo>
                    <a:pt x="6271" y="5986"/>
                    <a:pt x="4937" y="7220"/>
                    <a:pt x="3302" y="7621"/>
                  </a:cubicBezTo>
                  <a:cubicBezTo>
                    <a:pt x="3169" y="7654"/>
                    <a:pt x="3002" y="7654"/>
                    <a:pt x="2869" y="7654"/>
                  </a:cubicBezTo>
                  <a:cubicBezTo>
                    <a:pt x="2735" y="7654"/>
                    <a:pt x="2635" y="7621"/>
                    <a:pt x="2502" y="7587"/>
                  </a:cubicBezTo>
                  <a:cubicBezTo>
                    <a:pt x="2302" y="7487"/>
                    <a:pt x="2102" y="7354"/>
                    <a:pt x="1935" y="7187"/>
                  </a:cubicBezTo>
                  <a:lnTo>
                    <a:pt x="1901" y="7120"/>
                  </a:lnTo>
                  <a:cubicBezTo>
                    <a:pt x="1868" y="7087"/>
                    <a:pt x="1835" y="7020"/>
                    <a:pt x="1801" y="6987"/>
                  </a:cubicBezTo>
                  <a:cubicBezTo>
                    <a:pt x="1635" y="6720"/>
                    <a:pt x="1568" y="6386"/>
                    <a:pt x="1635" y="6086"/>
                  </a:cubicBezTo>
                  <a:cubicBezTo>
                    <a:pt x="1635" y="6019"/>
                    <a:pt x="1635" y="5953"/>
                    <a:pt x="1668" y="5886"/>
                  </a:cubicBezTo>
                  <a:lnTo>
                    <a:pt x="1901" y="5085"/>
                  </a:lnTo>
                  <a:cubicBezTo>
                    <a:pt x="2268" y="3885"/>
                    <a:pt x="3069" y="2884"/>
                    <a:pt x="4170" y="2283"/>
                  </a:cubicBezTo>
                  <a:cubicBezTo>
                    <a:pt x="4403" y="2150"/>
                    <a:pt x="4670" y="2050"/>
                    <a:pt x="4937" y="1950"/>
                  </a:cubicBezTo>
                  <a:cubicBezTo>
                    <a:pt x="5004" y="1917"/>
                    <a:pt x="5104" y="1883"/>
                    <a:pt x="5170" y="1883"/>
                  </a:cubicBezTo>
                  <a:lnTo>
                    <a:pt x="5204" y="1883"/>
                  </a:lnTo>
                  <a:cubicBezTo>
                    <a:pt x="5270" y="1883"/>
                    <a:pt x="5304" y="1850"/>
                    <a:pt x="5371" y="1816"/>
                  </a:cubicBezTo>
                  <a:cubicBezTo>
                    <a:pt x="5475" y="1794"/>
                    <a:pt x="5579" y="1783"/>
                    <a:pt x="5681" y="1783"/>
                  </a:cubicBezTo>
                  <a:close/>
                  <a:moveTo>
                    <a:pt x="6029" y="1"/>
                  </a:moveTo>
                  <a:cubicBezTo>
                    <a:pt x="5815" y="1"/>
                    <a:pt x="5594" y="27"/>
                    <a:pt x="5371" y="82"/>
                  </a:cubicBezTo>
                  <a:cubicBezTo>
                    <a:pt x="5270" y="115"/>
                    <a:pt x="5137" y="115"/>
                    <a:pt x="5037" y="149"/>
                  </a:cubicBezTo>
                  <a:cubicBezTo>
                    <a:pt x="4770" y="249"/>
                    <a:pt x="4537" y="315"/>
                    <a:pt x="4270" y="449"/>
                  </a:cubicBezTo>
                  <a:cubicBezTo>
                    <a:pt x="3236" y="882"/>
                    <a:pt x="2335" y="1583"/>
                    <a:pt x="1601" y="2450"/>
                  </a:cubicBezTo>
                  <a:cubicBezTo>
                    <a:pt x="1568" y="2617"/>
                    <a:pt x="1501" y="2717"/>
                    <a:pt x="1434" y="2784"/>
                  </a:cubicBezTo>
                  <a:lnTo>
                    <a:pt x="1368" y="2884"/>
                  </a:lnTo>
                  <a:cubicBezTo>
                    <a:pt x="1334" y="2917"/>
                    <a:pt x="1301" y="2984"/>
                    <a:pt x="1268" y="3017"/>
                  </a:cubicBezTo>
                  <a:cubicBezTo>
                    <a:pt x="1234" y="3084"/>
                    <a:pt x="1201" y="3117"/>
                    <a:pt x="1201" y="3151"/>
                  </a:cubicBezTo>
                  <a:cubicBezTo>
                    <a:pt x="1168" y="3184"/>
                    <a:pt x="1134" y="3251"/>
                    <a:pt x="1101" y="3284"/>
                  </a:cubicBezTo>
                  <a:cubicBezTo>
                    <a:pt x="1067" y="3318"/>
                    <a:pt x="1001" y="3451"/>
                    <a:pt x="967" y="3518"/>
                  </a:cubicBezTo>
                  <a:cubicBezTo>
                    <a:pt x="934" y="3584"/>
                    <a:pt x="867" y="3684"/>
                    <a:pt x="834" y="3785"/>
                  </a:cubicBezTo>
                  <a:cubicBezTo>
                    <a:pt x="801" y="3818"/>
                    <a:pt x="801" y="3851"/>
                    <a:pt x="801" y="3885"/>
                  </a:cubicBezTo>
                  <a:cubicBezTo>
                    <a:pt x="734" y="3985"/>
                    <a:pt x="667" y="4118"/>
                    <a:pt x="634" y="4218"/>
                  </a:cubicBezTo>
                  <a:cubicBezTo>
                    <a:pt x="567" y="4418"/>
                    <a:pt x="467" y="4652"/>
                    <a:pt x="400" y="4852"/>
                  </a:cubicBezTo>
                  <a:lnTo>
                    <a:pt x="100" y="5853"/>
                  </a:lnTo>
                  <a:cubicBezTo>
                    <a:pt x="67" y="6019"/>
                    <a:pt x="33" y="6186"/>
                    <a:pt x="0" y="6353"/>
                  </a:cubicBezTo>
                  <a:lnTo>
                    <a:pt x="0" y="6453"/>
                  </a:lnTo>
                  <a:cubicBezTo>
                    <a:pt x="0" y="6486"/>
                    <a:pt x="0" y="6520"/>
                    <a:pt x="0" y="6520"/>
                  </a:cubicBezTo>
                  <a:cubicBezTo>
                    <a:pt x="0" y="6553"/>
                    <a:pt x="0" y="6587"/>
                    <a:pt x="0" y="6620"/>
                  </a:cubicBezTo>
                  <a:lnTo>
                    <a:pt x="0" y="6720"/>
                  </a:lnTo>
                  <a:cubicBezTo>
                    <a:pt x="0" y="6753"/>
                    <a:pt x="0" y="6753"/>
                    <a:pt x="0" y="6787"/>
                  </a:cubicBezTo>
                  <a:lnTo>
                    <a:pt x="0" y="6953"/>
                  </a:lnTo>
                  <a:cubicBezTo>
                    <a:pt x="0" y="7020"/>
                    <a:pt x="33" y="7120"/>
                    <a:pt x="33" y="7220"/>
                  </a:cubicBezTo>
                  <a:cubicBezTo>
                    <a:pt x="67" y="7254"/>
                    <a:pt x="67" y="7320"/>
                    <a:pt x="100" y="7354"/>
                  </a:cubicBezTo>
                  <a:lnTo>
                    <a:pt x="100" y="7387"/>
                  </a:lnTo>
                  <a:cubicBezTo>
                    <a:pt x="100" y="7454"/>
                    <a:pt x="133" y="7521"/>
                    <a:pt x="167" y="7587"/>
                  </a:cubicBezTo>
                  <a:lnTo>
                    <a:pt x="200" y="7687"/>
                  </a:lnTo>
                  <a:lnTo>
                    <a:pt x="234" y="7754"/>
                  </a:lnTo>
                  <a:cubicBezTo>
                    <a:pt x="267" y="7821"/>
                    <a:pt x="300" y="7887"/>
                    <a:pt x="334" y="7954"/>
                  </a:cubicBezTo>
                  <a:cubicBezTo>
                    <a:pt x="434" y="8154"/>
                    <a:pt x="567" y="8321"/>
                    <a:pt x="701" y="8455"/>
                  </a:cubicBezTo>
                  <a:cubicBezTo>
                    <a:pt x="801" y="8555"/>
                    <a:pt x="867" y="8621"/>
                    <a:pt x="934" y="8688"/>
                  </a:cubicBezTo>
                  <a:lnTo>
                    <a:pt x="1067" y="8788"/>
                  </a:lnTo>
                  <a:cubicBezTo>
                    <a:pt x="1101" y="8788"/>
                    <a:pt x="1134" y="8821"/>
                    <a:pt x="1168" y="8855"/>
                  </a:cubicBezTo>
                  <a:lnTo>
                    <a:pt x="1268" y="8888"/>
                  </a:lnTo>
                  <a:cubicBezTo>
                    <a:pt x="1268" y="8922"/>
                    <a:pt x="1301" y="8955"/>
                    <a:pt x="1334" y="8955"/>
                  </a:cubicBezTo>
                  <a:lnTo>
                    <a:pt x="1468" y="9022"/>
                  </a:lnTo>
                  <a:cubicBezTo>
                    <a:pt x="1568" y="9055"/>
                    <a:pt x="1635" y="9122"/>
                    <a:pt x="1735" y="9122"/>
                  </a:cubicBezTo>
                  <a:cubicBezTo>
                    <a:pt x="1801" y="9155"/>
                    <a:pt x="1868" y="9188"/>
                    <a:pt x="1935" y="9188"/>
                  </a:cubicBezTo>
                  <a:cubicBezTo>
                    <a:pt x="1968" y="9222"/>
                    <a:pt x="2001" y="9222"/>
                    <a:pt x="2035" y="9222"/>
                  </a:cubicBezTo>
                  <a:lnTo>
                    <a:pt x="2068" y="9222"/>
                  </a:lnTo>
                  <a:lnTo>
                    <a:pt x="2302" y="9255"/>
                  </a:lnTo>
                  <a:lnTo>
                    <a:pt x="2702" y="9255"/>
                  </a:lnTo>
                  <a:cubicBezTo>
                    <a:pt x="2902" y="9255"/>
                    <a:pt x="3102" y="9222"/>
                    <a:pt x="3269" y="9188"/>
                  </a:cubicBezTo>
                  <a:cubicBezTo>
                    <a:pt x="4837" y="8788"/>
                    <a:pt x="6204" y="7887"/>
                    <a:pt x="7172" y="6620"/>
                  </a:cubicBezTo>
                  <a:cubicBezTo>
                    <a:pt x="7672" y="5986"/>
                    <a:pt x="8039" y="5252"/>
                    <a:pt x="8273" y="4485"/>
                  </a:cubicBezTo>
                  <a:lnTo>
                    <a:pt x="8506" y="3684"/>
                  </a:lnTo>
                  <a:lnTo>
                    <a:pt x="8573" y="3484"/>
                  </a:lnTo>
                  <a:cubicBezTo>
                    <a:pt x="9107" y="1703"/>
                    <a:pt x="7766" y="1"/>
                    <a:pt x="60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2744;p62">
              <a:extLst>
                <a:ext uri="{FF2B5EF4-FFF2-40B4-BE49-F238E27FC236}">
                  <a16:creationId xmlns:a16="http://schemas.microsoft.com/office/drawing/2014/main" id="{3EBAC10A-8766-1AD6-C02A-E9A39D5D2FEC}"/>
                </a:ext>
              </a:extLst>
            </p:cNvPr>
            <p:cNvSpPr/>
            <p:nvPr/>
          </p:nvSpPr>
          <p:spPr>
            <a:xfrm>
              <a:off x="6163838" y="2095365"/>
              <a:ext cx="609" cy="1199"/>
            </a:xfrm>
            <a:custGeom>
              <a:avLst/>
              <a:gdLst/>
              <a:ahLst/>
              <a:cxnLst/>
              <a:rect l="l" t="t" r="r" b="b"/>
              <a:pathLst>
                <a:path w="34" h="67" extrusionOk="0">
                  <a:moveTo>
                    <a:pt x="0" y="0"/>
                  </a:moveTo>
                  <a:cubicBezTo>
                    <a:pt x="0" y="17"/>
                    <a:pt x="8" y="25"/>
                    <a:pt x="17" y="34"/>
                  </a:cubicBezTo>
                  <a:lnTo>
                    <a:pt x="0" y="0"/>
                  </a:lnTo>
                  <a:close/>
                  <a:moveTo>
                    <a:pt x="17" y="34"/>
                  </a:moveTo>
                  <a:lnTo>
                    <a:pt x="33" y="67"/>
                  </a:lnTo>
                  <a:cubicBezTo>
                    <a:pt x="33" y="50"/>
                    <a:pt x="25" y="42"/>
                    <a:pt x="17" y="34"/>
                  </a:cubicBezTo>
                  <a:close/>
                </a:path>
              </a:pathLst>
            </a:custGeom>
            <a:solidFill>
              <a:srgbClr val="99CA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2745;p62">
              <a:extLst>
                <a:ext uri="{FF2B5EF4-FFF2-40B4-BE49-F238E27FC236}">
                  <a16:creationId xmlns:a16="http://schemas.microsoft.com/office/drawing/2014/main" id="{92784585-5BFD-9827-5536-5AAF68A9478F}"/>
                </a:ext>
              </a:extLst>
            </p:cNvPr>
            <p:cNvSpPr/>
            <p:nvPr/>
          </p:nvSpPr>
          <p:spPr>
            <a:xfrm>
              <a:off x="6131582" y="2078038"/>
              <a:ext cx="18" cy="18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solidFill>
              <a:srgbClr val="99CA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2746;p62">
              <a:extLst>
                <a:ext uri="{FF2B5EF4-FFF2-40B4-BE49-F238E27FC236}">
                  <a16:creationId xmlns:a16="http://schemas.microsoft.com/office/drawing/2014/main" id="{33D5CD90-15FC-D6BF-5221-9001ED6BCC6F}"/>
                </a:ext>
              </a:extLst>
            </p:cNvPr>
            <p:cNvSpPr/>
            <p:nvPr/>
          </p:nvSpPr>
          <p:spPr>
            <a:xfrm>
              <a:off x="6059928" y="2120443"/>
              <a:ext cx="65102" cy="75842"/>
            </a:xfrm>
            <a:custGeom>
              <a:avLst/>
              <a:gdLst/>
              <a:ahLst/>
              <a:cxnLst/>
              <a:rect l="l" t="t" r="r" b="b"/>
              <a:pathLst>
                <a:path w="3637" h="4237" extrusionOk="0">
                  <a:moveTo>
                    <a:pt x="3070" y="0"/>
                  </a:moveTo>
                  <a:lnTo>
                    <a:pt x="1" y="3770"/>
                  </a:lnTo>
                  <a:lnTo>
                    <a:pt x="601" y="4237"/>
                  </a:lnTo>
                  <a:lnTo>
                    <a:pt x="3637" y="467"/>
                  </a:lnTo>
                  <a:lnTo>
                    <a:pt x="307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2747;p62">
              <a:extLst>
                <a:ext uri="{FF2B5EF4-FFF2-40B4-BE49-F238E27FC236}">
                  <a16:creationId xmlns:a16="http://schemas.microsoft.com/office/drawing/2014/main" id="{F88BEF5D-3C76-7A68-479B-F22F081213F1}"/>
                </a:ext>
              </a:extLst>
            </p:cNvPr>
            <p:cNvSpPr/>
            <p:nvPr/>
          </p:nvSpPr>
          <p:spPr>
            <a:xfrm>
              <a:off x="6114273" y="2097155"/>
              <a:ext cx="80031" cy="36444"/>
            </a:xfrm>
            <a:custGeom>
              <a:avLst/>
              <a:gdLst/>
              <a:ahLst/>
              <a:cxnLst/>
              <a:rect l="l" t="t" r="r" b="b"/>
              <a:pathLst>
                <a:path w="4471" h="2036" extrusionOk="0">
                  <a:moveTo>
                    <a:pt x="4470" y="0"/>
                  </a:moveTo>
                  <a:lnTo>
                    <a:pt x="3069" y="434"/>
                  </a:lnTo>
                  <a:lnTo>
                    <a:pt x="2802" y="501"/>
                  </a:lnTo>
                  <a:lnTo>
                    <a:pt x="534" y="1168"/>
                  </a:lnTo>
                  <a:lnTo>
                    <a:pt x="0" y="1301"/>
                  </a:lnTo>
                  <a:lnTo>
                    <a:pt x="100" y="1701"/>
                  </a:lnTo>
                  <a:lnTo>
                    <a:pt x="201" y="2035"/>
                  </a:lnTo>
                  <a:lnTo>
                    <a:pt x="434" y="1968"/>
                  </a:lnTo>
                  <a:lnTo>
                    <a:pt x="2536" y="1335"/>
                  </a:lnTo>
                  <a:lnTo>
                    <a:pt x="3336" y="1101"/>
                  </a:lnTo>
                  <a:lnTo>
                    <a:pt x="4270" y="834"/>
                  </a:lnTo>
                  <a:lnTo>
                    <a:pt x="4337" y="634"/>
                  </a:lnTo>
                  <a:cubicBezTo>
                    <a:pt x="4404" y="434"/>
                    <a:pt x="4437" y="234"/>
                    <a:pt x="44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2748;p62">
              <a:extLst>
                <a:ext uri="{FF2B5EF4-FFF2-40B4-BE49-F238E27FC236}">
                  <a16:creationId xmlns:a16="http://schemas.microsoft.com/office/drawing/2014/main" id="{DB34B3BE-300D-C06F-9DA5-A8EC450D62F9}"/>
                </a:ext>
              </a:extLst>
            </p:cNvPr>
            <p:cNvSpPr/>
            <p:nvPr/>
          </p:nvSpPr>
          <p:spPr>
            <a:xfrm>
              <a:off x="6110084" y="2049380"/>
              <a:ext cx="19135" cy="78832"/>
            </a:xfrm>
            <a:custGeom>
              <a:avLst/>
              <a:gdLst/>
              <a:ahLst/>
              <a:cxnLst/>
              <a:rect l="l" t="t" r="r" b="b"/>
              <a:pathLst>
                <a:path w="1069" h="4404" extrusionOk="0">
                  <a:moveTo>
                    <a:pt x="1068" y="1"/>
                  </a:moveTo>
                  <a:lnTo>
                    <a:pt x="301" y="268"/>
                  </a:lnTo>
                  <a:lnTo>
                    <a:pt x="201" y="1735"/>
                  </a:lnTo>
                  <a:lnTo>
                    <a:pt x="168" y="2035"/>
                  </a:lnTo>
                  <a:lnTo>
                    <a:pt x="1" y="4270"/>
                  </a:lnTo>
                  <a:lnTo>
                    <a:pt x="1" y="4337"/>
                  </a:lnTo>
                  <a:lnTo>
                    <a:pt x="368" y="4370"/>
                  </a:lnTo>
                  <a:lnTo>
                    <a:pt x="768" y="4404"/>
                  </a:lnTo>
                  <a:lnTo>
                    <a:pt x="768" y="4370"/>
                  </a:lnTo>
                  <a:lnTo>
                    <a:pt x="801" y="3837"/>
                  </a:lnTo>
                  <a:lnTo>
                    <a:pt x="935" y="1702"/>
                  </a:lnTo>
                  <a:lnTo>
                    <a:pt x="968" y="1602"/>
                  </a:lnTo>
                  <a:lnTo>
                    <a:pt x="106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2749;p62">
              <a:extLst>
                <a:ext uri="{FF2B5EF4-FFF2-40B4-BE49-F238E27FC236}">
                  <a16:creationId xmlns:a16="http://schemas.microsoft.com/office/drawing/2014/main" id="{C00B5BFF-4E07-EE9D-FBA7-5BE385B031BD}"/>
                </a:ext>
              </a:extLst>
            </p:cNvPr>
            <p:cNvSpPr/>
            <p:nvPr/>
          </p:nvSpPr>
          <p:spPr>
            <a:xfrm>
              <a:off x="5502254" y="2078038"/>
              <a:ext cx="158845" cy="166022"/>
            </a:xfrm>
            <a:custGeom>
              <a:avLst/>
              <a:gdLst/>
              <a:ahLst/>
              <a:cxnLst/>
              <a:rect l="l" t="t" r="r" b="b"/>
              <a:pathLst>
                <a:path w="8874" h="9275" extrusionOk="0">
                  <a:moveTo>
                    <a:pt x="6205" y="1"/>
                  </a:moveTo>
                  <a:cubicBezTo>
                    <a:pt x="5971" y="1"/>
                    <a:pt x="5738" y="34"/>
                    <a:pt x="5504" y="101"/>
                  </a:cubicBezTo>
                  <a:cubicBezTo>
                    <a:pt x="4170" y="401"/>
                    <a:pt x="2936" y="1135"/>
                    <a:pt x="2002" y="2136"/>
                  </a:cubicBezTo>
                  <a:lnTo>
                    <a:pt x="1902" y="2102"/>
                  </a:lnTo>
                  <a:lnTo>
                    <a:pt x="1768" y="2403"/>
                  </a:lnTo>
                  <a:cubicBezTo>
                    <a:pt x="1702" y="2503"/>
                    <a:pt x="1635" y="2569"/>
                    <a:pt x="1568" y="2636"/>
                  </a:cubicBezTo>
                  <a:cubicBezTo>
                    <a:pt x="1068" y="3303"/>
                    <a:pt x="701" y="4037"/>
                    <a:pt x="467" y="4804"/>
                  </a:cubicBezTo>
                  <a:lnTo>
                    <a:pt x="167" y="5805"/>
                  </a:lnTo>
                  <a:cubicBezTo>
                    <a:pt x="167" y="5838"/>
                    <a:pt x="167" y="5838"/>
                    <a:pt x="167" y="5872"/>
                  </a:cubicBezTo>
                  <a:cubicBezTo>
                    <a:pt x="134" y="5905"/>
                    <a:pt x="134" y="5972"/>
                    <a:pt x="134" y="6005"/>
                  </a:cubicBezTo>
                  <a:lnTo>
                    <a:pt x="134" y="6072"/>
                  </a:lnTo>
                  <a:cubicBezTo>
                    <a:pt x="134" y="6079"/>
                    <a:pt x="135" y="6082"/>
                    <a:pt x="138" y="6082"/>
                  </a:cubicBezTo>
                  <a:cubicBezTo>
                    <a:pt x="142" y="6082"/>
                    <a:pt x="148" y="6074"/>
                    <a:pt x="148" y="6074"/>
                  </a:cubicBezTo>
                  <a:lnTo>
                    <a:pt x="148" y="6074"/>
                  </a:lnTo>
                  <a:cubicBezTo>
                    <a:pt x="149" y="6074"/>
                    <a:pt x="146" y="6081"/>
                    <a:pt x="134" y="6105"/>
                  </a:cubicBezTo>
                  <a:cubicBezTo>
                    <a:pt x="100" y="6205"/>
                    <a:pt x="100" y="6272"/>
                    <a:pt x="100" y="6339"/>
                  </a:cubicBezTo>
                  <a:cubicBezTo>
                    <a:pt x="0" y="7473"/>
                    <a:pt x="634" y="8574"/>
                    <a:pt x="1702" y="9041"/>
                  </a:cubicBezTo>
                  <a:cubicBezTo>
                    <a:pt x="1802" y="9074"/>
                    <a:pt x="1902" y="9141"/>
                    <a:pt x="2002" y="9174"/>
                  </a:cubicBezTo>
                  <a:cubicBezTo>
                    <a:pt x="2169" y="9207"/>
                    <a:pt x="2369" y="9241"/>
                    <a:pt x="2535" y="9274"/>
                  </a:cubicBezTo>
                  <a:lnTo>
                    <a:pt x="2902" y="9274"/>
                  </a:lnTo>
                  <a:cubicBezTo>
                    <a:pt x="3002" y="9241"/>
                    <a:pt x="3136" y="9241"/>
                    <a:pt x="3236" y="9207"/>
                  </a:cubicBezTo>
                  <a:lnTo>
                    <a:pt x="3436" y="9174"/>
                  </a:lnTo>
                  <a:cubicBezTo>
                    <a:pt x="3670" y="9141"/>
                    <a:pt x="3903" y="9041"/>
                    <a:pt x="4137" y="8974"/>
                  </a:cubicBezTo>
                  <a:cubicBezTo>
                    <a:pt x="5504" y="8474"/>
                    <a:pt x="6672" y="7540"/>
                    <a:pt x="7472" y="6372"/>
                  </a:cubicBezTo>
                  <a:lnTo>
                    <a:pt x="7506" y="6339"/>
                  </a:lnTo>
                  <a:cubicBezTo>
                    <a:pt x="7672" y="6072"/>
                    <a:pt x="7806" y="5838"/>
                    <a:pt x="7939" y="5571"/>
                  </a:cubicBezTo>
                  <a:lnTo>
                    <a:pt x="8406" y="4838"/>
                  </a:lnTo>
                  <a:lnTo>
                    <a:pt x="8306" y="4804"/>
                  </a:lnTo>
                  <a:lnTo>
                    <a:pt x="8340" y="4637"/>
                  </a:lnTo>
                  <a:cubicBezTo>
                    <a:pt x="8373" y="4571"/>
                    <a:pt x="8406" y="4537"/>
                    <a:pt x="8406" y="4471"/>
                  </a:cubicBezTo>
                  <a:lnTo>
                    <a:pt x="8707" y="3470"/>
                  </a:lnTo>
                  <a:cubicBezTo>
                    <a:pt x="8840" y="3036"/>
                    <a:pt x="8873" y="2569"/>
                    <a:pt x="8773" y="2102"/>
                  </a:cubicBezTo>
                  <a:cubicBezTo>
                    <a:pt x="8740" y="2002"/>
                    <a:pt x="8707" y="1869"/>
                    <a:pt x="8673" y="1769"/>
                  </a:cubicBezTo>
                  <a:cubicBezTo>
                    <a:pt x="8640" y="1735"/>
                    <a:pt x="8640" y="1702"/>
                    <a:pt x="8640" y="1669"/>
                  </a:cubicBezTo>
                  <a:cubicBezTo>
                    <a:pt x="8606" y="1602"/>
                    <a:pt x="8573" y="1569"/>
                    <a:pt x="8540" y="1502"/>
                  </a:cubicBezTo>
                  <a:cubicBezTo>
                    <a:pt x="8473" y="1335"/>
                    <a:pt x="8373" y="1168"/>
                    <a:pt x="8240" y="1002"/>
                  </a:cubicBezTo>
                  <a:lnTo>
                    <a:pt x="8206" y="968"/>
                  </a:lnTo>
                  <a:lnTo>
                    <a:pt x="8206" y="968"/>
                  </a:lnTo>
                  <a:cubicBezTo>
                    <a:pt x="8207" y="969"/>
                    <a:pt x="8240" y="1002"/>
                    <a:pt x="8240" y="1035"/>
                  </a:cubicBezTo>
                  <a:cubicBezTo>
                    <a:pt x="8273" y="1235"/>
                    <a:pt x="8273" y="1469"/>
                    <a:pt x="8206" y="1702"/>
                  </a:cubicBezTo>
                  <a:lnTo>
                    <a:pt x="7973" y="2503"/>
                  </a:lnTo>
                  <a:cubicBezTo>
                    <a:pt x="7472" y="4104"/>
                    <a:pt x="6138" y="5371"/>
                    <a:pt x="4504" y="5772"/>
                  </a:cubicBezTo>
                  <a:cubicBezTo>
                    <a:pt x="4370" y="5805"/>
                    <a:pt x="4203" y="5805"/>
                    <a:pt x="4070" y="5805"/>
                  </a:cubicBezTo>
                  <a:cubicBezTo>
                    <a:pt x="3703" y="5772"/>
                    <a:pt x="3369" y="5605"/>
                    <a:pt x="3136" y="5338"/>
                  </a:cubicBezTo>
                  <a:cubicBezTo>
                    <a:pt x="3069" y="5271"/>
                    <a:pt x="3036" y="5171"/>
                    <a:pt x="3002" y="5104"/>
                  </a:cubicBezTo>
                  <a:cubicBezTo>
                    <a:pt x="2836" y="4838"/>
                    <a:pt x="2769" y="4537"/>
                    <a:pt x="2802" y="4237"/>
                  </a:cubicBezTo>
                  <a:cubicBezTo>
                    <a:pt x="2836" y="4170"/>
                    <a:pt x="2836" y="4070"/>
                    <a:pt x="2869" y="4004"/>
                  </a:cubicBezTo>
                  <a:lnTo>
                    <a:pt x="3103" y="3203"/>
                  </a:lnTo>
                  <a:cubicBezTo>
                    <a:pt x="3169" y="3036"/>
                    <a:pt x="3236" y="2836"/>
                    <a:pt x="3303" y="2669"/>
                  </a:cubicBezTo>
                  <a:cubicBezTo>
                    <a:pt x="3903" y="1368"/>
                    <a:pt x="5004" y="401"/>
                    <a:pt x="63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2750;p62">
              <a:extLst>
                <a:ext uri="{FF2B5EF4-FFF2-40B4-BE49-F238E27FC236}">
                  <a16:creationId xmlns:a16="http://schemas.microsoft.com/office/drawing/2014/main" id="{57BF85E0-59FB-2110-BC5E-3DA574ACA8DA}"/>
                </a:ext>
              </a:extLst>
            </p:cNvPr>
            <p:cNvSpPr/>
            <p:nvPr/>
          </p:nvSpPr>
          <p:spPr>
            <a:xfrm>
              <a:off x="5616295" y="2078647"/>
              <a:ext cx="18" cy="18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rgbClr val="2542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2751;p62">
              <a:extLst>
                <a:ext uri="{FF2B5EF4-FFF2-40B4-BE49-F238E27FC236}">
                  <a16:creationId xmlns:a16="http://schemas.microsoft.com/office/drawing/2014/main" id="{C8240DD2-A414-5414-EA1C-AAA9219DAEB5}"/>
                </a:ext>
              </a:extLst>
            </p:cNvPr>
            <p:cNvSpPr/>
            <p:nvPr/>
          </p:nvSpPr>
          <p:spPr>
            <a:xfrm>
              <a:off x="5523752" y="2044977"/>
              <a:ext cx="156822" cy="165647"/>
            </a:xfrm>
            <a:custGeom>
              <a:avLst/>
              <a:gdLst/>
              <a:ahLst/>
              <a:cxnLst/>
              <a:rect l="l" t="t" r="r" b="b"/>
              <a:pathLst>
                <a:path w="8761" h="9254" extrusionOk="0">
                  <a:moveTo>
                    <a:pt x="5671" y="1781"/>
                  </a:moveTo>
                  <a:cubicBezTo>
                    <a:pt x="6303" y="1781"/>
                    <a:pt x="6895" y="2219"/>
                    <a:pt x="7039" y="2882"/>
                  </a:cubicBezTo>
                  <a:cubicBezTo>
                    <a:pt x="7072" y="3049"/>
                    <a:pt x="7072" y="3249"/>
                    <a:pt x="7039" y="3416"/>
                  </a:cubicBezTo>
                  <a:cubicBezTo>
                    <a:pt x="7039" y="3449"/>
                    <a:pt x="7005" y="3516"/>
                    <a:pt x="7005" y="3549"/>
                  </a:cubicBezTo>
                  <a:lnTo>
                    <a:pt x="6772" y="4283"/>
                  </a:lnTo>
                  <a:lnTo>
                    <a:pt x="6738" y="4350"/>
                  </a:lnTo>
                  <a:cubicBezTo>
                    <a:pt x="6271" y="5984"/>
                    <a:pt x="4937" y="7218"/>
                    <a:pt x="3303" y="7619"/>
                  </a:cubicBezTo>
                  <a:cubicBezTo>
                    <a:pt x="3136" y="7652"/>
                    <a:pt x="3002" y="7652"/>
                    <a:pt x="2869" y="7652"/>
                  </a:cubicBezTo>
                  <a:cubicBezTo>
                    <a:pt x="2735" y="7652"/>
                    <a:pt x="2602" y="7619"/>
                    <a:pt x="2502" y="7585"/>
                  </a:cubicBezTo>
                  <a:cubicBezTo>
                    <a:pt x="2268" y="7485"/>
                    <a:pt x="2068" y="7352"/>
                    <a:pt x="1935" y="7185"/>
                  </a:cubicBezTo>
                  <a:cubicBezTo>
                    <a:pt x="1902" y="7185"/>
                    <a:pt x="1902" y="7152"/>
                    <a:pt x="1902" y="7118"/>
                  </a:cubicBezTo>
                  <a:cubicBezTo>
                    <a:pt x="1835" y="7085"/>
                    <a:pt x="1801" y="7018"/>
                    <a:pt x="1768" y="6985"/>
                  </a:cubicBezTo>
                  <a:cubicBezTo>
                    <a:pt x="1601" y="6718"/>
                    <a:pt x="1568" y="6384"/>
                    <a:pt x="1601" y="6084"/>
                  </a:cubicBezTo>
                  <a:cubicBezTo>
                    <a:pt x="1601" y="6017"/>
                    <a:pt x="1635" y="5951"/>
                    <a:pt x="1635" y="5884"/>
                  </a:cubicBezTo>
                  <a:lnTo>
                    <a:pt x="1902" y="5083"/>
                  </a:lnTo>
                  <a:cubicBezTo>
                    <a:pt x="1968" y="4883"/>
                    <a:pt x="2035" y="4717"/>
                    <a:pt x="2102" y="4516"/>
                  </a:cubicBezTo>
                  <a:cubicBezTo>
                    <a:pt x="2535" y="3582"/>
                    <a:pt x="3236" y="2782"/>
                    <a:pt x="4136" y="2281"/>
                  </a:cubicBezTo>
                  <a:cubicBezTo>
                    <a:pt x="4403" y="2148"/>
                    <a:pt x="4670" y="2048"/>
                    <a:pt x="4937" y="1948"/>
                  </a:cubicBezTo>
                  <a:lnTo>
                    <a:pt x="5171" y="1881"/>
                  </a:lnTo>
                  <a:lnTo>
                    <a:pt x="5204" y="1881"/>
                  </a:lnTo>
                  <a:lnTo>
                    <a:pt x="5371" y="1814"/>
                  </a:lnTo>
                  <a:cubicBezTo>
                    <a:pt x="5471" y="1792"/>
                    <a:pt x="5572" y="1781"/>
                    <a:pt x="5671" y="1781"/>
                  </a:cubicBezTo>
                  <a:close/>
                  <a:moveTo>
                    <a:pt x="5988" y="0"/>
                  </a:moveTo>
                  <a:cubicBezTo>
                    <a:pt x="5775" y="0"/>
                    <a:pt x="5557" y="26"/>
                    <a:pt x="5337" y="80"/>
                  </a:cubicBezTo>
                  <a:cubicBezTo>
                    <a:pt x="5237" y="113"/>
                    <a:pt x="5137" y="113"/>
                    <a:pt x="5037" y="147"/>
                  </a:cubicBezTo>
                  <a:cubicBezTo>
                    <a:pt x="4770" y="247"/>
                    <a:pt x="4503" y="313"/>
                    <a:pt x="4237" y="447"/>
                  </a:cubicBezTo>
                  <a:cubicBezTo>
                    <a:pt x="3202" y="880"/>
                    <a:pt x="2302" y="1581"/>
                    <a:pt x="1568" y="2448"/>
                  </a:cubicBezTo>
                  <a:cubicBezTo>
                    <a:pt x="1568" y="2615"/>
                    <a:pt x="1501" y="2715"/>
                    <a:pt x="1435" y="2782"/>
                  </a:cubicBezTo>
                  <a:lnTo>
                    <a:pt x="1368" y="2882"/>
                  </a:lnTo>
                  <a:lnTo>
                    <a:pt x="1268" y="3015"/>
                  </a:lnTo>
                  <a:cubicBezTo>
                    <a:pt x="1234" y="3082"/>
                    <a:pt x="1201" y="3115"/>
                    <a:pt x="1201" y="3149"/>
                  </a:cubicBezTo>
                  <a:lnTo>
                    <a:pt x="1101" y="3282"/>
                  </a:lnTo>
                  <a:cubicBezTo>
                    <a:pt x="1068" y="3349"/>
                    <a:pt x="1001" y="3449"/>
                    <a:pt x="968" y="3516"/>
                  </a:cubicBezTo>
                  <a:cubicBezTo>
                    <a:pt x="901" y="3616"/>
                    <a:pt x="867" y="3682"/>
                    <a:pt x="834" y="3783"/>
                  </a:cubicBezTo>
                  <a:cubicBezTo>
                    <a:pt x="801" y="3816"/>
                    <a:pt x="767" y="3849"/>
                    <a:pt x="767" y="3883"/>
                  </a:cubicBezTo>
                  <a:cubicBezTo>
                    <a:pt x="734" y="3983"/>
                    <a:pt x="667" y="4116"/>
                    <a:pt x="634" y="4216"/>
                  </a:cubicBezTo>
                  <a:cubicBezTo>
                    <a:pt x="534" y="4416"/>
                    <a:pt x="467" y="4650"/>
                    <a:pt x="400" y="4850"/>
                  </a:cubicBezTo>
                  <a:lnTo>
                    <a:pt x="100" y="5851"/>
                  </a:lnTo>
                  <a:cubicBezTo>
                    <a:pt x="34" y="6017"/>
                    <a:pt x="0" y="6184"/>
                    <a:pt x="0" y="6351"/>
                  </a:cubicBezTo>
                  <a:cubicBezTo>
                    <a:pt x="0" y="6384"/>
                    <a:pt x="0" y="6418"/>
                    <a:pt x="0" y="6451"/>
                  </a:cubicBezTo>
                  <a:lnTo>
                    <a:pt x="0" y="6518"/>
                  </a:lnTo>
                  <a:cubicBezTo>
                    <a:pt x="0" y="6551"/>
                    <a:pt x="0" y="6585"/>
                    <a:pt x="0" y="6618"/>
                  </a:cubicBezTo>
                  <a:lnTo>
                    <a:pt x="0" y="6718"/>
                  </a:lnTo>
                  <a:cubicBezTo>
                    <a:pt x="0" y="6751"/>
                    <a:pt x="0" y="6751"/>
                    <a:pt x="0" y="6785"/>
                  </a:cubicBezTo>
                  <a:lnTo>
                    <a:pt x="0" y="6951"/>
                  </a:lnTo>
                  <a:cubicBezTo>
                    <a:pt x="0" y="7018"/>
                    <a:pt x="34" y="7118"/>
                    <a:pt x="34" y="7218"/>
                  </a:cubicBezTo>
                  <a:cubicBezTo>
                    <a:pt x="67" y="7252"/>
                    <a:pt x="67" y="7318"/>
                    <a:pt x="100" y="7352"/>
                  </a:cubicBezTo>
                  <a:lnTo>
                    <a:pt x="100" y="7385"/>
                  </a:lnTo>
                  <a:cubicBezTo>
                    <a:pt x="100" y="7452"/>
                    <a:pt x="134" y="7519"/>
                    <a:pt x="167" y="7585"/>
                  </a:cubicBezTo>
                  <a:cubicBezTo>
                    <a:pt x="167" y="7619"/>
                    <a:pt x="200" y="7652"/>
                    <a:pt x="200" y="7685"/>
                  </a:cubicBezTo>
                  <a:lnTo>
                    <a:pt x="200" y="7752"/>
                  </a:lnTo>
                  <a:cubicBezTo>
                    <a:pt x="234" y="7819"/>
                    <a:pt x="267" y="7885"/>
                    <a:pt x="334" y="7952"/>
                  </a:cubicBezTo>
                  <a:cubicBezTo>
                    <a:pt x="434" y="8152"/>
                    <a:pt x="567" y="8319"/>
                    <a:pt x="701" y="8453"/>
                  </a:cubicBezTo>
                  <a:cubicBezTo>
                    <a:pt x="767" y="8553"/>
                    <a:pt x="834" y="8619"/>
                    <a:pt x="934" y="8686"/>
                  </a:cubicBezTo>
                  <a:lnTo>
                    <a:pt x="1034" y="8786"/>
                  </a:lnTo>
                  <a:lnTo>
                    <a:pt x="1168" y="8853"/>
                  </a:lnTo>
                  <a:cubicBezTo>
                    <a:pt x="1168" y="8886"/>
                    <a:pt x="1201" y="8886"/>
                    <a:pt x="1234" y="8886"/>
                  </a:cubicBezTo>
                  <a:cubicBezTo>
                    <a:pt x="1268" y="8920"/>
                    <a:pt x="1301" y="8953"/>
                    <a:pt x="1334" y="8953"/>
                  </a:cubicBezTo>
                  <a:lnTo>
                    <a:pt x="1435" y="9020"/>
                  </a:lnTo>
                  <a:cubicBezTo>
                    <a:pt x="1535" y="9053"/>
                    <a:pt x="1635" y="9120"/>
                    <a:pt x="1735" y="9120"/>
                  </a:cubicBezTo>
                  <a:cubicBezTo>
                    <a:pt x="1801" y="9153"/>
                    <a:pt x="1868" y="9186"/>
                    <a:pt x="1935" y="9186"/>
                  </a:cubicBezTo>
                  <a:cubicBezTo>
                    <a:pt x="1935" y="9220"/>
                    <a:pt x="1968" y="9220"/>
                    <a:pt x="2002" y="9220"/>
                  </a:cubicBezTo>
                  <a:lnTo>
                    <a:pt x="2035" y="9220"/>
                  </a:lnTo>
                  <a:lnTo>
                    <a:pt x="2302" y="9253"/>
                  </a:lnTo>
                  <a:lnTo>
                    <a:pt x="2702" y="9253"/>
                  </a:lnTo>
                  <a:cubicBezTo>
                    <a:pt x="2869" y="9253"/>
                    <a:pt x="3069" y="9220"/>
                    <a:pt x="3269" y="9186"/>
                  </a:cubicBezTo>
                  <a:cubicBezTo>
                    <a:pt x="4804" y="8786"/>
                    <a:pt x="6205" y="7885"/>
                    <a:pt x="7172" y="6618"/>
                  </a:cubicBezTo>
                  <a:cubicBezTo>
                    <a:pt x="7639" y="5984"/>
                    <a:pt x="8006" y="5250"/>
                    <a:pt x="8273" y="4483"/>
                  </a:cubicBezTo>
                  <a:lnTo>
                    <a:pt x="8506" y="3682"/>
                  </a:lnTo>
                  <a:lnTo>
                    <a:pt x="8573" y="3482"/>
                  </a:lnTo>
                  <a:cubicBezTo>
                    <a:pt x="8606" y="3282"/>
                    <a:pt x="8673" y="3049"/>
                    <a:pt x="8673" y="2849"/>
                  </a:cubicBezTo>
                  <a:cubicBezTo>
                    <a:pt x="8761" y="1271"/>
                    <a:pt x="7492" y="0"/>
                    <a:pt x="598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2752;p62">
              <a:extLst>
                <a:ext uri="{FF2B5EF4-FFF2-40B4-BE49-F238E27FC236}">
                  <a16:creationId xmlns:a16="http://schemas.microsoft.com/office/drawing/2014/main" id="{C2395CBB-47B5-A7C8-8A1C-ACB5C2D54C34}"/>
                </a:ext>
              </a:extLst>
            </p:cNvPr>
            <p:cNvSpPr/>
            <p:nvPr/>
          </p:nvSpPr>
          <p:spPr>
            <a:xfrm>
              <a:off x="5649141" y="2095365"/>
              <a:ext cx="609" cy="1199"/>
            </a:xfrm>
            <a:custGeom>
              <a:avLst/>
              <a:gdLst/>
              <a:ahLst/>
              <a:cxnLst/>
              <a:rect l="l" t="t" r="r" b="b"/>
              <a:pathLst>
                <a:path w="34" h="67" extrusionOk="0">
                  <a:moveTo>
                    <a:pt x="0" y="0"/>
                  </a:moveTo>
                  <a:cubicBezTo>
                    <a:pt x="0" y="17"/>
                    <a:pt x="9" y="25"/>
                    <a:pt x="17" y="34"/>
                  </a:cubicBezTo>
                  <a:lnTo>
                    <a:pt x="17" y="34"/>
                  </a:lnTo>
                  <a:lnTo>
                    <a:pt x="0" y="0"/>
                  </a:lnTo>
                  <a:close/>
                  <a:moveTo>
                    <a:pt x="17" y="34"/>
                  </a:moveTo>
                  <a:lnTo>
                    <a:pt x="34" y="67"/>
                  </a:lnTo>
                  <a:cubicBezTo>
                    <a:pt x="34" y="50"/>
                    <a:pt x="25" y="42"/>
                    <a:pt x="17" y="34"/>
                  </a:cubicBezTo>
                  <a:close/>
                </a:path>
              </a:pathLst>
            </a:custGeom>
            <a:solidFill>
              <a:srgbClr val="99CA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2753;p62">
              <a:extLst>
                <a:ext uri="{FF2B5EF4-FFF2-40B4-BE49-F238E27FC236}">
                  <a16:creationId xmlns:a16="http://schemas.microsoft.com/office/drawing/2014/main" id="{06AEFB3A-61D6-6669-FF15-7351B76704AE}"/>
                </a:ext>
              </a:extLst>
            </p:cNvPr>
            <p:cNvSpPr/>
            <p:nvPr/>
          </p:nvSpPr>
          <p:spPr>
            <a:xfrm>
              <a:off x="5616295" y="2078038"/>
              <a:ext cx="18" cy="18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solidFill>
              <a:srgbClr val="99CA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2754;p62">
              <a:extLst>
                <a:ext uri="{FF2B5EF4-FFF2-40B4-BE49-F238E27FC236}">
                  <a16:creationId xmlns:a16="http://schemas.microsoft.com/office/drawing/2014/main" id="{E60BB5E8-9B9C-2B91-BFFC-75B9E7C4C56F}"/>
                </a:ext>
              </a:extLst>
            </p:cNvPr>
            <p:cNvSpPr/>
            <p:nvPr/>
          </p:nvSpPr>
          <p:spPr>
            <a:xfrm>
              <a:off x="5545250" y="2120443"/>
              <a:ext cx="65084" cy="75842"/>
            </a:xfrm>
            <a:custGeom>
              <a:avLst/>
              <a:gdLst/>
              <a:ahLst/>
              <a:cxnLst/>
              <a:rect l="l" t="t" r="r" b="b"/>
              <a:pathLst>
                <a:path w="3636" h="4237" extrusionOk="0">
                  <a:moveTo>
                    <a:pt x="3036" y="0"/>
                  </a:moveTo>
                  <a:lnTo>
                    <a:pt x="0" y="3770"/>
                  </a:lnTo>
                  <a:lnTo>
                    <a:pt x="600" y="4237"/>
                  </a:lnTo>
                  <a:lnTo>
                    <a:pt x="3636" y="467"/>
                  </a:lnTo>
                  <a:lnTo>
                    <a:pt x="303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2755;p62">
              <a:extLst>
                <a:ext uri="{FF2B5EF4-FFF2-40B4-BE49-F238E27FC236}">
                  <a16:creationId xmlns:a16="http://schemas.microsoft.com/office/drawing/2014/main" id="{F3253116-1A67-EAF5-2DDF-4BD73EAB65DD}"/>
                </a:ext>
              </a:extLst>
            </p:cNvPr>
            <p:cNvSpPr/>
            <p:nvPr/>
          </p:nvSpPr>
          <p:spPr>
            <a:xfrm>
              <a:off x="5599576" y="2097155"/>
              <a:ext cx="80031" cy="36444"/>
            </a:xfrm>
            <a:custGeom>
              <a:avLst/>
              <a:gdLst/>
              <a:ahLst/>
              <a:cxnLst/>
              <a:rect l="l" t="t" r="r" b="b"/>
              <a:pathLst>
                <a:path w="4471" h="2036" extrusionOk="0">
                  <a:moveTo>
                    <a:pt x="4470" y="0"/>
                  </a:moveTo>
                  <a:lnTo>
                    <a:pt x="3103" y="434"/>
                  </a:lnTo>
                  <a:lnTo>
                    <a:pt x="2836" y="501"/>
                  </a:lnTo>
                  <a:lnTo>
                    <a:pt x="568" y="1168"/>
                  </a:lnTo>
                  <a:lnTo>
                    <a:pt x="34" y="1301"/>
                  </a:lnTo>
                  <a:lnTo>
                    <a:pt x="1" y="1301"/>
                  </a:lnTo>
                  <a:lnTo>
                    <a:pt x="167" y="1701"/>
                  </a:lnTo>
                  <a:lnTo>
                    <a:pt x="267" y="2035"/>
                  </a:lnTo>
                  <a:lnTo>
                    <a:pt x="468" y="1968"/>
                  </a:lnTo>
                  <a:lnTo>
                    <a:pt x="2569" y="1335"/>
                  </a:lnTo>
                  <a:lnTo>
                    <a:pt x="3370" y="1101"/>
                  </a:lnTo>
                  <a:lnTo>
                    <a:pt x="4304" y="834"/>
                  </a:lnTo>
                  <a:lnTo>
                    <a:pt x="4370" y="634"/>
                  </a:lnTo>
                  <a:cubicBezTo>
                    <a:pt x="4437" y="434"/>
                    <a:pt x="4470" y="234"/>
                    <a:pt x="44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2756;p62">
              <a:extLst>
                <a:ext uri="{FF2B5EF4-FFF2-40B4-BE49-F238E27FC236}">
                  <a16:creationId xmlns:a16="http://schemas.microsoft.com/office/drawing/2014/main" id="{6F1F4761-DC51-86FA-550B-635DE35BCDB2}"/>
                </a:ext>
              </a:extLst>
            </p:cNvPr>
            <p:cNvSpPr/>
            <p:nvPr/>
          </p:nvSpPr>
          <p:spPr>
            <a:xfrm>
              <a:off x="5595406" y="2049380"/>
              <a:ext cx="19117" cy="78832"/>
            </a:xfrm>
            <a:custGeom>
              <a:avLst/>
              <a:gdLst/>
              <a:ahLst/>
              <a:cxnLst/>
              <a:rect l="l" t="t" r="r" b="b"/>
              <a:pathLst>
                <a:path w="1068" h="4404" extrusionOk="0">
                  <a:moveTo>
                    <a:pt x="1067" y="1"/>
                  </a:moveTo>
                  <a:lnTo>
                    <a:pt x="300" y="268"/>
                  </a:lnTo>
                  <a:lnTo>
                    <a:pt x="200" y="1735"/>
                  </a:lnTo>
                  <a:lnTo>
                    <a:pt x="167" y="2035"/>
                  </a:lnTo>
                  <a:lnTo>
                    <a:pt x="0" y="4270"/>
                  </a:lnTo>
                  <a:lnTo>
                    <a:pt x="0" y="4337"/>
                  </a:lnTo>
                  <a:lnTo>
                    <a:pt x="367" y="4370"/>
                  </a:lnTo>
                  <a:lnTo>
                    <a:pt x="767" y="4404"/>
                  </a:lnTo>
                  <a:lnTo>
                    <a:pt x="767" y="4370"/>
                  </a:lnTo>
                  <a:lnTo>
                    <a:pt x="801" y="3837"/>
                  </a:lnTo>
                  <a:lnTo>
                    <a:pt x="934" y="1702"/>
                  </a:lnTo>
                  <a:lnTo>
                    <a:pt x="934" y="1602"/>
                  </a:lnTo>
                  <a:lnTo>
                    <a:pt x="106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2757;p62">
              <a:extLst>
                <a:ext uri="{FF2B5EF4-FFF2-40B4-BE49-F238E27FC236}">
                  <a16:creationId xmlns:a16="http://schemas.microsoft.com/office/drawing/2014/main" id="{00D0F44C-ED50-954A-F8CB-483A1B92F775}"/>
                </a:ext>
              </a:extLst>
            </p:cNvPr>
            <p:cNvSpPr/>
            <p:nvPr/>
          </p:nvSpPr>
          <p:spPr>
            <a:xfrm>
              <a:off x="5246105" y="2078038"/>
              <a:ext cx="157055" cy="166022"/>
            </a:xfrm>
            <a:custGeom>
              <a:avLst/>
              <a:gdLst/>
              <a:ahLst/>
              <a:cxnLst/>
              <a:rect l="l" t="t" r="r" b="b"/>
              <a:pathLst>
                <a:path w="8774" h="9275" extrusionOk="0">
                  <a:moveTo>
                    <a:pt x="6138" y="1"/>
                  </a:moveTo>
                  <a:cubicBezTo>
                    <a:pt x="5904" y="1"/>
                    <a:pt x="5671" y="34"/>
                    <a:pt x="5437" y="101"/>
                  </a:cubicBezTo>
                  <a:cubicBezTo>
                    <a:pt x="4103" y="401"/>
                    <a:pt x="2902" y="1135"/>
                    <a:pt x="1968" y="2136"/>
                  </a:cubicBezTo>
                  <a:lnTo>
                    <a:pt x="1868" y="2102"/>
                  </a:lnTo>
                  <a:lnTo>
                    <a:pt x="1735" y="2403"/>
                  </a:lnTo>
                  <a:lnTo>
                    <a:pt x="1501" y="2636"/>
                  </a:lnTo>
                  <a:cubicBezTo>
                    <a:pt x="1001" y="3303"/>
                    <a:pt x="634" y="4037"/>
                    <a:pt x="400" y="4804"/>
                  </a:cubicBezTo>
                  <a:lnTo>
                    <a:pt x="100" y="5805"/>
                  </a:lnTo>
                  <a:cubicBezTo>
                    <a:pt x="100" y="5838"/>
                    <a:pt x="100" y="5838"/>
                    <a:pt x="100" y="5872"/>
                  </a:cubicBezTo>
                  <a:cubicBezTo>
                    <a:pt x="67" y="5905"/>
                    <a:pt x="67" y="5972"/>
                    <a:pt x="67" y="6005"/>
                  </a:cubicBezTo>
                  <a:cubicBezTo>
                    <a:pt x="67" y="6038"/>
                    <a:pt x="67" y="6072"/>
                    <a:pt x="67" y="6072"/>
                  </a:cubicBezTo>
                  <a:lnTo>
                    <a:pt x="67" y="6139"/>
                  </a:lnTo>
                  <a:cubicBezTo>
                    <a:pt x="33" y="6205"/>
                    <a:pt x="33" y="6272"/>
                    <a:pt x="33" y="6339"/>
                  </a:cubicBezTo>
                  <a:cubicBezTo>
                    <a:pt x="0" y="6739"/>
                    <a:pt x="33" y="7173"/>
                    <a:pt x="200" y="7573"/>
                  </a:cubicBezTo>
                  <a:cubicBezTo>
                    <a:pt x="334" y="7873"/>
                    <a:pt x="500" y="8173"/>
                    <a:pt x="734" y="8440"/>
                  </a:cubicBezTo>
                  <a:cubicBezTo>
                    <a:pt x="1001" y="8674"/>
                    <a:pt x="1301" y="8907"/>
                    <a:pt x="1601" y="9041"/>
                  </a:cubicBezTo>
                  <a:cubicBezTo>
                    <a:pt x="1868" y="9174"/>
                    <a:pt x="2168" y="9241"/>
                    <a:pt x="2435" y="9274"/>
                  </a:cubicBezTo>
                  <a:lnTo>
                    <a:pt x="2802" y="9274"/>
                  </a:lnTo>
                  <a:cubicBezTo>
                    <a:pt x="2902" y="9241"/>
                    <a:pt x="3036" y="9241"/>
                    <a:pt x="3169" y="9207"/>
                  </a:cubicBezTo>
                  <a:lnTo>
                    <a:pt x="3336" y="9174"/>
                  </a:lnTo>
                  <a:cubicBezTo>
                    <a:pt x="3603" y="9141"/>
                    <a:pt x="3836" y="9041"/>
                    <a:pt x="4070" y="8974"/>
                  </a:cubicBezTo>
                  <a:cubicBezTo>
                    <a:pt x="5404" y="8474"/>
                    <a:pt x="6571" y="7573"/>
                    <a:pt x="7405" y="6372"/>
                  </a:cubicBezTo>
                  <a:lnTo>
                    <a:pt x="7439" y="6339"/>
                  </a:lnTo>
                  <a:cubicBezTo>
                    <a:pt x="7572" y="6072"/>
                    <a:pt x="7739" y="5838"/>
                    <a:pt x="7872" y="5571"/>
                  </a:cubicBezTo>
                  <a:lnTo>
                    <a:pt x="8306" y="4838"/>
                  </a:lnTo>
                  <a:lnTo>
                    <a:pt x="8206" y="4804"/>
                  </a:lnTo>
                  <a:lnTo>
                    <a:pt x="8273" y="4637"/>
                  </a:lnTo>
                  <a:cubicBezTo>
                    <a:pt x="8273" y="4571"/>
                    <a:pt x="8306" y="4537"/>
                    <a:pt x="8306" y="4471"/>
                  </a:cubicBezTo>
                  <a:lnTo>
                    <a:pt x="8606" y="3470"/>
                  </a:lnTo>
                  <a:cubicBezTo>
                    <a:pt x="8773" y="3036"/>
                    <a:pt x="8773" y="2569"/>
                    <a:pt x="8673" y="2102"/>
                  </a:cubicBezTo>
                  <a:cubicBezTo>
                    <a:pt x="8640" y="2002"/>
                    <a:pt x="8606" y="1869"/>
                    <a:pt x="8573" y="1769"/>
                  </a:cubicBezTo>
                  <a:cubicBezTo>
                    <a:pt x="8573" y="1735"/>
                    <a:pt x="8540" y="1702"/>
                    <a:pt x="8540" y="1669"/>
                  </a:cubicBezTo>
                  <a:cubicBezTo>
                    <a:pt x="8506" y="1602"/>
                    <a:pt x="8473" y="1569"/>
                    <a:pt x="8473" y="1502"/>
                  </a:cubicBezTo>
                  <a:cubicBezTo>
                    <a:pt x="8373" y="1335"/>
                    <a:pt x="8273" y="1168"/>
                    <a:pt x="8139" y="1002"/>
                  </a:cubicBezTo>
                  <a:lnTo>
                    <a:pt x="8106" y="968"/>
                  </a:lnTo>
                  <a:lnTo>
                    <a:pt x="8139" y="1035"/>
                  </a:lnTo>
                  <a:cubicBezTo>
                    <a:pt x="8206" y="1235"/>
                    <a:pt x="8173" y="1469"/>
                    <a:pt x="8106" y="1702"/>
                  </a:cubicBezTo>
                  <a:lnTo>
                    <a:pt x="7872" y="2503"/>
                  </a:lnTo>
                  <a:cubicBezTo>
                    <a:pt x="7372" y="4104"/>
                    <a:pt x="6071" y="5371"/>
                    <a:pt x="4403" y="5772"/>
                  </a:cubicBezTo>
                  <a:cubicBezTo>
                    <a:pt x="4270" y="5805"/>
                    <a:pt x="4136" y="5805"/>
                    <a:pt x="4003" y="5805"/>
                  </a:cubicBezTo>
                  <a:cubicBezTo>
                    <a:pt x="3636" y="5772"/>
                    <a:pt x="3302" y="5605"/>
                    <a:pt x="3069" y="5338"/>
                  </a:cubicBezTo>
                  <a:cubicBezTo>
                    <a:pt x="3002" y="5271"/>
                    <a:pt x="2969" y="5171"/>
                    <a:pt x="2902" y="5104"/>
                  </a:cubicBezTo>
                  <a:cubicBezTo>
                    <a:pt x="2769" y="4838"/>
                    <a:pt x="2702" y="4537"/>
                    <a:pt x="2735" y="4237"/>
                  </a:cubicBezTo>
                  <a:cubicBezTo>
                    <a:pt x="2769" y="4170"/>
                    <a:pt x="2769" y="4070"/>
                    <a:pt x="2802" y="4004"/>
                  </a:cubicBezTo>
                  <a:lnTo>
                    <a:pt x="3036" y="3203"/>
                  </a:lnTo>
                  <a:cubicBezTo>
                    <a:pt x="3102" y="3036"/>
                    <a:pt x="3169" y="2836"/>
                    <a:pt x="3236" y="2669"/>
                  </a:cubicBezTo>
                  <a:cubicBezTo>
                    <a:pt x="3803" y="1368"/>
                    <a:pt x="4937" y="401"/>
                    <a:pt x="63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2758;p62">
              <a:extLst>
                <a:ext uri="{FF2B5EF4-FFF2-40B4-BE49-F238E27FC236}">
                  <a16:creationId xmlns:a16="http://schemas.microsoft.com/office/drawing/2014/main" id="{16297FD6-B50D-8D21-8216-D121624B195C}"/>
                </a:ext>
              </a:extLst>
            </p:cNvPr>
            <p:cNvSpPr/>
            <p:nvPr/>
          </p:nvSpPr>
          <p:spPr>
            <a:xfrm>
              <a:off x="5358947" y="2078647"/>
              <a:ext cx="18" cy="18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rgbClr val="2542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2759;p62">
              <a:extLst>
                <a:ext uri="{FF2B5EF4-FFF2-40B4-BE49-F238E27FC236}">
                  <a16:creationId xmlns:a16="http://schemas.microsoft.com/office/drawing/2014/main" id="{5A67A360-AA99-B85A-852F-204DBE09C790}"/>
                </a:ext>
              </a:extLst>
            </p:cNvPr>
            <p:cNvSpPr/>
            <p:nvPr/>
          </p:nvSpPr>
          <p:spPr>
            <a:xfrm>
              <a:off x="5265795" y="2044977"/>
              <a:ext cx="157431" cy="165647"/>
            </a:xfrm>
            <a:custGeom>
              <a:avLst/>
              <a:gdLst/>
              <a:ahLst/>
              <a:cxnLst/>
              <a:rect l="l" t="t" r="r" b="b"/>
              <a:pathLst>
                <a:path w="8795" h="9254" extrusionOk="0">
                  <a:moveTo>
                    <a:pt x="5682" y="1781"/>
                  </a:moveTo>
                  <a:cubicBezTo>
                    <a:pt x="6328" y="1781"/>
                    <a:pt x="6895" y="2219"/>
                    <a:pt x="7039" y="2882"/>
                  </a:cubicBezTo>
                  <a:cubicBezTo>
                    <a:pt x="7073" y="3049"/>
                    <a:pt x="7073" y="3249"/>
                    <a:pt x="7039" y="3416"/>
                  </a:cubicBezTo>
                  <a:cubicBezTo>
                    <a:pt x="7039" y="3449"/>
                    <a:pt x="7039" y="3516"/>
                    <a:pt x="7006" y="3549"/>
                  </a:cubicBezTo>
                  <a:lnTo>
                    <a:pt x="6806" y="4283"/>
                  </a:lnTo>
                  <a:lnTo>
                    <a:pt x="6772" y="4350"/>
                  </a:lnTo>
                  <a:cubicBezTo>
                    <a:pt x="6272" y="5984"/>
                    <a:pt x="4971" y="7218"/>
                    <a:pt x="3303" y="7619"/>
                  </a:cubicBezTo>
                  <a:cubicBezTo>
                    <a:pt x="3170" y="7652"/>
                    <a:pt x="3036" y="7652"/>
                    <a:pt x="2870" y="7652"/>
                  </a:cubicBezTo>
                  <a:cubicBezTo>
                    <a:pt x="2736" y="7652"/>
                    <a:pt x="2636" y="7619"/>
                    <a:pt x="2503" y="7585"/>
                  </a:cubicBezTo>
                  <a:cubicBezTo>
                    <a:pt x="2303" y="7485"/>
                    <a:pt x="2102" y="7352"/>
                    <a:pt x="1936" y="7185"/>
                  </a:cubicBezTo>
                  <a:lnTo>
                    <a:pt x="1902" y="7118"/>
                  </a:lnTo>
                  <a:cubicBezTo>
                    <a:pt x="1869" y="7085"/>
                    <a:pt x="1836" y="7018"/>
                    <a:pt x="1802" y="6985"/>
                  </a:cubicBezTo>
                  <a:cubicBezTo>
                    <a:pt x="1635" y="6718"/>
                    <a:pt x="1569" y="6384"/>
                    <a:pt x="1635" y="6084"/>
                  </a:cubicBezTo>
                  <a:cubicBezTo>
                    <a:pt x="1635" y="6017"/>
                    <a:pt x="1635" y="5951"/>
                    <a:pt x="1669" y="5884"/>
                  </a:cubicBezTo>
                  <a:lnTo>
                    <a:pt x="1902" y="5083"/>
                  </a:lnTo>
                  <a:cubicBezTo>
                    <a:pt x="2269" y="3883"/>
                    <a:pt x="3070" y="2882"/>
                    <a:pt x="4171" y="2281"/>
                  </a:cubicBezTo>
                  <a:cubicBezTo>
                    <a:pt x="4437" y="2148"/>
                    <a:pt x="4671" y="2048"/>
                    <a:pt x="4938" y="1948"/>
                  </a:cubicBezTo>
                  <a:cubicBezTo>
                    <a:pt x="5038" y="1915"/>
                    <a:pt x="5105" y="1881"/>
                    <a:pt x="5171" y="1881"/>
                  </a:cubicBezTo>
                  <a:lnTo>
                    <a:pt x="5205" y="1881"/>
                  </a:lnTo>
                  <a:lnTo>
                    <a:pt x="5371" y="1814"/>
                  </a:lnTo>
                  <a:cubicBezTo>
                    <a:pt x="5476" y="1792"/>
                    <a:pt x="5580" y="1781"/>
                    <a:pt x="5682" y="1781"/>
                  </a:cubicBezTo>
                  <a:close/>
                  <a:moveTo>
                    <a:pt x="6022" y="0"/>
                  </a:moveTo>
                  <a:cubicBezTo>
                    <a:pt x="5809" y="0"/>
                    <a:pt x="5591" y="26"/>
                    <a:pt x="5371" y="80"/>
                  </a:cubicBezTo>
                  <a:cubicBezTo>
                    <a:pt x="5271" y="113"/>
                    <a:pt x="5171" y="113"/>
                    <a:pt x="5071" y="147"/>
                  </a:cubicBezTo>
                  <a:cubicBezTo>
                    <a:pt x="4804" y="247"/>
                    <a:pt x="4537" y="313"/>
                    <a:pt x="4271" y="447"/>
                  </a:cubicBezTo>
                  <a:cubicBezTo>
                    <a:pt x="3237" y="880"/>
                    <a:pt x="2336" y="1581"/>
                    <a:pt x="1602" y="2448"/>
                  </a:cubicBezTo>
                  <a:lnTo>
                    <a:pt x="1469" y="2782"/>
                  </a:lnTo>
                  <a:lnTo>
                    <a:pt x="1402" y="2882"/>
                  </a:lnTo>
                  <a:lnTo>
                    <a:pt x="1268" y="3015"/>
                  </a:lnTo>
                  <a:cubicBezTo>
                    <a:pt x="1268" y="3082"/>
                    <a:pt x="1235" y="3115"/>
                    <a:pt x="1202" y="3149"/>
                  </a:cubicBezTo>
                  <a:cubicBezTo>
                    <a:pt x="1168" y="3182"/>
                    <a:pt x="1135" y="3249"/>
                    <a:pt x="1135" y="3282"/>
                  </a:cubicBezTo>
                  <a:cubicBezTo>
                    <a:pt x="1068" y="3349"/>
                    <a:pt x="1035" y="3449"/>
                    <a:pt x="968" y="3516"/>
                  </a:cubicBezTo>
                  <a:cubicBezTo>
                    <a:pt x="935" y="3616"/>
                    <a:pt x="868" y="3682"/>
                    <a:pt x="835" y="3783"/>
                  </a:cubicBezTo>
                  <a:cubicBezTo>
                    <a:pt x="835" y="3816"/>
                    <a:pt x="801" y="3849"/>
                    <a:pt x="801" y="3883"/>
                  </a:cubicBezTo>
                  <a:cubicBezTo>
                    <a:pt x="735" y="3983"/>
                    <a:pt x="701" y="4116"/>
                    <a:pt x="635" y="4216"/>
                  </a:cubicBezTo>
                  <a:cubicBezTo>
                    <a:pt x="568" y="4416"/>
                    <a:pt x="468" y="4650"/>
                    <a:pt x="435" y="4850"/>
                  </a:cubicBezTo>
                  <a:lnTo>
                    <a:pt x="101" y="5851"/>
                  </a:lnTo>
                  <a:cubicBezTo>
                    <a:pt x="68" y="6017"/>
                    <a:pt x="34" y="6184"/>
                    <a:pt x="1" y="6351"/>
                  </a:cubicBezTo>
                  <a:cubicBezTo>
                    <a:pt x="1" y="6384"/>
                    <a:pt x="1" y="6418"/>
                    <a:pt x="1" y="6451"/>
                  </a:cubicBezTo>
                  <a:cubicBezTo>
                    <a:pt x="1" y="6484"/>
                    <a:pt x="1" y="6518"/>
                    <a:pt x="1" y="6518"/>
                  </a:cubicBezTo>
                  <a:cubicBezTo>
                    <a:pt x="1" y="6551"/>
                    <a:pt x="1" y="6585"/>
                    <a:pt x="1" y="6618"/>
                  </a:cubicBezTo>
                  <a:lnTo>
                    <a:pt x="1" y="6718"/>
                  </a:lnTo>
                  <a:cubicBezTo>
                    <a:pt x="1" y="6751"/>
                    <a:pt x="1" y="6751"/>
                    <a:pt x="1" y="6785"/>
                  </a:cubicBezTo>
                  <a:cubicBezTo>
                    <a:pt x="1" y="6818"/>
                    <a:pt x="1" y="6885"/>
                    <a:pt x="1" y="6951"/>
                  </a:cubicBezTo>
                  <a:cubicBezTo>
                    <a:pt x="34" y="7018"/>
                    <a:pt x="34" y="7118"/>
                    <a:pt x="68" y="7218"/>
                  </a:cubicBezTo>
                  <a:cubicBezTo>
                    <a:pt x="68" y="7252"/>
                    <a:pt x="68" y="7318"/>
                    <a:pt x="101" y="7352"/>
                  </a:cubicBezTo>
                  <a:lnTo>
                    <a:pt x="101" y="7385"/>
                  </a:lnTo>
                  <a:cubicBezTo>
                    <a:pt x="101" y="7452"/>
                    <a:pt x="134" y="7519"/>
                    <a:pt x="168" y="7585"/>
                  </a:cubicBezTo>
                  <a:cubicBezTo>
                    <a:pt x="168" y="7619"/>
                    <a:pt x="201" y="7652"/>
                    <a:pt x="234" y="7685"/>
                  </a:cubicBezTo>
                  <a:lnTo>
                    <a:pt x="234" y="7752"/>
                  </a:lnTo>
                  <a:cubicBezTo>
                    <a:pt x="268" y="7819"/>
                    <a:pt x="301" y="7885"/>
                    <a:pt x="368" y="7952"/>
                  </a:cubicBezTo>
                  <a:cubicBezTo>
                    <a:pt x="468" y="8152"/>
                    <a:pt x="568" y="8319"/>
                    <a:pt x="735" y="8453"/>
                  </a:cubicBezTo>
                  <a:cubicBezTo>
                    <a:pt x="801" y="8553"/>
                    <a:pt x="868" y="8619"/>
                    <a:pt x="968" y="8686"/>
                  </a:cubicBezTo>
                  <a:cubicBezTo>
                    <a:pt x="1002" y="8719"/>
                    <a:pt x="1035" y="8753"/>
                    <a:pt x="1068" y="8786"/>
                  </a:cubicBezTo>
                  <a:lnTo>
                    <a:pt x="1202" y="8853"/>
                  </a:lnTo>
                  <a:cubicBezTo>
                    <a:pt x="1202" y="8886"/>
                    <a:pt x="1235" y="8886"/>
                    <a:pt x="1268" y="8886"/>
                  </a:cubicBezTo>
                  <a:cubicBezTo>
                    <a:pt x="1302" y="8920"/>
                    <a:pt x="1335" y="8953"/>
                    <a:pt x="1369" y="8953"/>
                  </a:cubicBezTo>
                  <a:lnTo>
                    <a:pt x="1469" y="9020"/>
                  </a:lnTo>
                  <a:cubicBezTo>
                    <a:pt x="1569" y="9053"/>
                    <a:pt x="1669" y="9120"/>
                    <a:pt x="1769" y="9120"/>
                  </a:cubicBezTo>
                  <a:cubicBezTo>
                    <a:pt x="1836" y="9153"/>
                    <a:pt x="1902" y="9186"/>
                    <a:pt x="1969" y="9186"/>
                  </a:cubicBezTo>
                  <a:cubicBezTo>
                    <a:pt x="1969" y="9220"/>
                    <a:pt x="2002" y="9220"/>
                    <a:pt x="2036" y="9220"/>
                  </a:cubicBezTo>
                  <a:lnTo>
                    <a:pt x="2069" y="9220"/>
                  </a:lnTo>
                  <a:cubicBezTo>
                    <a:pt x="2169" y="9220"/>
                    <a:pt x="2236" y="9253"/>
                    <a:pt x="2336" y="9253"/>
                  </a:cubicBezTo>
                  <a:lnTo>
                    <a:pt x="2736" y="9253"/>
                  </a:lnTo>
                  <a:cubicBezTo>
                    <a:pt x="2903" y="9253"/>
                    <a:pt x="3103" y="9220"/>
                    <a:pt x="3303" y="9186"/>
                  </a:cubicBezTo>
                  <a:cubicBezTo>
                    <a:pt x="4838" y="8786"/>
                    <a:pt x="6239" y="7885"/>
                    <a:pt x="7206" y="6618"/>
                  </a:cubicBezTo>
                  <a:cubicBezTo>
                    <a:pt x="7673" y="5984"/>
                    <a:pt x="8040" y="5250"/>
                    <a:pt x="8273" y="4483"/>
                  </a:cubicBezTo>
                  <a:lnTo>
                    <a:pt x="8540" y="3682"/>
                  </a:lnTo>
                  <a:lnTo>
                    <a:pt x="8607" y="3482"/>
                  </a:lnTo>
                  <a:cubicBezTo>
                    <a:pt x="8640" y="3282"/>
                    <a:pt x="8707" y="3049"/>
                    <a:pt x="8707" y="2849"/>
                  </a:cubicBezTo>
                  <a:cubicBezTo>
                    <a:pt x="8795" y="1271"/>
                    <a:pt x="7526" y="0"/>
                    <a:pt x="60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2760;p62">
              <a:extLst>
                <a:ext uri="{FF2B5EF4-FFF2-40B4-BE49-F238E27FC236}">
                  <a16:creationId xmlns:a16="http://schemas.microsoft.com/office/drawing/2014/main" id="{E57C85B0-F34A-2382-7749-3067F70F0C18}"/>
                </a:ext>
              </a:extLst>
            </p:cNvPr>
            <p:cNvSpPr/>
            <p:nvPr/>
          </p:nvSpPr>
          <p:spPr>
            <a:xfrm>
              <a:off x="5391793" y="2095365"/>
              <a:ext cx="609" cy="1199"/>
            </a:xfrm>
            <a:custGeom>
              <a:avLst/>
              <a:gdLst/>
              <a:ahLst/>
              <a:cxnLst/>
              <a:rect l="l" t="t" r="r" b="b"/>
              <a:pathLst>
                <a:path w="34" h="67" extrusionOk="0">
                  <a:moveTo>
                    <a:pt x="0" y="0"/>
                  </a:moveTo>
                  <a:lnTo>
                    <a:pt x="34" y="67"/>
                  </a:lnTo>
                  <a:close/>
                </a:path>
              </a:pathLst>
            </a:custGeom>
            <a:solidFill>
              <a:srgbClr val="99CA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2761;p62">
              <a:extLst>
                <a:ext uri="{FF2B5EF4-FFF2-40B4-BE49-F238E27FC236}">
                  <a16:creationId xmlns:a16="http://schemas.microsoft.com/office/drawing/2014/main" id="{00DA579A-81A4-2926-344F-7A11697FF816}"/>
                </a:ext>
              </a:extLst>
            </p:cNvPr>
            <p:cNvSpPr/>
            <p:nvPr/>
          </p:nvSpPr>
          <p:spPr>
            <a:xfrm>
              <a:off x="5358947" y="2078038"/>
              <a:ext cx="18" cy="18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solidFill>
              <a:srgbClr val="99CA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2762;p62">
              <a:extLst>
                <a:ext uri="{FF2B5EF4-FFF2-40B4-BE49-F238E27FC236}">
                  <a16:creationId xmlns:a16="http://schemas.microsoft.com/office/drawing/2014/main" id="{A98CF616-C465-ABE3-53BA-0892DF30B6CF}"/>
                </a:ext>
              </a:extLst>
            </p:cNvPr>
            <p:cNvSpPr/>
            <p:nvPr/>
          </p:nvSpPr>
          <p:spPr>
            <a:xfrm>
              <a:off x="5287901" y="2120443"/>
              <a:ext cx="65102" cy="75842"/>
            </a:xfrm>
            <a:custGeom>
              <a:avLst/>
              <a:gdLst/>
              <a:ahLst/>
              <a:cxnLst/>
              <a:rect l="l" t="t" r="r" b="b"/>
              <a:pathLst>
                <a:path w="3637" h="4237" extrusionOk="0">
                  <a:moveTo>
                    <a:pt x="3036" y="0"/>
                  </a:moveTo>
                  <a:lnTo>
                    <a:pt x="0" y="3770"/>
                  </a:lnTo>
                  <a:lnTo>
                    <a:pt x="601" y="4237"/>
                  </a:lnTo>
                  <a:lnTo>
                    <a:pt x="3636" y="467"/>
                  </a:lnTo>
                  <a:lnTo>
                    <a:pt x="303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2763;p62">
              <a:extLst>
                <a:ext uri="{FF2B5EF4-FFF2-40B4-BE49-F238E27FC236}">
                  <a16:creationId xmlns:a16="http://schemas.microsoft.com/office/drawing/2014/main" id="{0A4C0785-C1E7-732C-96BB-79ABB68B6959}"/>
                </a:ext>
              </a:extLst>
            </p:cNvPr>
            <p:cNvSpPr/>
            <p:nvPr/>
          </p:nvSpPr>
          <p:spPr>
            <a:xfrm>
              <a:off x="5342228" y="2097155"/>
              <a:ext cx="80031" cy="36444"/>
            </a:xfrm>
            <a:custGeom>
              <a:avLst/>
              <a:gdLst/>
              <a:ahLst/>
              <a:cxnLst/>
              <a:rect l="l" t="t" r="r" b="b"/>
              <a:pathLst>
                <a:path w="4471" h="2036" extrusionOk="0">
                  <a:moveTo>
                    <a:pt x="4470" y="0"/>
                  </a:moveTo>
                  <a:lnTo>
                    <a:pt x="3103" y="434"/>
                  </a:lnTo>
                  <a:lnTo>
                    <a:pt x="2803" y="501"/>
                  </a:lnTo>
                  <a:lnTo>
                    <a:pt x="568" y="1168"/>
                  </a:lnTo>
                  <a:lnTo>
                    <a:pt x="34" y="1301"/>
                  </a:lnTo>
                  <a:lnTo>
                    <a:pt x="1" y="1301"/>
                  </a:lnTo>
                  <a:lnTo>
                    <a:pt x="101" y="1701"/>
                  </a:lnTo>
                  <a:lnTo>
                    <a:pt x="201" y="2035"/>
                  </a:lnTo>
                  <a:lnTo>
                    <a:pt x="434" y="1968"/>
                  </a:lnTo>
                  <a:lnTo>
                    <a:pt x="2536" y="1335"/>
                  </a:lnTo>
                  <a:lnTo>
                    <a:pt x="3336" y="1101"/>
                  </a:lnTo>
                  <a:lnTo>
                    <a:pt x="4304" y="834"/>
                  </a:lnTo>
                  <a:lnTo>
                    <a:pt x="4337" y="634"/>
                  </a:lnTo>
                  <a:cubicBezTo>
                    <a:pt x="4404" y="434"/>
                    <a:pt x="4437" y="234"/>
                    <a:pt x="44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2764;p62">
              <a:extLst>
                <a:ext uri="{FF2B5EF4-FFF2-40B4-BE49-F238E27FC236}">
                  <a16:creationId xmlns:a16="http://schemas.microsoft.com/office/drawing/2014/main" id="{A649E3FB-BBE6-7A5F-4850-AE316D1E62B5}"/>
                </a:ext>
              </a:extLst>
            </p:cNvPr>
            <p:cNvSpPr/>
            <p:nvPr/>
          </p:nvSpPr>
          <p:spPr>
            <a:xfrm>
              <a:off x="5338057" y="2049380"/>
              <a:ext cx="19117" cy="78832"/>
            </a:xfrm>
            <a:custGeom>
              <a:avLst/>
              <a:gdLst/>
              <a:ahLst/>
              <a:cxnLst/>
              <a:rect l="l" t="t" r="r" b="b"/>
              <a:pathLst>
                <a:path w="1068" h="4404" extrusionOk="0">
                  <a:moveTo>
                    <a:pt x="1068" y="1"/>
                  </a:moveTo>
                  <a:lnTo>
                    <a:pt x="300" y="268"/>
                  </a:lnTo>
                  <a:lnTo>
                    <a:pt x="267" y="268"/>
                  </a:lnTo>
                  <a:lnTo>
                    <a:pt x="167" y="1735"/>
                  </a:lnTo>
                  <a:lnTo>
                    <a:pt x="167" y="2035"/>
                  </a:lnTo>
                  <a:lnTo>
                    <a:pt x="0" y="4270"/>
                  </a:lnTo>
                  <a:lnTo>
                    <a:pt x="0" y="4337"/>
                  </a:lnTo>
                  <a:lnTo>
                    <a:pt x="334" y="4370"/>
                  </a:lnTo>
                  <a:lnTo>
                    <a:pt x="734" y="4404"/>
                  </a:lnTo>
                  <a:lnTo>
                    <a:pt x="767" y="4370"/>
                  </a:lnTo>
                  <a:lnTo>
                    <a:pt x="801" y="3837"/>
                  </a:lnTo>
                  <a:lnTo>
                    <a:pt x="934" y="1702"/>
                  </a:lnTo>
                  <a:lnTo>
                    <a:pt x="934" y="1602"/>
                  </a:lnTo>
                  <a:lnTo>
                    <a:pt x="106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2765;p62">
              <a:extLst>
                <a:ext uri="{FF2B5EF4-FFF2-40B4-BE49-F238E27FC236}">
                  <a16:creationId xmlns:a16="http://schemas.microsoft.com/office/drawing/2014/main" id="{52FAF0BE-E111-9B38-4A07-F11F46484970}"/>
                </a:ext>
              </a:extLst>
            </p:cNvPr>
            <p:cNvSpPr/>
            <p:nvPr/>
          </p:nvSpPr>
          <p:spPr>
            <a:xfrm>
              <a:off x="6205026" y="1552011"/>
              <a:ext cx="40615" cy="112269"/>
            </a:xfrm>
            <a:custGeom>
              <a:avLst/>
              <a:gdLst/>
              <a:ahLst/>
              <a:cxnLst/>
              <a:rect l="l" t="t" r="r" b="b"/>
              <a:pathLst>
                <a:path w="2269" h="6272" extrusionOk="0">
                  <a:moveTo>
                    <a:pt x="1135" y="0"/>
                  </a:moveTo>
                  <a:cubicBezTo>
                    <a:pt x="401" y="901"/>
                    <a:pt x="1" y="2002"/>
                    <a:pt x="1" y="3136"/>
                  </a:cubicBezTo>
                  <a:cubicBezTo>
                    <a:pt x="1" y="3169"/>
                    <a:pt x="1" y="3202"/>
                    <a:pt x="1" y="3202"/>
                  </a:cubicBezTo>
                  <a:cubicBezTo>
                    <a:pt x="1" y="3503"/>
                    <a:pt x="34" y="3769"/>
                    <a:pt x="101" y="4036"/>
                  </a:cubicBezTo>
                  <a:cubicBezTo>
                    <a:pt x="101" y="4136"/>
                    <a:pt x="134" y="4236"/>
                    <a:pt x="134" y="4303"/>
                  </a:cubicBezTo>
                  <a:cubicBezTo>
                    <a:pt x="234" y="4637"/>
                    <a:pt x="334" y="4970"/>
                    <a:pt x="501" y="5271"/>
                  </a:cubicBezTo>
                  <a:cubicBezTo>
                    <a:pt x="634" y="5571"/>
                    <a:pt x="801" y="5838"/>
                    <a:pt x="968" y="6071"/>
                  </a:cubicBezTo>
                  <a:cubicBezTo>
                    <a:pt x="1035" y="6138"/>
                    <a:pt x="1068" y="6205"/>
                    <a:pt x="1135" y="6271"/>
                  </a:cubicBezTo>
                  <a:cubicBezTo>
                    <a:pt x="1168" y="6205"/>
                    <a:pt x="1235" y="6138"/>
                    <a:pt x="1268" y="6071"/>
                  </a:cubicBezTo>
                  <a:cubicBezTo>
                    <a:pt x="1468" y="5838"/>
                    <a:pt x="1635" y="5571"/>
                    <a:pt x="1769" y="5271"/>
                  </a:cubicBezTo>
                  <a:cubicBezTo>
                    <a:pt x="1902" y="4970"/>
                    <a:pt x="2035" y="4637"/>
                    <a:pt x="2102" y="4303"/>
                  </a:cubicBezTo>
                  <a:cubicBezTo>
                    <a:pt x="2136" y="4236"/>
                    <a:pt x="2169" y="4136"/>
                    <a:pt x="2169" y="4036"/>
                  </a:cubicBezTo>
                  <a:cubicBezTo>
                    <a:pt x="2236" y="3769"/>
                    <a:pt x="2269" y="3469"/>
                    <a:pt x="2269" y="3202"/>
                  </a:cubicBezTo>
                  <a:lnTo>
                    <a:pt x="2269" y="3136"/>
                  </a:lnTo>
                  <a:cubicBezTo>
                    <a:pt x="2269" y="2002"/>
                    <a:pt x="1869" y="901"/>
                    <a:pt x="113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2766;p62">
              <a:extLst>
                <a:ext uri="{FF2B5EF4-FFF2-40B4-BE49-F238E27FC236}">
                  <a16:creationId xmlns:a16="http://schemas.microsoft.com/office/drawing/2014/main" id="{8F816E76-F4B9-5769-A2E1-87B07DC07D98}"/>
                </a:ext>
              </a:extLst>
            </p:cNvPr>
            <p:cNvSpPr/>
            <p:nvPr/>
          </p:nvSpPr>
          <p:spPr>
            <a:xfrm>
              <a:off x="6160240" y="1586630"/>
              <a:ext cx="61522" cy="60932"/>
            </a:xfrm>
            <a:custGeom>
              <a:avLst/>
              <a:gdLst/>
              <a:ahLst/>
              <a:cxnLst/>
              <a:rect l="l" t="t" r="r" b="b"/>
              <a:pathLst>
                <a:path w="3437" h="3404" extrusionOk="0">
                  <a:moveTo>
                    <a:pt x="1" y="1"/>
                  </a:moveTo>
                  <a:cubicBezTo>
                    <a:pt x="68" y="801"/>
                    <a:pt x="401" y="1535"/>
                    <a:pt x="935" y="2136"/>
                  </a:cubicBezTo>
                  <a:cubicBezTo>
                    <a:pt x="968" y="2202"/>
                    <a:pt x="1035" y="2269"/>
                    <a:pt x="1102" y="2336"/>
                  </a:cubicBezTo>
                  <a:lnTo>
                    <a:pt x="1168" y="2369"/>
                  </a:lnTo>
                  <a:cubicBezTo>
                    <a:pt x="1669" y="2870"/>
                    <a:pt x="2303" y="3203"/>
                    <a:pt x="3003" y="3337"/>
                  </a:cubicBezTo>
                  <a:cubicBezTo>
                    <a:pt x="3136" y="3370"/>
                    <a:pt x="3270" y="3403"/>
                    <a:pt x="3437" y="3403"/>
                  </a:cubicBezTo>
                  <a:cubicBezTo>
                    <a:pt x="3403" y="3070"/>
                    <a:pt x="3303" y="2703"/>
                    <a:pt x="3170" y="2369"/>
                  </a:cubicBezTo>
                  <a:cubicBezTo>
                    <a:pt x="3136" y="2302"/>
                    <a:pt x="3103" y="2202"/>
                    <a:pt x="3070" y="2136"/>
                  </a:cubicBezTo>
                  <a:cubicBezTo>
                    <a:pt x="2936" y="1802"/>
                    <a:pt x="2736" y="1535"/>
                    <a:pt x="2503" y="1302"/>
                  </a:cubicBezTo>
                  <a:lnTo>
                    <a:pt x="2336" y="1102"/>
                  </a:lnTo>
                  <a:cubicBezTo>
                    <a:pt x="1702" y="468"/>
                    <a:pt x="902" y="101"/>
                    <a:pt x="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2767;p62">
              <a:extLst>
                <a:ext uri="{FF2B5EF4-FFF2-40B4-BE49-F238E27FC236}">
                  <a16:creationId xmlns:a16="http://schemas.microsoft.com/office/drawing/2014/main" id="{B7BA840A-92CB-0C0A-B2AE-A7EB00788C34}"/>
                </a:ext>
              </a:extLst>
            </p:cNvPr>
            <p:cNvSpPr/>
            <p:nvPr/>
          </p:nvSpPr>
          <p:spPr>
            <a:xfrm>
              <a:off x="6228904" y="1586630"/>
              <a:ext cx="61522" cy="60932"/>
            </a:xfrm>
            <a:custGeom>
              <a:avLst/>
              <a:gdLst/>
              <a:ahLst/>
              <a:cxnLst/>
              <a:rect l="l" t="t" r="r" b="b"/>
              <a:pathLst>
                <a:path w="3437" h="3404" extrusionOk="0">
                  <a:moveTo>
                    <a:pt x="3437" y="1"/>
                  </a:moveTo>
                  <a:cubicBezTo>
                    <a:pt x="2536" y="68"/>
                    <a:pt x="1736" y="468"/>
                    <a:pt x="1102" y="1068"/>
                  </a:cubicBezTo>
                  <a:lnTo>
                    <a:pt x="935" y="1268"/>
                  </a:lnTo>
                  <a:cubicBezTo>
                    <a:pt x="701" y="1502"/>
                    <a:pt x="535" y="1802"/>
                    <a:pt x="368" y="2102"/>
                  </a:cubicBezTo>
                  <a:cubicBezTo>
                    <a:pt x="335" y="2202"/>
                    <a:pt x="301" y="2269"/>
                    <a:pt x="268" y="2369"/>
                  </a:cubicBezTo>
                  <a:cubicBezTo>
                    <a:pt x="134" y="2703"/>
                    <a:pt x="34" y="3070"/>
                    <a:pt x="1" y="3403"/>
                  </a:cubicBezTo>
                  <a:cubicBezTo>
                    <a:pt x="134" y="3403"/>
                    <a:pt x="301" y="3370"/>
                    <a:pt x="435" y="3337"/>
                  </a:cubicBezTo>
                  <a:cubicBezTo>
                    <a:pt x="1135" y="3203"/>
                    <a:pt x="1769" y="2870"/>
                    <a:pt x="2269" y="2369"/>
                  </a:cubicBezTo>
                  <a:lnTo>
                    <a:pt x="2336" y="2302"/>
                  </a:lnTo>
                  <a:cubicBezTo>
                    <a:pt x="2403" y="2236"/>
                    <a:pt x="2469" y="2202"/>
                    <a:pt x="2536" y="2102"/>
                  </a:cubicBezTo>
                  <a:cubicBezTo>
                    <a:pt x="3036" y="1502"/>
                    <a:pt x="3370" y="768"/>
                    <a:pt x="343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2768;p62">
              <a:extLst>
                <a:ext uri="{FF2B5EF4-FFF2-40B4-BE49-F238E27FC236}">
                  <a16:creationId xmlns:a16="http://schemas.microsoft.com/office/drawing/2014/main" id="{2AD41DB9-DC89-B26F-432E-246C3772E539}"/>
                </a:ext>
              </a:extLst>
            </p:cNvPr>
            <p:cNvSpPr/>
            <p:nvPr/>
          </p:nvSpPr>
          <p:spPr>
            <a:xfrm>
              <a:off x="6087405" y="1629035"/>
              <a:ext cx="241238" cy="206244"/>
            </a:xfrm>
            <a:custGeom>
              <a:avLst/>
              <a:gdLst/>
              <a:ahLst/>
              <a:cxnLst/>
              <a:rect l="l" t="t" r="r" b="b"/>
              <a:pathLst>
                <a:path w="13477" h="11522" extrusionOk="0">
                  <a:moveTo>
                    <a:pt x="7706" y="0"/>
                  </a:moveTo>
                  <a:cubicBezTo>
                    <a:pt x="2569" y="0"/>
                    <a:pt x="0" y="6205"/>
                    <a:pt x="3636" y="9841"/>
                  </a:cubicBezTo>
                  <a:cubicBezTo>
                    <a:pt x="4808" y="11001"/>
                    <a:pt x="6242" y="11521"/>
                    <a:pt x="7649" y="11521"/>
                  </a:cubicBezTo>
                  <a:cubicBezTo>
                    <a:pt x="10608" y="11521"/>
                    <a:pt x="13443" y="9220"/>
                    <a:pt x="13443" y="5738"/>
                  </a:cubicBezTo>
                  <a:cubicBezTo>
                    <a:pt x="13477" y="2569"/>
                    <a:pt x="10875" y="0"/>
                    <a:pt x="77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2769;p62">
              <a:extLst>
                <a:ext uri="{FF2B5EF4-FFF2-40B4-BE49-F238E27FC236}">
                  <a16:creationId xmlns:a16="http://schemas.microsoft.com/office/drawing/2014/main" id="{B1073FE5-A54F-B35F-2E75-F967ECB4C7FE}"/>
                </a:ext>
              </a:extLst>
            </p:cNvPr>
            <p:cNvSpPr/>
            <p:nvPr/>
          </p:nvSpPr>
          <p:spPr>
            <a:xfrm>
              <a:off x="6188916" y="1629339"/>
              <a:ext cx="139137" cy="154352"/>
            </a:xfrm>
            <a:custGeom>
              <a:avLst/>
              <a:gdLst/>
              <a:ahLst/>
              <a:cxnLst/>
              <a:rect l="l" t="t" r="r" b="b"/>
              <a:pathLst>
                <a:path w="7773" h="8623" extrusionOk="0">
                  <a:moveTo>
                    <a:pt x="7772" y="5721"/>
                  </a:moveTo>
                  <a:cubicBezTo>
                    <a:pt x="7772" y="5726"/>
                    <a:pt x="7772" y="5732"/>
                    <a:pt x="7772" y="5737"/>
                  </a:cubicBezTo>
                  <a:lnTo>
                    <a:pt x="7772" y="5737"/>
                  </a:lnTo>
                  <a:cubicBezTo>
                    <a:pt x="7772" y="5743"/>
                    <a:pt x="7772" y="5748"/>
                    <a:pt x="7772" y="5754"/>
                  </a:cubicBezTo>
                  <a:lnTo>
                    <a:pt x="7772" y="5721"/>
                  </a:lnTo>
                  <a:close/>
                  <a:moveTo>
                    <a:pt x="2058" y="0"/>
                  </a:moveTo>
                  <a:cubicBezTo>
                    <a:pt x="1382" y="0"/>
                    <a:pt x="687" y="122"/>
                    <a:pt x="0" y="383"/>
                  </a:cubicBezTo>
                  <a:lnTo>
                    <a:pt x="0" y="4286"/>
                  </a:lnTo>
                  <a:cubicBezTo>
                    <a:pt x="0" y="6688"/>
                    <a:pt x="1935" y="8623"/>
                    <a:pt x="4336" y="8623"/>
                  </a:cubicBezTo>
                  <a:lnTo>
                    <a:pt x="7005" y="8623"/>
                  </a:lnTo>
                  <a:cubicBezTo>
                    <a:pt x="7503" y="7760"/>
                    <a:pt x="7769" y="6765"/>
                    <a:pt x="7772" y="5737"/>
                  </a:cubicBezTo>
                  <a:lnTo>
                    <a:pt x="7772" y="5737"/>
                  </a:lnTo>
                  <a:cubicBezTo>
                    <a:pt x="7763" y="2445"/>
                    <a:pt x="5090" y="0"/>
                    <a:pt x="20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2770;p62">
              <a:extLst>
                <a:ext uri="{FF2B5EF4-FFF2-40B4-BE49-F238E27FC236}">
                  <a16:creationId xmlns:a16="http://schemas.microsoft.com/office/drawing/2014/main" id="{454ED122-080F-B387-069A-D3D1B8342CEB}"/>
                </a:ext>
              </a:extLst>
            </p:cNvPr>
            <p:cNvSpPr/>
            <p:nvPr/>
          </p:nvSpPr>
          <p:spPr>
            <a:xfrm>
              <a:off x="6225324" y="1654113"/>
              <a:ext cx="77650" cy="77632"/>
            </a:xfrm>
            <a:custGeom>
              <a:avLst/>
              <a:gdLst/>
              <a:ahLst/>
              <a:cxnLst/>
              <a:rect l="l" t="t" r="r" b="b"/>
              <a:pathLst>
                <a:path w="4338" h="4337" fill="none" extrusionOk="0">
                  <a:moveTo>
                    <a:pt x="1" y="0"/>
                  </a:moveTo>
                  <a:cubicBezTo>
                    <a:pt x="2403" y="0"/>
                    <a:pt x="4337" y="1935"/>
                    <a:pt x="4337" y="4337"/>
                  </a:cubicBezTo>
                </a:path>
              </a:pathLst>
            </a:custGeom>
            <a:noFill/>
            <a:ln w="75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2771;p62">
              <a:extLst>
                <a:ext uri="{FF2B5EF4-FFF2-40B4-BE49-F238E27FC236}">
                  <a16:creationId xmlns:a16="http://schemas.microsoft.com/office/drawing/2014/main" id="{C3183684-88D5-6392-0698-1ED8712B371C}"/>
                </a:ext>
              </a:extLst>
            </p:cNvPr>
            <p:cNvSpPr/>
            <p:nvPr/>
          </p:nvSpPr>
          <p:spPr>
            <a:xfrm>
              <a:off x="6376400" y="1712019"/>
              <a:ext cx="40615" cy="112269"/>
            </a:xfrm>
            <a:custGeom>
              <a:avLst/>
              <a:gdLst/>
              <a:ahLst/>
              <a:cxnLst/>
              <a:rect l="l" t="t" r="r" b="b"/>
              <a:pathLst>
                <a:path w="2269" h="6272" extrusionOk="0">
                  <a:moveTo>
                    <a:pt x="1134" y="1"/>
                  </a:moveTo>
                  <a:cubicBezTo>
                    <a:pt x="400" y="901"/>
                    <a:pt x="0" y="2002"/>
                    <a:pt x="0" y="3170"/>
                  </a:cubicBezTo>
                  <a:cubicBezTo>
                    <a:pt x="0" y="3170"/>
                    <a:pt x="0" y="3203"/>
                    <a:pt x="0" y="3236"/>
                  </a:cubicBezTo>
                  <a:cubicBezTo>
                    <a:pt x="0" y="3503"/>
                    <a:pt x="34" y="3770"/>
                    <a:pt x="100" y="4070"/>
                  </a:cubicBezTo>
                  <a:cubicBezTo>
                    <a:pt x="100" y="4137"/>
                    <a:pt x="134" y="4237"/>
                    <a:pt x="134" y="4304"/>
                  </a:cubicBezTo>
                  <a:cubicBezTo>
                    <a:pt x="234" y="4637"/>
                    <a:pt x="334" y="4971"/>
                    <a:pt x="501" y="5305"/>
                  </a:cubicBezTo>
                  <a:cubicBezTo>
                    <a:pt x="634" y="5571"/>
                    <a:pt x="801" y="5838"/>
                    <a:pt x="1001" y="6072"/>
                  </a:cubicBezTo>
                  <a:cubicBezTo>
                    <a:pt x="1034" y="6139"/>
                    <a:pt x="1101" y="6205"/>
                    <a:pt x="1134" y="6272"/>
                  </a:cubicBezTo>
                  <a:lnTo>
                    <a:pt x="1268" y="6072"/>
                  </a:lnTo>
                  <a:cubicBezTo>
                    <a:pt x="1468" y="5838"/>
                    <a:pt x="1635" y="5571"/>
                    <a:pt x="1768" y="5305"/>
                  </a:cubicBezTo>
                  <a:cubicBezTo>
                    <a:pt x="1935" y="4971"/>
                    <a:pt x="2035" y="4637"/>
                    <a:pt x="2135" y="4304"/>
                  </a:cubicBezTo>
                  <a:cubicBezTo>
                    <a:pt x="2135" y="4237"/>
                    <a:pt x="2168" y="4137"/>
                    <a:pt x="2168" y="4070"/>
                  </a:cubicBezTo>
                  <a:cubicBezTo>
                    <a:pt x="2235" y="3770"/>
                    <a:pt x="2268" y="3503"/>
                    <a:pt x="2268" y="3203"/>
                  </a:cubicBezTo>
                  <a:lnTo>
                    <a:pt x="2268" y="3136"/>
                  </a:lnTo>
                  <a:cubicBezTo>
                    <a:pt x="2268" y="2002"/>
                    <a:pt x="1868" y="868"/>
                    <a:pt x="113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2772;p62">
              <a:extLst>
                <a:ext uri="{FF2B5EF4-FFF2-40B4-BE49-F238E27FC236}">
                  <a16:creationId xmlns:a16="http://schemas.microsoft.com/office/drawing/2014/main" id="{39B190BC-DA2A-446F-7BCA-19BA681469E3}"/>
                </a:ext>
              </a:extLst>
            </p:cNvPr>
            <p:cNvSpPr/>
            <p:nvPr/>
          </p:nvSpPr>
          <p:spPr>
            <a:xfrm>
              <a:off x="6331615" y="1746065"/>
              <a:ext cx="61522" cy="61504"/>
            </a:xfrm>
            <a:custGeom>
              <a:avLst/>
              <a:gdLst/>
              <a:ahLst/>
              <a:cxnLst/>
              <a:rect l="l" t="t" r="r" b="b"/>
              <a:pathLst>
                <a:path w="3437" h="3436" extrusionOk="0">
                  <a:moveTo>
                    <a:pt x="0" y="0"/>
                  </a:moveTo>
                  <a:lnTo>
                    <a:pt x="0" y="0"/>
                  </a:lnTo>
                  <a:cubicBezTo>
                    <a:pt x="67" y="801"/>
                    <a:pt x="401" y="1535"/>
                    <a:pt x="934" y="2135"/>
                  </a:cubicBezTo>
                  <a:lnTo>
                    <a:pt x="1101" y="2335"/>
                  </a:lnTo>
                  <a:cubicBezTo>
                    <a:pt x="1135" y="2369"/>
                    <a:pt x="1135" y="2369"/>
                    <a:pt x="1168" y="2402"/>
                  </a:cubicBezTo>
                  <a:cubicBezTo>
                    <a:pt x="1668" y="2902"/>
                    <a:pt x="2302" y="3236"/>
                    <a:pt x="3003" y="3369"/>
                  </a:cubicBezTo>
                  <a:cubicBezTo>
                    <a:pt x="3136" y="3403"/>
                    <a:pt x="3269" y="3436"/>
                    <a:pt x="3436" y="3436"/>
                  </a:cubicBezTo>
                  <a:cubicBezTo>
                    <a:pt x="3403" y="3069"/>
                    <a:pt x="3303" y="2702"/>
                    <a:pt x="3203" y="2369"/>
                  </a:cubicBezTo>
                  <a:cubicBezTo>
                    <a:pt x="3169" y="2302"/>
                    <a:pt x="3103" y="2202"/>
                    <a:pt x="3069" y="2135"/>
                  </a:cubicBezTo>
                  <a:cubicBezTo>
                    <a:pt x="2936" y="1835"/>
                    <a:pt x="2736" y="1535"/>
                    <a:pt x="2502" y="1301"/>
                  </a:cubicBezTo>
                  <a:cubicBezTo>
                    <a:pt x="2469" y="1234"/>
                    <a:pt x="2402" y="1168"/>
                    <a:pt x="2335" y="1101"/>
                  </a:cubicBezTo>
                  <a:cubicBezTo>
                    <a:pt x="1702" y="467"/>
                    <a:pt x="901" y="100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2773;p62">
              <a:extLst>
                <a:ext uri="{FF2B5EF4-FFF2-40B4-BE49-F238E27FC236}">
                  <a16:creationId xmlns:a16="http://schemas.microsoft.com/office/drawing/2014/main" id="{EBDF1211-5916-7967-221E-53D355611991}"/>
                </a:ext>
              </a:extLst>
            </p:cNvPr>
            <p:cNvSpPr/>
            <p:nvPr/>
          </p:nvSpPr>
          <p:spPr>
            <a:xfrm>
              <a:off x="6400870" y="1746656"/>
              <a:ext cx="60932" cy="61522"/>
            </a:xfrm>
            <a:custGeom>
              <a:avLst/>
              <a:gdLst/>
              <a:ahLst/>
              <a:cxnLst/>
              <a:rect l="l" t="t" r="r" b="b"/>
              <a:pathLst>
                <a:path w="3404" h="3437" extrusionOk="0">
                  <a:moveTo>
                    <a:pt x="3403" y="1"/>
                  </a:moveTo>
                  <a:cubicBezTo>
                    <a:pt x="2536" y="67"/>
                    <a:pt x="1702" y="468"/>
                    <a:pt x="1068" y="1101"/>
                  </a:cubicBezTo>
                  <a:cubicBezTo>
                    <a:pt x="1035" y="1135"/>
                    <a:pt x="968" y="1201"/>
                    <a:pt x="901" y="1268"/>
                  </a:cubicBezTo>
                  <a:cubicBezTo>
                    <a:pt x="668" y="1535"/>
                    <a:pt x="501" y="1802"/>
                    <a:pt x="334" y="2135"/>
                  </a:cubicBezTo>
                  <a:cubicBezTo>
                    <a:pt x="301" y="2202"/>
                    <a:pt x="268" y="2302"/>
                    <a:pt x="234" y="2369"/>
                  </a:cubicBezTo>
                  <a:cubicBezTo>
                    <a:pt x="101" y="2702"/>
                    <a:pt x="34" y="3069"/>
                    <a:pt x="1" y="3436"/>
                  </a:cubicBezTo>
                  <a:cubicBezTo>
                    <a:pt x="134" y="3403"/>
                    <a:pt x="268" y="3370"/>
                    <a:pt x="401" y="3370"/>
                  </a:cubicBezTo>
                  <a:cubicBezTo>
                    <a:pt x="1102" y="3203"/>
                    <a:pt x="1735" y="2869"/>
                    <a:pt x="2236" y="2369"/>
                  </a:cubicBezTo>
                  <a:cubicBezTo>
                    <a:pt x="2269" y="2369"/>
                    <a:pt x="2302" y="2336"/>
                    <a:pt x="2302" y="2336"/>
                  </a:cubicBezTo>
                  <a:lnTo>
                    <a:pt x="2503" y="2135"/>
                  </a:lnTo>
                  <a:cubicBezTo>
                    <a:pt x="3003" y="1535"/>
                    <a:pt x="3337" y="768"/>
                    <a:pt x="340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2774;p62">
              <a:extLst>
                <a:ext uri="{FF2B5EF4-FFF2-40B4-BE49-F238E27FC236}">
                  <a16:creationId xmlns:a16="http://schemas.microsoft.com/office/drawing/2014/main" id="{A247EB8E-FA7F-E5D2-99BD-167196C4AB1B}"/>
                </a:ext>
              </a:extLst>
            </p:cNvPr>
            <p:cNvSpPr/>
            <p:nvPr/>
          </p:nvSpPr>
          <p:spPr>
            <a:xfrm>
              <a:off x="6259370" y="1789043"/>
              <a:ext cx="240630" cy="206280"/>
            </a:xfrm>
            <a:custGeom>
              <a:avLst/>
              <a:gdLst/>
              <a:ahLst/>
              <a:cxnLst/>
              <a:rect l="l" t="t" r="r" b="b"/>
              <a:pathLst>
                <a:path w="13443" h="11524" extrusionOk="0">
                  <a:moveTo>
                    <a:pt x="7733" y="1"/>
                  </a:moveTo>
                  <a:cubicBezTo>
                    <a:pt x="7713" y="1"/>
                    <a:pt x="7692" y="1"/>
                    <a:pt x="7672" y="1"/>
                  </a:cubicBezTo>
                  <a:cubicBezTo>
                    <a:pt x="2535" y="34"/>
                    <a:pt x="0" y="6205"/>
                    <a:pt x="3603" y="9841"/>
                  </a:cubicBezTo>
                  <a:cubicBezTo>
                    <a:pt x="4775" y="11003"/>
                    <a:pt x="6212" y="11523"/>
                    <a:pt x="7620" y="11523"/>
                  </a:cubicBezTo>
                  <a:cubicBezTo>
                    <a:pt x="10578" y="11523"/>
                    <a:pt x="13410" y="9229"/>
                    <a:pt x="13410" y="5772"/>
                  </a:cubicBezTo>
                  <a:cubicBezTo>
                    <a:pt x="13443" y="2590"/>
                    <a:pt x="10874" y="1"/>
                    <a:pt x="77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2775;p62">
              <a:extLst>
                <a:ext uri="{FF2B5EF4-FFF2-40B4-BE49-F238E27FC236}">
                  <a16:creationId xmlns:a16="http://schemas.microsoft.com/office/drawing/2014/main" id="{3ED1EE88-CA91-9446-A598-5AB3C0D30281}"/>
                </a:ext>
              </a:extLst>
            </p:cNvPr>
            <p:cNvSpPr/>
            <p:nvPr/>
          </p:nvSpPr>
          <p:spPr>
            <a:xfrm>
              <a:off x="6360273" y="1789365"/>
              <a:ext cx="139137" cy="154352"/>
            </a:xfrm>
            <a:custGeom>
              <a:avLst/>
              <a:gdLst/>
              <a:ahLst/>
              <a:cxnLst/>
              <a:rect l="l" t="t" r="r" b="b"/>
              <a:pathLst>
                <a:path w="7773" h="8623" extrusionOk="0">
                  <a:moveTo>
                    <a:pt x="2047" y="0"/>
                  </a:moveTo>
                  <a:cubicBezTo>
                    <a:pt x="1372" y="0"/>
                    <a:pt x="681" y="122"/>
                    <a:pt x="1" y="383"/>
                  </a:cubicBezTo>
                  <a:lnTo>
                    <a:pt x="1" y="4286"/>
                  </a:lnTo>
                  <a:cubicBezTo>
                    <a:pt x="1" y="6688"/>
                    <a:pt x="1935" y="8622"/>
                    <a:pt x="4337" y="8622"/>
                  </a:cubicBezTo>
                  <a:lnTo>
                    <a:pt x="7006" y="8622"/>
                  </a:lnTo>
                  <a:cubicBezTo>
                    <a:pt x="7506" y="7755"/>
                    <a:pt x="7773" y="6754"/>
                    <a:pt x="7773" y="5754"/>
                  </a:cubicBezTo>
                  <a:cubicBezTo>
                    <a:pt x="7773" y="2453"/>
                    <a:pt x="5074" y="0"/>
                    <a:pt x="20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2776;p62">
              <a:extLst>
                <a:ext uri="{FF2B5EF4-FFF2-40B4-BE49-F238E27FC236}">
                  <a16:creationId xmlns:a16="http://schemas.microsoft.com/office/drawing/2014/main" id="{943DE35F-8717-A6C6-B875-A2B239D7B3F4}"/>
                </a:ext>
              </a:extLst>
            </p:cNvPr>
            <p:cNvSpPr/>
            <p:nvPr/>
          </p:nvSpPr>
          <p:spPr>
            <a:xfrm>
              <a:off x="6396699" y="1814121"/>
              <a:ext cx="77632" cy="78241"/>
            </a:xfrm>
            <a:custGeom>
              <a:avLst/>
              <a:gdLst/>
              <a:ahLst/>
              <a:cxnLst/>
              <a:rect l="l" t="t" r="r" b="b"/>
              <a:pathLst>
                <a:path w="4337" h="4371" fill="none" extrusionOk="0">
                  <a:moveTo>
                    <a:pt x="0" y="1"/>
                  </a:moveTo>
                  <a:cubicBezTo>
                    <a:pt x="2369" y="1"/>
                    <a:pt x="4337" y="1969"/>
                    <a:pt x="4337" y="4371"/>
                  </a:cubicBezTo>
                </a:path>
              </a:pathLst>
            </a:custGeom>
            <a:noFill/>
            <a:ln w="75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2777;p62">
              <a:extLst>
                <a:ext uri="{FF2B5EF4-FFF2-40B4-BE49-F238E27FC236}">
                  <a16:creationId xmlns:a16="http://schemas.microsoft.com/office/drawing/2014/main" id="{440E5CEC-FC8E-F8C2-99E2-7506359523DD}"/>
                </a:ext>
              </a:extLst>
            </p:cNvPr>
            <p:cNvSpPr/>
            <p:nvPr/>
          </p:nvSpPr>
          <p:spPr>
            <a:xfrm>
              <a:off x="6421168" y="1774114"/>
              <a:ext cx="290213" cy="650253"/>
            </a:xfrm>
            <a:custGeom>
              <a:avLst/>
              <a:gdLst/>
              <a:ahLst/>
              <a:cxnLst/>
              <a:rect l="l" t="t" r="r" b="b"/>
              <a:pathLst>
                <a:path w="16213" h="36327" extrusionOk="0">
                  <a:moveTo>
                    <a:pt x="12543" y="1"/>
                  </a:moveTo>
                  <a:lnTo>
                    <a:pt x="1" y="35026"/>
                  </a:lnTo>
                  <a:lnTo>
                    <a:pt x="3670" y="36327"/>
                  </a:lnTo>
                  <a:lnTo>
                    <a:pt x="16213" y="1302"/>
                  </a:lnTo>
                  <a:lnTo>
                    <a:pt x="1254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2778;p62">
              <a:extLst>
                <a:ext uri="{FF2B5EF4-FFF2-40B4-BE49-F238E27FC236}">
                  <a16:creationId xmlns:a16="http://schemas.microsoft.com/office/drawing/2014/main" id="{0D3F60AD-BC6C-B91B-764F-64F1F3A41E5E}"/>
                </a:ext>
              </a:extLst>
            </p:cNvPr>
            <p:cNvSpPr/>
            <p:nvPr/>
          </p:nvSpPr>
          <p:spPr>
            <a:xfrm>
              <a:off x="6366251" y="1912052"/>
              <a:ext cx="211972" cy="803101"/>
            </a:xfrm>
            <a:custGeom>
              <a:avLst/>
              <a:gdLst/>
              <a:ahLst/>
              <a:cxnLst/>
              <a:rect l="l" t="t" r="r" b="b"/>
              <a:pathLst>
                <a:path w="11842" h="44866" extrusionOk="0">
                  <a:moveTo>
                    <a:pt x="8039" y="0"/>
                  </a:moveTo>
                  <a:lnTo>
                    <a:pt x="0" y="44165"/>
                  </a:lnTo>
                  <a:lnTo>
                    <a:pt x="3836" y="44866"/>
                  </a:lnTo>
                  <a:lnTo>
                    <a:pt x="11842" y="701"/>
                  </a:lnTo>
                  <a:lnTo>
                    <a:pt x="80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2779;p62">
              <a:extLst>
                <a:ext uri="{FF2B5EF4-FFF2-40B4-BE49-F238E27FC236}">
                  <a16:creationId xmlns:a16="http://schemas.microsoft.com/office/drawing/2014/main" id="{82309C73-45E2-9D0E-52E2-E98ECD081BC3}"/>
                </a:ext>
              </a:extLst>
            </p:cNvPr>
            <p:cNvSpPr/>
            <p:nvPr/>
          </p:nvSpPr>
          <p:spPr>
            <a:xfrm>
              <a:off x="6355708" y="2674448"/>
              <a:ext cx="82197" cy="69219"/>
            </a:xfrm>
            <a:custGeom>
              <a:avLst/>
              <a:gdLst/>
              <a:ahLst/>
              <a:cxnLst/>
              <a:rect l="l" t="t" r="r" b="b"/>
              <a:pathLst>
                <a:path w="4592" h="3867" extrusionOk="0">
                  <a:moveTo>
                    <a:pt x="2467" y="0"/>
                  </a:moveTo>
                  <a:cubicBezTo>
                    <a:pt x="977" y="0"/>
                    <a:pt x="0" y="1719"/>
                    <a:pt x="923" y="3041"/>
                  </a:cubicBezTo>
                  <a:cubicBezTo>
                    <a:pt x="1312" y="3605"/>
                    <a:pt x="1901" y="3866"/>
                    <a:pt x="2488" y="3866"/>
                  </a:cubicBezTo>
                  <a:cubicBezTo>
                    <a:pt x="3360" y="3866"/>
                    <a:pt x="4226" y="3290"/>
                    <a:pt x="4425" y="2274"/>
                  </a:cubicBezTo>
                  <a:cubicBezTo>
                    <a:pt x="4592" y="1240"/>
                    <a:pt x="3891" y="206"/>
                    <a:pt x="2857" y="39"/>
                  </a:cubicBezTo>
                  <a:cubicBezTo>
                    <a:pt x="2724" y="13"/>
                    <a:pt x="2594" y="0"/>
                    <a:pt x="246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2780;p62">
              <a:extLst>
                <a:ext uri="{FF2B5EF4-FFF2-40B4-BE49-F238E27FC236}">
                  <a16:creationId xmlns:a16="http://schemas.microsoft.com/office/drawing/2014/main" id="{700403E6-814E-335D-937F-4550BDA1C64B}"/>
                </a:ext>
              </a:extLst>
            </p:cNvPr>
            <p:cNvSpPr/>
            <p:nvPr/>
          </p:nvSpPr>
          <p:spPr>
            <a:xfrm>
              <a:off x="6420578" y="1614106"/>
              <a:ext cx="211990" cy="803101"/>
            </a:xfrm>
            <a:custGeom>
              <a:avLst/>
              <a:gdLst/>
              <a:ahLst/>
              <a:cxnLst/>
              <a:rect l="l" t="t" r="r" b="b"/>
              <a:pathLst>
                <a:path w="11843" h="44866" extrusionOk="0">
                  <a:moveTo>
                    <a:pt x="8040" y="0"/>
                  </a:moveTo>
                  <a:lnTo>
                    <a:pt x="1" y="44165"/>
                  </a:lnTo>
                  <a:lnTo>
                    <a:pt x="3837" y="44866"/>
                  </a:lnTo>
                  <a:lnTo>
                    <a:pt x="11842" y="701"/>
                  </a:lnTo>
                  <a:lnTo>
                    <a:pt x="804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2781;p62">
              <a:extLst>
                <a:ext uri="{FF2B5EF4-FFF2-40B4-BE49-F238E27FC236}">
                  <a16:creationId xmlns:a16="http://schemas.microsoft.com/office/drawing/2014/main" id="{DA51C436-0070-0DA5-3FE3-A345713F58EC}"/>
                </a:ext>
              </a:extLst>
            </p:cNvPr>
            <p:cNvSpPr/>
            <p:nvPr/>
          </p:nvSpPr>
          <p:spPr>
            <a:xfrm>
              <a:off x="5004867" y="2543188"/>
              <a:ext cx="16736" cy="200641"/>
            </a:xfrm>
            <a:custGeom>
              <a:avLst/>
              <a:gdLst/>
              <a:ahLst/>
              <a:cxnLst/>
              <a:rect l="l" t="t" r="r" b="b"/>
              <a:pathLst>
                <a:path w="935" h="11209" extrusionOk="0">
                  <a:moveTo>
                    <a:pt x="1" y="0"/>
                  </a:moveTo>
                  <a:lnTo>
                    <a:pt x="1" y="11208"/>
                  </a:lnTo>
                  <a:lnTo>
                    <a:pt x="935" y="11208"/>
                  </a:lnTo>
                  <a:lnTo>
                    <a:pt x="93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2782;p62">
              <a:extLst>
                <a:ext uri="{FF2B5EF4-FFF2-40B4-BE49-F238E27FC236}">
                  <a16:creationId xmlns:a16="http://schemas.microsoft.com/office/drawing/2014/main" id="{DBA75328-6802-7047-3B62-4400E0CA4898}"/>
                </a:ext>
              </a:extLst>
            </p:cNvPr>
            <p:cNvSpPr/>
            <p:nvPr/>
          </p:nvSpPr>
          <p:spPr>
            <a:xfrm>
              <a:off x="4899776" y="2269121"/>
              <a:ext cx="223338" cy="288995"/>
            </a:xfrm>
            <a:custGeom>
              <a:avLst/>
              <a:gdLst/>
              <a:ahLst/>
              <a:cxnLst/>
              <a:rect l="l" t="t" r="r" b="b"/>
              <a:pathLst>
                <a:path w="12477" h="16145" extrusionOk="0">
                  <a:moveTo>
                    <a:pt x="6339" y="0"/>
                  </a:moveTo>
                  <a:cubicBezTo>
                    <a:pt x="2136" y="3569"/>
                    <a:pt x="1" y="10274"/>
                    <a:pt x="1936" y="13843"/>
                  </a:cubicBezTo>
                  <a:cubicBezTo>
                    <a:pt x="2703" y="15244"/>
                    <a:pt x="4137" y="16145"/>
                    <a:pt x="6339" y="16145"/>
                  </a:cubicBezTo>
                  <a:cubicBezTo>
                    <a:pt x="11809" y="16145"/>
                    <a:pt x="12477" y="10574"/>
                    <a:pt x="10308" y="5537"/>
                  </a:cubicBezTo>
                  <a:lnTo>
                    <a:pt x="10308" y="5504"/>
                  </a:lnTo>
                  <a:cubicBezTo>
                    <a:pt x="9408" y="3403"/>
                    <a:pt x="8073" y="1501"/>
                    <a:pt x="633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2783;p62">
              <a:extLst>
                <a:ext uri="{FF2B5EF4-FFF2-40B4-BE49-F238E27FC236}">
                  <a16:creationId xmlns:a16="http://schemas.microsoft.com/office/drawing/2014/main" id="{4EC13069-3890-6478-8501-22427D80AF07}"/>
                </a:ext>
              </a:extLst>
            </p:cNvPr>
            <p:cNvSpPr/>
            <p:nvPr/>
          </p:nvSpPr>
          <p:spPr>
            <a:xfrm>
              <a:off x="5013226" y="2363454"/>
              <a:ext cx="18" cy="194663"/>
            </a:xfrm>
            <a:custGeom>
              <a:avLst/>
              <a:gdLst/>
              <a:ahLst/>
              <a:cxnLst/>
              <a:rect l="l" t="t" r="r" b="b"/>
              <a:pathLst>
                <a:path w="1" h="10875" fill="none" extrusionOk="0">
                  <a:moveTo>
                    <a:pt x="1" y="1"/>
                  </a:moveTo>
                  <a:lnTo>
                    <a:pt x="1" y="4437"/>
                  </a:lnTo>
                  <a:lnTo>
                    <a:pt x="1" y="8306"/>
                  </a:lnTo>
                  <a:lnTo>
                    <a:pt x="1" y="10875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2784;p62">
              <a:extLst>
                <a:ext uri="{FF2B5EF4-FFF2-40B4-BE49-F238E27FC236}">
                  <a16:creationId xmlns:a16="http://schemas.microsoft.com/office/drawing/2014/main" id="{23759BD2-BC4B-E3D3-6F47-18BDFAB50F14}"/>
                </a:ext>
              </a:extLst>
            </p:cNvPr>
            <p:cNvSpPr/>
            <p:nvPr/>
          </p:nvSpPr>
          <p:spPr>
            <a:xfrm>
              <a:off x="5013226" y="2402870"/>
              <a:ext cx="64512" cy="109279"/>
            </a:xfrm>
            <a:custGeom>
              <a:avLst/>
              <a:gdLst/>
              <a:ahLst/>
              <a:cxnLst/>
              <a:rect l="l" t="t" r="r" b="b"/>
              <a:pathLst>
                <a:path w="3604" h="6105" fill="none" extrusionOk="0">
                  <a:moveTo>
                    <a:pt x="2669" y="0"/>
                  </a:moveTo>
                  <a:lnTo>
                    <a:pt x="1" y="2235"/>
                  </a:lnTo>
                  <a:lnTo>
                    <a:pt x="1" y="6104"/>
                  </a:lnTo>
                  <a:lnTo>
                    <a:pt x="3603" y="3403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2785;p62">
              <a:extLst>
                <a:ext uri="{FF2B5EF4-FFF2-40B4-BE49-F238E27FC236}">
                  <a16:creationId xmlns:a16="http://schemas.microsoft.com/office/drawing/2014/main" id="{DC8D20BD-6124-334C-D9BE-DD65411E716F}"/>
                </a:ext>
              </a:extLst>
            </p:cNvPr>
            <p:cNvSpPr/>
            <p:nvPr/>
          </p:nvSpPr>
          <p:spPr>
            <a:xfrm>
              <a:off x="4948750" y="2402870"/>
              <a:ext cx="64494" cy="109279"/>
            </a:xfrm>
            <a:custGeom>
              <a:avLst/>
              <a:gdLst/>
              <a:ahLst/>
              <a:cxnLst/>
              <a:rect l="l" t="t" r="r" b="b"/>
              <a:pathLst>
                <a:path w="3603" h="6105" fill="none" extrusionOk="0">
                  <a:moveTo>
                    <a:pt x="934" y="0"/>
                  </a:moveTo>
                  <a:lnTo>
                    <a:pt x="3603" y="2235"/>
                  </a:lnTo>
                  <a:lnTo>
                    <a:pt x="3603" y="6104"/>
                  </a:lnTo>
                  <a:lnTo>
                    <a:pt x="0" y="3403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2786;p62">
              <a:extLst>
                <a:ext uri="{FF2B5EF4-FFF2-40B4-BE49-F238E27FC236}">
                  <a16:creationId xmlns:a16="http://schemas.microsoft.com/office/drawing/2014/main" id="{893F5DB7-39B2-5BE2-90D9-12509EBAD126}"/>
                </a:ext>
              </a:extLst>
            </p:cNvPr>
            <p:cNvSpPr/>
            <p:nvPr/>
          </p:nvSpPr>
          <p:spPr>
            <a:xfrm>
              <a:off x="5013226" y="2480591"/>
              <a:ext cx="289013" cy="183206"/>
            </a:xfrm>
            <a:custGeom>
              <a:avLst/>
              <a:gdLst/>
              <a:ahLst/>
              <a:cxnLst/>
              <a:rect l="l" t="t" r="r" b="b"/>
              <a:pathLst>
                <a:path w="16146" h="10235" extrusionOk="0">
                  <a:moveTo>
                    <a:pt x="5522" y="0"/>
                  </a:moveTo>
                  <a:cubicBezTo>
                    <a:pt x="2425" y="0"/>
                    <a:pt x="1" y="1511"/>
                    <a:pt x="1" y="5098"/>
                  </a:cubicBezTo>
                  <a:cubicBezTo>
                    <a:pt x="1" y="7333"/>
                    <a:pt x="901" y="8734"/>
                    <a:pt x="2336" y="9535"/>
                  </a:cubicBezTo>
                  <a:cubicBezTo>
                    <a:pt x="3223" y="10012"/>
                    <a:pt x="4309" y="10235"/>
                    <a:pt x="5496" y="10235"/>
                  </a:cubicBezTo>
                  <a:cubicBezTo>
                    <a:pt x="9039" y="10235"/>
                    <a:pt x="13472" y="8247"/>
                    <a:pt x="16146" y="5098"/>
                  </a:cubicBezTo>
                  <a:cubicBezTo>
                    <a:pt x="14645" y="3397"/>
                    <a:pt x="12743" y="2029"/>
                    <a:pt x="10642" y="1162"/>
                  </a:cubicBezTo>
                  <a:lnTo>
                    <a:pt x="10608" y="1129"/>
                  </a:lnTo>
                  <a:cubicBezTo>
                    <a:pt x="8894" y="402"/>
                    <a:pt x="7119" y="0"/>
                    <a:pt x="55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2787;p62">
              <a:extLst>
                <a:ext uri="{FF2B5EF4-FFF2-40B4-BE49-F238E27FC236}">
                  <a16:creationId xmlns:a16="http://schemas.microsoft.com/office/drawing/2014/main" id="{2107E981-A0DC-1494-D6D6-1564899835FE}"/>
                </a:ext>
              </a:extLst>
            </p:cNvPr>
            <p:cNvSpPr/>
            <p:nvPr/>
          </p:nvSpPr>
          <p:spPr>
            <a:xfrm>
              <a:off x="5013226" y="2571846"/>
              <a:ext cx="194072" cy="18"/>
            </a:xfrm>
            <a:custGeom>
              <a:avLst/>
              <a:gdLst/>
              <a:ahLst/>
              <a:cxnLst/>
              <a:rect l="l" t="t" r="r" b="b"/>
              <a:pathLst>
                <a:path w="10842" h="1" fill="none" extrusionOk="0">
                  <a:moveTo>
                    <a:pt x="1" y="0"/>
                  </a:moveTo>
                  <a:lnTo>
                    <a:pt x="2569" y="0"/>
                  </a:lnTo>
                  <a:lnTo>
                    <a:pt x="6439" y="0"/>
                  </a:lnTo>
                  <a:lnTo>
                    <a:pt x="10842" y="0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2788;p62">
              <a:extLst>
                <a:ext uri="{FF2B5EF4-FFF2-40B4-BE49-F238E27FC236}">
                  <a16:creationId xmlns:a16="http://schemas.microsoft.com/office/drawing/2014/main" id="{93764FFE-CD28-8DD8-1B7A-73B98EC40587}"/>
                </a:ext>
              </a:extLst>
            </p:cNvPr>
            <p:cNvSpPr/>
            <p:nvPr/>
          </p:nvSpPr>
          <p:spPr>
            <a:xfrm>
              <a:off x="5059211" y="2507352"/>
              <a:ext cx="109279" cy="64512"/>
            </a:xfrm>
            <a:custGeom>
              <a:avLst/>
              <a:gdLst/>
              <a:ahLst/>
              <a:cxnLst/>
              <a:rect l="l" t="t" r="r" b="b"/>
              <a:pathLst>
                <a:path w="6105" h="3604" fill="none" extrusionOk="0">
                  <a:moveTo>
                    <a:pt x="6105" y="935"/>
                  </a:moveTo>
                  <a:lnTo>
                    <a:pt x="3870" y="3603"/>
                  </a:lnTo>
                  <a:lnTo>
                    <a:pt x="0" y="3603"/>
                  </a:lnTo>
                  <a:lnTo>
                    <a:pt x="2702" y="1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2789;p62">
              <a:extLst>
                <a:ext uri="{FF2B5EF4-FFF2-40B4-BE49-F238E27FC236}">
                  <a16:creationId xmlns:a16="http://schemas.microsoft.com/office/drawing/2014/main" id="{52347D39-BA1C-0B36-DE98-A166457373E4}"/>
                </a:ext>
              </a:extLst>
            </p:cNvPr>
            <p:cNvSpPr/>
            <p:nvPr/>
          </p:nvSpPr>
          <p:spPr>
            <a:xfrm>
              <a:off x="5059211" y="2571846"/>
              <a:ext cx="109279" cy="64494"/>
            </a:xfrm>
            <a:custGeom>
              <a:avLst/>
              <a:gdLst/>
              <a:ahLst/>
              <a:cxnLst/>
              <a:rect l="l" t="t" r="r" b="b"/>
              <a:pathLst>
                <a:path w="6105" h="3603" fill="none" extrusionOk="0">
                  <a:moveTo>
                    <a:pt x="6105" y="2669"/>
                  </a:moveTo>
                  <a:lnTo>
                    <a:pt x="3870" y="0"/>
                  </a:lnTo>
                  <a:lnTo>
                    <a:pt x="0" y="0"/>
                  </a:lnTo>
                  <a:lnTo>
                    <a:pt x="2702" y="3603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2790;p62">
              <a:extLst>
                <a:ext uri="{FF2B5EF4-FFF2-40B4-BE49-F238E27FC236}">
                  <a16:creationId xmlns:a16="http://schemas.microsoft.com/office/drawing/2014/main" id="{2AFA80E7-68FD-F993-9ABF-4ED9C76D1302}"/>
                </a:ext>
              </a:extLst>
            </p:cNvPr>
            <p:cNvSpPr/>
            <p:nvPr/>
          </p:nvSpPr>
          <p:spPr>
            <a:xfrm>
              <a:off x="4722440" y="2480591"/>
              <a:ext cx="289013" cy="183206"/>
            </a:xfrm>
            <a:custGeom>
              <a:avLst/>
              <a:gdLst/>
              <a:ahLst/>
              <a:cxnLst/>
              <a:rect l="l" t="t" r="r" b="b"/>
              <a:pathLst>
                <a:path w="16146" h="10235" extrusionOk="0">
                  <a:moveTo>
                    <a:pt x="10625" y="0"/>
                  </a:moveTo>
                  <a:cubicBezTo>
                    <a:pt x="9028" y="0"/>
                    <a:pt x="7252" y="402"/>
                    <a:pt x="5538" y="1129"/>
                  </a:cubicBezTo>
                  <a:lnTo>
                    <a:pt x="5505" y="1162"/>
                  </a:lnTo>
                  <a:cubicBezTo>
                    <a:pt x="3403" y="2029"/>
                    <a:pt x="1502" y="3397"/>
                    <a:pt x="1" y="5098"/>
                  </a:cubicBezTo>
                  <a:cubicBezTo>
                    <a:pt x="2675" y="8247"/>
                    <a:pt x="7108" y="10235"/>
                    <a:pt x="10651" y="10235"/>
                  </a:cubicBezTo>
                  <a:cubicBezTo>
                    <a:pt x="11837" y="10235"/>
                    <a:pt x="12924" y="10012"/>
                    <a:pt x="13811" y="9535"/>
                  </a:cubicBezTo>
                  <a:cubicBezTo>
                    <a:pt x="15245" y="8734"/>
                    <a:pt x="16146" y="7333"/>
                    <a:pt x="16146" y="5098"/>
                  </a:cubicBezTo>
                  <a:cubicBezTo>
                    <a:pt x="16146" y="1511"/>
                    <a:pt x="13721" y="0"/>
                    <a:pt x="106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2791;p62">
              <a:extLst>
                <a:ext uri="{FF2B5EF4-FFF2-40B4-BE49-F238E27FC236}">
                  <a16:creationId xmlns:a16="http://schemas.microsoft.com/office/drawing/2014/main" id="{38D54B31-0015-7103-D441-C37474DBE333}"/>
                </a:ext>
              </a:extLst>
            </p:cNvPr>
            <p:cNvSpPr/>
            <p:nvPr/>
          </p:nvSpPr>
          <p:spPr>
            <a:xfrm>
              <a:off x="4817382" y="2571846"/>
              <a:ext cx="194072" cy="18"/>
            </a:xfrm>
            <a:custGeom>
              <a:avLst/>
              <a:gdLst/>
              <a:ahLst/>
              <a:cxnLst/>
              <a:rect l="l" t="t" r="r" b="b"/>
              <a:pathLst>
                <a:path w="10842" h="1" fill="none" extrusionOk="0">
                  <a:moveTo>
                    <a:pt x="1" y="0"/>
                  </a:moveTo>
                  <a:lnTo>
                    <a:pt x="4404" y="0"/>
                  </a:lnTo>
                  <a:lnTo>
                    <a:pt x="8307" y="0"/>
                  </a:lnTo>
                  <a:lnTo>
                    <a:pt x="10842" y="0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2792;p62">
              <a:extLst>
                <a:ext uri="{FF2B5EF4-FFF2-40B4-BE49-F238E27FC236}">
                  <a16:creationId xmlns:a16="http://schemas.microsoft.com/office/drawing/2014/main" id="{CE3952AA-C9E7-AE32-A6C8-72860877FCFF}"/>
                </a:ext>
              </a:extLst>
            </p:cNvPr>
            <p:cNvSpPr/>
            <p:nvPr/>
          </p:nvSpPr>
          <p:spPr>
            <a:xfrm>
              <a:off x="4856189" y="2507352"/>
              <a:ext cx="109297" cy="64512"/>
            </a:xfrm>
            <a:custGeom>
              <a:avLst/>
              <a:gdLst/>
              <a:ahLst/>
              <a:cxnLst/>
              <a:rect l="l" t="t" r="r" b="b"/>
              <a:pathLst>
                <a:path w="6106" h="3604" fill="none" extrusionOk="0">
                  <a:moveTo>
                    <a:pt x="1" y="935"/>
                  </a:moveTo>
                  <a:lnTo>
                    <a:pt x="2236" y="3603"/>
                  </a:lnTo>
                  <a:lnTo>
                    <a:pt x="6105" y="3603"/>
                  </a:lnTo>
                  <a:lnTo>
                    <a:pt x="3403" y="1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2793;p62">
              <a:extLst>
                <a:ext uri="{FF2B5EF4-FFF2-40B4-BE49-F238E27FC236}">
                  <a16:creationId xmlns:a16="http://schemas.microsoft.com/office/drawing/2014/main" id="{412B6A4E-6771-E155-4859-437B9EE06D48}"/>
                </a:ext>
              </a:extLst>
            </p:cNvPr>
            <p:cNvSpPr/>
            <p:nvPr/>
          </p:nvSpPr>
          <p:spPr>
            <a:xfrm>
              <a:off x="4856189" y="2571846"/>
              <a:ext cx="109297" cy="64494"/>
            </a:xfrm>
            <a:custGeom>
              <a:avLst/>
              <a:gdLst/>
              <a:ahLst/>
              <a:cxnLst/>
              <a:rect l="l" t="t" r="r" b="b"/>
              <a:pathLst>
                <a:path w="6106" h="3603" fill="none" extrusionOk="0">
                  <a:moveTo>
                    <a:pt x="1" y="2669"/>
                  </a:moveTo>
                  <a:lnTo>
                    <a:pt x="2236" y="0"/>
                  </a:lnTo>
                  <a:lnTo>
                    <a:pt x="6105" y="0"/>
                  </a:lnTo>
                  <a:lnTo>
                    <a:pt x="3403" y="3603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8" name="Google Shape;2856;p62">
            <a:extLst>
              <a:ext uri="{FF2B5EF4-FFF2-40B4-BE49-F238E27FC236}">
                <a16:creationId xmlns:a16="http://schemas.microsoft.com/office/drawing/2014/main" id="{1B075E98-E99B-ABEE-A8CE-935B46AD7B6E}"/>
              </a:ext>
            </a:extLst>
          </p:cNvPr>
          <p:cNvGrpSpPr/>
          <p:nvPr/>
        </p:nvGrpSpPr>
        <p:grpSpPr>
          <a:xfrm rot="16200000">
            <a:off x="5589560" y="1893538"/>
            <a:ext cx="2026369" cy="1461832"/>
            <a:chOff x="4572163" y="2994638"/>
            <a:chExt cx="2026369" cy="1461832"/>
          </a:xfrm>
        </p:grpSpPr>
        <p:grpSp>
          <p:nvGrpSpPr>
            <p:cNvPr id="109" name="Google Shape;2857;p62">
              <a:extLst>
                <a:ext uri="{FF2B5EF4-FFF2-40B4-BE49-F238E27FC236}">
                  <a16:creationId xmlns:a16="http://schemas.microsoft.com/office/drawing/2014/main" id="{4C7D403A-A112-597E-8FB2-D6C54E7622F0}"/>
                </a:ext>
              </a:extLst>
            </p:cNvPr>
            <p:cNvGrpSpPr/>
            <p:nvPr/>
          </p:nvGrpSpPr>
          <p:grpSpPr>
            <a:xfrm>
              <a:off x="4572163" y="2994638"/>
              <a:ext cx="2026369" cy="1461832"/>
              <a:chOff x="4571973" y="1401544"/>
              <a:chExt cx="2203293" cy="1589466"/>
            </a:xfrm>
          </p:grpSpPr>
          <p:sp>
            <p:nvSpPr>
              <p:cNvPr id="156" name="Google Shape;2858;p62">
                <a:extLst>
                  <a:ext uri="{FF2B5EF4-FFF2-40B4-BE49-F238E27FC236}">
                    <a16:creationId xmlns:a16="http://schemas.microsoft.com/office/drawing/2014/main" id="{D0CF4057-7A92-498F-7EA9-5B0FED93BB77}"/>
                  </a:ext>
                </a:extLst>
              </p:cNvPr>
              <p:cNvSpPr/>
              <p:nvPr/>
            </p:nvSpPr>
            <p:spPr>
              <a:xfrm>
                <a:off x="4571973" y="1401544"/>
                <a:ext cx="2203293" cy="1589466"/>
              </a:xfrm>
              <a:custGeom>
                <a:avLst/>
                <a:gdLst/>
                <a:ahLst/>
                <a:cxnLst/>
                <a:rect l="l" t="t" r="r" b="b"/>
                <a:pathLst>
                  <a:path w="123089" h="88797" extrusionOk="0">
                    <a:moveTo>
                      <a:pt x="22917" y="0"/>
                    </a:moveTo>
                    <a:cubicBezTo>
                      <a:pt x="10208" y="0"/>
                      <a:pt x="1" y="10241"/>
                      <a:pt x="1" y="22916"/>
                    </a:cubicBezTo>
                    <a:lnTo>
                      <a:pt x="1" y="65847"/>
                    </a:lnTo>
                    <a:cubicBezTo>
                      <a:pt x="1" y="78556"/>
                      <a:pt x="10208" y="88797"/>
                      <a:pt x="22917" y="88797"/>
                    </a:cubicBezTo>
                    <a:lnTo>
                      <a:pt x="100172" y="88797"/>
                    </a:lnTo>
                    <a:cubicBezTo>
                      <a:pt x="112881" y="88797"/>
                      <a:pt x="123089" y="78556"/>
                      <a:pt x="123089" y="65847"/>
                    </a:cubicBezTo>
                    <a:lnTo>
                      <a:pt x="123089" y="22916"/>
                    </a:lnTo>
                    <a:cubicBezTo>
                      <a:pt x="123089" y="10241"/>
                      <a:pt x="112881" y="0"/>
                      <a:pt x="10017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2859;p62">
                <a:extLst>
                  <a:ext uri="{FF2B5EF4-FFF2-40B4-BE49-F238E27FC236}">
                    <a16:creationId xmlns:a16="http://schemas.microsoft.com/office/drawing/2014/main" id="{A1EA8DED-3DF2-C58B-4A85-7B49432C4E69}"/>
                  </a:ext>
                </a:extLst>
              </p:cNvPr>
              <p:cNvSpPr/>
              <p:nvPr/>
            </p:nvSpPr>
            <p:spPr>
              <a:xfrm>
                <a:off x="4683633" y="1513186"/>
                <a:ext cx="1979973" cy="1365573"/>
              </a:xfrm>
              <a:custGeom>
                <a:avLst/>
                <a:gdLst/>
                <a:ahLst/>
                <a:cxnLst/>
                <a:rect l="l" t="t" r="r" b="b"/>
                <a:pathLst>
                  <a:path w="110613" h="76289" extrusionOk="0">
                    <a:moveTo>
                      <a:pt x="16679" y="1"/>
                    </a:moveTo>
                    <a:cubicBezTo>
                      <a:pt x="7439" y="1"/>
                      <a:pt x="1" y="7440"/>
                      <a:pt x="1" y="16679"/>
                    </a:cubicBezTo>
                    <a:lnTo>
                      <a:pt x="1" y="59610"/>
                    </a:lnTo>
                    <a:cubicBezTo>
                      <a:pt x="1" y="68850"/>
                      <a:pt x="7439" y="76289"/>
                      <a:pt x="16679" y="76289"/>
                    </a:cubicBezTo>
                    <a:lnTo>
                      <a:pt x="93934" y="76289"/>
                    </a:lnTo>
                    <a:cubicBezTo>
                      <a:pt x="103174" y="76289"/>
                      <a:pt x="110613" y="68850"/>
                      <a:pt x="110613" y="59610"/>
                    </a:cubicBezTo>
                    <a:lnTo>
                      <a:pt x="110613" y="16679"/>
                    </a:lnTo>
                    <a:cubicBezTo>
                      <a:pt x="110613" y="7440"/>
                      <a:pt x="103174" y="1"/>
                      <a:pt x="9393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2860;p62">
                <a:extLst>
                  <a:ext uri="{FF2B5EF4-FFF2-40B4-BE49-F238E27FC236}">
                    <a16:creationId xmlns:a16="http://schemas.microsoft.com/office/drawing/2014/main" id="{88E67D8C-271F-866D-910E-C72ACCC37183}"/>
                  </a:ext>
                </a:extLst>
              </p:cNvPr>
              <p:cNvSpPr/>
              <p:nvPr/>
            </p:nvSpPr>
            <p:spPr>
              <a:xfrm>
                <a:off x="4683633" y="1513794"/>
                <a:ext cx="1384672" cy="1364964"/>
              </a:xfrm>
              <a:custGeom>
                <a:avLst/>
                <a:gdLst/>
                <a:ahLst/>
                <a:cxnLst/>
                <a:rect l="l" t="t" r="r" b="b"/>
                <a:pathLst>
                  <a:path w="77356" h="76255" fill="none" extrusionOk="0">
                    <a:moveTo>
                      <a:pt x="77356" y="76255"/>
                    </a:moveTo>
                    <a:lnTo>
                      <a:pt x="16679" y="76255"/>
                    </a:lnTo>
                    <a:cubicBezTo>
                      <a:pt x="7473" y="76255"/>
                      <a:pt x="1" y="68816"/>
                      <a:pt x="1" y="59576"/>
                    </a:cubicBezTo>
                    <a:lnTo>
                      <a:pt x="1" y="16679"/>
                    </a:lnTo>
                    <a:cubicBezTo>
                      <a:pt x="1" y="7439"/>
                      <a:pt x="7473" y="0"/>
                      <a:pt x="16679" y="0"/>
                    </a:cubicBezTo>
                  </a:path>
                </a:pathLst>
              </a:custGeom>
              <a:noFill/>
              <a:ln w="5000" cap="flat" cmpd="sng">
                <a:solidFill>
                  <a:schemeClr val="lt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0" name="Google Shape;2861;p62">
              <a:extLst>
                <a:ext uri="{FF2B5EF4-FFF2-40B4-BE49-F238E27FC236}">
                  <a16:creationId xmlns:a16="http://schemas.microsoft.com/office/drawing/2014/main" id="{6BFB8E2E-F28F-361F-61EF-D3FEC8D192D3}"/>
                </a:ext>
              </a:extLst>
            </p:cNvPr>
            <p:cNvSpPr/>
            <p:nvPr/>
          </p:nvSpPr>
          <p:spPr>
            <a:xfrm>
              <a:off x="4771898" y="3419104"/>
              <a:ext cx="1626900" cy="612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1" name="Google Shape;2862;p62">
              <a:extLst>
                <a:ext uri="{FF2B5EF4-FFF2-40B4-BE49-F238E27FC236}">
                  <a16:creationId xmlns:a16="http://schemas.microsoft.com/office/drawing/2014/main" id="{338FEA22-5EA4-E999-ADD2-9F8B71B16E38}"/>
                </a:ext>
              </a:extLst>
            </p:cNvPr>
            <p:cNvGrpSpPr/>
            <p:nvPr/>
          </p:nvGrpSpPr>
          <p:grpSpPr>
            <a:xfrm>
              <a:off x="4745165" y="3227997"/>
              <a:ext cx="1680366" cy="995113"/>
              <a:chOff x="4791798" y="3172798"/>
              <a:chExt cx="1794879" cy="1062928"/>
            </a:xfrm>
          </p:grpSpPr>
          <p:grpSp>
            <p:nvGrpSpPr>
              <p:cNvPr id="112" name="Google Shape;2863;p62">
                <a:extLst>
                  <a:ext uri="{FF2B5EF4-FFF2-40B4-BE49-F238E27FC236}">
                    <a16:creationId xmlns:a16="http://schemas.microsoft.com/office/drawing/2014/main" id="{1581DE8A-9BD7-490D-4EA9-0FDD2F2E1940}"/>
                  </a:ext>
                </a:extLst>
              </p:cNvPr>
              <p:cNvGrpSpPr/>
              <p:nvPr/>
            </p:nvGrpSpPr>
            <p:grpSpPr>
              <a:xfrm rot="-1799733">
                <a:off x="6072043" y="3201961"/>
                <a:ext cx="282431" cy="1004602"/>
                <a:chOff x="5967843" y="1438625"/>
                <a:chExt cx="467693" cy="1663575"/>
              </a:xfrm>
            </p:grpSpPr>
            <p:sp>
              <p:nvSpPr>
                <p:cNvPr id="153" name="Google Shape;2864;p62">
                  <a:extLst>
                    <a:ext uri="{FF2B5EF4-FFF2-40B4-BE49-F238E27FC236}">
                      <a16:creationId xmlns:a16="http://schemas.microsoft.com/office/drawing/2014/main" id="{0F1552DE-21E0-8FAA-D6C7-921E26B76EF6}"/>
                    </a:ext>
                  </a:extLst>
                </p:cNvPr>
                <p:cNvSpPr/>
                <p:nvPr/>
              </p:nvSpPr>
              <p:spPr>
                <a:xfrm>
                  <a:off x="5967843" y="1585038"/>
                  <a:ext cx="467693" cy="2059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564" h="11258" extrusionOk="0">
                      <a:moveTo>
                        <a:pt x="1" y="1"/>
                      </a:moveTo>
                      <a:lnTo>
                        <a:pt x="1" y="11258"/>
                      </a:lnTo>
                      <a:lnTo>
                        <a:pt x="25564" y="11258"/>
                      </a:lnTo>
                      <a:lnTo>
                        <a:pt x="2556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" name="Google Shape;2865;p62">
                  <a:extLst>
                    <a:ext uri="{FF2B5EF4-FFF2-40B4-BE49-F238E27FC236}">
                      <a16:creationId xmlns:a16="http://schemas.microsoft.com/office/drawing/2014/main" id="{DE9F98BD-CA88-6F38-094E-494A77C153FF}"/>
                    </a:ext>
                  </a:extLst>
                </p:cNvPr>
                <p:cNvSpPr/>
                <p:nvPr/>
              </p:nvSpPr>
              <p:spPr>
                <a:xfrm>
                  <a:off x="6087625" y="1438625"/>
                  <a:ext cx="94300" cy="1663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72" h="66543" extrusionOk="0">
                      <a:moveTo>
                        <a:pt x="1775" y="1"/>
                      </a:moveTo>
                      <a:lnTo>
                        <a:pt x="1" y="66542"/>
                      </a:lnTo>
                      <a:lnTo>
                        <a:pt x="3771" y="66542"/>
                      </a:lnTo>
                      <a:lnTo>
                        <a:pt x="377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5" name="Google Shape;2866;p62">
                  <a:extLst>
                    <a:ext uri="{FF2B5EF4-FFF2-40B4-BE49-F238E27FC236}">
                      <a16:creationId xmlns:a16="http://schemas.microsoft.com/office/drawing/2014/main" id="{D5A612C9-932F-04A0-55BC-AF2AE0AF15C2}"/>
                    </a:ext>
                  </a:extLst>
                </p:cNvPr>
                <p:cNvSpPr/>
                <p:nvPr/>
              </p:nvSpPr>
              <p:spPr>
                <a:xfrm>
                  <a:off x="6233200" y="1438625"/>
                  <a:ext cx="92900" cy="1663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16" h="66543" extrusionOk="0">
                      <a:moveTo>
                        <a:pt x="0" y="1"/>
                      </a:moveTo>
                      <a:lnTo>
                        <a:pt x="0" y="66542"/>
                      </a:lnTo>
                      <a:lnTo>
                        <a:pt x="3715" y="66542"/>
                      </a:lnTo>
                      <a:lnTo>
                        <a:pt x="199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13" name="Google Shape;2867;p62">
                <a:extLst>
                  <a:ext uri="{FF2B5EF4-FFF2-40B4-BE49-F238E27FC236}">
                    <a16:creationId xmlns:a16="http://schemas.microsoft.com/office/drawing/2014/main" id="{205D3DF3-E2E1-696E-2318-F15DE1B2A7FF}"/>
                  </a:ext>
                </a:extLst>
              </p:cNvPr>
              <p:cNvGrpSpPr/>
              <p:nvPr/>
            </p:nvGrpSpPr>
            <p:grpSpPr>
              <a:xfrm>
                <a:off x="4791798" y="3172798"/>
                <a:ext cx="1429735" cy="1062928"/>
                <a:chOff x="3402400" y="1131825"/>
                <a:chExt cx="2588225" cy="1924200"/>
              </a:xfrm>
            </p:grpSpPr>
            <p:sp>
              <p:nvSpPr>
                <p:cNvPr id="114" name="Google Shape;2868;p62">
                  <a:extLst>
                    <a:ext uri="{FF2B5EF4-FFF2-40B4-BE49-F238E27FC236}">
                      <a16:creationId xmlns:a16="http://schemas.microsoft.com/office/drawing/2014/main" id="{9ACB341B-3F99-1C7E-80D7-8D7F18C3A940}"/>
                    </a:ext>
                  </a:extLst>
                </p:cNvPr>
                <p:cNvSpPr/>
                <p:nvPr/>
              </p:nvSpPr>
              <p:spPr>
                <a:xfrm>
                  <a:off x="3402400" y="1136150"/>
                  <a:ext cx="1396025" cy="191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841" h="76795" extrusionOk="0">
                      <a:moveTo>
                        <a:pt x="11568" y="1"/>
                      </a:moveTo>
                      <a:cubicBezTo>
                        <a:pt x="9858" y="1"/>
                        <a:pt x="8126" y="433"/>
                        <a:pt x="6544" y="1342"/>
                      </a:cubicBezTo>
                      <a:cubicBezTo>
                        <a:pt x="1664" y="4170"/>
                        <a:pt x="1" y="10325"/>
                        <a:pt x="2829" y="15205"/>
                      </a:cubicBezTo>
                      <a:lnTo>
                        <a:pt x="35323" y="71432"/>
                      </a:lnTo>
                      <a:cubicBezTo>
                        <a:pt x="37127" y="74852"/>
                        <a:pt x="40636" y="76794"/>
                        <a:pt x="44247" y="76794"/>
                      </a:cubicBezTo>
                      <a:cubicBezTo>
                        <a:pt x="45965" y="76794"/>
                        <a:pt x="47706" y="76355"/>
                        <a:pt x="49297" y="75425"/>
                      </a:cubicBezTo>
                      <a:cubicBezTo>
                        <a:pt x="54232" y="72542"/>
                        <a:pt x="55840" y="66165"/>
                        <a:pt x="52790" y="61285"/>
                      </a:cubicBezTo>
                      <a:lnTo>
                        <a:pt x="20351" y="5057"/>
                      </a:lnTo>
                      <a:cubicBezTo>
                        <a:pt x="18488" y="1815"/>
                        <a:pt x="15072" y="1"/>
                        <a:pt x="11568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" name="Google Shape;2869;p62">
                  <a:extLst>
                    <a:ext uri="{FF2B5EF4-FFF2-40B4-BE49-F238E27FC236}">
                      <a16:creationId xmlns:a16="http://schemas.microsoft.com/office/drawing/2014/main" id="{DF3AF94E-3353-0864-C9BB-DDF59DA5E936}"/>
                    </a:ext>
                  </a:extLst>
                </p:cNvPr>
                <p:cNvSpPr/>
                <p:nvPr/>
              </p:nvSpPr>
              <p:spPr>
                <a:xfrm>
                  <a:off x="3564600" y="1408125"/>
                  <a:ext cx="820700" cy="1382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828" h="55286" extrusionOk="0">
                      <a:moveTo>
                        <a:pt x="1331" y="1"/>
                      </a:moveTo>
                      <a:lnTo>
                        <a:pt x="1" y="777"/>
                      </a:lnTo>
                      <a:lnTo>
                        <a:pt x="31441" y="55286"/>
                      </a:lnTo>
                      <a:lnTo>
                        <a:pt x="32828" y="54509"/>
                      </a:lnTo>
                      <a:lnTo>
                        <a:pt x="1331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" name="Google Shape;2870;p62">
                  <a:extLst>
                    <a:ext uri="{FF2B5EF4-FFF2-40B4-BE49-F238E27FC236}">
                      <a16:creationId xmlns:a16="http://schemas.microsoft.com/office/drawing/2014/main" id="{830EF96F-EF25-1578-5689-D02BF532EF3E}"/>
                    </a:ext>
                  </a:extLst>
                </p:cNvPr>
                <p:cNvSpPr/>
                <p:nvPr/>
              </p:nvSpPr>
              <p:spPr>
                <a:xfrm>
                  <a:off x="3626975" y="1373475"/>
                  <a:ext cx="820725" cy="1380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829" h="55230" extrusionOk="0">
                      <a:moveTo>
                        <a:pt x="1332" y="1"/>
                      </a:moveTo>
                      <a:lnTo>
                        <a:pt x="1" y="777"/>
                      </a:lnTo>
                      <a:lnTo>
                        <a:pt x="31442" y="55230"/>
                      </a:lnTo>
                      <a:lnTo>
                        <a:pt x="32828" y="54454"/>
                      </a:lnTo>
                      <a:lnTo>
                        <a:pt x="1332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" name="Google Shape;2871;p62">
                  <a:extLst>
                    <a:ext uri="{FF2B5EF4-FFF2-40B4-BE49-F238E27FC236}">
                      <a16:creationId xmlns:a16="http://schemas.microsoft.com/office/drawing/2014/main" id="{6221B18B-22B8-985E-0365-DDA70C85995B}"/>
                    </a:ext>
                  </a:extLst>
                </p:cNvPr>
                <p:cNvSpPr/>
                <p:nvPr/>
              </p:nvSpPr>
              <p:spPr>
                <a:xfrm>
                  <a:off x="3689375" y="1337425"/>
                  <a:ext cx="820700" cy="1382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828" h="55286" extrusionOk="0">
                      <a:moveTo>
                        <a:pt x="1331" y="1"/>
                      </a:moveTo>
                      <a:lnTo>
                        <a:pt x="0" y="777"/>
                      </a:lnTo>
                      <a:lnTo>
                        <a:pt x="31441" y="55286"/>
                      </a:lnTo>
                      <a:lnTo>
                        <a:pt x="32827" y="54509"/>
                      </a:lnTo>
                      <a:lnTo>
                        <a:pt x="1331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" name="Google Shape;2872;p62">
                  <a:extLst>
                    <a:ext uri="{FF2B5EF4-FFF2-40B4-BE49-F238E27FC236}">
                      <a16:creationId xmlns:a16="http://schemas.microsoft.com/office/drawing/2014/main" id="{43D15232-329E-5F82-93A8-3B13D3C5CA16}"/>
                    </a:ext>
                  </a:extLst>
                </p:cNvPr>
                <p:cNvSpPr/>
                <p:nvPr/>
              </p:nvSpPr>
              <p:spPr>
                <a:xfrm>
                  <a:off x="3751750" y="1301400"/>
                  <a:ext cx="819325" cy="1382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73" h="55285" extrusionOk="0">
                      <a:moveTo>
                        <a:pt x="1331" y="0"/>
                      </a:moveTo>
                      <a:lnTo>
                        <a:pt x="1" y="776"/>
                      </a:lnTo>
                      <a:lnTo>
                        <a:pt x="31441" y="55285"/>
                      </a:lnTo>
                      <a:lnTo>
                        <a:pt x="32772" y="54509"/>
                      </a:lnTo>
                      <a:lnTo>
                        <a:pt x="1331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" name="Google Shape;2873;p62">
                  <a:extLst>
                    <a:ext uri="{FF2B5EF4-FFF2-40B4-BE49-F238E27FC236}">
                      <a16:creationId xmlns:a16="http://schemas.microsoft.com/office/drawing/2014/main" id="{65620B7E-56CB-9C02-E32F-F6090A6EFCDA}"/>
                    </a:ext>
                  </a:extLst>
                </p:cNvPr>
                <p:cNvSpPr/>
                <p:nvPr/>
              </p:nvSpPr>
              <p:spPr>
                <a:xfrm>
                  <a:off x="3462025" y="1496850"/>
                  <a:ext cx="833175" cy="1444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327" h="57781" extrusionOk="0">
                      <a:moveTo>
                        <a:pt x="0" y="1"/>
                      </a:moveTo>
                      <a:lnTo>
                        <a:pt x="33326" y="57781"/>
                      </a:lnTo>
                      <a:lnTo>
                        <a:pt x="30887" y="33216"/>
                      </a:lnTo>
                      <a:lnTo>
                        <a:pt x="29667" y="21349"/>
                      </a:lnTo>
                      <a:lnTo>
                        <a:pt x="20018" y="14418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" name="Google Shape;2874;p62">
                  <a:extLst>
                    <a:ext uri="{FF2B5EF4-FFF2-40B4-BE49-F238E27FC236}">
                      <a16:creationId xmlns:a16="http://schemas.microsoft.com/office/drawing/2014/main" id="{09B6FCBE-8379-ED46-9D83-EAB4C1774F16}"/>
                    </a:ext>
                  </a:extLst>
                </p:cNvPr>
                <p:cNvSpPr/>
                <p:nvPr/>
              </p:nvSpPr>
              <p:spPr>
                <a:xfrm>
                  <a:off x="4163475" y="2251000"/>
                  <a:ext cx="124800" cy="12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92" h="5047" extrusionOk="0">
                      <a:moveTo>
                        <a:pt x="1054" y="0"/>
                      </a:moveTo>
                      <a:lnTo>
                        <a:pt x="1" y="3993"/>
                      </a:lnTo>
                      <a:lnTo>
                        <a:pt x="3938" y="5046"/>
                      </a:lnTo>
                      <a:lnTo>
                        <a:pt x="4991" y="1054"/>
                      </a:lnTo>
                      <a:lnTo>
                        <a:pt x="1054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" name="Google Shape;2875;p62">
                  <a:extLst>
                    <a:ext uri="{FF2B5EF4-FFF2-40B4-BE49-F238E27FC236}">
                      <a16:creationId xmlns:a16="http://schemas.microsoft.com/office/drawing/2014/main" id="{87540A71-5CF6-B4E1-0A95-5AD652AD20DB}"/>
                    </a:ext>
                  </a:extLst>
                </p:cNvPr>
                <p:cNvSpPr/>
                <p:nvPr/>
              </p:nvSpPr>
              <p:spPr>
                <a:xfrm>
                  <a:off x="4034550" y="2029175"/>
                  <a:ext cx="126175" cy="12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47" h="5047" extrusionOk="0">
                      <a:moveTo>
                        <a:pt x="1110" y="1"/>
                      </a:moveTo>
                      <a:lnTo>
                        <a:pt x="1" y="3993"/>
                      </a:lnTo>
                      <a:lnTo>
                        <a:pt x="3993" y="5047"/>
                      </a:lnTo>
                      <a:lnTo>
                        <a:pt x="5047" y="1054"/>
                      </a:lnTo>
                      <a:lnTo>
                        <a:pt x="1110" y="1"/>
                      </a:lnTo>
                      <a:close/>
                    </a:path>
                  </a:pathLst>
                </a:custGeom>
                <a:solidFill>
                  <a:srgbClr val="5F8D6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" name="Google Shape;2876;p62">
                  <a:extLst>
                    <a:ext uri="{FF2B5EF4-FFF2-40B4-BE49-F238E27FC236}">
                      <a16:creationId xmlns:a16="http://schemas.microsoft.com/office/drawing/2014/main" id="{1931586C-6F94-6173-9963-8661EB804ECE}"/>
                    </a:ext>
                  </a:extLst>
                </p:cNvPr>
                <p:cNvSpPr/>
                <p:nvPr/>
              </p:nvSpPr>
              <p:spPr>
                <a:xfrm>
                  <a:off x="3918100" y="1817075"/>
                  <a:ext cx="126175" cy="12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47" h="5047" extrusionOk="0">
                      <a:moveTo>
                        <a:pt x="1054" y="1"/>
                      </a:moveTo>
                      <a:lnTo>
                        <a:pt x="1" y="3993"/>
                      </a:lnTo>
                      <a:lnTo>
                        <a:pt x="3938" y="5047"/>
                      </a:lnTo>
                      <a:lnTo>
                        <a:pt x="5047" y="1110"/>
                      </a:lnTo>
                      <a:lnTo>
                        <a:pt x="1054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3" name="Google Shape;2877;p62">
                  <a:extLst>
                    <a:ext uri="{FF2B5EF4-FFF2-40B4-BE49-F238E27FC236}">
                      <a16:creationId xmlns:a16="http://schemas.microsoft.com/office/drawing/2014/main" id="{474F4FDA-3DD9-DE92-5D0D-D1C3B37DA344}"/>
                    </a:ext>
                  </a:extLst>
                </p:cNvPr>
                <p:cNvSpPr/>
                <p:nvPr/>
              </p:nvSpPr>
              <p:spPr>
                <a:xfrm>
                  <a:off x="3900075" y="1243175"/>
                  <a:ext cx="834575" cy="1444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383" h="57781" extrusionOk="0">
                      <a:moveTo>
                        <a:pt x="1" y="0"/>
                      </a:moveTo>
                      <a:lnTo>
                        <a:pt x="3661" y="36432"/>
                      </a:lnTo>
                      <a:lnTo>
                        <a:pt x="33382" y="5778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" name="Google Shape;2878;p62">
                  <a:extLst>
                    <a:ext uri="{FF2B5EF4-FFF2-40B4-BE49-F238E27FC236}">
                      <a16:creationId xmlns:a16="http://schemas.microsoft.com/office/drawing/2014/main" id="{8B1A8BD0-4200-733F-D46D-48E7ABCE9F2D}"/>
                    </a:ext>
                  </a:extLst>
                </p:cNvPr>
                <p:cNvSpPr/>
                <p:nvPr/>
              </p:nvSpPr>
              <p:spPr>
                <a:xfrm>
                  <a:off x="3998500" y="1131825"/>
                  <a:ext cx="1393250" cy="1916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730" h="76663" extrusionOk="0">
                      <a:moveTo>
                        <a:pt x="11564" y="0"/>
                      </a:moveTo>
                      <a:cubicBezTo>
                        <a:pt x="9854" y="0"/>
                        <a:pt x="8123" y="434"/>
                        <a:pt x="6544" y="1349"/>
                      </a:cubicBezTo>
                      <a:cubicBezTo>
                        <a:pt x="1609" y="4232"/>
                        <a:pt x="1" y="10498"/>
                        <a:pt x="2940" y="15378"/>
                      </a:cubicBezTo>
                      <a:lnTo>
                        <a:pt x="35379" y="71605"/>
                      </a:lnTo>
                      <a:cubicBezTo>
                        <a:pt x="37242" y="74848"/>
                        <a:pt x="40658" y="76662"/>
                        <a:pt x="44179" y="76662"/>
                      </a:cubicBezTo>
                      <a:cubicBezTo>
                        <a:pt x="45898" y="76662"/>
                        <a:pt x="47641" y="76230"/>
                        <a:pt x="49241" y="75321"/>
                      </a:cubicBezTo>
                      <a:cubicBezTo>
                        <a:pt x="54066" y="72493"/>
                        <a:pt x="55729" y="66282"/>
                        <a:pt x="52901" y="61458"/>
                      </a:cubicBezTo>
                      <a:lnTo>
                        <a:pt x="20462" y="5230"/>
                      </a:lnTo>
                      <a:cubicBezTo>
                        <a:pt x="18625" y="1892"/>
                        <a:pt x="15138" y="0"/>
                        <a:pt x="1156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" name="Google Shape;2879;p62">
                  <a:extLst>
                    <a:ext uri="{FF2B5EF4-FFF2-40B4-BE49-F238E27FC236}">
                      <a16:creationId xmlns:a16="http://schemas.microsoft.com/office/drawing/2014/main" id="{0F06D198-DE21-D2DF-F4CE-528296273EF8}"/>
                    </a:ext>
                  </a:extLst>
                </p:cNvPr>
                <p:cNvSpPr/>
                <p:nvPr/>
              </p:nvSpPr>
              <p:spPr>
                <a:xfrm>
                  <a:off x="4163475" y="1408125"/>
                  <a:ext cx="820700" cy="1382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828" h="55286" extrusionOk="0">
                      <a:moveTo>
                        <a:pt x="1331" y="1"/>
                      </a:moveTo>
                      <a:lnTo>
                        <a:pt x="1" y="777"/>
                      </a:lnTo>
                      <a:lnTo>
                        <a:pt x="31441" y="55286"/>
                      </a:lnTo>
                      <a:lnTo>
                        <a:pt x="32828" y="54509"/>
                      </a:lnTo>
                      <a:lnTo>
                        <a:pt x="1331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6" name="Google Shape;2880;p62">
                  <a:extLst>
                    <a:ext uri="{FF2B5EF4-FFF2-40B4-BE49-F238E27FC236}">
                      <a16:creationId xmlns:a16="http://schemas.microsoft.com/office/drawing/2014/main" id="{579FF1B9-86EF-8980-D535-9A3440DAE925}"/>
                    </a:ext>
                  </a:extLst>
                </p:cNvPr>
                <p:cNvSpPr/>
                <p:nvPr/>
              </p:nvSpPr>
              <p:spPr>
                <a:xfrm>
                  <a:off x="4225850" y="1372100"/>
                  <a:ext cx="820700" cy="1382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828" h="55285" extrusionOk="0">
                      <a:moveTo>
                        <a:pt x="1332" y="0"/>
                      </a:moveTo>
                      <a:lnTo>
                        <a:pt x="1" y="776"/>
                      </a:lnTo>
                      <a:lnTo>
                        <a:pt x="31442" y="55285"/>
                      </a:lnTo>
                      <a:lnTo>
                        <a:pt x="32828" y="54509"/>
                      </a:lnTo>
                      <a:lnTo>
                        <a:pt x="1332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7" name="Google Shape;2881;p62">
                  <a:extLst>
                    <a:ext uri="{FF2B5EF4-FFF2-40B4-BE49-F238E27FC236}">
                      <a16:creationId xmlns:a16="http://schemas.microsoft.com/office/drawing/2014/main" id="{E3F417A5-C465-F0B0-1050-5660EDB0D678}"/>
                    </a:ext>
                  </a:extLst>
                </p:cNvPr>
                <p:cNvSpPr/>
                <p:nvPr/>
              </p:nvSpPr>
              <p:spPr>
                <a:xfrm>
                  <a:off x="4288250" y="1337425"/>
                  <a:ext cx="820700" cy="1382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828" h="55286" extrusionOk="0">
                      <a:moveTo>
                        <a:pt x="1331" y="1"/>
                      </a:moveTo>
                      <a:lnTo>
                        <a:pt x="0" y="777"/>
                      </a:lnTo>
                      <a:lnTo>
                        <a:pt x="31441" y="55286"/>
                      </a:lnTo>
                      <a:lnTo>
                        <a:pt x="32827" y="54509"/>
                      </a:lnTo>
                      <a:lnTo>
                        <a:pt x="1331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8" name="Google Shape;2882;p62">
                  <a:extLst>
                    <a:ext uri="{FF2B5EF4-FFF2-40B4-BE49-F238E27FC236}">
                      <a16:creationId xmlns:a16="http://schemas.microsoft.com/office/drawing/2014/main" id="{797E831E-1D68-3802-C887-D9C213A85CE2}"/>
                    </a:ext>
                  </a:extLst>
                </p:cNvPr>
                <p:cNvSpPr/>
                <p:nvPr/>
              </p:nvSpPr>
              <p:spPr>
                <a:xfrm>
                  <a:off x="4350625" y="1301400"/>
                  <a:ext cx="819325" cy="1382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73" h="55285" extrusionOk="0">
                      <a:moveTo>
                        <a:pt x="1331" y="0"/>
                      </a:moveTo>
                      <a:lnTo>
                        <a:pt x="0" y="776"/>
                      </a:lnTo>
                      <a:lnTo>
                        <a:pt x="31441" y="55285"/>
                      </a:lnTo>
                      <a:lnTo>
                        <a:pt x="32772" y="54509"/>
                      </a:lnTo>
                      <a:lnTo>
                        <a:pt x="1331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9" name="Google Shape;2883;p62">
                  <a:extLst>
                    <a:ext uri="{FF2B5EF4-FFF2-40B4-BE49-F238E27FC236}">
                      <a16:creationId xmlns:a16="http://schemas.microsoft.com/office/drawing/2014/main" id="{7905A3A4-9081-FD88-B9DE-10EE02C50ADE}"/>
                    </a:ext>
                  </a:extLst>
                </p:cNvPr>
                <p:cNvSpPr/>
                <p:nvPr/>
              </p:nvSpPr>
              <p:spPr>
                <a:xfrm>
                  <a:off x="4060900" y="1496850"/>
                  <a:ext cx="833175" cy="1444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327" h="57781" extrusionOk="0">
                      <a:moveTo>
                        <a:pt x="0" y="1"/>
                      </a:moveTo>
                      <a:lnTo>
                        <a:pt x="33326" y="57781"/>
                      </a:lnTo>
                      <a:lnTo>
                        <a:pt x="30886" y="33216"/>
                      </a:lnTo>
                      <a:lnTo>
                        <a:pt x="29667" y="21349"/>
                      </a:lnTo>
                      <a:lnTo>
                        <a:pt x="20018" y="14418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0" name="Google Shape;2884;p62">
                  <a:extLst>
                    <a:ext uri="{FF2B5EF4-FFF2-40B4-BE49-F238E27FC236}">
                      <a16:creationId xmlns:a16="http://schemas.microsoft.com/office/drawing/2014/main" id="{A4A01119-8BA4-A8E1-E663-C6D653FABEFA}"/>
                    </a:ext>
                  </a:extLst>
                </p:cNvPr>
                <p:cNvSpPr/>
                <p:nvPr/>
              </p:nvSpPr>
              <p:spPr>
                <a:xfrm>
                  <a:off x="4762350" y="2251000"/>
                  <a:ext cx="124800" cy="12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92" h="5047" extrusionOk="0">
                      <a:moveTo>
                        <a:pt x="1054" y="0"/>
                      </a:moveTo>
                      <a:lnTo>
                        <a:pt x="0" y="3993"/>
                      </a:lnTo>
                      <a:lnTo>
                        <a:pt x="3937" y="5046"/>
                      </a:lnTo>
                      <a:lnTo>
                        <a:pt x="4991" y="1054"/>
                      </a:lnTo>
                      <a:lnTo>
                        <a:pt x="1054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" name="Google Shape;2885;p62">
                  <a:extLst>
                    <a:ext uri="{FF2B5EF4-FFF2-40B4-BE49-F238E27FC236}">
                      <a16:creationId xmlns:a16="http://schemas.microsoft.com/office/drawing/2014/main" id="{803913B5-B84C-3E0E-9E09-8FA1B1F50CC0}"/>
                    </a:ext>
                  </a:extLst>
                </p:cNvPr>
                <p:cNvSpPr/>
                <p:nvPr/>
              </p:nvSpPr>
              <p:spPr>
                <a:xfrm>
                  <a:off x="4633425" y="2029175"/>
                  <a:ext cx="126175" cy="12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47" h="5047" extrusionOk="0">
                      <a:moveTo>
                        <a:pt x="1109" y="1"/>
                      </a:moveTo>
                      <a:lnTo>
                        <a:pt x="0" y="3993"/>
                      </a:lnTo>
                      <a:lnTo>
                        <a:pt x="3993" y="5047"/>
                      </a:lnTo>
                      <a:lnTo>
                        <a:pt x="5047" y="1054"/>
                      </a:lnTo>
                      <a:lnTo>
                        <a:pt x="1109" y="1"/>
                      </a:lnTo>
                      <a:close/>
                    </a:path>
                  </a:pathLst>
                </a:custGeom>
                <a:solidFill>
                  <a:srgbClr val="5F8D6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2" name="Google Shape;2886;p62">
                  <a:extLst>
                    <a:ext uri="{FF2B5EF4-FFF2-40B4-BE49-F238E27FC236}">
                      <a16:creationId xmlns:a16="http://schemas.microsoft.com/office/drawing/2014/main" id="{6B0F4C65-0A94-0F54-BC59-F4EEB800761D}"/>
                    </a:ext>
                  </a:extLst>
                </p:cNvPr>
                <p:cNvSpPr/>
                <p:nvPr/>
              </p:nvSpPr>
              <p:spPr>
                <a:xfrm>
                  <a:off x="4505875" y="1807375"/>
                  <a:ext cx="124800" cy="124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92" h="4992" extrusionOk="0">
                      <a:moveTo>
                        <a:pt x="1055" y="1"/>
                      </a:moveTo>
                      <a:lnTo>
                        <a:pt x="1" y="3938"/>
                      </a:lnTo>
                      <a:lnTo>
                        <a:pt x="3938" y="4991"/>
                      </a:lnTo>
                      <a:lnTo>
                        <a:pt x="4992" y="1054"/>
                      </a:lnTo>
                      <a:lnTo>
                        <a:pt x="1055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3" name="Google Shape;2887;p62">
                  <a:extLst>
                    <a:ext uri="{FF2B5EF4-FFF2-40B4-BE49-F238E27FC236}">
                      <a16:creationId xmlns:a16="http://schemas.microsoft.com/office/drawing/2014/main" id="{81D19F95-3615-0395-3A97-B2571D58B828}"/>
                    </a:ext>
                  </a:extLst>
                </p:cNvPr>
                <p:cNvSpPr/>
                <p:nvPr/>
              </p:nvSpPr>
              <p:spPr>
                <a:xfrm>
                  <a:off x="4498950" y="1243175"/>
                  <a:ext cx="834575" cy="1444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383" h="57781" extrusionOk="0">
                      <a:moveTo>
                        <a:pt x="1" y="0"/>
                      </a:moveTo>
                      <a:lnTo>
                        <a:pt x="3660" y="36432"/>
                      </a:lnTo>
                      <a:lnTo>
                        <a:pt x="33382" y="57780"/>
                      </a:lnTo>
                      <a:lnTo>
                        <a:pt x="33382" y="5778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4" name="Google Shape;2888;p62">
                  <a:extLst>
                    <a:ext uri="{FF2B5EF4-FFF2-40B4-BE49-F238E27FC236}">
                      <a16:creationId xmlns:a16="http://schemas.microsoft.com/office/drawing/2014/main" id="{2685AEA1-146F-FB8A-F031-6F332E53B680}"/>
                    </a:ext>
                  </a:extLst>
                </p:cNvPr>
                <p:cNvSpPr/>
                <p:nvPr/>
              </p:nvSpPr>
              <p:spPr>
                <a:xfrm>
                  <a:off x="4600150" y="1136150"/>
                  <a:ext cx="1390475" cy="1912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619" h="76490" extrusionOk="0">
                      <a:moveTo>
                        <a:pt x="11568" y="1"/>
                      </a:moveTo>
                      <a:cubicBezTo>
                        <a:pt x="9857" y="1"/>
                        <a:pt x="8126" y="433"/>
                        <a:pt x="6544" y="1342"/>
                      </a:cubicBezTo>
                      <a:cubicBezTo>
                        <a:pt x="1664" y="4170"/>
                        <a:pt x="1" y="10325"/>
                        <a:pt x="2829" y="15205"/>
                      </a:cubicBezTo>
                      <a:lnTo>
                        <a:pt x="35268" y="71432"/>
                      </a:lnTo>
                      <a:cubicBezTo>
                        <a:pt x="37168" y="74675"/>
                        <a:pt x="40571" y="76489"/>
                        <a:pt x="44080" y="76489"/>
                      </a:cubicBezTo>
                      <a:cubicBezTo>
                        <a:pt x="45792" y="76489"/>
                        <a:pt x="47530" y="76057"/>
                        <a:pt x="49130" y="75148"/>
                      </a:cubicBezTo>
                      <a:cubicBezTo>
                        <a:pt x="53955" y="72320"/>
                        <a:pt x="55618" y="66109"/>
                        <a:pt x="52790" y="61285"/>
                      </a:cubicBezTo>
                      <a:lnTo>
                        <a:pt x="20351" y="5057"/>
                      </a:lnTo>
                      <a:cubicBezTo>
                        <a:pt x="18488" y="1815"/>
                        <a:pt x="15072" y="1"/>
                        <a:pt x="11568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5" name="Google Shape;2889;p62">
                  <a:extLst>
                    <a:ext uri="{FF2B5EF4-FFF2-40B4-BE49-F238E27FC236}">
                      <a16:creationId xmlns:a16="http://schemas.microsoft.com/office/drawing/2014/main" id="{5C20DFFE-0DED-9979-A9B1-EF9411653222}"/>
                    </a:ext>
                  </a:extLst>
                </p:cNvPr>
                <p:cNvSpPr/>
                <p:nvPr/>
              </p:nvSpPr>
              <p:spPr>
                <a:xfrm>
                  <a:off x="4762350" y="1408125"/>
                  <a:ext cx="820700" cy="1382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828" h="55286" extrusionOk="0">
                      <a:moveTo>
                        <a:pt x="1331" y="1"/>
                      </a:moveTo>
                      <a:lnTo>
                        <a:pt x="0" y="777"/>
                      </a:lnTo>
                      <a:lnTo>
                        <a:pt x="31441" y="55286"/>
                      </a:lnTo>
                      <a:lnTo>
                        <a:pt x="32827" y="54509"/>
                      </a:lnTo>
                      <a:lnTo>
                        <a:pt x="1331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6" name="Google Shape;2890;p62">
                  <a:extLst>
                    <a:ext uri="{FF2B5EF4-FFF2-40B4-BE49-F238E27FC236}">
                      <a16:creationId xmlns:a16="http://schemas.microsoft.com/office/drawing/2014/main" id="{4CE96598-3E02-DC09-870D-7955A2CA1748}"/>
                    </a:ext>
                  </a:extLst>
                </p:cNvPr>
                <p:cNvSpPr/>
                <p:nvPr/>
              </p:nvSpPr>
              <p:spPr>
                <a:xfrm>
                  <a:off x="4824725" y="1372100"/>
                  <a:ext cx="820700" cy="1382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828" h="55285" extrusionOk="0">
                      <a:moveTo>
                        <a:pt x="1332" y="0"/>
                      </a:moveTo>
                      <a:lnTo>
                        <a:pt x="1" y="776"/>
                      </a:lnTo>
                      <a:lnTo>
                        <a:pt x="31442" y="55285"/>
                      </a:lnTo>
                      <a:lnTo>
                        <a:pt x="32828" y="54509"/>
                      </a:lnTo>
                      <a:lnTo>
                        <a:pt x="1332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7" name="Google Shape;2891;p62">
                  <a:extLst>
                    <a:ext uri="{FF2B5EF4-FFF2-40B4-BE49-F238E27FC236}">
                      <a16:creationId xmlns:a16="http://schemas.microsoft.com/office/drawing/2014/main" id="{71B5BB02-11E0-8E6D-67B1-99405D86B7FD}"/>
                    </a:ext>
                  </a:extLst>
                </p:cNvPr>
                <p:cNvSpPr/>
                <p:nvPr/>
              </p:nvSpPr>
              <p:spPr>
                <a:xfrm>
                  <a:off x="4887125" y="1337425"/>
                  <a:ext cx="820700" cy="1380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828" h="55231" extrusionOk="0">
                      <a:moveTo>
                        <a:pt x="1331" y="1"/>
                      </a:moveTo>
                      <a:lnTo>
                        <a:pt x="0" y="777"/>
                      </a:lnTo>
                      <a:lnTo>
                        <a:pt x="31441" y="55230"/>
                      </a:lnTo>
                      <a:lnTo>
                        <a:pt x="32827" y="54454"/>
                      </a:lnTo>
                      <a:lnTo>
                        <a:pt x="1331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8" name="Google Shape;2892;p62">
                  <a:extLst>
                    <a:ext uri="{FF2B5EF4-FFF2-40B4-BE49-F238E27FC236}">
                      <a16:creationId xmlns:a16="http://schemas.microsoft.com/office/drawing/2014/main" id="{1D164156-0FC4-6F9D-59C1-8CCB5F6DB322}"/>
                    </a:ext>
                  </a:extLst>
                </p:cNvPr>
                <p:cNvSpPr/>
                <p:nvPr/>
              </p:nvSpPr>
              <p:spPr>
                <a:xfrm>
                  <a:off x="4949500" y="1301400"/>
                  <a:ext cx="819300" cy="1382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72" h="55285" extrusionOk="0">
                      <a:moveTo>
                        <a:pt x="1331" y="0"/>
                      </a:moveTo>
                      <a:lnTo>
                        <a:pt x="0" y="776"/>
                      </a:lnTo>
                      <a:lnTo>
                        <a:pt x="31441" y="55285"/>
                      </a:lnTo>
                      <a:lnTo>
                        <a:pt x="32772" y="54509"/>
                      </a:lnTo>
                      <a:lnTo>
                        <a:pt x="1331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" name="Google Shape;2893;p62">
                  <a:extLst>
                    <a:ext uri="{FF2B5EF4-FFF2-40B4-BE49-F238E27FC236}">
                      <a16:creationId xmlns:a16="http://schemas.microsoft.com/office/drawing/2014/main" id="{3B4C1532-4FF0-B8E0-D85C-42DB679DFB67}"/>
                    </a:ext>
                  </a:extLst>
                </p:cNvPr>
                <p:cNvSpPr/>
                <p:nvPr/>
              </p:nvSpPr>
              <p:spPr>
                <a:xfrm>
                  <a:off x="4659775" y="1496850"/>
                  <a:ext cx="833175" cy="1444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327" h="57781" extrusionOk="0">
                      <a:moveTo>
                        <a:pt x="0" y="1"/>
                      </a:moveTo>
                      <a:lnTo>
                        <a:pt x="33326" y="57781"/>
                      </a:lnTo>
                      <a:lnTo>
                        <a:pt x="30886" y="33216"/>
                      </a:lnTo>
                      <a:lnTo>
                        <a:pt x="29666" y="21349"/>
                      </a:lnTo>
                      <a:lnTo>
                        <a:pt x="20018" y="14418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" name="Google Shape;2894;p62">
                  <a:extLst>
                    <a:ext uri="{FF2B5EF4-FFF2-40B4-BE49-F238E27FC236}">
                      <a16:creationId xmlns:a16="http://schemas.microsoft.com/office/drawing/2014/main" id="{048A4B25-1621-0DF5-CADA-9371FA199C97}"/>
                    </a:ext>
                  </a:extLst>
                </p:cNvPr>
                <p:cNvSpPr/>
                <p:nvPr/>
              </p:nvSpPr>
              <p:spPr>
                <a:xfrm>
                  <a:off x="5361225" y="2251000"/>
                  <a:ext cx="126175" cy="12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47" h="5047" extrusionOk="0">
                      <a:moveTo>
                        <a:pt x="1054" y="0"/>
                      </a:moveTo>
                      <a:lnTo>
                        <a:pt x="0" y="3993"/>
                      </a:lnTo>
                      <a:lnTo>
                        <a:pt x="3937" y="5046"/>
                      </a:lnTo>
                      <a:lnTo>
                        <a:pt x="5046" y="1054"/>
                      </a:lnTo>
                      <a:lnTo>
                        <a:pt x="1054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" name="Google Shape;2895;p62">
                  <a:extLst>
                    <a:ext uri="{FF2B5EF4-FFF2-40B4-BE49-F238E27FC236}">
                      <a16:creationId xmlns:a16="http://schemas.microsoft.com/office/drawing/2014/main" id="{2FF63EBB-2FF5-DC34-9452-B577A9DEBC81}"/>
                    </a:ext>
                  </a:extLst>
                </p:cNvPr>
                <p:cNvSpPr/>
                <p:nvPr/>
              </p:nvSpPr>
              <p:spPr>
                <a:xfrm>
                  <a:off x="5233675" y="2029175"/>
                  <a:ext cx="124800" cy="12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92" h="5047" extrusionOk="0">
                      <a:moveTo>
                        <a:pt x="1054" y="1"/>
                      </a:moveTo>
                      <a:lnTo>
                        <a:pt x="1" y="3993"/>
                      </a:lnTo>
                      <a:lnTo>
                        <a:pt x="3938" y="5047"/>
                      </a:lnTo>
                      <a:lnTo>
                        <a:pt x="4991" y="1054"/>
                      </a:lnTo>
                      <a:lnTo>
                        <a:pt x="1054" y="1"/>
                      </a:lnTo>
                      <a:close/>
                    </a:path>
                  </a:pathLst>
                </a:custGeom>
                <a:solidFill>
                  <a:srgbClr val="5F8D6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" name="Google Shape;2896;p62">
                  <a:extLst>
                    <a:ext uri="{FF2B5EF4-FFF2-40B4-BE49-F238E27FC236}">
                      <a16:creationId xmlns:a16="http://schemas.microsoft.com/office/drawing/2014/main" id="{5AACF204-A44C-5FCE-5D37-A3B2595247D6}"/>
                    </a:ext>
                  </a:extLst>
                </p:cNvPr>
                <p:cNvSpPr/>
                <p:nvPr/>
              </p:nvSpPr>
              <p:spPr>
                <a:xfrm>
                  <a:off x="5104750" y="1807375"/>
                  <a:ext cx="124800" cy="124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92" h="4992" extrusionOk="0">
                      <a:moveTo>
                        <a:pt x="1054" y="1"/>
                      </a:moveTo>
                      <a:lnTo>
                        <a:pt x="1" y="3938"/>
                      </a:lnTo>
                      <a:lnTo>
                        <a:pt x="3938" y="4991"/>
                      </a:lnTo>
                      <a:lnTo>
                        <a:pt x="4991" y="1054"/>
                      </a:lnTo>
                      <a:lnTo>
                        <a:pt x="1054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3" name="Google Shape;2897;p62">
                  <a:extLst>
                    <a:ext uri="{FF2B5EF4-FFF2-40B4-BE49-F238E27FC236}">
                      <a16:creationId xmlns:a16="http://schemas.microsoft.com/office/drawing/2014/main" id="{C6AA65FB-85D4-7C91-6C47-E18922E9A7BA}"/>
                    </a:ext>
                  </a:extLst>
                </p:cNvPr>
                <p:cNvSpPr/>
                <p:nvPr/>
              </p:nvSpPr>
              <p:spPr>
                <a:xfrm>
                  <a:off x="5097825" y="1243175"/>
                  <a:ext cx="834575" cy="1444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383" h="57781" extrusionOk="0">
                      <a:moveTo>
                        <a:pt x="1" y="0"/>
                      </a:moveTo>
                      <a:lnTo>
                        <a:pt x="3660" y="36432"/>
                      </a:lnTo>
                      <a:lnTo>
                        <a:pt x="33382" y="5778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4" name="Google Shape;2898;p62">
                  <a:extLst>
                    <a:ext uri="{FF2B5EF4-FFF2-40B4-BE49-F238E27FC236}">
                      <a16:creationId xmlns:a16="http://schemas.microsoft.com/office/drawing/2014/main" id="{28FA454F-06F2-50AD-6B9B-50CB77E09C56}"/>
                    </a:ext>
                  </a:extLst>
                </p:cNvPr>
                <p:cNvSpPr/>
                <p:nvPr/>
              </p:nvSpPr>
              <p:spPr>
                <a:xfrm>
                  <a:off x="3992975" y="2167825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close/>
                    </a:path>
                  </a:pathLst>
                </a:custGeom>
                <a:solidFill>
                  <a:srgbClr val="25424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5" name="Google Shape;2899;p62">
                  <a:extLst>
                    <a:ext uri="{FF2B5EF4-FFF2-40B4-BE49-F238E27FC236}">
                      <a16:creationId xmlns:a16="http://schemas.microsoft.com/office/drawing/2014/main" id="{3B690B98-3103-2059-3B04-E50BAAB9650B}"/>
                    </a:ext>
                  </a:extLst>
                </p:cNvPr>
                <p:cNvSpPr/>
                <p:nvPr/>
              </p:nvSpPr>
              <p:spPr>
                <a:xfrm>
                  <a:off x="3944450" y="2147025"/>
                  <a:ext cx="14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" h="1" extrusionOk="0">
                      <a:moveTo>
                        <a:pt x="56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97C8A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6" name="Google Shape;2900;p62">
                  <a:extLst>
                    <a:ext uri="{FF2B5EF4-FFF2-40B4-BE49-F238E27FC236}">
                      <a16:creationId xmlns:a16="http://schemas.microsoft.com/office/drawing/2014/main" id="{7D758734-66BA-216F-BFD2-56FA62B96115}"/>
                    </a:ext>
                  </a:extLst>
                </p:cNvPr>
                <p:cNvSpPr/>
                <p:nvPr/>
              </p:nvSpPr>
              <p:spPr>
                <a:xfrm>
                  <a:off x="3992975" y="2167825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close/>
                    </a:path>
                  </a:pathLst>
                </a:custGeom>
                <a:solidFill>
                  <a:srgbClr val="97C8A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7" name="Google Shape;2901;p62">
                  <a:extLst>
                    <a:ext uri="{FF2B5EF4-FFF2-40B4-BE49-F238E27FC236}">
                      <a16:creationId xmlns:a16="http://schemas.microsoft.com/office/drawing/2014/main" id="{0AFA9DCB-B80C-2E2F-B9EC-D71F8B660AD7}"/>
                    </a:ext>
                  </a:extLst>
                </p:cNvPr>
                <p:cNvSpPr/>
                <p:nvPr/>
              </p:nvSpPr>
              <p:spPr>
                <a:xfrm>
                  <a:off x="4239725" y="2167825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close/>
                    </a:path>
                  </a:pathLst>
                </a:custGeom>
                <a:solidFill>
                  <a:srgbClr val="25424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8" name="Google Shape;2902;p62">
                  <a:extLst>
                    <a:ext uri="{FF2B5EF4-FFF2-40B4-BE49-F238E27FC236}">
                      <a16:creationId xmlns:a16="http://schemas.microsoft.com/office/drawing/2014/main" id="{F404E815-A80E-ACFB-E39A-5793C3E8BD9B}"/>
                    </a:ext>
                  </a:extLst>
                </p:cNvPr>
                <p:cNvSpPr/>
                <p:nvPr/>
              </p:nvSpPr>
              <p:spPr>
                <a:xfrm>
                  <a:off x="4191200" y="2147025"/>
                  <a:ext cx="14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" h="1" extrusionOk="0">
                      <a:moveTo>
                        <a:pt x="56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97C8A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9" name="Google Shape;2903;p62">
                  <a:extLst>
                    <a:ext uri="{FF2B5EF4-FFF2-40B4-BE49-F238E27FC236}">
                      <a16:creationId xmlns:a16="http://schemas.microsoft.com/office/drawing/2014/main" id="{7CB246F4-B61E-D55E-934A-CB146642A2CF}"/>
                    </a:ext>
                  </a:extLst>
                </p:cNvPr>
                <p:cNvSpPr/>
                <p:nvPr/>
              </p:nvSpPr>
              <p:spPr>
                <a:xfrm>
                  <a:off x="4239725" y="2167825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close/>
                    </a:path>
                  </a:pathLst>
                </a:custGeom>
                <a:solidFill>
                  <a:srgbClr val="97C8A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0" name="Google Shape;2904;p62">
                  <a:extLst>
                    <a:ext uri="{FF2B5EF4-FFF2-40B4-BE49-F238E27FC236}">
                      <a16:creationId xmlns:a16="http://schemas.microsoft.com/office/drawing/2014/main" id="{8C44B561-E5A2-592A-A52A-5422B8D18DD8}"/>
                    </a:ext>
                  </a:extLst>
                </p:cNvPr>
                <p:cNvSpPr/>
                <p:nvPr/>
              </p:nvSpPr>
              <p:spPr>
                <a:xfrm>
                  <a:off x="4485100" y="2167825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close/>
                    </a:path>
                  </a:pathLst>
                </a:custGeom>
                <a:solidFill>
                  <a:srgbClr val="25424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1" name="Google Shape;2905;p62">
                  <a:extLst>
                    <a:ext uri="{FF2B5EF4-FFF2-40B4-BE49-F238E27FC236}">
                      <a16:creationId xmlns:a16="http://schemas.microsoft.com/office/drawing/2014/main" id="{8FAA2F1A-F47E-69E2-086C-F04BB6F5AA43}"/>
                    </a:ext>
                  </a:extLst>
                </p:cNvPr>
                <p:cNvSpPr/>
                <p:nvPr/>
              </p:nvSpPr>
              <p:spPr>
                <a:xfrm>
                  <a:off x="4436575" y="2147025"/>
                  <a:ext cx="14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" h="1" extrusionOk="0">
                      <a:moveTo>
                        <a:pt x="56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97C8A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" name="Google Shape;2906;p62">
                  <a:extLst>
                    <a:ext uri="{FF2B5EF4-FFF2-40B4-BE49-F238E27FC236}">
                      <a16:creationId xmlns:a16="http://schemas.microsoft.com/office/drawing/2014/main" id="{60F7CDBC-9749-9889-0330-262EB1A68DEE}"/>
                    </a:ext>
                  </a:extLst>
                </p:cNvPr>
                <p:cNvSpPr/>
                <p:nvPr/>
              </p:nvSpPr>
              <p:spPr>
                <a:xfrm>
                  <a:off x="4485100" y="2167825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close/>
                    </a:path>
                  </a:pathLst>
                </a:custGeom>
                <a:solidFill>
                  <a:srgbClr val="97C8A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159" name="!!TieuDe">
            <a:extLst>
              <a:ext uri="{FF2B5EF4-FFF2-40B4-BE49-F238E27FC236}">
                <a16:creationId xmlns:a16="http://schemas.microsoft.com/office/drawing/2014/main" id="{2E99290C-9718-02E8-1C68-3599EF7079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72173" y="2197889"/>
            <a:ext cx="2194937" cy="72616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latin typeface="Chivo" panose="020B0604020202020204" charset="0"/>
                <a:ea typeface="Chivo" panose="020B0604020202020204" charset="0"/>
                <a:cs typeface="Chivo" panose="020B0604020202020204" charset="0"/>
              </a:rPr>
              <a:t>Form của nhân viên quản lý</a:t>
            </a:r>
            <a:endParaRPr sz="2400" b="1">
              <a:latin typeface="Chivo" panose="020B0604020202020204" charset="0"/>
              <a:ea typeface="Chivo" panose="020B0604020202020204" charset="0"/>
              <a:cs typeface="Chiv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24603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B8FFAD6-1F9D-2FB4-4CCF-FC5E55F26F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9119" y="412220"/>
            <a:ext cx="5631180" cy="4319060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ED74690F-8C23-5CEB-D66E-597DA695E27A}"/>
              </a:ext>
            </a:extLst>
          </p:cNvPr>
          <p:cNvCxnSpPr/>
          <p:nvPr/>
        </p:nvCxnSpPr>
        <p:spPr>
          <a:xfrm flipH="1">
            <a:off x="1818882" y="1049972"/>
            <a:ext cx="444500" cy="5080"/>
          </a:xfrm>
          <a:prstGeom prst="straightConnector1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8ECAD91-D87C-F931-0FCE-F1DFDF9A31FA}"/>
              </a:ext>
            </a:extLst>
          </p:cNvPr>
          <p:cNvCxnSpPr/>
          <p:nvPr/>
        </p:nvCxnSpPr>
        <p:spPr>
          <a:xfrm flipH="1">
            <a:off x="1837319" y="1550035"/>
            <a:ext cx="444500" cy="5080"/>
          </a:xfrm>
          <a:prstGeom prst="straightConnector1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B05F472-8E83-8213-5198-36A621AC213C}"/>
              </a:ext>
            </a:extLst>
          </p:cNvPr>
          <p:cNvCxnSpPr/>
          <p:nvPr/>
        </p:nvCxnSpPr>
        <p:spPr>
          <a:xfrm flipH="1">
            <a:off x="1837319" y="2066607"/>
            <a:ext cx="444500" cy="5080"/>
          </a:xfrm>
          <a:prstGeom prst="straightConnector1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0864A05-67D5-1E4F-7ECE-923EEDED7081}"/>
              </a:ext>
            </a:extLst>
          </p:cNvPr>
          <p:cNvCxnSpPr/>
          <p:nvPr/>
        </p:nvCxnSpPr>
        <p:spPr>
          <a:xfrm flipH="1">
            <a:off x="1837319" y="2583179"/>
            <a:ext cx="444500" cy="5080"/>
          </a:xfrm>
          <a:prstGeom prst="straightConnector1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7D0AA2F-4130-54F6-EAC9-DF5A6F677901}"/>
              </a:ext>
            </a:extLst>
          </p:cNvPr>
          <p:cNvCxnSpPr/>
          <p:nvPr/>
        </p:nvCxnSpPr>
        <p:spPr>
          <a:xfrm flipH="1">
            <a:off x="1837319" y="3099751"/>
            <a:ext cx="444500" cy="5080"/>
          </a:xfrm>
          <a:prstGeom prst="straightConnector1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F37F5E4-9C41-B959-2813-BF5E83541E6D}"/>
              </a:ext>
            </a:extLst>
          </p:cNvPr>
          <p:cNvCxnSpPr/>
          <p:nvPr/>
        </p:nvCxnSpPr>
        <p:spPr>
          <a:xfrm flipH="1">
            <a:off x="1857639" y="3583306"/>
            <a:ext cx="444500" cy="5080"/>
          </a:xfrm>
          <a:prstGeom prst="straightConnector1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575BF77-F0D9-D2D1-5994-AA7CDC41097F}"/>
              </a:ext>
            </a:extLst>
          </p:cNvPr>
          <p:cNvCxnSpPr/>
          <p:nvPr/>
        </p:nvCxnSpPr>
        <p:spPr>
          <a:xfrm flipH="1">
            <a:off x="1862084" y="4061781"/>
            <a:ext cx="444500" cy="5080"/>
          </a:xfrm>
          <a:prstGeom prst="straightConnector1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084ED3C-BC69-3858-A59E-66D8F04C26CD}"/>
              </a:ext>
            </a:extLst>
          </p:cNvPr>
          <p:cNvCxnSpPr/>
          <p:nvPr/>
        </p:nvCxnSpPr>
        <p:spPr>
          <a:xfrm flipH="1">
            <a:off x="1857639" y="4535176"/>
            <a:ext cx="444500" cy="5080"/>
          </a:xfrm>
          <a:prstGeom prst="straightConnector1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24EC87E-A4D6-FE35-5433-8AB0AEEDA439}"/>
              </a:ext>
            </a:extLst>
          </p:cNvPr>
          <p:cNvSpPr txBox="1"/>
          <p:nvPr/>
        </p:nvSpPr>
        <p:spPr>
          <a:xfrm>
            <a:off x="277600" y="880905"/>
            <a:ext cx="1545802" cy="3200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</a:pPr>
            <a:r>
              <a:rPr lang="en-US" sz="140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Quản lý nhân viên</a:t>
            </a:r>
            <a:endParaRPr lang="en-US" sz="1800">
              <a:solidFill>
                <a:schemeClr val="bg1"/>
              </a:solidFill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4931B82-DC03-6E71-4694-01B73E05E7D8}"/>
              </a:ext>
            </a:extLst>
          </p:cNvPr>
          <p:cNvSpPr txBox="1"/>
          <p:nvPr/>
        </p:nvSpPr>
        <p:spPr>
          <a:xfrm>
            <a:off x="263683" y="1365260"/>
            <a:ext cx="1559719" cy="3200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</a:pPr>
            <a:r>
              <a:rPr lang="en-US" sz="140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Quản lý </a:t>
            </a:r>
            <a:r>
              <a:rPr lang="en-US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</a:rPr>
              <a:t>tài khoản</a:t>
            </a:r>
            <a:endParaRPr lang="en-US" sz="1800">
              <a:solidFill>
                <a:schemeClr val="bg1"/>
              </a:solidFill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6159980-ACF8-58DD-0875-732345129A42}"/>
              </a:ext>
            </a:extLst>
          </p:cNvPr>
          <p:cNvSpPr txBox="1"/>
          <p:nvPr/>
        </p:nvSpPr>
        <p:spPr>
          <a:xfrm>
            <a:off x="263683" y="1883797"/>
            <a:ext cx="1559719" cy="3200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</a:pPr>
            <a:r>
              <a:rPr lang="en-US" sz="140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Quản lý ca trực</a:t>
            </a:r>
            <a:endParaRPr lang="en-US" sz="1800">
              <a:solidFill>
                <a:schemeClr val="bg1"/>
              </a:solidFill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3919317-6379-CDF5-315D-417B87A19D9D}"/>
              </a:ext>
            </a:extLst>
          </p:cNvPr>
          <p:cNvSpPr txBox="1"/>
          <p:nvPr/>
        </p:nvSpPr>
        <p:spPr>
          <a:xfrm>
            <a:off x="263683" y="2413150"/>
            <a:ext cx="1559719" cy="3200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</a:pPr>
            <a:r>
              <a:rPr lang="en-US" sz="140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Quản lý </a:t>
            </a:r>
            <a:r>
              <a:rPr lang="en-US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</a:rPr>
              <a:t>món ăn</a:t>
            </a:r>
            <a:endParaRPr lang="en-US" sz="1800">
              <a:solidFill>
                <a:schemeClr val="bg1"/>
              </a:solidFill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9A0C2CD-1F71-C773-AFF0-A4C671888DF3}"/>
              </a:ext>
            </a:extLst>
          </p:cNvPr>
          <p:cNvSpPr txBox="1"/>
          <p:nvPr/>
        </p:nvSpPr>
        <p:spPr>
          <a:xfrm>
            <a:off x="277600" y="2926364"/>
            <a:ext cx="1559719" cy="3200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</a:pPr>
            <a:r>
              <a:rPr lang="en-US" sz="140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Quản lý </a:t>
            </a:r>
            <a:r>
              <a:rPr lang="en-US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</a:rPr>
              <a:t>bàn</a:t>
            </a:r>
            <a:endParaRPr lang="en-US" sz="1800">
              <a:solidFill>
                <a:schemeClr val="bg1"/>
              </a:solidFill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9356DAA-6EFB-B7E9-05C5-F841D1367AD7}"/>
              </a:ext>
            </a:extLst>
          </p:cNvPr>
          <p:cNvSpPr txBox="1"/>
          <p:nvPr/>
        </p:nvSpPr>
        <p:spPr>
          <a:xfrm>
            <a:off x="235955" y="3417085"/>
            <a:ext cx="16754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Quản lý </a:t>
            </a:r>
            <a:r>
              <a:rPr lang="en-US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</a:rPr>
              <a:t>khách hàng</a:t>
            </a:r>
            <a:endParaRPr lang="en-US" sz="1800">
              <a:solidFill>
                <a:schemeClr val="bg1"/>
              </a:solidFill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048DC2E-72C0-CB6C-7F01-4F9844A5F47F}"/>
              </a:ext>
            </a:extLst>
          </p:cNvPr>
          <p:cNvSpPr txBox="1"/>
          <p:nvPr/>
        </p:nvSpPr>
        <p:spPr>
          <a:xfrm>
            <a:off x="106202" y="3895559"/>
            <a:ext cx="16754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Quản lý </a:t>
            </a:r>
            <a:r>
              <a:rPr lang="en-US">
                <a:solidFill>
                  <a:schemeClr val="bg1"/>
                </a:solidFill>
                <a:latin typeface="Times New Roman" panose="02020603050405020304" pitchFamily="18" charset="0"/>
              </a:rPr>
              <a:t>coupon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84CC3BA-4A60-16C0-62C4-3F83A542AD62}"/>
              </a:ext>
            </a:extLst>
          </p:cNvPr>
          <p:cNvSpPr txBox="1"/>
          <p:nvPr/>
        </p:nvSpPr>
        <p:spPr>
          <a:xfrm>
            <a:off x="-61544" y="4374033"/>
            <a:ext cx="16754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Thống </a:t>
            </a:r>
            <a:r>
              <a:rPr lang="en-US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</a:rPr>
              <a:t>kê</a:t>
            </a:r>
            <a:endParaRPr lang="en-US" sz="1800">
              <a:solidFill>
                <a:schemeClr val="bg1"/>
              </a:solidFill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grpSp>
        <p:nvGrpSpPr>
          <p:cNvPr id="19" name="Google Shape;2689;p62">
            <a:extLst>
              <a:ext uri="{FF2B5EF4-FFF2-40B4-BE49-F238E27FC236}">
                <a16:creationId xmlns:a16="http://schemas.microsoft.com/office/drawing/2014/main" id="{98692801-8D9F-87D2-17E5-F9815F541678}"/>
              </a:ext>
            </a:extLst>
          </p:cNvPr>
          <p:cNvGrpSpPr/>
          <p:nvPr/>
        </p:nvGrpSpPr>
        <p:grpSpPr>
          <a:xfrm rot="16200000">
            <a:off x="13279110" y="1840834"/>
            <a:ext cx="2026369" cy="1461832"/>
            <a:chOff x="4571973" y="1401544"/>
            <a:chExt cx="2203293" cy="1589466"/>
          </a:xfrm>
        </p:grpSpPr>
        <p:sp>
          <p:nvSpPr>
            <p:cNvPr id="20" name="Google Shape;2690;p62">
              <a:extLst>
                <a:ext uri="{FF2B5EF4-FFF2-40B4-BE49-F238E27FC236}">
                  <a16:creationId xmlns:a16="http://schemas.microsoft.com/office/drawing/2014/main" id="{1B0EFA14-BB37-798A-F479-DA719E9190D2}"/>
                </a:ext>
              </a:extLst>
            </p:cNvPr>
            <p:cNvSpPr/>
            <p:nvPr/>
          </p:nvSpPr>
          <p:spPr>
            <a:xfrm>
              <a:off x="4571973" y="1401544"/>
              <a:ext cx="2203293" cy="1589466"/>
            </a:xfrm>
            <a:custGeom>
              <a:avLst/>
              <a:gdLst/>
              <a:ahLst/>
              <a:cxnLst/>
              <a:rect l="l" t="t" r="r" b="b"/>
              <a:pathLst>
                <a:path w="123089" h="88797" extrusionOk="0">
                  <a:moveTo>
                    <a:pt x="22917" y="0"/>
                  </a:moveTo>
                  <a:cubicBezTo>
                    <a:pt x="10208" y="0"/>
                    <a:pt x="1" y="10241"/>
                    <a:pt x="1" y="22916"/>
                  </a:cubicBezTo>
                  <a:lnTo>
                    <a:pt x="1" y="65847"/>
                  </a:lnTo>
                  <a:cubicBezTo>
                    <a:pt x="1" y="78556"/>
                    <a:pt x="10208" y="88797"/>
                    <a:pt x="22917" y="88797"/>
                  </a:cubicBezTo>
                  <a:lnTo>
                    <a:pt x="100172" y="88797"/>
                  </a:lnTo>
                  <a:cubicBezTo>
                    <a:pt x="112881" y="88797"/>
                    <a:pt x="123089" y="78556"/>
                    <a:pt x="123089" y="65847"/>
                  </a:cubicBezTo>
                  <a:lnTo>
                    <a:pt x="123089" y="22916"/>
                  </a:lnTo>
                  <a:cubicBezTo>
                    <a:pt x="123089" y="10241"/>
                    <a:pt x="112881" y="0"/>
                    <a:pt x="1001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691;p62">
              <a:extLst>
                <a:ext uri="{FF2B5EF4-FFF2-40B4-BE49-F238E27FC236}">
                  <a16:creationId xmlns:a16="http://schemas.microsoft.com/office/drawing/2014/main" id="{EDB40B28-6968-353B-948F-D09DBE34F473}"/>
                </a:ext>
              </a:extLst>
            </p:cNvPr>
            <p:cNvSpPr/>
            <p:nvPr/>
          </p:nvSpPr>
          <p:spPr>
            <a:xfrm>
              <a:off x="4683633" y="1513186"/>
              <a:ext cx="1979973" cy="1365573"/>
            </a:xfrm>
            <a:custGeom>
              <a:avLst/>
              <a:gdLst/>
              <a:ahLst/>
              <a:cxnLst/>
              <a:rect l="l" t="t" r="r" b="b"/>
              <a:pathLst>
                <a:path w="110613" h="76289" extrusionOk="0">
                  <a:moveTo>
                    <a:pt x="16679" y="1"/>
                  </a:moveTo>
                  <a:cubicBezTo>
                    <a:pt x="7439" y="1"/>
                    <a:pt x="1" y="7440"/>
                    <a:pt x="1" y="16679"/>
                  </a:cubicBezTo>
                  <a:lnTo>
                    <a:pt x="1" y="59610"/>
                  </a:lnTo>
                  <a:cubicBezTo>
                    <a:pt x="1" y="68850"/>
                    <a:pt x="7439" y="76289"/>
                    <a:pt x="16679" y="76289"/>
                  </a:cubicBezTo>
                  <a:lnTo>
                    <a:pt x="93934" y="76289"/>
                  </a:lnTo>
                  <a:cubicBezTo>
                    <a:pt x="103174" y="76289"/>
                    <a:pt x="110613" y="68850"/>
                    <a:pt x="110613" y="59610"/>
                  </a:cubicBezTo>
                  <a:lnTo>
                    <a:pt x="110613" y="16679"/>
                  </a:lnTo>
                  <a:cubicBezTo>
                    <a:pt x="110613" y="7440"/>
                    <a:pt x="103174" y="1"/>
                    <a:pt x="939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692;p62">
              <a:extLst>
                <a:ext uri="{FF2B5EF4-FFF2-40B4-BE49-F238E27FC236}">
                  <a16:creationId xmlns:a16="http://schemas.microsoft.com/office/drawing/2014/main" id="{A780F010-9F40-6D94-3A4A-0CE582CB6DA3}"/>
                </a:ext>
              </a:extLst>
            </p:cNvPr>
            <p:cNvSpPr/>
            <p:nvPr/>
          </p:nvSpPr>
          <p:spPr>
            <a:xfrm>
              <a:off x="4683633" y="1513794"/>
              <a:ext cx="1384672" cy="1364964"/>
            </a:xfrm>
            <a:custGeom>
              <a:avLst/>
              <a:gdLst/>
              <a:ahLst/>
              <a:cxnLst/>
              <a:rect l="l" t="t" r="r" b="b"/>
              <a:pathLst>
                <a:path w="77356" h="76255" fill="none" extrusionOk="0">
                  <a:moveTo>
                    <a:pt x="77356" y="76255"/>
                  </a:moveTo>
                  <a:lnTo>
                    <a:pt x="16679" y="76255"/>
                  </a:lnTo>
                  <a:cubicBezTo>
                    <a:pt x="7473" y="76255"/>
                    <a:pt x="1" y="68816"/>
                    <a:pt x="1" y="59576"/>
                  </a:cubicBezTo>
                  <a:lnTo>
                    <a:pt x="1" y="16679"/>
                  </a:lnTo>
                  <a:cubicBezTo>
                    <a:pt x="1" y="7439"/>
                    <a:pt x="7473" y="0"/>
                    <a:pt x="16679" y="0"/>
                  </a:cubicBez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693;p62">
              <a:extLst>
                <a:ext uri="{FF2B5EF4-FFF2-40B4-BE49-F238E27FC236}">
                  <a16:creationId xmlns:a16="http://schemas.microsoft.com/office/drawing/2014/main" id="{7D7C174B-8455-633C-3130-C56D75349BAC}"/>
                </a:ext>
              </a:extLst>
            </p:cNvPr>
            <p:cNvSpPr/>
            <p:nvPr/>
          </p:nvSpPr>
          <p:spPr>
            <a:xfrm>
              <a:off x="5882002" y="1698737"/>
              <a:ext cx="759515" cy="740559"/>
            </a:xfrm>
            <a:custGeom>
              <a:avLst/>
              <a:gdLst/>
              <a:ahLst/>
              <a:cxnLst/>
              <a:rect l="l" t="t" r="r" b="b"/>
              <a:pathLst>
                <a:path w="42431" h="41372" extrusionOk="0">
                  <a:moveTo>
                    <a:pt x="8363" y="0"/>
                  </a:moveTo>
                  <a:cubicBezTo>
                    <a:pt x="6840" y="0"/>
                    <a:pt x="5321" y="592"/>
                    <a:pt x="4170" y="1777"/>
                  </a:cubicBezTo>
                  <a:lnTo>
                    <a:pt x="0" y="5980"/>
                  </a:lnTo>
                  <a:lnTo>
                    <a:pt x="1802" y="7748"/>
                  </a:lnTo>
                  <a:lnTo>
                    <a:pt x="4670" y="4846"/>
                  </a:lnTo>
                  <a:lnTo>
                    <a:pt x="37060" y="36702"/>
                  </a:lnTo>
                  <a:lnTo>
                    <a:pt x="34192" y="39604"/>
                  </a:lnTo>
                  <a:lnTo>
                    <a:pt x="35993" y="41372"/>
                  </a:lnTo>
                  <a:lnTo>
                    <a:pt x="40162" y="37136"/>
                  </a:lnTo>
                  <a:cubicBezTo>
                    <a:pt x="42431" y="34834"/>
                    <a:pt x="42397" y="31098"/>
                    <a:pt x="40096" y="28830"/>
                  </a:cubicBezTo>
                  <a:lnTo>
                    <a:pt x="12476" y="1677"/>
                  </a:lnTo>
                  <a:cubicBezTo>
                    <a:pt x="11325" y="559"/>
                    <a:pt x="9843" y="0"/>
                    <a:pt x="836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694;p62">
              <a:extLst>
                <a:ext uri="{FF2B5EF4-FFF2-40B4-BE49-F238E27FC236}">
                  <a16:creationId xmlns:a16="http://schemas.microsoft.com/office/drawing/2014/main" id="{9A4809E9-A250-CCE8-8867-CC7D4C4E6AE6}"/>
                </a:ext>
              </a:extLst>
            </p:cNvPr>
            <p:cNvSpPr/>
            <p:nvPr/>
          </p:nvSpPr>
          <p:spPr>
            <a:xfrm>
              <a:off x="5607936" y="1770087"/>
              <a:ext cx="956558" cy="949255"/>
            </a:xfrm>
            <a:custGeom>
              <a:avLst/>
              <a:gdLst/>
              <a:ahLst/>
              <a:cxnLst/>
              <a:rect l="l" t="t" r="r" b="b"/>
              <a:pathLst>
                <a:path w="53439" h="53031" extrusionOk="0">
                  <a:moveTo>
                    <a:pt x="21787" y="1"/>
                  </a:moveTo>
                  <a:cubicBezTo>
                    <a:pt x="21179" y="1"/>
                    <a:pt x="20574" y="234"/>
                    <a:pt x="20115" y="693"/>
                  </a:cubicBezTo>
                  <a:lnTo>
                    <a:pt x="1" y="21141"/>
                  </a:lnTo>
                  <a:lnTo>
                    <a:pt x="32390" y="53030"/>
                  </a:lnTo>
                  <a:lnTo>
                    <a:pt x="52505" y="32582"/>
                  </a:lnTo>
                  <a:cubicBezTo>
                    <a:pt x="53439" y="31682"/>
                    <a:pt x="53405" y="30181"/>
                    <a:pt x="52471" y="29247"/>
                  </a:cubicBezTo>
                  <a:lnTo>
                    <a:pt x="23417" y="660"/>
                  </a:lnTo>
                  <a:cubicBezTo>
                    <a:pt x="22959" y="218"/>
                    <a:pt x="22372" y="1"/>
                    <a:pt x="217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695;p62">
              <a:extLst>
                <a:ext uri="{FF2B5EF4-FFF2-40B4-BE49-F238E27FC236}">
                  <a16:creationId xmlns:a16="http://schemas.microsoft.com/office/drawing/2014/main" id="{317BDDDE-69A9-DA14-1079-4DB743E9C2E2}"/>
                </a:ext>
              </a:extLst>
            </p:cNvPr>
            <p:cNvSpPr/>
            <p:nvPr/>
          </p:nvSpPr>
          <p:spPr>
            <a:xfrm>
              <a:off x="5802580" y="1836818"/>
              <a:ext cx="691459" cy="684281"/>
            </a:xfrm>
            <a:custGeom>
              <a:avLst/>
              <a:gdLst/>
              <a:ahLst/>
              <a:cxnLst/>
              <a:rect l="l" t="t" r="r" b="b"/>
              <a:pathLst>
                <a:path w="38629" h="38228" extrusionOk="0">
                  <a:moveTo>
                    <a:pt x="6239" y="0"/>
                  </a:moveTo>
                  <a:lnTo>
                    <a:pt x="1" y="6338"/>
                  </a:lnTo>
                  <a:lnTo>
                    <a:pt x="32391" y="38228"/>
                  </a:lnTo>
                  <a:lnTo>
                    <a:pt x="38629" y="31890"/>
                  </a:lnTo>
                  <a:lnTo>
                    <a:pt x="6239" y="0"/>
                  </a:lnTo>
                  <a:close/>
                </a:path>
              </a:pathLst>
            </a:custGeom>
            <a:solidFill>
              <a:srgbClr val="E38C45">
                <a:alpha val="32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96;p62">
              <a:extLst>
                <a:ext uri="{FF2B5EF4-FFF2-40B4-BE49-F238E27FC236}">
                  <a16:creationId xmlns:a16="http://schemas.microsoft.com/office/drawing/2014/main" id="{029196C3-E001-0483-A22C-F7BC2B021DEA}"/>
                </a:ext>
              </a:extLst>
            </p:cNvPr>
            <p:cNvSpPr/>
            <p:nvPr/>
          </p:nvSpPr>
          <p:spPr>
            <a:xfrm>
              <a:off x="5705866" y="2004004"/>
              <a:ext cx="623976" cy="615026"/>
            </a:xfrm>
            <a:custGeom>
              <a:avLst/>
              <a:gdLst/>
              <a:ahLst/>
              <a:cxnLst/>
              <a:rect l="l" t="t" r="r" b="b"/>
              <a:pathLst>
                <a:path w="34859" h="34359" extrusionOk="0">
                  <a:moveTo>
                    <a:pt x="2469" y="1"/>
                  </a:moveTo>
                  <a:lnTo>
                    <a:pt x="0" y="2469"/>
                  </a:lnTo>
                  <a:lnTo>
                    <a:pt x="32390" y="34358"/>
                  </a:lnTo>
                  <a:lnTo>
                    <a:pt x="34858" y="31890"/>
                  </a:lnTo>
                  <a:lnTo>
                    <a:pt x="2469" y="1"/>
                  </a:lnTo>
                  <a:close/>
                </a:path>
              </a:pathLst>
            </a:custGeom>
            <a:solidFill>
              <a:srgbClr val="E38C45">
                <a:alpha val="32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697;p62">
              <a:extLst>
                <a:ext uri="{FF2B5EF4-FFF2-40B4-BE49-F238E27FC236}">
                  <a16:creationId xmlns:a16="http://schemas.microsoft.com/office/drawing/2014/main" id="{CCCAFB27-A0EB-D996-0586-94E23DB69A52}"/>
                </a:ext>
              </a:extLst>
            </p:cNvPr>
            <p:cNvSpPr/>
            <p:nvPr/>
          </p:nvSpPr>
          <p:spPr>
            <a:xfrm>
              <a:off x="6021121" y="2440352"/>
              <a:ext cx="97949" cy="37894"/>
            </a:xfrm>
            <a:custGeom>
              <a:avLst/>
              <a:gdLst/>
              <a:ahLst/>
              <a:cxnLst/>
              <a:rect l="l" t="t" r="r" b="b"/>
              <a:pathLst>
                <a:path w="5472" h="2117" extrusionOk="0">
                  <a:moveTo>
                    <a:pt x="919" y="0"/>
                  </a:moveTo>
                  <a:cubicBezTo>
                    <a:pt x="440" y="0"/>
                    <a:pt x="65" y="380"/>
                    <a:pt x="34" y="875"/>
                  </a:cubicBezTo>
                  <a:cubicBezTo>
                    <a:pt x="1" y="1375"/>
                    <a:pt x="368" y="1809"/>
                    <a:pt x="901" y="1876"/>
                  </a:cubicBezTo>
                  <a:lnTo>
                    <a:pt x="4437" y="2109"/>
                  </a:lnTo>
                  <a:cubicBezTo>
                    <a:pt x="4474" y="2114"/>
                    <a:pt x="4511" y="2116"/>
                    <a:pt x="4547" y="2116"/>
                  </a:cubicBezTo>
                  <a:cubicBezTo>
                    <a:pt x="5004" y="2116"/>
                    <a:pt x="5407" y="1739"/>
                    <a:pt x="5438" y="1275"/>
                  </a:cubicBezTo>
                  <a:cubicBezTo>
                    <a:pt x="5471" y="741"/>
                    <a:pt x="5104" y="308"/>
                    <a:pt x="4571" y="274"/>
                  </a:cubicBezTo>
                  <a:lnTo>
                    <a:pt x="1035" y="8"/>
                  </a:lnTo>
                  <a:cubicBezTo>
                    <a:pt x="996" y="3"/>
                    <a:pt x="957" y="0"/>
                    <a:pt x="9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698;p62">
              <a:extLst>
                <a:ext uri="{FF2B5EF4-FFF2-40B4-BE49-F238E27FC236}">
                  <a16:creationId xmlns:a16="http://schemas.microsoft.com/office/drawing/2014/main" id="{1C59BF6D-A134-668F-27CE-3ED081BC0C28}"/>
                </a:ext>
              </a:extLst>
            </p:cNvPr>
            <p:cNvSpPr/>
            <p:nvPr/>
          </p:nvSpPr>
          <p:spPr>
            <a:xfrm>
              <a:off x="6384151" y="2272558"/>
              <a:ext cx="43604" cy="96427"/>
            </a:xfrm>
            <a:custGeom>
              <a:avLst/>
              <a:gdLst/>
              <a:ahLst/>
              <a:cxnLst/>
              <a:rect l="l" t="t" r="r" b="b"/>
              <a:pathLst>
                <a:path w="2436" h="5387" extrusionOk="0">
                  <a:moveTo>
                    <a:pt x="1451" y="0"/>
                  </a:moveTo>
                  <a:cubicBezTo>
                    <a:pt x="997" y="0"/>
                    <a:pt x="596" y="348"/>
                    <a:pt x="535" y="809"/>
                  </a:cubicBezTo>
                  <a:lnTo>
                    <a:pt x="68" y="4345"/>
                  </a:lnTo>
                  <a:cubicBezTo>
                    <a:pt x="1" y="4845"/>
                    <a:pt x="368" y="5312"/>
                    <a:pt x="901" y="5379"/>
                  </a:cubicBezTo>
                  <a:cubicBezTo>
                    <a:pt x="941" y="5384"/>
                    <a:pt x="980" y="5387"/>
                    <a:pt x="1019" y="5387"/>
                  </a:cubicBezTo>
                  <a:cubicBezTo>
                    <a:pt x="1473" y="5387"/>
                    <a:pt x="1874" y="5039"/>
                    <a:pt x="1936" y="4578"/>
                  </a:cubicBezTo>
                  <a:lnTo>
                    <a:pt x="2369" y="1042"/>
                  </a:lnTo>
                  <a:cubicBezTo>
                    <a:pt x="2436" y="542"/>
                    <a:pt x="2069" y="75"/>
                    <a:pt x="1569" y="8"/>
                  </a:cubicBezTo>
                  <a:cubicBezTo>
                    <a:pt x="1529" y="3"/>
                    <a:pt x="1490" y="0"/>
                    <a:pt x="14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699;p62">
              <a:extLst>
                <a:ext uri="{FF2B5EF4-FFF2-40B4-BE49-F238E27FC236}">
                  <a16:creationId xmlns:a16="http://schemas.microsoft.com/office/drawing/2014/main" id="{D7C44E75-506F-3E54-AF23-61FB4D1F7F09}"/>
                </a:ext>
              </a:extLst>
            </p:cNvPr>
            <p:cNvSpPr/>
            <p:nvPr/>
          </p:nvSpPr>
          <p:spPr>
            <a:xfrm>
              <a:off x="6096964" y="2237474"/>
              <a:ext cx="78223" cy="82644"/>
            </a:xfrm>
            <a:custGeom>
              <a:avLst/>
              <a:gdLst/>
              <a:ahLst/>
              <a:cxnLst/>
              <a:rect l="l" t="t" r="r" b="b"/>
              <a:pathLst>
                <a:path w="4370" h="4617" extrusionOk="0">
                  <a:moveTo>
                    <a:pt x="3311" y="1"/>
                  </a:moveTo>
                  <a:cubicBezTo>
                    <a:pt x="3048" y="1"/>
                    <a:pt x="2789" y="110"/>
                    <a:pt x="2602" y="334"/>
                  </a:cubicBezTo>
                  <a:lnTo>
                    <a:pt x="334" y="3102"/>
                  </a:lnTo>
                  <a:cubicBezTo>
                    <a:pt x="0" y="3469"/>
                    <a:pt x="67" y="4070"/>
                    <a:pt x="467" y="4403"/>
                  </a:cubicBezTo>
                  <a:cubicBezTo>
                    <a:pt x="640" y="4548"/>
                    <a:pt x="850" y="4617"/>
                    <a:pt x="1058" y="4617"/>
                  </a:cubicBezTo>
                  <a:cubicBezTo>
                    <a:pt x="1330" y="4617"/>
                    <a:pt x="1598" y="4497"/>
                    <a:pt x="1768" y="4270"/>
                  </a:cubicBezTo>
                  <a:lnTo>
                    <a:pt x="4036" y="1535"/>
                  </a:lnTo>
                  <a:cubicBezTo>
                    <a:pt x="4370" y="1134"/>
                    <a:pt x="4303" y="534"/>
                    <a:pt x="3903" y="200"/>
                  </a:cubicBezTo>
                  <a:cubicBezTo>
                    <a:pt x="3727" y="68"/>
                    <a:pt x="3518" y="1"/>
                    <a:pt x="3311" y="1"/>
                  </a:cubicBezTo>
                  <a:close/>
                </a:path>
              </a:pathLst>
            </a:custGeom>
            <a:solidFill>
              <a:srgbClr val="E38C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700;p62">
              <a:extLst>
                <a:ext uri="{FF2B5EF4-FFF2-40B4-BE49-F238E27FC236}">
                  <a16:creationId xmlns:a16="http://schemas.microsoft.com/office/drawing/2014/main" id="{8543DB0F-6F3C-BE0C-C662-C50BF9CA275F}"/>
                </a:ext>
              </a:extLst>
            </p:cNvPr>
            <p:cNvSpPr/>
            <p:nvPr/>
          </p:nvSpPr>
          <p:spPr>
            <a:xfrm>
              <a:off x="5732126" y="2098587"/>
              <a:ext cx="60323" cy="93277"/>
            </a:xfrm>
            <a:custGeom>
              <a:avLst/>
              <a:gdLst/>
              <a:ahLst/>
              <a:cxnLst/>
              <a:rect l="l" t="t" r="r" b="b"/>
              <a:pathLst>
                <a:path w="3370" h="5211" extrusionOk="0">
                  <a:moveTo>
                    <a:pt x="1043" y="0"/>
                  </a:moveTo>
                  <a:cubicBezTo>
                    <a:pt x="940" y="0"/>
                    <a:pt x="836" y="18"/>
                    <a:pt x="735" y="54"/>
                  </a:cubicBezTo>
                  <a:cubicBezTo>
                    <a:pt x="234" y="254"/>
                    <a:pt x="1" y="788"/>
                    <a:pt x="168" y="1255"/>
                  </a:cubicBezTo>
                  <a:lnTo>
                    <a:pt x="1435" y="4590"/>
                  </a:lnTo>
                  <a:cubicBezTo>
                    <a:pt x="1566" y="4982"/>
                    <a:pt x="1922" y="5211"/>
                    <a:pt x="2311" y="5211"/>
                  </a:cubicBezTo>
                  <a:cubicBezTo>
                    <a:pt x="2418" y="5211"/>
                    <a:pt x="2528" y="5193"/>
                    <a:pt x="2636" y="5157"/>
                  </a:cubicBezTo>
                  <a:cubicBezTo>
                    <a:pt x="3103" y="4957"/>
                    <a:pt x="3370" y="4423"/>
                    <a:pt x="3170" y="3956"/>
                  </a:cubicBezTo>
                  <a:lnTo>
                    <a:pt x="1936" y="621"/>
                  </a:lnTo>
                  <a:cubicBezTo>
                    <a:pt x="1779" y="229"/>
                    <a:pt x="1417" y="0"/>
                    <a:pt x="1043" y="0"/>
                  </a:cubicBezTo>
                  <a:close/>
                </a:path>
              </a:pathLst>
            </a:custGeom>
            <a:solidFill>
              <a:srgbClr val="8130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701;p62">
              <a:extLst>
                <a:ext uri="{FF2B5EF4-FFF2-40B4-BE49-F238E27FC236}">
                  <a16:creationId xmlns:a16="http://schemas.microsoft.com/office/drawing/2014/main" id="{6A0A651B-D208-A339-DA4D-8062B5005A80}"/>
                </a:ext>
              </a:extLst>
            </p:cNvPr>
            <p:cNvSpPr/>
            <p:nvPr/>
          </p:nvSpPr>
          <p:spPr>
            <a:xfrm>
              <a:off x="5873643" y="2019452"/>
              <a:ext cx="83611" cy="77346"/>
            </a:xfrm>
            <a:custGeom>
              <a:avLst/>
              <a:gdLst/>
              <a:ahLst/>
              <a:cxnLst/>
              <a:rect l="l" t="t" r="r" b="b"/>
              <a:pathLst>
                <a:path w="4671" h="4321" extrusionOk="0">
                  <a:moveTo>
                    <a:pt x="3650" y="0"/>
                  </a:moveTo>
                  <a:cubicBezTo>
                    <a:pt x="3409" y="0"/>
                    <a:pt x="3165" y="92"/>
                    <a:pt x="2969" y="272"/>
                  </a:cubicBezTo>
                  <a:lnTo>
                    <a:pt x="401" y="2707"/>
                  </a:lnTo>
                  <a:cubicBezTo>
                    <a:pt x="34" y="3040"/>
                    <a:pt x="0" y="3641"/>
                    <a:pt x="367" y="4041"/>
                  </a:cubicBezTo>
                  <a:cubicBezTo>
                    <a:pt x="538" y="4229"/>
                    <a:pt x="779" y="4321"/>
                    <a:pt x="1027" y="4321"/>
                  </a:cubicBezTo>
                  <a:cubicBezTo>
                    <a:pt x="1263" y="4321"/>
                    <a:pt x="1506" y="4237"/>
                    <a:pt x="1702" y="4074"/>
                  </a:cubicBezTo>
                  <a:lnTo>
                    <a:pt x="4270" y="1639"/>
                  </a:lnTo>
                  <a:cubicBezTo>
                    <a:pt x="4670" y="1272"/>
                    <a:pt x="4670" y="672"/>
                    <a:pt x="4337" y="305"/>
                  </a:cubicBezTo>
                  <a:cubicBezTo>
                    <a:pt x="4149" y="101"/>
                    <a:pt x="3901" y="0"/>
                    <a:pt x="3650" y="0"/>
                  </a:cubicBezTo>
                  <a:close/>
                </a:path>
              </a:pathLst>
            </a:custGeom>
            <a:solidFill>
              <a:srgbClr val="E38C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702;p62">
              <a:extLst>
                <a:ext uri="{FF2B5EF4-FFF2-40B4-BE49-F238E27FC236}">
                  <a16:creationId xmlns:a16="http://schemas.microsoft.com/office/drawing/2014/main" id="{C52FCD38-03F1-29BF-DF66-C15E498D3A89}"/>
                </a:ext>
              </a:extLst>
            </p:cNvPr>
            <p:cNvSpPr/>
            <p:nvPr/>
          </p:nvSpPr>
          <p:spPr>
            <a:xfrm>
              <a:off x="5882593" y="2239854"/>
              <a:ext cx="36444" cy="36444"/>
            </a:xfrm>
            <a:custGeom>
              <a:avLst/>
              <a:gdLst/>
              <a:ahLst/>
              <a:cxnLst/>
              <a:rect l="l" t="t" r="r" b="b"/>
              <a:pathLst>
                <a:path w="2036" h="2036" extrusionOk="0">
                  <a:moveTo>
                    <a:pt x="2002" y="1"/>
                  </a:moveTo>
                  <a:lnTo>
                    <a:pt x="1" y="34"/>
                  </a:lnTo>
                  <a:lnTo>
                    <a:pt x="1" y="2035"/>
                  </a:lnTo>
                  <a:lnTo>
                    <a:pt x="2036" y="2002"/>
                  </a:lnTo>
                  <a:lnTo>
                    <a:pt x="2002" y="1"/>
                  </a:lnTo>
                  <a:close/>
                </a:path>
              </a:pathLst>
            </a:custGeom>
            <a:solidFill>
              <a:srgbClr val="7D94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703;p62">
              <a:extLst>
                <a:ext uri="{FF2B5EF4-FFF2-40B4-BE49-F238E27FC236}">
                  <a16:creationId xmlns:a16="http://schemas.microsoft.com/office/drawing/2014/main" id="{9D3E8ADA-CF68-E429-1363-070390F9E998}"/>
                </a:ext>
              </a:extLst>
            </p:cNvPr>
            <p:cNvSpPr/>
            <p:nvPr/>
          </p:nvSpPr>
          <p:spPr>
            <a:xfrm>
              <a:off x="5991264" y="1912052"/>
              <a:ext cx="36444" cy="36444"/>
            </a:xfrm>
            <a:custGeom>
              <a:avLst/>
              <a:gdLst/>
              <a:ahLst/>
              <a:cxnLst/>
              <a:rect l="l" t="t" r="r" b="b"/>
              <a:pathLst>
                <a:path w="2036" h="2036" extrusionOk="0">
                  <a:moveTo>
                    <a:pt x="2002" y="0"/>
                  </a:moveTo>
                  <a:lnTo>
                    <a:pt x="1" y="34"/>
                  </a:lnTo>
                  <a:lnTo>
                    <a:pt x="34" y="2035"/>
                  </a:lnTo>
                  <a:lnTo>
                    <a:pt x="2036" y="2002"/>
                  </a:lnTo>
                  <a:lnTo>
                    <a:pt x="200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704;p62">
              <a:extLst>
                <a:ext uri="{FF2B5EF4-FFF2-40B4-BE49-F238E27FC236}">
                  <a16:creationId xmlns:a16="http://schemas.microsoft.com/office/drawing/2014/main" id="{A9FD12B4-8493-DB74-D55E-2813AD185FB4}"/>
                </a:ext>
              </a:extLst>
            </p:cNvPr>
            <p:cNvSpPr/>
            <p:nvPr/>
          </p:nvSpPr>
          <p:spPr>
            <a:xfrm>
              <a:off x="6306537" y="2211787"/>
              <a:ext cx="36444" cy="36444"/>
            </a:xfrm>
            <a:custGeom>
              <a:avLst/>
              <a:gdLst/>
              <a:ahLst/>
              <a:cxnLst/>
              <a:rect l="l" t="t" r="r" b="b"/>
              <a:pathLst>
                <a:path w="2036" h="2036" extrusionOk="0">
                  <a:moveTo>
                    <a:pt x="2035" y="1"/>
                  </a:moveTo>
                  <a:lnTo>
                    <a:pt x="0" y="34"/>
                  </a:lnTo>
                  <a:lnTo>
                    <a:pt x="34" y="2036"/>
                  </a:lnTo>
                  <a:lnTo>
                    <a:pt x="2035" y="2002"/>
                  </a:lnTo>
                  <a:lnTo>
                    <a:pt x="203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705;p62">
              <a:extLst>
                <a:ext uri="{FF2B5EF4-FFF2-40B4-BE49-F238E27FC236}">
                  <a16:creationId xmlns:a16="http://schemas.microsoft.com/office/drawing/2014/main" id="{56FCA81A-75B8-1D3B-B52E-FBF729DDF842}"/>
                </a:ext>
              </a:extLst>
            </p:cNvPr>
            <p:cNvSpPr/>
            <p:nvPr/>
          </p:nvSpPr>
          <p:spPr>
            <a:xfrm>
              <a:off x="6188307" y="2515120"/>
              <a:ext cx="36444" cy="35836"/>
            </a:xfrm>
            <a:custGeom>
              <a:avLst/>
              <a:gdLst/>
              <a:ahLst/>
              <a:cxnLst/>
              <a:rect l="l" t="t" r="r" b="b"/>
              <a:pathLst>
                <a:path w="2036" h="2002" extrusionOk="0">
                  <a:moveTo>
                    <a:pt x="1" y="0"/>
                  </a:moveTo>
                  <a:lnTo>
                    <a:pt x="34" y="2002"/>
                  </a:lnTo>
                  <a:lnTo>
                    <a:pt x="2035" y="2002"/>
                  </a:lnTo>
                  <a:lnTo>
                    <a:pt x="200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706;p62">
              <a:extLst>
                <a:ext uri="{FF2B5EF4-FFF2-40B4-BE49-F238E27FC236}">
                  <a16:creationId xmlns:a16="http://schemas.microsoft.com/office/drawing/2014/main" id="{EC60F81E-383E-4725-52BD-90542789B507}"/>
                </a:ext>
              </a:extLst>
            </p:cNvPr>
            <p:cNvSpPr/>
            <p:nvPr/>
          </p:nvSpPr>
          <p:spPr>
            <a:xfrm>
              <a:off x="5436579" y="1698737"/>
              <a:ext cx="758906" cy="740559"/>
            </a:xfrm>
            <a:custGeom>
              <a:avLst/>
              <a:gdLst/>
              <a:ahLst/>
              <a:cxnLst/>
              <a:rect l="l" t="t" r="r" b="b"/>
              <a:pathLst>
                <a:path w="42397" h="41372" extrusionOk="0">
                  <a:moveTo>
                    <a:pt x="8363" y="0"/>
                  </a:moveTo>
                  <a:cubicBezTo>
                    <a:pt x="6840" y="0"/>
                    <a:pt x="5320" y="592"/>
                    <a:pt x="4170" y="1777"/>
                  </a:cubicBezTo>
                  <a:lnTo>
                    <a:pt x="0" y="5980"/>
                  </a:lnTo>
                  <a:lnTo>
                    <a:pt x="1768" y="7748"/>
                  </a:lnTo>
                  <a:lnTo>
                    <a:pt x="4637" y="4846"/>
                  </a:lnTo>
                  <a:lnTo>
                    <a:pt x="37026" y="36702"/>
                  </a:lnTo>
                  <a:lnTo>
                    <a:pt x="34158" y="39604"/>
                  </a:lnTo>
                  <a:lnTo>
                    <a:pt x="35959" y="41372"/>
                  </a:lnTo>
                  <a:lnTo>
                    <a:pt x="40129" y="37136"/>
                  </a:lnTo>
                  <a:cubicBezTo>
                    <a:pt x="42397" y="34834"/>
                    <a:pt x="42364" y="31131"/>
                    <a:pt x="40062" y="28830"/>
                  </a:cubicBezTo>
                  <a:lnTo>
                    <a:pt x="12476" y="1677"/>
                  </a:lnTo>
                  <a:cubicBezTo>
                    <a:pt x="11325" y="559"/>
                    <a:pt x="9842" y="0"/>
                    <a:pt x="836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707;p62">
              <a:extLst>
                <a:ext uri="{FF2B5EF4-FFF2-40B4-BE49-F238E27FC236}">
                  <a16:creationId xmlns:a16="http://schemas.microsoft.com/office/drawing/2014/main" id="{545B3C46-F66A-7D4D-7168-D84B924C4CD7}"/>
                </a:ext>
              </a:extLst>
            </p:cNvPr>
            <p:cNvSpPr/>
            <p:nvPr/>
          </p:nvSpPr>
          <p:spPr>
            <a:xfrm>
              <a:off x="5161903" y="1770087"/>
              <a:ext cx="956558" cy="949255"/>
            </a:xfrm>
            <a:custGeom>
              <a:avLst/>
              <a:gdLst/>
              <a:ahLst/>
              <a:cxnLst/>
              <a:rect l="l" t="t" r="r" b="b"/>
              <a:pathLst>
                <a:path w="53439" h="53031" extrusionOk="0">
                  <a:moveTo>
                    <a:pt x="21804" y="1"/>
                  </a:moveTo>
                  <a:cubicBezTo>
                    <a:pt x="21188" y="1"/>
                    <a:pt x="20574" y="234"/>
                    <a:pt x="20115" y="693"/>
                  </a:cubicBezTo>
                  <a:lnTo>
                    <a:pt x="1" y="21141"/>
                  </a:lnTo>
                  <a:lnTo>
                    <a:pt x="32424" y="53030"/>
                  </a:lnTo>
                  <a:lnTo>
                    <a:pt x="52505" y="32582"/>
                  </a:lnTo>
                  <a:cubicBezTo>
                    <a:pt x="53439" y="31682"/>
                    <a:pt x="53439" y="30181"/>
                    <a:pt x="52505" y="29247"/>
                  </a:cubicBezTo>
                  <a:lnTo>
                    <a:pt x="23451" y="660"/>
                  </a:lnTo>
                  <a:cubicBezTo>
                    <a:pt x="22992" y="218"/>
                    <a:pt x="22398" y="1"/>
                    <a:pt x="218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708;p62">
              <a:extLst>
                <a:ext uri="{FF2B5EF4-FFF2-40B4-BE49-F238E27FC236}">
                  <a16:creationId xmlns:a16="http://schemas.microsoft.com/office/drawing/2014/main" id="{995EE57F-1352-1FF6-58D8-62A66DC1E1ED}"/>
                </a:ext>
              </a:extLst>
            </p:cNvPr>
            <p:cNvSpPr/>
            <p:nvPr/>
          </p:nvSpPr>
          <p:spPr>
            <a:xfrm>
              <a:off x="5356566" y="1836818"/>
              <a:ext cx="692050" cy="684281"/>
            </a:xfrm>
            <a:custGeom>
              <a:avLst/>
              <a:gdLst/>
              <a:ahLst/>
              <a:cxnLst/>
              <a:rect l="l" t="t" r="r" b="b"/>
              <a:pathLst>
                <a:path w="38662" h="38228" extrusionOk="0">
                  <a:moveTo>
                    <a:pt x="6238" y="0"/>
                  </a:moveTo>
                  <a:lnTo>
                    <a:pt x="0" y="6338"/>
                  </a:lnTo>
                  <a:lnTo>
                    <a:pt x="32423" y="38228"/>
                  </a:lnTo>
                  <a:lnTo>
                    <a:pt x="38661" y="31890"/>
                  </a:lnTo>
                  <a:lnTo>
                    <a:pt x="6238" y="0"/>
                  </a:lnTo>
                  <a:close/>
                </a:path>
              </a:pathLst>
            </a:custGeom>
            <a:solidFill>
              <a:srgbClr val="E38C45">
                <a:alpha val="32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709;p62">
              <a:extLst>
                <a:ext uri="{FF2B5EF4-FFF2-40B4-BE49-F238E27FC236}">
                  <a16:creationId xmlns:a16="http://schemas.microsoft.com/office/drawing/2014/main" id="{BB0AE019-6338-F09F-1B87-CE9390EE3005}"/>
                </a:ext>
              </a:extLst>
            </p:cNvPr>
            <p:cNvSpPr/>
            <p:nvPr/>
          </p:nvSpPr>
          <p:spPr>
            <a:xfrm>
              <a:off x="5259834" y="2004004"/>
              <a:ext cx="623976" cy="615026"/>
            </a:xfrm>
            <a:custGeom>
              <a:avLst/>
              <a:gdLst/>
              <a:ahLst/>
              <a:cxnLst/>
              <a:rect l="l" t="t" r="r" b="b"/>
              <a:pathLst>
                <a:path w="34859" h="34359" extrusionOk="0">
                  <a:moveTo>
                    <a:pt x="2469" y="1"/>
                  </a:moveTo>
                  <a:lnTo>
                    <a:pt x="0" y="2469"/>
                  </a:lnTo>
                  <a:lnTo>
                    <a:pt x="32423" y="34358"/>
                  </a:lnTo>
                  <a:lnTo>
                    <a:pt x="34859" y="31890"/>
                  </a:lnTo>
                  <a:lnTo>
                    <a:pt x="2469" y="1"/>
                  </a:lnTo>
                  <a:close/>
                </a:path>
              </a:pathLst>
            </a:custGeom>
            <a:solidFill>
              <a:srgbClr val="E38C45">
                <a:alpha val="32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2710;p62">
              <a:extLst>
                <a:ext uri="{FF2B5EF4-FFF2-40B4-BE49-F238E27FC236}">
                  <a16:creationId xmlns:a16="http://schemas.microsoft.com/office/drawing/2014/main" id="{240C75BF-458D-1059-E7E0-DE7888847FCF}"/>
                </a:ext>
              </a:extLst>
            </p:cNvPr>
            <p:cNvSpPr/>
            <p:nvPr/>
          </p:nvSpPr>
          <p:spPr>
            <a:xfrm>
              <a:off x="5575089" y="2440352"/>
              <a:ext cx="97949" cy="37805"/>
            </a:xfrm>
            <a:custGeom>
              <a:avLst/>
              <a:gdLst/>
              <a:ahLst/>
              <a:cxnLst/>
              <a:rect l="l" t="t" r="r" b="b"/>
              <a:pathLst>
                <a:path w="5472" h="2112" extrusionOk="0">
                  <a:moveTo>
                    <a:pt x="919" y="0"/>
                  </a:moveTo>
                  <a:cubicBezTo>
                    <a:pt x="440" y="0"/>
                    <a:pt x="65" y="380"/>
                    <a:pt x="34" y="875"/>
                  </a:cubicBezTo>
                  <a:cubicBezTo>
                    <a:pt x="1" y="1375"/>
                    <a:pt x="368" y="1809"/>
                    <a:pt x="902" y="1876"/>
                  </a:cubicBezTo>
                  <a:lnTo>
                    <a:pt x="4437" y="2109"/>
                  </a:lnTo>
                  <a:cubicBezTo>
                    <a:pt x="4459" y="2111"/>
                    <a:pt x="4480" y="2111"/>
                    <a:pt x="4501" y="2111"/>
                  </a:cubicBezTo>
                  <a:cubicBezTo>
                    <a:pt x="4976" y="2111"/>
                    <a:pt x="5406" y="1754"/>
                    <a:pt x="5438" y="1275"/>
                  </a:cubicBezTo>
                  <a:cubicBezTo>
                    <a:pt x="5471" y="741"/>
                    <a:pt x="5105" y="308"/>
                    <a:pt x="4571" y="274"/>
                  </a:cubicBezTo>
                  <a:lnTo>
                    <a:pt x="1035" y="8"/>
                  </a:lnTo>
                  <a:cubicBezTo>
                    <a:pt x="996" y="3"/>
                    <a:pt x="957" y="0"/>
                    <a:pt x="9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2711;p62">
              <a:extLst>
                <a:ext uri="{FF2B5EF4-FFF2-40B4-BE49-F238E27FC236}">
                  <a16:creationId xmlns:a16="http://schemas.microsoft.com/office/drawing/2014/main" id="{DD13AD9B-55B0-8766-5B67-36AFC290BDFD}"/>
                </a:ext>
              </a:extLst>
            </p:cNvPr>
            <p:cNvSpPr/>
            <p:nvPr/>
          </p:nvSpPr>
          <p:spPr>
            <a:xfrm>
              <a:off x="5938137" y="2272558"/>
              <a:ext cx="43604" cy="96427"/>
            </a:xfrm>
            <a:custGeom>
              <a:avLst/>
              <a:gdLst/>
              <a:ahLst/>
              <a:cxnLst/>
              <a:rect l="l" t="t" r="r" b="b"/>
              <a:pathLst>
                <a:path w="2436" h="5387" extrusionOk="0">
                  <a:moveTo>
                    <a:pt x="1450" y="0"/>
                  </a:moveTo>
                  <a:cubicBezTo>
                    <a:pt x="996" y="0"/>
                    <a:pt x="595" y="348"/>
                    <a:pt x="534" y="809"/>
                  </a:cubicBezTo>
                  <a:lnTo>
                    <a:pt x="67" y="4345"/>
                  </a:lnTo>
                  <a:cubicBezTo>
                    <a:pt x="0" y="4845"/>
                    <a:pt x="367" y="5312"/>
                    <a:pt x="901" y="5379"/>
                  </a:cubicBezTo>
                  <a:cubicBezTo>
                    <a:pt x="940" y="5384"/>
                    <a:pt x="980" y="5387"/>
                    <a:pt x="1019" y="5387"/>
                  </a:cubicBezTo>
                  <a:cubicBezTo>
                    <a:pt x="1472" y="5387"/>
                    <a:pt x="1873" y="5039"/>
                    <a:pt x="1935" y="4578"/>
                  </a:cubicBezTo>
                  <a:lnTo>
                    <a:pt x="2368" y="1042"/>
                  </a:lnTo>
                  <a:cubicBezTo>
                    <a:pt x="2435" y="542"/>
                    <a:pt x="2068" y="75"/>
                    <a:pt x="1568" y="8"/>
                  </a:cubicBezTo>
                  <a:cubicBezTo>
                    <a:pt x="1528" y="3"/>
                    <a:pt x="1489" y="0"/>
                    <a:pt x="14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2712;p62">
              <a:extLst>
                <a:ext uri="{FF2B5EF4-FFF2-40B4-BE49-F238E27FC236}">
                  <a16:creationId xmlns:a16="http://schemas.microsoft.com/office/drawing/2014/main" id="{6FF42ABB-9BC8-C49A-5A83-A372CDE761C5}"/>
                </a:ext>
              </a:extLst>
            </p:cNvPr>
            <p:cNvSpPr/>
            <p:nvPr/>
          </p:nvSpPr>
          <p:spPr>
            <a:xfrm>
              <a:off x="5651522" y="2237474"/>
              <a:ext cx="78241" cy="82644"/>
            </a:xfrm>
            <a:custGeom>
              <a:avLst/>
              <a:gdLst/>
              <a:ahLst/>
              <a:cxnLst/>
              <a:rect l="l" t="t" r="r" b="b"/>
              <a:pathLst>
                <a:path w="4371" h="4617" extrusionOk="0">
                  <a:moveTo>
                    <a:pt x="3301" y="1"/>
                  </a:moveTo>
                  <a:cubicBezTo>
                    <a:pt x="3033" y="1"/>
                    <a:pt x="2771" y="110"/>
                    <a:pt x="2602" y="334"/>
                  </a:cubicBezTo>
                  <a:lnTo>
                    <a:pt x="334" y="3102"/>
                  </a:lnTo>
                  <a:cubicBezTo>
                    <a:pt x="1" y="3469"/>
                    <a:pt x="67" y="4070"/>
                    <a:pt x="468" y="4403"/>
                  </a:cubicBezTo>
                  <a:cubicBezTo>
                    <a:pt x="641" y="4548"/>
                    <a:pt x="845" y="4617"/>
                    <a:pt x="1048" y="4617"/>
                  </a:cubicBezTo>
                  <a:cubicBezTo>
                    <a:pt x="1314" y="4617"/>
                    <a:pt x="1579" y="4497"/>
                    <a:pt x="1769" y="4270"/>
                  </a:cubicBezTo>
                  <a:lnTo>
                    <a:pt x="4037" y="1535"/>
                  </a:lnTo>
                  <a:cubicBezTo>
                    <a:pt x="4370" y="1134"/>
                    <a:pt x="4304" y="534"/>
                    <a:pt x="3903" y="200"/>
                  </a:cubicBezTo>
                  <a:cubicBezTo>
                    <a:pt x="3727" y="68"/>
                    <a:pt x="3512" y="1"/>
                    <a:pt x="3301" y="1"/>
                  </a:cubicBezTo>
                  <a:close/>
                </a:path>
              </a:pathLst>
            </a:custGeom>
            <a:solidFill>
              <a:srgbClr val="BB51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2713;p62">
              <a:extLst>
                <a:ext uri="{FF2B5EF4-FFF2-40B4-BE49-F238E27FC236}">
                  <a16:creationId xmlns:a16="http://schemas.microsoft.com/office/drawing/2014/main" id="{A6885738-8605-65C2-8546-B0B3949E68EF}"/>
                </a:ext>
              </a:extLst>
            </p:cNvPr>
            <p:cNvSpPr/>
            <p:nvPr/>
          </p:nvSpPr>
          <p:spPr>
            <a:xfrm>
              <a:off x="5286111" y="2098587"/>
              <a:ext cx="60323" cy="93277"/>
            </a:xfrm>
            <a:custGeom>
              <a:avLst/>
              <a:gdLst/>
              <a:ahLst/>
              <a:cxnLst/>
              <a:rect l="l" t="t" r="r" b="b"/>
              <a:pathLst>
                <a:path w="3370" h="5211" extrusionOk="0">
                  <a:moveTo>
                    <a:pt x="1059" y="0"/>
                  </a:moveTo>
                  <a:cubicBezTo>
                    <a:pt x="952" y="0"/>
                    <a:pt x="842" y="18"/>
                    <a:pt x="734" y="54"/>
                  </a:cubicBezTo>
                  <a:cubicBezTo>
                    <a:pt x="267" y="220"/>
                    <a:pt x="0" y="754"/>
                    <a:pt x="200" y="1255"/>
                  </a:cubicBezTo>
                  <a:lnTo>
                    <a:pt x="1434" y="4590"/>
                  </a:lnTo>
                  <a:cubicBezTo>
                    <a:pt x="1591" y="4982"/>
                    <a:pt x="1953" y="5211"/>
                    <a:pt x="2327" y="5211"/>
                  </a:cubicBezTo>
                  <a:cubicBezTo>
                    <a:pt x="2430" y="5211"/>
                    <a:pt x="2534" y="5193"/>
                    <a:pt x="2635" y="5157"/>
                  </a:cubicBezTo>
                  <a:cubicBezTo>
                    <a:pt x="3136" y="4957"/>
                    <a:pt x="3369" y="4423"/>
                    <a:pt x="3202" y="3956"/>
                  </a:cubicBezTo>
                  <a:lnTo>
                    <a:pt x="1935" y="621"/>
                  </a:lnTo>
                  <a:cubicBezTo>
                    <a:pt x="1804" y="229"/>
                    <a:pt x="1448" y="0"/>
                    <a:pt x="1059" y="0"/>
                  </a:cubicBezTo>
                  <a:close/>
                </a:path>
              </a:pathLst>
            </a:custGeom>
            <a:solidFill>
              <a:srgbClr val="8130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2714;p62">
              <a:extLst>
                <a:ext uri="{FF2B5EF4-FFF2-40B4-BE49-F238E27FC236}">
                  <a16:creationId xmlns:a16="http://schemas.microsoft.com/office/drawing/2014/main" id="{40A6603D-1068-3CDC-B866-F3E275E2D8A2}"/>
                </a:ext>
              </a:extLst>
            </p:cNvPr>
            <p:cNvSpPr/>
            <p:nvPr/>
          </p:nvSpPr>
          <p:spPr>
            <a:xfrm>
              <a:off x="5428220" y="2019666"/>
              <a:ext cx="83611" cy="77131"/>
            </a:xfrm>
            <a:custGeom>
              <a:avLst/>
              <a:gdLst/>
              <a:ahLst/>
              <a:cxnLst/>
              <a:rect l="l" t="t" r="r" b="b"/>
              <a:pathLst>
                <a:path w="4671" h="4309" extrusionOk="0">
                  <a:moveTo>
                    <a:pt x="3603" y="1"/>
                  </a:moveTo>
                  <a:cubicBezTo>
                    <a:pt x="3372" y="1"/>
                    <a:pt x="3144" y="85"/>
                    <a:pt x="2969" y="260"/>
                  </a:cubicBezTo>
                  <a:lnTo>
                    <a:pt x="400" y="2695"/>
                  </a:lnTo>
                  <a:cubicBezTo>
                    <a:pt x="33" y="3062"/>
                    <a:pt x="0" y="3629"/>
                    <a:pt x="367" y="4029"/>
                  </a:cubicBezTo>
                  <a:cubicBezTo>
                    <a:pt x="538" y="4217"/>
                    <a:pt x="778" y="4309"/>
                    <a:pt x="1022" y="4309"/>
                  </a:cubicBezTo>
                  <a:cubicBezTo>
                    <a:pt x="1254" y="4309"/>
                    <a:pt x="1489" y="4225"/>
                    <a:pt x="1668" y="4062"/>
                  </a:cubicBezTo>
                  <a:lnTo>
                    <a:pt x="4270" y="1627"/>
                  </a:lnTo>
                  <a:cubicBezTo>
                    <a:pt x="4637" y="1260"/>
                    <a:pt x="4670" y="660"/>
                    <a:pt x="4303" y="293"/>
                  </a:cubicBezTo>
                  <a:cubicBezTo>
                    <a:pt x="4111" y="101"/>
                    <a:pt x="3856" y="1"/>
                    <a:pt x="3603" y="1"/>
                  </a:cubicBezTo>
                  <a:close/>
                </a:path>
              </a:pathLst>
            </a:custGeom>
            <a:solidFill>
              <a:srgbClr val="BB51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2715;p62">
              <a:extLst>
                <a:ext uri="{FF2B5EF4-FFF2-40B4-BE49-F238E27FC236}">
                  <a16:creationId xmlns:a16="http://schemas.microsoft.com/office/drawing/2014/main" id="{5208D403-0547-3470-A85B-6DBEBF9DFF4A}"/>
                </a:ext>
              </a:extLst>
            </p:cNvPr>
            <p:cNvSpPr/>
            <p:nvPr/>
          </p:nvSpPr>
          <p:spPr>
            <a:xfrm>
              <a:off x="5436579" y="2239854"/>
              <a:ext cx="36426" cy="36444"/>
            </a:xfrm>
            <a:custGeom>
              <a:avLst/>
              <a:gdLst/>
              <a:ahLst/>
              <a:cxnLst/>
              <a:rect l="l" t="t" r="r" b="b"/>
              <a:pathLst>
                <a:path w="2035" h="2036" extrusionOk="0">
                  <a:moveTo>
                    <a:pt x="2001" y="1"/>
                  </a:moveTo>
                  <a:lnTo>
                    <a:pt x="0" y="34"/>
                  </a:lnTo>
                  <a:lnTo>
                    <a:pt x="33" y="2035"/>
                  </a:lnTo>
                  <a:lnTo>
                    <a:pt x="2035" y="2002"/>
                  </a:lnTo>
                  <a:lnTo>
                    <a:pt x="2001" y="1"/>
                  </a:lnTo>
                  <a:close/>
                </a:path>
              </a:pathLst>
            </a:custGeom>
            <a:solidFill>
              <a:srgbClr val="7D94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2716;p62">
              <a:extLst>
                <a:ext uri="{FF2B5EF4-FFF2-40B4-BE49-F238E27FC236}">
                  <a16:creationId xmlns:a16="http://schemas.microsoft.com/office/drawing/2014/main" id="{0654E307-D76C-6F61-7CC0-68077580E5A8}"/>
                </a:ext>
              </a:extLst>
            </p:cNvPr>
            <p:cNvSpPr/>
            <p:nvPr/>
          </p:nvSpPr>
          <p:spPr>
            <a:xfrm>
              <a:off x="5545250" y="1912052"/>
              <a:ext cx="36426" cy="36444"/>
            </a:xfrm>
            <a:custGeom>
              <a:avLst/>
              <a:gdLst/>
              <a:ahLst/>
              <a:cxnLst/>
              <a:rect l="l" t="t" r="r" b="b"/>
              <a:pathLst>
                <a:path w="2035" h="2036" extrusionOk="0">
                  <a:moveTo>
                    <a:pt x="2001" y="0"/>
                  </a:moveTo>
                  <a:lnTo>
                    <a:pt x="0" y="34"/>
                  </a:lnTo>
                  <a:lnTo>
                    <a:pt x="33" y="2035"/>
                  </a:lnTo>
                  <a:lnTo>
                    <a:pt x="2035" y="2035"/>
                  </a:lnTo>
                  <a:lnTo>
                    <a:pt x="200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2717;p62">
              <a:extLst>
                <a:ext uri="{FF2B5EF4-FFF2-40B4-BE49-F238E27FC236}">
                  <a16:creationId xmlns:a16="http://schemas.microsoft.com/office/drawing/2014/main" id="{6372C7CF-E2AC-89B0-3092-E837217CCDFE}"/>
                </a:ext>
              </a:extLst>
            </p:cNvPr>
            <p:cNvSpPr/>
            <p:nvPr/>
          </p:nvSpPr>
          <p:spPr>
            <a:xfrm>
              <a:off x="5861095" y="2211787"/>
              <a:ext cx="36444" cy="36444"/>
            </a:xfrm>
            <a:custGeom>
              <a:avLst/>
              <a:gdLst/>
              <a:ahLst/>
              <a:cxnLst/>
              <a:rect l="l" t="t" r="r" b="b"/>
              <a:pathLst>
                <a:path w="2036" h="2036" extrusionOk="0">
                  <a:moveTo>
                    <a:pt x="2002" y="1"/>
                  </a:moveTo>
                  <a:lnTo>
                    <a:pt x="1" y="34"/>
                  </a:lnTo>
                  <a:lnTo>
                    <a:pt x="34" y="2036"/>
                  </a:lnTo>
                  <a:lnTo>
                    <a:pt x="2036" y="2002"/>
                  </a:lnTo>
                  <a:lnTo>
                    <a:pt x="200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2718;p62">
              <a:extLst>
                <a:ext uri="{FF2B5EF4-FFF2-40B4-BE49-F238E27FC236}">
                  <a16:creationId xmlns:a16="http://schemas.microsoft.com/office/drawing/2014/main" id="{D4CEE60F-5258-1FFE-C0A6-C03F31A5FACD}"/>
                </a:ext>
              </a:extLst>
            </p:cNvPr>
            <p:cNvSpPr/>
            <p:nvPr/>
          </p:nvSpPr>
          <p:spPr>
            <a:xfrm>
              <a:off x="5742275" y="2514512"/>
              <a:ext cx="36444" cy="36444"/>
            </a:xfrm>
            <a:custGeom>
              <a:avLst/>
              <a:gdLst/>
              <a:ahLst/>
              <a:cxnLst/>
              <a:rect l="l" t="t" r="r" b="b"/>
              <a:pathLst>
                <a:path w="2036" h="2036" extrusionOk="0">
                  <a:moveTo>
                    <a:pt x="2002" y="1"/>
                  </a:moveTo>
                  <a:lnTo>
                    <a:pt x="1" y="34"/>
                  </a:lnTo>
                  <a:lnTo>
                    <a:pt x="34" y="2036"/>
                  </a:lnTo>
                  <a:lnTo>
                    <a:pt x="2036" y="2002"/>
                  </a:lnTo>
                  <a:lnTo>
                    <a:pt x="200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2719;p62">
              <a:extLst>
                <a:ext uri="{FF2B5EF4-FFF2-40B4-BE49-F238E27FC236}">
                  <a16:creationId xmlns:a16="http://schemas.microsoft.com/office/drawing/2014/main" id="{4EFF6A9B-82E2-D271-82F9-AFB86A2D17D0}"/>
                </a:ext>
              </a:extLst>
            </p:cNvPr>
            <p:cNvSpPr/>
            <p:nvPr/>
          </p:nvSpPr>
          <p:spPr>
            <a:xfrm>
              <a:off x="4995326" y="1698737"/>
              <a:ext cx="759515" cy="740559"/>
            </a:xfrm>
            <a:custGeom>
              <a:avLst/>
              <a:gdLst/>
              <a:ahLst/>
              <a:cxnLst/>
              <a:rect l="l" t="t" r="r" b="b"/>
              <a:pathLst>
                <a:path w="42431" h="41372" extrusionOk="0">
                  <a:moveTo>
                    <a:pt x="8363" y="0"/>
                  </a:moveTo>
                  <a:cubicBezTo>
                    <a:pt x="6840" y="0"/>
                    <a:pt x="5320" y="592"/>
                    <a:pt x="4170" y="1777"/>
                  </a:cubicBezTo>
                  <a:lnTo>
                    <a:pt x="0" y="5980"/>
                  </a:lnTo>
                  <a:lnTo>
                    <a:pt x="1801" y="7748"/>
                  </a:lnTo>
                  <a:lnTo>
                    <a:pt x="4637" y="4846"/>
                  </a:lnTo>
                  <a:lnTo>
                    <a:pt x="37027" y="36702"/>
                  </a:lnTo>
                  <a:lnTo>
                    <a:pt x="34191" y="39604"/>
                  </a:lnTo>
                  <a:lnTo>
                    <a:pt x="35959" y="41372"/>
                  </a:lnTo>
                  <a:lnTo>
                    <a:pt x="40129" y="37136"/>
                  </a:lnTo>
                  <a:cubicBezTo>
                    <a:pt x="42430" y="34834"/>
                    <a:pt x="42397" y="31098"/>
                    <a:pt x="40062" y="28830"/>
                  </a:cubicBezTo>
                  <a:lnTo>
                    <a:pt x="12476" y="1677"/>
                  </a:lnTo>
                  <a:cubicBezTo>
                    <a:pt x="11325" y="559"/>
                    <a:pt x="9842" y="0"/>
                    <a:pt x="836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2720;p62">
              <a:extLst>
                <a:ext uri="{FF2B5EF4-FFF2-40B4-BE49-F238E27FC236}">
                  <a16:creationId xmlns:a16="http://schemas.microsoft.com/office/drawing/2014/main" id="{3D0C1F06-6E24-E3E7-97D8-478A24E00D9B}"/>
                </a:ext>
              </a:extLst>
            </p:cNvPr>
            <p:cNvSpPr/>
            <p:nvPr/>
          </p:nvSpPr>
          <p:spPr>
            <a:xfrm>
              <a:off x="4721259" y="1770087"/>
              <a:ext cx="955949" cy="949255"/>
            </a:xfrm>
            <a:custGeom>
              <a:avLst/>
              <a:gdLst/>
              <a:ahLst/>
              <a:cxnLst/>
              <a:rect l="l" t="t" r="r" b="b"/>
              <a:pathLst>
                <a:path w="53405" h="53031" extrusionOk="0">
                  <a:moveTo>
                    <a:pt x="21782" y="1"/>
                  </a:moveTo>
                  <a:cubicBezTo>
                    <a:pt x="21171" y="1"/>
                    <a:pt x="20557" y="234"/>
                    <a:pt x="20081" y="693"/>
                  </a:cubicBezTo>
                  <a:lnTo>
                    <a:pt x="0" y="21141"/>
                  </a:lnTo>
                  <a:lnTo>
                    <a:pt x="32390" y="53030"/>
                  </a:lnTo>
                  <a:lnTo>
                    <a:pt x="52504" y="32582"/>
                  </a:lnTo>
                  <a:cubicBezTo>
                    <a:pt x="53405" y="31682"/>
                    <a:pt x="53405" y="30181"/>
                    <a:pt x="52471" y="29247"/>
                  </a:cubicBezTo>
                  <a:lnTo>
                    <a:pt x="23417" y="660"/>
                  </a:lnTo>
                  <a:cubicBezTo>
                    <a:pt x="22959" y="218"/>
                    <a:pt x="22372" y="1"/>
                    <a:pt x="217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2721;p62">
              <a:extLst>
                <a:ext uri="{FF2B5EF4-FFF2-40B4-BE49-F238E27FC236}">
                  <a16:creationId xmlns:a16="http://schemas.microsoft.com/office/drawing/2014/main" id="{5DB1F98D-3778-F30C-4B4E-7961109AC5E1}"/>
                </a:ext>
              </a:extLst>
            </p:cNvPr>
            <p:cNvSpPr/>
            <p:nvPr/>
          </p:nvSpPr>
          <p:spPr>
            <a:xfrm>
              <a:off x="4915904" y="1836818"/>
              <a:ext cx="691459" cy="684281"/>
            </a:xfrm>
            <a:custGeom>
              <a:avLst/>
              <a:gdLst/>
              <a:ahLst/>
              <a:cxnLst/>
              <a:rect l="l" t="t" r="r" b="b"/>
              <a:pathLst>
                <a:path w="38629" h="38228" extrusionOk="0">
                  <a:moveTo>
                    <a:pt x="6238" y="0"/>
                  </a:moveTo>
                  <a:lnTo>
                    <a:pt x="1" y="6338"/>
                  </a:lnTo>
                  <a:lnTo>
                    <a:pt x="32390" y="38228"/>
                  </a:lnTo>
                  <a:lnTo>
                    <a:pt x="38628" y="31890"/>
                  </a:lnTo>
                  <a:lnTo>
                    <a:pt x="6238" y="0"/>
                  </a:lnTo>
                  <a:close/>
                </a:path>
              </a:pathLst>
            </a:custGeom>
            <a:solidFill>
              <a:srgbClr val="E38C45">
                <a:alpha val="32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2722;p62">
              <a:extLst>
                <a:ext uri="{FF2B5EF4-FFF2-40B4-BE49-F238E27FC236}">
                  <a16:creationId xmlns:a16="http://schemas.microsoft.com/office/drawing/2014/main" id="{1F22DC72-448E-64F6-DDB2-F68403723B28}"/>
                </a:ext>
              </a:extLst>
            </p:cNvPr>
            <p:cNvSpPr/>
            <p:nvPr/>
          </p:nvSpPr>
          <p:spPr>
            <a:xfrm>
              <a:off x="4819172" y="2004004"/>
              <a:ext cx="623976" cy="615026"/>
            </a:xfrm>
            <a:custGeom>
              <a:avLst/>
              <a:gdLst/>
              <a:ahLst/>
              <a:cxnLst/>
              <a:rect l="l" t="t" r="r" b="b"/>
              <a:pathLst>
                <a:path w="34859" h="34359" extrusionOk="0">
                  <a:moveTo>
                    <a:pt x="2436" y="1"/>
                  </a:moveTo>
                  <a:lnTo>
                    <a:pt x="1" y="2469"/>
                  </a:lnTo>
                  <a:lnTo>
                    <a:pt x="32391" y="34358"/>
                  </a:lnTo>
                  <a:lnTo>
                    <a:pt x="34859" y="31890"/>
                  </a:lnTo>
                  <a:lnTo>
                    <a:pt x="2436" y="1"/>
                  </a:lnTo>
                  <a:close/>
                </a:path>
              </a:pathLst>
            </a:custGeom>
            <a:solidFill>
              <a:srgbClr val="E38C45">
                <a:alpha val="32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2723;p62">
              <a:extLst>
                <a:ext uri="{FF2B5EF4-FFF2-40B4-BE49-F238E27FC236}">
                  <a16:creationId xmlns:a16="http://schemas.microsoft.com/office/drawing/2014/main" id="{229DE5A8-45DF-922A-8002-E9B428E170B2}"/>
                </a:ext>
              </a:extLst>
            </p:cNvPr>
            <p:cNvSpPr/>
            <p:nvPr/>
          </p:nvSpPr>
          <p:spPr>
            <a:xfrm>
              <a:off x="5133836" y="2440352"/>
              <a:ext cx="98539" cy="37805"/>
            </a:xfrm>
            <a:custGeom>
              <a:avLst/>
              <a:gdLst/>
              <a:ahLst/>
              <a:cxnLst/>
              <a:rect l="l" t="t" r="r" b="b"/>
              <a:pathLst>
                <a:path w="5505" h="2112" extrusionOk="0">
                  <a:moveTo>
                    <a:pt x="953" y="0"/>
                  </a:moveTo>
                  <a:cubicBezTo>
                    <a:pt x="473" y="0"/>
                    <a:pt x="99" y="380"/>
                    <a:pt x="68" y="875"/>
                  </a:cubicBezTo>
                  <a:cubicBezTo>
                    <a:pt x="1" y="1375"/>
                    <a:pt x="401" y="1809"/>
                    <a:pt x="902" y="1876"/>
                  </a:cubicBezTo>
                  <a:lnTo>
                    <a:pt x="4471" y="2109"/>
                  </a:lnTo>
                  <a:cubicBezTo>
                    <a:pt x="4492" y="2111"/>
                    <a:pt x="4513" y="2111"/>
                    <a:pt x="4534" y="2111"/>
                  </a:cubicBezTo>
                  <a:cubicBezTo>
                    <a:pt x="5007" y="2111"/>
                    <a:pt x="5408" y="1754"/>
                    <a:pt x="5472" y="1275"/>
                  </a:cubicBezTo>
                  <a:cubicBezTo>
                    <a:pt x="5505" y="741"/>
                    <a:pt x="5105" y="308"/>
                    <a:pt x="4604" y="274"/>
                  </a:cubicBezTo>
                  <a:lnTo>
                    <a:pt x="1068" y="8"/>
                  </a:lnTo>
                  <a:cubicBezTo>
                    <a:pt x="1029" y="3"/>
                    <a:pt x="991" y="0"/>
                    <a:pt x="9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2724;p62">
              <a:extLst>
                <a:ext uri="{FF2B5EF4-FFF2-40B4-BE49-F238E27FC236}">
                  <a16:creationId xmlns:a16="http://schemas.microsoft.com/office/drawing/2014/main" id="{13B93F88-B9EA-8DCA-B7E1-4B61E3B89E02}"/>
                </a:ext>
              </a:extLst>
            </p:cNvPr>
            <p:cNvSpPr/>
            <p:nvPr/>
          </p:nvSpPr>
          <p:spPr>
            <a:xfrm>
              <a:off x="5497475" y="2272558"/>
              <a:ext cx="43604" cy="96427"/>
            </a:xfrm>
            <a:custGeom>
              <a:avLst/>
              <a:gdLst/>
              <a:ahLst/>
              <a:cxnLst/>
              <a:rect l="l" t="t" r="r" b="b"/>
              <a:pathLst>
                <a:path w="2436" h="5387" extrusionOk="0">
                  <a:moveTo>
                    <a:pt x="1417" y="0"/>
                  </a:moveTo>
                  <a:cubicBezTo>
                    <a:pt x="963" y="0"/>
                    <a:pt x="562" y="348"/>
                    <a:pt x="501" y="809"/>
                  </a:cubicBezTo>
                  <a:lnTo>
                    <a:pt x="67" y="4345"/>
                  </a:lnTo>
                  <a:cubicBezTo>
                    <a:pt x="0" y="4845"/>
                    <a:pt x="367" y="5312"/>
                    <a:pt x="868" y="5379"/>
                  </a:cubicBezTo>
                  <a:cubicBezTo>
                    <a:pt x="907" y="5384"/>
                    <a:pt x="947" y="5387"/>
                    <a:pt x="986" y="5387"/>
                  </a:cubicBezTo>
                  <a:cubicBezTo>
                    <a:pt x="1439" y="5387"/>
                    <a:pt x="1840" y="5039"/>
                    <a:pt x="1902" y="4578"/>
                  </a:cubicBezTo>
                  <a:lnTo>
                    <a:pt x="2369" y="1042"/>
                  </a:lnTo>
                  <a:cubicBezTo>
                    <a:pt x="2436" y="542"/>
                    <a:pt x="2069" y="75"/>
                    <a:pt x="1535" y="8"/>
                  </a:cubicBezTo>
                  <a:cubicBezTo>
                    <a:pt x="1495" y="3"/>
                    <a:pt x="1456" y="0"/>
                    <a:pt x="14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2725;p62">
              <a:extLst>
                <a:ext uri="{FF2B5EF4-FFF2-40B4-BE49-F238E27FC236}">
                  <a16:creationId xmlns:a16="http://schemas.microsoft.com/office/drawing/2014/main" id="{1F510405-4757-3CED-3BC8-8190FB335C99}"/>
                </a:ext>
              </a:extLst>
            </p:cNvPr>
            <p:cNvSpPr/>
            <p:nvPr/>
          </p:nvSpPr>
          <p:spPr>
            <a:xfrm>
              <a:off x="5210269" y="2237474"/>
              <a:ext cx="78241" cy="82644"/>
            </a:xfrm>
            <a:custGeom>
              <a:avLst/>
              <a:gdLst/>
              <a:ahLst/>
              <a:cxnLst/>
              <a:rect l="l" t="t" r="r" b="b"/>
              <a:pathLst>
                <a:path w="4371" h="4617" extrusionOk="0">
                  <a:moveTo>
                    <a:pt x="3312" y="1"/>
                  </a:moveTo>
                  <a:cubicBezTo>
                    <a:pt x="3049" y="1"/>
                    <a:pt x="2789" y="110"/>
                    <a:pt x="2603" y="334"/>
                  </a:cubicBezTo>
                  <a:lnTo>
                    <a:pt x="334" y="3102"/>
                  </a:lnTo>
                  <a:cubicBezTo>
                    <a:pt x="1" y="3469"/>
                    <a:pt x="67" y="4070"/>
                    <a:pt x="468" y="4403"/>
                  </a:cubicBezTo>
                  <a:cubicBezTo>
                    <a:pt x="641" y="4548"/>
                    <a:pt x="851" y="4617"/>
                    <a:pt x="1058" y="4617"/>
                  </a:cubicBezTo>
                  <a:cubicBezTo>
                    <a:pt x="1331" y="4617"/>
                    <a:pt x="1598" y="4497"/>
                    <a:pt x="1769" y="4270"/>
                  </a:cubicBezTo>
                  <a:lnTo>
                    <a:pt x="4037" y="1535"/>
                  </a:lnTo>
                  <a:cubicBezTo>
                    <a:pt x="4370" y="1134"/>
                    <a:pt x="4304" y="534"/>
                    <a:pt x="3903" y="200"/>
                  </a:cubicBezTo>
                  <a:cubicBezTo>
                    <a:pt x="3727" y="68"/>
                    <a:pt x="3519" y="1"/>
                    <a:pt x="33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2726;p62">
              <a:extLst>
                <a:ext uri="{FF2B5EF4-FFF2-40B4-BE49-F238E27FC236}">
                  <a16:creationId xmlns:a16="http://schemas.microsoft.com/office/drawing/2014/main" id="{27942389-A1F3-36D0-65E9-C29713BCC4E8}"/>
                </a:ext>
              </a:extLst>
            </p:cNvPr>
            <p:cNvSpPr/>
            <p:nvPr/>
          </p:nvSpPr>
          <p:spPr>
            <a:xfrm>
              <a:off x="4845449" y="2098587"/>
              <a:ext cx="59732" cy="93277"/>
            </a:xfrm>
            <a:custGeom>
              <a:avLst/>
              <a:gdLst/>
              <a:ahLst/>
              <a:cxnLst/>
              <a:rect l="l" t="t" r="r" b="b"/>
              <a:pathLst>
                <a:path w="3337" h="5211" extrusionOk="0">
                  <a:moveTo>
                    <a:pt x="1026" y="0"/>
                  </a:moveTo>
                  <a:cubicBezTo>
                    <a:pt x="919" y="0"/>
                    <a:pt x="809" y="18"/>
                    <a:pt x="701" y="54"/>
                  </a:cubicBezTo>
                  <a:cubicBezTo>
                    <a:pt x="234" y="220"/>
                    <a:pt x="0" y="788"/>
                    <a:pt x="167" y="1255"/>
                  </a:cubicBezTo>
                  <a:lnTo>
                    <a:pt x="1435" y="4590"/>
                  </a:lnTo>
                  <a:cubicBezTo>
                    <a:pt x="1566" y="4982"/>
                    <a:pt x="1922" y="5211"/>
                    <a:pt x="2295" y="5211"/>
                  </a:cubicBezTo>
                  <a:cubicBezTo>
                    <a:pt x="2397" y="5211"/>
                    <a:pt x="2501" y="5193"/>
                    <a:pt x="2602" y="5157"/>
                  </a:cubicBezTo>
                  <a:cubicBezTo>
                    <a:pt x="3103" y="4957"/>
                    <a:pt x="3336" y="4423"/>
                    <a:pt x="3169" y="3956"/>
                  </a:cubicBezTo>
                  <a:lnTo>
                    <a:pt x="1902" y="621"/>
                  </a:lnTo>
                  <a:cubicBezTo>
                    <a:pt x="1771" y="229"/>
                    <a:pt x="1415" y="0"/>
                    <a:pt x="10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2727;p62">
              <a:extLst>
                <a:ext uri="{FF2B5EF4-FFF2-40B4-BE49-F238E27FC236}">
                  <a16:creationId xmlns:a16="http://schemas.microsoft.com/office/drawing/2014/main" id="{23654354-1B4F-424D-4816-87440C559CEC}"/>
                </a:ext>
              </a:extLst>
            </p:cNvPr>
            <p:cNvSpPr/>
            <p:nvPr/>
          </p:nvSpPr>
          <p:spPr>
            <a:xfrm>
              <a:off x="4986967" y="2019129"/>
              <a:ext cx="83611" cy="77597"/>
            </a:xfrm>
            <a:custGeom>
              <a:avLst/>
              <a:gdLst/>
              <a:ahLst/>
              <a:cxnLst/>
              <a:rect l="l" t="t" r="r" b="b"/>
              <a:pathLst>
                <a:path w="4671" h="4335" extrusionOk="0">
                  <a:moveTo>
                    <a:pt x="3600" y="1"/>
                  </a:moveTo>
                  <a:cubicBezTo>
                    <a:pt x="3370" y="1"/>
                    <a:pt x="3140" y="85"/>
                    <a:pt x="2969" y="256"/>
                  </a:cubicBezTo>
                  <a:lnTo>
                    <a:pt x="400" y="2691"/>
                  </a:lnTo>
                  <a:cubicBezTo>
                    <a:pt x="0" y="3058"/>
                    <a:pt x="0" y="3659"/>
                    <a:pt x="367" y="4026"/>
                  </a:cubicBezTo>
                  <a:cubicBezTo>
                    <a:pt x="541" y="4235"/>
                    <a:pt x="789" y="4335"/>
                    <a:pt x="1042" y="4335"/>
                  </a:cubicBezTo>
                  <a:cubicBezTo>
                    <a:pt x="1274" y="4335"/>
                    <a:pt x="1510" y="4252"/>
                    <a:pt x="1701" y="4092"/>
                  </a:cubicBezTo>
                  <a:lnTo>
                    <a:pt x="4270" y="1657"/>
                  </a:lnTo>
                  <a:cubicBezTo>
                    <a:pt x="4637" y="1290"/>
                    <a:pt x="4670" y="690"/>
                    <a:pt x="4303" y="323"/>
                  </a:cubicBezTo>
                  <a:cubicBezTo>
                    <a:pt x="4126" y="110"/>
                    <a:pt x="3863" y="1"/>
                    <a:pt x="360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2728;p62">
              <a:extLst>
                <a:ext uri="{FF2B5EF4-FFF2-40B4-BE49-F238E27FC236}">
                  <a16:creationId xmlns:a16="http://schemas.microsoft.com/office/drawing/2014/main" id="{8590CB83-3479-E128-0CA9-6C7EB7698E45}"/>
                </a:ext>
              </a:extLst>
            </p:cNvPr>
            <p:cNvSpPr/>
            <p:nvPr/>
          </p:nvSpPr>
          <p:spPr>
            <a:xfrm>
              <a:off x="5185800" y="2032304"/>
              <a:ext cx="60323" cy="93295"/>
            </a:xfrm>
            <a:custGeom>
              <a:avLst/>
              <a:gdLst/>
              <a:ahLst/>
              <a:cxnLst/>
              <a:rect l="l" t="t" r="r" b="b"/>
              <a:pathLst>
                <a:path w="3370" h="5212" extrusionOk="0">
                  <a:moveTo>
                    <a:pt x="1059" y="1"/>
                  </a:moveTo>
                  <a:cubicBezTo>
                    <a:pt x="952" y="1"/>
                    <a:pt x="842" y="18"/>
                    <a:pt x="734" y="54"/>
                  </a:cubicBezTo>
                  <a:cubicBezTo>
                    <a:pt x="267" y="254"/>
                    <a:pt x="0" y="788"/>
                    <a:pt x="200" y="1255"/>
                  </a:cubicBezTo>
                  <a:lnTo>
                    <a:pt x="1434" y="4591"/>
                  </a:lnTo>
                  <a:cubicBezTo>
                    <a:pt x="1591" y="4983"/>
                    <a:pt x="1953" y="5211"/>
                    <a:pt x="2327" y="5211"/>
                  </a:cubicBezTo>
                  <a:cubicBezTo>
                    <a:pt x="2430" y="5211"/>
                    <a:pt x="2534" y="5194"/>
                    <a:pt x="2635" y="5158"/>
                  </a:cubicBezTo>
                  <a:cubicBezTo>
                    <a:pt x="3136" y="4958"/>
                    <a:pt x="3369" y="4424"/>
                    <a:pt x="3202" y="3957"/>
                  </a:cubicBezTo>
                  <a:lnTo>
                    <a:pt x="1935" y="621"/>
                  </a:lnTo>
                  <a:cubicBezTo>
                    <a:pt x="1804" y="229"/>
                    <a:pt x="1448" y="1"/>
                    <a:pt x="10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2729;p62">
              <a:extLst>
                <a:ext uri="{FF2B5EF4-FFF2-40B4-BE49-F238E27FC236}">
                  <a16:creationId xmlns:a16="http://schemas.microsoft.com/office/drawing/2014/main" id="{92833F08-B6A7-7E8E-8604-198D3BD9A525}"/>
                </a:ext>
              </a:extLst>
            </p:cNvPr>
            <p:cNvSpPr/>
            <p:nvPr/>
          </p:nvSpPr>
          <p:spPr>
            <a:xfrm>
              <a:off x="4995326" y="2189108"/>
              <a:ext cx="35836" cy="36444"/>
            </a:xfrm>
            <a:custGeom>
              <a:avLst/>
              <a:gdLst/>
              <a:ahLst/>
              <a:cxnLst/>
              <a:rect l="l" t="t" r="r" b="b"/>
              <a:pathLst>
                <a:path w="2002" h="2036" extrusionOk="0">
                  <a:moveTo>
                    <a:pt x="2002" y="0"/>
                  </a:moveTo>
                  <a:lnTo>
                    <a:pt x="0" y="34"/>
                  </a:lnTo>
                  <a:lnTo>
                    <a:pt x="0" y="2035"/>
                  </a:lnTo>
                  <a:lnTo>
                    <a:pt x="2002" y="2035"/>
                  </a:lnTo>
                  <a:lnTo>
                    <a:pt x="200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2730;p62">
              <a:extLst>
                <a:ext uri="{FF2B5EF4-FFF2-40B4-BE49-F238E27FC236}">
                  <a16:creationId xmlns:a16="http://schemas.microsoft.com/office/drawing/2014/main" id="{F6EDD3F3-3BE8-FF1E-953E-4262659F6BA2}"/>
                </a:ext>
              </a:extLst>
            </p:cNvPr>
            <p:cNvSpPr/>
            <p:nvPr/>
          </p:nvSpPr>
          <p:spPr>
            <a:xfrm>
              <a:off x="5103997" y="1912052"/>
              <a:ext cx="36426" cy="36444"/>
            </a:xfrm>
            <a:custGeom>
              <a:avLst/>
              <a:gdLst/>
              <a:ahLst/>
              <a:cxnLst/>
              <a:rect l="l" t="t" r="r" b="b"/>
              <a:pathLst>
                <a:path w="2035" h="2036" extrusionOk="0">
                  <a:moveTo>
                    <a:pt x="2035" y="0"/>
                  </a:moveTo>
                  <a:lnTo>
                    <a:pt x="0" y="34"/>
                  </a:lnTo>
                  <a:lnTo>
                    <a:pt x="33" y="2035"/>
                  </a:lnTo>
                  <a:lnTo>
                    <a:pt x="2035" y="2002"/>
                  </a:lnTo>
                  <a:lnTo>
                    <a:pt x="203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2731;p62">
              <a:extLst>
                <a:ext uri="{FF2B5EF4-FFF2-40B4-BE49-F238E27FC236}">
                  <a16:creationId xmlns:a16="http://schemas.microsoft.com/office/drawing/2014/main" id="{ED0841A0-6143-144A-8E65-0C6ACB67C2B2}"/>
                </a:ext>
              </a:extLst>
            </p:cNvPr>
            <p:cNvSpPr/>
            <p:nvPr/>
          </p:nvSpPr>
          <p:spPr>
            <a:xfrm>
              <a:off x="5419860" y="2211787"/>
              <a:ext cx="36426" cy="36444"/>
            </a:xfrm>
            <a:custGeom>
              <a:avLst/>
              <a:gdLst/>
              <a:ahLst/>
              <a:cxnLst/>
              <a:rect l="l" t="t" r="r" b="b"/>
              <a:pathLst>
                <a:path w="2035" h="2036" extrusionOk="0">
                  <a:moveTo>
                    <a:pt x="2001" y="1"/>
                  </a:moveTo>
                  <a:lnTo>
                    <a:pt x="0" y="34"/>
                  </a:lnTo>
                  <a:lnTo>
                    <a:pt x="33" y="2036"/>
                  </a:lnTo>
                  <a:lnTo>
                    <a:pt x="2035" y="2002"/>
                  </a:lnTo>
                  <a:lnTo>
                    <a:pt x="200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2732;p62">
              <a:extLst>
                <a:ext uri="{FF2B5EF4-FFF2-40B4-BE49-F238E27FC236}">
                  <a16:creationId xmlns:a16="http://schemas.microsoft.com/office/drawing/2014/main" id="{3DD9AE7A-F02C-4CE0-F277-A735B42EBD1B}"/>
                </a:ext>
              </a:extLst>
            </p:cNvPr>
            <p:cNvSpPr/>
            <p:nvPr/>
          </p:nvSpPr>
          <p:spPr>
            <a:xfrm>
              <a:off x="5301631" y="2514512"/>
              <a:ext cx="36444" cy="36444"/>
            </a:xfrm>
            <a:custGeom>
              <a:avLst/>
              <a:gdLst/>
              <a:ahLst/>
              <a:cxnLst/>
              <a:rect l="l" t="t" r="r" b="b"/>
              <a:pathLst>
                <a:path w="2036" h="2036" extrusionOk="0">
                  <a:moveTo>
                    <a:pt x="2002" y="1"/>
                  </a:moveTo>
                  <a:lnTo>
                    <a:pt x="0" y="34"/>
                  </a:lnTo>
                  <a:lnTo>
                    <a:pt x="0" y="2036"/>
                  </a:lnTo>
                  <a:lnTo>
                    <a:pt x="2035" y="2036"/>
                  </a:lnTo>
                  <a:lnTo>
                    <a:pt x="200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2733;p62">
              <a:extLst>
                <a:ext uri="{FF2B5EF4-FFF2-40B4-BE49-F238E27FC236}">
                  <a16:creationId xmlns:a16="http://schemas.microsoft.com/office/drawing/2014/main" id="{5B22C833-858D-F685-C27B-9C1A22CD3F67}"/>
                </a:ext>
              </a:extLst>
            </p:cNvPr>
            <p:cNvSpPr/>
            <p:nvPr/>
          </p:nvSpPr>
          <p:spPr>
            <a:xfrm>
              <a:off x="5759602" y="2078038"/>
              <a:ext cx="158845" cy="166022"/>
            </a:xfrm>
            <a:custGeom>
              <a:avLst/>
              <a:gdLst/>
              <a:ahLst/>
              <a:cxnLst/>
              <a:rect l="l" t="t" r="r" b="b"/>
              <a:pathLst>
                <a:path w="8874" h="9275" extrusionOk="0">
                  <a:moveTo>
                    <a:pt x="6205" y="1"/>
                  </a:moveTo>
                  <a:cubicBezTo>
                    <a:pt x="5971" y="1"/>
                    <a:pt x="5738" y="34"/>
                    <a:pt x="5504" y="101"/>
                  </a:cubicBezTo>
                  <a:cubicBezTo>
                    <a:pt x="4170" y="401"/>
                    <a:pt x="2969" y="1135"/>
                    <a:pt x="2035" y="2136"/>
                  </a:cubicBezTo>
                  <a:lnTo>
                    <a:pt x="1935" y="2102"/>
                  </a:lnTo>
                  <a:lnTo>
                    <a:pt x="1802" y="2403"/>
                  </a:lnTo>
                  <a:lnTo>
                    <a:pt x="1568" y="2636"/>
                  </a:lnTo>
                  <a:cubicBezTo>
                    <a:pt x="1068" y="3303"/>
                    <a:pt x="701" y="4037"/>
                    <a:pt x="467" y="4804"/>
                  </a:cubicBezTo>
                  <a:lnTo>
                    <a:pt x="167" y="5805"/>
                  </a:lnTo>
                  <a:cubicBezTo>
                    <a:pt x="167" y="5838"/>
                    <a:pt x="167" y="5838"/>
                    <a:pt x="167" y="5872"/>
                  </a:cubicBezTo>
                  <a:cubicBezTo>
                    <a:pt x="134" y="5905"/>
                    <a:pt x="134" y="5972"/>
                    <a:pt x="134" y="6005"/>
                  </a:cubicBezTo>
                  <a:cubicBezTo>
                    <a:pt x="134" y="6038"/>
                    <a:pt x="134" y="6072"/>
                    <a:pt x="134" y="6072"/>
                  </a:cubicBezTo>
                  <a:cubicBezTo>
                    <a:pt x="134" y="6079"/>
                    <a:pt x="135" y="6082"/>
                    <a:pt x="138" y="6082"/>
                  </a:cubicBezTo>
                  <a:cubicBezTo>
                    <a:pt x="142" y="6082"/>
                    <a:pt x="147" y="6074"/>
                    <a:pt x="148" y="6074"/>
                  </a:cubicBezTo>
                  <a:lnTo>
                    <a:pt x="148" y="6074"/>
                  </a:lnTo>
                  <a:cubicBezTo>
                    <a:pt x="149" y="6074"/>
                    <a:pt x="146" y="6081"/>
                    <a:pt x="134" y="6105"/>
                  </a:cubicBezTo>
                  <a:cubicBezTo>
                    <a:pt x="100" y="6205"/>
                    <a:pt x="100" y="6272"/>
                    <a:pt x="100" y="6339"/>
                  </a:cubicBezTo>
                  <a:cubicBezTo>
                    <a:pt x="0" y="7473"/>
                    <a:pt x="634" y="8574"/>
                    <a:pt x="1701" y="9041"/>
                  </a:cubicBezTo>
                  <a:cubicBezTo>
                    <a:pt x="1802" y="9074"/>
                    <a:pt x="1902" y="9141"/>
                    <a:pt x="2002" y="9174"/>
                  </a:cubicBezTo>
                  <a:cubicBezTo>
                    <a:pt x="2168" y="9207"/>
                    <a:pt x="2369" y="9241"/>
                    <a:pt x="2535" y="9274"/>
                  </a:cubicBezTo>
                  <a:lnTo>
                    <a:pt x="2902" y="9274"/>
                  </a:lnTo>
                  <a:cubicBezTo>
                    <a:pt x="3002" y="9241"/>
                    <a:pt x="3136" y="9241"/>
                    <a:pt x="3236" y="9207"/>
                  </a:cubicBezTo>
                  <a:lnTo>
                    <a:pt x="3436" y="9174"/>
                  </a:lnTo>
                  <a:cubicBezTo>
                    <a:pt x="3670" y="9141"/>
                    <a:pt x="3903" y="9041"/>
                    <a:pt x="4137" y="8974"/>
                  </a:cubicBezTo>
                  <a:cubicBezTo>
                    <a:pt x="5504" y="8474"/>
                    <a:pt x="6672" y="7540"/>
                    <a:pt x="7472" y="6372"/>
                  </a:cubicBezTo>
                  <a:lnTo>
                    <a:pt x="7506" y="6339"/>
                  </a:lnTo>
                  <a:cubicBezTo>
                    <a:pt x="7672" y="6072"/>
                    <a:pt x="7806" y="5838"/>
                    <a:pt x="7939" y="5571"/>
                  </a:cubicBezTo>
                  <a:lnTo>
                    <a:pt x="8406" y="4838"/>
                  </a:lnTo>
                  <a:lnTo>
                    <a:pt x="8306" y="4804"/>
                  </a:lnTo>
                  <a:lnTo>
                    <a:pt x="8340" y="4637"/>
                  </a:lnTo>
                  <a:cubicBezTo>
                    <a:pt x="8373" y="4571"/>
                    <a:pt x="8406" y="4537"/>
                    <a:pt x="8406" y="4471"/>
                  </a:cubicBezTo>
                  <a:lnTo>
                    <a:pt x="8706" y="3470"/>
                  </a:lnTo>
                  <a:cubicBezTo>
                    <a:pt x="8840" y="3036"/>
                    <a:pt x="8873" y="2569"/>
                    <a:pt x="8773" y="2102"/>
                  </a:cubicBezTo>
                  <a:cubicBezTo>
                    <a:pt x="8740" y="2002"/>
                    <a:pt x="8706" y="1869"/>
                    <a:pt x="8673" y="1769"/>
                  </a:cubicBezTo>
                  <a:cubicBezTo>
                    <a:pt x="8640" y="1735"/>
                    <a:pt x="8640" y="1702"/>
                    <a:pt x="8640" y="1669"/>
                  </a:cubicBezTo>
                  <a:cubicBezTo>
                    <a:pt x="8606" y="1602"/>
                    <a:pt x="8573" y="1569"/>
                    <a:pt x="8540" y="1502"/>
                  </a:cubicBezTo>
                  <a:cubicBezTo>
                    <a:pt x="8473" y="1335"/>
                    <a:pt x="8373" y="1168"/>
                    <a:pt x="8239" y="1002"/>
                  </a:cubicBezTo>
                  <a:lnTo>
                    <a:pt x="8206" y="968"/>
                  </a:lnTo>
                  <a:lnTo>
                    <a:pt x="8206" y="968"/>
                  </a:lnTo>
                  <a:cubicBezTo>
                    <a:pt x="8207" y="969"/>
                    <a:pt x="8239" y="1002"/>
                    <a:pt x="8239" y="1035"/>
                  </a:cubicBezTo>
                  <a:cubicBezTo>
                    <a:pt x="8273" y="1235"/>
                    <a:pt x="8273" y="1469"/>
                    <a:pt x="8206" y="1702"/>
                  </a:cubicBezTo>
                  <a:lnTo>
                    <a:pt x="7973" y="2503"/>
                  </a:lnTo>
                  <a:cubicBezTo>
                    <a:pt x="7472" y="4104"/>
                    <a:pt x="6138" y="5371"/>
                    <a:pt x="4503" y="5772"/>
                  </a:cubicBezTo>
                  <a:cubicBezTo>
                    <a:pt x="4370" y="5805"/>
                    <a:pt x="4203" y="5805"/>
                    <a:pt x="4070" y="5805"/>
                  </a:cubicBezTo>
                  <a:cubicBezTo>
                    <a:pt x="3703" y="5772"/>
                    <a:pt x="3369" y="5605"/>
                    <a:pt x="3136" y="5338"/>
                  </a:cubicBezTo>
                  <a:cubicBezTo>
                    <a:pt x="3102" y="5271"/>
                    <a:pt x="3036" y="5171"/>
                    <a:pt x="3002" y="5104"/>
                  </a:cubicBezTo>
                  <a:cubicBezTo>
                    <a:pt x="2836" y="4838"/>
                    <a:pt x="2769" y="4537"/>
                    <a:pt x="2836" y="4237"/>
                  </a:cubicBezTo>
                  <a:cubicBezTo>
                    <a:pt x="2836" y="4170"/>
                    <a:pt x="2836" y="4070"/>
                    <a:pt x="2869" y="4004"/>
                  </a:cubicBezTo>
                  <a:lnTo>
                    <a:pt x="3102" y="3203"/>
                  </a:lnTo>
                  <a:cubicBezTo>
                    <a:pt x="3169" y="3036"/>
                    <a:pt x="3236" y="2836"/>
                    <a:pt x="3303" y="2669"/>
                  </a:cubicBezTo>
                  <a:cubicBezTo>
                    <a:pt x="3903" y="1368"/>
                    <a:pt x="5004" y="401"/>
                    <a:pt x="63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2734;p62">
              <a:extLst>
                <a:ext uri="{FF2B5EF4-FFF2-40B4-BE49-F238E27FC236}">
                  <a16:creationId xmlns:a16="http://schemas.microsoft.com/office/drawing/2014/main" id="{5C9863E0-F841-572E-19E0-6B92D43B567D}"/>
                </a:ext>
              </a:extLst>
            </p:cNvPr>
            <p:cNvSpPr/>
            <p:nvPr/>
          </p:nvSpPr>
          <p:spPr>
            <a:xfrm>
              <a:off x="5874234" y="2078647"/>
              <a:ext cx="18" cy="18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rgbClr val="2542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2735;p62">
              <a:extLst>
                <a:ext uri="{FF2B5EF4-FFF2-40B4-BE49-F238E27FC236}">
                  <a16:creationId xmlns:a16="http://schemas.microsoft.com/office/drawing/2014/main" id="{9EAC3D84-D3E2-A072-D226-6D7ED4FB77C8}"/>
                </a:ext>
              </a:extLst>
            </p:cNvPr>
            <p:cNvSpPr/>
            <p:nvPr/>
          </p:nvSpPr>
          <p:spPr>
            <a:xfrm>
              <a:off x="5781100" y="2044977"/>
              <a:ext cx="156822" cy="165647"/>
            </a:xfrm>
            <a:custGeom>
              <a:avLst/>
              <a:gdLst/>
              <a:ahLst/>
              <a:cxnLst/>
              <a:rect l="l" t="t" r="r" b="b"/>
              <a:pathLst>
                <a:path w="8761" h="9254" extrusionOk="0">
                  <a:moveTo>
                    <a:pt x="5671" y="1781"/>
                  </a:moveTo>
                  <a:cubicBezTo>
                    <a:pt x="6303" y="1781"/>
                    <a:pt x="6894" y="2219"/>
                    <a:pt x="7038" y="2882"/>
                  </a:cubicBezTo>
                  <a:cubicBezTo>
                    <a:pt x="7072" y="3049"/>
                    <a:pt x="7072" y="3249"/>
                    <a:pt x="7038" y="3416"/>
                  </a:cubicBezTo>
                  <a:cubicBezTo>
                    <a:pt x="7038" y="3449"/>
                    <a:pt x="7005" y="3516"/>
                    <a:pt x="7005" y="3549"/>
                  </a:cubicBezTo>
                  <a:lnTo>
                    <a:pt x="6772" y="4283"/>
                  </a:lnTo>
                  <a:lnTo>
                    <a:pt x="6738" y="4350"/>
                  </a:lnTo>
                  <a:cubicBezTo>
                    <a:pt x="6238" y="5984"/>
                    <a:pt x="4937" y="7218"/>
                    <a:pt x="3302" y="7619"/>
                  </a:cubicBezTo>
                  <a:cubicBezTo>
                    <a:pt x="3136" y="7652"/>
                    <a:pt x="3002" y="7652"/>
                    <a:pt x="2869" y="7652"/>
                  </a:cubicBezTo>
                  <a:cubicBezTo>
                    <a:pt x="2735" y="7652"/>
                    <a:pt x="2602" y="7619"/>
                    <a:pt x="2502" y="7585"/>
                  </a:cubicBezTo>
                  <a:cubicBezTo>
                    <a:pt x="2268" y="7485"/>
                    <a:pt x="2068" y="7352"/>
                    <a:pt x="1935" y="7185"/>
                  </a:cubicBezTo>
                  <a:cubicBezTo>
                    <a:pt x="1901" y="7152"/>
                    <a:pt x="1901" y="7152"/>
                    <a:pt x="1901" y="7118"/>
                  </a:cubicBezTo>
                  <a:cubicBezTo>
                    <a:pt x="1835" y="7085"/>
                    <a:pt x="1801" y="7018"/>
                    <a:pt x="1768" y="6985"/>
                  </a:cubicBezTo>
                  <a:cubicBezTo>
                    <a:pt x="1601" y="6718"/>
                    <a:pt x="1568" y="6384"/>
                    <a:pt x="1601" y="6084"/>
                  </a:cubicBezTo>
                  <a:cubicBezTo>
                    <a:pt x="1601" y="6017"/>
                    <a:pt x="1635" y="5951"/>
                    <a:pt x="1668" y="5884"/>
                  </a:cubicBezTo>
                  <a:lnTo>
                    <a:pt x="1901" y="5083"/>
                  </a:lnTo>
                  <a:cubicBezTo>
                    <a:pt x="1935" y="4883"/>
                    <a:pt x="2035" y="4717"/>
                    <a:pt x="2102" y="4516"/>
                  </a:cubicBezTo>
                  <a:cubicBezTo>
                    <a:pt x="2535" y="3582"/>
                    <a:pt x="3236" y="2782"/>
                    <a:pt x="4170" y="2281"/>
                  </a:cubicBezTo>
                  <a:cubicBezTo>
                    <a:pt x="4403" y="2148"/>
                    <a:pt x="4670" y="2048"/>
                    <a:pt x="4937" y="1948"/>
                  </a:cubicBezTo>
                  <a:lnTo>
                    <a:pt x="5170" y="1881"/>
                  </a:lnTo>
                  <a:lnTo>
                    <a:pt x="5204" y="1881"/>
                  </a:lnTo>
                  <a:cubicBezTo>
                    <a:pt x="5237" y="1881"/>
                    <a:pt x="5304" y="1848"/>
                    <a:pt x="5371" y="1814"/>
                  </a:cubicBezTo>
                  <a:cubicBezTo>
                    <a:pt x="5471" y="1792"/>
                    <a:pt x="5572" y="1781"/>
                    <a:pt x="5671" y="1781"/>
                  </a:cubicBezTo>
                  <a:close/>
                  <a:moveTo>
                    <a:pt x="5988" y="0"/>
                  </a:moveTo>
                  <a:cubicBezTo>
                    <a:pt x="5775" y="0"/>
                    <a:pt x="5557" y="26"/>
                    <a:pt x="5337" y="80"/>
                  </a:cubicBezTo>
                  <a:cubicBezTo>
                    <a:pt x="5237" y="113"/>
                    <a:pt x="5137" y="113"/>
                    <a:pt x="5037" y="147"/>
                  </a:cubicBezTo>
                  <a:cubicBezTo>
                    <a:pt x="4770" y="247"/>
                    <a:pt x="4503" y="313"/>
                    <a:pt x="4270" y="447"/>
                  </a:cubicBezTo>
                  <a:cubicBezTo>
                    <a:pt x="3236" y="880"/>
                    <a:pt x="2302" y="1581"/>
                    <a:pt x="1601" y="2448"/>
                  </a:cubicBezTo>
                  <a:cubicBezTo>
                    <a:pt x="1568" y="2615"/>
                    <a:pt x="1501" y="2715"/>
                    <a:pt x="1434" y="2782"/>
                  </a:cubicBezTo>
                  <a:lnTo>
                    <a:pt x="1368" y="2882"/>
                  </a:lnTo>
                  <a:cubicBezTo>
                    <a:pt x="1334" y="2915"/>
                    <a:pt x="1301" y="2982"/>
                    <a:pt x="1268" y="3015"/>
                  </a:cubicBezTo>
                  <a:cubicBezTo>
                    <a:pt x="1234" y="3049"/>
                    <a:pt x="1201" y="3115"/>
                    <a:pt x="1168" y="3149"/>
                  </a:cubicBezTo>
                  <a:lnTo>
                    <a:pt x="1101" y="3282"/>
                  </a:lnTo>
                  <a:cubicBezTo>
                    <a:pt x="1068" y="3349"/>
                    <a:pt x="1001" y="3449"/>
                    <a:pt x="967" y="3516"/>
                  </a:cubicBezTo>
                  <a:cubicBezTo>
                    <a:pt x="901" y="3582"/>
                    <a:pt x="867" y="3682"/>
                    <a:pt x="834" y="3783"/>
                  </a:cubicBezTo>
                  <a:cubicBezTo>
                    <a:pt x="801" y="3816"/>
                    <a:pt x="801" y="3849"/>
                    <a:pt x="767" y="3883"/>
                  </a:cubicBezTo>
                  <a:cubicBezTo>
                    <a:pt x="734" y="3983"/>
                    <a:pt x="667" y="4116"/>
                    <a:pt x="634" y="4216"/>
                  </a:cubicBezTo>
                  <a:cubicBezTo>
                    <a:pt x="534" y="4416"/>
                    <a:pt x="467" y="4650"/>
                    <a:pt x="400" y="4850"/>
                  </a:cubicBezTo>
                  <a:lnTo>
                    <a:pt x="100" y="5851"/>
                  </a:lnTo>
                  <a:cubicBezTo>
                    <a:pt x="33" y="6017"/>
                    <a:pt x="0" y="6184"/>
                    <a:pt x="0" y="6351"/>
                  </a:cubicBezTo>
                  <a:lnTo>
                    <a:pt x="0" y="6451"/>
                  </a:lnTo>
                  <a:cubicBezTo>
                    <a:pt x="0" y="6484"/>
                    <a:pt x="0" y="6518"/>
                    <a:pt x="0" y="6518"/>
                  </a:cubicBezTo>
                  <a:cubicBezTo>
                    <a:pt x="0" y="6551"/>
                    <a:pt x="0" y="6585"/>
                    <a:pt x="0" y="6618"/>
                  </a:cubicBezTo>
                  <a:lnTo>
                    <a:pt x="0" y="6718"/>
                  </a:lnTo>
                  <a:cubicBezTo>
                    <a:pt x="0" y="6751"/>
                    <a:pt x="0" y="6751"/>
                    <a:pt x="0" y="6785"/>
                  </a:cubicBezTo>
                  <a:lnTo>
                    <a:pt x="0" y="6951"/>
                  </a:lnTo>
                  <a:cubicBezTo>
                    <a:pt x="0" y="7018"/>
                    <a:pt x="33" y="7118"/>
                    <a:pt x="33" y="7218"/>
                  </a:cubicBezTo>
                  <a:cubicBezTo>
                    <a:pt x="67" y="7252"/>
                    <a:pt x="67" y="7318"/>
                    <a:pt x="100" y="7352"/>
                  </a:cubicBezTo>
                  <a:lnTo>
                    <a:pt x="100" y="7385"/>
                  </a:lnTo>
                  <a:cubicBezTo>
                    <a:pt x="100" y="7452"/>
                    <a:pt x="134" y="7519"/>
                    <a:pt x="167" y="7585"/>
                  </a:cubicBezTo>
                  <a:cubicBezTo>
                    <a:pt x="167" y="7619"/>
                    <a:pt x="200" y="7652"/>
                    <a:pt x="200" y="7685"/>
                  </a:cubicBezTo>
                  <a:lnTo>
                    <a:pt x="200" y="7752"/>
                  </a:lnTo>
                  <a:cubicBezTo>
                    <a:pt x="234" y="7819"/>
                    <a:pt x="267" y="7885"/>
                    <a:pt x="334" y="7952"/>
                  </a:cubicBezTo>
                  <a:cubicBezTo>
                    <a:pt x="434" y="8152"/>
                    <a:pt x="534" y="8319"/>
                    <a:pt x="701" y="8453"/>
                  </a:cubicBezTo>
                  <a:cubicBezTo>
                    <a:pt x="767" y="8553"/>
                    <a:pt x="834" y="8619"/>
                    <a:pt x="934" y="8686"/>
                  </a:cubicBezTo>
                  <a:lnTo>
                    <a:pt x="1034" y="8786"/>
                  </a:lnTo>
                  <a:lnTo>
                    <a:pt x="1134" y="8853"/>
                  </a:lnTo>
                  <a:lnTo>
                    <a:pt x="1168" y="8853"/>
                  </a:lnTo>
                  <a:cubicBezTo>
                    <a:pt x="1201" y="8886"/>
                    <a:pt x="1234" y="8886"/>
                    <a:pt x="1234" y="8886"/>
                  </a:cubicBezTo>
                  <a:cubicBezTo>
                    <a:pt x="1268" y="8920"/>
                    <a:pt x="1301" y="8953"/>
                    <a:pt x="1334" y="8953"/>
                  </a:cubicBezTo>
                  <a:lnTo>
                    <a:pt x="1468" y="9020"/>
                  </a:lnTo>
                  <a:cubicBezTo>
                    <a:pt x="1535" y="9053"/>
                    <a:pt x="1635" y="9120"/>
                    <a:pt x="1735" y="9120"/>
                  </a:cubicBezTo>
                  <a:cubicBezTo>
                    <a:pt x="1801" y="9153"/>
                    <a:pt x="1868" y="9186"/>
                    <a:pt x="1935" y="9186"/>
                  </a:cubicBezTo>
                  <a:cubicBezTo>
                    <a:pt x="1968" y="9220"/>
                    <a:pt x="2002" y="9220"/>
                    <a:pt x="2035" y="9220"/>
                  </a:cubicBezTo>
                  <a:lnTo>
                    <a:pt x="2068" y="9220"/>
                  </a:lnTo>
                  <a:lnTo>
                    <a:pt x="2302" y="9253"/>
                  </a:lnTo>
                  <a:lnTo>
                    <a:pt x="2702" y="9253"/>
                  </a:lnTo>
                  <a:cubicBezTo>
                    <a:pt x="2902" y="9253"/>
                    <a:pt x="3102" y="9220"/>
                    <a:pt x="3269" y="9186"/>
                  </a:cubicBezTo>
                  <a:cubicBezTo>
                    <a:pt x="4837" y="8786"/>
                    <a:pt x="6205" y="7885"/>
                    <a:pt x="7172" y="6618"/>
                  </a:cubicBezTo>
                  <a:cubicBezTo>
                    <a:pt x="7672" y="5984"/>
                    <a:pt x="8039" y="5250"/>
                    <a:pt x="8273" y="4483"/>
                  </a:cubicBezTo>
                  <a:lnTo>
                    <a:pt x="8506" y="3682"/>
                  </a:lnTo>
                  <a:lnTo>
                    <a:pt x="8573" y="3482"/>
                  </a:lnTo>
                  <a:cubicBezTo>
                    <a:pt x="8640" y="3282"/>
                    <a:pt x="8673" y="3049"/>
                    <a:pt x="8673" y="2849"/>
                  </a:cubicBezTo>
                  <a:cubicBezTo>
                    <a:pt x="8761" y="1271"/>
                    <a:pt x="7492" y="0"/>
                    <a:pt x="598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2736;p62">
              <a:extLst>
                <a:ext uri="{FF2B5EF4-FFF2-40B4-BE49-F238E27FC236}">
                  <a16:creationId xmlns:a16="http://schemas.microsoft.com/office/drawing/2014/main" id="{21755ABE-FDF5-7AA8-50A8-F9BBE8300224}"/>
                </a:ext>
              </a:extLst>
            </p:cNvPr>
            <p:cNvSpPr/>
            <p:nvPr/>
          </p:nvSpPr>
          <p:spPr>
            <a:xfrm>
              <a:off x="5906490" y="2095365"/>
              <a:ext cx="609" cy="1199"/>
            </a:xfrm>
            <a:custGeom>
              <a:avLst/>
              <a:gdLst/>
              <a:ahLst/>
              <a:cxnLst/>
              <a:rect l="l" t="t" r="r" b="b"/>
              <a:pathLst>
                <a:path w="34" h="67" extrusionOk="0">
                  <a:moveTo>
                    <a:pt x="0" y="0"/>
                  </a:moveTo>
                  <a:cubicBezTo>
                    <a:pt x="0" y="17"/>
                    <a:pt x="8" y="25"/>
                    <a:pt x="17" y="34"/>
                  </a:cubicBezTo>
                  <a:lnTo>
                    <a:pt x="0" y="0"/>
                  </a:lnTo>
                  <a:close/>
                  <a:moveTo>
                    <a:pt x="17" y="34"/>
                  </a:moveTo>
                  <a:lnTo>
                    <a:pt x="33" y="67"/>
                  </a:lnTo>
                  <a:cubicBezTo>
                    <a:pt x="33" y="50"/>
                    <a:pt x="25" y="42"/>
                    <a:pt x="17" y="34"/>
                  </a:cubicBezTo>
                  <a:close/>
                </a:path>
              </a:pathLst>
            </a:custGeom>
            <a:solidFill>
              <a:srgbClr val="99CA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2737;p62">
              <a:extLst>
                <a:ext uri="{FF2B5EF4-FFF2-40B4-BE49-F238E27FC236}">
                  <a16:creationId xmlns:a16="http://schemas.microsoft.com/office/drawing/2014/main" id="{01FC3126-67BA-5986-4273-0ED6F5C84598}"/>
                </a:ext>
              </a:extLst>
            </p:cNvPr>
            <p:cNvSpPr/>
            <p:nvPr/>
          </p:nvSpPr>
          <p:spPr>
            <a:xfrm>
              <a:off x="5874234" y="2078038"/>
              <a:ext cx="18" cy="18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solidFill>
              <a:srgbClr val="99CA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2738;p62">
              <a:extLst>
                <a:ext uri="{FF2B5EF4-FFF2-40B4-BE49-F238E27FC236}">
                  <a16:creationId xmlns:a16="http://schemas.microsoft.com/office/drawing/2014/main" id="{6E98DEE0-37C0-DDAF-8482-102AB98C3B38}"/>
                </a:ext>
              </a:extLst>
            </p:cNvPr>
            <p:cNvSpPr/>
            <p:nvPr/>
          </p:nvSpPr>
          <p:spPr>
            <a:xfrm>
              <a:off x="5802580" y="2120443"/>
              <a:ext cx="65102" cy="75842"/>
            </a:xfrm>
            <a:custGeom>
              <a:avLst/>
              <a:gdLst/>
              <a:ahLst/>
              <a:cxnLst/>
              <a:rect l="l" t="t" r="r" b="b"/>
              <a:pathLst>
                <a:path w="3637" h="4237" extrusionOk="0">
                  <a:moveTo>
                    <a:pt x="3036" y="0"/>
                  </a:moveTo>
                  <a:lnTo>
                    <a:pt x="1" y="3770"/>
                  </a:lnTo>
                  <a:lnTo>
                    <a:pt x="601" y="4237"/>
                  </a:lnTo>
                  <a:lnTo>
                    <a:pt x="3637" y="467"/>
                  </a:lnTo>
                  <a:lnTo>
                    <a:pt x="303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2739;p62">
              <a:extLst>
                <a:ext uri="{FF2B5EF4-FFF2-40B4-BE49-F238E27FC236}">
                  <a16:creationId xmlns:a16="http://schemas.microsoft.com/office/drawing/2014/main" id="{FF74B721-6656-D094-04EB-126BF347787D}"/>
                </a:ext>
              </a:extLst>
            </p:cNvPr>
            <p:cNvSpPr/>
            <p:nvPr/>
          </p:nvSpPr>
          <p:spPr>
            <a:xfrm>
              <a:off x="5856925" y="2097155"/>
              <a:ext cx="80031" cy="36444"/>
            </a:xfrm>
            <a:custGeom>
              <a:avLst/>
              <a:gdLst/>
              <a:ahLst/>
              <a:cxnLst/>
              <a:rect l="l" t="t" r="r" b="b"/>
              <a:pathLst>
                <a:path w="4471" h="2036" extrusionOk="0">
                  <a:moveTo>
                    <a:pt x="4470" y="0"/>
                  </a:moveTo>
                  <a:lnTo>
                    <a:pt x="3103" y="434"/>
                  </a:lnTo>
                  <a:lnTo>
                    <a:pt x="2802" y="501"/>
                  </a:lnTo>
                  <a:lnTo>
                    <a:pt x="568" y="1168"/>
                  </a:lnTo>
                  <a:lnTo>
                    <a:pt x="34" y="1301"/>
                  </a:lnTo>
                  <a:lnTo>
                    <a:pt x="0" y="1301"/>
                  </a:lnTo>
                  <a:lnTo>
                    <a:pt x="134" y="1701"/>
                  </a:lnTo>
                  <a:lnTo>
                    <a:pt x="234" y="2035"/>
                  </a:lnTo>
                  <a:lnTo>
                    <a:pt x="434" y="1968"/>
                  </a:lnTo>
                  <a:lnTo>
                    <a:pt x="2569" y="1335"/>
                  </a:lnTo>
                  <a:lnTo>
                    <a:pt x="3336" y="1101"/>
                  </a:lnTo>
                  <a:lnTo>
                    <a:pt x="4304" y="834"/>
                  </a:lnTo>
                  <a:lnTo>
                    <a:pt x="4370" y="634"/>
                  </a:lnTo>
                  <a:cubicBezTo>
                    <a:pt x="4404" y="434"/>
                    <a:pt x="4470" y="234"/>
                    <a:pt x="44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2740;p62">
              <a:extLst>
                <a:ext uri="{FF2B5EF4-FFF2-40B4-BE49-F238E27FC236}">
                  <a16:creationId xmlns:a16="http://schemas.microsoft.com/office/drawing/2014/main" id="{FFF252EB-1A38-7AA9-1B8F-DE310441454F}"/>
                </a:ext>
              </a:extLst>
            </p:cNvPr>
            <p:cNvSpPr/>
            <p:nvPr/>
          </p:nvSpPr>
          <p:spPr>
            <a:xfrm>
              <a:off x="5852736" y="2049380"/>
              <a:ext cx="19135" cy="78832"/>
            </a:xfrm>
            <a:custGeom>
              <a:avLst/>
              <a:gdLst/>
              <a:ahLst/>
              <a:cxnLst/>
              <a:rect l="l" t="t" r="r" b="b"/>
              <a:pathLst>
                <a:path w="1069" h="4404" extrusionOk="0">
                  <a:moveTo>
                    <a:pt x="1068" y="1"/>
                  </a:moveTo>
                  <a:lnTo>
                    <a:pt x="301" y="268"/>
                  </a:lnTo>
                  <a:lnTo>
                    <a:pt x="268" y="268"/>
                  </a:lnTo>
                  <a:lnTo>
                    <a:pt x="201" y="1735"/>
                  </a:lnTo>
                  <a:lnTo>
                    <a:pt x="168" y="2035"/>
                  </a:lnTo>
                  <a:lnTo>
                    <a:pt x="1" y="4270"/>
                  </a:lnTo>
                  <a:lnTo>
                    <a:pt x="1" y="4337"/>
                  </a:lnTo>
                  <a:lnTo>
                    <a:pt x="368" y="4370"/>
                  </a:lnTo>
                  <a:lnTo>
                    <a:pt x="768" y="4404"/>
                  </a:lnTo>
                  <a:lnTo>
                    <a:pt x="768" y="4370"/>
                  </a:lnTo>
                  <a:lnTo>
                    <a:pt x="802" y="3837"/>
                  </a:lnTo>
                  <a:lnTo>
                    <a:pt x="935" y="1702"/>
                  </a:lnTo>
                  <a:lnTo>
                    <a:pt x="935" y="1602"/>
                  </a:lnTo>
                  <a:lnTo>
                    <a:pt x="106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2741;p62">
              <a:extLst>
                <a:ext uri="{FF2B5EF4-FFF2-40B4-BE49-F238E27FC236}">
                  <a16:creationId xmlns:a16="http://schemas.microsoft.com/office/drawing/2014/main" id="{1DFB86D0-018E-0E15-2801-1AF0AE4A6145}"/>
                </a:ext>
              </a:extLst>
            </p:cNvPr>
            <p:cNvSpPr/>
            <p:nvPr/>
          </p:nvSpPr>
          <p:spPr>
            <a:xfrm>
              <a:off x="6018132" y="2078038"/>
              <a:ext cx="157055" cy="166022"/>
            </a:xfrm>
            <a:custGeom>
              <a:avLst/>
              <a:gdLst/>
              <a:ahLst/>
              <a:cxnLst/>
              <a:rect l="l" t="t" r="r" b="b"/>
              <a:pathLst>
                <a:path w="8774" h="9275" extrusionOk="0">
                  <a:moveTo>
                    <a:pt x="6139" y="1"/>
                  </a:moveTo>
                  <a:cubicBezTo>
                    <a:pt x="5905" y="1"/>
                    <a:pt x="5672" y="34"/>
                    <a:pt x="5438" y="101"/>
                  </a:cubicBezTo>
                  <a:cubicBezTo>
                    <a:pt x="4104" y="401"/>
                    <a:pt x="2870" y="1135"/>
                    <a:pt x="1936" y="2169"/>
                  </a:cubicBezTo>
                  <a:lnTo>
                    <a:pt x="1836" y="2102"/>
                  </a:lnTo>
                  <a:lnTo>
                    <a:pt x="1702" y="2436"/>
                  </a:lnTo>
                  <a:cubicBezTo>
                    <a:pt x="1635" y="2503"/>
                    <a:pt x="1569" y="2569"/>
                    <a:pt x="1502" y="2669"/>
                  </a:cubicBezTo>
                  <a:cubicBezTo>
                    <a:pt x="1002" y="3303"/>
                    <a:pt x="635" y="4037"/>
                    <a:pt x="401" y="4838"/>
                  </a:cubicBezTo>
                  <a:lnTo>
                    <a:pt x="101" y="5805"/>
                  </a:lnTo>
                  <a:cubicBezTo>
                    <a:pt x="101" y="5838"/>
                    <a:pt x="101" y="5872"/>
                    <a:pt x="101" y="5872"/>
                  </a:cubicBezTo>
                  <a:cubicBezTo>
                    <a:pt x="68" y="5938"/>
                    <a:pt x="68" y="5972"/>
                    <a:pt x="68" y="6038"/>
                  </a:cubicBezTo>
                  <a:cubicBezTo>
                    <a:pt x="68" y="6038"/>
                    <a:pt x="68" y="6072"/>
                    <a:pt x="68" y="6072"/>
                  </a:cubicBezTo>
                  <a:cubicBezTo>
                    <a:pt x="68" y="6105"/>
                    <a:pt x="101" y="6072"/>
                    <a:pt x="68" y="6139"/>
                  </a:cubicBezTo>
                  <a:cubicBezTo>
                    <a:pt x="34" y="6205"/>
                    <a:pt x="34" y="6272"/>
                    <a:pt x="34" y="6339"/>
                  </a:cubicBezTo>
                  <a:cubicBezTo>
                    <a:pt x="1" y="6772"/>
                    <a:pt x="34" y="7173"/>
                    <a:pt x="201" y="7573"/>
                  </a:cubicBezTo>
                  <a:cubicBezTo>
                    <a:pt x="334" y="7906"/>
                    <a:pt x="501" y="8173"/>
                    <a:pt x="735" y="8440"/>
                  </a:cubicBezTo>
                  <a:cubicBezTo>
                    <a:pt x="1002" y="8707"/>
                    <a:pt x="1302" y="8907"/>
                    <a:pt x="1602" y="9041"/>
                  </a:cubicBezTo>
                  <a:cubicBezTo>
                    <a:pt x="1735" y="9107"/>
                    <a:pt x="1836" y="9141"/>
                    <a:pt x="1936" y="9174"/>
                  </a:cubicBezTo>
                  <a:cubicBezTo>
                    <a:pt x="2102" y="9241"/>
                    <a:pt x="2269" y="9241"/>
                    <a:pt x="2469" y="9274"/>
                  </a:cubicBezTo>
                  <a:lnTo>
                    <a:pt x="2803" y="9274"/>
                  </a:lnTo>
                  <a:cubicBezTo>
                    <a:pt x="2936" y="9274"/>
                    <a:pt x="3036" y="9241"/>
                    <a:pt x="3170" y="9241"/>
                  </a:cubicBezTo>
                  <a:lnTo>
                    <a:pt x="3337" y="9207"/>
                  </a:lnTo>
                  <a:cubicBezTo>
                    <a:pt x="3603" y="9141"/>
                    <a:pt x="3837" y="9074"/>
                    <a:pt x="4070" y="8974"/>
                  </a:cubicBezTo>
                  <a:cubicBezTo>
                    <a:pt x="5438" y="8474"/>
                    <a:pt x="6606" y="7573"/>
                    <a:pt x="7406" y="6372"/>
                  </a:cubicBezTo>
                  <a:lnTo>
                    <a:pt x="7440" y="6339"/>
                  </a:lnTo>
                  <a:cubicBezTo>
                    <a:pt x="7606" y="6105"/>
                    <a:pt x="7740" y="5838"/>
                    <a:pt x="7873" y="5605"/>
                  </a:cubicBezTo>
                  <a:lnTo>
                    <a:pt x="8307" y="4838"/>
                  </a:lnTo>
                  <a:lnTo>
                    <a:pt x="8207" y="4804"/>
                  </a:lnTo>
                  <a:cubicBezTo>
                    <a:pt x="8240" y="4771"/>
                    <a:pt x="8240" y="4704"/>
                    <a:pt x="8273" y="4637"/>
                  </a:cubicBezTo>
                  <a:cubicBezTo>
                    <a:pt x="8307" y="4604"/>
                    <a:pt x="8340" y="4537"/>
                    <a:pt x="8340" y="4471"/>
                  </a:cubicBezTo>
                  <a:lnTo>
                    <a:pt x="8640" y="3503"/>
                  </a:lnTo>
                  <a:cubicBezTo>
                    <a:pt x="8774" y="3036"/>
                    <a:pt x="8774" y="2569"/>
                    <a:pt x="8674" y="2102"/>
                  </a:cubicBezTo>
                  <a:cubicBezTo>
                    <a:pt x="8674" y="2002"/>
                    <a:pt x="8640" y="1902"/>
                    <a:pt x="8574" y="1769"/>
                  </a:cubicBezTo>
                  <a:cubicBezTo>
                    <a:pt x="8574" y="1735"/>
                    <a:pt x="8574" y="1702"/>
                    <a:pt x="8540" y="1669"/>
                  </a:cubicBezTo>
                  <a:cubicBezTo>
                    <a:pt x="8540" y="1635"/>
                    <a:pt x="8507" y="1569"/>
                    <a:pt x="8474" y="1502"/>
                  </a:cubicBezTo>
                  <a:cubicBezTo>
                    <a:pt x="8374" y="1335"/>
                    <a:pt x="8273" y="1168"/>
                    <a:pt x="8173" y="1035"/>
                  </a:cubicBezTo>
                  <a:lnTo>
                    <a:pt x="8173" y="1035"/>
                  </a:lnTo>
                  <a:cubicBezTo>
                    <a:pt x="8207" y="1268"/>
                    <a:pt x="8207" y="1502"/>
                    <a:pt x="8140" y="1702"/>
                  </a:cubicBezTo>
                  <a:lnTo>
                    <a:pt x="7873" y="2503"/>
                  </a:lnTo>
                  <a:cubicBezTo>
                    <a:pt x="7373" y="4137"/>
                    <a:pt x="6072" y="5371"/>
                    <a:pt x="4437" y="5772"/>
                  </a:cubicBezTo>
                  <a:cubicBezTo>
                    <a:pt x="4271" y="5805"/>
                    <a:pt x="4137" y="5805"/>
                    <a:pt x="4004" y="5805"/>
                  </a:cubicBezTo>
                  <a:cubicBezTo>
                    <a:pt x="3637" y="5772"/>
                    <a:pt x="3303" y="5605"/>
                    <a:pt x="3070" y="5338"/>
                  </a:cubicBezTo>
                  <a:cubicBezTo>
                    <a:pt x="3003" y="5271"/>
                    <a:pt x="2936" y="5205"/>
                    <a:pt x="2903" y="5138"/>
                  </a:cubicBezTo>
                  <a:cubicBezTo>
                    <a:pt x="2736" y="4871"/>
                    <a:pt x="2703" y="4537"/>
                    <a:pt x="2736" y="4237"/>
                  </a:cubicBezTo>
                  <a:cubicBezTo>
                    <a:pt x="2736" y="4170"/>
                    <a:pt x="2770" y="4104"/>
                    <a:pt x="2803" y="4037"/>
                  </a:cubicBezTo>
                  <a:lnTo>
                    <a:pt x="3036" y="3203"/>
                  </a:lnTo>
                  <a:cubicBezTo>
                    <a:pt x="3103" y="3036"/>
                    <a:pt x="3170" y="2836"/>
                    <a:pt x="3237" y="2669"/>
                  </a:cubicBezTo>
                  <a:cubicBezTo>
                    <a:pt x="3837" y="1368"/>
                    <a:pt x="4938" y="401"/>
                    <a:pt x="63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2742;p62">
              <a:extLst>
                <a:ext uri="{FF2B5EF4-FFF2-40B4-BE49-F238E27FC236}">
                  <a16:creationId xmlns:a16="http://schemas.microsoft.com/office/drawing/2014/main" id="{F4FBB4CE-1AFC-4372-B76A-FC7E763DD689}"/>
                </a:ext>
              </a:extLst>
            </p:cNvPr>
            <p:cNvSpPr/>
            <p:nvPr/>
          </p:nvSpPr>
          <p:spPr>
            <a:xfrm>
              <a:off x="6131582" y="2078647"/>
              <a:ext cx="18" cy="18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rgbClr val="2542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2743;p62">
              <a:extLst>
                <a:ext uri="{FF2B5EF4-FFF2-40B4-BE49-F238E27FC236}">
                  <a16:creationId xmlns:a16="http://schemas.microsoft.com/office/drawing/2014/main" id="{5DCABF5C-AE47-65F2-2B67-5EBB0671CFA2}"/>
                </a:ext>
              </a:extLst>
            </p:cNvPr>
            <p:cNvSpPr/>
            <p:nvPr/>
          </p:nvSpPr>
          <p:spPr>
            <a:xfrm>
              <a:off x="6038448" y="2044941"/>
              <a:ext cx="163033" cy="165682"/>
            </a:xfrm>
            <a:custGeom>
              <a:avLst/>
              <a:gdLst/>
              <a:ahLst/>
              <a:cxnLst/>
              <a:rect l="l" t="t" r="r" b="b"/>
              <a:pathLst>
                <a:path w="9108" h="9256" extrusionOk="0">
                  <a:moveTo>
                    <a:pt x="5681" y="1783"/>
                  </a:moveTo>
                  <a:cubicBezTo>
                    <a:pt x="6323" y="1783"/>
                    <a:pt x="6886" y="2215"/>
                    <a:pt x="7035" y="2869"/>
                  </a:cubicBezTo>
                  <a:lnTo>
                    <a:pt x="7035" y="2869"/>
                  </a:lnTo>
                  <a:cubicBezTo>
                    <a:pt x="7031" y="2860"/>
                    <a:pt x="7023" y="2851"/>
                    <a:pt x="7005" y="2851"/>
                  </a:cubicBezTo>
                  <a:lnTo>
                    <a:pt x="7038" y="2884"/>
                  </a:lnTo>
                  <a:cubicBezTo>
                    <a:pt x="7037" y="2879"/>
                    <a:pt x="7036" y="2874"/>
                    <a:pt x="7035" y="2869"/>
                  </a:cubicBezTo>
                  <a:lnTo>
                    <a:pt x="7035" y="2869"/>
                  </a:lnTo>
                  <a:cubicBezTo>
                    <a:pt x="7038" y="2877"/>
                    <a:pt x="7038" y="2884"/>
                    <a:pt x="7038" y="2884"/>
                  </a:cubicBezTo>
                  <a:cubicBezTo>
                    <a:pt x="7072" y="3051"/>
                    <a:pt x="7072" y="3251"/>
                    <a:pt x="7038" y="3418"/>
                  </a:cubicBezTo>
                  <a:lnTo>
                    <a:pt x="7005" y="3551"/>
                  </a:lnTo>
                  <a:lnTo>
                    <a:pt x="6805" y="4285"/>
                  </a:lnTo>
                  <a:lnTo>
                    <a:pt x="6772" y="4352"/>
                  </a:lnTo>
                  <a:cubicBezTo>
                    <a:pt x="6271" y="5986"/>
                    <a:pt x="4937" y="7220"/>
                    <a:pt x="3302" y="7621"/>
                  </a:cubicBezTo>
                  <a:cubicBezTo>
                    <a:pt x="3169" y="7654"/>
                    <a:pt x="3002" y="7654"/>
                    <a:pt x="2869" y="7654"/>
                  </a:cubicBezTo>
                  <a:cubicBezTo>
                    <a:pt x="2735" y="7654"/>
                    <a:pt x="2635" y="7621"/>
                    <a:pt x="2502" y="7587"/>
                  </a:cubicBezTo>
                  <a:cubicBezTo>
                    <a:pt x="2302" y="7487"/>
                    <a:pt x="2102" y="7354"/>
                    <a:pt x="1935" y="7187"/>
                  </a:cubicBezTo>
                  <a:lnTo>
                    <a:pt x="1901" y="7120"/>
                  </a:lnTo>
                  <a:cubicBezTo>
                    <a:pt x="1868" y="7087"/>
                    <a:pt x="1835" y="7020"/>
                    <a:pt x="1801" y="6987"/>
                  </a:cubicBezTo>
                  <a:cubicBezTo>
                    <a:pt x="1635" y="6720"/>
                    <a:pt x="1568" y="6386"/>
                    <a:pt x="1635" y="6086"/>
                  </a:cubicBezTo>
                  <a:cubicBezTo>
                    <a:pt x="1635" y="6019"/>
                    <a:pt x="1635" y="5953"/>
                    <a:pt x="1668" y="5886"/>
                  </a:cubicBezTo>
                  <a:lnTo>
                    <a:pt x="1901" y="5085"/>
                  </a:lnTo>
                  <a:cubicBezTo>
                    <a:pt x="2268" y="3885"/>
                    <a:pt x="3069" y="2884"/>
                    <a:pt x="4170" y="2283"/>
                  </a:cubicBezTo>
                  <a:cubicBezTo>
                    <a:pt x="4403" y="2150"/>
                    <a:pt x="4670" y="2050"/>
                    <a:pt x="4937" y="1950"/>
                  </a:cubicBezTo>
                  <a:cubicBezTo>
                    <a:pt x="5004" y="1917"/>
                    <a:pt x="5104" y="1883"/>
                    <a:pt x="5170" y="1883"/>
                  </a:cubicBezTo>
                  <a:lnTo>
                    <a:pt x="5204" y="1883"/>
                  </a:lnTo>
                  <a:cubicBezTo>
                    <a:pt x="5270" y="1883"/>
                    <a:pt x="5304" y="1850"/>
                    <a:pt x="5371" y="1816"/>
                  </a:cubicBezTo>
                  <a:cubicBezTo>
                    <a:pt x="5475" y="1794"/>
                    <a:pt x="5579" y="1783"/>
                    <a:pt x="5681" y="1783"/>
                  </a:cubicBezTo>
                  <a:close/>
                  <a:moveTo>
                    <a:pt x="6029" y="1"/>
                  </a:moveTo>
                  <a:cubicBezTo>
                    <a:pt x="5815" y="1"/>
                    <a:pt x="5594" y="27"/>
                    <a:pt x="5371" y="82"/>
                  </a:cubicBezTo>
                  <a:cubicBezTo>
                    <a:pt x="5270" y="115"/>
                    <a:pt x="5137" y="115"/>
                    <a:pt x="5037" y="149"/>
                  </a:cubicBezTo>
                  <a:cubicBezTo>
                    <a:pt x="4770" y="249"/>
                    <a:pt x="4537" y="315"/>
                    <a:pt x="4270" y="449"/>
                  </a:cubicBezTo>
                  <a:cubicBezTo>
                    <a:pt x="3236" y="882"/>
                    <a:pt x="2335" y="1583"/>
                    <a:pt x="1601" y="2450"/>
                  </a:cubicBezTo>
                  <a:cubicBezTo>
                    <a:pt x="1568" y="2617"/>
                    <a:pt x="1501" y="2717"/>
                    <a:pt x="1434" y="2784"/>
                  </a:cubicBezTo>
                  <a:lnTo>
                    <a:pt x="1368" y="2884"/>
                  </a:lnTo>
                  <a:cubicBezTo>
                    <a:pt x="1334" y="2917"/>
                    <a:pt x="1301" y="2984"/>
                    <a:pt x="1268" y="3017"/>
                  </a:cubicBezTo>
                  <a:cubicBezTo>
                    <a:pt x="1234" y="3084"/>
                    <a:pt x="1201" y="3117"/>
                    <a:pt x="1201" y="3151"/>
                  </a:cubicBezTo>
                  <a:cubicBezTo>
                    <a:pt x="1168" y="3184"/>
                    <a:pt x="1134" y="3251"/>
                    <a:pt x="1101" y="3284"/>
                  </a:cubicBezTo>
                  <a:cubicBezTo>
                    <a:pt x="1067" y="3318"/>
                    <a:pt x="1001" y="3451"/>
                    <a:pt x="967" y="3518"/>
                  </a:cubicBezTo>
                  <a:cubicBezTo>
                    <a:pt x="934" y="3584"/>
                    <a:pt x="867" y="3684"/>
                    <a:pt x="834" y="3785"/>
                  </a:cubicBezTo>
                  <a:cubicBezTo>
                    <a:pt x="801" y="3818"/>
                    <a:pt x="801" y="3851"/>
                    <a:pt x="801" y="3885"/>
                  </a:cubicBezTo>
                  <a:cubicBezTo>
                    <a:pt x="734" y="3985"/>
                    <a:pt x="667" y="4118"/>
                    <a:pt x="634" y="4218"/>
                  </a:cubicBezTo>
                  <a:cubicBezTo>
                    <a:pt x="567" y="4418"/>
                    <a:pt x="467" y="4652"/>
                    <a:pt x="400" y="4852"/>
                  </a:cubicBezTo>
                  <a:lnTo>
                    <a:pt x="100" y="5853"/>
                  </a:lnTo>
                  <a:cubicBezTo>
                    <a:pt x="67" y="6019"/>
                    <a:pt x="33" y="6186"/>
                    <a:pt x="0" y="6353"/>
                  </a:cubicBezTo>
                  <a:lnTo>
                    <a:pt x="0" y="6453"/>
                  </a:lnTo>
                  <a:cubicBezTo>
                    <a:pt x="0" y="6486"/>
                    <a:pt x="0" y="6520"/>
                    <a:pt x="0" y="6520"/>
                  </a:cubicBezTo>
                  <a:cubicBezTo>
                    <a:pt x="0" y="6553"/>
                    <a:pt x="0" y="6587"/>
                    <a:pt x="0" y="6620"/>
                  </a:cubicBezTo>
                  <a:lnTo>
                    <a:pt x="0" y="6720"/>
                  </a:lnTo>
                  <a:cubicBezTo>
                    <a:pt x="0" y="6753"/>
                    <a:pt x="0" y="6753"/>
                    <a:pt x="0" y="6787"/>
                  </a:cubicBezTo>
                  <a:lnTo>
                    <a:pt x="0" y="6953"/>
                  </a:lnTo>
                  <a:cubicBezTo>
                    <a:pt x="0" y="7020"/>
                    <a:pt x="33" y="7120"/>
                    <a:pt x="33" y="7220"/>
                  </a:cubicBezTo>
                  <a:cubicBezTo>
                    <a:pt x="67" y="7254"/>
                    <a:pt x="67" y="7320"/>
                    <a:pt x="100" y="7354"/>
                  </a:cubicBezTo>
                  <a:lnTo>
                    <a:pt x="100" y="7387"/>
                  </a:lnTo>
                  <a:cubicBezTo>
                    <a:pt x="100" y="7454"/>
                    <a:pt x="133" y="7521"/>
                    <a:pt x="167" y="7587"/>
                  </a:cubicBezTo>
                  <a:lnTo>
                    <a:pt x="200" y="7687"/>
                  </a:lnTo>
                  <a:lnTo>
                    <a:pt x="234" y="7754"/>
                  </a:lnTo>
                  <a:cubicBezTo>
                    <a:pt x="267" y="7821"/>
                    <a:pt x="300" y="7887"/>
                    <a:pt x="334" y="7954"/>
                  </a:cubicBezTo>
                  <a:cubicBezTo>
                    <a:pt x="434" y="8154"/>
                    <a:pt x="567" y="8321"/>
                    <a:pt x="701" y="8455"/>
                  </a:cubicBezTo>
                  <a:cubicBezTo>
                    <a:pt x="801" y="8555"/>
                    <a:pt x="867" y="8621"/>
                    <a:pt x="934" y="8688"/>
                  </a:cubicBezTo>
                  <a:lnTo>
                    <a:pt x="1067" y="8788"/>
                  </a:lnTo>
                  <a:cubicBezTo>
                    <a:pt x="1101" y="8788"/>
                    <a:pt x="1134" y="8821"/>
                    <a:pt x="1168" y="8855"/>
                  </a:cubicBezTo>
                  <a:lnTo>
                    <a:pt x="1268" y="8888"/>
                  </a:lnTo>
                  <a:cubicBezTo>
                    <a:pt x="1268" y="8922"/>
                    <a:pt x="1301" y="8955"/>
                    <a:pt x="1334" y="8955"/>
                  </a:cubicBezTo>
                  <a:lnTo>
                    <a:pt x="1468" y="9022"/>
                  </a:lnTo>
                  <a:cubicBezTo>
                    <a:pt x="1568" y="9055"/>
                    <a:pt x="1635" y="9122"/>
                    <a:pt x="1735" y="9122"/>
                  </a:cubicBezTo>
                  <a:cubicBezTo>
                    <a:pt x="1801" y="9155"/>
                    <a:pt x="1868" y="9188"/>
                    <a:pt x="1935" y="9188"/>
                  </a:cubicBezTo>
                  <a:cubicBezTo>
                    <a:pt x="1968" y="9222"/>
                    <a:pt x="2001" y="9222"/>
                    <a:pt x="2035" y="9222"/>
                  </a:cubicBezTo>
                  <a:lnTo>
                    <a:pt x="2068" y="9222"/>
                  </a:lnTo>
                  <a:lnTo>
                    <a:pt x="2302" y="9255"/>
                  </a:lnTo>
                  <a:lnTo>
                    <a:pt x="2702" y="9255"/>
                  </a:lnTo>
                  <a:cubicBezTo>
                    <a:pt x="2902" y="9255"/>
                    <a:pt x="3102" y="9222"/>
                    <a:pt x="3269" y="9188"/>
                  </a:cubicBezTo>
                  <a:cubicBezTo>
                    <a:pt x="4837" y="8788"/>
                    <a:pt x="6204" y="7887"/>
                    <a:pt x="7172" y="6620"/>
                  </a:cubicBezTo>
                  <a:cubicBezTo>
                    <a:pt x="7672" y="5986"/>
                    <a:pt x="8039" y="5252"/>
                    <a:pt x="8273" y="4485"/>
                  </a:cubicBezTo>
                  <a:lnTo>
                    <a:pt x="8506" y="3684"/>
                  </a:lnTo>
                  <a:lnTo>
                    <a:pt x="8573" y="3484"/>
                  </a:lnTo>
                  <a:cubicBezTo>
                    <a:pt x="9107" y="1703"/>
                    <a:pt x="7766" y="1"/>
                    <a:pt x="60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2744;p62">
              <a:extLst>
                <a:ext uri="{FF2B5EF4-FFF2-40B4-BE49-F238E27FC236}">
                  <a16:creationId xmlns:a16="http://schemas.microsoft.com/office/drawing/2014/main" id="{8200086D-216D-4449-0E75-7A65DF30CC86}"/>
                </a:ext>
              </a:extLst>
            </p:cNvPr>
            <p:cNvSpPr/>
            <p:nvPr/>
          </p:nvSpPr>
          <p:spPr>
            <a:xfrm>
              <a:off x="6163838" y="2095365"/>
              <a:ext cx="609" cy="1199"/>
            </a:xfrm>
            <a:custGeom>
              <a:avLst/>
              <a:gdLst/>
              <a:ahLst/>
              <a:cxnLst/>
              <a:rect l="l" t="t" r="r" b="b"/>
              <a:pathLst>
                <a:path w="34" h="67" extrusionOk="0">
                  <a:moveTo>
                    <a:pt x="0" y="0"/>
                  </a:moveTo>
                  <a:cubicBezTo>
                    <a:pt x="0" y="17"/>
                    <a:pt x="8" y="25"/>
                    <a:pt x="17" y="34"/>
                  </a:cubicBezTo>
                  <a:lnTo>
                    <a:pt x="0" y="0"/>
                  </a:lnTo>
                  <a:close/>
                  <a:moveTo>
                    <a:pt x="17" y="34"/>
                  </a:moveTo>
                  <a:lnTo>
                    <a:pt x="33" y="67"/>
                  </a:lnTo>
                  <a:cubicBezTo>
                    <a:pt x="33" y="50"/>
                    <a:pt x="25" y="42"/>
                    <a:pt x="17" y="34"/>
                  </a:cubicBezTo>
                  <a:close/>
                </a:path>
              </a:pathLst>
            </a:custGeom>
            <a:solidFill>
              <a:srgbClr val="99CA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2745;p62">
              <a:extLst>
                <a:ext uri="{FF2B5EF4-FFF2-40B4-BE49-F238E27FC236}">
                  <a16:creationId xmlns:a16="http://schemas.microsoft.com/office/drawing/2014/main" id="{1906A54F-26A8-75F6-251E-488C6197CDF2}"/>
                </a:ext>
              </a:extLst>
            </p:cNvPr>
            <p:cNvSpPr/>
            <p:nvPr/>
          </p:nvSpPr>
          <p:spPr>
            <a:xfrm>
              <a:off x="6131582" y="2078038"/>
              <a:ext cx="18" cy="18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solidFill>
              <a:srgbClr val="99CA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2746;p62">
              <a:extLst>
                <a:ext uri="{FF2B5EF4-FFF2-40B4-BE49-F238E27FC236}">
                  <a16:creationId xmlns:a16="http://schemas.microsoft.com/office/drawing/2014/main" id="{F18C8ABA-DC65-B34F-BE17-90FD4517E081}"/>
                </a:ext>
              </a:extLst>
            </p:cNvPr>
            <p:cNvSpPr/>
            <p:nvPr/>
          </p:nvSpPr>
          <p:spPr>
            <a:xfrm>
              <a:off x="6059928" y="2120443"/>
              <a:ext cx="65102" cy="75842"/>
            </a:xfrm>
            <a:custGeom>
              <a:avLst/>
              <a:gdLst/>
              <a:ahLst/>
              <a:cxnLst/>
              <a:rect l="l" t="t" r="r" b="b"/>
              <a:pathLst>
                <a:path w="3637" h="4237" extrusionOk="0">
                  <a:moveTo>
                    <a:pt x="3070" y="0"/>
                  </a:moveTo>
                  <a:lnTo>
                    <a:pt x="1" y="3770"/>
                  </a:lnTo>
                  <a:lnTo>
                    <a:pt x="601" y="4237"/>
                  </a:lnTo>
                  <a:lnTo>
                    <a:pt x="3637" y="467"/>
                  </a:lnTo>
                  <a:lnTo>
                    <a:pt x="307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2747;p62">
              <a:extLst>
                <a:ext uri="{FF2B5EF4-FFF2-40B4-BE49-F238E27FC236}">
                  <a16:creationId xmlns:a16="http://schemas.microsoft.com/office/drawing/2014/main" id="{C353508F-FB58-C138-544A-36F6F328D8DC}"/>
                </a:ext>
              </a:extLst>
            </p:cNvPr>
            <p:cNvSpPr/>
            <p:nvPr/>
          </p:nvSpPr>
          <p:spPr>
            <a:xfrm>
              <a:off x="6114273" y="2097155"/>
              <a:ext cx="80031" cy="36444"/>
            </a:xfrm>
            <a:custGeom>
              <a:avLst/>
              <a:gdLst/>
              <a:ahLst/>
              <a:cxnLst/>
              <a:rect l="l" t="t" r="r" b="b"/>
              <a:pathLst>
                <a:path w="4471" h="2036" extrusionOk="0">
                  <a:moveTo>
                    <a:pt x="4470" y="0"/>
                  </a:moveTo>
                  <a:lnTo>
                    <a:pt x="3069" y="434"/>
                  </a:lnTo>
                  <a:lnTo>
                    <a:pt x="2802" y="501"/>
                  </a:lnTo>
                  <a:lnTo>
                    <a:pt x="534" y="1168"/>
                  </a:lnTo>
                  <a:lnTo>
                    <a:pt x="0" y="1301"/>
                  </a:lnTo>
                  <a:lnTo>
                    <a:pt x="100" y="1701"/>
                  </a:lnTo>
                  <a:lnTo>
                    <a:pt x="201" y="2035"/>
                  </a:lnTo>
                  <a:lnTo>
                    <a:pt x="434" y="1968"/>
                  </a:lnTo>
                  <a:lnTo>
                    <a:pt x="2536" y="1335"/>
                  </a:lnTo>
                  <a:lnTo>
                    <a:pt x="3336" y="1101"/>
                  </a:lnTo>
                  <a:lnTo>
                    <a:pt x="4270" y="834"/>
                  </a:lnTo>
                  <a:lnTo>
                    <a:pt x="4337" y="634"/>
                  </a:lnTo>
                  <a:cubicBezTo>
                    <a:pt x="4404" y="434"/>
                    <a:pt x="4437" y="234"/>
                    <a:pt x="44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2748;p62">
              <a:extLst>
                <a:ext uri="{FF2B5EF4-FFF2-40B4-BE49-F238E27FC236}">
                  <a16:creationId xmlns:a16="http://schemas.microsoft.com/office/drawing/2014/main" id="{FE7F874D-2BC0-06DD-B6C4-87528884DED4}"/>
                </a:ext>
              </a:extLst>
            </p:cNvPr>
            <p:cNvSpPr/>
            <p:nvPr/>
          </p:nvSpPr>
          <p:spPr>
            <a:xfrm>
              <a:off x="6110084" y="2049380"/>
              <a:ext cx="19135" cy="78832"/>
            </a:xfrm>
            <a:custGeom>
              <a:avLst/>
              <a:gdLst/>
              <a:ahLst/>
              <a:cxnLst/>
              <a:rect l="l" t="t" r="r" b="b"/>
              <a:pathLst>
                <a:path w="1069" h="4404" extrusionOk="0">
                  <a:moveTo>
                    <a:pt x="1068" y="1"/>
                  </a:moveTo>
                  <a:lnTo>
                    <a:pt x="301" y="268"/>
                  </a:lnTo>
                  <a:lnTo>
                    <a:pt x="201" y="1735"/>
                  </a:lnTo>
                  <a:lnTo>
                    <a:pt x="168" y="2035"/>
                  </a:lnTo>
                  <a:lnTo>
                    <a:pt x="1" y="4270"/>
                  </a:lnTo>
                  <a:lnTo>
                    <a:pt x="1" y="4337"/>
                  </a:lnTo>
                  <a:lnTo>
                    <a:pt x="368" y="4370"/>
                  </a:lnTo>
                  <a:lnTo>
                    <a:pt x="768" y="4404"/>
                  </a:lnTo>
                  <a:lnTo>
                    <a:pt x="768" y="4370"/>
                  </a:lnTo>
                  <a:lnTo>
                    <a:pt x="801" y="3837"/>
                  </a:lnTo>
                  <a:lnTo>
                    <a:pt x="935" y="1702"/>
                  </a:lnTo>
                  <a:lnTo>
                    <a:pt x="968" y="1602"/>
                  </a:lnTo>
                  <a:lnTo>
                    <a:pt x="106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2749;p62">
              <a:extLst>
                <a:ext uri="{FF2B5EF4-FFF2-40B4-BE49-F238E27FC236}">
                  <a16:creationId xmlns:a16="http://schemas.microsoft.com/office/drawing/2014/main" id="{7026EBFB-7BFD-0E4A-D821-4F77022545DB}"/>
                </a:ext>
              </a:extLst>
            </p:cNvPr>
            <p:cNvSpPr/>
            <p:nvPr/>
          </p:nvSpPr>
          <p:spPr>
            <a:xfrm>
              <a:off x="5502254" y="2078038"/>
              <a:ext cx="158845" cy="166022"/>
            </a:xfrm>
            <a:custGeom>
              <a:avLst/>
              <a:gdLst/>
              <a:ahLst/>
              <a:cxnLst/>
              <a:rect l="l" t="t" r="r" b="b"/>
              <a:pathLst>
                <a:path w="8874" h="9275" extrusionOk="0">
                  <a:moveTo>
                    <a:pt x="6205" y="1"/>
                  </a:moveTo>
                  <a:cubicBezTo>
                    <a:pt x="5971" y="1"/>
                    <a:pt x="5738" y="34"/>
                    <a:pt x="5504" y="101"/>
                  </a:cubicBezTo>
                  <a:cubicBezTo>
                    <a:pt x="4170" y="401"/>
                    <a:pt x="2936" y="1135"/>
                    <a:pt x="2002" y="2136"/>
                  </a:cubicBezTo>
                  <a:lnTo>
                    <a:pt x="1902" y="2102"/>
                  </a:lnTo>
                  <a:lnTo>
                    <a:pt x="1768" y="2403"/>
                  </a:lnTo>
                  <a:cubicBezTo>
                    <a:pt x="1702" y="2503"/>
                    <a:pt x="1635" y="2569"/>
                    <a:pt x="1568" y="2636"/>
                  </a:cubicBezTo>
                  <a:cubicBezTo>
                    <a:pt x="1068" y="3303"/>
                    <a:pt x="701" y="4037"/>
                    <a:pt x="467" y="4804"/>
                  </a:cubicBezTo>
                  <a:lnTo>
                    <a:pt x="167" y="5805"/>
                  </a:lnTo>
                  <a:cubicBezTo>
                    <a:pt x="167" y="5838"/>
                    <a:pt x="167" y="5838"/>
                    <a:pt x="167" y="5872"/>
                  </a:cubicBezTo>
                  <a:cubicBezTo>
                    <a:pt x="134" y="5905"/>
                    <a:pt x="134" y="5972"/>
                    <a:pt x="134" y="6005"/>
                  </a:cubicBezTo>
                  <a:lnTo>
                    <a:pt x="134" y="6072"/>
                  </a:lnTo>
                  <a:cubicBezTo>
                    <a:pt x="134" y="6079"/>
                    <a:pt x="135" y="6082"/>
                    <a:pt x="138" y="6082"/>
                  </a:cubicBezTo>
                  <a:cubicBezTo>
                    <a:pt x="142" y="6082"/>
                    <a:pt x="148" y="6074"/>
                    <a:pt x="148" y="6074"/>
                  </a:cubicBezTo>
                  <a:lnTo>
                    <a:pt x="148" y="6074"/>
                  </a:lnTo>
                  <a:cubicBezTo>
                    <a:pt x="149" y="6074"/>
                    <a:pt x="146" y="6081"/>
                    <a:pt x="134" y="6105"/>
                  </a:cubicBezTo>
                  <a:cubicBezTo>
                    <a:pt x="100" y="6205"/>
                    <a:pt x="100" y="6272"/>
                    <a:pt x="100" y="6339"/>
                  </a:cubicBezTo>
                  <a:cubicBezTo>
                    <a:pt x="0" y="7473"/>
                    <a:pt x="634" y="8574"/>
                    <a:pt x="1702" y="9041"/>
                  </a:cubicBezTo>
                  <a:cubicBezTo>
                    <a:pt x="1802" y="9074"/>
                    <a:pt x="1902" y="9141"/>
                    <a:pt x="2002" y="9174"/>
                  </a:cubicBezTo>
                  <a:cubicBezTo>
                    <a:pt x="2169" y="9207"/>
                    <a:pt x="2369" y="9241"/>
                    <a:pt x="2535" y="9274"/>
                  </a:cubicBezTo>
                  <a:lnTo>
                    <a:pt x="2902" y="9274"/>
                  </a:lnTo>
                  <a:cubicBezTo>
                    <a:pt x="3002" y="9241"/>
                    <a:pt x="3136" y="9241"/>
                    <a:pt x="3236" y="9207"/>
                  </a:cubicBezTo>
                  <a:lnTo>
                    <a:pt x="3436" y="9174"/>
                  </a:lnTo>
                  <a:cubicBezTo>
                    <a:pt x="3670" y="9141"/>
                    <a:pt x="3903" y="9041"/>
                    <a:pt x="4137" y="8974"/>
                  </a:cubicBezTo>
                  <a:cubicBezTo>
                    <a:pt x="5504" y="8474"/>
                    <a:pt x="6672" y="7540"/>
                    <a:pt x="7472" y="6372"/>
                  </a:cubicBezTo>
                  <a:lnTo>
                    <a:pt x="7506" y="6339"/>
                  </a:lnTo>
                  <a:cubicBezTo>
                    <a:pt x="7672" y="6072"/>
                    <a:pt x="7806" y="5838"/>
                    <a:pt x="7939" y="5571"/>
                  </a:cubicBezTo>
                  <a:lnTo>
                    <a:pt x="8406" y="4838"/>
                  </a:lnTo>
                  <a:lnTo>
                    <a:pt x="8306" y="4804"/>
                  </a:lnTo>
                  <a:lnTo>
                    <a:pt x="8340" y="4637"/>
                  </a:lnTo>
                  <a:cubicBezTo>
                    <a:pt x="8373" y="4571"/>
                    <a:pt x="8406" y="4537"/>
                    <a:pt x="8406" y="4471"/>
                  </a:cubicBezTo>
                  <a:lnTo>
                    <a:pt x="8707" y="3470"/>
                  </a:lnTo>
                  <a:cubicBezTo>
                    <a:pt x="8840" y="3036"/>
                    <a:pt x="8873" y="2569"/>
                    <a:pt x="8773" y="2102"/>
                  </a:cubicBezTo>
                  <a:cubicBezTo>
                    <a:pt x="8740" y="2002"/>
                    <a:pt x="8707" y="1869"/>
                    <a:pt x="8673" y="1769"/>
                  </a:cubicBezTo>
                  <a:cubicBezTo>
                    <a:pt x="8640" y="1735"/>
                    <a:pt x="8640" y="1702"/>
                    <a:pt x="8640" y="1669"/>
                  </a:cubicBezTo>
                  <a:cubicBezTo>
                    <a:pt x="8606" y="1602"/>
                    <a:pt x="8573" y="1569"/>
                    <a:pt x="8540" y="1502"/>
                  </a:cubicBezTo>
                  <a:cubicBezTo>
                    <a:pt x="8473" y="1335"/>
                    <a:pt x="8373" y="1168"/>
                    <a:pt x="8240" y="1002"/>
                  </a:cubicBezTo>
                  <a:lnTo>
                    <a:pt x="8206" y="968"/>
                  </a:lnTo>
                  <a:lnTo>
                    <a:pt x="8206" y="968"/>
                  </a:lnTo>
                  <a:cubicBezTo>
                    <a:pt x="8207" y="969"/>
                    <a:pt x="8240" y="1002"/>
                    <a:pt x="8240" y="1035"/>
                  </a:cubicBezTo>
                  <a:cubicBezTo>
                    <a:pt x="8273" y="1235"/>
                    <a:pt x="8273" y="1469"/>
                    <a:pt x="8206" y="1702"/>
                  </a:cubicBezTo>
                  <a:lnTo>
                    <a:pt x="7973" y="2503"/>
                  </a:lnTo>
                  <a:cubicBezTo>
                    <a:pt x="7472" y="4104"/>
                    <a:pt x="6138" y="5371"/>
                    <a:pt x="4504" y="5772"/>
                  </a:cubicBezTo>
                  <a:cubicBezTo>
                    <a:pt x="4370" y="5805"/>
                    <a:pt x="4203" y="5805"/>
                    <a:pt x="4070" y="5805"/>
                  </a:cubicBezTo>
                  <a:cubicBezTo>
                    <a:pt x="3703" y="5772"/>
                    <a:pt x="3369" y="5605"/>
                    <a:pt x="3136" y="5338"/>
                  </a:cubicBezTo>
                  <a:cubicBezTo>
                    <a:pt x="3069" y="5271"/>
                    <a:pt x="3036" y="5171"/>
                    <a:pt x="3002" y="5104"/>
                  </a:cubicBezTo>
                  <a:cubicBezTo>
                    <a:pt x="2836" y="4838"/>
                    <a:pt x="2769" y="4537"/>
                    <a:pt x="2802" y="4237"/>
                  </a:cubicBezTo>
                  <a:cubicBezTo>
                    <a:pt x="2836" y="4170"/>
                    <a:pt x="2836" y="4070"/>
                    <a:pt x="2869" y="4004"/>
                  </a:cubicBezTo>
                  <a:lnTo>
                    <a:pt x="3103" y="3203"/>
                  </a:lnTo>
                  <a:cubicBezTo>
                    <a:pt x="3169" y="3036"/>
                    <a:pt x="3236" y="2836"/>
                    <a:pt x="3303" y="2669"/>
                  </a:cubicBezTo>
                  <a:cubicBezTo>
                    <a:pt x="3903" y="1368"/>
                    <a:pt x="5004" y="401"/>
                    <a:pt x="63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2750;p62">
              <a:extLst>
                <a:ext uri="{FF2B5EF4-FFF2-40B4-BE49-F238E27FC236}">
                  <a16:creationId xmlns:a16="http://schemas.microsoft.com/office/drawing/2014/main" id="{B30052B2-307D-4081-8089-E8B9638A4C5C}"/>
                </a:ext>
              </a:extLst>
            </p:cNvPr>
            <p:cNvSpPr/>
            <p:nvPr/>
          </p:nvSpPr>
          <p:spPr>
            <a:xfrm>
              <a:off x="5616295" y="2078647"/>
              <a:ext cx="18" cy="18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rgbClr val="2542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2751;p62">
              <a:extLst>
                <a:ext uri="{FF2B5EF4-FFF2-40B4-BE49-F238E27FC236}">
                  <a16:creationId xmlns:a16="http://schemas.microsoft.com/office/drawing/2014/main" id="{40E0F56F-3074-0455-EC81-272ABACA24E4}"/>
                </a:ext>
              </a:extLst>
            </p:cNvPr>
            <p:cNvSpPr/>
            <p:nvPr/>
          </p:nvSpPr>
          <p:spPr>
            <a:xfrm>
              <a:off x="5523752" y="2044977"/>
              <a:ext cx="156822" cy="165647"/>
            </a:xfrm>
            <a:custGeom>
              <a:avLst/>
              <a:gdLst/>
              <a:ahLst/>
              <a:cxnLst/>
              <a:rect l="l" t="t" r="r" b="b"/>
              <a:pathLst>
                <a:path w="8761" h="9254" extrusionOk="0">
                  <a:moveTo>
                    <a:pt x="5671" y="1781"/>
                  </a:moveTo>
                  <a:cubicBezTo>
                    <a:pt x="6303" y="1781"/>
                    <a:pt x="6895" y="2219"/>
                    <a:pt x="7039" y="2882"/>
                  </a:cubicBezTo>
                  <a:cubicBezTo>
                    <a:pt x="7072" y="3049"/>
                    <a:pt x="7072" y="3249"/>
                    <a:pt x="7039" y="3416"/>
                  </a:cubicBezTo>
                  <a:cubicBezTo>
                    <a:pt x="7039" y="3449"/>
                    <a:pt x="7005" y="3516"/>
                    <a:pt x="7005" y="3549"/>
                  </a:cubicBezTo>
                  <a:lnTo>
                    <a:pt x="6772" y="4283"/>
                  </a:lnTo>
                  <a:lnTo>
                    <a:pt x="6738" y="4350"/>
                  </a:lnTo>
                  <a:cubicBezTo>
                    <a:pt x="6271" y="5984"/>
                    <a:pt x="4937" y="7218"/>
                    <a:pt x="3303" y="7619"/>
                  </a:cubicBezTo>
                  <a:cubicBezTo>
                    <a:pt x="3136" y="7652"/>
                    <a:pt x="3002" y="7652"/>
                    <a:pt x="2869" y="7652"/>
                  </a:cubicBezTo>
                  <a:cubicBezTo>
                    <a:pt x="2735" y="7652"/>
                    <a:pt x="2602" y="7619"/>
                    <a:pt x="2502" y="7585"/>
                  </a:cubicBezTo>
                  <a:cubicBezTo>
                    <a:pt x="2268" y="7485"/>
                    <a:pt x="2068" y="7352"/>
                    <a:pt x="1935" y="7185"/>
                  </a:cubicBezTo>
                  <a:cubicBezTo>
                    <a:pt x="1902" y="7185"/>
                    <a:pt x="1902" y="7152"/>
                    <a:pt x="1902" y="7118"/>
                  </a:cubicBezTo>
                  <a:cubicBezTo>
                    <a:pt x="1835" y="7085"/>
                    <a:pt x="1801" y="7018"/>
                    <a:pt x="1768" y="6985"/>
                  </a:cubicBezTo>
                  <a:cubicBezTo>
                    <a:pt x="1601" y="6718"/>
                    <a:pt x="1568" y="6384"/>
                    <a:pt x="1601" y="6084"/>
                  </a:cubicBezTo>
                  <a:cubicBezTo>
                    <a:pt x="1601" y="6017"/>
                    <a:pt x="1635" y="5951"/>
                    <a:pt x="1635" y="5884"/>
                  </a:cubicBezTo>
                  <a:lnTo>
                    <a:pt x="1902" y="5083"/>
                  </a:lnTo>
                  <a:cubicBezTo>
                    <a:pt x="1968" y="4883"/>
                    <a:pt x="2035" y="4717"/>
                    <a:pt x="2102" y="4516"/>
                  </a:cubicBezTo>
                  <a:cubicBezTo>
                    <a:pt x="2535" y="3582"/>
                    <a:pt x="3236" y="2782"/>
                    <a:pt x="4136" y="2281"/>
                  </a:cubicBezTo>
                  <a:cubicBezTo>
                    <a:pt x="4403" y="2148"/>
                    <a:pt x="4670" y="2048"/>
                    <a:pt x="4937" y="1948"/>
                  </a:cubicBezTo>
                  <a:lnTo>
                    <a:pt x="5171" y="1881"/>
                  </a:lnTo>
                  <a:lnTo>
                    <a:pt x="5204" y="1881"/>
                  </a:lnTo>
                  <a:lnTo>
                    <a:pt x="5371" y="1814"/>
                  </a:lnTo>
                  <a:cubicBezTo>
                    <a:pt x="5471" y="1792"/>
                    <a:pt x="5572" y="1781"/>
                    <a:pt x="5671" y="1781"/>
                  </a:cubicBezTo>
                  <a:close/>
                  <a:moveTo>
                    <a:pt x="5988" y="0"/>
                  </a:moveTo>
                  <a:cubicBezTo>
                    <a:pt x="5775" y="0"/>
                    <a:pt x="5557" y="26"/>
                    <a:pt x="5337" y="80"/>
                  </a:cubicBezTo>
                  <a:cubicBezTo>
                    <a:pt x="5237" y="113"/>
                    <a:pt x="5137" y="113"/>
                    <a:pt x="5037" y="147"/>
                  </a:cubicBezTo>
                  <a:cubicBezTo>
                    <a:pt x="4770" y="247"/>
                    <a:pt x="4503" y="313"/>
                    <a:pt x="4237" y="447"/>
                  </a:cubicBezTo>
                  <a:cubicBezTo>
                    <a:pt x="3202" y="880"/>
                    <a:pt x="2302" y="1581"/>
                    <a:pt x="1568" y="2448"/>
                  </a:cubicBezTo>
                  <a:cubicBezTo>
                    <a:pt x="1568" y="2615"/>
                    <a:pt x="1501" y="2715"/>
                    <a:pt x="1435" y="2782"/>
                  </a:cubicBezTo>
                  <a:lnTo>
                    <a:pt x="1368" y="2882"/>
                  </a:lnTo>
                  <a:lnTo>
                    <a:pt x="1268" y="3015"/>
                  </a:lnTo>
                  <a:cubicBezTo>
                    <a:pt x="1234" y="3082"/>
                    <a:pt x="1201" y="3115"/>
                    <a:pt x="1201" y="3149"/>
                  </a:cubicBezTo>
                  <a:lnTo>
                    <a:pt x="1101" y="3282"/>
                  </a:lnTo>
                  <a:cubicBezTo>
                    <a:pt x="1068" y="3349"/>
                    <a:pt x="1001" y="3449"/>
                    <a:pt x="968" y="3516"/>
                  </a:cubicBezTo>
                  <a:cubicBezTo>
                    <a:pt x="901" y="3616"/>
                    <a:pt x="867" y="3682"/>
                    <a:pt x="834" y="3783"/>
                  </a:cubicBezTo>
                  <a:cubicBezTo>
                    <a:pt x="801" y="3816"/>
                    <a:pt x="767" y="3849"/>
                    <a:pt x="767" y="3883"/>
                  </a:cubicBezTo>
                  <a:cubicBezTo>
                    <a:pt x="734" y="3983"/>
                    <a:pt x="667" y="4116"/>
                    <a:pt x="634" y="4216"/>
                  </a:cubicBezTo>
                  <a:cubicBezTo>
                    <a:pt x="534" y="4416"/>
                    <a:pt x="467" y="4650"/>
                    <a:pt x="400" y="4850"/>
                  </a:cubicBezTo>
                  <a:lnTo>
                    <a:pt x="100" y="5851"/>
                  </a:lnTo>
                  <a:cubicBezTo>
                    <a:pt x="34" y="6017"/>
                    <a:pt x="0" y="6184"/>
                    <a:pt x="0" y="6351"/>
                  </a:cubicBezTo>
                  <a:cubicBezTo>
                    <a:pt x="0" y="6384"/>
                    <a:pt x="0" y="6418"/>
                    <a:pt x="0" y="6451"/>
                  </a:cubicBezTo>
                  <a:lnTo>
                    <a:pt x="0" y="6518"/>
                  </a:lnTo>
                  <a:cubicBezTo>
                    <a:pt x="0" y="6551"/>
                    <a:pt x="0" y="6585"/>
                    <a:pt x="0" y="6618"/>
                  </a:cubicBezTo>
                  <a:lnTo>
                    <a:pt x="0" y="6718"/>
                  </a:lnTo>
                  <a:cubicBezTo>
                    <a:pt x="0" y="6751"/>
                    <a:pt x="0" y="6751"/>
                    <a:pt x="0" y="6785"/>
                  </a:cubicBezTo>
                  <a:lnTo>
                    <a:pt x="0" y="6951"/>
                  </a:lnTo>
                  <a:cubicBezTo>
                    <a:pt x="0" y="7018"/>
                    <a:pt x="34" y="7118"/>
                    <a:pt x="34" y="7218"/>
                  </a:cubicBezTo>
                  <a:cubicBezTo>
                    <a:pt x="67" y="7252"/>
                    <a:pt x="67" y="7318"/>
                    <a:pt x="100" y="7352"/>
                  </a:cubicBezTo>
                  <a:lnTo>
                    <a:pt x="100" y="7385"/>
                  </a:lnTo>
                  <a:cubicBezTo>
                    <a:pt x="100" y="7452"/>
                    <a:pt x="134" y="7519"/>
                    <a:pt x="167" y="7585"/>
                  </a:cubicBezTo>
                  <a:cubicBezTo>
                    <a:pt x="167" y="7619"/>
                    <a:pt x="200" y="7652"/>
                    <a:pt x="200" y="7685"/>
                  </a:cubicBezTo>
                  <a:lnTo>
                    <a:pt x="200" y="7752"/>
                  </a:lnTo>
                  <a:cubicBezTo>
                    <a:pt x="234" y="7819"/>
                    <a:pt x="267" y="7885"/>
                    <a:pt x="334" y="7952"/>
                  </a:cubicBezTo>
                  <a:cubicBezTo>
                    <a:pt x="434" y="8152"/>
                    <a:pt x="567" y="8319"/>
                    <a:pt x="701" y="8453"/>
                  </a:cubicBezTo>
                  <a:cubicBezTo>
                    <a:pt x="767" y="8553"/>
                    <a:pt x="834" y="8619"/>
                    <a:pt x="934" y="8686"/>
                  </a:cubicBezTo>
                  <a:lnTo>
                    <a:pt x="1034" y="8786"/>
                  </a:lnTo>
                  <a:lnTo>
                    <a:pt x="1168" y="8853"/>
                  </a:lnTo>
                  <a:cubicBezTo>
                    <a:pt x="1168" y="8886"/>
                    <a:pt x="1201" y="8886"/>
                    <a:pt x="1234" y="8886"/>
                  </a:cubicBezTo>
                  <a:cubicBezTo>
                    <a:pt x="1268" y="8920"/>
                    <a:pt x="1301" y="8953"/>
                    <a:pt x="1334" y="8953"/>
                  </a:cubicBezTo>
                  <a:lnTo>
                    <a:pt x="1435" y="9020"/>
                  </a:lnTo>
                  <a:cubicBezTo>
                    <a:pt x="1535" y="9053"/>
                    <a:pt x="1635" y="9120"/>
                    <a:pt x="1735" y="9120"/>
                  </a:cubicBezTo>
                  <a:cubicBezTo>
                    <a:pt x="1801" y="9153"/>
                    <a:pt x="1868" y="9186"/>
                    <a:pt x="1935" y="9186"/>
                  </a:cubicBezTo>
                  <a:cubicBezTo>
                    <a:pt x="1935" y="9220"/>
                    <a:pt x="1968" y="9220"/>
                    <a:pt x="2002" y="9220"/>
                  </a:cubicBezTo>
                  <a:lnTo>
                    <a:pt x="2035" y="9220"/>
                  </a:lnTo>
                  <a:lnTo>
                    <a:pt x="2302" y="9253"/>
                  </a:lnTo>
                  <a:lnTo>
                    <a:pt x="2702" y="9253"/>
                  </a:lnTo>
                  <a:cubicBezTo>
                    <a:pt x="2869" y="9253"/>
                    <a:pt x="3069" y="9220"/>
                    <a:pt x="3269" y="9186"/>
                  </a:cubicBezTo>
                  <a:cubicBezTo>
                    <a:pt x="4804" y="8786"/>
                    <a:pt x="6205" y="7885"/>
                    <a:pt x="7172" y="6618"/>
                  </a:cubicBezTo>
                  <a:cubicBezTo>
                    <a:pt x="7639" y="5984"/>
                    <a:pt x="8006" y="5250"/>
                    <a:pt x="8273" y="4483"/>
                  </a:cubicBezTo>
                  <a:lnTo>
                    <a:pt x="8506" y="3682"/>
                  </a:lnTo>
                  <a:lnTo>
                    <a:pt x="8573" y="3482"/>
                  </a:lnTo>
                  <a:cubicBezTo>
                    <a:pt x="8606" y="3282"/>
                    <a:pt x="8673" y="3049"/>
                    <a:pt x="8673" y="2849"/>
                  </a:cubicBezTo>
                  <a:cubicBezTo>
                    <a:pt x="8761" y="1271"/>
                    <a:pt x="7492" y="0"/>
                    <a:pt x="598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2752;p62">
              <a:extLst>
                <a:ext uri="{FF2B5EF4-FFF2-40B4-BE49-F238E27FC236}">
                  <a16:creationId xmlns:a16="http://schemas.microsoft.com/office/drawing/2014/main" id="{63B8844A-5892-F5D7-8E90-3FC91D28EDA4}"/>
                </a:ext>
              </a:extLst>
            </p:cNvPr>
            <p:cNvSpPr/>
            <p:nvPr/>
          </p:nvSpPr>
          <p:spPr>
            <a:xfrm>
              <a:off x="5649141" y="2095365"/>
              <a:ext cx="609" cy="1199"/>
            </a:xfrm>
            <a:custGeom>
              <a:avLst/>
              <a:gdLst/>
              <a:ahLst/>
              <a:cxnLst/>
              <a:rect l="l" t="t" r="r" b="b"/>
              <a:pathLst>
                <a:path w="34" h="67" extrusionOk="0">
                  <a:moveTo>
                    <a:pt x="0" y="0"/>
                  </a:moveTo>
                  <a:cubicBezTo>
                    <a:pt x="0" y="17"/>
                    <a:pt x="9" y="25"/>
                    <a:pt x="17" y="34"/>
                  </a:cubicBezTo>
                  <a:lnTo>
                    <a:pt x="17" y="34"/>
                  </a:lnTo>
                  <a:lnTo>
                    <a:pt x="0" y="0"/>
                  </a:lnTo>
                  <a:close/>
                  <a:moveTo>
                    <a:pt x="17" y="34"/>
                  </a:moveTo>
                  <a:lnTo>
                    <a:pt x="34" y="67"/>
                  </a:lnTo>
                  <a:cubicBezTo>
                    <a:pt x="34" y="50"/>
                    <a:pt x="25" y="42"/>
                    <a:pt x="17" y="34"/>
                  </a:cubicBezTo>
                  <a:close/>
                </a:path>
              </a:pathLst>
            </a:custGeom>
            <a:solidFill>
              <a:srgbClr val="99CA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2753;p62">
              <a:extLst>
                <a:ext uri="{FF2B5EF4-FFF2-40B4-BE49-F238E27FC236}">
                  <a16:creationId xmlns:a16="http://schemas.microsoft.com/office/drawing/2014/main" id="{88A27433-A6A3-35BA-8EEA-72956F5F3C66}"/>
                </a:ext>
              </a:extLst>
            </p:cNvPr>
            <p:cNvSpPr/>
            <p:nvPr/>
          </p:nvSpPr>
          <p:spPr>
            <a:xfrm>
              <a:off x="5616295" y="2078038"/>
              <a:ext cx="18" cy="18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solidFill>
              <a:srgbClr val="99CA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2754;p62">
              <a:extLst>
                <a:ext uri="{FF2B5EF4-FFF2-40B4-BE49-F238E27FC236}">
                  <a16:creationId xmlns:a16="http://schemas.microsoft.com/office/drawing/2014/main" id="{339891AD-10B1-2EE7-B308-04C0F3830F68}"/>
                </a:ext>
              </a:extLst>
            </p:cNvPr>
            <p:cNvSpPr/>
            <p:nvPr/>
          </p:nvSpPr>
          <p:spPr>
            <a:xfrm>
              <a:off x="5545250" y="2120443"/>
              <a:ext cx="65084" cy="75842"/>
            </a:xfrm>
            <a:custGeom>
              <a:avLst/>
              <a:gdLst/>
              <a:ahLst/>
              <a:cxnLst/>
              <a:rect l="l" t="t" r="r" b="b"/>
              <a:pathLst>
                <a:path w="3636" h="4237" extrusionOk="0">
                  <a:moveTo>
                    <a:pt x="3036" y="0"/>
                  </a:moveTo>
                  <a:lnTo>
                    <a:pt x="0" y="3770"/>
                  </a:lnTo>
                  <a:lnTo>
                    <a:pt x="600" y="4237"/>
                  </a:lnTo>
                  <a:lnTo>
                    <a:pt x="3636" y="467"/>
                  </a:lnTo>
                  <a:lnTo>
                    <a:pt x="303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2755;p62">
              <a:extLst>
                <a:ext uri="{FF2B5EF4-FFF2-40B4-BE49-F238E27FC236}">
                  <a16:creationId xmlns:a16="http://schemas.microsoft.com/office/drawing/2014/main" id="{DF241B08-19EB-79C0-7F90-5F7EC6AF464B}"/>
                </a:ext>
              </a:extLst>
            </p:cNvPr>
            <p:cNvSpPr/>
            <p:nvPr/>
          </p:nvSpPr>
          <p:spPr>
            <a:xfrm>
              <a:off x="5599576" y="2097155"/>
              <a:ext cx="80031" cy="36444"/>
            </a:xfrm>
            <a:custGeom>
              <a:avLst/>
              <a:gdLst/>
              <a:ahLst/>
              <a:cxnLst/>
              <a:rect l="l" t="t" r="r" b="b"/>
              <a:pathLst>
                <a:path w="4471" h="2036" extrusionOk="0">
                  <a:moveTo>
                    <a:pt x="4470" y="0"/>
                  </a:moveTo>
                  <a:lnTo>
                    <a:pt x="3103" y="434"/>
                  </a:lnTo>
                  <a:lnTo>
                    <a:pt x="2836" y="501"/>
                  </a:lnTo>
                  <a:lnTo>
                    <a:pt x="568" y="1168"/>
                  </a:lnTo>
                  <a:lnTo>
                    <a:pt x="34" y="1301"/>
                  </a:lnTo>
                  <a:lnTo>
                    <a:pt x="1" y="1301"/>
                  </a:lnTo>
                  <a:lnTo>
                    <a:pt x="167" y="1701"/>
                  </a:lnTo>
                  <a:lnTo>
                    <a:pt x="267" y="2035"/>
                  </a:lnTo>
                  <a:lnTo>
                    <a:pt x="468" y="1968"/>
                  </a:lnTo>
                  <a:lnTo>
                    <a:pt x="2569" y="1335"/>
                  </a:lnTo>
                  <a:lnTo>
                    <a:pt x="3370" y="1101"/>
                  </a:lnTo>
                  <a:lnTo>
                    <a:pt x="4304" y="834"/>
                  </a:lnTo>
                  <a:lnTo>
                    <a:pt x="4370" y="634"/>
                  </a:lnTo>
                  <a:cubicBezTo>
                    <a:pt x="4437" y="434"/>
                    <a:pt x="4470" y="234"/>
                    <a:pt x="44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2756;p62">
              <a:extLst>
                <a:ext uri="{FF2B5EF4-FFF2-40B4-BE49-F238E27FC236}">
                  <a16:creationId xmlns:a16="http://schemas.microsoft.com/office/drawing/2014/main" id="{9862F142-BD0A-4111-00C6-A42B994FD672}"/>
                </a:ext>
              </a:extLst>
            </p:cNvPr>
            <p:cNvSpPr/>
            <p:nvPr/>
          </p:nvSpPr>
          <p:spPr>
            <a:xfrm>
              <a:off x="5595406" y="2049380"/>
              <a:ext cx="19117" cy="78832"/>
            </a:xfrm>
            <a:custGeom>
              <a:avLst/>
              <a:gdLst/>
              <a:ahLst/>
              <a:cxnLst/>
              <a:rect l="l" t="t" r="r" b="b"/>
              <a:pathLst>
                <a:path w="1068" h="4404" extrusionOk="0">
                  <a:moveTo>
                    <a:pt x="1067" y="1"/>
                  </a:moveTo>
                  <a:lnTo>
                    <a:pt x="300" y="268"/>
                  </a:lnTo>
                  <a:lnTo>
                    <a:pt x="200" y="1735"/>
                  </a:lnTo>
                  <a:lnTo>
                    <a:pt x="167" y="2035"/>
                  </a:lnTo>
                  <a:lnTo>
                    <a:pt x="0" y="4270"/>
                  </a:lnTo>
                  <a:lnTo>
                    <a:pt x="0" y="4337"/>
                  </a:lnTo>
                  <a:lnTo>
                    <a:pt x="367" y="4370"/>
                  </a:lnTo>
                  <a:lnTo>
                    <a:pt x="767" y="4404"/>
                  </a:lnTo>
                  <a:lnTo>
                    <a:pt x="767" y="4370"/>
                  </a:lnTo>
                  <a:lnTo>
                    <a:pt x="801" y="3837"/>
                  </a:lnTo>
                  <a:lnTo>
                    <a:pt x="934" y="1702"/>
                  </a:lnTo>
                  <a:lnTo>
                    <a:pt x="934" y="1602"/>
                  </a:lnTo>
                  <a:lnTo>
                    <a:pt x="106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2757;p62">
              <a:extLst>
                <a:ext uri="{FF2B5EF4-FFF2-40B4-BE49-F238E27FC236}">
                  <a16:creationId xmlns:a16="http://schemas.microsoft.com/office/drawing/2014/main" id="{28547169-02F4-91EB-0CEA-ACAD08A20943}"/>
                </a:ext>
              </a:extLst>
            </p:cNvPr>
            <p:cNvSpPr/>
            <p:nvPr/>
          </p:nvSpPr>
          <p:spPr>
            <a:xfrm>
              <a:off x="5246105" y="2078038"/>
              <a:ext cx="157055" cy="166022"/>
            </a:xfrm>
            <a:custGeom>
              <a:avLst/>
              <a:gdLst/>
              <a:ahLst/>
              <a:cxnLst/>
              <a:rect l="l" t="t" r="r" b="b"/>
              <a:pathLst>
                <a:path w="8774" h="9275" extrusionOk="0">
                  <a:moveTo>
                    <a:pt x="6138" y="1"/>
                  </a:moveTo>
                  <a:cubicBezTo>
                    <a:pt x="5904" y="1"/>
                    <a:pt x="5671" y="34"/>
                    <a:pt x="5437" y="101"/>
                  </a:cubicBezTo>
                  <a:cubicBezTo>
                    <a:pt x="4103" y="401"/>
                    <a:pt x="2902" y="1135"/>
                    <a:pt x="1968" y="2136"/>
                  </a:cubicBezTo>
                  <a:lnTo>
                    <a:pt x="1868" y="2102"/>
                  </a:lnTo>
                  <a:lnTo>
                    <a:pt x="1735" y="2403"/>
                  </a:lnTo>
                  <a:lnTo>
                    <a:pt x="1501" y="2636"/>
                  </a:lnTo>
                  <a:cubicBezTo>
                    <a:pt x="1001" y="3303"/>
                    <a:pt x="634" y="4037"/>
                    <a:pt x="400" y="4804"/>
                  </a:cubicBezTo>
                  <a:lnTo>
                    <a:pt x="100" y="5805"/>
                  </a:lnTo>
                  <a:cubicBezTo>
                    <a:pt x="100" y="5838"/>
                    <a:pt x="100" y="5838"/>
                    <a:pt x="100" y="5872"/>
                  </a:cubicBezTo>
                  <a:cubicBezTo>
                    <a:pt x="67" y="5905"/>
                    <a:pt x="67" y="5972"/>
                    <a:pt x="67" y="6005"/>
                  </a:cubicBezTo>
                  <a:cubicBezTo>
                    <a:pt x="67" y="6038"/>
                    <a:pt x="67" y="6072"/>
                    <a:pt x="67" y="6072"/>
                  </a:cubicBezTo>
                  <a:lnTo>
                    <a:pt x="67" y="6139"/>
                  </a:lnTo>
                  <a:cubicBezTo>
                    <a:pt x="33" y="6205"/>
                    <a:pt x="33" y="6272"/>
                    <a:pt x="33" y="6339"/>
                  </a:cubicBezTo>
                  <a:cubicBezTo>
                    <a:pt x="0" y="6739"/>
                    <a:pt x="33" y="7173"/>
                    <a:pt x="200" y="7573"/>
                  </a:cubicBezTo>
                  <a:cubicBezTo>
                    <a:pt x="334" y="7873"/>
                    <a:pt x="500" y="8173"/>
                    <a:pt x="734" y="8440"/>
                  </a:cubicBezTo>
                  <a:cubicBezTo>
                    <a:pt x="1001" y="8674"/>
                    <a:pt x="1301" y="8907"/>
                    <a:pt x="1601" y="9041"/>
                  </a:cubicBezTo>
                  <a:cubicBezTo>
                    <a:pt x="1868" y="9174"/>
                    <a:pt x="2168" y="9241"/>
                    <a:pt x="2435" y="9274"/>
                  </a:cubicBezTo>
                  <a:lnTo>
                    <a:pt x="2802" y="9274"/>
                  </a:lnTo>
                  <a:cubicBezTo>
                    <a:pt x="2902" y="9241"/>
                    <a:pt x="3036" y="9241"/>
                    <a:pt x="3169" y="9207"/>
                  </a:cubicBezTo>
                  <a:lnTo>
                    <a:pt x="3336" y="9174"/>
                  </a:lnTo>
                  <a:cubicBezTo>
                    <a:pt x="3603" y="9141"/>
                    <a:pt x="3836" y="9041"/>
                    <a:pt x="4070" y="8974"/>
                  </a:cubicBezTo>
                  <a:cubicBezTo>
                    <a:pt x="5404" y="8474"/>
                    <a:pt x="6571" y="7573"/>
                    <a:pt x="7405" y="6372"/>
                  </a:cubicBezTo>
                  <a:lnTo>
                    <a:pt x="7439" y="6339"/>
                  </a:lnTo>
                  <a:cubicBezTo>
                    <a:pt x="7572" y="6072"/>
                    <a:pt x="7739" y="5838"/>
                    <a:pt x="7872" y="5571"/>
                  </a:cubicBezTo>
                  <a:lnTo>
                    <a:pt x="8306" y="4838"/>
                  </a:lnTo>
                  <a:lnTo>
                    <a:pt x="8206" y="4804"/>
                  </a:lnTo>
                  <a:lnTo>
                    <a:pt x="8273" y="4637"/>
                  </a:lnTo>
                  <a:cubicBezTo>
                    <a:pt x="8273" y="4571"/>
                    <a:pt x="8306" y="4537"/>
                    <a:pt x="8306" y="4471"/>
                  </a:cubicBezTo>
                  <a:lnTo>
                    <a:pt x="8606" y="3470"/>
                  </a:lnTo>
                  <a:cubicBezTo>
                    <a:pt x="8773" y="3036"/>
                    <a:pt x="8773" y="2569"/>
                    <a:pt x="8673" y="2102"/>
                  </a:cubicBezTo>
                  <a:cubicBezTo>
                    <a:pt x="8640" y="2002"/>
                    <a:pt x="8606" y="1869"/>
                    <a:pt x="8573" y="1769"/>
                  </a:cubicBezTo>
                  <a:cubicBezTo>
                    <a:pt x="8573" y="1735"/>
                    <a:pt x="8540" y="1702"/>
                    <a:pt x="8540" y="1669"/>
                  </a:cubicBezTo>
                  <a:cubicBezTo>
                    <a:pt x="8506" y="1602"/>
                    <a:pt x="8473" y="1569"/>
                    <a:pt x="8473" y="1502"/>
                  </a:cubicBezTo>
                  <a:cubicBezTo>
                    <a:pt x="8373" y="1335"/>
                    <a:pt x="8273" y="1168"/>
                    <a:pt x="8139" y="1002"/>
                  </a:cubicBezTo>
                  <a:lnTo>
                    <a:pt x="8106" y="968"/>
                  </a:lnTo>
                  <a:lnTo>
                    <a:pt x="8139" y="1035"/>
                  </a:lnTo>
                  <a:cubicBezTo>
                    <a:pt x="8206" y="1235"/>
                    <a:pt x="8173" y="1469"/>
                    <a:pt x="8106" y="1702"/>
                  </a:cubicBezTo>
                  <a:lnTo>
                    <a:pt x="7872" y="2503"/>
                  </a:lnTo>
                  <a:cubicBezTo>
                    <a:pt x="7372" y="4104"/>
                    <a:pt x="6071" y="5371"/>
                    <a:pt x="4403" y="5772"/>
                  </a:cubicBezTo>
                  <a:cubicBezTo>
                    <a:pt x="4270" y="5805"/>
                    <a:pt x="4136" y="5805"/>
                    <a:pt x="4003" y="5805"/>
                  </a:cubicBezTo>
                  <a:cubicBezTo>
                    <a:pt x="3636" y="5772"/>
                    <a:pt x="3302" y="5605"/>
                    <a:pt x="3069" y="5338"/>
                  </a:cubicBezTo>
                  <a:cubicBezTo>
                    <a:pt x="3002" y="5271"/>
                    <a:pt x="2969" y="5171"/>
                    <a:pt x="2902" y="5104"/>
                  </a:cubicBezTo>
                  <a:cubicBezTo>
                    <a:pt x="2769" y="4838"/>
                    <a:pt x="2702" y="4537"/>
                    <a:pt x="2735" y="4237"/>
                  </a:cubicBezTo>
                  <a:cubicBezTo>
                    <a:pt x="2769" y="4170"/>
                    <a:pt x="2769" y="4070"/>
                    <a:pt x="2802" y="4004"/>
                  </a:cubicBezTo>
                  <a:lnTo>
                    <a:pt x="3036" y="3203"/>
                  </a:lnTo>
                  <a:cubicBezTo>
                    <a:pt x="3102" y="3036"/>
                    <a:pt x="3169" y="2836"/>
                    <a:pt x="3236" y="2669"/>
                  </a:cubicBezTo>
                  <a:cubicBezTo>
                    <a:pt x="3803" y="1368"/>
                    <a:pt x="4937" y="401"/>
                    <a:pt x="63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2758;p62">
              <a:extLst>
                <a:ext uri="{FF2B5EF4-FFF2-40B4-BE49-F238E27FC236}">
                  <a16:creationId xmlns:a16="http://schemas.microsoft.com/office/drawing/2014/main" id="{EE7BF973-92EA-5147-8D55-F448FE444AB8}"/>
                </a:ext>
              </a:extLst>
            </p:cNvPr>
            <p:cNvSpPr/>
            <p:nvPr/>
          </p:nvSpPr>
          <p:spPr>
            <a:xfrm>
              <a:off x="5358947" y="2078647"/>
              <a:ext cx="18" cy="18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rgbClr val="2542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2759;p62">
              <a:extLst>
                <a:ext uri="{FF2B5EF4-FFF2-40B4-BE49-F238E27FC236}">
                  <a16:creationId xmlns:a16="http://schemas.microsoft.com/office/drawing/2014/main" id="{CE728F44-1842-E604-E8E3-DF0DB39175DB}"/>
                </a:ext>
              </a:extLst>
            </p:cNvPr>
            <p:cNvSpPr/>
            <p:nvPr/>
          </p:nvSpPr>
          <p:spPr>
            <a:xfrm>
              <a:off x="5265795" y="2044977"/>
              <a:ext cx="157431" cy="165647"/>
            </a:xfrm>
            <a:custGeom>
              <a:avLst/>
              <a:gdLst/>
              <a:ahLst/>
              <a:cxnLst/>
              <a:rect l="l" t="t" r="r" b="b"/>
              <a:pathLst>
                <a:path w="8795" h="9254" extrusionOk="0">
                  <a:moveTo>
                    <a:pt x="5682" y="1781"/>
                  </a:moveTo>
                  <a:cubicBezTo>
                    <a:pt x="6328" y="1781"/>
                    <a:pt x="6895" y="2219"/>
                    <a:pt x="7039" y="2882"/>
                  </a:cubicBezTo>
                  <a:cubicBezTo>
                    <a:pt x="7073" y="3049"/>
                    <a:pt x="7073" y="3249"/>
                    <a:pt x="7039" y="3416"/>
                  </a:cubicBezTo>
                  <a:cubicBezTo>
                    <a:pt x="7039" y="3449"/>
                    <a:pt x="7039" y="3516"/>
                    <a:pt x="7006" y="3549"/>
                  </a:cubicBezTo>
                  <a:lnTo>
                    <a:pt x="6806" y="4283"/>
                  </a:lnTo>
                  <a:lnTo>
                    <a:pt x="6772" y="4350"/>
                  </a:lnTo>
                  <a:cubicBezTo>
                    <a:pt x="6272" y="5984"/>
                    <a:pt x="4971" y="7218"/>
                    <a:pt x="3303" y="7619"/>
                  </a:cubicBezTo>
                  <a:cubicBezTo>
                    <a:pt x="3170" y="7652"/>
                    <a:pt x="3036" y="7652"/>
                    <a:pt x="2870" y="7652"/>
                  </a:cubicBezTo>
                  <a:cubicBezTo>
                    <a:pt x="2736" y="7652"/>
                    <a:pt x="2636" y="7619"/>
                    <a:pt x="2503" y="7585"/>
                  </a:cubicBezTo>
                  <a:cubicBezTo>
                    <a:pt x="2303" y="7485"/>
                    <a:pt x="2102" y="7352"/>
                    <a:pt x="1936" y="7185"/>
                  </a:cubicBezTo>
                  <a:lnTo>
                    <a:pt x="1902" y="7118"/>
                  </a:lnTo>
                  <a:cubicBezTo>
                    <a:pt x="1869" y="7085"/>
                    <a:pt x="1836" y="7018"/>
                    <a:pt x="1802" y="6985"/>
                  </a:cubicBezTo>
                  <a:cubicBezTo>
                    <a:pt x="1635" y="6718"/>
                    <a:pt x="1569" y="6384"/>
                    <a:pt x="1635" y="6084"/>
                  </a:cubicBezTo>
                  <a:cubicBezTo>
                    <a:pt x="1635" y="6017"/>
                    <a:pt x="1635" y="5951"/>
                    <a:pt x="1669" y="5884"/>
                  </a:cubicBezTo>
                  <a:lnTo>
                    <a:pt x="1902" y="5083"/>
                  </a:lnTo>
                  <a:cubicBezTo>
                    <a:pt x="2269" y="3883"/>
                    <a:pt x="3070" y="2882"/>
                    <a:pt x="4171" y="2281"/>
                  </a:cubicBezTo>
                  <a:cubicBezTo>
                    <a:pt x="4437" y="2148"/>
                    <a:pt x="4671" y="2048"/>
                    <a:pt x="4938" y="1948"/>
                  </a:cubicBezTo>
                  <a:cubicBezTo>
                    <a:pt x="5038" y="1915"/>
                    <a:pt x="5105" y="1881"/>
                    <a:pt x="5171" y="1881"/>
                  </a:cubicBezTo>
                  <a:lnTo>
                    <a:pt x="5205" y="1881"/>
                  </a:lnTo>
                  <a:lnTo>
                    <a:pt x="5371" y="1814"/>
                  </a:lnTo>
                  <a:cubicBezTo>
                    <a:pt x="5476" y="1792"/>
                    <a:pt x="5580" y="1781"/>
                    <a:pt x="5682" y="1781"/>
                  </a:cubicBezTo>
                  <a:close/>
                  <a:moveTo>
                    <a:pt x="6022" y="0"/>
                  </a:moveTo>
                  <a:cubicBezTo>
                    <a:pt x="5809" y="0"/>
                    <a:pt x="5591" y="26"/>
                    <a:pt x="5371" y="80"/>
                  </a:cubicBezTo>
                  <a:cubicBezTo>
                    <a:pt x="5271" y="113"/>
                    <a:pt x="5171" y="113"/>
                    <a:pt x="5071" y="147"/>
                  </a:cubicBezTo>
                  <a:cubicBezTo>
                    <a:pt x="4804" y="247"/>
                    <a:pt x="4537" y="313"/>
                    <a:pt x="4271" y="447"/>
                  </a:cubicBezTo>
                  <a:cubicBezTo>
                    <a:pt x="3237" y="880"/>
                    <a:pt x="2336" y="1581"/>
                    <a:pt x="1602" y="2448"/>
                  </a:cubicBezTo>
                  <a:lnTo>
                    <a:pt x="1469" y="2782"/>
                  </a:lnTo>
                  <a:lnTo>
                    <a:pt x="1402" y="2882"/>
                  </a:lnTo>
                  <a:lnTo>
                    <a:pt x="1268" y="3015"/>
                  </a:lnTo>
                  <a:cubicBezTo>
                    <a:pt x="1268" y="3082"/>
                    <a:pt x="1235" y="3115"/>
                    <a:pt x="1202" y="3149"/>
                  </a:cubicBezTo>
                  <a:cubicBezTo>
                    <a:pt x="1168" y="3182"/>
                    <a:pt x="1135" y="3249"/>
                    <a:pt x="1135" y="3282"/>
                  </a:cubicBezTo>
                  <a:cubicBezTo>
                    <a:pt x="1068" y="3349"/>
                    <a:pt x="1035" y="3449"/>
                    <a:pt x="968" y="3516"/>
                  </a:cubicBezTo>
                  <a:cubicBezTo>
                    <a:pt x="935" y="3616"/>
                    <a:pt x="868" y="3682"/>
                    <a:pt x="835" y="3783"/>
                  </a:cubicBezTo>
                  <a:cubicBezTo>
                    <a:pt x="835" y="3816"/>
                    <a:pt x="801" y="3849"/>
                    <a:pt x="801" y="3883"/>
                  </a:cubicBezTo>
                  <a:cubicBezTo>
                    <a:pt x="735" y="3983"/>
                    <a:pt x="701" y="4116"/>
                    <a:pt x="635" y="4216"/>
                  </a:cubicBezTo>
                  <a:cubicBezTo>
                    <a:pt x="568" y="4416"/>
                    <a:pt x="468" y="4650"/>
                    <a:pt x="435" y="4850"/>
                  </a:cubicBezTo>
                  <a:lnTo>
                    <a:pt x="101" y="5851"/>
                  </a:lnTo>
                  <a:cubicBezTo>
                    <a:pt x="68" y="6017"/>
                    <a:pt x="34" y="6184"/>
                    <a:pt x="1" y="6351"/>
                  </a:cubicBezTo>
                  <a:cubicBezTo>
                    <a:pt x="1" y="6384"/>
                    <a:pt x="1" y="6418"/>
                    <a:pt x="1" y="6451"/>
                  </a:cubicBezTo>
                  <a:cubicBezTo>
                    <a:pt x="1" y="6484"/>
                    <a:pt x="1" y="6518"/>
                    <a:pt x="1" y="6518"/>
                  </a:cubicBezTo>
                  <a:cubicBezTo>
                    <a:pt x="1" y="6551"/>
                    <a:pt x="1" y="6585"/>
                    <a:pt x="1" y="6618"/>
                  </a:cubicBezTo>
                  <a:lnTo>
                    <a:pt x="1" y="6718"/>
                  </a:lnTo>
                  <a:cubicBezTo>
                    <a:pt x="1" y="6751"/>
                    <a:pt x="1" y="6751"/>
                    <a:pt x="1" y="6785"/>
                  </a:cubicBezTo>
                  <a:cubicBezTo>
                    <a:pt x="1" y="6818"/>
                    <a:pt x="1" y="6885"/>
                    <a:pt x="1" y="6951"/>
                  </a:cubicBezTo>
                  <a:cubicBezTo>
                    <a:pt x="34" y="7018"/>
                    <a:pt x="34" y="7118"/>
                    <a:pt x="68" y="7218"/>
                  </a:cubicBezTo>
                  <a:cubicBezTo>
                    <a:pt x="68" y="7252"/>
                    <a:pt x="68" y="7318"/>
                    <a:pt x="101" y="7352"/>
                  </a:cubicBezTo>
                  <a:lnTo>
                    <a:pt x="101" y="7385"/>
                  </a:lnTo>
                  <a:cubicBezTo>
                    <a:pt x="101" y="7452"/>
                    <a:pt x="134" y="7519"/>
                    <a:pt x="168" y="7585"/>
                  </a:cubicBezTo>
                  <a:cubicBezTo>
                    <a:pt x="168" y="7619"/>
                    <a:pt x="201" y="7652"/>
                    <a:pt x="234" y="7685"/>
                  </a:cubicBezTo>
                  <a:lnTo>
                    <a:pt x="234" y="7752"/>
                  </a:lnTo>
                  <a:cubicBezTo>
                    <a:pt x="268" y="7819"/>
                    <a:pt x="301" y="7885"/>
                    <a:pt x="368" y="7952"/>
                  </a:cubicBezTo>
                  <a:cubicBezTo>
                    <a:pt x="468" y="8152"/>
                    <a:pt x="568" y="8319"/>
                    <a:pt x="735" y="8453"/>
                  </a:cubicBezTo>
                  <a:cubicBezTo>
                    <a:pt x="801" y="8553"/>
                    <a:pt x="868" y="8619"/>
                    <a:pt x="968" y="8686"/>
                  </a:cubicBezTo>
                  <a:cubicBezTo>
                    <a:pt x="1002" y="8719"/>
                    <a:pt x="1035" y="8753"/>
                    <a:pt x="1068" y="8786"/>
                  </a:cubicBezTo>
                  <a:lnTo>
                    <a:pt x="1202" y="8853"/>
                  </a:lnTo>
                  <a:cubicBezTo>
                    <a:pt x="1202" y="8886"/>
                    <a:pt x="1235" y="8886"/>
                    <a:pt x="1268" y="8886"/>
                  </a:cubicBezTo>
                  <a:cubicBezTo>
                    <a:pt x="1302" y="8920"/>
                    <a:pt x="1335" y="8953"/>
                    <a:pt x="1369" y="8953"/>
                  </a:cubicBezTo>
                  <a:lnTo>
                    <a:pt x="1469" y="9020"/>
                  </a:lnTo>
                  <a:cubicBezTo>
                    <a:pt x="1569" y="9053"/>
                    <a:pt x="1669" y="9120"/>
                    <a:pt x="1769" y="9120"/>
                  </a:cubicBezTo>
                  <a:cubicBezTo>
                    <a:pt x="1836" y="9153"/>
                    <a:pt x="1902" y="9186"/>
                    <a:pt x="1969" y="9186"/>
                  </a:cubicBezTo>
                  <a:cubicBezTo>
                    <a:pt x="1969" y="9220"/>
                    <a:pt x="2002" y="9220"/>
                    <a:pt x="2036" y="9220"/>
                  </a:cubicBezTo>
                  <a:lnTo>
                    <a:pt x="2069" y="9220"/>
                  </a:lnTo>
                  <a:cubicBezTo>
                    <a:pt x="2169" y="9220"/>
                    <a:pt x="2236" y="9253"/>
                    <a:pt x="2336" y="9253"/>
                  </a:cubicBezTo>
                  <a:lnTo>
                    <a:pt x="2736" y="9253"/>
                  </a:lnTo>
                  <a:cubicBezTo>
                    <a:pt x="2903" y="9253"/>
                    <a:pt x="3103" y="9220"/>
                    <a:pt x="3303" y="9186"/>
                  </a:cubicBezTo>
                  <a:cubicBezTo>
                    <a:pt x="4838" y="8786"/>
                    <a:pt x="6239" y="7885"/>
                    <a:pt x="7206" y="6618"/>
                  </a:cubicBezTo>
                  <a:cubicBezTo>
                    <a:pt x="7673" y="5984"/>
                    <a:pt x="8040" y="5250"/>
                    <a:pt x="8273" y="4483"/>
                  </a:cubicBezTo>
                  <a:lnTo>
                    <a:pt x="8540" y="3682"/>
                  </a:lnTo>
                  <a:lnTo>
                    <a:pt x="8607" y="3482"/>
                  </a:lnTo>
                  <a:cubicBezTo>
                    <a:pt x="8640" y="3282"/>
                    <a:pt x="8707" y="3049"/>
                    <a:pt x="8707" y="2849"/>
                  </a:cubicBezTo>
                  <a:cubicBezTo>
                    <a:pt x="8795" y="1271"/>
                    <a:pt x="7526" y="0"/>
                    <a:pt x="60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2760;p62">
              <a:extLst>
                <a:ext uri="{FF2B5EF4-FFF2-40B4-BE49-F238E27FC236}">
                  <a16:creationId xmlns:a16="http://schemas.microsoft.com/office/drawing/2014/main" id="{FA18B088-F9F5-6B7F-1FC0-3E98DE08CCAF}"/>
                </a:ext>
              </a:extLst>
            </p:cNvPr>
            <p:cNvSpPr/>
            <p:nvPr/>
          </p:nvSpPr>
          <p:spPr>
            <a:xfrm>
              <a:off x="5391793" y="2095365"/>
              <a:ext cx="609" cy="1199"/>
            </a:xfrm>
            <a:custGeom>
              <a:avLst/>
              <a:gdLst/>
              <a:ahLst/>
              <a:cxnLst/>
              <a:rect l="l" t="t" r="r" b="b"/>
              <a:pathLst>
                <a:path w="34" h="67" extrusionOk="0">
                  <a:moveTo>
                    <a:pt x="0" y="0"/>
                  </a:moveTo>
                  <a:lnTo>
                    <a:pt x="34" y="67"/>
                  </a:lnTo>
                  <a:close/>
                </a:path>
              </a:pathLst>
            </a:custGeom>
            <a:solidFill>
              <a:srgbClr val="99CA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2761;p62">
              <a:extLst>
                <a:ext uri="{FF2B5EF4-FFF2-40B4-BE49-F238E27FC236}">
                  <a16:creationId xmlns:a16="http://schemas.microsoft.com/office/drawing/2014/main" id="{91F58D15-A2DC-5DCA-B717-02166C60C9B9}"/>
                </a:ext>
              </a:extLst>
            </p:cNvPr>
            <p:cNvSpPr/>
            <p:nvPr/>
          </p:nvSpPr>
          <p:spPr>
            <a:xfrm>
              <a:off x="5358947" y="2078038"/>
              <a:ext cx="18" cy="18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solidFill>
              <a:srgbClr val="99CA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2762;p62">
              <a:extLst>
                <a:ext uri="{FF2B5EF4-FFF2-40B4-BE49-F238E27FC236}">
                  <a16:creationId xmlns:a16="http://schemas.microsoft.com/office/drawing/2014/main" id="{8631741D-F332-EBD2-4112-C7F279A7305B}"/>
                </a:ext>
              </a:extLst>
            </p:cNvPr>
            <p:cNvSpPr/>
            <p:nvPr/>
          </p:nvSpPr>
          <p:spPr>
            <a:xfrm>
              <a:off x="5287901" y="2120443"/>
              <a:ext cx="65102" cy="75842"/>
            </a:xfrm>
            <a:custGeom>
              <a:avLst/>
              <a:gdLst/>
              <a:ahLst/>
              <a:cxnLst/>
              <a:rect l="l" t="t" r="r" b="b"/>
              <a:pathLst>
                <a:path w="3637" h="4237" extrusionOk="0">
                  <a:moveTo>
                    <a:pt x="3036" y="0"/>
                  </a:moveTo>
                  <a:lnTo>
                    <a:pt x="0" y="3770"/>
                  </a:lnTo>
                  <a:lnTo>
                    <a:pt x="601" y="4237"/>
                  </a:lnTo>
                  <a:lnTo>
                    <a:pt x="3636" y="467"/>
                  </a:lnTo>
                  <a:lnTo>
                    <a:pt x="303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2763;p62">
              <a:extLst>
                <a:ext uri="{FF2B5EF4-FFF2-40B4-BE49-F238E27FC236}">
                  <a16:creationId xmlns:a16="http://schemas.microsoft.com/office/drawing/2014/main" id="{09140744-B833-218B-B356-5A082051C29B}"/>
                </a:ext>
              </a:extLst>
            </p:cNvPr>
            <p:cNvSpPr/>
            <p:nvPr/>
          </p:nvSpPr>
          <p:spPr>
            <a:xfrm>
              <a:off x="5342228" y="2097155"/>
              <a:ext cx="80031" cy="36444"/>
            </a:xfrm>
            <a:custGeom>
              <a:avLst/>
              <a:gdLst/>
              <a:ahLst/>
              <a:cxnLst/>
              <a:rect l="l" t="t" r="r" b="b"/>
              <a:pathLst>
                <a:path w="4471" h="2036" extrusionOk="0">
                  <a:moveTo>
                    <a:pt x="4470" y="0"/>
                  </a:moveTo>
                  <a:lnTo>
                    <a:pt x="3103" y="434"/>
                  </a:lnTo>
                  <a:lnTo>
                    <a:pt x="2803" y="501"/>
                  </a:lnTo>
                  <a:lnTo>
                    <a:pt x="568" y="1168"/>
                  </a:lnTo>
                  <a:lnTo>
                    <a:pt x="34" y="1301"/>
                  </a:lnTo>
                  <a:lnTo>
                    <a:pt x="1" y="1301"/>
                  </a:lnTo>
                  <a:lnTo>
                    <a:pt x="101" y="1701"/>
                  </a:lnTo>
                  <a:lnTo>
                    <a:pt x="201" y="2035"/>
                  </a:lnTo>
                  <a:lnTo>
                    <a:pt x="434" y="1968"/>
                  </a:lnTo>
                  <a:lnTo>
                    <a:pt x="2536" y="1335"/>
                  </a:lnTo>
                  <a:lnTo>
                    <a:pt x="3336" y="1101"/>
                  </a:lnTo>
                  <a:lnTo>
                    <a:pt x="4304" y="834"/>
                  </a:lnTo>
                  <a:lnTo>
                    <a:pt x="4337" y="634"/>
                  </a:lnTo>
                  <a:cubicBezTo>
                    <a:pt x="4404" y="434"/>
                    <a:pt x="4437" y="234"/>
                    <a:pt x="44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2764;p62">
              <a:extLst>
                <a:ext uri="{FF2B5EF4-FFF2-40B4-BE49-F238E27FC236}">
                  <a16:creationId xmlns:a16="http://schemas.microsoft.com/office/drawing/2014/main" id="{3A6CB73A-CFBA-61EC-3112-33377AECFE65}"/>
                </a:ext>
              </a:extLst>
            </p:cNvPr>
            <p:cNvSpPr/>
            <p:nvPr/>
          </p:nvSpPr>
          <p:spPr>
            <a:xfrm>
              <a:off x="5338057" y="2049380"/>
              <a:ext cx="19117" cy="78832"/>
            </a:xfrm>
            <a:custGeom>
              <a:avLst/>
              <a:gdLst/>
              <a:ahLst/>
              <a:cxnLst/>
              <a:rect l="l" t="t" r="r" b="b"/>
              <a:pathLst>
                <a:path w="1068" h="4404" extrusionOk="0">
                  <a:moveTo>
                    <a:pt x="1068" y="1"/>
                  </a:moveTo>
                  <a:lnTo>
                    <a:pt x="300" y="268"/>
                  </a:lnTo>
                  <a:lnTo>
                    <a:pt x="267" y="268"/>
                  </a:lnTo>
                  <a:lnTo>
                    <a:pt x="167" y="1735"/>
                  </a:lnTo>
                  <a:lnTo>
                    <a:pt x="167" y="2035"/>
                  </a:lnTo>
                  <a:lnTo>
                    <a:pt x="0" y="4270"/>
                  </a:lnTo>
                  <a:lnTo>
                    <a:pt x="0" y="4337"/>
                  </a:lnTo>
                  <a:lnTo>
                    <a:pt x="334" y="4370"/>
                  </a:lnTo>
                  <a:lnTo>
                    <a:pt x="734" y="4404"/>
                  </a:lnTo>
                  <a:lnTo>
                    <a:pt x="767" y="4370"/>
                  </a:lnTo>
                  <a:lnTo>
                    <a:pt x="801" y="3837"/>
                  </a:lnTo>
                  <a:lnTo>
                    <a:pt x="934" y="1702"/>
                  </a:lnTo>
                  <a:lnTo>
                    <a:pt x="934" y="1602"/>
                  </a:lnTo>
                  <a:lnTo>
                    <a:pt x="106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2765;p62">
              <a:extLst>
                <a:ext uri="{FF2B5EF4-FFF2-40B4-BE49-F238E27FC236}">
                  <a16:creationId xmlns:a16="http://schemas.microsoft.com/office/drawing/2014/main" id="{8AE54288-BC15-A3F4-231E-3926EC2C2001}"/>
                </a:ext>
              </a:extLst>
            </p:cNvPr>
            <p:cNvSpPr/>
            <p:nvPr/>
          </p:nvSpPr>
          <p:spPr>
            <a:xfrm>
              <a:off x="6205026" y="1552011"/>
              <a:ext cx="40615" cy="112269"/>
            </a:xfrm>
            <a:custGeom>
              <a:avLst/>
              <a:gdLst/>
              <a:ahLst/>
              <a:cxnLst/>
              <a:rect l="l" t="t" r="r" b="b"/>
              <a:pathLst>
                <a:path w="2269" h="6272" extrusionOk="0">
                  <a:moveTo>
                    <a:pt x="1135" y="0"/>
                  </a:moveTo>
                  <a:cubicBezTo>
                    <a:pt x="401" y="901"/>
                    <a:pt x="1" y="2002"/>
                    <a:pt x="1" y="3136"/>
                  </a:cubicBezTo>
                  <a:cubicBezTo>
                    <a:pt x="1" y="3169"/>
                    <a:pt x="1" y="3202"/>
                    <a:pt x="1" y="3202"/>
                  </a:cubicBezTo>
                  <a:cubicBezTo>
                    <a:pt x="1" y="3503"/>
                    <a:pt x="34" y="3769"/>
                    <a:pt x="101" y="4036"/>
                  </a:cubicBezTo>
                  <a:cubicBezTo>
                    <a:pt x="101" y="4136"/>
                    <a:pt x="134" y="4236"/>
                    <a:pt x="134" y="4303"/>
                  </a:cubicBezTo>
                  <a:cubicBezTo>
                    <a:pt x="234" y="4637"/>
                    <a:pt x="334" y="4970"/>
                    <a:pt x="501" y="5271"/>
                  </a:cubicBezTo>
                  <a:cubicBezTo>
                    <a:pt x="634" y="5571"/>
                    <a:pt x="801" y="5838"/>
                    <a:pt x="968" y="6071"/>
                  </a:cubicBezTo>
                  <a:cubicBezTo>
                    <a:pt x="1035" y="6138"/>
                    <a:pt x="1068" y="6205"/>
                    <a:pt x="1135" y="6271"/>
                  </a:cubicBezTo>
                  <a:cubicBezTo>
                    <a:pt x="1168" y="6205"/>
                    <a:pt x="1235" y="6138"/>
                    <a:pt x="1268" y="6071"/>
                  </a:cubicBezTo>
                  <a:cubicBezTo>
                    <a:pt x="1468" y="5838"/>
                    <a:pt x="1635" y="5571"/>
                    <a:pt x="1769" y="5271"/>
                  </a:cubicBezTo>
                  <a:cubicBezTo>
                    <a:pt x="1902" y="4970"/>
                    <a:pt x="2035" y="4637"/>
                    <a:pt x="2102" y="4303"/>
                  </a:cubicBezTo>
                  <a:cubicBezTo>
                    <a:pt x="2136" y="4236"/>
                    <a:pt x="2169" y="4136"/>
                    <a:pt x="2169" y="4036"/>
                  </a:cubicBezTo>
                  <a:cubicBezTo>
                    <a:pt x="2236" y="3769"/>
                    <a:pt x="2269" y="3469"/>
                    <a:pt x="2269" y="3202"/>
                  </a:cubicBezTo>
                  <a:lnTo>
                    <a:pt x="2269" y="3136"/>
                  </a:lnTo>
                  <a:cubicBezTo>
                    <a:pt x="2269" y="2002"/>
                    <a:pt x="1869" y="901"/>
                    <a:pt x="113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2766;p62">
              <a:extLst>
                <a:ext uri="{FF2B5EF4-FFF2-40B4-BE49-F238E27FC236}">
                  <a16:creationId xmlns:a16="http://schemas.microsoft.com/office/drawing/2014/main" id="{5BB4F6CB-4CA9-EC66-78CE-EC8D90A4A82C}"/>
                </a:ext>
              </a:extLst>
            </p:cNvPr>
            <p:cNvSpPr/>
            <p:nvPr/>
          </p:nvSpPr>
          <p:spPr>
            <a:xfrm>
              <a:off x="6160240" y="1586630"/>
              <a:ext cx="61522" cy="60932"/>
            </a:xfrm>
            <a:custGeom>
              <a:avLst/>
              <a:gdLst/>
              <a:ahLst/>
              <a:cxnLst/>
              <a:rect l="l" t="t" r="r" b="b"/>
              <a:pathLst>
                <a:path w="3437" h="3404" extrusionOk="0">
                  <a:moveTo>
                    <a:pt x="1" y="1"/>
                  </a:moveTo>
                  <a:cubicBezTo>
                    <a:pt x="68" y="801"/>
                    <a:pt x="401" y="1535"/>
                    <a:pt x="935" y="2136"/>
                  </a:cubicBezTo>
                  <a:cubicBezTo>
                    <a:pt x="968" y="2202"/>
                    <a:pt x="1035" y="2269"/>
                    <a:pt x="1102" y="2336"/>
                  </a:cubicBezTo>
                  <a:lnTo>
                    <a:pt x="1168" y="2369"/>
                  </a:lnTo>
                  <a:cubicBezTo>
                    <a:pt x="1669" y="2870"/>
                    <a:pt x="2303" y="3203"/>
                    <a:pt x="3003" y="3337"/>
                  </a:cubicBezTo>
                  <a:cubicBezTo>
                    <a:pt x="3136" y="3370"/>
                    <a:pt x="3270" y="3403"/>
                    <a:pt x="3437" y="3403"/>
                  </a:cubicBezTo>
                  <a:cubicBezTo>
                    <a:pt x="3403" y="3070"/>
                    <a:pt x="3303" y="2703"/>
                    <a:pt x="3170" y="2369"/>
                  </a:cubicBezTo>
                  <a:cubicBezTo>
                    <a:pt x="3136" y="2302"/>
                    <a:pt x="3103" y="2202"/>
                    <a:pt x="3070" y="2136"/>
                  </a:cubicBezTo>
                  <a:cubicBezTo>
                    <a:pt x="2936" y="1802"/>
                    <a:pt x="2736" y="1535"/>
                    <a:pt x="2503" y="1302"/>
                  </a:cubicBezTo>
                  <a:lnTo>
                    <a:pt x="2336" y="1102"/>
                  </a:lnTo>
                  <a:cubicBezTo>
                    <a:pt x="1702" y="468"/>
                    <a:pt x="902" y="101"/>
                    <a:pt x="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2767;p62">
              <a:extLst>
                <a:ext uri="{FF2B5EF4-FFF2-40B4-BE49-F238E27FC236}">
                  <a16:creationId xmlns:a16="http://schemas.microsoft.com/office/drawing/2014/main" id="{11A7393D-1F2B-2EFD-31D7-89187CA45C23}"/>
                </a:ext>
              </a:extLst>
            </p:cNvPr>
            <p:cNvSpPr/>
            <p:nvPr/>
          </p:nvSpPr>
          <p:spPr>
            <a:xfrm>
              <a:off x="6228904" y="1586630"/>
              <a:ext cx="61522" cy="60932"/>
            </a:xfrm>
            <a:custGeom>
              <a:avLst/>
              <a:gdLst/>
              <a:ahLst/>
              <a:cxnLst/>
              <a:rect l="l" t="t" r="r" b="b"/>
              <a:pathLst>
                <a:path w="3437" h="3404" extrusionOk="0">
                  <a:moveTo>
                    <a:pt x="3437" y="1"/>
                  </a:moveTo>
                  <a:cubicBezTo>
                    <a:pt x="2536" y="68"/>
                    <a:pt x="1736" y="468"/>
                    <a:pt x="1102" y="1068"/>
                  </a:cubicBezTo>
                  <a:lnTo>
                    <a:pt x="935" y="1268"/>
                  </a:lnTo>
                  <a:cubicBezTo>
                    <a:pt x="701" y="1502"/>
                    <a:pt x="535" y="1802"/>
                    <a:pt x="368" y="2102"/>
                  </a:cubicBezTo>
                  <a:cubicBezTo>
                    <a:pt x="335" y="2202"/>
                    <a:pt x="301" y="2269"/>
                    <a:pt x="268" y="2369"/>
                  </a:cubicBezTo>
                  <a:cubicBezTo>
                    <a:pt x="134" y="2703"/>
                    <a:pt x="34" y="3070"/>
                    <a:pt x="1" y="3403"/>
                  </a:cubicBezTo>
                  <a:cubicBezTo>
                    <a:pt x="134" y="3403"/>
                    <a:pt x="301" y="3370"/>
                    <a:pt x="435" y="3337"/>
                  </a:cubicBezTo>
                  <a:cubicBezTo>
                    <a:pt x="1135" y="3203"/>
                    <a:pt x="1769" y="2870"/>
                    <a:pt x="2269" y="2369"/>
                  </a:cubicBezTo>
                  <a:lnTo>
                    <a:pt x="2336" y="2302"/>
                  </a:lnTo>
                  <a:cubicBezTo>
                    <a:pt x="2403" y="2236"/>
                    <a:pt x="2469" y="2202"/>
                    <a:pt x="2536" y="2102"/>
                  </a:cubicBezTo>
                  <a:cubicBezTo>
                    <a:pt x="3036" y="1502"/>
                    <a:pt x="3370" y="768"/>
                    <a:pt x="343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2768;p62">
              <a:extLst>
                <a:ext uri="{FF2B5EF4-FFF2-40B4-BE49-F238E27FC236}">
                  <a16:creationId xmlns:a16="http://schemas.microsoft.com/office/drawing/2014/main" id="{03CDF955-941B-C9D0-7B01-DAF8D03AA020}"/>
                </a:ext>
              </a:extLst>
            </p:cNvPr>
            <p:cNvSpPr/>
            <p:nvPr/>
          </p:nvSpPr>
          <p:spPr>
            <a:xfrm>
              <a:off x="6087405" y="1629035"/>
              <a:ext cx="241238" cy="206244"/>
            </a:xfrm>
            <a:custGeom>
              <a:avLst/>
              <a:gdLst/>
              <a:ahLst/>
              <a:cxnLst/>
              <a:rect l="l" t="t" r="r" b="b"/>
              <a:pathLst>
                <a:path w="13477" h="11522" extrusionOk="0">
                  <a:moveTo>
                    <a:pt x="7706" y="0"/>
                  </a:moveTo>
                  <a:cubicBezTo>
                    <a:pt x="2569" y="0"/>
                    <a:pt x="0" y="6205"/>
                    <a:pt x="3636" y="9841"/>
                  </a:cubicBezTo>
                  <a:cubicBezTo>
                    <a:pt x="4808" y="11001"/>
                    <a:pt x="6242" y="11521"/>
                    <a:pt x="7649" y="11521"/>
                  </a:cubicBezTo>
                  <a:cubicBezTo>
                    <a:pt x="10608" y="11521"/>
                    <a:pt x="13443" y="9220"/>
                    <a:pt x="13443" y="5738"/>
                  </a:cubicBezTo>
                  <a:cubicBezTo>
                    <a:pt x="13477" y="2569"/>
                    <a:pt x="10875" y="0"/>
                    <a:pt x="77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2769;p62">
              <a:extLst>
                <a:ext uri="{FF2B5EF4-FFF2-40B4-BE49-F238E27FC236}">
                  <a16:creationId xmlns:a16="http://schemas.microsoft.com/office/drawing/2014/main" id="{E0975025-E9EC-A758-30EC-C7647AE2E60B}"/>
                </a:ext>
              </a:extLst>
            </p:cNvPr>
            <p:cNvSpPr/>
            <p:nvPr/>
          </p:nvSpPr>
          <p:spPr>
            <a:xfrm>
              <a:off x="6188916" y="1629339"/>
              <a:ext cx="139137" cy="154352"/>
            </a:xfrm>
            <a:custGeom>
              <a:avLst/>
              <a:gdLst/>
              <a:ahLst/>
              <a:cxnLst/>
              <a:rect l="l" t="t" r="r" b="b"/>
              <a:pathLst>
                <a:path w="7773" h="8623" extrusionOk="0">
                  <a:moveTo>
                    <a:pt x="7772" y="5721"/>
                  </a:moveTo>
                  <a:cubicBezTo>
                    <a:pt x="7772" y="5726"/>
                    <a:pt x="7772" y="5732"/>
                    <a:pt x="7772" y="5737"/>
                  </a:cubicBezTo>
                  <a:lnTo>
                    <a:pt x="7772" y="5737"/>
                  </a:lnTo>
                  <a:cubicBezTo>
                    <a:pt x="7772" y="5743"/>
                    <a:pt x="7772" y="5748"/>
                    <a:pt x="7772" y="5754"/>
                  </a:cubicBezTo>
                  <a:lnTo>
                    <a:pt x="7772" y="5721"/>
                  </a:lnTo>
                  <a:close/>
                  <a:moveTo>
                    <a:pt x="2058" y="0"/>
                  </a:moveTo>
                  <a:cubicBezTo>
                    <a:pt x="1382" y="0"/>
                    <a:pt x="687" y="122"/>
                    <a:pt x="0" y="383"/>
                  </a:cubicBezTo>
                  <a:lnTo>
                    <a:pt x="0" y="4286"/>
                  </a:lnTo>
                  <a:cubicBezTo>
                    <a:pt x="0" y="6688"/>
                    <a:pt x="1935" y="8623"/>
                    <a:pt x="4336" y="8623"/>
                  </a:cubicBezTo>
                  <a:lnTo>
                    <a:pt x="7005" y="8623"/>
                  </a:lnTo>
                  <a:cubicBezTo>
                    <a:pt x="7503" y="7760"/>
                    <a:pt x="7769" y="6765"/>
                    <a:pt x="7772" y="5737"/>
                  </a:cubicBezTo>
                  <a:lnTo>
                    <a:pt x="7772" y="5737"/>
                  </a:lnTo>
                  <a:cubicBezTo>
                    <a:pt x="7763" y="2445"/>
                    <a:pt x="5090" y="0"/>
                    <a:pt x="20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2770;p62">
              <a:extLst>
                <a:ext uri="{FF2B5EF4-FFF2-40B4-BE49-F238E27FC236}">
                  <a16:creationId xmlns:a16="http://schemas.microsoft.com/office/drawing/2014/main" id="{87C735E5-13C8-BA2B-7EF0-C7D0B9100B67}"/>
                </a:ext>
              </a:extLst>
            </p:cNvPr>
            <p:cNvSpPr/>
            <p:nvPr/>
          </p:nvSpPr>
          <p:spPr>
            <a:xfrm>
              <a:off x="6225324" y="1654113"/>
              <a:ext cx="77650" cy="77632"/>
            </a:xfrm>
            <a:custGeom>
              <a:avLst/>
              <a:gdLst/>
              <a:ahLst/>
              <a:cxnLst/>
              <a:rect l="l" t="t" r="r" b="b"/>
              <a:pathLst>
                <a:path w="4338" h="4337" fill="none" extrusionOk="0">
                  <a:moveTo>
                    <a:pt x="1" y="0"/>
                  </a:moveTo>
                  <a:cubicBezTo>
                    <a:pt x="2403" y="0"/>
                    <a:pt x="4337" y="1935"/>
                    <a:pt x="4337" y="4337"/>
                  </a:cubicBezTo>
                </a:path>
              </a:pathLst>
            </a:custGeom>
            <a:noFill/>
            <a:ln w="75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2771;p62">
              <a:extLst>
                <a:ext uri="{FF2B5EF4-FFF2-40B4-BE49-F238E27FC236}">
                  <a16:creationId xmlns:a16="http://schemas.microsoft.com/office/drawing/2014/main" id="{90FFC4F0-C117-00E2-0DEC-87567AF68AC1}"/>
                </a:ext>
              </a:extLst>
            </p:cNvPr>
            <p:cNvSpPr/>
            <p:nvPr/>
          </p:nvSpPr>
          <p:spPr>
            <a:xfrm>
              <a:off x="6376400" y="1712019"/>
              <a:ext cx="40615" cy="112269"/>
            </a:xfrm>
            <a:custGeom>
              <a:avLst/>
              <a:gdLst/>
              <a:ahLst/>
              <a:cxnLst/>
              <a:rect l="l" t="t" r="r" b="b"/>
              <a:pathLst>
                <a:path w="2269" h="6272" extrusionOk="0">
                  <a:moveTo>
                    <a:pt x="1134" y="1"/>
                  </a:moveTo>
                  <a:cubicBezTo>
                    <a:pt x="400" y="901"/>
                    <a:pt x="0" y="2002"/>
                    <a:pt x="0" y="3170"/>
                  </a:cubicBezTo>
                  <a:cubicBezTo>
                    <a:pt x="0" y="3170"/>
                    <a:pt x="0" y="3203"/>
                    <a:pt x="0" y="3236"/>
                  </a:cubicBezTo>
                  <a:cubicBezTo>
                    <a:pt x="0" y="3503"/>
                    <a:pt x="34" y="3770"/>
                    <a:pt x="100" y="4070"/>
                  </a:cubicBezTo>
                  <a:cubicBezTo>
                    <a:pt x="100" y="4137"/>
                    <a:pt x="134" y="4237"/>
                    <a:pt x="134" y="4304"/>
                  </a:cubicBezTo>
                  <a:cubicBezTo>
                    <a:pt x="234" y="4637"/>
                    <a:pt x="334" y="4971"/>
                    <a:pt x="501" y="5305"/>
                  </a:cubicBezTo>
                  <a:cubicBezTo>
                    <a:pt x="634" y="5571"/>
                    <a:pt x="801" y="5838"/>
                    <a:pt x="1001" y="6072"/>
                  </a:cubicBezTo>
                  <a:cubicBezTo>
                    <a:pt x="1034" y="6139"/>
                    <a:pt x="1101" y="6205"/>
                    <a:pt x="1134" y="6272"/>
                  </a:cubicBezTo>
                  <a:lnTo>
                    <a:pt x="1268" y="6072"/>
                  </a:lnTo>
                  <a:cubicBezTo>
                    <a:pt x="1468" y="5838"/>
                    <a:pt x="1635" y="5571"/>
                    <a:pt x="1768" y="5305"/>
                  </a:cubicBezTo>
                  <a:cubicBezTo>
                    <a:pt x="1935" y="4971"/>
                    <a:pt x="2035" y="4637"/>
                    <a:pt x="2135" y="4304"/>
                  </a:cubicBezTo>
                  <a:cubicBezTo>
                    <a:pt x="2135" y="4237"/>
                    <a:pt x="2168" y="4137"/>
                    <a:pt x="2168" y="4070"/>
                  </a:cubicBezTo>
                  <a:cubicBezTo>
                    <a:pt x="2235" y="3770"/>
                    <a:pt x="2268" y="3503"/>
                    <a:pt x="2268" y="3203"/>
                  </a:cubicBezTo>
                  <a:lnTo>
                    <a:pt x="2268" y="3136"/>
                  </a:lnTo>
                  <a:cubicBezTo>
                    <a:pt x="2268" y="2002"/>
                    <a:pt x="1868" y="868"/>
                    <a:pt x="113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2772;p62">
              <a:extLst>
                <a:ext uri="{FF2B5EF4-FFF2-40B4-BE49-F238E27FC236}">
                  <a16:creationId xmlns:a16="http://schemas.microsoft.com/office/drawing/2014/main" id="{2720235D-A788-2648-BA73-14E48D32FFAF}"/>
                </a:ext>
              </a:extLst>
            </p:cNvPr>
            <p:cNvSpPr/>
            <p:nvPr/>
          </p:nvSpPr>
          <p:spPr>
            <a:xfrm>
              <a:off x="6331615" y="1746065"/>
              <a:ext cx="61522" cy="61504"/>
            </a:xfrm>
            <a:custGeom>
              <a:avLst/>
              <a:gdLst/>
              <a:ahLst/>
              <a:cxnLst/>
              <a:rect l="l" t="t" r="r" b="b"/>
              <a:pathLst>
                <a:path w="3437" h="3436" extrusionOk="0">
                  <a:moveTo>
                    <a:pt x="0" y="0"/>
                  </a:moveTo>
                  <a:lnTo>
                    <a:pt x="0" y="0"/>
                  </a:lnTo>
                  <a:cubicBezTo>
                    <a:pt x="67" y="801"/>
                    <a:pt x="401" y="1535"/>
                    <a:pt x="934" y="2135"/>
                  </a:cubicBezTo>
                  <a:lnTo>
                    <a:pt x="1101" y="2335"/>
                  </a:lnTo>
                  <a:cubicBezTo>
                    <a:pt x="1135" y="2369"/>
                    <a:pt x="1135" y="2369"/>
                    <a:pt x="1168" y="2402"/>
                  </a:cubicBezTo>
                  <a:cubicBezTo>
                    <a:pt x="1668" y="2902"/>
                    <a:pt x="2302" y="3236"/>
                    <a:pt x="3003" y="3369"/>
                  </a:cubicBezTo>
                  <a:cubicBezTo>
                    <a:pt x="3136" y="3403"/>
                    <a:pt x="3269" y="3436"/>
                    <a:pt x="3436" y="3436"/>
                  </a:cubicBezTo>
                  <a:cubicBezTo>
                    <a:pt x="3403" y="3069"/>
                    <a:pt x="3303" y="2702"/>
                    <a:pt x="3203" y="2369"/>
                  </a:cubicBezTo>
                  <a:cubicBezTo>
                    <a:pt x="3169" y="2302"/>
                    <a:pt x="3103" y="2202"/>
                    <a:pt x="3069" y="2135"/>
                  </a:cubicBezTo>
                  <a:cubicBezTo>
                    <a:pt x="2936" y="1835"/>
                    <a:pt x="2736" y="1535"/>
                    <a:pt x="2502" y="1301"/>
                  </a:cubicBezTo>
                  <a:cubicBezTo>
                    <a:pt x="2469" y="1234"/>
                    <a:pt x="2402" y="1168"/>
                    <a:pt x="2335" y="1101"/>
                  </a:cubicBezTo>
                  <a:cubicBezTo>
                    <a:pt x="1702" y="467"/>
                    <a:pt x="901" y="100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2773;p62">
              <a:extLst>
                <a:ext uri="{FF2B5EF4-FFF2-40B4-BE49-F238E27FC236}">
                  <a16:creationId xmlns:a16="http://schemas.microsoft.com/office/drawing/2014/main" id="{B7D8FCF6-8C38-5474-241E-1A31C2132233}"/>
                </a:ext>
              </a:extLst>
            </p:cNvPr>
            <p:cNvSpPr/>
            <p:nvPr/>
          </p:nvSpPr>
          <p:spPr>
            <a:xfrm>
              <a:off x="6400870" y="1746656"/>
              <a:ext cx="60932" cy="61522"/>
            </a:xfrm>
            <a:custGeom>
              <a:avLst/>
              <a:gdLst/>
              <a:ahLst/>
              <a:cxnLst/>
              <a:rect l="l" t="t" r="r" b="b"/>
              <a:pathLst>
                <a:path w="3404" h="3437" extrusionOk="0">
                  <a:moveTo>
                    <a:pt x="3403" y="1"/>
                  </a:moveTo>
                  <a:cubicBezTo>
                    <a:pt x="2536" y="67"/>
                    <a:pt x="1702" y="468"/>
                    <a:pt x="1068" y="1101"/>
                  </a:cubicBezTo>
                  <a:cubicBezTo>
                    <a:pt x="1035" y="1135"/>
                    <a:pt x="968" y="1201"/>
                    <a:pt x="901" y="1268"/>
                  </a:cubicBezTo>
                  <a:cubicBezTo>
                    <a:pt x="668" y="1535"/>
                    <a:pt x="501" y="1802"/>
                    <a:pt x="334" y="2135"/>
                  </a:cubicBezTo>
                  <a:cubicBezTo>
                    <a:pt x="301" y="2202"/>
                    <a:pt x="268" y="2302"/>
                    <a:pt x="234" y="2369"/>
                  </a:cubicBezTo>
                  <a:cubicBezTo>
                    <a:pt x="101" y="2702"/>
                    <a:pt x="34" y="3069"/>
                    <a:pt x="1" y="3436"/>
                  </a:cubicBezTo>
                  <a:cubicBezTo>
                    <a:pt x="134" y="3403"/>
                    <a:pt x="268" y="3370"/>
                    <a:pt x="401" y="3370"/>
                  </a:cubicBezTo>
                  <a:cubicBezTo>
                    <a:pt x="1102" y="3203"/>
                    <a:pt x="1735" y="2869"/>
                    <a:pt x="2236" y="2369"/>
                  </a:cubicBezTo>
                  <a:cubicBezTo>
                    <a:pt x="2269" y="2369"/>
                    <a:pt x="2302" y="2336"/>
                    <a:pt x="2302" y="2336"/>
                  </a:cubicBezTo>
                  <a:lnTo>
                    <a:pt x="2503" y="2135"/>
                  </a:lnTo>
                  <a:cubicBezTo>
                    <a:pt x="3003" y="1535"/>
                    <a:pt x="3337" y="768"/>
                    <a:pt x="340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2774;p62">
              <a:extLst>
                <a:ext uri="{FF2B5EF4-FFF2-40B4-BE49-F238E27FC236}">
                  <a16:creationId xmlns:a16="http://schemas.microsoft.com/office/drawing/2014/main" id="{A3D75EEE-A6E3-FF82-3175-F5B81BEB4998}"/>
                </a:ext>
              </a:extLst>
            </p:cNvPr>
            <p:cNvSpPr/>
            <p:nvPr/>
          </p:nvSpPr>
          <p:spPr>
            <a:xfrm>
              <a:off x="6259370" y="1789043"/>
              <a:ext cx="240630" cy="206280"/>
            </a:xfrm>
            <a:custGeom>
              <a:avLst/>
              <a:gdLst/>
              <a:ahLst/>
              <a:cxnLst/>
              <a:rect l="l" t="t" r="r" b="b"/>
              <a:pathLst>
                <a:path w="13443" h="11524" extrusionOk="0">
                  <a:moveTo>
                    <a:pt x="7733" y="1"/>
                  </a:moveTo>
                  <a:cubicBezTo>
                    <a:pt x="7713" y="1"/>
                    <a:pt x="7692" y="1"/>
                    <a:pt x="7672" y="1"/>
                  </a:cubicBezTo>
                  <a:cubicBezTo>
                    <a:pt x="2535" y="34"/>
                    <a:pt x="0" y="6205"/>
                    <a:pt x="3603" y="9841"/>
                  </a:cubicBezTo>
                  <a:cubicBezTo>
                    <a:pt x="4775" y="11003"/>
                    <a:pt x="6212" y="11523"/>
                    <a:pt x="7620" y="11523"/>
                  </a:cubicBezTo>
                  <a:cubicBezTo>
                    <a:pt x="10578" y="11523"/>
                    <a:pt x="13410" y="9229"/>
                    <a:pt x="13410" y="5772"/>
                  </a:cubicBezTo>
                  <a:cubicBezTo>
                    <a:pt x="13443" y="2590"/>
                    <a:pt x="10874" y="1"/>
                    <a:pt x="77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2775;p62">
              <a:extLst>
                <a:ext uri="{FF2B5EF4-FFF2-40B4-BE49-F238E27FC236}">
                  <a16:creationId xmlns:a16="http://schemas.microsoft.com/office/drawing/2014/main" id="{B17C7CF3-54B9-493C-F35C-9E74F08BE9AD}"/>
                </a:ext>
              </a:extLst>
            </p:cNvPr>
            <p:cNvSpPr/>
            <p:nvPr/>
          </p:nvSpPr>
          <p:spPr>
            <a:xfrm>
              <a:off x="6360273" y="1789365"/>
              <a:ext cx="139137" cy="154352"/>
            </a:xfrm>
            <a:custGeom>
              <a:avLst/>
              <a:gdLst/>
              <a:ahLst/>
              <a:cxnLst/>
              <a:rect l="l" t="t" r="r" b="b"/>
              <a:pathLst>
                <a:path w="7773" h="8623" extrusionOk="0">
                  <a:moveTo>
                    <a:pt x="2047" y="0"/>
                  </a:moveTo>
                  <a:cubicBezTo>
                    <a:pt x="1372" y="0"/>
                    <a:pt x="681" y="122"/>
                    <a:pt x="1" y="383"/>
                  </a:cubicBezTo>
                  <a:lnTo>
                    <a:pt x="1" y="4286"/>
                  </a:lnTo>
                  <a:cubicBezTo>
                    <a:pt x="1" y="6688"/>
                    <a:pt x="1935" y="8622"/>
                    <a:pt x="4337" y="8622"/>
                  </a:cubicBezTo>
                  <a:lnTo>
                    <a:pt x="7006" y="8622"/>
                  </a:lnTo>
                  <a:cubicBezTo>
                    <a:pt x="7506" y="7755"/>
                    <a:pt x="7773" y="6754"/>
                    <a:pt x="7773" y="5754"/>
                  </a:cubicBezTo>
                  <a:cubicBezTo>
                    <a:pt x="7773" y="2453"/>
                    <a:pt x="5074" y="0"/>
                    <a:pt x="20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2776;p62">
              <a:extLst>
                <a:ext uri="{FF2B5EF4-FFF2-40B4-BE49-F238E27FC236}">
                  <a16:creationId xmlns:a16="http://schemas.microsoft.com/office/drawing/2014/main" id="{C7DA5877-AC6D-BE0A-A6C3-4B1264D6C297}"/>
                </a:ext>
              </a:extLst>
            </p:cNvPr>
            <p:cNvSpPr/>
            <p:nvPr/>
          </p:nvSpPr>
          <p:spPr>
            <a:xfrm>
              <a:off x="6396699" y="1814121"/>
              <a:ext cx="77632" cy="78241"/>
            </a:xfrm>
            <a:custGeom>
              <a:avLst/>
              <a:gdLst/>
              <a:ahLst/>
              <a:cxnLst/>
              <a:rect l="l" t="t" r="r" b="b"/>
              <a:pathLst>
                <a:path w="4337" h="4371" fill="none" extrusionOk="0">
                  <a:moveTo>
                    <a:pt x="0" y="1"/>
                  </a:moveTo>
                  <a:cubicBezTo>
                    <a:pt x="2369" y="1"/>
                    <a:pt x="4337" y="1969"/>
                    <a:pt x="4337" y="4371"/>
                  </a:cubicBezTo>
                </a:path>
              </a:pathLst>
            </a:custGeom>
            <a:noFill/>
            <a:ln w="75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2777;p62">
              <a:extLst>
                <a:ext uri="{FF2B5EF4-FFF2-40B4-BE49-F238E27FC236}">
                  <a16:creationId xmlns:a16="http://schemas.microsoft.com/office/drawing/2014/main" id="{7F251F68-6A02-2D57-276E-380F4638400E}"/>
                </a:ext>
              </a:extLst>
            </p:cNvPr>
            <p:cNvSpPr/>
            <p:nvPr/>
          </p:nvSpPr>
          <p:spPr>
            <a:xfrm>
              <a:off x="6421168" y="1774114"/>
              <a:ext cx="290213" cy="650253"/>
            </a:xfrm>
            <a:custGeom>
              <a:avLst/>
              <a:gdLst/>
              <a:ahLst/>
              <a:cxnLst/>
              <a:rect l="l" t="t" r="r" b="b"/>
              <a:pathLst>
                <a:path w="16213" h="36327" extrusionOk="0">
                  <a:moveTo>
                    <a:pt x="12543" y="1"/>
                  </a:moveTo>
                  <a:lnTo>
                    <a:pt x="1" y="35026"/>
                  </a:lnTo>
                  <a:lnTo>
                    <a:pt x="3670" y="36327"/>
                  </a:lnTo>
                  <a:lnTo>
                    <a:pt x="16213" y="1302"/>
                  </a:lnTo>
                  <a:lnTo>
                    <a:pt x="1254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2778;p62">
              <a:extLst>
                <a:ext uri="{FF2B5EF4-FFF2-40B4-BE49-F238E27FC236}">
                  <a16:creationId xmlns:a16="http://schemas.microsoft.com/office/drawing/2014/main" id="{3B19EB64-4770-1871-5A05-F7F59C5B4531}"/>
                </a:ext>
              </a:extLst>
            </p:cNvPr>
            <p:cNvSpPr/>
            <p:nvPr/>
          </p:nvSpPr>
          <p:spPr>
            <a:xfrm>
              <a:off x="6366251" y="1912052"/>
              <a:ext cx="211972" cy="803101"/>
            </a:xfrm>
            <a:custGeom>
              <a:avLst/>
              <a:gdLst/>
              <a:ahLst/>
              <a:cxnLst/>
              <a:rect l="l" t="t" r="r" b="b"/>
              <a:pathLst>
                <a:path w="11842" h="44866" extrusionOk="0">
                  <a:moveTo>
                    <a:pt x="8039" y="0"/>
                  </a:moveTo>
                  <a:lnTo>
                    <a:pt x="0" y="44165"/>
                  </a:lnTo>
                  <a:lnTo>
                    <a:pt x="3836" y="44866"/>
                  </a:lnTo>
                  <a:lnTo>
                    <a:pt x="11842" y="701"/>
                  </a:lnTo>
                  <a:lnTo>
                    <a:pt x="80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2779;p62">
              <a:extLst>
                <a:ext uri="{FF2B5EF4-FFF2-40B4-BE49-F238E27FC236}">
                  <a16:creationId xmlns:a16="http://schemas.microsoft.com/office/drawing/2014/main" id="{9064F608-105D-7919-2164-84EBD29516F2}"/>
                </a:ext>
              </a:extLst>
            </p:cNvPr>
            <p:cNvSpPr/>
            <p:nvPr/>
          </p:nvSpPr>
          <p:spPr>
            <a:xfrm>
              <a:off x="6355708" y="2674448"/>
              <a:ext cx="82197" cy="69219"/>
            </a:xfrm>
            <a:custGeom>
              <a:avLst/>
              <a:gdLst/>
              <a:ahLst/>
              <a:cxnLst/>
              <a:rect l="l" t="t" r="r" b="b"/>
              <a:pathLst>
                <a:path w="4592" h="3867" extrusionOk="0">
                  <a:moveTo>
                    <a:pt x="2467" y="0"/>
                  </a:moveTo>
                  <a:cubicBezTo>
                    <a:pt x="977" y="0"/>
                    <a:pt x="0" y="1719"/>
                    <a:pt x="923" y="3041"/>
                  </a:cubicBezTo>
                  <a:cubicBezTo>
                    <a:pt x="1312" y="3605"/>
                    <a:pt x="1901" y="3866"/>
                    <a:pt x="2488" y="3866"/>
                  </a:cubicBezTo>
                  <a:cubicBezTo>
                    <a:pt x="3360" y="3866"/>
                    <a:pt x="4226" y="3290"/>
                    <a:pt x="4425" y="2274"/>
                  </a:cubicBezTo>
                  <a:cubicBezTo>
                    <a:pt x="4592" y="1240"/>
                    <a:pt x="3891" y="206"/>
                    <a:pt x="2857" y="39"/>
                  </a:cubicBezTo>
                  <a:cubicBezTo>
                    <a:pt x="2724" y="13"/>
                    <a:pt x="2594" y="0"/>
                    <a:pt x="246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2780;p62">
              <a:extLst>
                <a:ext uri="{FF2B5EF4-FFF2-40B4-BE49-F238E27FC236}">
                  <a16:creationId xmlns:a16="http://schemas.microsoft.com/office/drawing/2014/main" id="{8C98E678-AAE1-3846-F04B-DDAEEE835CCD}"/>
                </a:ext>
              </a:extLst>
            </p:cNvPr>
            <p:cNvSpPr/>
            <p:nvPr/>
          </p:nvSpPr>
          <p:spPr>
            <a:xfrm>
              <a:off x="6420578" y="1614106"/>
              <a:ext cx="211990" cy="803101"/>
            </a:xfrm>
            <a:custGeom>
              <a:avLst/>
              <a:gdLst/>
              <a:ahLst/>
              <a:cxnLst/>
              <a:rect l="l" t="t" r="r" b="b"/>
              <a:pathLst>
                <a:path w="11843" h="44866" extrusionOk="0">
                  <a:moveTo>
                    <a:pt x="8040" y="0"/>
                  </a:moveTo>
                  <a:lnTo>
                    <a:pt x="1" y="44165"/>
                  </a:lnTo>
                  <a:lnTo>
                    <a:pt x="3837" y="44866"/>
                  </a:lnTo>
                  <a:lnTo>
                    <a:pt x="11842" y="701"/>
                  </a:lnTo>
                  <a:lnTo>
                    <a:pt x="804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2781;p62">
              <a:extLst>
                <a:ext uri="{FF2B5EF4-FFF2-40B4-BE49-F238E27FC236}">
                  <a16:creationId xmlns:a16="http://schemas.microsoft.com/office/drawing/2014/main" id="{7E350337-CB19-B049-570F-AD3D250C55EF}"/>
                </a:ext>
              </a:extLst>
            </p:cNvPr>
            <p:cNvSpPr/>
            <p:nvPr/>
          </p:nvSpPr>
          <p:spPr>
            <a:xfrm>
              <a:off x="5004867" y="2543188"/>
              <a:ext cx="16736" cy="200641"/>
            </a:xfrm>
            <a:custGeom>
              <a:avLst/>
              <a:gdLst/>
              <a:ahLst/>
              <a:cxnLst/>
              <a:rect l="l" t="t" r="r" b="b"/>
              <a:pathLst>
                <a:path w="935" h="11209" extrusionOk="0">
                  <a:moveTo>
                    <a:pt x="1" y="0"/>
                  </a:moveTo>
                  <a:lnTo>
                    <a:pt x="1" y="11208"/>
                  </a:lnTo>
                  <a:lnTo>
                    <a:pt x="935" y="11208"/>
                  </a:lnTo>
                  <a:lnTo>
                    <a:pt x="93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2782;p62">
              <a:extLst>
                <a:ext uri="{FF2B5EF4-FFF2-40B4-BE49-F238E27FC236}">
                  <a16:creationId xmlns:a16="http://schemas.microsoft.com/office/drawing/2014/main" id="{7A997FEB-D7A2-B2EB-0DA5-ED8565E93506}"/>
                </a:ext>
              </a:extLst>
            </p:cNvPr>
            <p:cNvSpPr/>
            <p:nvPr/>
          </p:nvSpPr>
          <p:spPr>
            <a:xfrm>
              <a:off x="4899776" y="2269121"/>
              <a:ext cx="223338" cy="288995"/>
            </a:xfrm>
            <a:custGeom>
              <a:avLst/>
              <a:gdLst/>
              <a:ahLst/>
              <a:cxnLst/>
              <a:rect l="l" t="t" r="r" b="b"/>
              <a:pathLst>
                <a:path w="12477" h="16145" extrusionOk="0">
                  <a:moveTo>
                    <a:pt x="6339" y="0"/>
                  </a:moveTo>
                  <a:cubicBezTo>
                    <a:pt x="2136" y="3569"/>
                    <a:pt x="1" y="10274"/>
                    <a:pt x="1936" y="13843"/>
                  </a:cubicBezTo>
                  <a:cubicBezTo>
                    <a:pt x="2703" y="15244"/>
                    <a:pt x="4137" y="16145"/>
                    <a:pt x="6339" y="16145"/>
                  </a:cubicBezTo>
                  <a:cubicBezTo>
                    <a:pt x="11809" y="16145"/>
                    <a:pt x="12477" y="10574"/>
                    <a:pt x="10308" y="5537"/>
                  </a:cubicBezTo>
                  <a:lnTo>
                    <a:pt x="10308" y="5504"/>
                  </a:lnTo>
                  <a:cubicBezTo>
                    <a:pt x="9408" y="3403"/>
                    <a:pt x="8073" y="1501"/>
                    <a:pt x="633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2783;p62">
              <a:extLst>
                <a:ext uri="{FF2B5EF4-FFF2-40B4-BE49-F238E27FC236}">
                  <a16:creationId xmlns:a16="http://schemas.microsoft.com/office/drawing/2014/main" id="{23874069-5A90-639C-4D01-B04C9010E57D}"/>
                </a:ext>
              </a:extLst>
            </p:cNvPr>
            <p:cNvSpPr/>
            <p:nvPr/>
          </p:nvSpPr>
          <p:spPr>
            <a:xfrm>
              <a:off x="5013226" y="2363454"/>
              <a:ext cx="18" cy="194663"/>
            </a:xfrm>
            <a:custGeom>
              <a:avLst/>
              <a:gdLst/>
              <a:ahLst/>
              <a:cxnLst/>
              <a:rect l="l" t="t" r="r" b="b"/>
              <a:pathLst>
                <a:path w="1" h="10875" fill="none" extrusionOk="0">
                  <a:moveTo>
                    <a:pt x="1" y="1"/>
                  </a:moveTo>
                  <a:lnTo>
                    <a:pt x="1" y="4437"/>
                  </a:lnTo>
                  <a:lnTo>
                    <a:pt x="1" y="8306"/>
                  </a:lnTo>
                  <a:lnTo>
                    <a:pt x="1" y="10875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2784;p62">
              <a:extLst>
                <a:ext uri="{FF2B5EF4-FFF2-40B4-BE49-F238E27FC236}">
                  <a16:creationId xmlns:a16="http://schemas.microsoft.com/office/drawing/2014/main" id="{1145A5E8-9765-6E05-EEDD-A94CC0AEF1AD}"/>
                </a:ext>
              </a:extLst>
            </p:cNvPr>
            <p:cNvSpPr/>
            <p:nvPr/>
          </p:nvSpPr>
          <p:spPr>
            <a:xfrm>
              <a:off x="5013226" y="2402870"/>
              <a:ext cx="64512" cy="109279"/>
            </a:xfrm>
            <a:custGeom>
              <a:avLst/>
              <a:gdLst/>
              <a:ahLst/>
              <a:cxnLst/>
              <a:rect l="l" t="t" r="r" b="b"/>
              <a:pathLst>
                <a:path w="3604" h="6105" fill="none" extrusionOk="0">
                  <a:moveTo>
                    <a:pt x="2669" y="0"/>
                  </a:moveTo>
                  <a:lnTo>
                    <a:pt x="1" y="2235"/>
                  </a:lnTo>
                  <a:lnTo>
                    <a:pt x="1" y="6104"/>
                  </a:lnTo>
                  <a:lnTo>
                    <a:pt x="3603" y="3403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2785;p62">
              <a:extLst>
                <a:ext uri="{FF2B5EF4-FFF2-40B4-BE49-F238E27FC236}">
                  <a16:creationId xmlns:a16="http://schemas.microsoft.com/office/drawing/2014/main" id="{41742912-9897-E0FB-2C11-A8FB1999DB6A}"/>
                </a:ext>
              </a:extLst>
            </p:cNvPr>
            <p:cNvSpPr/>
            <p:nvPr/>
          </p:nvSpPr>
          <p:spPr>
            <a:xfrm>
              <a:off x="4948750" y="2402870"/>
              <a:ext cx="64494" cy="109279"/>
            </a:xfrm>
            <a:custGeom>
              <a:avLst/>
              <a:gdLst/>
              <a:ahLst/>
              <a:cxnLst/>
              <a:rect l="l" t="t" r="r" b="b"/>
              <a:pathLst>
                <a:path w="3603" h="6105" fill="none" extrusionOk="0">
                  <a:moveTo>
                    <a:pt x="934" y="0"/>
                  </a:moveTo>
                  <a:lnTo>
                    <a:pt x="3603" y="2235"/>
                  </a:lnTo>
                  <a:lnTo>
                    <a:pt x="3603" y="6104"/>
                  </a:lnTo>
                  <a:lnTo>
                    <a:pt x="0" y="3403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2786;p62">
              <a:extLst>
                <a:ext uri="{FF2B5EF4-FFF2-40B4-BE49-F238E27FC236}">
                  <a16:creationId xmlns:a16="http://schemas.microsoft.com/office/drawing/2014/main" id="{971905CD-7583-08E8-5116-1C8CAE0EE569}"/>
                </a:ext>
              </a:extLst>
            </p:cNvPr>
            <p:cNvSpPr/>
            <p:nvPr/>
          </p:nvSpPr>
          <p:spPr>
            <a:xfrm>
              <a:off x="5013226" y="2480591"/>
              <a:ext cx="289013" cy="183206"/>
            </a:xfrm>
            <a:custGeom>
              <a:avLst/>
              <a:gdLst/>
              <a:ahLst/>
              <a:cxnLst/>
              <a:rect l="l" t="t" r="r" b="b"/>
              <a:pathLst>
                <a:path w="16146" h="10235" extrusionOk="0">
                  <a:moveTo>
                    <a:pt x="5522" y="0"/>
                  </a:moveTo>
                  <a:cubicBezTo>
                    <a:pt x="2425" y="0"/>
                    <a:pt x="1" y="1511"/>
                    <a:pt x="1" y="5098"/>
                  </a:cubicBezTo>
                  <a:cubicBezTo>
                    <a:pt x="1" y="7333"/>
                    <a:pt x="901" y="8734"/>
                    <a:pt x="2336" y="9535"/>
                  </a:cubicBezTo>
                  <a:cubicBezTo>
                    <a:pt x="3223" y="10012"/>
                    <a:pt x="4309" y="10235"/>
                    <a:pt x="5496" y="10235"/>
                  </a:cubicBezTo>
                  <a:cubicBezTo>
                    <a:pt x="9039" y="10235"/>
                    <a:pt x="13472" y="8247"/>
                    <a:pt x="16146" y="5098"/>
                  </a:cubicBezTo>
                  <a:cubicBezTo>
                    <a:pt x="14645" y="3397"/>
                    <a:pt x="12743" y="2029"/>
                    <a:pt x="10642" y="1162"/>
                  </a:cubicBezTo>
                  <a:lnTo>
                    <a:pt x="10608" y="1129"/>
                  </a:lnTo>
                  <a:cubicBezTo>
                    <a:pt x="8894" y="402"/>
                    <a:pt x="7119" y="0"/>
                    <a:pt x="55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2787;p62">
              <a:extLst>
                <a:ext uri="{FF2B5EF4-FFF2-40B4-BE49-F238E27FC236}">
                  <a16:creationId xmlns:a16="http://schemas.microsoft.com/office/drawing/2014/main" id="{6C182B81-C72B-9E0D-3692-04545852BBCD}"/>
                </a:ext>
              </a:extLst>
            </p:cNvPr>
            <p:cNvSpPr/>
            <p:nvPr/>
          </p:nvSpPr>
          <p:spPr>
            <a:xfrm>
              <a:off x="5013226" y="2571846"/>
              <a:ext cx="194072" cy="18"/>
            </a:xfrm>
            <a:custGeom>
              <a:avLst/>
              <a:gdLst/>
              <a:ahLst/>
              <a:cxnLst/>
              <a:rect l="l" t="t" r="r" b="b"/>
              <a:pathLst>
                <a:path w="10842" h="1" fill="none" extrusionOk="0">
                  <a:moveTo>
                    <a:pt x="1" y="0"/>
                  </a:moveTo>
                  <a:lnTo>
                    <a:pt x="2569" y="0"/>
                  </a:lnTo>
                  <a:lnTo>
                    <a:pt x="6439" y="0"/>
                  </a:lnTo>
                  <a:lnTo>
                    <a:pt x="10842" y="0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2788;p62">
              <a:extLst>
                <a:ext uri="{FF2B5EF4-FFF2-40B4-BE49-F238E27FC236}">
                  <a16:creationId xmlns:a16="http://schemas.microsoft.com/office/drawing/2014/main" id="{22725264-DE66-63B0-E78D-060243BCFA02}"/>
                </a:ext>
              </a:extLst>
            </p:cNvPr>
            <p:cNvSpPr/>
            <p:nvPr/>
          </p:nvSpPr>
          <p:spPr>
            <a:xfrm>
              <a:off x="5059211" y="2507352"/>
              <a:ext cx="109279" cy="64512"/>
            </a:xfrm>
            <a:custGeom>
              <a:avLst/>
              <a:gdLst/>
              <a:ahLst/>
              <a:cxnLst/>
              <a:rect l="l" t="t" r="r" b="b"/>
              <a:pathLst>
                <a:path w="6105" h="3604" fill="none" extrusionOk="0">
                  <a:moveTo>
                    <a:pt x="6105" y="935"/>
                  </a:moveTo>
                  <a:lnTo>
                    <a:pt x="3870" y="3603"/>
                  </a:lnTo>
                  <a:lnTo>
                    <a:pt x="0" y="3603"/>
                  </a:lnTo>
                  <a:lnTo>
                    <a:pt x="2702" y="1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2789;p62">
              <a:extLst>
                <a:ext uri="{FF2B5EF4-FFF2-40B4-BE49-F238E27FC236}">
                  <a16:creationId xmlns:a16="http://schemas.microsoft.com/office/drawing/2014/main" id="{8C30D0F9-1735-4B28-33A9-931400B12EC7}"/>
                </a:ext>
              </a:extLst>
            </p:cNvPr>
            <p:cNvSpPr/>
            <p:nvPr/>
          </p:nvSpPr>
          <p:spPr>
            <a:xfrm>
              <a:off x="5059211" y="2571846"/>
              <a:ext cx="109279" cy="64494"/>
            </a:xfrm>
            <a:custGeom>
              <a:avLst/>
              <a:gdLst/>
              <a:ahLst/>
              <a:cxnLst/>
              <a:rect l="l" t="t" r="r" b="b"/>
              <a:pathLst>
                <a:path w="6105" h="3603" fill="none" extrusionOk="0">
                  <a:moveTo>
                    <a:pt x="6105" y="2669"/>
                  </a:moveTo>
                  <a:lnTo>
                    <a:pt x="3870" y="0"/>
                  </a:lnTo>
                  <a:lnTo>
                    <a:pt x="0" y="0"/>
                  </a:lnTo>
                  <a:lnTo>
                    <a:pt x="2702" y="3603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2790;p62">
              <a:extLst>
                <a:ext uri="{FF2B5EF4-FFF2-40B4-BE49-F238E27FC236}">
                  <a16:creationId xmlns:a16="http://schemas.microsoft.com/office/drawing/2014/main" id="{3A91D829-AB73-CEBA-6088-A23AAC45056E}"/>
                </a:ext>
              </a:extLst>
            </p:cNvPr>
            <p:cNvSpPr/>
            <p:nvPr/>
          </p:nvSpPr>
          <p:spPr>
            <a:xfrm>
              <a:off x="4722440" y="2480591"/>
              <a:ext cx="289013" cy="183206"/>
            </a:xfrm>
            <a:custGeom>
              <a:avLst/>
              <a:gdLst/>
              <a:ahLst/>
              <a:cxnLst/>
              <a:rect l="l" t="t" r="r" b="b"/>
              <a:pathLst>
                <a:path w="16146" h="10235" extrusionOk="0">
                  <a:moveTo>
                    <a:pt x="10625" y="0"/>
                  </a:moveTo>
                  <a:cubicBezTo>
                    <a:pt x="9028" y="0"/>
                    <a:pt x="7252" y="402"/>
                    <a:pt x="5538" y="1129"/>
                  </a:cubicBezTo>
                  <a:lnTo>
                    <a:pt x="5505" y="1162"/>
                  </a:lnTo>
                  <a:cubicBezTo>
                    <a:pt x="3403" y="2029"/>
                    <a:pt x="1502" y="3397"/>
                    <a:pt x="1" y="5098"/>
                  </a:cubicBezTo>
                  <a:cubicBezTo>
                    <a:pt x="2675" y="8247"/>
                    <a:pt x="7108" y="10235"/>
                    <a:pt x="10651" y="10235"/>
                  </a:cubicBezTo>
                  <a:cubicBezTo>
                    <a:pt x="11837" y="10235"/>
                    <a:pt x="12924" y="10012"/>
                    <a:pt x="13811" y="9535"/>
                  </a:cubicBezTo>
                  <a:cubicBezTo>
                    <a:pt x="15245" y="8734"/>
                    <a:pt x="16146" y="7333"/>
                    <a:pt x="16146" y="5098"/>
                  </a:cubicBezTo>
                  <a:cubicBezTo>
                    <a:pt x="16146" y="1511"/>
                    <a:pt x="13721" y="0"/>
                    <a:pt x="106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2791;p62">
              <a:extLst>
                <a:ext uri="{FF2B5EF4-FFF2-40B4-BE49-F238E27FC236}">
                  <a16:creationId xmlns:a16="http://schemas.microsoft.com/office/drawing/2014/main" id="{08D22F10-796B-DEED-6E0B-A7F16218A2D2}"/>
                </a:ext>
              </a:extLst>
            </p:cNvPr>
            <p:cNvSpPr/>
            <p:nvPr/>
          </p:nvSpPr>
          <p:spPr>
            <a:xfrm>
              <a:off x="4817382" y="2571846"/>
              <a:ext cx="194072" cy="18"/>
            </a:xfrm>
            <a:custGeom>
              <a:avLst/>
              <a:gdLst/>
              <a:ahLst/>
              <a:cxnLst/>
              <a:rect l="l" t="t" r="r" b="b"/>
              <a:pathLst>
                <a:path w="10842" h="1" fill="none" extrusionOk="0">
                  <a:moveTo>
                    <a:pt x="1" y="0"/>
                  </a:moveTo>
                  <a:lnTo>
                    <a:pt x="4404" y="0"/>
                  </a:lnTo>
                  <a:lnTo>
                    <a:pt x="8307" y="0"/>
                  </a:lnTo>
                  <a:lnTo>
                    <a:pt x="10842" y="0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2792;p62">
              <a:extLst>
                <a:ext uri="{FF2B5EF4-FFF2-40B4-BE49-F238E27FC236}">
                  <a16:creationId xmlns:a16="http://schemas.microsoft.com/office/drawing/2014/main" id="{A4E64D87-5DD7-11CB-187D-B78267EA05FA}"/>
                </a:ext>
              </a:extLst>
            </p:cNvPr>
            <p:cNvSpPr/>
            <p:nvPr/>
          </p:nvSpPr>
          <p:spPr>
            <a:xfrm>
              <a:off x="4856189" y="2507352"/>
              <a:ext cx="109297" cy="64512"/>
            </a:xfrm>
            <a:custGeom>
              <a:avLst/>
              <a:gdLst/>
              <a:ahLst/>
              <a:cxnLst/>
              <a:rect l="l" t="t" r="r" b="b"/>
              <a:pathLst>
                <a:path w="6106" h="3604" fill="none" extrusionOk="0">
                  <a:moveTo>
                    <a:pt x="1" y="935"/>
                  </a:moveTo>
                  <a:lnTo>
                    <a:pt x="2236" y="3603"/>
                  </a:lnTo>
                  <a:lnTo>
                    <a:pt x="6105" y="3603"/>
                  </a:lnTo>
                  <a:lnTo>
                    <a:pt x="3403" y="1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2793;p62">
              <a:extLst>
                <a:ext uri="{FF2B5EF4-FFF2-40B4-BE49-F238E27FC236}">
                  <a16:creationId xmlns:a16="http://schemas.microsoft.com/office/drawing/2014/main" id="{1B483FB5-7E86-A71C-8F45-8AEE18D27773}"/>
                </a:ext>
              </a:extLst>
            </p:cNvPr>
            <p:cNvSpPr/>
            <p:nvPr/>
          </p:nvSpPr>
          <p:spPr>
            <a:xfrm>
              <a:off x="4856189" y="2571846"/>
              <a:ext cx="109297" cy="64494"/>
            </a:xfrm>
            <a:custGeom>
              <a:avLst/>
              <a:gdLst/>
              <a:ahLst/>
              <a:cxnLst/>
              <a:rect l="l" t="t" r="r" b="b"/>
              <a:pathLst>
                <a:path w="6106" h="3603" fill="none" extrusionOk="0">
                  <a:moveTo>
                    <a:pt x="1" y="2669"/>
                  </a:moveTo>
                  <a:lnTo>
                    <a:pt x="2236" y="0"/>
                  </a:lnTo>
                  <a:lnTo>
                    <a:pt x="6105" y="0"/>
                  </a:lnTo>
                  <a:lnTo>
                    <a:pt x="3403" y="3603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16" name="Google Shape;2856;p62">
            <a:extLst>
              <a:ext uri="{FF2B5EF4-FFF2-40B4-BE49-F238E27FC236}">
                <a16:creationId xmlns:a16="http://schemas.microsoft.com/office/drawing/2014/main" id="{47CE1CBF-97A5-FD27-F994-BBABB4C1ED52}"/>
              </a:ext>
            </a:extLst>
          </p:cNvPr>
          <p:cNvGrpSpPr/>
          <p:nvPr/>
        </p:nvGrpSpPr>
        <p:grpSpPr>
          <a:xfrm rot="16200000">
            <a:off x="-6348440" y="1893538"/>
            <a:ext cx="2026369" cy="1461832"/>
            <a:chOff x="4572163" y="2994638"/>
            <a:chExt cx="2026369" cy="1461832"/>
          </a:xfrm>
        </p:grpSpPr>
        <p:grpSp>
          <p:nvGrpSpPr>
            <p:cNvPr id="1917" name="Google Shape;2857;p62">
              <a:extLst>
                <a:ext uri="{FF2B5EF4-FFF2-40B4-BE49-F238E27FC236}">
                  <a16:creationId xmlns:a16="http://schemas.microsoft.com/office/drawing/2014/main" id="{14FE7010-EF2D-01DA-C0C2-A9874C18BD71}"/>
                </a:ext>
              </a:extLst>
            </p:cNvPr>
            <p:cNvGrpSpPr/>
            <p:nvPr/>
          </p:nvGrpSpPr>
          <p:grpSpPr>
            <a:xfrm>
              <a:off x="4572163" y="2994638"/>
              <a:ext cx="2026369" cy="1461832"/>
              <a:chOff x="4571973" y="1401544"/>
              <a:chExt cx="2203293" cy="1589466"/>
            </a:xfrm>
          </p:grpSpPr>
          <p:sp>
            <p:nvSpPr>
              <p:cNvPr id="2239" name="Google Shape;2858;p62">
                <a:extLst>
                  <a:ext uri="{FF2B5EF4-FFF2-40B4-BE49-F238E27FC236}">
                    <a16:creationId xmlns:a16="http://schemas.microsoft.com/office/drawing/2014/main" id="{E7BA2FBD-AAD5-A2FC-82E9-7EA3DCB621EC}"/>
                  </a:ext>
                </a:extLst>
              </p:cNvPr>
              <p:cNvSpPr/>
              <p:nvPr/>
            </p:nvSpPr>
            <p:spPr>
              <a:xfrm>
                <a:off x="4571973" y="1401544"/>
                <a:ext cx="2203293" cy="1589466"/>
              </a:xfrm>
              <a:custGeom>
                <a:avLst/>
                <a:gdLst/>
                <a:ahLst/>
                <a:cxnLst/>
                <a:rect l="l" t="t" r="r" b="b"/>
                <a:pathLst>
                  <a:path w="123089" h="88797" extrusionOk="0">
                    <a:moveTo>
                      <a:pt x="22917" y="0"/>
                    </a:moveTo>
                    <a:cubicBezTo>
                      <a:pt x="10208" y="0"/>
                      <a:pt x="1" y="10241"/>
                      <a:pt x="1" y="22916"/>
                    </a:cubicBezTo>
                    <a:lnTo>
                      <a:pt x="1" y="65847"/>
                    </a:lnTo>
                    <a:cubicBezTo>
                      <a:pt x="1" y="78556"/>
                      <a:pt x="10208" y="88797"/>
                      <a:pt x="22917" y="88797"/>
                    </a:cubicBezTo>
                    <a:lnTo>
                      <a:pt x="100172" y="88797"/>
                    </a:lnTo>
                    <a:cubicBezTo>
                      <a:pt x="112881" y="88797"/>
                      <a:pt x="123089" y="78556"/>
                      <a:pt x="123089" y="65847"/>
                    </a:cubicBezTo>
                    <a:lnTo>
                      <a:pt x="123089" y="22916"/>
                    </a:lnTo>
                    <a:cubicBezTo>
                      <a:pt x="123089" y="10241"/>
                      <a:pt x="112881" y="0"/>
                      <a:pt x="10017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0" name="Google Shape;2859;p62">
                <a:extLst>
                  <a:ext uri="{FF2B5EF4-FFF2-40B4-BE49-F238E27FC236}">
                    <a16:creationId xmlns:a16="http://schemas.microsoft.com/office/drawing/2014/main" id="{914E1D34-81FF-EFF1-8192-E1A38E4781B8}"/>
                  </a:ext>
                </a:extLst>
              </p:cNvPr>
              <p:cNvSpPr/>
              <p:nvPr/>
            </p:nvSpPr>
            <p:spPr>
              <a:xfrm>
                <a:off x="4683633" y="1513186"/>
                <a:ext cx="1979973" cy="1365573"/>
              </a:xfrm>
              <a:custGeom>
                <a:avLst/>
                <a:gdLst/>
                <a:ahLst/>
                <a:cxnLst/>
                <a:rect l="l" t="t" r="r" b="b"/>
                <a:pathLst>
                  <a:path w="110613" h="76289" extrusionOk="0">
                    <a:moveTo>
                      <a:pt x="16679" y="1"/>
                    </a:moveTo>
                    <a:cubicBezTo>
                      <a:pt x="7439" y="1"/>
                      <a:pt x="1" y="7440"/>
                      <a:pt x="1" y="16679"/>
                    </a:cubicBezTo>
                    <a:lnTo>
                      <a:pt x="1" y="59610"/>
                    </a:lnTo>
                    <a:cubicBezTo>
                      <a:pt x="1" y="68850"/>
                      <a:pt x="7439" y="76289"/>
                      <a:pt x="16679" y="76289"/>
                    </a:cubicBezTo>
                    <a:lnTo>
                      <a:pt x="93934" y="76289"/>
                    </a:lnTo>
                    <a:cubicBezTo>
                      <a:pt x="103174" y="76289"/>
                      <a:pt x="110613" y="68850"/>
                      <a:pt x="110613" y="59610"/>
                    </a:cubicBezTo>
                    <a:lnTo>
                      <a:pt x="110613" y="16679"/>
                    </a:lnTo>
                    <a:cubicBezTo>
                      <a:pt x="110613" y="7440"/>
                      <a:pt x="103174" y="1"/>
                      <a:pt x="9393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1" name="Google Shape;2860;p62">
                <a:extLst>
                  <a:ext uri="{FF2B5EF4-FFF2-40B4-BE49-F238E27FC236}">
                    <a16:creationId xmlns:a16="http://schemas.microsoft.com/office/drawing/2014/main" id="{BC1EC505-E50C-BEC7-36CF-E5AB230D4AA3}"/>
                  </a:ext>
                </a:extLst>
              </p:cNvPr>
              <p:cNvSpPr/>
              <p:nvPr/>
            </p:nvSpPr>
            <p:spPr>
              <a:xfrm>
                <a:off x="4683633" y="1513794"/>
                <a:ext cx="1384672" cy="1364964"/>
              </a:xfrm>
              <a:custGeom>
                <a:avLst/>
                <a:gdLst/>
                <a:ahLst/>
                <a:cxnLst/>
                <a:rect l="l" t="t" r="r" b="b"/>
                <a:pathLst>
                  <a:path w="77356" h="76255" fill="none" extrusionOk="0">
                    <a:moveTo>
                      <a:pt x="77356" y="76255"/>
                    </a:moveTo>
                    <a:lnTo>
                      <a:pt x="16679" y="76255"/>
                    </a:lnTo>
                    <a:cubicBezTo>
                      <a:pt x="7473" y="76255"/>
                      <a:pt x="1" y="68816"/>
                      <a:pt x="1" y="59576"/>
                    </a:cubicBezTo>
                    <a:lnTo>
                      <a:pt x="1" y="16679"/>
                    </a:lnTo>
                    <a:cubicBezTo>
                      <a:pt x="1" y="7439"/>
                      <a:pt x="7473" y="0"/>
                      <a:pt x="16679" y="0"/>
                    </a:cubicBezTo>
                  </a:path>
                </a:pathLst>
              </a:custGeom>
              <a:noFill/>
              <a:ln w="5000" cap="flat" cmpd="sng">
                <a:solidFill>
                  <a:schemeClr val="lt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918" name="Google Shape;2861;p62">
              <a:extLst>
                <a:ext uri="{FF2B5EF4-FFF2-40B4-BE49-F238E27FC236}">
                  <a16:creationId xmlns:a16="http://schemas.microsoft.com/office/drawing/2014/main" id="{F0216BF0-DE81-012E-AD63-959FD994AB16}"/>
                </a:ext>
              </a:extLst>
            </p:cNvPr>
            <p:cNvSpPr/>
            <p:nvPr/>
          </p:nvSpPr>
          <p:spPr>
            <a:xfrm>
              <a:off x="4771898" y="3419104"/>
              <a:ext cx="1626900" cy="612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94" name="Google Shape;2862;p62">
              <a:extLst>
                <a:ext uri="{FF2B5EF4-FFF2-40B4-BE49-F238E27FC236}">
                  <a16:creationId xmlns:a16="http://schemas.microsoft.com/office/drawing/2014/main" id="{5D330ECB-A99C-C92E-B7FB-FB7A0D027645}"/>
                </a:ext>
              </a:extLst>
            </p:cNvPr>
            <p:cNvGrpSpPr/>
            <p:nvPr/>
          </p:nvGrpSpPr>
          <p:grpSpPr>
            <a:xfrm>
              <a:off x="4745165" y="3227997"/>
              <a:ext cx="1680366" cy="995113"/>
              <a:chOff x="4791798" y="3172798"/>
              <a:chExt cx="1794879" cy="1062928"/>
            </a:xfrm>
          </p:grpSpPr>
          <p:grpSp>
            <p:nvGrpSpPr>
              <p:cNvPr id="2195" name="Google Shape;2863;p62">
                <a:extLst>
                  <a:ext uri="{FF2B5EF4-FFF2-40B4-BE49-F238E27FC236}">
                    <a16:creationId xmlns:a16="http://schemas.microsoft.com/office/drawing/2014/main" id="{8FB792C5-B6FB-0EBB-5520-C76E8EB5567D}"/>
                  </a:ext>
                </a:extLst>
              </p:cNvPr>
              <p:cNvGrpSpPr/>
              <p:nvPr/>
            </p:nvGrpSpPr>
            <p:grpSpPr>
              <a:xfrm rot="-1799733">
                <a:off x="6072043" y="3201961"/>
                <a:ext cx="282431" cy="1004602"/>
                <a:chOff x="5967843" y="1438625"/>
                <a:chExt cx="467693" cy="1663575"/>
              </a:xfrm>
            </p:grpSpPr>
            <p:sp>
              <p:nvSpPr>
                <p:cNvPr id="2236" name="Google Shape;2864;p62">
                  <a:extLst>
                    <a:ext uri="{FF2B5EF4-FFF2-40B4-BE49-F238E27FC236}">
                      <a16:creationId xmlns:a16="http://schemas.microsoft.com/office/drawing/2014/main" id="{0350ECD6-9782-44B7-3566-19D381E1814C}"/>
                    </a:ext>
                  </a:extLst>
                </p:cNvPr>
                <p:cNvSpPr/>
                <p:nvPr/>
              </p:nvSpPr>
              <p:spPr>
                <a:xfrm>
                  <a:off x="5967843" y="1585038"/>
                  <a:ext cx="467693" cy="2059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564" h="11258" extrusionOk="0">
                      <a:moveTo>
                        <a:pt x="1" y="1"/>
                      </a:moveTo>
                      <a:lnTo>
                        <a:pt x="1" y="11258"/>
                      </a:lnTo>
                      <a:lnTo>
                        <a:pt x="25564" y="11258"/>
                      </a:lnTo>
                      <a:lnTo>
                        <a:pt x="2556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37" name="Google Shape;2865;p62">
                  <a:extLst>
                    <a:ext uri="{FF2B5EF4-FFF2-40B4-BE49-F238E27FC236}">
                      <a16:creationId xmlns:a16="http://schemas.microsoft.com/office/drawing/2014/main" id="{C2BE86DD-D1F7-C9B6-83FF-C69F04D2DC23}"/>
                    </a:ext>
                  </a:extLst>
                </p:cNvPr>
                <p:cNvSpPr/>
                <p:nvPr/>
              </p:nvSpPr>
              <p:spPr>
                <a:xfrm>
                  <a:off x="6087625" y="1438625"/>
                  <a:ext cx="94300" cy="1663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72" h="66543" extrusionOk="0">
                      <a:moveTo>
                        <a:pt x="1775" y="1"/>
                      </a:moveTo>
                      <a:lnTo>
                        <a:pt x="1" y="66542"/>
                      </a:lnTo>
                      <a:lnTo>
                        <a:pt x="3771" y="66542"/>
                      </a:lnTo>
                      <a:lnTo>
                        <a:pt x="377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38" name="Google Shape;2866;p62">
                  <a:extLst>
                    <a:ext uri="{FF2B5EF4-FFF2-40B4-BE49-F238E27FC236}">
                      <a16:creationId xmlns:a16="http://schemas.microsoft.com/office/drawing/2014/main" id="{C6C63E7D-4E0D-FC2D-F0B8-2E60D32E1237}"/>
                    </a:ext>
                  </a:extLst>
                </p:cNvPr>
                <p:cNvSpPr/>
                <p:nvPr/>
              </p:nvSpPr>
              <p:spPr>
                <a:xfrm>
                  <a:off x="6233200" y="1438625"/>
                  <a:ext cx="92900" cy="1663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16" h="66543" extrusionOk="0">
                      <a:moveTo>
                        <a:pt x="0" y="1"/>
                      </a:moveTo>
                      <a:lnTo>
                        <a:pt x="0" y="66542"/>
                      </a:lnTo>
                      <a:lnTo>
                        <a:pt x="3715" y="66542"/>
                      </a:lnTo>
                      <a:lnTo>
                        <a:pt x="199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196" name="Google Shape;2867;p62">
                <a:extLst>
                  <a:ext uri="{FF2B5EF4-FFF2-40B4-BE49-F238E27FC236}">
                    <a16:creationId xmlns:a16="http://schemas.microsoft.com/office/drawing/2014/main" id="{94E9F2E3-D7CA-45B0-1F3E-E69B5E57367F}"/>
                  </a:ext>
                </a:extLst>
              </p:cNvPr>
              <p:cNvGrpSpPr/>
              <p:nvPr/>
            </p:nvGrpSpPr>
            <p:grpSpPr>
              <a:xfrm>
                <a:off x="4791798" y="3172798"/>
                <a:ext cx="1429735" cy="1062928"/>
                <a:chOff x="3402400" y="1131825"/>
                <a:chExt cx="2588225" cy="1924200"/>
              </a:xfrm>
            </p:grpSpPr>
            <p:sp>
              <p:nvSpPr>
                <p:cNvPr id="2197" name="Google Shape;2868;p62">
                  <a:extLst>
                    <a:ext uri="{FF2B5EF4-FFF2-40B4-BE49-F238E27FC236}">
                      <a16:creationId xmlns:a16="http://schemas.microsoft.com/office/drawing/2014/main" id="{6BBC9FD7-5508-4891-5554-2DA3D40C31B5}"/>
                    </a:ext>
                  </a:extLst>
                </p:cNvPr>
                <p:cNvSpPr/>
                <p:nvPr/>
              </p:nvSpPr>
              <p:spPr>
                <a:xfrm>
                  <a:off x="3402400" y="1136150"/>
                  <a:ext cx="1396025" cy="191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841" h="76795" extrusionOk="0">
                      <a:moveTo>
                        <a:pt x="11568" y="1"/>
                      </a:moveTo>
                      <a:cubicBezTo>
                        <a:pt x="9858" y="1"/>
                        <a:pt x="8126" y="433"/>
                        <a:pt x="6544" y="1342"/>
                      </a:cubicBezTo>
                      <a:cubicBezTo>
                        <a:pt x="1664" y="4170"/>
                        <a:pt x="1" y="10325"/>
                        <a:pt x="2829" y="15205"/>
                      </a:cubicBezTo>
                      <a:lnTo>
                        <a:pt x="35323" y="71432"/>
                      </a:lnTo>
                      <a:cubicBezTo>
                        <a:pt x="37127" y="74852"/>
                        <a:pt x="40636" y="76794"/>
                        <a:pt x="44247" y="76794"/>
                      </a:cubicBezTo>
                      <a:cubicBezTo>
                        <a:pt x="45965" y="76794"/>
                        <a:pt x="47706" y="76355"/>
                        <a:pt x="49297" y="75425"/>
                      </a:cubicBezTo>
                      <a:cubicBezTo>
                        <a:pt x="54232" y="72542"/>
                        <a:pt x="55840" y="66165"/>
                        <a:pt x="52790" y="61285"/>
                      </a:cubicBezTo>
                      <a:lnTo>
                        <a:pt x="20351" y="5057"/>
                      </a:lnTo>
                      <a:cubicBezTo>
                        <a:pt x="18488" y="1815"/>
                        <a:pt x="15072" y="1"/>
                        <a:pt x="11568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8" name="Google Shape;2869;p62">
                  <a:extLst>
                    <a:ext uri="{FF2B5EF4-FFF2-40B4-BE49-F238E27FC236}">
                      <a16:creationId xmlns:a16="http://schemas.microsoft.com/office/drawing/2014/main" id="{2F911EE8-ECC9-60D6-FCEE-3F26E7BF93D2}"/>
                    </a:ext>
                  </a:extLst>
                </p:cNvPr>
                <p:cNvSpPr/>
                <p:nvPr/>
              </p:nvSpPr>
              <p:spPr>
                <a:xfrm>
                  <a:off x="3564600" y="1408125"/>
                  <a:ext cx="820700" cy="1382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828" h="55286" extrusionOk="0">
                      <a:moveTo>
                        <a:pt x="1331" y="1"/>
                      </a:moveTo>
                      <a:lnTo>
                        <a:pt x="1" y="777"/>
                      </a:lnTo>
                      <a:lnTo>
                        <a:pt x="31441" y="55286"/>
                      </a:lnTo>
                      <a:lnTo>
                        <a:pt x="32828" y="54509"/>
                      </a:lnTo>
                      <a:lnTo>
                        <a:pt x="1331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9" name="Google Shape;2870;p62">
                  <a:extLst>
                    <a:ext uri="{FF2B5EF4-FFF2-40B4-BE49-F238E27FC236}">
                      <a16:creationId xmlns:a16="http://schemas.microsoft.com/office/drawing/2014/main" id="{18AFC8C0-5EF9-8066-11D2-88B65F9247AC}"/>
                    </a:ext>
                  </a:extLst>
                </p:cNvPr>
                <p:cNvSpPr/>
                <p:nvPr/>
              </p:nvSpPr>
              <p:spPr>
                <a:xfrm>
                  <a:off x="3626975" y="1373475"/>
                  <a:ext cx="820725" cy="1380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829" h="55230" extrusionOk="0">
                      <a:moveTo>
                        <a:pt x="1332" y="1"/>
                      </a:moveTo>
                      <a:lnTo>
                        <a:pt x="1" y="777"/>
                      </a:lnTo>
                      <a:lnTo>
                        <a:pt x="31442" y="55230"/>
                      </a:lnTo>
                      <a:lnTo>
                        <a:pt x="32828" y="54454"/>
                      </a:lnTo>
                      <a:lnTo>
                        <a:pt x="1332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00" name="Google Shape;2871;p62">
                  <a:extLst>
                    <a:ext uri="{FF2B5EF4-FFF2-40B4-BE49-F238E27FC236}">
                      <a16:creationId xmlns:a16="http://schemas.microsoft.com/office/drawing/2014/main" id="{1CD9330D-6633-B20E-C085-9AF82486282A}"/>
                    </a:ext>
                  </a:extLst>
                </p:cNvPr>
                <p:cNvSpPr/>
                <p:nvPr/>
              </p:nvSpPr>
              <p:spPr>
                <a:xfrm>
                  <a:off x="3689375" y="1337425"/>
                  <a:ext cx="820700" cy="1382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828" h="55286" extrusionOk="0">
                      <a:moveTo>
                        <a:pt x="1331" y="1"/>
                      </a:moveTo>
                      <a:lnTo>
                        <a:pt x="0" y="777"/>
                      </a:lnTo>
                      <a:lnTo>
                        <a:pt x="31441" y="55286"/>
                      </a:lnTo>
                      <a:lnTo>
                        <a:pt x="32827" y="54509"/>
                      </a:lnTo>
                      <a:lnTo>
                        <a:pt x="1331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01" name="Google Shape;2872;p62">
                  <a:extLst>
                    <a:ext uri="{FF2B5EF4-FFF2-40B4-BE49-F238E27FC236}">
                      <a16:creationId xmlns:a16="http://schemas.microsoft.com/office/drawing/2014/main" id="{D1C556EF-FC8A-2190-89EA-C4FAFBC74CCD}"/>
                    </a:ext>
                  </a:extLst>
                </p:cNvPr>
                <p:cNvSpPr/>
                <p:nvPr/>
              </p:nvSpPr>
              <p:spPr>
                <a:xfrm>
                  <a:off x="3751750" y="1301400"/>
                  <a:ext cx="819325" cy="1382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73" h="55285" extrusionOk="0">
                      <a:moveTo>
                        <a:pt x="1331" y="0"/>
                      </a:moveTo>
                      <a:lnTo>
                        <a:pt x="1" y="776"/>
                      </a:lnTo>
                      <a:lnTo>
                        <a:pt x="31441" y="55285"/>
                      </a:lnTo>
                      <a:lnTo>
                        <a:pt x="32772" y="54509"/>
                      </a:lnTo>
                      <a:lnTo>
                        <a:pt x="1331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02" name="Google Shape;2873;p62">
                  <a:extLst>
                    <a:ext uri="{FF2B5EF4-FFF2-40B4-BE49-F238E27FC236}">
                      <a16:creationId xmlns:a16="http://schemas.microsoft.com/office/drawing/2014/main" id="{D78E0119-D51E-8B73-8DDE-F4F399018363}"/>
                    </a:ext>
                  </a:extLst>
                </p:cNvPr>
                <p:cNvSpPr/>
                <p:nvPr/>
              </p:nvSpPr>
              <p:spPr>
                <a:xfrm>
                  <a:off x="3462025" y="1496850"/>
                  <a:ext cx="833175" cy="1444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327" h="57781" extrusionOk="0">
                      <a:moveTo>
                        <a:pt x="0" y="1"/>
                      </a:moveTo>
                      <a:lnTo>
                        <a:pt x="33326" y="57781"/>
                      </a:lnTo>
                      <a:lnTo>
                        <a:pt x="30887" y="33216"/>
                      </a:lnTo>
                      <a:lnTo>
                        <a:pt x="29667" y="21349"/>
                      </a:lnTo>
                      <a:lnTo>
                        <a:pt x="20018" y="14418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03" name="Google Shape;2874;p62">
                  <a:extLst>
                    <a:ext uri="{FF2B5EF4-FFF2-40B4-BE49-F238E27FC236}">
                      <a16:creationId xmlns:a16="http://schemas.microsoft.com/office/drawing/2014/main" id="{176AE530-87C7-E230-9067-0AE0384732AC}"/>
                    </a:ext>
                  </a:extLst>
                </p:cNvPr>
                <p:cNvSpPr/>
                <p:nvPr/>
              </p:nvSpPr>
              <p:spPr>
                <a:xfrm>
                  <a:off x="4163475" y="2251000"/>
                  <a:ext cx="124800" cy="12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92" h="5047" extrusionOk="0">
                      <a:moveTo>
                        <a:pt x="1054" y="0"/>
                      </a:moveTo>
                      <a:lnTo>
                        <a:pt x="1" y="3993"/>
                      </a:lnTo>
                      <a:lnTo>
                        <a:pt x="3938" y="5046"/>
                      </a:lnTo>
                      <a:lnTo>
                        <a:pt x="4991" y="1054"/>
                      </a:lnTo>
                      <a:lnTo>
                        <a:pt x="1054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04" name="Google Shape;2875;p62">
                  <a:extLst>
                    <a:ext uri="{FF2B5EF4-FFF2-40B4-BE49-F238E27FC236}">
                      <a16:creationId xmlns:a16="http://schemas.microsoft.com/office/drawing/2014/main" id="{76F8BAC8-B3D6-6A8F-5D0C-2E6BA349690E}"/>
                    </a:ext>
                  </a:extLst>
                </p:cNvPr>
                <p:cNvSpPr/>
                <p:nvPr/>
              </p:nvSpPr>
              <p:spPr>
                <a:xfrm>
                  <a:off x="4034550" y="2029175"/>
                  <a:ext cx="126175" cy="12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47" h="5047" extrusionOk="0">
                      <a:moveTo>
                        <a:pt x="1110" y="1"/>
                      </a:moveTo>
                      <a:lnTo>
                        <a:pt x="1" y="3993"/>
                      </a:lnTo>
                      <a:lnTo>
                        <a:pt x="3993" y="5047"/>
                      </a:lnTo>
                      <a:lnTo>
                        <a:pt x="5047" y="1054"/>
                      </a:lnTo>
                      <a:lnTo>
                        <a:pt x="1110" y="1"/>
                      </a:lnTo>
                      <a:close/>
                    </a:path>
                  </a:pathLst>
                </a:custGeom>
                <a:solidFill>
                  <a:srgbClr val="5F8D6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05" name="Google Shape;2876;p62">
                  <a:extLst>
                    <a:ext uri="{FF2B5EF4-FFF2-40B4-BE49-F238E27FC236}">
                      <a16:creationId xmlns:a16="http://schemas.microsoft.com/office/drawing/2014/main" id="{CB7DFD9E-0E7D-CCA8-3197-ECA7B1C302BE}"/>
                    </a:ext>
                  </a:extLst>
                </p:cNvPr>
                <p:cNvSpPr/>
                <p:nvPr/>
              </p:nvSpPr>
              <p:spPr>
                <a:xfrm>
                  <a:off x="3918100" y="1817075"/>
                  <a:ext cx="126175" cy="12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47" h="5047" extrusionOk="0">
                      <a:moveTo>
                        <a:pt x="1054" y="1"/>
                      </a:moveTo>
                      <a:lnTo>
                        <a:pt x="1" y="3993"/>
                      </a:lnTo>
                      <a:lnTo>
                        <a:pt x="3938" y="5047"/>
                      </a:lnTo>
                      <a:lnTo>
                        <a:pt x="5047" y="1110"/>
                      </a:lnTo>
                      <a:lnTo>
                        <a:pt x="1054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06" name="Google Shape;2877;p62">
                  <a:extLst>
                    <a:ext uri="{FF2B5EF4-FFF2-40B4-BE49-F238E27FC236}">
                      <a16:creationId xmlns:a16="http://schemas.microsoft.com/office/drawing/2014/main" id="{6C5889DB-1437-62D3-00F3-A9E928937BC6}"/>
                    </a:ext>
                  </a:extLst>
                </p:cNvPr>
                <p:cNvSpPr/>
                <p:nvPr/>
              </p:nvSpPr>
              <p:spPr>
                <a:xfrm>
                  <a:off x="3900075" y="1243175"/>
                  <a:ext cx="834575" cy="1444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383" h="57781" extrusionOk="0">
                      <a:moveTo>
                        <a:pt x="1" y="0"/>
                      </a:moveTo>
                      <a:lnTo>
                        <a:pt x="3661" y="36432"/>
                      </a:lnTo>
                      <a:lnTo>
                        <a:pt x="33382" y="5778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07" name="Google Shape;2878;p62">
                  <a:extLst>
                    <a:ext uri="{FF2B5EF4-FFF2-40B4-BE49-F238E27FC236}">
                      <a16:creationId xmlns:a16="http://schemas.microsoft.com/office/drawing/2014/main" id="{ED9BB344-C1B3-7C01-31E1-61123FD177DB}"/>
                    </a:ext>
                  </a:extLst>
                </p:cNvPr>
                <p:cNvSpPr/>
                <p:nvPr/>
              </p:nvSpPr>
              <p:spPr>
                <a:xfrm>
                  <a:off x="3998500" y="1131825"/>
                  <a:ext cx="1393250" cy="1916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730" h="76663" extrusionOk="0">
                      <a:moveTo>
                        <a:pt x="11564" y="0"/>
                      </a:moveTo>
                      <a:cubicBezTo>
                        <a:pt x="9854" y="0"/>
                        <a:pt x="8123" y="434"/>
                        <a:pt x="6544" y="1349"/>
                      </a:cubicBezTo>
                      <a:cubicBezTo>
                        <a:pt x="1609" y="4232"/>
                        <a:pt x="1" y="10498"/>
                        <a:pt x="2940" y="15378"/>
                      </a:cubicBezTo>
                      <a:lnTo>
                        <a:pt x="35379" y="71605"/>
                      </a:lnTo>
                      <a:cubicBezTo>
                        <a:pt x="37242" y="74848"/>
                        <a:pt x="40658" y="76662"/>
                        <a:pt x="44179" y="76662"/>
                      </a:cubicBezTo>
                      <a:cubicBezTo>
                        <a:pt x="45898" y="76662"/>
                        <a:pt x="47641" y="76230"/>
                        <a:pt x="49241" y="75321"/>
                      </a:cubicBezTo>
                      <a:cubicBezTo>
                        <a:pt x="54066" y="72493"/>
                        <a:pt x="55729" y="66282"/>
                        <a:pt x="52901" y="61458"/>
                      </a:cubicBezTo>
                      <a:lnTo>
                        <a:pt x="20462" y="5230"/>
                      </a:lnTo>
                      <a:cubicBezTo>
                        <a:pt x="18625" y="1892"/>
                        <a:pt x="15138" y="0"/>
                        <a:pt x="1156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08" name="Google Shape;2879;p62">
                  <a:extLst>
                    <a:ext uri="{FF2B5EF4-FFF2-40B4-BE49-F238E27FC236}">
                      <a16:creationId xmlns:a16="http://schemas.microsoft.com/office/drawing/2014/main" id="{7731F455-BDF5-FA05-4D42-4CFF5419F93B}"/>
                    </a:ext>
                  </a:extLst>
                </p:cNvPr>
                <p:cNvSpPr/>
                <p:nvPr/>
              </p:nvSpPr>
              <p:spPr>
                <a:xfrm>
                  <a:off x="4163475" y="1408125"/>
                  <a:ext cx="820700" cy="1382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828" h="55286" extrusionOk="0">
                      <a:moveTo>
                        <a:pt x="1331" y="1"/>
                      </a:moveTo>
                      <a:lnTo>
                        <a:pt x="1" y="777"/>
                      </a:lnTo>
                      <a:lnTo>
                        <a:pt x="31441" y="55286"/>
                      </a:lnTo>
                      <a:lnTo>
                        <a:pt x="32828" y="54509"/>
                      </a:lnTo>
                      <a:lnTo>
                        <a:pt x="1331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09" name="Google Shape;2880;p62">
                  <a:extLst>
                    <a:ext uri="{FF2B5EF4-FFF2-40B4-BE49-F238E27FC236}">
                      <a16:creationId xmlns:a16="http://schemas.microsoft.com/office/drawing/2014/main" id="{C874A4CC-557E-0A13-72C5-20F45CCBE4D0}"/>
                    </a:ext>
                  </a:extLst>
                </p:cNvPr>
                <p:cNvSpPr/>
                <p:nvPr/>
              </p:nvSpPr>
              <p:spPr>
                <a:xfrm>
                  <a:off x="4225850" y="1372100"/>
                  <a:ext cx="820700" cy="1382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828" h="55285" extrusionOk="0">
                      <a:moveTo>
                        <a:pt x="1332" y="0"/>
                      </a:moveTo>
                      <a:lnTo>
                        <a:pt x="1" y="776"/>
                      </a:lnTo>
                      <a:lnTo>
                        <a:pt x="31442" y="55285"/>
                      </a:lnTo>
                      <a:lnTo>
                        <a:pt x="32828" y="54509"/>
                      </a:lnTo>
                      <a:lnTo>
                        <a:pt x="1332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10" name="Google Shape;2881;p62">
                  <a:extLst>
                    <a:ext uri="{FF2B5EF4-FFF2-40B4-BE49-F238E27FC236}">
                      <a16:creationId xmlns:a16="http://schemas.microsoft.com/office/drawing/2014/main" id="{C75390EB-C610-5F6E-DB5D-C3EAD1C3EFBF}"/>
                    </a:ext>
                  </a:extLst>
                </p:cNvPr>
                <p:cNvSpPr/>
                <p:nvPr/>
              </p:nvSpPr>
              <p:spPr>
                <a:xfrm>
                  <a:off x="4288250" y="1337425"/>
                  <a:ext cx="820700" cy="1382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828" h="55286" extrusionOk="0">
                      <a:moveTo>
                        <a:pt x="1331" y="1"/>
                      </a:moveTo>
                      <a:lnTo>
                        <a:pt x="0" y="777"/>
                      </a:lnTo>
                      <a:lnTo>
                        <a:pt x="31441" y="55286"/>
                      </a:lnTo>
                      <a:lnTo>
                        <a:pt x="32827" y="54509"/>
                      </a:lnTo>
                      <a:lnTo>
                        <a:pt x="1331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11" name="Google Shape;2882;p62">
                  <a:extLst>
                    <a:ext uri="{FF2B5EF4-FFF2-40B4-BE49-F238E27FC236}">
                      <a16:creationId xmlns:a16="http://schemas.microsoft.com/office/drawing/2014/main" id="{34CFF605-473C-1DE5-19A4-6C651375E589}"/>
                    </a:ext>
                  </a:extLst>
                </p:cNvPr>
                <p:cNvSpPr/>
                <p:nvPr/>
              </p:nvSpPr>
              <p:spPr>
                <a:xfrm>
                  <a:off x="4350625" y="1301400"/>
                  <a:ext cx="819325" cy="1382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73" h="55285" extrusionOk="0">
                      <a:moveTo>
                        <a:pt x="1331" y="0"/>
                      </a:moveTo>
                      <a:lnTo>
                        <a:pt x="0" y="776"/>
                      </a:lnTo>
                      <a:lnTo>
                        <a:pt x="31441" y="55285"/>
                      </a:lnTo>
                      <a:lnTo>
                        <a:pt x="32772" y="54509"/>
                      </a:lnTo>
                      <a:lnTo>
                        <a:pt x="1331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12" name="Google Shape;2883;p62">
                  <a:extLst>
                    <a:ext uri="{FF2B5EF4-FFF2-40B4-BE49-F238E27FC236}">
                      <a16:creationId xmlns:a16="http://schemas.microsoft.com/office/drawing/2014/main" id="{FF607AE4-299C-F3EA-91DE-5A715B7245E3}"/>
                    </a:ext>
                  </a:extLst>
                </p:cNvPr>
                <p:cNvSpPr/>
                <p:nvPr/>
              </p:nvSpPr>
              <p:spPr>
                <a:xfrm>
                  <a:off x="4060900" y="1496850"/>
                  <a:ext cx="833175" cy="1444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327" h="57781" extrusionOk="0">
                      <a:moveTo>
                        <a:pt x="0" y="1"/>
                      </a:moveTo>
                      <a:lnTo>
                        <a:pt x="33326" y="57781"/>
                      </a:lnTo>
                      <a:lnTo>
                        <a:pt x="30886" y="33216"/>
                      </a:lnTo>
                      <a:lnTo>
                        <a:pt x="29667" y="21349"/>
                      </a:lnTo>
                      <a:lnTo>
                        <a:pt x="20018" y="14418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13" name="Google Shape;2884;p62">
                  <a:extLst>
                    <a:ext uri="{FF2B5EF4-FFF2-40B4-BE49-F238E27FC236}">
                      <a16:creationId xmlns:a16="http://schemas.microsoft.com/office/drawing/2014/main" id="{A5C0AD7D-09C0-EAF2-5EAE-5AFA9A437846}"/>
                    </a:ext>
                  </a:extLst>
                </p:cNvPr>
                <p:cNvSpPr/>
                <p:nvPr/>
              </p:nvSpPr>
              <p:spPr>
                <a:xfrm>
                  <a:off x="4762350" y="2251000"/>
                  <a:ext cx="124800" cy="12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92" h="5047" extrusionOk="0">
                      <a:moveTo>
                        <a:pt x="1054" y="0"/>
                      </a:moveTo>
                      <a:lnTo>
                        <a:pt x="0" y="3993"/>
                      </a:lnTo>
                      <a:lnTo>
                        <a:pt x="3937" y="5046"/>
                      </a:lnTo>
                      <a:lnTo>
                        <a:pt x="4991" y="1054"/>
                      </a:lnTo>
                      <a:lnTo>
                        <a:pt x="1054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14" name="Google Shape;2885;p62">
                  <a:extLst>
                    <a:ext uri="{FF2B5EF4-FFF2-40B4-BE49-F238E27FC236}">
                      <a16:creationId xmlns:a16="http://schemas.microsoft.com/office/drawing/2014/main" id="{AB2D4ECE-A201-A186-2BC5-EA976BBCFE01}"/>
                    </a:ext>
                  </a:extLst>
                </p:cNvPr>
                <p:cNvSpPr/>
                <p:nvPr/>
              </p:nvSpPr>
              <p:spPr>
                <a:xfrm>
                  <a:off x="4633425" y="2029175"/>
                  <a:ext cx="126175" cy="12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47" h="5047" extrusionOk="0">
                      <a:moveTo>
                        <a:pt x="1109" y="1"/>
                      </a:moveTo>
                      <a:lnTo>
                        <a:pt x="0" y="3993"/>
                      </a:lnTo>
                      <a:lnTo>
                        <a:pt x="3993" y="5047"/>
                      </a:lnTo>
                      <a:lnTo>
                        <a:pt x="5047" y="1054"/>
                      </a:lnTo>
                      <a:lnTo>
                        <a:pt x="1109" y="1"/>
                      </a:lnTo>
                      <a:close/>
                    </a:path>
                  </a:pathLst>
                </a:custGeom>
                <a:solidFill>
                  <a:srgbClr val="5F8D6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15" name="Google Shape;2886;p62">
                  <a:extLst>
                    <a:ext uri="{FF2B5EF4-FFF2-40B4-BE49-F238E27FC236}">
                      <a16:creationId xmlns:a16="http://schemas.microsoft.com/office/drawing/2014/main" id="{23119DC4-B119-32B7-9707-9EE77B3E10AD}"/>
                    </a:ext>
                  </a:extLst>
                </p:cNvPr>
                <p:cNvSpPr/>
                <p:nvPr/>
              </p:nvSpPr>
              <p:spPr>
                <a:xfrm>
                  <a:off x="4505875" y="1807375"/>
                  <a:ext cx="124800" cy="124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92" h="4992" extrusionOk="0">
                      <a:moveTo>
                        <a:pt x="1055" y="1"/>
                      </a:moveTo>
                      <a:lnTo>
                        <a:pt x="1" y="3938"/>
                      </a:lnTo>
                      <a:lnTo>
                        <a:pt x="3938" y="4991"/>
                      </a:lnTo>
                      <a:lnTo>
                        <a:pt x="4992" y="1054"/>
                      </a:lnTo>
                      <a:lnTo>
                        <a:pt x="1055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16" name="Google Shape;2887;p62">
                  <a:extLst>
                    <a:ext uri="{FF2B5EF4-FFF2-40B4-BE49-F238E27FC236}">
                      <a16:creationId xmlns:a16="http://schemas.microsoft.com/office/drawing/2014/main" id="{96CE50F5-52AF-EE1C-EE94-DA60B312AD02}"/>
                    </a:ext>
                  </a:extLst>
                </p:cNvPr>
                <p:cNvSpPr/>
                <p:nvPr/>
              </p:nvSpPr>
              <p:spPr>
                <a:xfrm>
                  <a:off x="4498950" y="1243175"/>
                  <a:ext cx="834575" cy="1444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383" h="57781" extrusionOk="0">
                      <a:moveTo>
                        <a:pt x="1" y="0"/>
                      </a:moveTo>
                      <a:lnTo>
                        <a:pt x="3660" y="36432"/>
                      </a:lnTo>
                      <a:lnTo>
                        <a:pt x="33382" y="57780"/>
                      </a:lnTo>
                      <a:lnTo>
                        <a:pt x="33382" y="5778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17" name="Google Shape;2888;p62">
                  <a:extLst>
                    <a:ext uri="{FF2B5EF4-FFF2-40B4-BE49-F238E27FC236}">
                      <a16:creationId xmlns:a16="http://schemas.microsoft.com/office/drawing/2014/main" id="{A741A4CD-F328-CE5D-8FD3-402D797B96D4}"/>
                    </a:ext>
                  </a:extLst>
                </p:cNvPr>
                <p:cNvSpPr/>
                <p:nvPr/>
              </p:nvSpPr>
              <p:spPr>
                <a:xfrm>
                  <a:off x="4600150" y="1136150"/>
                  <a:ext cx="1390475" cy="1912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619" h="76490" extrusionOk="0">
                      <a:moveTo>
                        <a:pt x="11568" y="1"/>
                      </a:moveTo>
                      <a:cubicBezTo>
                        <a:pt x="9857" y="1"/>
                        <a:pt x="8126" y="433"/>
                        <a:pt x="6544" y="1342"/>
                      </a:cubicBezTo>
                      <a:cubicBezTo>
                        <a:pt x="1664" y="4170"/>
                        <a:pt x="1" y="10325"/>
                        <a:pt x="2829" y="15205"/>
                      </a:cubicBezTo>
                      <a:lnTo>
                        <a:pt x="35268" y="71432"/>
                      </a:lnTo>
                      <a:cubicBezTo>
                        <a:pt x="37168" y="74675"/>
                        <a:pt x="40571" y="76489"/>
                        <a:pt x="44080" y="76489"/>
                      </a:cubicBezTo>
                      <a:cubicBezTo>
                        <a:pt x="45792" y="76489"/>
                        <a:pt x="47530" y="76057"/>
                        <a:pt x="49130" y="75148"/>
                      </a:cubicBezTo>
                      <a:cubicBezTo>
                        <a:pt x="53955" y="72320"/>
                        <a:pt x="55618" y="66109"/>
                        <a:pt x="52790" y="61285"/>
                      </a:cubicBezTo>
                      <a:lnTo>
                        <a:pt x="20351" y="5057"/>
                      </a:lnTo>
                      <a:cubicBezTo>
                        <a:pt x="18488" y="1815"/>
                        <a:pt x="15072" y="1"/>
                        <a:pt x="11568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18" name="Google Shape;2889;p62">
                  <a:extLst>
                    <a:ext uri="{FF2B5EF4-FFF2-40B4-BE49-F238E27FC236}">
                      <a16:creationId xmlns:a16="http://schemas.microsoft.com/office/drawing/2014/main" id="{DBE7AF7A-9997-0F94-5994-56C496D5F50B}"/>
                    </a:ext>
                  </a:extLst>
                </p:cNvPr>
                <p:cNvSpPr/>
                <p:nvPr/>
              </p:nvSpPr>
              <p:spPr>
                <a:xfrm>
                  <a:off x="4762350" y="1408125"/>
                  <a:ext cx="820700" cy="1382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828" h="55286" extrusionOk="0">
                      <a:moveTo>
                        <a:pt x="1331" y="1"/>
                      </a:moveTo>
                      <a:lnTo>
                        <a:pt x="0" y="777"/>
                      </a:lnTo>
                      <a:lnTo>
                        <a:pt x="31441" y="55286"/>
                      </a:lnTo>
                      <a:lnTo>
                        <a:pt x="32827" y="54509"/>
                      </a:lnTo>
                      <a:lnTo>
                        <a:pt x="1331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19" name="Google Shape;2890;p62">
                  <a:extLst>
                    <a:ext uri="{FF2B5EF4-FFF2-40B4-BE49-F238E27FC236}">
                      <a16:creationId xmlns:a16="http://schemas.microsoft.com/office/drawing/2014/main" id="{F80481D9-D697-E6FD-870D-F46F56132C38}"/>
                    </a:ext>
                  </a:extLst>
                </p:cNvPr>
                <p:cNvSpPr/>
                <p:nvPr/>
              </p:nvSpPr>
              <p:spPr>
                <a:xfrm>
                  <a:off x="4824725" y="1372100"/>
                  <a:ext cx="820700" cy="1382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828" h="55285" extrusionOk="0">
                      <a:moveTo>
                        <a:pt x="1332" y="0"/>
                      </a:moveTo>
                      <a:lnTo>
                        <a:pt x="1" y="776"/>
                      </a:lnTo>
                      <a:lnTo>
                        <a:pt x="31442" y="55285"/>
                      </a:lnTo>
                      <a:lnTo>
                        <a:pt x="32828" y="54509"/>
                      </a:lnTo>
                      <a:lnTo>
                        <a:pt x="1332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20" name="Google Shape;2891;p62">
                  <a:extLst>
                    <a:ext uri="{FF2B5EF4-FFF2-40B4-BE49-F238E27FC236}">
                      <a16:creationId xmlns:a16="http://schemas.microsoft.com/office/drawing/2014/main" id="{6DDBBE6A-6009-1B0B-BAEC-90E661FB31E2}"/>
                    </a:ext>
                  </a:extLst>
                </p:cNvPr>
                <p:cNvSpPr/>
                <p:nvPr/>
              </p:nvSpPr>
              <p:spPr>
                <a:xfrm>
                  <a:off x="4887125" y="1337425"/>
                  <a:ext cx="820700" cy="1380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828" h="55231" extrusionOk="0">
                      <a:moveTo>
                        <a:pt x="1331" y="1"/>
                      </a:moveTo>
                      <a:lnTo>
                        <a:pt x="0" y="777"/>
                      </a:lnTo>
                      <a:lnTo>
                        <a:pt x="31441" y="55230"/>
                      </a:lnTo>
                      <a:lnTo>
                        <a:pt x="32827" y="54454"/>
                      </a:lnTo>
                      <a:lnTo>
                        <a:pt x="1331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21" name="Google Shape;2892;p62">
                  <a:extLst>
                    <a:ext uri="{FF2B5EF4-FFF2-40B4-BE49-F238E27FC236}">
                      <a16:creationId xmlns:a16="http://schemas.microsoft.com/office/drawing/2014/main" id="{8BC66D23-78D8-897E-F1BF-BDEF81D70166}"/>
                    </a:ext>
                  </a:extLst>
                </p:cNvPr>
                <p:cNvSpPr/>
                <p:nvPr/>
              </p:nvSpPr>
              <p:spPr>
                <a:xfrm>
                  <a:off x="4949500" y="1301400"/>
                  <a:ext cx="819300" cy="1382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72" h="55285" extrusionOk="0">
                      <a:moveTo>
                        <a:pt x="1331" y="0"/>
                      </a:moveTo>
                      <a:lnTo>
                        <a:pt x="0" y="776"/>
                      </a:lnTo>
                      <a:lnTo>
                        <a:pt x="31441" y="55285"/>
                      </a:lnTo>
                      <a:lnTo>
                        <a:pt x="32772" y="54509"/>
                      </a:lnTo>
                      <a:lnTo>
                        <a:pt x="1331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22" name="Google Shape;2893;p62">
                  <a:extLst>
                    <a:ext uri="{FF2B5EF4-FFF2-40B4-BE49-F238E27FC236}">
                      <a16:creationId xmlns:a16="http://schemas.microsoft.com/office/drawing/2014/main" id="{06031B96-FF22-5F02-7296-5B462EAEA2A8}"/>
                    </a:ext>
                  </a:extLst>
                </p:cNvPr>
                <p:cNvSpPr/>
                <p:nvPr/>
              </p:nvSpPr>
              <p:spPr>
                <a:xfrm>
                  <a:off x="4659775" y="1496850"/>
                  <a:ext cx="833175" cy="1444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327" h="57781" extrusionOk="0">
                      <a:moveTo>
                        <a:pt x="0" y="1"/>
                      </a:moveTo>
                      <a:lnTo>
                        <a:pt x="33326" y="57781"/>
                      </a:lnTo>
                      <a:lnTo>
                        <a:pt x="30886" y="33216"/>
                      </a:lnTo>
                      <a:lnTo>
                        <a:pt x="29666" y="21349"/>
                      </a:lnTo>
                      <a:lnTo>
                        <a:pt x="20018" y="14418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23" name="Google Shape;2894;p62">
                  <a:extLst>
                    <a:ext uri="{FF2B5EF4-FFF2-40B4-BE49-F238E27FC236}">
                      <a16:creationId xmlns:a16="http://schemas.microsoft.com/office/drawing/2014/main" id="{409FB5B4-91A3-5D48-4784-39627962BD7F}"/>
                    </a:ext>
                  </a:extLst>
                </p:cNvPr>
                <p:cNvSpPr/>
                <p:nvPr/>
              </p:nvSpPr>
              <p:spPr>
                <a:xfrm>
                  <a:off x="5361225" y="2251000"/>
                  <a:ext cx="126175" cy="12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47" h="5047" extrusionOk="0">
                      <a:moveTo>
                        <a:pt x="1054" y="0"/>
                      </a:moveTo>
                      <a:lnTo>
                        <a:pt x="0" y="3993"/>
                      </a:lnTo>
                      <a:lnTo>
                        <a:pt x="3937" y="5046"/>
                      </a:lnTo>
                      <a:lnTo>
                        <a:pt x="5046" y="1054"/>
                      </a:lnTo>
                      <a:lnTo>
                        <a:pt x="1054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24" name="Google Shape;2895;p62">
                  <a:extLst>
                    <a:ext uri="{FF2B5EF4-FFF2-40B4-BE49-F238E27FC236}">
                      <a16:creationId xmlns:a16="http://schemas.microsoft.com/office/drawing/2014/main" id="{21296634-3924-1FFC-C8AC-EF35CFC50FE2}"/>
                    </a:ext>
                  </a:extLst>
                </p:cNvPr>
                <p:cNvSpPr/>
                <p:nvPr/>
              </p:nvSpPr>
              <p:spPr>
                <a:xfrm>
                  <a:off x="5233675" y="2029175"/>
                  <a:ext cx="124800" cy="12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92" h="5047" extrusionOk="0">
                      <a:moveTo>
                        <a:pt x="1054" y="1"/>
                      </a:moveTo>
                      <a:lnTo>
                        <a:pt x="1" y="3993"/>
                      </a:lnTo>
                      <a:lnTo>
                        <a:pt x="3938" y="5047"/>
                      </a:lnTo>
                      <a:lnTo>
                        <a:pt x="4991" y="1054"/>
                      </a:lnTo>
                      <a:lnTo>
                        <a:pt x="1054" y="1"/>
                      </a:lnTo>
                      <a:close/>
                    </a:path>
                  </a:pathLst>
                </a:custGeom>
                <a:solidFill>
                  <a:srgbClr val="5F8D6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25" name="Google Shape;2896;p62">
                  <a:extLst>
                    <a:ext uri="{FF2B5EF4-FFF2-40B4-BE49-F238E27FC236}">
                      <a16:creationId xmlns:a16="http://schemas.microsoft.com/office/drawing/2014/main" id="{52A19CF0-D0F4-CB3C-BA4D-AFEA94CED2E2}"/>
                    </a:ext>
                  </a:extLst>
                </p:cNvPr>
                <p:cNvSpPr/>
                <p:nvPr/>
              </p:nvSpPr>
              <p:spPr>
                <a:xfrm>
                  <a:off x="5104750" y="1807375"/>
                  <a:ext cx="124800" cy="124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92" h="4992" extrusionOk="0">
                      <a:moveTo>
                        <a:pt x="1054" y="1"/>
                      </a:moveTo>
                      <a:lnTo>
                        <a:pt x="1" y="3938"/>
                      </a:lnTo>
                      <a:lnTo>
                        <a:pt x="3938" y="4991"/>
                      </a:lnTo>
                      <a:lnTo>
                        <a:pt x="4991" y="1054"/>
                      </a:lnTo>
                      <a:lnTo>
                        <a:pt x="1054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26" name="Google Shape;2897;p62">
                  <a:extLst>
                    <a:ext uri="{FF2B5EF4-FFF2-40B4-BE49-F238E27FC236}">
                      <a16:creationId xmlns:a16="http://schemas.microsoft.com/office/drawing/2014/main" id="{5BCE7B93-8155-9E1D-51C5-4FFA58D7FBB8}"/>
                    </a:ext>
                  </a:extLst>
                </p:cNvPr>
                <p:cNvSpPr/>
                <p:nvPr/>
              </p:nvSpPr>
              <p:spPr>
                <a:xfrm>
                  <a:off x="5097825" y="1243175"/>
                  <a:ext cx="834575" cy="1444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383" h="57781" extrusionOk="0">
                      <a:moveTo>
                        <a:pt x="1" y="0"/>
                      </a:moveTo>
                      <a:lnTo>
                        <a:pt x="3660" y="36432"/>
                      </a:lnTo>
                      <a:lnTo>
                        <a:pt x="33382" y="5778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27" name="Google Shape;2898;p62">
                  <a:extLst>
                    <a:ext uri="{FF2B5EF4-FFF2-40B4-BE49-F238E27FC236}">
                      <a16:creationId xmlns:a16="http://schemas.microsoft.com/office/drawing/2014/main" id="{AE33320B-509B-0B1B-472D-940EBDCD5F20}"/>
                    </a:ext>
                  </a:extLst>
                </p:cNvPr>
                <p:cNvSpPr/>
                <p:nvPr/>
              </p:nvSpPr>
              <p:spPr>
                <a:xfrm>
                  <a:off x="3992975" y="2167825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close/>
                    </a:path>
                  </a:pathLst>
                </a:custGeom>
                <a:solidFill>
                  <a:srgbClr val="25424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28" name="Google Shape;2899;p62">
                  <a:extLst>
                    <a:ext uri="{FF2B5EF4-FFF2-40B4-BE49-F238E27FC236}">
                      <a16:creationId xmlns:a16="http://schemas.microsoft.com/office/drawing/2014/main" id="{E4731D06-08D1-9BB4-DA34-BA55A386D2FF}"/>
                    </a:ext>
                  </a:extLst>
                </p:cNvPr>
                <p:cNvSpPr/>
                <p:nvPr/>
              </p:nvSpPr>
              <p:spPr>
                <a:xfrm>
                  <a:off x="3944450" y="2147025"/>
                  <a:ext cx="14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" h="1" extrusionOk="0">
                      <a:moveTo>
                        <a:pt x="56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97C8A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29" name="Google Shape;2900;p62">
                  <a:extLst>
                    <a:ext uri="{FF2B5EF4-FFF2-40B4-BE49-F238E27FC236}">
                      <a16:creationId xmlns:a16="http://schemas.microsoft.com/office/drawing/2014/main" id="{154B951D-3F0E-51A8-4ABC-AD25E69CD983}"/>
                    </a:ext>
                  </a:extLst>
                </p:cNvPr>
                <p:cNvSpPr/>
                <p:nvPr/>
              </p:nvSpPr>
              <p:spPr>
                <a:xfrm>
                  <a:off x="3992975" y="2167825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close/>
                    </a:path>
                  </a:pathLst>
                </a:custGeom>
                <a:solidFill>
                  <a:srgbClr val="97C8A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30" name="Google Shape;2901;p62">
                  <a:extLst>
                    <a:ext uri="{FF2B5EF4-FFF2-40B4-BE49-F238E27FC236}">
                      <a16:creationId xmlns:a16="http://schemas.microsoft.com/office/drawing/2014/main" id="{07C484C1-40F6-CBA2-8C86-144472FCBBF3}"/>
                    </a:ext>
                  </a:extLst>
                </p:cNvPr>
                <p:cNvSpPr/>
                <p:nvPr/>
              </p:nvSpPr>
              <p:spPr>
                <a:xfrm>
                  <a:off x="4239725" y="2167825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close/>
                    </a:path>
                  </a:pathLst>
                </a:custGeom>
                <a:solidFill>
                  <a:srgbClr val="25424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31" name="Google Shape;2902;p62">
                  <a:extLst>
                    <a:ext uri="{FF2B5EF4-FFF2-40B4-BE49-F238E27FC236}">
                      <a16:creationId xmlns:a16="http://schemas.microsoft.com/office/drawing/2014/main" id="{B4E0903F-8EEC-C5D9-75FA-16D678D6D0B7}"/>
                    </a:ext>
                  </a:extLst>
                </p:cNvPr>
                <p:cNvSpPr/>
                <p:nvPr/>
              </p:nvSpPr>
              <p:spPr>
                <a:xfrm>
                  <a:off x="4191200" y="2147025"/>
                  <a:ext cx="14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" h="1" extrusionOk="0">
                      <a:moveTo>
                        <a:pt x="56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97C8A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32" name="Google Shape;2903;p62">
                  <a:extLst>
                    <a:ext uri="{FF2B5EF4-FFF2-40B4-BE49-F238E27FC236}">
                      <a16:creationId xmlns:a16="http://schemas.microsoft.com/office/drawing/2014/main" id="{F8F2F75D-7BDF-5127-EBE3-58393C45C182}"/>
                    </a:ext>
                  </a:extLst>
                </p:cNvPr>
                <p:cNvSpPr/>
                <p:nvPr/>
              </p:nvSpPr>
              <p:spPr>
                <a:xfrm>
                  <a:off x="4239725" y="2167825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close/>
                    </a:path>
                  </a:pathLst>
                </a:custGeom>
                <a:solidFill>
                  <a:srgbClr val="97C8A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33" name="Google Shape;2904;p62">
                  <a:extLst>
                    <a:ext uri="{FF2B5EF4-FFF2-40B4-BE49-F238E27FC236}">
                      <a16:creationId xmlns:a16="http://schemas.microsoft.com/office/drawing/2014/main" id="{B7B853A7-A38E-5D18-1417-62BCBF91E3C3}"/>
                    </a:ext>
                  </a:extLst>
                </p:cNvPr>
                <p:cNvSpPr/>
                <p:nvPr/>
              </p:nvSpPr>
              <p:spPr>
                <a:xfrm>
                  <a:off x="4485100" y="2167825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close/>
                    </a:path>
                  </a:pathLst>
                </a:custGeom>
                <a:solidFill>
                  <a:srgbClr val="25424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34" name="Google Shape;2905;p62">
                  <a:extLst>
                    <a:ext uri="{FF2B5EF4-FFF2-40B4-BE49-F238E27FC236}">
                      <a16:creationId xmlns:a16="http://schemas.microsoft.com/office/drawing/2014/main" id="{249D5991-4C32-F61A-C3D9-1D2301F2EC77}"/>
                    </a:ext>
                  </a:extLst>
                </p:cNvPr>
                <p:cNvSpPr/>
                <p:nvPr/>
              </p:nvSpPr>
              <p:spPr>
                <a:xfrm>
                  <a:off x="4436575" y="2147025"/>
                  <a:ext cx="14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" h="1" extrusionOk="0">
                      <a:moveTo>
                        <a:pt x="56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97C8A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35" name="Google Shape;2906;p62">
                  <a:extLst>
                    <a:ext uri="{FF2B5EF4-FFF2-40B4-BE49-F238E27FC236}">
                      <a16:creationId xmlns:a16="http://schemas.microsoft.com/office/drawing/2014/main" id="{46DCAA03-FB1B-8DF6-E997-C91AFACBDF8A}"/>
                    </a:ext>
                  </a:extLst>
                </p:cNvPr>
                <p:cNvSpPr/>
                <p:nvPr/>
              </p:nvSpPr>
              <p:spPr>
                <a:xfrm>
                  <a:off x="4485100" y="2167825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close/>
                    </a:path>
                  </a:pathLst>
                </a:custGeom>
                <a:solidFill>
                  <a:srgbClr val="97C8A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6C8D13AA-4A6C-4A15-ADFA-11C40E6EAC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2535" y="1009489"/>
            <a:ext cx="6678930" cy="3717569"/>
          </a:xfrm>
          <a:prstGeom prst="rect">
            <a:avLst/>
          </a:prstGeom>
        </p:spPr>
      </p:pic>
      <p:sp>
        <p:nvSpPr>
          <p:cNvPr id="29" name="!!TieuDe">
            <a:extLst>
              <a:ext uri="{FF2B5EF4-FFF2-40B4-BE49-F238E27FC236}">
                <a16:creationId xmlns:a16="http://schemas.microsoft.com/office/drawing/2014/main" id="{BDBBF5A5-F864-E48A-9981-EE297A845EC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1151890" y="-813915"/>
            <a:ext cx="5124450" cy="72616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latin typeface="Chivo" panose="020B0604020202020204" charset="0"/>
                <a:ea typeface="Chivo" panose="020B0604020202020204" charset="0"/>
                <a:cs typeface="Chivo" panose="020B0604020202020204" charset="0"/>
              </a:rPr>
              <a:t>Giao diện form quản lý nhân viên:</a:t>
            </a:r>
            <a:endParaRPr sz="2000" b="1">
              <a:latin typeface="Chivo" panose="020B0604020202020204" charset="0"/>
              <a:ea typeface="Chivo" panose="020B0604020202020204" charset="0"/>
              <a:cs typeface="Chivo" panose="020B0604020202020204" charset="0"/>
            </a:endParaRPr>
          </a:p>
        </p:txBody>
      </p:sp>
      <p:sp>
        <p:nvSpPr>
          <p:cNvPr id="2" name="!!TieuDe">
            <a:extLst>
              <a:ext uri="{FF2B5EF4-FFF2-40B4-BE49-F238E27FC236}">
                <a16:creationId xmlns:a16="http://schemas.microsoft.com/office/drawing/2014/main" id="{0203E2F4-6D8C-7D59-3615-EF9755E99D46}"/>
              </a:ext>
            </a:extLst>
          </p:cNvPr>
          <p:cNvSpPr txBox="1">
            <a:spLocks/>
          </p:cNvSpPr>
          <p:nvPr/>
        </p:nvSpPr>
        <p:spPr>
          <a:xfrm>
            <a:off x="2107061" y="283326"/>
            <a:ext cx="4810179" cy="726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pPr algn="ctr"/>
            <a:r>
              <a:rPr lang="en-US" sz="2400" b="1">
                <a:latin typeface="Chivo" panose="020B0604020202020204" charset="0"/>
                <a:ea typeface="Chivo" panose="020B0604020202020204" charset="0"/>
                <a:cs typeface="Chivo" panose="020B0604020202020204" charset="0"/>
              </a:rPr>
              <a:t>Giao diện quản lý nhân viên:</a:t>
            </a:r>
          </a:p>
        </p:txBody>
      </p:sp>
      <p:sp>
        <p:nvSpPr>
          <p:cNvPr id="4" name="!!TieuDe">
            <a:extLst>
              <a:ext uri="{FF2B5EF4-FFF2-40B4-BE49-F238E27FC236}">
                <a16:creationId xmlns:a16="http://schemas.microsoft.com/office/drawing/2014/main" id="{82583D22-629D-B0EA-A2A2-6311F445FB7D}"/>
              </a:ext>
            </a:extLst>
          </p:cNvPr>
          <p:cNvSpPr txBox="1">
            <a:spLocks/>
          </p:cNvSpPr>
          <p:nvPr/>
        </p:nvSpPr>
        <p:spPr>
          <a:xfrm>
            <a:off x="13902427" y="300038"/>
            <a:ext cx="5124450" cy="4380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pPr algn="ctr"/>
            <a:r>
              <a:rPr lang="en-US" sz="1800" b="1">
                <a:latin typeface="Chivo" panose="020B0604020202020204" charset="0"/>
                <a:ea typeface="Chivo" panose="020B0604020202020204" charset="0"/>
                <a:cs typeface="Chivo" panose="020B0604020202020204" charset="0"/>
              </a:rPr>
              <a:t>Store Procedure spInsertNhanVien:</a:t>
            </a:r>
          </a:p>
        </p:txBody>
      </p:sp>
      <p:pic>
        <p:nvPicPr>
          <p:cNvPr id="5" name="!!Anh">
            <a:extLst>
              <a:ext uri="{FF2B5EF4-FFF2-40B4-BE49-F238E27FC236}">
                <a16:creationId xmlns:a16="http://schemas.microsoft.com/office/drawing/2014/main" id="{D77390A1-3122-94EB-BF66-D6888013DF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02428" y="738068"/>
            <a:ext cx="6850254" cy="2216076"/>
          </a:xfrm>
          <a:prstGeom prst="rect">
            <a:avLst/>
          </a:prstGeom>
        </p:spPr>
      </p:pic>
      <p:sp>
        <p:nvSpPr>
          <p:cNvPr id="6" name="!!TieuDe2">
            <a:extLst>
              <a:ext uri="{FF2B5EF4-FFF2-40B4-BE49-F238E27FC236}">
                <a16:creationId xmlns:a16="http://schemas.microsoft.com/office/drawing/2014/main" id="{B92E775B-FBB6-097C-22D6-E297074C32A2}"/>
              </a:ext>
            </a:extLst>
          </p:cNvPr>
          <p:cNvSpPr txBox="1">
            <a:spLocks/>
          </p:cNvSpPr>
          <p:nvPr/>
        </p:nvSpPr>
        <p:spPr>
          <a:xfrm>
            <a:off x="-8826756" y="2954144"/>
            <a:ext cx="5124450" cy="4380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pPr algn="ctr"/>
            <a:r>
              <a:rPr lang="en-US" sz="1800" b="1">
                <a:latin typeface="Chivo" panose="020B0604020202020204" charset="0"/>
                <a:ea typeface="Chivo" panose="020B0604020202020204" charset="0"/>
                <a:cs typeface="Chivo" panose="020B0604020202020204" charset="0"/>
              </a:rPr>
              <a:t>Function fnSearchNhanVien: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4962180-804E-24EF-D848-9B44E4529C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2565341" y="3347667"/>
            <a:ext cx="6850254" cy="143742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!!TieuDe">
            <a:extLst>
              <a:ext uri="{FF2B5EF4-FFF2-40B4-BE49-F238E27FC236}">
                <a16:creationId xmlns:a16="http://schemas.microsoft.com/office/drawing/2014/main" id="{BDBBF5A5-F864-E48A-9981-EE297A845EC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29239" y="300038"/>
            <a:ext cx="5124450" cy="43802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latin typeface="Chivo" panose="020B0604020202020204" charset="0"/>
                <a:ea typeface="Chivo" panose="020B0604020202020204" charset="0"/>
                <a:cs typeface="Chivo" panose="020B0604020202020204" charset="0"/>
              </a:rPr>
              <a:t>Stored Procedure spInsertNhanVien:</a:t>
            </a:r>
            <a:endParaRPr sz="1800" b="1">
              <a:latin typeface="Chivo" panose="020B0604020202020204" charset="0"/>
              <a:ea typeface="Chivo" panose="020B0604020202020204" charset="0"/>
              <a:cs typeface="Chivo" panose="020B0604020202020204" charset="0"/>
            </a:endParaRPr>
          </a:p>
        </p:txBody>
      </p:sp>
      <p:pic>
        <p:nvPicPr>
          <p:cNvPr id="3" name="!!Anh">
            <a:extLst>
              <a:ext uri="{FF2B5EF4-FFF2-40B4-BE49-F238E27FC236}">
                <a16:creationId xmlns:a16="http://schemas.microsoft.com/office/drawing/2014/main" id="{028D8009-01E3-CA21-3171-2F7B15DB14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240" y="738068"/>
            <a:ext cx="6850254" cy="221607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05756C8-61F8-A3C2-4FAB-B3838482C8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239" y="3347667"/>
            <a:ext cx="6850254" cy="1437427"/>
          </a:xfrm>
          <a:prstGeom prst="rect">
            <a:avLst/>
          </a:prstGeom>
        </p:spPr>
      </p:pic>
      <p:sp>
        <p:nvSpPr>
          <p:cNvPr id="4" name="!!TieuDe2">
            <a:extLst>
              <a:ext uri="{FF2B5EF4-FFF2-40B4-BE49-F238E27FC236}">
                <a16:creationId xmlns:a16="http://schemas.microsoft.com/office/drawing/2014/main" id="{598538F0-242D-C3DF-C9C5-53C87BA4C4C3}"/>
              </a:ext>
            </a:extLst>
          </p:cNvPr>
          <p:cNvSpPr txBox="1">
            <a:spLocks/>
          </p:cNvSpPr>
          <p:nvPr/>
        </p:nvSpPr>
        <p:spPr>
          <a:xfrm>
            <a:off x="645920" y="2954144"/>
            <a:ext cx="5124450" cy="4380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pPr algn="ctr"/>
            <a:r>
              <a:rPr lang="en-US" sz="1800" b="1">
                <a:latin typeface="Chivo" panose="020B0604020202020204" charset="0"/>
                <a:ea typeface="Chivo" panose="020B0604020202020204" charset="0"/>
                <a:cs typeface="Chivo" panose="020B0604020202020204" charset="0"/>
              </a:rPr>
              <a:t>Function fnSearchNhanVien: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36CDD1-4BDC-F14B-D0C0-724FA70EDE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0272" y="-9769839"/>
            <a:ext cx="6802122" cy="4025939"/>
          </a:xfrm>
          <a:prstGeom prst="rect">
            <a:avLst/>
          </a:prstGeom>
        </p:spPr>
      </p:pic>
      <p:sp>
        <p:nvSpPr>
          <p:cNvPr id="6" name="!!TieuDe1">
            <a:extLst>
              <a:ext uri="{FF2B5EF4-FFF2-40B4-BE49-F238E27FC236}">
                <a16:creationId xmlns:a16="http://schemas.microsoft.com/office/drawing/2014/main" id="{FB0B3883-F1E8-063D-6A5A-458C0A0F3A6A}"/>
              </a:ext>
            </a:extLst>
          </p:cNvPr>
          <p:cNvSpPr txBox="1">
            <a:spLocks/>
          </p:cNvSpPr>
          <p:nvPr/>
        </p:nvSpPr>
        <p:spPr>
          <a:xfrm>
            <a:off x="920272" y="-10207868"/>
            <a:ext cx="5124450" cy="4380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pPr algn="ctr"/>
            <a:r>
              <a:rPr lang="en-US" sz="1800" b="1">
                <a:latin typeface="Chivo" panose="020B0604020202020204" charset="0"/>
                <a:ea typeface="Chivo" panose="020B0604020202020204" charset="0"/>
                <a:cs typeface="Chivo" panose="020B0604020202020204" charset="0"/>
              </a:rPr>
              <a:t>Store Procedure spUpdateNhanVien:</a:t>
            </a:r>
          </a:p>
        </p:txBody>
      </p:sp>
    </p:spTree>
    <p:extLst>
      <p:ext uri="{BB962C8B-B14F-4D97-AF65-F5344CB8AC3E}">
        <p14:creationId xmlns:p14="http://schemas.microsoft.com/office/powerpoint/2010/main" val="10590932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B9C633C-BC41-80CA-2D82-ED3C832B72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272" y="738067"/>
            <a:ext cx="6802122" cy="4025939"/>
          </a:xfrm>
          <a:prstGeom prst="rect">
            <a:avLst/>
          </a:prstGeom>
        </p:spPr>
      </p:pic>
      <p:sp>
        <p:nvSpPr>
          <p:cNvPr id="6" name="!!TieuDe1">
            <a:extLst>
              <a:ext uri="{FF2B5EF4-FFF2-40B4-BE49-F238E27FC236}">
                <a16:creationId xmlns:a16="http://schemas.microsoft.com/office/drawing/2014/main" id="{EBA07F73-CBCC-3882-DF80-70177683457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20272" y="300038"/>
            <a:ext cx="5124450" cy="43802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latin typeface="Chivo" panose="020B0604020202020204" charset="0"/>
                <a:ea typeface="Chivo" panose="020B0604020202020204" charset="0"/>
                <a:cs typeface="Chivo" panose="020B0604020202020204" charset="0"/>
              </a:rPr>
              <a:t>Stored Procedure spUpdateNhanVien:</a:t>
            </a:r>
            <a:endParaRPr sz="1800" b="1">
              <a:latin typeface="Chivo" panose="020B0604020202020204" charset="0"/>
              <a:ea typeface="Chivo" panose="020B0604020202020204" charset="0"/>
              <a:cs typeface="Chivo" panose="020B0604020202020204" charset="0"/>
            </a:endParaRPr>
          </a:p>
        </p:txBody>
      </p:sp>
      <p:sp>
        <p:nvSpPr>
          <p:cNvPr id="7" name="!!TieuDe">
            <a:extLst>
              <a:ext uri="{FF2B5EF4-FFF2-40B4-BE49-F238E27FC236}">
                <a16:creationId xmlns:a16="http://schemas.microsoft.com/office/drawing/2014/main" id="{100384D8-4388-3E1B-4884-69E57A96688A}"/>
              </a:ext>
            </a:extLst>
          </p:cNvPr>
          <p:cNvSpPr txBox="1">
            <a:spLocks/>
          </p:cNvSpPr>
          <p:nvPr/>
        </p:nvSpPr>
        <p:spPr>
          <a:xfrm>
            <a:off x="-10943701" y="300038"/>
            <a:ext cx="5124450" cy="4380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pPr algn="ctr"/>
            <a:r>
              <a:rPr lang="en-US" sz="1800" b="1">
                <a:latin typeface="Chivo" panose="020B0604020202020204" charset="0"/>
                <a:ea typeface="Chivo" panose="020B0604020202020204" charset="0"/>
                <a:cs typeface="Chivo" panose="020B0604020202020204" charset="0"/>
              </a:rPr>
              <a:t>Store Procedure spInsertNhanVien:</a:t>
            </a:r>
          </a:p>
        </p:txBody>
      </p:sp>
      <p:pic>
        <p:nvPicPr>
          <p:cNvPr id="8" name="!!Anh">
            <a:extLst>
              <a:ext uri="{FF2B5EF4-FFF2-40B4-BE49-F238E27FC236}">
                <a16:creationId xmlns:a16="http://schemas.microsoft.com/office/drawing/2014/main" id="{8A859904-B13C-C0EB-7A20-1549A7D962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0943700" y="738068"/>
            <a:ext cx="6850254" cy="221607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B70F035-55B5-3B5F-99C4-4E7EF7B931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45253" y="3347667"/>
            <a:ext cx="6850254" cy="1437427"/>
          </a:xfrm>
          <a:prstGeom prst="rect">
            <a:avLst/>
          </a:prstGeom>
        </p:spPr>
      </p:pic>
      <p:sp>
        <p:nvSpPr>
          <p:cNvPr id="10" name="!!TieuDe2">
            <a:extLst>
              <a:ext uri="{FF2B5EF4-FFF2-40B4-BE49-F238E27FC236}">
                <a16:creationId xmlns:a16="http://schemas.microsoft.com/office/drawing/2014/main" id="{C06306C7-247E-6544-9BC2-A324D2677302}"/>
              </a:ext>
            </a:extLst>
          </p:cNvPr>
          <p:cNvSpPr txBox="1">
            <a:spLocks/>
          </p:cNvSpPr>
          <p:nvPr/>
        </p:nvSpPr>
        <p:spPr>
          <a:xfrm>
            <a:off x="13761934" y="2954144"/>
            <a:ext cx="5124450" cy="4380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pPr algn="ctr"/>
            <a:r>
              <a:rPr lang="en-US" sz="1800" b="1">
                <a:latin typeface="Chivo" panose="020B0604020202020204" charset="0"/>
                <a:ea typeface="Chivo" panose="020B0604020202020204" charset="0"/>
                <a:cs typeface="Chivo" panose="020B0604020202020204" charset="0"/>
              </a:rPr>
              <a:t>Function fnSearchNhanVien:</a:t>
            </a:r>
          </a:p>
        </p:txBody>
      </p:sp>
    </p:spTree>
    <p:extLst>
      <p:ext uri="{BB962C8B-B14F-4D97-AF65-F5344CB8AC3E}">
        <p14:creationId xmlns:p14="http://schemas.microsoft.com/office/powerpoint/2010/main" val="2485589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!!TieuDe1">
            <a:extLst>
              <a:ext uri="{FF2B5EF4-FFF2-40B4-BE49-F238E27FC236}">
                <a16:creationId xmlns:a16="http://schemas.microsoft.com/office/drawing/2014/main" id="{EBA07F73-CBCC-3882-DF80-70177683457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20272" y="300038"/>
            <a:ext cx="5124450" cy="43802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latin typeface="Chivo" panose="020B0604020202020204" charset="0"/>
                <a:ea typeface="Chivo" panose="020B0604020202020204" charset="0"/>
                <a:cs typeface="Chivo" panose="020B0604020202020204" charset="0"/>
              </a:rPr>
              <a:t>Trigger trigger_UpdateRoleUserDb</a:t>
            </a:r>
            <a:endParaRPr sz="1800" b="1">
              <a:latin typeface="Chivo" panose="020B0604020202020204" charset="0"/>
              <a:ea typeface="Chivo" panose="020B0604020202020204" charset="0"/>
              <a:cs typeface="Chivo" panose="020B0604020202020204" charset="0"/>
            </a:endParaRPr>
          </a:p>
        </p:txBody>
      </p:sp>
      <p:sp>
        <p:nvSpPr>
          <p:cNvPr id="7" name="!!TieuDe">
            <a:extLst>
              <a:ext uri="{FF2B5EF4-FFF2-40B4-BE49-F238E27FC236}">
                <a16:creationId xmlns:a16="http://schemas.microsoft.com/office/drawing/2014/main" id="{100384D8-4388-3E1B-4884-69E57A96688A}"/>
              </a:ext>
            </a:extLst>
          </p:cNvPr>
          <p:cNvSpPr txBox="1">
            <a:spLocks/>
          </p:cNvSpPr>
          <p:nvPr/>
        </p:nvSpPr>
        <p:spPr>
          <a:xfrm>
            <a:off x="-10943701" y="300038"/>
            <a:ext cx="5124450" cy="4380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pPr algn="ctr"/>
            <a:r>
              <a:rPr lang="en-US" sz="1800" b="1">
                <a:latin typeface="Chivo" panose="020B0604020202020204" charset="0"/>
                <a:ea typeface="Chivo" panose="020B0604020202020204" charset="0"/>
                <a:cs typeface="Chivo" panose="020B0604020202020204" charset="0"/>
              </a:rPr>
              <a:t>Store Procedure spInsertNhanVien:</a:t>
            </a:r>
          </a:p>
        </p:txBody>
      </p:sp>
      <p:pic>
        <p:nvPicPr>
          <p:cNvPr id="8" name="!!Anh">
            <a:extLst>
              <a:ext uri="{FF2B5EF4-FFF2-40B4-BE49-F238E27FC236}">
                <a16:creationId xmlns:a16="http://schemas.microsoft.com/office/drawing/2014/main" id="{8A859904-B13C-C0EB-7A20-1549A7D962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943700" y="738068"/>
            <a:ext cx="6850254" cy="221607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B70F035-55B5-3B5F-99C4-4E7EF7B931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45253" y="3347667"/>
            <a:ext cx="6850254" cy="1437427"/>
          </a:xfrm>
          <a:prstGeom prst="rect">
            <a:avLst/>
          </a:prstGeom>
        </p:spPr>
      </p:pic>
      <p:sp>
        <p:nvSpPr>
          <p:cNvPr id="10" name="!!TieuDe2">
            <a:extLst>
              <a:ext uri="{FF2B5EF4-FFF2-40B4-BE49-F238E27FC236}">
                <a16:creationId xmlns:a16="http://schemas.microsoft.com/office/drawing/2014/main" id="{C06306C7-247E-6544-9BC2-A324D2677302}"/>
              </a:ext>
            </a:extLst>
          </p:cNvPr>
          <p:cNvSpPr txBox="1">
            <a:spLocks/>
          </p:cNvSpPr>
          <p:nvPr/>
        </p:nvSpPr>
        <p:spPr>
          <a:xfrm>
            <a:off x="13761934" y="2954144"/>
            <a:ext cx="5124450" cy="4380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pPr algn="ctr"/>
            <a:r>
              <a:rPr lang="en-US" sz="1800" b="1">
                <a:latin typeface="Chivo" panose="020B0604020202020204" charset="0"/>
                <a:ea typeface="Chivo" panose="020B0604020202020204" charset="0"/>
                <a:cs typeface="Chivo" panose="020B0604020202020204" charset="0"/>
              </a:rPr>
              <a:t>Function fnSearchNhanVien: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F12DFB-A7DD-3099-3B8B-7199A44EE8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0657" y="738067"/>
            <a:ext cx="5207927" cy="4047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5600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1489B15-67F8-FCDE-345D-4730031361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450" y="746283"/>
            <a:ext cx="7277100" cy="4050983"/>
          </a:xfrm>
          <a:prstGeom prst="rect">
            <a:avLst/>
          </a:prstGeom>
        </p:spPr>
      </p:pic>
      <p:sp>
        <p:nvSpPr>
          <p:cNvPr id="30" name="!!TieuDe">
            <a:extLst>
              <a:ext uri="{FF2B5EF4-FFF2-40B4-BE49-F238E27FC236}">
                <a16:creationId xmlns:a16="http://schemas.microsoft.com/office/drawing/2014/main" id="{73C81B79-6117-3205-5CF0-ED5933238403}"/>
              </a:ext>
            </a:extLst>
          </p:cNvPr>
          <p:cNvSpPr txBox="1">
            <a:spLocks/>
          </p:cNvSpPr>
          <p:nvPr/>
        </p:nvSpPr>
        <p:spPr>
          <a:xfrm>
            <a:off x="2166910" y="183313"/>
            <a:ext cx="4810179" cy="726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pPr algn="ctr"/>
            <a:r>
              <a:rPr lang="en-US" sz="2400" b="1">
                <a:latin typeface="Chivo" panose="020B0604020202020204" charset="0"/>
                <a:ea typeface="Chivo" panose="020B0604020202020204" charset="0"/>
                <a:cs typeface="Chivo" panose="020B0604020202020204" charset="0"/>
              </a:rPr>
              <a:t>Giao diện quản lý tài khoản: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66D3936D-6E43-5631-EF94-9F59805D99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9291496" y="3085081"/>
            <a:ext cx="5852667" cy="1516511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C27F592D-1897-9BE0-0C88-143DD2ED27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88599" y="692854"/>
            <a:ext cx="5784081" cy="2057578"/>
          </a:xfrm>
          <a:prstGeom prst="rect">
            <a:avLst/>
          </a:prstGeom>
        </p:spPr>
      </p:pic>
      <p:sp>
        <p:nvSpPr>
          <p:cNvPr id="33" name="!!TieuDe1">
            <a:extLst>
              <a:ext uri="{FF2B5EF4-FFF2-40B4-BE49-F238E27FC236}">
                <a16:creationId xmlns:a16="http://schemas.microsoft.com/office/drawing/2014/main" id="{07EC43B0-1EFE-495E-5763-09429F9255F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838153" y="1176459"/>
            <a:ext cx="2336005" cy="121669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latin typeface="Chivo" panose="020B0604020202020204" charset="0"/>
                <a:ea typeface="Chivo" panose="020B0604020202020204" charset="0"/>
                <a:cs typeface="Chivo" panose="020B0604020202020204" charset="0"/>
              </a:rPr>
              <a:t>Function fnSearchTaiKhoan: </a:t>
            </a:r>
            <a:endParaRPr sz="1800" b="1">
              <a:latin typeface="Chivo" panose="020B0604020202020204" charset="0"/>
              <a:ea typeface="Chivo" panose="020B0604020202020204" charset="0"/>
              <a:cs typeface="Chivo" panose="020B0604020202020204" charset="0"/>
            </a:endParaRPr>
          </a:p>
        </p:txBody>
      </p:sp>
      <p:sp>
        <p:nvSpPr>
          <p:cNvPr id="34" name="!!TieuDe1">
            <a:extLst>
              <a:ext uri="{FF2B5EF4-FFF2-40B4-BE49-F238E27FC236}">
                <a16:creationId xmlns:a16="http://schemas.microsoft.com/office/drawing/2014/main" id="{4D1C1199-7B66-8924-AF0C-CE958D476004}"/>
              </a:ext>
            </a:extLst>
          </p:cNvPr>
          <p:cNvSpPr txBox="1">
            <a:spLocks/>
          </p:cNvSpPr>
          <p:nvPr/>
        </p:nvSpPr>
        <p:spPr>
          <a:xfrm>
            <a:off x="-11627501" y="3021929"/>
            <a:ext cx="2336005" cy="1216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pPr algn="ctr"/>
            <a:r>
              <a:rPr lang="en-US" sz="1800" b="1">
                <a:latin typeface="Chivo" panose="020B0604020202020204" charset="0"/>
                <a:ea typeface="Chivo" panose="020B0604020202020204" charset="0"/>
                <a:cs typeface="Chivo" panose="020B0604020202020204" charset="0"/>
              </a:rPr>
              <a:t>Store procedure spInsertTaiKhoan: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A7EBB8B-0511-44AC-577F-AD48CF39C4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1510" y="3085081"/>
            <a:ext cx="5852667" cy="151651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2F8E256-6A73-A539-E170-0CA9B3A403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965" y="692854"/>
            <a:ext cx="5784081" cy="2057578"/>
          </a:xfrm>
          <a:prstGeom prst="rect">
            <a:avLst/>
          </a:prstGeom>
        </p:spPr>
      </p:pic>
      <p:sp>
        <p:nvSpPr>
          <p:cNvPr id="4" name="!!TieuDe1">
            <a:extLst>
              <a:ext uri="{FF2B5EF4-FFF2-40B4-BE49-F238E27FC236}">
                <a16:creationId xmlns:a16="http://schemas.microsoft.com/office/drawing/2014/main" id="{88AE15C3-DDD1-23E3-9E17-AA2E3C3C66D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36519" y="1176459"/>
            <a:ext cx="2336005" cy="121669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latin typeface="Chivo" panose="020B0604020202020204" charset="0"/>
                <a:ea typeface="Chivo" panose="020B0604020202020204" charset="0"/>
                <a:cs typeface="Chivo" panose="020B0604020202020204" charset="0"/>
              </a:rPr>
              <a:t>Function fnSearchTaiKhoan: </a:t>
            </a:r>
            <a:endParaRPr sz="1800" b="1">
              <a:latin typeface="Chivo" panose="020B0604020202020204" charset="0"/>
              <a:ea typeface="Chivo" panose="020B0604020202020204" charset="0"/>
              <a:cs typeface="Chivo" panose="020B0604020202020204" charset="0"/>
            </a:endParaRPr>
          </a:p>
        </p:txBody>
      </p:sp>
      <p:sp>
        <p:nvSpPr>
          <p:cNvPr id="5" name="!!TieuDe1">
            <a:extLst>
              <a:ext uri="{FF2B5EF4-FFF2-40B4-BE49-F238E27FC236}">
                <a16:creationId xmlns:a16="http://schemas.microsoft.com/office/drawing/2014/main" id="{898A42C4-4B1D-40B6-B34F-4721E2F4B326}"/>
              </a:ext>
            </a:extLst>
          </p:cNvPr>
          <p:cNvSpPr txBox="1">
            <a:spLocks/>
          </p:cNvSpPr>
          <p:nvPr/>
        </p:nvSpPr>
        <p:spPr>
          <a:xfrm>
            <a:off x="345505" y="3021929"/>
            <a:ext cx="2336005" cy="1216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pPr algn="ctr"/>
            <a:r>
              <a:rPr lang="en-US" sz="1800" b="1">
                <a:latin typeface="Chivo" panose="020B0604020202020204" charset="0"/>
                <a:ea typeface="Chivo" panose="020B0604020202020204" charset="0"/>
                <a:cs typeface="Chivo" panose="020B0604020202020204" charset="0"/>
              </a:rPr>
              <a:t>Stored procedure spInsertTaiKhoan: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66C8707-4CF8-B4F5-28CE-6EAF3EFB4F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2836" y="10550777"/>
            <a:ext cx="6638327" cy="3885641"/>
          </a:xfrm>
          <a:prstGeom prst="rect">
            <a:avLst/>
          </a:prstGeom>
        </p:spPr>
      </p:pic>
      <p:sp>
        <p:nvSpPr>
          <p:cNvPr id="7" name="!!TieuDe1">
            <a:extLst>
              <a:ext uri="{FF2B5EF4-FFF2-40B4-BE49-F238E27FC236}">
                <a16:creationId xmlns:a16="http://schemas.microsoft.com/office/drawing/2014/main" id="{73565257-EBCB-9C17-D135-F22C4BD53702}"/>
              </a:ext>
            </a:extLst>
          </p:cNvPr>
          <p:cNvSpPr txBox="1">
            <a:spLocks/>
          </p:cNvSpPr>
          <p:nvPr/>
        </p:nvSpPr>
        <p:spPr>
          <a:xfrm>
            <a:off x="1252836" y="10076909"/>
            <a:ext cx="5124450" cy="4380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pPr algn="ctr"/>
            <a:r>
              <a:rPr lang="en-US" sz="1800" b="1">
                <a:latin typeface="Chivo" panose="020B0604020202020204" charset="0"/>
                <a:ea typeface="Chivo" panose="020B0604020202020204" charset="0"/>
                <a:cs typeface="Chivo" panose="020B0604020202020204" charset="0"/>
              </a:rPr>
              <a:t>Store Procedure spUpdateTaiKhoan:</a:t>
            </a:r>
          </a:p>
        </p:txBody>
      </p:sp>
    </p:spTree>
    <p:extLst>
      <p:ext uri="{BB962C8B-B14F-4D97-AF65-F5344CB8AC3E}">
        <p14:creationId xmlns:p14="http://schemas.microsoft.com/office/powerpoint/2010/main" val="41551476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" name="Google Shape;1184;p34"/>
          <p:cNvSpPr/>
          <p:nvPr/>
        </p:nvSpPr>
        <p:spPr>
          <a:xfrm flipH="1">
            <a:off x="3573701" y="3080786"/>
            <a:ext cx="807300" cy="8073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dist="85725" dir="10800000" algn="bl" rotWithShape="0">
              <a:schemeClr val="lt2">
                <a:alpha val="14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5" name="Google Shape;1185;p34"/>
          <p:cNvSpPr/>
          <p:nvPr/>
        </p:nvSpPr>
        <p:spPr>
          <a:xfrm>
            <a:off x="4765322" y="1553964"/>
            <a:ext cx="807300" cy="8073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dist="85725" dir="10800000" algn="bl" rotWithShape="0">
              <a:schemeClr val="lt2">
                <a:alpha val="14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6" name="Google Shape;1186;p34"/>
          <p:cNvSpPr/>
          <p:nvPr/>
        </p:nvSpPr>
        <p:spPr>
          <a:xfrm>
            <a:off x="4765322" y="3080786"/>
            <a:ext cx="807300" cy="8073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dist="95250" dir="10800000" algn="bl" rotWithShape="0">
              <a:srgbClr val="000000">
                <a:alpha val="1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7" name="!!Vong1"/>
          <p:cNvSpPr/>
          <p:nvPr/>
        </p:nvSpPr>
        <p:spPr>
          <a:xfrm flipH="1">
            <a:off x="3573701" y="1553964"/>
            <a:ext cx="807300" cy="8073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dist="85725" dir="10800000" algn="bl" rotWithShape="0">
              <a:schemeClr val="lt2">
                <a:alpha val="14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9" name="!!TieuDe1"/>
          <p:cNvSpPr txBox="1">
            <a:spLocks noGrp="1"/>
          </p:cNvSpPr>
          <p:nvPr>
            <p:ph type="subTitle" idx="2"/>
          </p:nvPr>
        </p:nvSpPr>
        <p:spPr>
          <a:xfrm flipH="1">
            <a:off x="825072" y="1674064"/>
            <a:ext cx="26415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Phân tích thiết kế hệ thống</a:t>
            </a:r>
            <a:endParaRPr/>
          </a:p>
        </p:txBody>
      </p:sp>
      <p:sp>
        <p:nvSpPr>
          <p:cNvPr id="1190" name="Google Shape;1190;p34"/>
          <p:cNvSpPr txBox="1">
            <a:spLocks noGrp="1"/>
          </p:cNvSpPr>
          <p:nvPr>
            <p:ph type="title" idx="6"/>
          </p:nvPr>
        </p:nvSpPr>
        <p:spPr>
          <a:xfrm>
            <a:off x="4784968" y="1693908"/>
            <a:ext cx="768000" cy="527400"/>
          </a:xfrm>
          <a:prstGeom prst="rect">
            <a:avLst/>
          </a:prstGeom>
        </p:spPr>
        <p:txBody>
          <a:bodyPr spcFirstLastPara="1" wrap="square" lIns="91425" tIns="54850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03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91" name="Google Shape;1191;p34"/>
          <p:cNvSpPr txBox="1">
            <a:spLocks noGrp="1"/>
          </p:cNvSpPr>
          <p:nvPr>
            <p:ph type="title" idx="9"/>
          </p:nvPr>
        </p:nvSpPr>
        <p:spPr>
          <a:xfrm>
            <a:off x="702701" y="628312"/>
            <a:ext cx="57813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NỘI DUNG:</a:t>
            </a:r>
            <a:endParaRPr b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92" name="Google Shape;1192;p34"/>
          <p:cNvSpPr txBox="1">
            <a:spLocks noGrp="1"/>
          </p:cNvSpPr>
          <p:nvPr>
            <p:ph type="title" idx="13"/>
          </p:nvPr>
        </p:nvSpPr>
        <p:spPr>
          <a:xfrm>
            <a:off x="4784975" y="3220741"/>
            <a:ext cx="768000" cy="527400"/>
          </a:xfrm>
          <a:prstGeom prst="rect">
            <a:avLst/>
          </a:prstGeom>
        </p:spPr>
        <p:txBody>
          <a:bodyPr spcFirstLastPara="1" wrap="square" lIns="91425" tIns="54850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04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93" name="!!Muc1"/>
          <p:cNvSpPr txBox="1">
            <a:spLocks noGrp="1"/>
          </p:cNvSpPr>
          <p:nvPr>
            <p:ph type="title"/>
          </p:nvPr>
        </p:nvSpPr>
        <p:spPr>
          <a:xfrm flipH="1">
            <a:off x="3593351" y="1693914"/>
            <a:ext cx="768000" cy="527400"/>
          </a:xfrm>
          <a:prstGeom prst="rect">
            <a:avLst/>
          </a:prstGeom>
        </p:spPr>
        <p:txBody>
          <a:bodyPr spcFirstLastPara="1" wrap="square" lIns="91425" tIns="54850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01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94" name="Google Shape;1194;p34"/>
          <p:cNvSpPr txBox="1">
            <a:spLocks noGrp="1"/>
          </p:cNvSpPr>
          <p:nvPr>
            <p:ph type="title" idx="3"/>
          </p:nvPr>
        </p:nvSpPr>
        <p:spPr>
          <a:xfrm flipH="1">
            <a:off x="3593351" y="3220730"/>
            <a:ext cx="768000" cy="527400"/>
          </a:xfrm>
          <a:prstGeom prst="rect">
            <a:avLst/>
          </a:prstGeom>
        </p:spPr>
        <p:txBody>
          <a:bodyPr spcFirstLastPara="1" wrap="square" lIns="91425" tIns="54850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02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96" name="Google Shape;1196;p34"/>
          <p:cNvSpPr txBox="1">
            <a:spLocks noGrp="1"/>
          </p:cNvSpPr>
          <p:nvPr>
            <p:ph type="subTitle" idx="5"/>
          </p:nvPr>
        </p:nvSpPr>
        <p:spPr>
          <a:xfrm flipH="1">
            <a:off x="812899" y="3220730"/>
            <a:ext cx="26415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Thiết kế cơ sở dữ liệu</a:t>
            </a:r>
            <a:endParaRPr/>
          </a:p>
        </p:txBody>
      </p:sp>
      <p:sp>
        <p:nvSpPr>
          <p:cNvPr id="1198" name="Google Shape;1198;p34"/>
          <p:cNvSpPr txBox="1">
            <a:spLocks noGrp="1"/>
          </p:cNvSpPr>
          <p:nvPr>
            <p:ph type="subTitle" idx="8"/>
          </p:nvPr>
        </p:nvSpPr>
        <p:spPr>
          <a:xfrm>
            <a:off x="5679747" y="1647578"/>
            <a:ext cx="26415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Tạo user và phân quyền</a:t>
            </a:r>
            <a:endParaRPr/>
          </a:p>
        </p:txBody>
      </p:sp>
      <p:sp>
        <p:nvSpPr>
          <p:cNvPr id="1200" name="Google Shape;1200;p34"/>
          <p:cNvSpPr txBox="1">
            <a:spLocks noGrp="1"/>
          </p:cNvSpPr>
          <p:nvPr>
            <p:ph type="subTitle" idx="15"/>
          </p:nvPr>
        </p:nvSpPr>
        <p:spPr>
          <a:xfrm>
            <a:off x="5689601" y="3220730"/>
            <a:ext cx="26415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Tạo giao diện và thiết kế các chức năng </a:t>
            </a:r>
            <a:endParaRPr/>
          </a:p>
        </p:txBody>
      </p:sp>
      <p:grpSp>
        <p:nvGrpSpPr>
          <p:cNvPr id="10" name="Google Shape;1283;p36">
            <a:extLst>
              <a:ext uri="{FF2B5EF4-FFF2-40B4-BE49-F238E27FC236}">
                <a16:creationId xmlns:a16="http://schemas.microsoft.com/office/drawing/2014/main" id="{5EFFDC6E-009A-E501-AC9C-60D20A7B4485}"/>
              </a:ext>
            </a:extLst>
          </p:cNvPr>
          <p:cNvGrpSpPr/>
          <p:nvPr/>
        </p:nvGrpSpPr>
        <p:grpSpPr>
          <a:xfrm rot="7984803">
            <a:off x="13750296" y="11623829"/>
            <a:ext cx="2069758" cy="2069758"/>
            <a:chOff x="5713700" y="443983"/>
            <a:chExt cx="4255500" cy="4255500"/>
          </a:xfrm>
        </p:grpSpPr>
        <p:sp>
          <p:nvSpPr>
            <p:cNvPr id="11" name="Google Shape;1284;p36">
              <a:extLst>
                <a:ext uri="{FF2B5EF4-FFF2-40B4-BE49-F238E27FC236}">
                  <a16:creationId xmlns:a16="http://schemas.microsoft.com/office/drawing/2014/main" id="{12E2AD84-859A-6FCE-A8BB-0D31CFF8C6CF}"/>
                </a:ext>
              </a:extLst>
            </p:cNvPr>
            <p:cNvSpPr/>
            <p:nvPr/>
          </p:nvSpPr>
          <p:spPr>
            <a:xfrm flipH="1">
              <a:off x="5713700" y="443983"/>
              <a:ext cx="4255500" cy="4255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dist="133350" dir="10800000" algn="bl" rotWithShape="0">
                <a:schemeClr val="lt2">
                  <a:alpha val="14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" name="Google Shape;1285;p36">
              <a:extLst>
                <a:ext uri="{FF2B5EF4-FFF2-40B4-BE49-F238E27FC236}">
                  <a16:creationId xmlns:a16="http://schemas.microsoft.com/office/drawing/2014/main" id="{B4425A38-1F1C-1179-0E35-98C9411F9E88}"/>
                </a:ext>
              </a:extLst>
            </p:cNvPr>
            <p:cNvGrpSpPr/>
            <p:nvPr/>
          </p:nvGrpSpPr>
          <p:grpSpPr>
            <a:xfrm>
              <a:off x="5905376" y="639698"/>
              <a:ext cx="3872147" cy="3864070"/>
              <a:chOff x="5900716" y="639715"/>
              <a:chExt cx="3872147" cy="3864070"/>
            </a:xfrm>
          </p:grpSpPr>
          <p:grpSp>
            <p:nvGrpSpPr>
              <p:cNvPr id="13" name="Google Shape;1286;p36">
                <a:extLst>
                  <a:ext uri="{FF2B5EF4-FFF2-40B4-BE49-F238E27FC236}">
                    <a16:creationId xmlns:a16="http://schemas.microsoft.com/office/drawing/2014/main" id="{CA16EFFA-397E-A931-A245-3061E0CB4E52}"/>
                  </a:ext>
                </a:extLst>
              </p:cNvPr>
              <p:cNvGrpSpPr/>
              <p:nvPr/>
            </p:nvGrpSpPr>
            <p:grpSpPr>
              <a:xfrm>
                <a:off x="5900716" y="639715"/>
                <a:ext cx="3872147" cy="3864070"/>
                <a:chOff x="5900716" y="639715"/>
                <a:chExt cx="3872147" cy="3864070"/>
              </a:xfrm>
            </p:grpSpPr>
            <p:sp>
              <p:nvSpPr>
                <p:cNvPr id="19" name="Google Shape;1287;p36">
                  <a:extLst>
                    <a:ext uri="{FF2B5EF4-FFF2-40B4-BE49-F238E27FC236}">
                      <a16:creationId xmlns:a16="http://schemas.microsoft.com/office/drawing/2014/main" id="{67181898-2D08-F3F0-DDE4-8957CFD34211}"/>
                    </a:ext>
                  </a:extLst>
                </p:cNvPr>
                <p:cNvSpPr/>
                <p:nvPr/>
              </p:nvSpPr>
              <p:spPr>
                <a:xfrm>
                  <a:off x="5900716" y="639715"/>
                  <a:ext cx="3872147" cy="38640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370" h="96169" fill="none" extrusionOk="0">
                      <a:moveTo>
                        <a:pt x="96369" y="48101"/>
                      </a:moveTo>
                      <a:cubicBezTo>
                        <a:pt x="96369" y="74620"/>
                        <a:pt x="74854" y="96169"/>
                        <a:pt x="48301" y="96169"/>
                      </a:cubicBezTo>
                      <a:lnTo>
                        <a:pt x="48068" y="96169"/>
                      </a:lnTo>
                      <a:cubicBezTo>
                        <a:pt x="21516" y="96169"/>
                        <a:pt x="0" y="74620"/>
                        <a:pt x="0" y="48068"/>
                      </a:cubicBezTo>
                      <a:cubicBezTo>
                        <a:pt x="0" y="21515"/>
                        <a:pt x="21516" y="0"/>
                        <a:pt x="48068" y="0"/>
                      </a:cubicBezTo>
                      <a:lnTo>
                        <a:pt x="48301" y="0"/>
                      </a:lnTo>
                      <a:cubicBezTo>
                        <a:pt x="74854" y="0"/>
                        <a:pt x="96369" y="21515"/>
                        <a:pt x="96369" y="48101"/>
                      </a:cubicBezTo>
                      <a:close/>
                    </a:path>
                  </a:pathLst>
                </a:custGeom>
                <a:noFill/>
                <a:ln w="19050" cap="flat" cmpd="sng">
                  <a:solidFill>
                    <a:schemeClr val="accent1"/>
                  </a:solidFill>
                  <a:prstDash val="solid"/>
                  <a:miter lim="333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" name="Google Shape;1288;p36">
                  <a:extLst>
                    <a:ext uri="{FF2B5EF4-FFF2-40B4-BE49-F238E27FC236}">
                      <a16:creationId xmlns:a16="http://schemas.microsoft.com/office/drawing/2014/main" id="{21FA2AD9-E72F-0FA3-00E8-712DD8ABC585}"/>
                    </a:ext>
                  </a:extLst>
                </p:cNvPr>
                <p:cNvSpPr/>
                <p:nvPr/>
              </p:nvSpPr>
              <p:spPr>
                <a:xfrm>
                  <a:off x="6121866" y="1005594"/>
                  <a:ext cx="3439207" cy="31323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595" h="77957" extrusionOk="0">
                      <a:moveTo>
                        <a:pt x="42797" y="1"/>
                      </a:moveTo>
                      <a:cubicBezTo>
                        <a:pt x="32824" y="1"/>
                        <a:pt x="22850" y="3803"/>
                        <a:pt x="15244" y="11409"/>
                      </a:cubicBezTo>
                      <a:cubicBezTo>
                        <a:pt x="0" y="26653"/>
                        <a:pt x="0" y="51304"/>
                        <a:pt x="15244" y="66548"/>
                      </a:cubicBezTo>
                      <a:cubicBezTo>
                        <a:pt x="22850" y="74154"/>
                        <a:pt x="32824" y="77956"/>
                        <a:pt x="42797" y="77956"/>
                      </a:cubicBezTo>
                      <a:cubicBezTo>
                        <a:pt x="52771" y="77956"/>
                        <a:pt x="62745" y="74154"/>
                        <a:pt x="70350" y="66548"/>
                      </a:cubicBezTo>
                      <a:cubicBezTo>
                        <a:pt x="85595" y="51304"/>
                        <a:pt x="85595" y="26653"/>
                        <a:pt x="70350" y="11409"/>
                      </a:cubicBezTo>
                      <a:cubicBezTo>
                        <a:pt x="62745" y="3803"/>
                        <a:pt x="52771" y="1"/>
                        <a:pt x="42797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" name="Google Shape;1289;p36">
                  <a:extLst>
                    <a:ext uri="{FF2B5EF4-FFF2-40B4-BE49-F238E27FC236}">
                      <a16:creationId xmlns:a16="http://schemas.microsoft.com/office/drawing/2014/main" id="{D6C677B2-891A-91A0-5B58-27AE75E60CC6}"/>
                    </a:ext>
                  </a:extLst>
                </p:cNvPr>
                <p:cNvSpPr/>
                <p:nvPr/>
              </p:nvSpPr>
              <p:spPr>
                <a:xfrm>
                  <a:off x="6430127" y="1204967"/>
                  <a:ext cx="2822685" cy="27335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251" h="68033" extrusionOk="0">
                      <a:moveTo>
                        <a:pt x="35130" y="0"/>
                      </a:moveTo>
                      <a:cubicBezTo>
                        <a:pt x="32115" y="0"/>
                        <a:pt x="29105" y="1126"/>
                        <a:pt x="26786" y="3378"/>
                      </a:cubicBezTo>
                      <a:lnTo>
                        <a:pt x="23684" y="6347"/>
                      </a:lnTo>
                      <a:lnTo>
                        <a:pt x="19381" y="6413"/>
                      </a:lnTo>
                      <a:cubicBezTo>
                        <a:pt x="12910" y="6547"/>
                        <a:pt x="7673" y="11784"/>
                        <a:pt x="7539" y="18255"/>
                      </a:cubicBezTo>
                      <a:lnTo>
                        <a:pt x="7472" y="22558"/>
                      </a:lnTo>
                      <a:lnTo>
                        <a:pt x="4504" y="25661"/>
                      </a:lnTo>
                      <a:cubicBezTo>
                        <a:pt x="0" y="30331"/>
                        <a:pt x="0" y="37702"/>
                        <a:pt x="4504" y="42372"/>
                      </a:cubicBezTo>
                      <a:lnTo>
                        <a:pt x="7472" y="45475"/>
                      </a:lnTo>
                      <a:lnTo>
                        <a:pt x="7539" y="49778"/>
                      </a:lnTo>
                      <a:cubicBezTo>
                        <a:pt x="7673" y="56249"/>
                        <a:pt x="12876" y="61486"/>
                        <a:pt x="19381" y="61586"/>
                      </a:cubicBezTo>
                      <a:lnTo>
                        <a:pt x="23684" y="61686"/>
                      </a:lnTo>
                      <a:lnTo>
                        <a:pt x="26753" y="64655"/>
                      </a:lnTo>
                      <a:cubicBezTo>
                        <a:pt x="29088" y="66907"/>
                        <a:pt x="32107" y="68033"/>
                        <a:pt x="35125" y="68033"/>
                      </a:cubicBezTo>
                      <a:cubicBezTo>
                        <a:pt x="38144" y="68033"/>
                        <a:pt x="41163" y="66907"/>
                        <a:pt x="43498" y="64655"/>
                      </a:cubicBezTo>
                      <a:lnTo>
                        <a:pt x="46567" y="61686"/>
                      </a:lnTo>
                      <a:lnTo>
                        <a:pt x="50870" y="61586"/>
                      </a:lnTo>
                      <a:cubicBezTo>
                        <a:pt x="57375" y="61486"/>
                        <a:pt x="62578" y="56249"/>
                        <a:pt x="62712" y="49778"/>
                      </a:cubicBezTo>
                      <a:lnTo>
                        <a:pt x="62779" y="45475"/>
                      </a:lnTo>
                      <a:lnTo>
                        <a:pt x="65781" y="42372"/>
                      </a:lnTo>
                      <a:cubicBezTo>
                        <a:pt x="70251" y="37702"/>
                        <a:pt x="70251" y="30331"/>
                        <a:pt x="65781" y="25661"/>
                      </a:cubicBezTo>
                      <a:lnTo>
                        <a:pt x="62779" y="22592"/>
                      </a:lnTo>
                      <a:lnTo>
                        <a:pt x="62712" y="18289"/>
                      </a:lnTo>
                      <a:cubicBezTo>
                        <a:pt x="62612" y="11784"/>
                        <a:pt x="57375" y="6547"/>
                        <a:pt x="50903" y="6413"/>
                      </a:cubicBezTo>
                      <a:lnTo>
                        <a:pt x="46600" y="6347"/>
                      </a:lnTo>
                      <a:lnTo>
                        <a:pt x="43498" y="3378"/>
                      </a:lnTo>
                      <a:cubicBezTo>
                        <a:pt x="41163" y="1126"/>
                        <a:pt x="38144" y="0"/>
                        <a:pt x="3513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" name="Google Shape;1290;p36">
                  <a:extLst>
                    <a:ext uri="{FF2B5EF4-FFF2-40B4-BE49-F238E27FC236}">
                      <a16:creationId xmlns:a16="http://schemas.microsoft.com/office/drawing/2014/main" id="{A4939420-9051-EBD2-0B3A-7660913087C2}"/>
                    </a:ext>
                  </a:extLst>
                </p:cNvPr>
                <p:cNvSpPr/>
                <p:nvPr/>
              </p:nvSpPr>
              <p:spPr>
                <a:xfrm>
                  <a:off x="7462151" y="3257120"/>
                  <a:ext cx="738549" cy="5190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81" h="12917" extrusionOk="0">
                      <a:moveTo>
                        <a:pt x="14623" y="0"/>
                      </a:moveTo>
                      <a:cubicBezTo>
                        <a:pt x="14564" y="0"/>
                        <a:pt x="14504" y="2"/>
                        <a:pt x="14444" y="5"/>
                      </a:cubicBezTo>
                      <a:lnTo>
                        <a:pt x="3503" y="405"/>
                      </a:lnTo>
                      <a:cubicBezTo>
                        <a:pt x="1535" y="472"/>
                        <a:pt x="0" y="2140"/>
                        <a:pt x="67" y="4074"/>
                      </a:cubicBezTo>
                      <a:lnTo>
                        <a:pt x="301" y="9512"/>
                      </a:lnTo>
                      <a:cubicBezTo>
                        <a:pt x="366" y="11406"/>
                        <a:pt x="1934" y="12916"/>
                        <a:pt x="3846" y="12916"/>
                      </a:cubicBezTo>
                      <a:cubicBezTo>
                        <a:pt x="3887" y="12916"/>
                        <a:pt x="3929" y="12915"/>
                        <a:pt x="3970" y="12914"/>
                      </a:cubicBezTo>
                      <a:lnTo>
                        <a:pt x="14911" y="12480"/>
                      </a:lnTo>
                      <a:cubicBezTo>
                        <a:pt x="16879" y="12414"/>
                        <a:pt x="18380" y="10779"/>
                        <a:pt x="18313" y="8811"/>
                      </a:cubicBezTo>
                      <a:lnTo>
                        <a:pt x="18113" y="3407"/>
                      </a:lnTo>
                      <a:cubicBezTo>
                        <a:pt x="18049" y="1500"/>
                        <a:pt x="16481" y="0"/>
                        <a:pt x="14623" y="0"/>
                      </a:cubicBezTo>
                      <a:close/>
                    </a:path>
                  </a:pathLst>
                </a:custGeom>
                <a:solidFill>
                  <a:srgbClr val="000000">
                    <a:alpha val="239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" name="Google Shape;1291;p36">
                  <a:extLst>
                    <a:ext uri="{FF2B5EF4-FFF2-40B4-BE49-F238E27FC236}">
                      <a16:creationId xmlns:a16="http://schemas.microsoft.com/office/drawing/2014/main" id="{BFB2484B-5FAE-A4EA-ACB3-2EAD868A5710}"/>
                    </a:ext>
                  </a:extLst>
                </p:cNvPr>
                <p:cNvSpPr/>
                <p:nvPr/>
              </p:nvSpPr>
              <p:spPr>
                <a:xfrm>
                  <a:off x="7606879" y="1812931"/>
                  <a:ext cx="804243" cy="623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16" h="15522" extrusionOk="0">
                      <a:moveTo>
                        <a:pt x="5597" y="0"/>
                      </a:moveTo>
                      <a:cubicBezTo>
                        <a:pt x="4079" y="0"/>
                        <a:pt x="2665" y="969"/>
                        <a:pt x="2203" y="2490"/>
                      </a:cubicBezTo>
                      <a:lnTo>
                        <a:pt x="601" y="7694"/>
                      </a:lnTo>
                      <a:cubicBezTo>
                        <a:pt x="1" y="9562"/>
                        <a:pt x="1068" y="11530"/>
                        <a:pt x="2936" y="12097"/>
                      </a:cubicBezTo>
                      <a:lnTo>
                        <a:pt x="13411" y="15366"/>
                      </a:lnTo>
                      <a:cubicBezTo>
                        <a:pt x="13757" y="15471"/>
                        <a:pt x="14106" y="15522"/>
                        <a:pt x="14450" y="15522"/>
                      </a:cubicBezTo>
                      <a:cubicBezTo>
                        <a:pt x="15961" y="15522"/>
                        <a:pt x="17358" y="14553"/>
                        <a:pt x="17847" y="13031"/>
                      </a:cubicBezTo>
                      <a:lnTo>
                        <a:pt x="19448" y="7828"/>
                      </a:lnTo>
                      <a:cubicBezTo>
                        <a:pt x="20015" y="5960"/>
                        <a:pt x="18981" y="3992"/>
                        <a:pt x="17113" y="3424"/>
                      </a:cubicBezTo>
                      <a:lnTo>
                        <a:pt x="6639" y="155"/>
                      </a:lnTo>
                      <a:cubicBezTo>
                        <a:pt x="6293" y="50"/>
                        <a:pt x="5942" y="0"/>
                        <a:pt x="5597" y="0"/>
                      </a:cubicBezTo>
                      <a:close/>
                    </a:path>
                  </a:pathLst>
                </a:custGeom>
                <a:solidFill>
                  <a:srgbClr val="000000">
                    <a:alpha val="239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" name="Google Shape;1292;p36">
                  <a:extLst>
                    <a:ext uri="{FF2B5EF4-FFF2-40B4-BE49-F238E27FC236}">
                      <a16:creationId xmlns:a16="http://schemas.microsoft.com/office/drawing/2014/main" id="{95B5DD7F-98A9-769A-3107-2A94D4AE5B73}"/>
                    </a:ext>
                  </a:extLst>
                </p:cNvPr>
                <p:cNvSpPr/>
                <p:nvPr/>
              </p:nvSpPr>
              <p:spPr>
                <a:xfrm>
                  <a:off x="7939288" y="2602267"/>
                  <a:ext cx="755947" cy="7709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14" h="19187" extrusionOk="0">
                      <a:moveTo>
                        <a:pt x="8428" y="0"/>
                      </a:moveTo>
                      <a:cubicBezTo>
                        <a:pt x="7717" y="0"/>
                        <a:pt x="6998" y="214"/>
                        <a:pt x="6372" y="658"/>
                      </a:cubicBezTo>
                      <a:lnTo>
                        <a:pt x="1935" y="3827"/>
                      </a:lnTo>
                      <a:cubicBezTo>
                        <a:pt x="367" y="4961"/>
                        <a:pt x="1" y="7163"/>
                        <a:pt x="1135" y="8764"/>
                      </a:cubicBezTo>
                      <a:lnTo>
                        <a:pt x="7506" y="17704"/>
                      </a:lnTo>
                      <a:cubicBezTo>
                        <a:pt x="8201" y="18664"/>
                        <a:pt x="9296" y="19186"/>
                        <a:pt x="10408" y="19186"/>
                      </a:cubicBezTo>
                      <a:cubicBezTo>
                        <a:pt x="11112" y="19186"/>
                        <a:pt x="11822" y="18977"/>
                        <a:pt x="12443" y="18538"/>
                      </a:cubicBezTo>
                      <a:lnTo>
                        <a:pt x="16846" y="15369"/>
                      </a:lnTo>
                      <a:cubicBezTo>
                        <a:pt x="18447" y="14235"/>
                        <a:pt x="18814" y="12033"/>
                        <a:pt x="17680" y="10432"/>
                      </a:cubicBezTo>
                      <a:lnTo>
                        <a:pt x="11309" y="1492"/>
                      </a:lnTo>
                      <a:cubicBezTo>
                        <a:pt x="10618" y="518"/>
                        <a:pt x="9533" y="0"/>
                        <a:pt x="8428" y="0"/>
                      </a:cubicBezTo>
                      <a:close/>
                    </a:path>
                  </a:pathLst>
                </a:custGeom>
                <a:solidFill>
                  <a:srgbClr val="000000">
                    <a:alpha val="239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" name="Google Shape;1293;p36">
                  <a:extLst>
                    <a:ext uri="{FF2B5EF4-FFF2-40B4-BE49-F238E27FC236}">
                      <a16:creationId xmlns:a16="http://schemas.microsoft.com/office/drawing/2014/main" id="{6169FCE4-1FAD-73CE-E201-AA61A3DA63A7}"/>
                    </a:ext>
                  </a:extLst>
                </p:cNvPr>
                <p:cNvSpPr/>
                <p:nvPr/>
              </p:nvSpPr>
              <p:spPr>
                <a:xfrm>
                  <a:off x="6867045" y="2682305"/>
                  <a:ext cx="768041" cy="5559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5" h="13837" extrusionOk="0">
                      <a:moveTo>
                        <a:pt x="4414" y="1"/>
                      </a:moveTo>
                      <a:cubicBezTo>
                        <a:pt x="2651" y="1"/>
                        <a:pt x="1149" y="1300"/>
                        <a:pt x="935" y="3103"/>
                      </a:cubicBezTo>
                      <a:lnTo>
                        <a:pt x="268" y="8473"/>
                      </a:lnTo>
                      <a:cubicBezTo>
                        <a:pt x="1" y="10408"/>
                        <a:pt x="1402" y="12176"/>
                        <a:pt x="3337" y="12443"/>
                      </a:cubicBezTo>
                      <a:lnTo>
                        <a:pt x="14211" y="13810"/>
                      </a:lnTo>
                      <a:cubicBezTo>
                        <a:pt x="14358" y="13828"/>
                        <a:pt x="14504" y="13836"/>
                        <a:pt x="14648" y="13836"/>
                      </a:cubicBezTo>
                      <a:cubicBezTo>
                        <a:pt x="16434" y="13836"/>
                        <a:pt x="17964" y="12529"/>
                        <a:pt x="18180" y="10708"/>
                      </a:cubicBezTo>
                      <a:lnTo>
                        <a:pt x="18848" y="5338"/>
                      </a:lnTo>
                      <a:cubicBezTo>
                        <a:pt x="19114" y="3403"/>
                        <a:pt x="17713" y="1635"/>
                        <a:pt x="15779" y="1368"/>
                      </a:cubicBezTo>
                      <a:lnTo>
                        <a:pt x="4904" y="34"/>
                      </a:lnTo>
                      <a:cubicBezTo>
                        <a:pt x="4739" y="11"/>
                        <a:pt x="4576" y="1"/>
                        <a:pt x="4414" y="1"/>
                      </a:cubicBezTo>
                      <a:close/>
                    </a:path>
                  </a:pathLst>
                </a:custGeom>
                <a:solidFill>
                  <a:srgbClr val="000000">
                    <a:alpha val="239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" name="Google Shape;1294;p36">
                  <a:extLst>
                    <a:ext uri="{FF2B5EF4-FFF2-40B4-BE49-F238E27FC236}">
                      <a16:creationId xmlns:a16="http://schemas.microsoft.com/office/drawing/2014/main" id="{648CCD57-282D-31D9-9499-764EC0F5575A}"/>
                    </a:ext>
                  </a:extLst>
                </p:cNvPr>
                <p:cNvSpPr/>
                <p:nvPr/>
              </p:nvSpPr>
              <p:spPr>
                <a:xfrm>
                  <a:off x="7547935" y="1447895"/>
                  <a:ext cx="587070" cy="6822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611" h="16980" extrusionOk="0">
                      <a:moveTo>
                        <a:pt x="7305" y="0"/>
                      </a:moveTo>
                      <a:cubicBezTo>
                        <a:pt x="3269" y="0"/>
                        <a:pt x="0" y="3803"/>
                        <a:pt x="0" y="8473"/>
                      </a:cubicBezTo>
                      <a:cubicBezTo>
                        <a:pt x="0" y="13177"/>
                        <a:pt x="3269" y="16979"/>
                        <a:pt x="7305" y="16979"/>
                      </a:cubicBezTo>
                      <a:cubicBezTo>
                        <a:pt x="11342" y="16979"/>
                        <a:pt x="14611" y="13177"/>
                        <a:pt x="14611" y="8473"/>
                      </a:cubicBezTo>
                      <a:cubicBezTo>
                        <a:pt x="14611" y="3803"/>
                        <a:pt x="11342" y="0"/>
                        <a:pt x="7305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" name="Google Shape;1295;p36">
                  <a:extLst>
                    <a:ext uri="{FF2B5EF4-FFF2-40B4-BE49-F238E27FC236}">
                      <a16:creationId xmlns:a16="http://schemas.microsoft.com/office/drawing/2014/main" id="{55644713-3F89-AF5E-8EE7-429C25E07190}"/>
                    </a:ext>
                  </a:extLst>
                </p:cNvPr>
                <p:cNvSpPr/>
                <p:nvPr/>
              </p:nvSpPr>
              <p:spPr>
                <a:xfrm>
                  <a:off x="7673899" y="1577918"/>
                  <a:ext cx="335141" cy="4222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41" h="10508" extrusionOk="0">
                      <a:moveTo>
                        <a:pt x="4170" y="0"/>
                      </a:moveTo>
                      <a:cubicBezTo>
                        <a:pt x="1869" y="0"/>
                        <a:pt x="1" y="2335"/>
                        <a:pt x="1" y="5237"/>
                      </a:cubicBezTo>
                      <a:cubicBezTo>
                        <a:pt x="1" y="8139"/>
                        <a:pt x="1869" y="10508"/>
                        <a:pt x="4170" y="10508"/>
                      </a:cubicBezTo>
                      <a:cubicBezTo>
                        <a:pt x="6472" y="10508"/>
                        <a:pt x="8340" y="8139"/>
                        <a:pt x="8340" y="5237"/>
                      </a:cubicBezTo>
                      <a:cubicBezTo>
                        <a:pt x="8340" y="2335"/>
                        <a:pt x="6472" y="0"/>
                        <a:pt x="4170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" name="Google Shape;1296;p36">
                  <a:extLst>
                    <a:ext uri="{FF2B5EF4-FFF2-40B4-BE49-F238E27FC236}">
                      <a16:creationId xmlns:a16="http://schemas.microsoft.com/office/drawing/2014/main" id="{B01DBC56-5B28-DC0D-4C73-7489F17192E4}"/>
                    </a:ext>
                  </a:extLst>
                </p:cNvPr>
                <p:cNvSpPr/>
                <p:nvPr/>
              </p:nvSpPr>
              <p:spPr>
                <a:xfrm>
                  <a:off x="7672573" y="1626134"/>
                  <a:ext cx="168917" cy="3739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04" h="9308" fill="none" extrusionOk="0">
                      <a:moveTo>
                        <a:pt x="4203" y="9308"/>
                      </a:moveTo>
                      <a:cubicBezTo>
                        <a:pt x="1902" y="9308"/>
                        <a:pt x="34" y="6973"/>
                        <a:pt x="34" y="4037"/>
                      </a:cubicBezTo>
                      <a:cubicBezTo>
                        <a:pt x="0" y="2570"/>
                        <a:pt x="534" y="1102"/>
                        <a:pt x="1535" y="1"/>
                      </a:cubicBezTo>
                    </a:path>
                  </a:pathLst>
                </a:custGeom>
                <a:noFill/>
                <a:ln w="7500" cap="flat" cmpd="sng">
                  <a:solidFill>
                    <a:schemeClr val="lt1"/>
                  </a:solidFill>
                  <a:prstDash val="solid"/>
                  <a:miter lim="333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" name="Google Shape;1297;p36">
                  <a:extLst>
                    <a:ext uri="{FF2B5EF4-FFF2-40B4-BE49-F238E27FC236}">
                      <a16:creationId xmlns:a16="http://schemas.microsoft.com/office/drawing/2014/main" id="{C6A946CF-C6B9-9505-E69B-D3ADB3F8760C}"/>
                    </a:ext>
                  </a:extLst>
                </p:cNvPr>
                <p:cNvSpPr/>
                <p:nvPr/>
              </p:nvSpPr>
              <p:spPr>
                <a:xfrm>
                  <a:off x="7547935" y="3081694"/>
                  <a:ext cx="587070" cy="6822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611" h="16980" extrusionOk="0">
                      <a:moveTo>
                        <a:pt x="7305" y="1"/>
                      </a:moveTo>
                      <a:cubicBezTo>
                        <a:pt x="3269" y="1"/>
                        <a:pt x="0" y="3804"/>
                        <a:pt x="0" y="8507"/>
                      </a:cubicBezTo>
                      <a:cubicBezTo>
                        <a:pt x="0" y="13177"/>
                        <a:pt x="3269" y="16980"/>
                        <a:pt x="7305" y="16980"/>
                      </a:cubicBezTo>
                      <a:cubicBezTo>
                        <a:pt x="11342" y="16980"/>
                        <a:pt x="14611" y="13177"/>
                        <a:pt x="14611" y="8507"/>
                      </a:cubicBezTo>
                      <a:cubicBezTo>
                        <a:pt x="14611" y="3804"/>
                        <a:pt x="11342" y="1"/>
                        <a:pt x="7305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" name="Google Shape;1298;p36">
                  <a:extLst>
                    <a:ext uri="{FF2B5EF4-FFF2-40B4-BE49-F238E27FC236}">
                      <a16:creationId xmlns:a16="http://schemas.microsoft.com/office/drawing/2014/main" id="{799F6DB7-6901-493E-C3FE-CE24A5497995}"/>
                    </a:ext>
                  </a:extLst>
                </p:cNvPr>
                <p:cNvSpPr/>
                <p:nvPr/>
              </p:nvSpPr>
              <p:spPr>
                <a:xfrm>
                  <a:off x="7673899" y="3211717"/>
                  <a:ext cx="335141" cy="4222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41" h="10509" extrusionOk="0">
                      <a:moveTo>
                        <a:pt x="4170" y="1"/>
                      </a:moveTo>
                      <a:cubicBezTo>
                        <a:pt x="1869" y="1"/>
                        <a:pt x="1" y="2369"/>
                        <a:pt x="1" y="5271"/>
                      </a:cubicBezTo>
                      <a:cubicBezTo>
                        <a:pt x="1" y="8173"/>
                        <a:pt x="1869" y="10508"/>
                        <a:pt x="4170" y="10508"/>
                      </a:cubicBezTo>
                      <a:cubicBezTo>
                        <a:pt x="6472" y="10508"/>
                        <a:pt x="8340" y="8173"/>
                        <a:pt x="8340" y="5271"/>
                      </a:cubicBezTo>
                      <a:cubicBezTo>
                        <a:pt x="8340" y="2369"/>
                        <a:pt x="6472" y="1"/>
                        <a:pt x="4170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" name="Google Shape;1299;p36">
                  <a:extLst>
                    <a:ext uri="{FF2B5EF4-FFF2-40B4-BE49-F238E27FC236}">
                      <a16:creationId xmlns:a16="http://schemas.microsoft.com/office/drawing/2014/main" id="{C635B3FD-1651-E878-C406-D0FADC3307B6}"/>
                    </a:ext>
                  </a:extLst>
                </p:cNvPr>
                <p:cNvSpPr/>
                <p:nvPr/>
              </p:nvSpPr>
              <p:spPr>
                <a:xfrm>
                  <a:off x="7672573" y="3259973"/>
                  <a:ext cx="168917" cy="3739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04" h="9308" fill="none" extrusionOk="0">
                      <a:moveTo>
                        <a:pt x="4203" y="9307"/>
                      </a:moveTo>
                      <a:cubicBezTo>
                        <a:pt x="1902" y="9307"/>
                        <a:pt x="34" y="6972"/>
                        <a:pt x="34" y="4070"/>
                      </a:cubicBezTo>
                      <a:cubicBezTo>
                        <a:pt x="0" y="2569"/>
                        <a:pt x="534" y="1101"/>
                        <a:pt x="1535" y="0"/>
                      </a:cubicBezTo>
                    </a:path>
                  </a:pathLst>
                </a:custGeom>
                <a:noFill/>
                <a:ln w="7500" cap="flat" cmpd="sng">
                  <a:solidFill>
                    <a:schemeClr val="lt1"/>
                  </a:solidFill>
                  <a:prstDash val="solid"/>
                  <a:miter lim="333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" name="Google Shape;1300;p36">
                  <a:extLst>
                    <a:ext uri="{FF2B5EF4-FFF2-40B4-BE49-F238E27FC236}">
                      <a16:creationId xmlns:a16="http://schemas.microsoft.com/office/drawing/2014/main" id="{091174A6-CEDA-E57D-3671-2CC42258E293}"/>
                    </a:ext>
                  </a:extLst>
                </p:cNvPr>
                <p:cNvSpPr/>
                <p:nvPr/>
              </p:nvSpPr>
              <p:spPr>
                <a:xfrm>
                  <a:off x="8441900" y="2277532"/>
                  <a:ext cx="587070" cy="6822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611" h="16980" extrusionOk="0">
                      <a:moveTo>
                        <a:pt x="7306" y="1"/>
                      </a:moveTo>
                      <a:cubicBezTo>
                        <a:pt x="3269" y="1"/>
                        <a:pt x="0" y="3803"/>
                        <a:pt x="0" y="8507"/>
                      </a:cubicBezTo>
                      <a:cubicBezTo>
                        <a:pt x="0" y="13177"/>
                        <a:pt x="3269" y="16979"/>
                        <a:pt x="7306" y="16979"/>
                      </a:cubicBezTo>
                      <a:cubicBezTo>
                        <a:pt x="11342" y="16979"/>
                        <a:pt x="14611" y="13177"/>
                        <a:pt x="14611" y="8507"/>
                      </a:cubicBezTo>
                      <a:cubicBezTo>
                        <a:pt x="14611" y="3803"/>
                        <a:pt x="11342" y="1"/>
                        <a:pt x="7306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" name="Google Shape;1301;p36">
                  <a:extLst>
                    <a:ext uri="{FF2B5EF4-FFF2-40B4-BE49-F238E27FC236}">
                      <a16:creationId xmlns:a16="http://schemas.microsoft.com/office/drawing/2014/main" id="{52922E10-59AC-FF73-9C85-99391D454CFB}"/>
                    </a:ext>
                  </a:extLst>
                </p:cNvPr>
                <p:cNvSpPr/>
                <p:nvPr/>
              </p:nvSpPr>
              <p:spPr>
                <a:xfrm>
                  <a:off x="8567904" y="2407554"/>
                  <a:ext cx="335101" cy="4222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40" h="10508" extrusionOk="0">
                      <a:moveTo>
                        <a:pt x="4170" y="0"/>
                      </a:moveTo>
                      <a:cubicBezTo>
                        <a:pt x="1868" y="0"/>
                        <a:pt x="0" y="2369"/>
                        <a:pt x="0" y="5271"/>
                      </a:cubicBezTo>
                      <a:cubicBezTo>
                        <a:pt x="0" y="8173"/>
                        <a:pt x="1868" y="10508"/>
                        <a:pt x="4170" y="10508"/>
                      </a:cubicBezTo>
                      <a:cubicBezTo>
                        <a:pt x="6471" y="10508"/>
                        <a:pt x="8339" y="8173"/>
                        <a:pt x="8339" y="5271"/>
                      </a:cubicBezTo>
                      <a:cubicBezTo>
                        <a:pt x="8339" y="2369"/>
                        <a:pt x="6471" y="0"/>
                        <a:pt x="4170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" name="Google Shape;1302;p36">
                  <a:extLst>
                    <a:ext uri="{FF2B5EF4-FFF2-40B4-BE49-F238E27FC236}">
                      <a16:creationId xmlns:a16="http://schemas.microsoft.com/office/drawing/2014/main" id="{99E6E4FB-DE94-C748-F285-2B076AA1E0A2}"/>
                    </a:ext>
                  </a:extLst>
                </p:cNvPr>
                <p:cNvSpPr/>
                <p:nvPr/>
              </p:nvSpPr>
              <p:spPr>
                <a:xfrm>
                  <a:off x="8566538" y="2455811"/>
                  <a:ext cx="168917" cy="373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04" h="9307" fill="none" extrusionOk="0">
                      <a:moveTo>
                        <a:pt x="4204" y="9307"/>
                      </a:moveTo>
                      <a:cubicBezTo>
                        <a:pt x="1902" y="9307"/>
                        <a:pt x="34" y="6972"/>
                        <a:pt x="34" y="4070"/>
                      </a:cubicBezTo>
                      <a:cubicBezTo>
                        <a:pt x="1" y="2569"/>
                        <a:pt x="568" y="1101"/>
                        <a:pt x="1568" y="0"/>
                      </a:cubicBezTo>
                    </a:path>
                  </a:pathLst>
                </a:custGeom>
                <a:noFill/>
                <a:ln w="7500" cap="flat" cmpd="sng">
                  <a:solidFill>
                    <a:schemeClr val="lt1"/>
                  </a:solidFill>
                  <a:prstDash val="solid"/>
                  <a:miter lim="333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" name="Google Shape;1303;p36">
                  <a:extLst>
                    <a:ext uri="{FF2B5EF4-FFF2-40B4-BE49-F238E27FC236}">
                      <a16:creationId xmlns:a16="http://schemas.microsoft.com/office/drawing/2014/main" id="{953CDF69-4EEC-9B63-FD0E-771CB45F3C95}"/>
                    </a:ext>
                  </a:extLst>
                </p:cNvPr>
                <p:cNvSpPr/>
                <p:nvPr/>
              </p:nvSpPr>
              <p:spPr>
                <a:xfrm>
                  <a:off x="7559989" y="2184073"/>
                  <a:ext cx="755947" cy="7699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14" h="19163" extrusionOk="0">
                      <a:moveTo>
                        <a:pt x="8430" y="1"/>
                      </a:moveTo>
                      <a:cubicBezTo>
                        <a:pt x="7717" y="1"/>
                        <a:pt x="6998" y="215"/>
                        <a:pt x="6372" y="659"/>
                      </a:cubicBezTo>
                      <a:lnTo>
                        <a:pt x="1969" y="3794"/>
                      </a:lnTo>
                      <a:cubicBezTo>
                        <a:pt x="367" y="4928"/>
                        <a:pt x="0" y="7163"/>
                        <a:pt x="1135" y="8765"/>
                      </a:cubicBezTo>
                      <a:lnTo>
                        <a:pt x="7506" y="17671"/>
                      </a:lnTo>
                      <a:cubicBezTo>
                        <a:pt x="8196" y="18645"/>
                        <a:pt x="9282" y="19163"/>
                        <a:pt x="10387" y="19163"/>
                      </a:cubicBezTo>
                      <a:cubicBezTo>
                        <a:pt x="11097" y="19163"/>
                        <a:pt x="11816" y="18949"/>
                        <a:pt x="12443" y="18505"/>
                      </a:cubicBezTo>
                      <a:lnTo>
                        <a:pt x="16846" y="15369"/>
                      </a:lnTo>
                      <a:cubicBezTo>
                        <a:pt x="18447" y="14202"/>
                        <a:pt x="18814" y="12000"/>
                        <a:pt x="17680" y="10399"/>
                      </a:cubicBezTo>
                      <a:lnTo>
                        <a:pt x="11342" y="1493"/>
                      </a:lnTo>
                      <a:cubicBezTo>
                        <a:pt x="10631" y="518"/>
                        <a:pt x="9538" y="1"/>
                        <a:pt x="8430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" name="Google Shape;1304;p36">
                  <a:extLst>
                    <a:ext uri="{FF2B5EF4-FFF2-40B4-BE49-F238E27FC236}">
                      <a16:creationId xmlns:a16="http://schemas.microsoft.com/office/drawing/2014/main" id="{0360B8A0-B406-0451-3AE0-F814AECFEF59}"/>
                    </a:ext>
                  </a:extLst>
                </p:cNvPr>
                <p:cNvSpPr/>
                <p:nvPr/>
              </p:nvSpPr>
              <p:spPr>
                <a:xfrm>
                  <a:off x="7620299" y="2264152"/>
                  <a:ext cx="479870" cy="3913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43" h="9741" extrusionOk="0">
                      <a:moveTo>
                        <a:pt x="10174" y="0"/>
                      </a:moveTo>
                      <a:lnTo>
                        <a:pt x="1" y="7272"/>
                      </a:lnTo>
                      <a:lnTo>
                        <a:pt x="1768" y="9740"/>
                      </a:lnTo>
                      <a:lnTo>
                        <a:pt x="11942" y="2468"/>
                      </a:lnTo>
                      <a:lnTo>
                        <a:pt x="10174" y="0"/>
                      </a:lnTo>
                      <a:close/>
                    </a:path>
                  </a:pathLst>
                </a:custGeom>
                <a:solidFill>
                  <a:srgbClr val="000000">
                    <a:alpha val="239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" name="Google Shape;1305;p36">
                  <a:extLst>
                    <a:ext uri="{FF2B5EF4-FFF2-40B4-BE49-F238E27FC236}">
                      <a16:creationId xmlns:a16="http://schemas.microsoft.com/office/drawing/2014/main" id="{A2670AC6-F44A-53F9-3C4B-E64AC0538A78}"/>
                    </a:ext>
                  </a:extLst>
                </p:cNvPr>
                <p:cNvSpPr/>
                <p:nvPr/>
              </p:nvSpPr>
              <p:spPr>
                <a:xfrm>
                  <a:off x="7732883" y="2422300"/>
                  <a:ext cx="454396" cy="3538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09" h="8807" extrusionOk="0">
                      <a:moveTo>
                        <a:pt x="10208" y="0"/>
                      </a:moveTo>
                      <a:lnTo>
                        <a:pt x="1" y="7272"/>
                      </a:lnTo>
                      <a:lnTo>
                        <a:pt x="1135" y="8806"/>
                      </a:lnTo>
                      <a:lnTo>
                        <a:pt x="11309" y="1568"/>
                      </a:lnTo>
                      <a:lnTo>
                        <a:pt x="10208" y="0"/>
                      </a:lnTo>
                      <a:close/>
                    </a:path>
                  </a:pathLst>
                </a:custGeom>
                <a:solidFill>
                  <a:srgbClr val="000000">
                    <a:alpha val="239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" name="Google Shape;1306;p36">
                  <a:extLst>
                    <a:ext uri="{FF2B5EF4-FFF2-40B4-BE49-F238E27FC236}">
                      <a16:creationId xmlns:a16="http://schemas.microsoft.com/office/drawing/2014/main" id="{C1FD16D2-9B66-40ED-27F2-996CF17BBE8E}"/>
                    </a:ext>
                  </a:extLst>
                </p:cNvPr>
                <p:cNvSpPr/>
                <p:nvPr/>
              </p:nvSpPr>
              <p:spPr>
                <a:xfrm>
                  <a:off x="8262295" y="3006116"/>
                  <a:ext cx="745259" cy="7731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548" h="19242" extrusionOk="0">
                      <a:moveTo>
                        <a:pt x="9937" y="0"/>
                      </a:moveTo>
                      <a:cubicBezTo>
                        <a:pt x="8766" y="0"/>
                        <a:pt x="7625" y="576"/>
                        <a:pt x="6939" y="1648"/>
                      </a:cubicBezTo>
                      <a:lnTo>
                        <a:pt x="1068" y="10888"/>
                      </a:lnTo>
                      <a:cubicBezTo>
                        <a:pt x="1" y="12523"/>
                        <a:pt x="468" y="14724"/>
                        <a:pt x="2135" y="15759"/>
                      </a:cubicBezTo>
                      <a:lnTo>
                        <a:pt x="6739" y="18694"/>
                      </a:lnTo>
                      <a:cubicBezTo>
                        <a:pt x="7323" y="19063"/>
                        <a:pt x="7979" y="19241"/>
                        <a:pt x="8628" y="19241"/>
                      </a:cubicBezTo>
                      <a:cubicBezTo>
                        <a:pt x="9797" y="19241"/>
                        <a:pt x="10944" y="18665"/>
                        <a:pt x="11609" y="17593"/>
                      </a:cubicBezTo>
                      <a:lnTo>
                        <a:pt x="17513" y="8353"/>
                      </a:lnTo>
                      <a:cubicBezTo>
                        <a:pt x="18547" y="6719"/>
                        <a:pt x="18080" y="4517"/>
                        <a:pt x="16412" y="3483"/>
                      </a:cubicBezTo>
                      <a:lnTo>
                        <a:pt x="11842" y="548"/>
                      </a:lnTo>
                      <a:cubicBezTo>
                        <a:pt x="11247" y="178"/>
                        <a:pt x="10587" y="0"/>
                        <a:pt x="9937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" name="Google Shape;1307;p36">
                  <a:extLst>
                    <a:ext uri="{FF2B5EF4-FFF2-40B4-BE49-F238E27FC236}">
                      <a16:creationId xmlns:a16="http://schemas.microsoft.com/office/drawing/2014/main" id="{6953456D-8120-5BA5-959E-2FE134B1B374}"/>
                    </a:ext>
                  </a:extLst>
                </p:cNvPr>
                <p:cNvSpPr/>
                <p:nvPr/>
              </p:nvSpPr>
              <p:spPr>
                <a:xfrm>
                  <a:off x="8461990" y="3092423"/>
                  <a:ext cx="489272" cy="3739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177" h="9308" extrusionOk="0">
                      <a:moveTo>
                        <a:pt x="1635" y="1"/>
                      </a:moveTo>
                      <a:lnTo>
                        <a:pt x="1" y="2569"/>
                      </a:lnTo>
                      <a:lnTo>
                        <a:pt x="10542" y="9307"/>
                      </a:lnTo>
                      <a:lnTo>
                        <a:pt x="12176" y="6739"/>
                      </a:lnTo>
                      <a:lnTo>
                        <a:pt x="1635" y="1"/>
                      </a:lnTo>
                      <a:close/>
                    </a:path>
                  </a:pathLst>
                </a:custGeom>
                <a:solidFill>
                  <a:srgbClr val="000000">
                    <a:alpha val="239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" name="Google Shape;1308;p36">
                  <a:extLst>
                    <a:ext uri="{FF2B5EF4-FFF2-40B4-BE49-F238E27FC236}">
                      <a16:creationId xmlns:a16="http://schemas.microsoft.com/office/drawing/2014/main" id="{414D4038-ADE6-8D5D-E764-3EC5E559118A}"/>
                    </a:ext>
                  </a:extLst>
                </p:cNvPr>
                <p:cNvSpPr/>
                <p:nvPr/>
              </p:nvSpPr>
              <p:spPr>
                <a:xfrm>
                  <a:off x="8381589" y="3257281"/>
                  <a:ext cx="465124" cy="3351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76" h="8341" extrusionOk="0">
                      <a:moveTo>
                        <a:pt x="1034" y="1"/>
                      </a:moveTo>
                      <a:lnTo>
                        <a:pt x="0" y="1602"/>
                      </a:lnTo>
                      <a:lnTo>
                        <a:pt x="10541" y="8340"/>
                      </a:lnTo>
                      <a:lnTo>
                        <a:pt x="11575" y="6739"/>
                      </a:lnTo>
                      <a:lnTo>
                        <a:pt x="1034" y="1"/>
                      </a:lnTo>
                      <a:close/>
                    </a:path>
                  </a:pathLst>
                </a:custGeom>
                <a:solidFill>
                  <a:srgbClr val="000000">
                    <a:alpha val="239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" name="Google Shape;1309;p36">
                  <a:extLst>
                    <a:ext uri="{FF2B5EF4-FFF2-40B4-BE49-F238E27FC236}">
                      <a16:creationId xmlns:a16="http://schemas.microsoft.com/office/drawing/2014/main" id="{7420C223-8706-75C7-AAD6-F2F49A326318}"/>
                    </a:ext>
                  </a:extLst>
                </p:cNvPr>
                <p:cNvSpPr/>
                <p:nvPr/>
              </p:nvSpPr>
              <p:spPr>
                <a:xfrm>
                  <a:off x="6863027" y="3005915"/>
                  <a:ext cx="593780" cy="7534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778" h="18752" extrusionOk="0">
                      <a:moveTo>
                        <a:pt x="5566" y="0"/>
                      </a:moveTo>
                      <a:cubicBezTo>
                        <a:pt x="3874" y="0"/>
                        <a:pt x="2404" y="1224"/>
                        <a:pt x="2136" y="2954"/>
                      </a:cubicBezTo>
                      <a:lnTo>
                        <a:pt x="334" y="13762"/>
                      </a:lnTo>
                      <a:cubicBezTo>
                        <a:pt x="1" y="15697"/>
                        <a:pt x="1335" y="17498"/>
                        <a:pt x="3270" y="17832"/>
                      </a:cubicBezTo>
                      <a:lnTo>
                        <a:pt x="8607" y="18699"/>
                      </a:lnTo>
                      <a:cubicBezTo>
                        <a:pt x="8811" y="18734"/>
                        <a:pt x="9013" y="18751"/>
                        <a:pt x="9213" y="18751"/>
                      </a:cubicBezTo>
                      <a:cubicBezTo>
                        <a:pt x="10905" y="18751"/>
                        <a:pt x="12378" y="17528"/>
                        <a:pt x="12676" y="15797"/>
                      </a:cubicBezTo>
                      <a:lnTo>
                        <a:pt x="14444" y="4989"/>
                      </a:lnTo>
                      <a:cubicBezTo>
                        <a:pt x="14778" y="3054"/>
                        <a:pt x="13444" y="1220"/>
                        <a:pt x="11542" y="920"/>
                      </a:cubicBezTo>
                      <a:lnTo>
                        <a:pt x="6172" y="52"/>
                      </a:lnTo>
                      <a:cubicBezTo>
                        <a:pt x="5968" y="17"/>
                        <a:pt x="5765" y="0"/>
                        <a:pt x="5566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" name="Google Shape;1310;p36">
                  <a:extLst>
                    <a:ext uri="{FF2B5EF4-FFF2-40B4-BE49-F238E27FC236}">
                      <a16:creationId xmlns:a16="http://schemas.microsoft.com/office/drawing/2014/main" id="{682C7F3E-00BD-1261-8F9B-BAFAF26F9FE5}"/>
                    </a:ext>
                  </a:extLst>
                </p:cNvPr>
                <p:cNvSpPr/>
                <p:nvPr/>
              </p:nvSpPr>
              <p:spPr>
                <a:xfrm>
                  <a:off x="6923337" y="3148715"/>
                  <a:ext cx="516072" cy="2024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44" h="5038" extrusionOk="0">
                      <a:moveTo>
                        <a:pt x="501" y="1"/>
                      </a:moveTo>
                      <a:lnTo>
                        <a:pt x="1" y="3036"/>
                      </a:lnTo>
                      <a:lnTo>
                        <a:pt x="12343" y="5038"/>
                      </a:lnTo>
                      <a:lnTo>
                        <a:pt x="12843" y="2036"/>
                      </a:lnTo>
                      <a:lnTo>
                        <a:pt x="501" y="1"/>
                      </a:lnTo>
                      <a:close/>
                    </a:path>
                  </a:pathLst>
                </a:custGeom>
                <a:solidFill>
                  <a:srgbClr val="000000">
                    <a:alpha val="239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" name="Google Shape;1311;p36">
                  <a:extLst>
                    <a:ext uri="{FF2B5EF4-FFF2-40B4-BE49-F238E27FC236}">
                      <a16:creationId xmlns:a16="http://schemas.microsoft.com/office/drawing/2014/main" id="{EFD51194-D248-969F-3BE7-B19ADF53527C}"/>
                    </a:ext>
                  </a:extLst>
                </p:cNvPr>
                <p:cNvSpPr/>
                <p:nvPr/>
              </p:nvSpPr>
              <p:spPr>
                <a:xfrm>
                  <a:off x="6899229" y="3341739"/>
                  <a:ext cx="509362" cy="1568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77" h="3904" extrusionOk="0">
                      <a:moveTo>
                        <a:pt x="301" y="0"/>
                      </a:moveTo>
                      <a:lnTo>
                        <a:pt x="0" y="1868"/>
                      </a:lnTo>
                      <a:lnTo>
                        <a:pt x="12343" y="3903"/>
                      </a:lnTo>
                      <a:lnTo>
                        <a:pt x="12676" y="2035"/>
                      </a:lnTo>
                      <a:lnTo>
                        <a:pt x="301" y="0"/>
                      </a:lnTo>
                      <a:close/>
                    </a:path>
                  </a:pathLst>
                </a:custGeom>
                <a:solidFill>
                  <a:srgbClr val="000000">
                    <a:alpha val="239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" name="Google Shape;1312;p36">
                  <a:extLst>
                    <a:ext uri="{FF2B5EF4-FFF2-40B4-BE49-F238E27FC236}">
                      <a16:creationId xmlns:a16="http://schemas.microsoft.com/office/drawing/2014/main" id="{D0EB63AD-7326-DDE4-6BC0-3EC38C83EC82}"/>
                    </a:ext>
                  </a:extLst>
                </p:cNvPr>
                <p:cNvSpPr/>
                <p:nvPr/>
              </p:nvSpPr>
              <p:spPr>
                <a:xfrm>
                  <a:off x="7509041" y="2733254"/>
                  <a:ext cx="34916" cy="4222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9" h="10508" extrusionOk="0">
                      <a:moveTo>
                        <a:pt x="1" y="0"/>
                      </a:moveTo>
                      <a:lnTo>
                        <a:pt x="1" y="10508"/>
                      </a:lnTo>
                      <a:lnTo>
                        <a:pt x="868" y="10508"/>
                      </a:lnTo>
                      <a:lnTo>
                        <a:pt x="868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" name="Google Shape;1313;p36">
                  <a:extLst>
                    <a:ext uri="{FF2B5EF4-FFF2-40B4-BE49-F238E27FC236}">
                      <a16:creationId xmlns:a16="http://schemas.microsoft.com/office/drawing/2014/main" id="{A05DF493-A179-0201-46C3-248AAD0F8416}"/>
                    </a:ext>
                  </a:extLst>
                </p:cNvPr>
                <p:cNvSpPr/>
                <p:nvPr/>
              </p:nvSpPr>
              <p:spPr>
                <a:xfrm>
                  <a:off x="7287890" y="2154220"/>
                  <a:ext cx="470508" cy="6098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10" h="15179" extrusionOk="0">
                      <a:moveTo>
                        <a:pt x="5972" y="1"/>
                      </a:moveTo>
                      <a:cubicBezTo>
                        <a:pt x="2036" y="3403"/>
                        <a:pt x="1" y="9674"/>
                        <a:pt x="1802" y="13010"/>
                      </a:cubicBezTo>
                      <a:cubicBezTo>
                        <a:pt x="2536" y="14344"/>
                        <a:pt x="3870" y="15178"/>
                        <a:pt x="5939" y="15178"/>
                      </a:cubicBezTo>
                      <a:cubicBezTo>
                        <a:pt x="11076" y="15178"/>
                        <a:pt x="11709" y="9941"/>
                        <a:pt x="9708" y="5238"/>
                      </a:cubicBezTo>
                      <a:cubicBezTo>
                        <a:pt x="9708" y="5204"/>
                        <a:pt x="9675" y="5204"/>
                        <a:pt x="9675" y="5171"/>
                      </a:cubicBezTo>
                      <a:cubicBezTo>
                        <a:pt x="8841" y="3203"/>
                        <a:pt x="7573" y="1435"/>
                        <a:pt x="5972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" name="Google Shape;1314;p36">
                  <a:extLst>
                    <a:ext uri="{FF2B5EF4-FFF2-40B4-BE49-F238E27FC236}">
                      <a16:creationId xmlns:a16="http://schemas.microsoft.com/office/drawing/2014/main" id="{C22367F2-4896-6056-10C3-D4E37538A14D}"/>
                    </a:ext>
                  </a:extLst>
                </p:cNvPr>
                <p:cNvSpPr/>
                <p:nvPr/>
              </p:nvSpPr>
              <p:spPr>
                <a:xfrm>
                  <a:off x="7526479" y="2355280"/>
                  <a:ext cx="40" cy="4088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0175" fill="none" extrusionOk="0">
                      <a:moveTo>
                        <a:pt x="1" y="0"/>
                      </a:moveTo>
                      <a:lnTo>
                        <a:pt x="1" y="4137"/>
                      </a:lnTo>
                      <a:lnTo>
                        <a:pt x="1" y="7773"/>
                      </a:lnTo>
                      <a:lnTo>
                        <a:pt x="1" y="10174"/>
                      </a:lnTo>
                    </a:path>
                  </a:pathLst>
                </a:custGeom>
                <a:noFill/>
                <a:ln w="5000" cap="flat" cmpd="sng">
                  <a:solidFill>
                    <a:schemeClr val="lt1"/>
                  </a:solidFill>
                  <a:prstDash val="solid"/>
                  <a:miter lim="333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" name="Google Shape;1315;p36">
                  <a:extLst>
                    <a:ext uri="{FF2B5EF4-FFF2-40B4-BE49-F238E27FC236}">
                      <a16:creationId xmlns:a16="http://schemas.microsoft.com/office/drawing/2014/main" id="{B2E448CB-5F10-417E-E187-2E95513F4DBA}"/>
                    </a:ext>
                  </a:extLst>
                </p:cNvPr>
                <p:cNvSpPr/>
                <p:nvPr/>
              </p:nvSpPr>
              <p:spPr>
                <a:xfrm>
                  <a:off x="7526479" y="2438372"/>
                  <a:ext cx="136733" cy="2292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03" h="5705" fill="none" extrusionOk="0">
                      <a:moveTo>
                        <a:pt x="2536" y="0"/>
                      </a:moveTo>
                      <a:lnTo>
                        <a:pt x="1" y="2102"/>
                      </a:lnTo>
                      <a:lnTo>
                        <a:pt x="1" y="5705"/>
                      </a:lnTo>
                      <a:lnTo>
                        <a:pt x="3403" y="3169"/>
                      </a:lnTo>
                    </a:path>
                  </a:pathLst>
                </a:custGeom>
                <a:noFill/>
                <a:ln w="5000" cap="flat" cmpd="sng">
                  <a:solidFill>
                    <a:schemeClr val="lt1"/>
                  </a:solidFill>
                  <a:prstDash val="solid"/>
                  <a:miter lim="333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" name="Google Shape;1316;p36">
                  <a:extLst>
                    <a:ext uri="{FF2B5EF4-FFF2-40B4-BE49-F238E27FC236}">
                      <a16:creationId xmlns:a16="http://schemas.microsoft.com/office/drawing/2014/main" id="{F13411DA-2C12-4054-1A91-863534D27554}"/>
                    </a:ext>
                  </a:extLst>
                </p:cNvPr>
                <p:cNvSpPr/>
                <p:nvPr/>
              </p:nvSpPr>
              <p:spPr>
                <a:xfrm>
                  <a:off x="7391112" y="2438372"/>
                  <a:ext cx="135407" cy="2292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70" h="5705" fill="none" extrusionOk="0">
                      <a:moveTo>
                        <a:pt x="868" y="0"/>
                      </a:moveTo>
                      <a:lnTo>
                        <a:pt x="3370" y="2102"/>
                      </a:lnTo>
                      <a:lnTo>
                        <a:pt x="3370" y="5705"/>
                      </a:lnTo>
                      <a:lnTo>
                        <a:pt x="0" y="3169"/>
                      </a:lnTo>
                    </a:path>
                  </a:pathLst>
                </a:custGeom>
                <a:noFill/>
                <a:ln w="5000" cap="flat" cmpd="sng">
                  <a:solidFill>
                    <a:schemeClr val="lt1"/>
                  </a:solidFill>
                  <a:prstDash val="solid"/>
                  <a:miter lim="333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" name="Google Shape;1317;p36">
                  <a:extLst>
                    <a:ext uri="{FF2B5EF4-FFF2-40B4-BE49-F238E27FC236}">
                      <a16:creationId xmlns:a16="http://schemas.microsoft.com/office/drawing/2014/main" id="{EBAFAD44-1296-5785-A889-3C7C680DB7A4}"/>
                    </a:ext>
                  </a:extLst>
                </p:cNvPr>
                <p:cNvSpPr/>
                <p:nvPr/>
              </p:nvSpPr>
              <p:spPr>
                <a:xfrm>
                  <a:off x="7526479" y="2601061"/>
                  <a:ext cx="609892" cy="3866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79" h="9623" extrusionOk="0">
                      <a:moveTo>
                        <a:pt x="5208" y="1"/>
                      </a:moveTo>
                      <a:cubicBezTo>
                        <a:pt x="2289" y="1"/>
                        <a:pt x="1" y="1429"/>
                        <a:pt x="1" y="4824"/>
                      </a:cubicBezTo>
                      <a:cubicBezTo>
                        <a:pt x="1" y="6893"/>
                        <a:pt x="868" y="8227"/>
                        <a:pt x="2202" y="8961"/>
                      </a:cubicBezTo>
                      <a:cubicBezTo>
                        <a:pt x="3038" y="9412"/>
                        <a:pt x="4059" y="9623"/>
                        <a:pt x="5171" y="9623"/>
                      </a:cubicBezTo>
                      <a:cubicBezTo>
                        <a:pt x="8499" y="9623"/>
                        <a:pt x="12653" y="7741"/>
                        <a:pt x="15178" y="4791"/>
                      </a:cubicBezTo>
                      <a:cubicBezTo>
                        <a:pt x="13744" y="3190"/>
                        <a:pt x="11976" y="1889"/>
                        <a:pt x="10008" y="1055"/>
                      </a:cubicBezTo>
                      <a:lnTo>
                        <a:pt x="9974" y="1055"/>
                      </a:lnTo>
                      <a:cubicBezTo>
                        <a:pt x="8369" y="377"/>
                        <a:pt x="6705" y="1"/>
                        <a:pt x="5208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" name="Google Shape;1318;p36">
                  <a:extLst>
                    <a:ext uri="{FF2B5EF4-FFF2-40B4-BE49-F238E27FC236}">
                      <a16:creationId xmlns:a16="http://schemas.microsoft.com/office/drawing/2014/main" id="{6F062317-E3A3-7861-D878-82E3552B06FD}"/>
                    </a:ext>
                  </a:extLst>
                </p:cNvPr>
                <p:cNvSpPr/>
                <p:nvPr/>
              </p:nvSpPr>
              <p:spPr>
                <a:xfrm>
                  <a:off x="7526479" y="2794890"/>
                  <a:ext cx="410157" cy="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08" h="1" fill="none" extrusionOk="0">
                      <a:moveTo>
                        <a:pt x="1" y="0"/>
                      </a:moveTo>
                      <a:lnTo>
                        <a:pt x="2402" y="0"/>
                      </a:lnTo>
                      <a:lnTo>
                        <a:pt x="6038" y="0"/>
                      </a:lnTo>
                      <a:lnTo>
                        <a:pt x="10208" y="0"/>
                      </a:lnTo>
                    </a:path>
                  </a:pathLst>
                </a:custGeom>
                <a:noFill/>
                <a:ln w="5000" cap="flat" cmpd="sng">
                  <a:solidFill>
                    <a:schemeClr val="lt1"/>
                  </a:solidFill>
                  <a:prstDash val="solid"/>
                  <a:miter lim="333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" name="Google Shape;1319;p36">
                  <a:extLst>
                    <a:ext uri="{FF2B5EF4-FFF2-40B4-BE49-F238E27FC236}">
                      <a16:creationId xmlns:a16="http://schemas.microsoft.com/office/drawing/2014/main" id="{25F98C4E-FFB6-C496-6C1A-C69A26A14AC4}"/>
                    </a:ext>
                  </a:extLst>
                </p:cNvPr>
                <p:cNvSpPr/>
                <p:nvPr/>
              </p:nvSpPr>
              <p:spPr>
                <a:xfrm>
                  <a:off x="7622991" y="2658197"/>
                  <a:ext cx="230553" cy="1367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38" h="3403" fill="none" extrusionOk="0">
                      <a:moveTo>
                        <a:pt x="5738" y="867"/>
                      </a:moveTo>
                      <a:lnTo>
                        <a:pt x="3636" y="3402"/>
                      </a:lnTo>
                      <a:lnTo>
                        <a:pt x="0" y="3402"/>
                      </a:lnTo>
                      <a:lnTo>
                        <a:pt x="2535" y="0"/>
                      </a:lnTo>
                    </a:path>
                  </a:pathLst>
                </a:custGeom>
                <a:noFill/>
                <a:ln w="5000" cap="flat" cmpd="sng">
                  <a:solidFill>
                    <a:schemeClr val="lt1"/>
                  </a:solidFill>
                  <a:prstDash val="solid"/>
                  <a:miter lim="333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" name="Google Shape;1320;p36">
                  <a:extLst>
                    <a:ext uri="{FF2B5EF4-FFF2-40B4-BE49-F238E27FC236}">
                      <a16:creationId xmlns:a16="http://schemas.microsoft.com/office/drawing/2014/main" id="{5F77C000-317C-A268-3676-323F8C80922A}"/>
                    </a:ext>
                  </a:extLst>
                </p:cNvPr>
                <p:cNvSpPr/>
                <p:nvPr/>
              </p:nvSpPr>
              <p:spPr>
                <a:xfrm>
                  <a:off x="7622991" y="2794890"/>
                  <a:ext cx="230553" cy="1354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38" h="3370" fill="none" extrusionOk="0">
                      <a:moveTo>
                        <a:pt x="5738" y="2502"/>
                      </a:moveTo>
                      <a:lnTo>
                        <a:pt x="3636" y="0"/>
                      </a:lnTo>
                      <a:lnTo>
                        <a:pt x="0" y="0"/>
                      </a:lnTo>
                      <a:lnTo>
                        <a:pt x="2535" y="3370"/>
                      </a:lnTo>
                    </a:path>
                  </a:pathLst>
                </a:custGeom>
                <a:noFill/>
                <a:ln w="5000" cap="flat" cmpd="sng">
                  <a:solidFill>
                    <a:schemeClr val="lt1"/>
                  </a:solidFill>
                  <a:prstDash val="solid"/>
                  <a:miter lim="333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" name="Google Shape;1321;p36">
                  <a:extLst>
                    <a:ext uri="{FF2B5EF4-FFF2-40B4-BE49-F238E27FC236}">
                      <a16:creationId xmlns:a16="http://schemas.microsoft.com/office/drawing/2014/main" id="{E12071A6-166E-30FD-08C2-7EF7321BF6C4}"/>
                    </a:ext>
                  </a:extLst>
                </p:cNvPr>
                <p:cNvSpPr/>
                <p:nvPr/>
              </p:nvSpPr>
              <p:spPr>
                <a:xfrm>
                  <a:off x="8161765" y="1143652"/>
                  <a:ext cx="215847" cy="12451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72" h="30990" extrusionOk="0">
                      <a:moveTo>
                        <a:pt x="1" y="0"/>
                      </a:moveTo>
                      <a:lnTo>
                        <a:pt x="2669" y="30322"/>
                      </a:lnTo>
                      <a:lnTo>
                        <a:pt x="5371" y="30989"/>
                      </a:lnTo>
                      <a:lnTo>
                        <a:pt x="5371" y="30989"/>
                      </a:lnTo>
                      <a:lnTo>
                        <a:pt x="2703" y="634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" name="Google Shape;1322;p36">
                  <a:extLst>
                    <a:ext uri="{FF2B5EF4-FFF2-40B4-BE49-F238E27FC236}">
                      <a16:creationId xmlns:a16="http://schemas.microsoft.com/office/drawing/2014/main" id="{1E75F45A-8F47-CA24-E386-5AD0EDF27563}"/>
                    </a:ext>
                  </a:extLst>
                </p:cNvPr>
                <p:cNvSpPr/>
                <p:nvPr/>
              </p:nvSpPr>
              <p:spPr>
                <a:xfrm>
                  <a:off x="8163131" y="1143652"/>
                  <a:ext cx="190333" cy="12639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37" h="31457" extrusionOk="0">
                      <a:moveTo>
                        <a:pt x="2168" y="0"/>
                      </a:moveTo>
                      <a:lnTo>
                        <a:pt x="0" y="30389"/>
                      </a:lnTo>
                      <a:lnTo>
                        <a:pt x="2535" y="31456"/>
                      </a:lnTo>
                      <a:lnTo>
                        <a:pt x="4737" y="1101"/>
                      </a:lnTo>
                      <a:lnTo>
                        <a:pt x="2168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" name="Google Shape;1323;p36">
                  <a:extLst>
                    <a:ext uri="{FF2B5EF4-FFF2-40B4-BE49-F238E27FC236}">
                      <a16:creationId xmlns:a16="http://schemas.microsoft.com/office/drawing/2014/main" id="{1B121140-3919-2B73-6C49-128D025105EE}"/>
                    </a:ext>
                  </a:extLst>
                </p:cNvPr>
                <p:cNvSpPr/>
                <p:nvPr/>
              </p:nvSpPr>
              <p:spPr>
                <a:xfrm>
                  <a:off x="8326623" y="1155706"/>
                  <a:ext cx="190373" cy="12639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38" h="31457" extrusionOk="0">
                      <a:moveTo>
                        <a:pt x="2202" y="1"/>
                      </a:moveTo>
                      <a:lnTo>
                        <a:pt x="1" y="30389"/>
                      </a:lnTo>
                      <a:lnTo>
                        <a:pt x="2569" y="31456"/>
                      </a:lnTo>
                      <a:lnTo>
                        <a:pt x="4737" y="1068"/>
                      </a:lnTo>
                      <a:lnTo>
                        <a:pt x="2202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" name="Google Shape;1324;p36">
                  <a:extLst>
                    <a:ext uri="{FF2B5EF4-FFF2-40B4-BE49-F238E27FC236}">
                      <a16:creationId xmlns:a16="http://schemas.microsoft.com/office/drawing/2014/main" id="{D1BA252C-8909-4BA4-371B-2C6ABA9673A3}"/>
                    </a:ext>
                  </a:extLst>
                </p:cNvPr>
                <p:cNvSpPr/>
                <p:nvPr/>
              </p:nvSpPr>
              <p:spPr>
                <a:xfrm>
                  <a:off x="8565212" y="1159724"/>
                  <a:ext cx="215807" cy="12451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71" h="30990" extrusionOk="0">
                      <a:moveTo>
                        <a:pt x="0" y="1"/>
                      </a:moveTo>
                      <a:lnTo>
                        <a:pt x="2669" y="30356"/>
                      </a:lnTo>
                      <a:lnTo>
                        <a:pt x="5371" y="30990"/>
                      </a:lnTo>
                      <a:lnTo>
                        <a:pt x="2702" y="668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" name="Google Shape;1325;p36">
                  <a:extLst>
                    <a:ext uri="{FF2B5EF4-FFF2-40B4-BE49-F238E27FC236}">
                      <a16:creationId xmlns:a16="http://schemas.microsoft.com/office/drawing/2014/main" id="{BB364A2A-49A6-C066-F4DD-AF10CC1C0C2F}"/>
                    </a:ext>
                  </a:extLst>
                </p:cNvPr>
                <p:cNvSpPr/>
                <p:nvPr/>
              </p:nvSpPr>
              <p:spPr>
                <a:xfrm>
                  <a:off x="8664376" y="2289586"/>
                  <a:ext cx="116643" cy="1153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03" h="2870" extrusionOk="0">
                      <a:moveTo>
                        <a:pt x="1" y="1"/>
                      </a:moveTo>
                      <a:lnTo>
                        <a:pt x="201" y="2236"/>
                      </a:lnTo>
                      <a:lnTo>
                        <a:pt x="2903" y="2870"/>
                      </a:lnTo>
                      <a:lnTo>
                        <a:pt x="2903" y="2870"/>
                      </a:lnTo>
                      <a:lnTo>
                        <a:pt x="2703" y="668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345B3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" name="Google Shape;1326;p36">
                  <a:extLst>
                    <a:ext uri="{FF2B5EF4-FFF2-40B4-BE49-F238E27FC236}">
                      <a16:creationId xmlns:a16="http://schemas.microsoft.com/office/drawing/2014/main" id="{6071AC5A-69B9-A9C2-494A-6378969994AB}"/>
                    </a:ext>
                  </a:extLst>
                </p:cNvPr>
                <p:cNvSpPr/>
                <p:nvPr/>
              </p:nvSpPr>
              <p:spPr>
                <a:xfrm>
                  <a:off x="8476736" y="1153014"/>
                  <a:ext cx="105914" cy="12585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36" h="31324" extrusionOk="0">
                      <a:moveTo>
                        <a:pt x="1" y="1"/>
                      </a:moveTo>
                      <a:lnTo>
                        <a:pt x="1" y="30456"/>
                      </a:lnTo>
                      <a:lnTo>
                        <a:pt x="2636" y="31323"/>
                      </a:lnTo>
                      <a:lnTo>
                        <a:pt x="2636" y="868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" name="Google Shape;1327;p36">
                  <a:extLst>
                    <a:ext uri="{FF2B5EF4-FFF2-40B4-BE49-F238E27FC236}">
                      <a16:creationId xmlns:a16="http://schemas.microsoft.com/office/drawing/2014/main" id="{E6951501-F52E-193B-BA00-0BA465FADF49}"/>
                    </a:ext>
                  </a:extLst>
                </p:cNvPr>
                <p:cNvSpPr/>
                <p:nvPr/>
              </p:nvSpPr>
              <p:spPr>
                <a:xfrm>
                  <a:off x="8669760" y="1195927"/>
                  <a:ext cx="105914" cy="12585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36" h="31323" extrusionOk="0">
                      <a:moveTo>
                        <a:pt x="0" y="0"/>
                      </a:moveTo>
                      <a:lnTo>
                        <a:pt x="0" y="30455"/>
                      </a:lnTo>
                      <a:lnTo>
                        <a:pt x="2635" y="31323"/>
                      </a:lnTo>
                      <a:lnTo>
                        <a:pt x="2602" y="8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" name="Google Shape;1328;p36">
                  <a:extLst>
                    <a:ext uri="{FF2B5EF4-FFF2-40B4-BE49-F238E27FC236}">
                      <a16:creationId xmlns:a16="http://schemas.microsoft.com/office/drawing/2014/main" id="{40C121A6-DDDF-FC91-5850-8436E8A097A1}"/>
                    </a:ext>
                  </a:extLst>
                </p:cNvPr>
                <p:cNvSpPr/>
                <p:nvPr/>
              </p:nvSpPr>
              <p:spPr>
                <a:xfrm>
                  <a:off x="6759844" y="1813654"/>
                  <a:ext cx="788131" cy="7418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15" h="18463" extrusionOk="0">
                      <a:moveTo>
                        <a:pt x="12052" y="0"/>
                      </a:moveTo>
                      <a:cubicBezTo>
                        <a:pt x="11200" y="0"/>
                        <a:pt x="10348" y="311"/>
                        <a:pt x="9674" y="938"/>
                      </a:cubicBezTo>
                      <a:lnTo>
                        <a:pt x="1568" y="8277"/>
                      </a:lnTo>
                      <a:cubicBezTo>
                        <a:pt x="100" y="9611"/>
                        <a:pt x="0" y="11846"/>
                        <a:pt x="1301" y="13280"/>
                      </a:cubicBezTo>
                      <a:lnTo>
                        <a:pt x="4937" y="17316"/>
                      </a:lnTo>
                      <a:cubicBezTo>
                        <a:pt x="5645" y="18077"/>
                        <a:pt x="6606" y="18463"/>
                        <a:pt x="7567" y="18463"/>
                      </a:cubicBezTo>
                      <a:cubicBezTo>
                        <a:pt x="8417" y="18463"/>
                        <a:pt x="9267" y="18161"/>
                        <a:pt x="9941" y="17550"/>
                      </a:cubicBezTo>
                      <a:lnTo>
                        <a:pt x="18080" y="10178"/>
                      </a:lnTo>
                      <a:cubicBezTo>
                        <a:pt x="19514" y="8877"/>
                        <a:pt x="19614" y="6642"/>
                        <a:pt x="18313" y="5174"/>
                      </a:cubicBezTo>
                      <a:lnTo>
                        <a:pt x="14677" y="1172"/>
                      </a:lnTo>
                      <a:cubicBezTo>
                        <a:pt x="13971" y="394"/>
                        <a:pt x="13011" y="0"/>
                        <a:pt x="12052" y="0"/>
                      </a:cubicBezTo>
                      <a:close/>
                    </a:path>
                  </a:pathLst>
                </a:custGeom>
                <a:solidFill>
                  <a:srgbClr val="000000">
                    <a:alpha val="239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" name="Google Shape;1329;p36">
                  <a:extLst>
                    <a:ext uri="{FF2B5EF4-FFF2-40B4-BE49-F238E27FC236}">
                      <a16:creationId xmlns:a16="http://schemas.microsoft.com/office/drawing/2014/main" id="{CCF1356A-A874-4EEC-46B9-68FB0D8E8C09}"/>
                    </a:ext>
                  </a:extLst>
                </p:cNvPr>
                <p:cNvSpPr/>
                <p:nvPr/>
              </p:nvSpPr>
              <p:spPr>
                <a:xfrm>
                  <a:off x="6714280" y="2277532"/>
                  <a:ext cx="587070" cy="6822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611" h="16980" extrusionOk="0">
                      <a:moveTo>
                        <a:pt x="7305" y="1"/>
                      </a:moveTo>
                      <a:cubicBezTo>
                        <a:pt x="3269" y="1"/>
                        <a:pt x="0" y="3803"/>
                        <a:pt x="0" y="8507"/>
                      </a:cubicBezTo>
                      <a:cubicBezTo>
                        <a:pt x="0" y="13177"/>
                        <a:pt x="3269" y="16979"/>
                        <a:pt x="7305" y="16979"/>
                      </a:cubicBezTo>
                      <a:cubicBezTo>
                        <a:pt x="11342" y="16979"/>
                        <a:pt x="14611" y="13177"/>
                        <a:pt x="14611" y="8507"/>
                      </a:cubicBezTo>
                      <a:cubicBezTo>
                        <a:pt x="14611" y="3803"/>
                        <a:pt x="11342" y="1"/>
                        <a:pt x="7305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" name="Google Shape;1330;p36">
                  <a:extLst>
                    <a:ext uri="{FF2B5EF4-FFF2-40B4-BE49-F238E27FC236}">
                      <a16:creationId xmlns:a16="http://schemas.microsoft.com/office/drawing/2014/main" id="{358804BD-58A8-B274-5DB5-72EF27F9D2F1}"/>
                    </a:ext>
                  </a:extLst>
                </p:cNvPr>
                <p:cNvSpPr/>
                <p:nvPr/>
              </p:nvSpPr>
              <p:spPr>
                <a:xfrm>
                  <a:off x="6840245" y="2407554"/>
                  <a:ext cx="335101" cy="4222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40" h="10508" extrusionOk="0">
                      <a:moveTo>
                        <a:pt x="4170" y="0"/>
                      </a:moveTo>
                      <a:cubicBezTo>
                        <a:pt x="1869" y="0"/>
                        <a:pt x="1" y="2369"/>
                        <a:pt x="1" y="5271"/>
                      </a:cubicBezTo>
                      <a:cubicBezTo>
                        <a:pt x="1" y="8173"/>
                        <a:pt x="1869" y="10508"/>
                        <a:pt x="4170" y="10508"/>
                      </a:cubicBezTo>
                      <a:cubicBezTo>
                        <a:pt x="6472" y="10508"/>
                        <a:pt x="8340" y="8173"/>
                        <a:pt x="8340" y="5271"/>
                      </a:cubicBezTo>
                      <a:cubicBezTo>
                        <a:pt x="8340" y="2369"/>
                        <a:pt x="6472" y="0"/>
                        <a:pt x="4170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" name="Google Shape;1331;p36">
                  <a:extLst>
                    <a:ext uri="{FF2B5EF4-FFF2-40B4-BE49-F238E27FC236}">
                      <a16:creationId xmlns:a16="http://schemas.microsoft.com/office/drawing/2014/main" id="{5B60898F-557B-7B29-B7E8-FA83473C7994}"/>
                    </a:ext>
                  </a:extLst>
                </p:cNvPr>
                <p:cNvSpPr/>
                <p:nvPr/>
              </p:nvSpPr>
              <p:spPr>
                <a:xfrm>
                  <a:off x="6838919" y="2455811"/>
                  <a:ext cx="168917" cy="373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04" h="9307" fill="none" extrusionOk="0">
                      <a:moveTo>
                        <a:pt x="4203" y="9307"/>
                      </a:moveTo>
                      <a:cubicBezTo>
                        <a:pt x="1902" y="9307"/>
                        <a:pt x="34" y="6972"/>
                        <a:pt x="34" y="4070"/>
                      </a:cubicBezTo>
                      <a:cubicBezTo>
                        <a:pt x="0" y="2569"/>
                        <a:pt x="567" y="1101"/>
                        <a:pt x="1568" y="0"/>
                      </a:cubicBezTo>
                    </a:path>
                  </a:pathLst>
                </a:custGeom>
                <a:noFill/>
                <a:ln w="7500" cap="flat" cmpd="sng">
                  <a:solidFill>
                    <a:schemeClr val="lt1"/>
                  </a:solidFill>
                  <a:prstDash val="solid"/>
                  <a:miter lim="333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2" name="Google Shape;1332;p36">
                  <a:extLst>
                    <a:ext uri="{FF2B5EF4-FFF2-40B4-BE49-F238E27FC236}">
                      <a16:creationId xmlns:a16="http://schemas.microsoft.com/office/drawing/2014/main" id="{34723E31-E60D-4B10-507A-0DFCD5F1AF0B}"/>
                    </a:ext>
                  </a:extLst>
                </p:cNvPr>
                <p:cNvSpPr/>
                <p:nvPr/>
              </p:nvSpPr>
              <p:spPr>
                <a:xfrm>
                  <a:off x="6757152" y="1459025"/>
                  <a:ext cx="761331" cy="768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948" h="19114" extrusionOk="0">
                      <a:moveTo>
                        <a:pt x="8337" y="0"/>
                      </a:moveTo>
                      <a:cubicBezTo>
                        <a:pt x="7594" y="0"/>
                        <a:pt x="6844" y="235"/>
                        <a:pt x="6205" y="724"/>
                      </a:cubicBezTo>
                      <a:lnTo>
                        <a:pt x="1869" y="3960"/>
                      </a:lnTo>
                      <a:cubicBezTo>
                        <a:pt x="301" y="5161"/>
                        <a:pt x="1" y="7362"/>
                        <a:pt x="1168" y="8930"/>
                      </a:cubicBezTo>
                      <a:lnTo>
                        <a:pt x="7739" y="17703"/>
                      </a:lnTo>
                      <a:cubicBezTo>
                        <a:pt x="8429" y="18629"/>
                        <a:pt x="9492" y="19113"/>
                        <a:pt x="10569" y="19113"/>
                      </a:cubicBezTo>
                      <a:cubicBezTo>
                        <a:pt x="11315" y="19113"/>
                        <a:pt x="12068" y="18881"/>
                        <a:pt x="12710" y="18404"/>
                      </a:cubicBezTo>
                      <a:lnTo>
                        <a:pt x="17046" y="15135"/>
                      </a:lnTo>
                      <a:cubicBezTo>
                        <a:pt x="18614" y="13967"/>
                        <a:pt x="18947" y="11732"/>
                        <a:pt x="17747" y="10198"/>
                      </a:cubicBezTo>
                      <a:lnTo>
                        <a:pt x="11175" y="1425"/>
                      </a:lnTo>
                      <a:cubicBezTo>
                        <a:pt x="10484" y="496"/>
                        <a:pt x="9417" y="0"/>
                        <a:pt x="8337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3" name="Google Shape;1333;p36">
                  <a:extLst>
                    <a:ext uri="{FF2B5EF4-FFF2-40B4-BE49-F238E27FC236}">
                      <a16:creationId xmlns:a16="http://schemas.microsoft.com/office/drawing/2014/main" id="{8052FB39-8522-7217-2D46-7D51D0E78AA7}"/>
                    </a:ext>
                  </a:extLst>
                </p:cNvPr>
                <p:cNvSpPr/>
                <p:nvPr/>
              </p:nvSpPr>
              <p:spPr>
                <a:xfrm>
                  <a:off x="6818788" y="1540390"/>
                  <a:ext cx="475852" cy="3994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43" h="9941" extrusionOk="0">
                      <a:moveTo>
                        <a:pt x="10008" y="0"/>
                      </a:moveTo>
                      <a:lnTo>
                        <a:pt x="1" y="7506"/>
                      </a:lnTo>
                      <a:lnTo>
                        <a:pt x="1836" y="9941"/>
                      </a:lnTo>
                      <a:lnTo>
                        <a:pt x="11843" y="2435"/>
                      </a:lnTo>
                      <a:lnTo>
                        <a:pt x="10008" y="0"/>
                      </a:lnTo>
                      <a:close/>
                    </a:path>
                  </a:pathLst>
                </a:custGeom>
                <a:solidFill>
                  <a:srgbClr val="000000">
                    <a:alpha val="239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4" name="Google Shape;1334;p36">
                  <a:extLst>
                    <a:ext uri="{FF2B5EF4-FFF2-40B4-BE49-F238E27FC236}">
                      <a16:creationId xmlns:a16="http://schemas.microsoft.com/office/drawing/2014/main" id="{7F5EBA16-090C-0CD1-47A2-71EE0077E64C}"/>
                    </a:ext>
                  </a:extLst>
                </p:cNvPr>
                <p:cNvSpPr/>
                <p:nvPr/>
              </p:nvSpPr>
              <p:spPr>
                <a:xfrm>
                  <a:off x="6936757" y="1693154"/>
                  <a:ext cx="447686" cy="3619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42" h="9008" extrusionOk="0">
                      <a:moveTo>
                        <a:pt x="9974" y="1"/>
                      </a:moveTo>
                      <a:lnTo>
                        <a:pt x="0" y="7506"/>
                      </a:lnTo>
                      <a:lnTo>
                        <a:pt x="1135" y="9007"/>
                      </a:lnTo>
                      <a:lnTo>
                        <a:pt x="11142" y="1502"/>
                      </a:lnTo>
                      <a:lnTo>
                        <a:pt x="9974" y="1"/>
                      </a:lnTo>
                      <a:close/>
                    </a:path>
                  </a:pathLst>
                </a:custGeom>
                <a:solidFill>
                  <a:srgbClr val="000000">
                    <a:alpha val="239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4" name="Google Shape;1335;p36">
                <a:extLst>
                  <a:ext uri="{FF2B5EF4-FFF2-40B4-BE49-F238E27FC236}">
                    <a16:creationId xmlns:a16="http://schemas.microsoft.com/office/drawing/2014/main" id="{66FA9A88-3D79-4E8B-E558-51EE1CC84BFF}"/>
                  </a:ext>
                </a:extLst>
              </p:cNvPr>
              <p:cNvGrpSpPr/>
              <p:nvPr/>
            </p:nvGrpSpPr>
            <p:grpSpPr>
              <a:xfrm>
                <a:off x="6913975" y="2601061"/>
                <a:ext cx="609852" cy="386652"/>
                <a:chOff x="6913975" y="2601061"/>
                <a:chExt cx="609852" cy="386652"/>
              </a:xfrm>
            </p:grpSpPr>
            <p:sp>
              <p:nvSpPr>
                <p:cNvPr id="15" name="Google Shape;1336;p36">
                  <a:extLst>
                    <a:ext uri="{FF2B5EF4-FFF2-40B4-BE49-F238E27FC236}">
                      <a16:creationId xmlns:a16="http://schemas.microsoft.com/office/drawing/2014/main" id="{0FF6D48B-E0D1-F024-5C41-53FCD2B23D27}"/>
                    </a:ext>
                  </a:extLst>
                </p:cNvPr>
                <p:cNvSpPr/>
                <p:nvPr/>
              </p:nvSpPr>
              <p:spPr>
                <a:xfrm>
                  <a:off x="6913975" y="2601061"/>
                  <a:ext cx="609852" cy="3866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78" h="9623" extrusionOk="0">
                      <a:moveTo>
                        <a:pt x="9970" y="1"/>
                      </a:moveTo>
                      <a:cubicBezTo>
                        <a:pt x="8473" y="1"/>
                        <a:pt x="6810" y="377"/>
                        <a:pt x="5204" y="1055"/>
                      </a:cubicBezTo>
                      <a:lnTo>
                        <a:pt x="5171" y="1055"/>
                      </a:lnTo>
                      <a:cubicBezTo>
                        <a:pt x="3169" y="1922"/>
                        <a:pt x="1401" y="3190"/>
                        <a:pt x="0" y="4791"/>
                      </a:cubicBezTo>
                      <a:cubicBezTo>
                        <a:pt x="2525" y="7741"/>
                        <a:pt x="6679" y="9623"/>
                        <a:pt x="10007" y="9623"/>
                      </a:cubicBezTo>
                      <a:cubicBezTo>
                        <a:pt x="11120" y="9623"/>
                        <a:pt x="12140" y="9412"/>
                        <a:pt x="12976" y="8961"/>
                      </a:cubicBezTo>
                      <a:cubicBezTo>
                        <a:pt x="14311" y="8227"/>
                        <a:pt x="15178" y="6893"/>
                        <a:pt x="15178" y="4824"/>
                      </a:cubicBezTo>
                      <a:cubicBezTo>
                        <a:pt x="15178" y="1429"/>
                        <a:pt x="12890" y="1"/>
                        <a:pt x="9970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" name="Google Shape;1337;p36">
                  <a:extLst>
                    <a:ext uri="{FF2B5EF4-FFF2-40B4-BE49-F238E27FC236}">
                      <a16:creationId xmlns:a16="http://schemas.microsoft.com/office/drawing/2014/main" id="{C37E1663-D782-4576-C440-D6FC8F80DC33}"/>
                    </a:ext>
                  </a:extLst>
                </p:cNvPr>
                <p:cNvSpPr/>
                <p:nvPr/>
              </p:nvSpPr>
              <p:spPr>
                <a:xfrm>
                  <a:off x="7113669" y="2794890"/>
                  <a:ext cx="410157" cy="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08" h="1" fill="none" extrusionOk="0">
                      <a:moveTo>
                        <a:pt x="1" y="0"/>
                      </a:moveTo>
                      <a:lnTo>
                        <a:pt x="4170" y="0"/>
                      </a:lnTo>
                      <a:lnTo>
                        <a:pt x="7806" y="0"/>
                      </a:lnTo>
                      <a:lnTo>
                        <a:pt x="10208" y="0"/>
                      </a:lnTo>
                    </a:path>
                  </a:pathLst>
                </a:custGeom>
                <a:noFill/>
                <a:ln w="5000" cap="flat" cmpd="sng">
                  <a:solidFill>
                    <a:schemeClr val="lt1"/>
                  </a:solidFill>
                  <a:prstDash val="solid"/>
                  <a:miter lim="333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" name="Google Shape;1338;p36">
                  <a:extLst>
                    <a:ext uri="{FF2B5EF4-FFF2-40B4-BE49-F238E27FC236}">
                      <a16:creationId xmlns:a16="http://schemas.microsoft.com/office/drawing/2014/main" id="{B070B49D-AE47-7DE5-02BE-08B740B1D796}"/>
                    </a:ext>
                  </a:extLst>
                </p:cNvPr>
                <p:cNvSpPr/>
                <p:nvPr/>
              </p:nvSpPr>
              <p:spPr>
                <a:xfrm>
                  <a:off x="7196762" y="2658197"/>
                  <a:ext cx="230593" cy="1367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39" h="3403" fill="none" extrusionOk="0">
                      <a:moveTo>
                        <a:pt x="1" y="867"/>
                      </a:moveTo>
                      <a:lnTo>
                        <a:pt x="2102" y="3402"/>
                      </a:lnTo>
                      <a:lnTo>
                        <a:pt x="5738" y="3402"/>
                      </a:lnTo>
                      <a:lnTo>
                        <a:pt x="3203" y="0"/>
                      </a:lnTo>
                    </a:path>
                  </a:pathLst>
                </a:custGeom>
                <a:noFill/>
                <a:ln w="5000" cap="flat" cmpd="sng">
                  <a:solidFill>
                    <a:schemeClr val="lt1"/>
                  </a:solidFill>
                  <a:prstDash val="solid"/>
                  <a:miter lim="333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" name="Google Shape;1339;p36">
                  <a:extLst>
                    <a:ext uri="{FF2B5EF4-FFF2-40B4-BE49-F238E27FC236}">
                      <a16:creationId xmlns:a16="http://schemas.microsoft.com/office/drawing/2014/main" id="{41FC0256-5070-8099-6CAB-69FE7BAA8667}"/>
                    </a:ext>
                  </a:extLst>
                </p:cNvPr>
                <p:cNvSpPr/>
                <p:nvPr/>
              </p:nvSpPr>
              <p:spPr>
                <a:xfrm>
                  <a:off x="7196762" y="2794890"/>
                  <a:ext cx="230593" cy="1354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39" h="3370" fill="none" extrusionOk="0">
                      <a:moveTo>
                        <a:pt x="1" y="2502"/>
                      </a:moveTo>
                      <a:lnTo>
                        <a:pt x="2102" y="0"/>
                      </a:lnTo>
                      <a:lnTo>
                        <a:pt x="5738" y="0"/>
                      </a:lnTo>
                      <a:lnTo>
                        <a:pt x="3203" y="3370"/>
                      </a:lnTo>
                    </a:path>
                  </a:pathLst>
                </a:custGeom>
                <a:noFill/>
                <a:ln w="5000" cap="flat" cmpd="sng">
                  <a:solidFill>
                    <a:schemeClr val="lt1"/>
                  </a:solidFill>
                  <a:prstDash val="solid"/>
                  <a:miter lim="333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18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7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1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1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9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1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1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18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1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1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19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7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1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1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1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1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1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1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19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1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1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18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7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1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1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1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1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500"/>
                            </p:stCondLst>
                            <p:childTnLst>
                              <p:par>
                                <p:cTn id="62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1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1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18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1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1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19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7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12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12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12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12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84" grpId="0" animBg="1"/>
      <p:bldP spid="1185" grpId="0" animBg="1"/>
      <p:bldP spid="1186" grpId="0" animBg="1"/>
      <p:bldP spid="1187" grpId="0" animBg="1"/>
      <p:bldP spid="1189" grpId="0" build="p"/>
      <p:bldP spid="1190" grpId="0"/>
      <p:bldP spid="1192" grpId="0"/>
      <p:bldP spid="1193" grpId="0"/>
      <p:bldP spid="1194" grpId="0"/>
      <p:bldP spid="1196" grpId="0" build="p"/>
      <p:bldP spid="1198" grpId="0" build="p"/>
      <p:bldP spid="1200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!!TieuDe1">
            <a:extLst>
              <a:ext uri="{FF2B5EF4-FFF2-40B4-BE49-F238E27FC236}">
                <a16:creationId xmlns:a16="http://schemas.microsoft.com/office/drawing/2014/main" id="{710CE197-AD74-7B24-79B7-6C49A1DBDD9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6496" y="220010"/>
            <a:ext cx="5124450" cy="43802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latin typeface="Chivo" panose="020B0604020202020204" charset="0"/>
                <a:ea typeface="Chivo" panose="020B0604020202020204" charset="0"/>
                <a:cs typeface="Chivo" panose="020B0604020202020204" charset="0"/>
              </a:rPr>
              <a:t>Trigger trigger_CreateUserDb</a:t>
            </a:r>
            <a:endParaRPr sz="1800" b="1">
              <a:latin typeface="Chivo" panose="020B0604020202020204" charset="0"/>
              <a:ea typeface="Chivo" panose="020B0604020202020204" charset="0"/>
              <a:cs typeface="Chivo" panose="020B060402020202020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F63030-2291-A268-EEB2-6344B0229D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83540" y="3085081"/>
            <a:ext cx="5852667" cy="15165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347C14E-550D-D1EA-79C3-283B59CF18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7001065" y="692854"/>
            <a:ext cx="5784081" cy="2057578"/>
          </a:xfrm>
          <a:prstGeom prst="rect">
            <a:avLst/>
          </a:prstGeom>
        </p:spPr>
      </p:pic>
      <p:sp>
        <p:nvSpPr>
          <p:cNvPr id="6" name="!!TieuDe1">
            <a:extLst>
              <a:ext uri="{FF2B5EF4-FFF2-40B4-BE49-F238E27FC236}">
                <a16:creationId xmlns:a16="http://schemas.microsoft.com/office/drawing/2014/main" id="{F0980350-5936-7F9D-444D-6F2C6013F41A}"/>
              </a:ext>
            </a:extLst>
          </p:cNvPr>
          <p:cNvSpPr txBox="1">
            <a:spLocks/>
          </p:cNvSpPr>
          <p:nvPr/>
        </p:nvSpPr>
        <p:spPr>
          <a:xfrm>
            <a:off x="-11151511" y="1176459"/>
            <a:ext cx="2336005" cy="1216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pPr algn="ctr"/>
            <a:r>
              <a:rPr lang="en-US" sz="1800" b="1">
                <a:latin typeface="Chivo" panose="020B0604020202020204" charset="0"/>
                <a:ea typeface="Chivo" panose="020B0604020202020204" charset="0"/>
                <a:cs typeface="Chivo" panose="020B0604020202020204" charset="0"/>
              </a:rPr>
              <a:t>Function fnSearchTaiKhoan: </a:t>
            </a:r>
          </a:p>
        </p:txBody>
      </p:sp>
      <p:sp>
        <p:nvSpPr>
          <p:cNvPr id="7" name="!!TieuDe1">
            <a:extLst>
              <a:ext uri="{FF2B5EF4-FFF2-40B4-BE49-F238E27FC236}">
                <a16:creationId xmlns:a16="http://schemas.microsoft.com/office/drawing/2014/main" id="{8F4499CF-98DC-6971-F083-182EA35B5013}"/>
              </a:ext>
            </a:extLst>
          </p:cNvPr>
          <p:cNvSpPr txBox="1">
            <a:spLocks/>
          </p:cNvSpPr>
          <p:nvPr/>
        </p:nvSpPr>
        <p:spPr>
          <a:xfrm>
            <a:off x="15747535" y="3021929"/>
            <a:ext cx="2336005" cy="1216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pPr algn="ctr"/>
            <a:r>
              <a:rPr lang="en-US" sz="1800" b="1">
                <a:latin typeface="Chivo" panose="020B0604020202020204" charset="0"/>
                <a:ea typeface="Chivo" panose="020B0604020202020204" charset="0"/>
                <a:cs typeface="Chivo" panose="020B0604020202020204" charset="0"/>
              </a:rPr>
              <a:t>Store procedure spInsertTaiKhoan: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1E3B028-1612-95F9-E633-8BA6A619982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703590" y="652501"/>
            <a:ext cx="5736818" cy="4195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7360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04AE0EB-D607-AC15-1E28-BCF0A23B9E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2836" y="802482"/>
            <a:ext cx="6638327" cy="3885641"/>
          </a:xfrm>
          <a:prstGeom prst="rect">
            <a:avLst/>
          </a:prstGeom>
        </p:spPr>
      </p:pic>
      <p:sp>
        <p:nvSpPr>
          <p:cNvPr id="2" name="!!TieuDe1">
            <a:extLst>
              <a:ext uri="{FF2B5EF4-FFF2-40B4-BE49-F238E27FC236}">
                <a16:creationId xmlns:a16="http://schemas.microsoft.com/office/drawing/2014/main" id="{710CE197-AD74-7B24-79B7-6C49A1DBDD9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52836" y="328614"/>
            <a:ext cx="5124450" cy="43802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latin typeface="Chivo" panose="020B0604020202020204" charset="0"/>
                <a:ea typeface="Chivo" panose="020B0604020202020204" charset="0"/>
                <a:cs typeface="Chivo" panose="020B0604020202020204" charset="0"/>
              </a:rPr>
              <a:t>Stored Procedure spUpdateTaiKhoan:</a:t>
            </a:r>
            <a:endParaRPr sz="1800" b="1">
              <a:latin typeface="Chivo" panose="020B0604020202020204" charset="0"/>
              <a:ea typeface="Chivo" panose="020B0604020202020204" charset="0"/>
              <a:cs typeface="Chivo" panose="020B060402020202020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F63030-2291-A268-EEB2-6344B0229D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83540" y="3085081"/>
            <a:ext cx="5852667" cy="15165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347C14E-550D-D1EA-79C3-283B59CF18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7001065" y="692854"/>
            <a:ext cx="5784081" cy="2057578"/>
          </a:xfrm>
          <a:prstGeom prst="rect">
            <a:avLst/>
          </a:prstGeom>
        </p:spPr>
      </p:pic>
      <p:sp>
        <p:nvSpPr>
          <p:cNvPr id="6" name="!!TieuDe1">
            <a:extLst>
              <a:ext uri="{FF2B5EF4-FFF2-40B4-BE49-F238E27FC236}">
                <a16:creationId xmlns:a16="http://schemas.microsoft.com/office/drawing/2014/main" id="{F0980350-5936-7F9D-444D-6F2C6013F41A}"/>
              </a:ext>
            </a:extLst>
          </p:cNvPr>
          <p:cNvSpPr txBox="1">
            <a:spLocks/>
          </p:cNvSpPr>
          <p:nvPr/>
        </p:nvSpPr>
        <p:spPr>
          <a:xfrm>
            <a:off x="-11151511" y="1176459"/>
            <a:ext cx="2336005" cy="1216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pPr algn="ctr"/>
            <a:r>
              <a:rPr lang="en-US" sz="1800" b="1">
                <a:latin typeface="Chivo" panose="020B0604020202020204" charset="0"/>
                <a:ea typeface="Chivo" panose="020B0604020202020204" charset="0"/>
                <a:cs typeface="Chivo" panose="020B0604020202020204" charset="0"/>
              </a:rPr>
              <a:t>Function fnSearchTaiKhoan: </a:t>
            </a:r>
          </a:p>
        </p:txBody>
      </p:sp>
      <p:sp>
        <p:nvSpPr>
          <p:cNvPr id="7" name="!!TieuDe1">
            <a:extLst>
              <a:ext uri="{FF2B5EF4-FFF2-40B4-BE49-F238E27FC236}">
                <a16:creationId xmlns:a16="http://schemas.microsoft.com/office/drawing/2014/main" id="{8F4499CF-98DC-6971-F083-182EA35B5013}"/>
              </a:ext>
            </a:extLst>
          </p:cNvPr>
          <p:cNvSpPr txBox="1">
            <a:spLocks/>
          </p:cNvSpPr>
          <p:nvPr/>
        </p:nvSpPr>
        <p:spPr>
          <a:xfrm>
            <a:off x="15747535" y="3021929"/>
            <a:ext cx="2336005" cy="1216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pPr algn="ctr"/>
            <a:r>
              <a:rPr lang="en-US" sz="1800" b="1">
                <a:latin typeface="Chivo" panose="020B0604020202020204" charset="0"/>
                <a:ea typeface="Chivo" panose="020B0604020202020204" charset="0"/>
                <a:cs typeface="Chivo" panose="020B0604020202020204" charset="0"/>
              </a:rPr>
              <a:t>Store procedure spInsertTaiKhoan: </a:t>
            </a:r>
          </a:p>
        </p:txBody>
      </p:sp>
    </p:spTree>
    <p:extLst>
      <p:ext uri="{BB962C8B-B14F-4D97-AF65-F5344CB8AC3E}">
        <p14:creationId xmlns:p14="http://schemas.microsoft.com/office/powerpoint/2010/main" val="12215402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!!TieuDe1">
            <a:extLst>
              <a:ext uri="{FF2B5EF4-FFF2-40B4-BE49-F238E27FC236}">
                <a16:creationId xmlns:a16="http://schemas.microsoft.com/office/drawing/2014/main" id="{710CE197-AD74-7B24-79B7-6C49A1DBDD9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7858" y="738430"/>
            <a:ext cx="5124450" cy="43802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latin typeface="Chivo" panose="020B0604020202020204" charset="0"/>
                <a:ea typeface="Chivo" panose="020B0604020202020204" charset="0"/>
                <a:cs typeface="Chivo" panose="020B0604020202020204" charset="0"/>
              </a:rPr>
              <a:t>Trigger trigger_UpdatePasswordUserDb</a:t>
            </a:r>
            <a:endParaRPr sz="1800" b="1">
              <a:latin typeface="Chivo" panose="020B0604020202020204" charset="0"/>
              <a:ea typeface="Chivo" panose="020B0604020202020204" charset="0"/>
              <a:cs typeface="Chivo" panose="020B060402020202020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F63030-2291-A268-EEB2-6344B0229D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83540" y="3085081"/>
            <a:ext cx="5852667" cy="15165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347C14E-550D-D1EA-79C3-283B59CF18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7001065" y="692854"/>
            <a:ext cx="5784081" cy="2057578"/>
          </a:xfrm>
          <a:prstGeom prst="rect">
            <a:avLst/>
          </a:prstGeom>
        </p:spPr>
      </p:pic>
      <p:sp>
        <p:nvSpPr>
          <p:cNvPr id="6" name="!!TieuDe1">
            <a:extLst>
              <a:ext uri="{FF2B5EF4-FFF2-40B4-BE49-F238E27FC236}">
                <a16:creationId xmlns:a16="http://schemas.microsoft.com/office/drawing/2014/main" id="{F0980350-5936-7F9D-444D-6F2C6013F41A}"/>
              </a:ext>
            </a:extLst>
          </p:cNvPr>
          <p:cNvSpPr txBox="1">
            <a:spLocks/>
          </p:cNvSpPr>
          <p:nvPr/>
        </p:nvSpPr>
        <p:spPr>
          <a:xfrm>
            <a:off x="-11151511" y="1176459"/>
            <a:ext cx="2336005" cy="1216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pPr algn="ctr"/>
            <a:r>
              <a:rPr lang="en-US" sz="1800" b="1">
                <a:latin typeface="Chivo" panose="020B0604020202020204" charset="0"/>
                <a:ea typeface="Chivo" panose="020B0604020202020204" charset="0"/>
                <a:cs typeface="Chivo" panose="020B0604020202020204" charset="0"/>
              </a:rPr>
              <a:t>Function fnSearchTaiKhoan: </a:t>
            </a:r>
          </a:p>
        </p:txBody>
      </p:sp>
      <p:sp>
        <p:nvSpPr>
          <p:cNvPr id="7" name="!!TieuDe1">
            <a:extLst>
              <a:ext uri="{FF2B5EF4-FFF2-40B4-BE49-F238E27FC236}">
                <a16:creationId xmlns:a16="http://schemas.microsoft.com/office/drawing/2014/main" id="{8F4499CF-98DC-6971-F083-182EA35B5013}"/>
              </a:ext>
            </a:extLst>
          </p:cNvPr>
          <p:cNvSpPr txBox="1">
            <a:spLocks/>
          </p:cNvSpPr>
          <p:nvPr/>
        </p:nvSpPr>
        <p:spPr>
          <a:xfrm>
            <a:off x="15747535" y="3021929"/>
            <a:ext cx="2336005" cy="1216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pPr algn="ctr"/>
            <a:r>
              <a:rPr lang="en-US" sz="1800" b="1">
                <a:latin typeface="Chivo" panose="020B0604020202020204" charset="0"/>
                <a:ea typeface="Chivo" panose="020B0604020202020204" charset="0"/>
                <a:cs typeface="Chivo" panose="020B0604020202020204" charset="0"/>
              </a:rPr>
              <a:t>Store procedure spInsertTaiKhoan: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753EA52-D9B2-4DE6-30CA-AE7FDA8C91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598" y="1340664"/>
            <a:ext cx="8056803" cy="2819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3188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!!TieuDe1">
            <a:extLst>
              <a:ext uri="{FF2B5EF4-FFF2-40B4-BE49-F238E27FC236}">
                <a16:creationId xmlns:a16="http://schemas.microsoft.com/office/drawing/2014/main" id="{710CE197-AD74-7B24-79B7-6C49A1DBDD9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09775" y="473839"/>
            <a:ext cx="5124450" cy="43802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latin typeface="Chivo" panose="020B0604020202020204" charset="0"/>
                <a:ea typeface="Chivo" panose="020B0604020202020204" charset="0"/>
                <a:cs typeface="Chivo" panose="020B0604020202020204" charset="0"/>
              </a:rPr>
              <a:t>Trigger trigger_DropUserDb</a:t>
            </a:r>
            <a:endParaRPr sz="1800" b="1">
              <a:latin typeface="Chivo" panose="020B0604020202020204" charset="0"/>
              <a:ea typeface="Chivo" panose="020B0604020202020204" charset="0"/>
              <a:cs typeface="Chivo" panose="020B060402020202020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F63030-2291-A268-EEB2-6344B0229D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83540" y="3085081"/>
            <a:ext cx="5852667" cy="15165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347C14E-550D-D1EA-79C3-283B59CF18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7001065" y="692854"/>
            <a:ext cx="5784081" cy="2057578"/>
          </a:xfrm>
          <a:prstGeom prst="rect">
            <a:avLst/>
          </a:prstGeom>
        </p:spPr>
      </p:pic>
      <p:sp>
        <p:nvSpPr>
          <p:cNvPr id="6" name="!!TieuDe1">
            <a:extLst>
              <a:ext uri="{FF2B5EF4-FFF2-40B4-BE49-F238E27FC236}">
                <a16:creationId xmlns:a16="http://schemas.microsoft.com/office/drawing/2014/main" id="{F0980350-5936-7F9D-444D-6F2C6013F41A}"/>
              </a:ext>
            </a:extLst>
          </p:cNvPr>
          <p:cNvSpPr txBox="1">
            <a:spLocks/>
          </p:cNvSpPr>
          <p:nvPr/>
        </p:nvSpPr>
        <p:spPr>
          <a:xfrm>
            <a:off x="-11151511" y="1176459"/>
            <a:ext cx="2336005" cy="1216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pPr algn="ctr"/>
            <a:r>
              <a:rPr lang="en-US" sz="1800" b="1">
                <a:latin typeface="Chivo" panose="020B0604020202020204" charset="0"/>
                <a:ea typeface="Chivo" panose="020B0604020202020204" charset="0"/>
                <a:cs typeface="Chivo" panose="020B0604020202020204" charset="0"/>
              </a:rPr>
              <a:t>Function fnSearchTaiKhoan: </a:t>
            </a:r>
          </a:p>
        </p:txBody>
      </p:sp>
      <p:sp>
        <p:nvSpPr>
          <p:cNvPr id="7" name="!!TieuDe1">
            <a:extLst>
              <a:ext uri="{FF2B5EF4-FFF2-40B4-BE49-F238E27FC236}">
                <a16:creationId xmlns:a16="http://schemas.microsoft.com/office/drawing/2014/main" id="{8F4499CF-98DC-6971-F083-182EA35B5013}"/>
              </a:ext>
            </a:extLst>
          </p:cNvPr>
          <p:cNvSpPr txBox="1">
            <a:spLocks/>
          </p:cNvSpPr>
          <p:nvPr/>
        </p:nvSpPr>
        <p:spPr>
          <a:xfrm>
            <a:off x="15747535" y="3021929"/>
            <a:ext cx="2336005" cy="1216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pPr algn="ctr"/>
            <a:r>
              <a:rPr lang="en-US" sz="1800" b="1">
                <a:latin typeface="Chivo" panose="020B0604020202020204" charset="0"/>
                <a:ea typeface="Chivo" panose="020B0604020202020204" charset="0"/>
                <a:cs typeface="Chivo" panose="020B0604020202020204" charset="0"/>
              </a:rPr>
              <a:t>Store procedure spInsertTaiKhoan: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1B3FA5F-38AD-EFE8-3C49-A105416813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29774" y="907340"/>
            <a:ext cx="4484452" cy="3691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6351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1874DE0-9B1C-535F-CC70-DD87235188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343" y="982504"/>
            <a:ext cx="6932005" cy="3682365"/>
          </a:xfrm>
          <a:prstGeom prst="rect">
            <a:avLst/>
          </a:prstGeom>
        </p:spPr>
      </p:pic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6D7BEB6-E3A9-6260-8DC0-55D914E4B3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9614" y="1203960"/>
            <a:ext cx="2347595" cy="3078480"/>
          </a:xfrm>
          <a:prstGeom prst="rect">
            <a:avLst/>
          </a:prstGeom>
        </p:spPr>
      </p:pic>
      <p:sp>
        <p:nvSpPr>
          <p:cNvPr id="5" name="!!TieuDe">
            <a:extLst>
              <a:ext uri="{FF2B5EF4-FFF2-40B4-BE49-F238E27FC236}">
                <a16:creationId xmlns:a16="http://schemas.microsoft.com/office/drawing/2014/main" id="{39AB6380-5E15-0CD7-CFCF-6C832AA0A17E}"/>
              </a:ext>
            </a:extLst>
          </p:cNvPr>
          <p:cNvSpPr txBox="1">
            <a:spLocks/>
          </p:cNvSpPr>
          <p:nvPr/>
        </p:nvSpPr>
        <p:spPr>
          <a:xfrm>
            <a:off x="2038323" y="362247"/>
            <a:ext cx="4810179" cy="726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pPr algn="ctr"/>
            <a:r>
              <a:rPr lang="en-US" sz="2400" b="1">
                <a:latin typeface="Chivo" panose="020B0604020202020204" charset="0"/>
                <a:ea typeface="Chivo" panose="020B0604020202020204" charset="0"/>
                <a:cs typeface="Chivo" panose="020B0604020202020204" charset="0"/>
              </a:rPr>
              <a:t>Giao diện quản lý lương:</a:t>
            </a:r>
          </a:p>
        </p:txBody>
      </p:sp>
    </p:spTree>
    <p:extLst>
      <p:ext uri="{BB962C8B-B14F-4D97-AF65-F5344CB8AC3E}">
        <p14:creationId xmlns:p14="http://schemas.microsoft.com/office/powerpoint/2010/main" val="4065466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!!111">
            <a:extLst>
              <a:ext uri="{FF2B5EF4-FFF2-40B4-BE49-F238E27FC236}">
                <a16:creationId xmlns:a16="http://schemas.microsoft.com/office/drawing/2014/main" id="{12D2248D-EC10-AD47-C40D-619670D1A5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158" y="1553443"/>
            <a:ext cx="7719698" cy="2793851"/>
          </a:xfrm>
          <a:prstGeom prst="rect">
            <a:avLst/>
          </a:prstGeom>
        </p:spPr>
      </p:pic>
      <p:sp>
        <p:nvSpPr>
          <p:cNvPr id="2" name="!!TieuDe">
            <a:extLst>
              <a:ext uri="{FF2B5EF4-FFF2-40B4-BE49-F238E27FC236}">
                <a16:creationId xmlns:a16="http://schemas.microsoft.com/office/drawing/2014/main" id="{0779AFC9-6B61-E783-31CA-288476D34F4E}"/>
              </a:ext>
            </a:extLst>
          </p:cNvPr>
          <p:cNvSpPr txBox="1">
            <a:spLocks noGrp="1"/>
          </p:cNvSpPr>
          <p:nvPr/>
        </p:nvSpPr>
        <p:spPr>
          <a:xfrm>
            <a:off x="-874811" y="927253"/>
            <a:ext cx="6105404" cy="626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latin typeface="Chivo" panose="020B0604020202020204" charset="0"/>
                <a:ea typeface="Chivo" panose="020B0604020202020204" charset="0"/>
                <a:cs typeface="Chivo" panose="020B0604020202020204" charset="0"/>
              </a:rPr>
              <a:t>Function fnSearchLuong:</a:t>
            </a:r>
            <a:endParaRPr sz="1800" b="1">
              <a:latin typeface="Chivo" panose="020B0604020202020204" charset="0"/>
              <a:ea typeface="Chivo" panose="020B0604020202020204" charset="0"/>
              <a:cs typeface="Chivo" panose="020B0604020202020204" charset="0"/>
            </a:endParaRPr>
          </a:p>
        </p:txBody>
      </p:sp>
      <p:pic>
        <p:nvPicPr>
          <p:cNvPr id="3" name="!!Anh">
            <a:extLst>
              <a:ext uri="{FF2B5EF4-FFF2-40B4-BE49-F238E27FC236}">
                <a16:creationId xmlns:a16="http://schemas.microsoft.com/office/drawing/2014/main" id="{00542B0E-7792-9B83-1A85-43A7F18A87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723433" y="686772"/>
            <a:ext cx="6317588" cy="2188728"/>
          </a:xfrm>
          <a:prstGeom prst="rect">
            <a:avLst/>
          </a:prstGeom>
        </p:spPr>
      </p:pic>
      <p:sp>
        <p:nvSpPr>
          <p:cNvPr id="4" name="!!TieuDe">
            <a:extLst>
              <a:ext uri="{FF2B5EF4-FFF2-40B4-BE49-F238E27FC236}">
                <a16:creationId xmlns:a16="http://schemas.microsoft.com/office/drawing/2014/main" id="{9EF0A76F-344B-BE0C-BBB1-F1DFA22C1B2D}"/>
              </a:ext>
            </a:extLst>
          </p:cNvPr>
          <p:cNvSpPr txBox="1">
            <a:spLocks noGrp="1"/>
          </p:cNvSpPr>
          <p:nvPr/>
        </p:nvSpPr>
        <p:spPr>
          <a:xfrm>
            <a:off x="-13699681" y="168954"/>
            <a:ext cx="6124514" cy="626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latin typeface="Chivo" panose="020B0604020202020204" charset="0"/>
                <a:ea typeface="Chivo" panose="020B0604020202020204" charset="0"/>
                <a:cs typeface="Chivo" panose="020B0604020202020204" charset="0"/>
              </a:rPr>
              <a:t>Trigger triggerUpdateLuong:</a:t>
            </a:r>
            <a:endParaRPr sz="1800" b="1">
              <a:latin typeface="Chivo" panose="020B0604020202020204" charset="0"/>
              <a:ea typeface="Chivo" panose="020B0604020202020204" charset="0"/>
              <a:cs typeface="Chivo" panose="020B060402020202020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B478938-7E67-17AF-CDF5-3C6CFAF26B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23243" y="3393318"/>
            <a:ext cx="7635240" cy="1371527"/>
          </a:xfrm>
          <a:prstGeom prst="rect">
            <a:avLst/>
          </a:prstGeom>
        </p:spPr>
      </p:pic>
      <p:sp>
        <p:nvSpPr>
          <p:cNvPr id="7" name="!!TieuDe">
            <a:extLst>
              <a:ext uri="{FF2B5EF4-FFF2-40B4-BE49-F238E27FC236}">
                <a16:creationId xmlns:a16="http://schemas.microsoft.com/office/drawing/2014/main" id="{910C2A95-2634-6DA6-5C7A-3403947FBB41}"/>
              </a:ext>
            </a:extLst>
          </p:cNvPr>
          <p:cNvSpPr txBox="1">
            <a:spLocks noGrp="1"/>
          </p:cNvSpPr>
          <p:nvPr/>
        </p:nvSpPr>
        <p:spPr>
          <a:xfrm>
            <a:off x="14856767" y="2821314"/>
            <a:ext cx="6124514" cy="626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latin typeface="Chivo" panose="020B0604020202020204" charset="0"/>
                <a:ea typeface="Chivo" panose="020B0604020202020204" charset="0"/>
                <a:cs typeface="Chivo" panose="020B0604020202020204" charset="0"/>
              </a:rPr>
              <a:t>Function fnDetailLuong:</a:t>
            </a:r>
            <a:endParaRPr sz="1800" b="1">
              <a:latin typeface="Chivo" panose="020B0604020202020204" charset="0"/>
              <a:ea typeface="Chivo" panose="020B0604020202020204" charset="0"/>
              <a:cs typeface="Chiv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1017704"/>
      </p:ext>
    </p:extLst>
  </p:cSld>
  <p:clrMapOvr>
    <a:masterClrMapping/>
  </p:clrMapOvr>
  <p:transition spd="med">
    <p:pull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!!Anh">
            <a:extLst>
              <a:ext uri="{FF2B5EF4-FFF2-40B4-BE49-F238E27FC236}">
                <a16:creationId xmlns:a16="http://schemas.microsoft.com/office/drawing/2014/main" id="{21A56FA9-E152-B8D0-39D0-46C2C25359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339" y="1660645"/>
            <a:ext cx="6317588" cy="2188728"/>
          </a:xfrm>
          <a:prstGeom prst="rect">
            <a:avLst/>
          </a:prstGeom>
        </p:spPr>
      </p:pic>
      <p:sp>
        <p:nvSpPr>
          <p:cNvPr id="2" name="!!TieuDe">
            <a:extLst>
              <a:ext uri="{FF2B5EF4-FFF2-40B4-BE49-F238E27FC236}">
                <a16:creationId xmlns:a16="http://schemas.microsoft.com/office/drawing/2014/main" id="{0779AFC9-6B61-E783-31CA-288476D34F4E}"/>
              </a:ext>
            </a:extLst>
          </p:cNvPr>
          <p:cNvSpPr txBox="1">
            <a:spLocks noGrp="1"/>
          </p:cNvSpPr>
          <p:nvPr/>
        </p:nvSpPr>
        <p:spPr>
          <a:xfrm>
            <a:off x="-372831" y="1034455"/>
            <a:ext cx="6124514" cy="626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latin typeface="Chivo" panose="020B0604020202020204" charset="0"/>
                <a:ea typeface="Chivo" panose="020B0604020202020204" charset="0"/>
                <a:cs typeface="Chivo" panose="020B0604020202020204" charset="0"/>
              </a:rPr>
              <a:t>Trigger triggerUpdateLuong:</a:t>
            </a:r>
            <a:endParaRPr sz="1800" b="1">
              <a:latin typeface="Chivo" panose="020B0604020202020204" charset="0"/>
              <a:ea typeface="Chivo" panose="020B0604020202020204" charset="0"/>
              <a:cs typeface="Chivo" panose="020B060402020202020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E2EF61-0CAE-756C-D687-E5F4A5A51B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532" y="-9669226"/>
            <a:ext cx="7837560" cy="3464957"/>
          </a:xfrm>
          <a:prstGeom prst="rect">
            <a:avLst/>
          </a:prstGeom>
        </p:spPr>
      </p:pic>
      <p:sp>
        <p:nvSpPr>
          <p:cNvPr id="7" name="!!TieuDe">
            <a:extLst>
              <a:ext uri="{FF2B5EF4-FFF2-40B4-BE49-F238E27FC236}">
                <a16:creationId xmlns:a16="http://schemas.microsoft.com/office/drawing/2014/main" id="{E2988E5F-6334-9DA3-3480-EAA7B1B1C5F5}"/>
              </a:ext>
            </a:extLst>
          </p:cNvPr>
          <p:cNvSpPr txBox="1">
            <a:spLocks noGrp="1"/>
          </p:cNvSpPr>
          <p:nvPr/>
        </p:nvSpPr>
        <p:spPr>
          <a:xfrm>
            <a:off x="1926055" y="-10223215"/>
            <a:ext cx="6124514" cy="626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latin typeface="Chivo" panose="020B0604020202020204" charset="0"/>
                <a:ea typeface="Chivo" panose="020B0604020202020204" charset="0"/>
                <a:cs typeface="Chivo" panose="020B0604020202020204" charset="0"/>
              </a:rPr>
              <a:t>Function fnTinhLuongTamTinh:</a:t>
            </a:r>
            <a:endParaRPr sz="1800" b="1">
              <a:latin typeface="Chivo" panose="020B0604020202020204" charset="0"/>
              <a:ea typeface="Chivo" panose="020B0604020202020204" charset="0"/>
              <a:cs typeface="Chiv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8848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!!TieuDe">
            <a:extLst>
              <a:ext uri="{FF2B5EF4-FFF2-40B4-BE49-F238E27FC236}">
                <a16:creationId xmlns:a16="http://schemas.microsoft.com/office/drawing/2014/main" id="{0779AFC9-6B61-E783-31CA-288476D34F4E}"/>
              </a:ext>
            </a:extLst>
          </p:cNvPr>
          <p:cNvSpPr txBox="1">
            <a:spLocks noGrp="1"/>
          </p:cNvSpPr>
          <p:nvPr/>
        </p:nvSpPr>
        <p:spPr>
          <a:xfrm>
            <a:off x="2223490" y="915332"/>
            <a:ext cx="4697020" cy="626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latin typeface="Chivo" panose="020B0604020202020204" charset="0"/>
                <a:ea typeface="Chivo" panose="020B0604020202020204" charset="0"/>
                <a:cs typeface="Chivo" panose="020B0604020202020204" charset="0"/>
              </a:rPr>
              <a:t>Function fnTinhLuong</a:t>
            </a:r>
            <a:endParaRPr sz="1800" b="1">
              <a:latin typeface="Chivo" panose="020B0604020202020204" charset="0"/>
              <a:ea typeface="Chivo" panose="020B0604020202020204" charset="0"/>
              <a:cs typeface="Chivo" panose="020B060402020202020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E2EF61-0CAE-756C-D687-E5F4A5A51B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532" y="-9669226"/>
            <a:ext cx="7837560" cy="3464957"/>
          </a:xfrm>
          <a:prstGeom prst="rect">
            <a:avLst/>
          </a:prstGeom>
        </p:spPr>
      </p:pic>
      <p:sp>
        <p:nvSpPr>
          <p:cNvPr id="7" name="!!TieuDe">
            <a:extLst>
              <a:ext uri="{FF2B5EF4-FFF2-40B4-BE49-F238E27FC236}">
                <a16:creationId xmlns:a16="http://schemas.microsoft.com/office/drawing/2014/main" id="{E2988E5F-6334-9DA3-3480-EAA7B1B1C5F5}"/>
              </a:ext>
            </a:extLst>
          </p:cNvPr>
          <p:cNvSpPr txBox="1">
            <a:spLocks noGrp="1"/>
          </p:cNvSpPr>
          <p:nvPr/>
        </p:nvSpPr>
        <p:spPr>
          <a:xfrm>
            <a:off x="1926055" y="-10223215"/>
            <a:ext cx="6124514" cy="626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latin typeface="Chivo" panose="020B0604020202020204" charset="0"/>
                <a:ea typeface="Chivo" panose="020B0604020202020204" charset="0"/>
                <a:cs typeface="Chivo" panose="020B0604020202020204" charset="0"/>
              </a:rPr>
              <a:t>Function fnTinhLuongTamTinh:</a:t>
            </a:r>
            <a:endParaRPr sz="1800" b="1">
              <a:latin typeface="Chivo" panose="020B0604020202020204" charset="0"/>
              <a:ea typeface="Chivo" panose="020B0604020202020204" charset="0"/>
              <a:cs typeface="Chivo" panose="020B060402020202020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FCB8F9-A02D-FB51-51DE-E63032968E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1043" y="1482050"/>
            <a:ext cx="4541914" cy="3086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301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6494487-F362-1728-C89D-5F82354393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750" y="587692"/>
            <a:ext cx="6286500" cy="3968115"/>
          </a:xfrm>
          <a:prstGeom prst="rect">
            <a:avLst/>
          </a:prstGeom>
        </p:spPr>
      </p:pic>
      <p:sp>
        <p:nvSpPr>
          <p:cNvPr id="2" name="!!TieuDe">
            <a:extLst>
              <a:ext uri="{FF2B5EF4-FFF2-40B4-BE49-F238E27FC236}">
                <a16:creationId xmlns:a16="http://schemas.microsoft.com/office/drawing/2014/main" id="{58D2D19C-708D-E670-EC99-F396B0721189}"/>
              </a:ext>
            </a:extLst>
          </p:cNvPr>
          <p:cNvSpPr txBox="1">
            <a:spLocks noGrp="1"/>
          </p:cNvSpPr>
          <p:nvPr/>
        </p:nvSpPr>
        <p:spPr>
          <a:xfrm>
            <a:off x="-843076" y="14789546"/>
            <a:ext cx="6124514" cy="626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latin typeface="Chivo" panose="020B0604020202020204" charset="0"/>
                <a:ea typeface="Chivo" panose="020B0604020202020204" charset="0"/>
                <a:cs typeface="Chivo" panose="020B0604020202020204" charset="0"/>
              </a:rPr>
              <a:t>Function fnDetailLuong:</a:t>
            </a:r>
            <a:endParaRPr sz="1800" b="1">
              <a:latin typeface="Chivo" panose="020B0604020202020204" charset="0"/>
              <a:ea typeface="Chivo" panose="020B0604020202020204" charset="0"/>
              <a:cs typeface="Chivo" panose="020B060402020202020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0CEF5E-207B-D785-F3A6-A875EA08F6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380" y="15571506"/>
            <a:ext cx="7635240" cy="1371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259485"/>
      </p:ext>
    </p:extLst>
  </p:cSld>
  <p:clrMapOvr>
    <a:masterClrMapping/>
  </p:clrMapOvr>
  <p:transition spd="slow">
    <p:cover dir="u"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!!TieuDe">
            <a:extLst>
              <a:ext uri="{FF2B5EF4-FFF2-40B4-BE49-F238E27FC236}">
                <a16:creationId xmlns:a16="http://schemas.microsoft.com/office/drawing/2014/main" id="{5B80DAEA-622D-BC35-A35C-70C0D24F32D1}"/>
              </a:ext>
            </a:extLst>
          </p:cNvPr>
          <p:cNvSpPr txBox="1">
            <a:spLocks noGrp="1"/>
          </p:cNvSpPr>
          <p:nvPr/>
        </p:nvSpPr>
        <p:spPr>
          <a:xfrm>
            <a:off x="-850696" y="1240761"/>
            <a:ext cx="6124514" cy="626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latin typeface="Chivo" panose="020B0604020202020204" charset="0"/>
                <a:ea typeface="Chivo" panose="020B0604020202020204" charset="0"/>
                <a:cs typeface="Chivo" panose="020B0604020202020204" charset="0"/>
              </a:rPr>
              <a:t>Function fnDetailLuong:</a:t>
            </a:r>
            <a:endParaRPr sz="1800" b="1">
              <a:latin typeface="Chivo" panose="020B0604020202020204" charset="0"/>
              <a:ea typeface="Chivo" panose="020B0604020202020204" charset="0"/>
              <a:cs typeface="Chivo" panose="020B060402020202020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53000B-DEE7-52F9-4962-8413D51974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380" y="1885986"/>
            <a:ext cx="7635240" cy="137152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32EBAC4-19A6-76D0-0855-B5F4F2BAC1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750" y="-10857548"/>
            <a:ext cx="6286500" cy="39681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4DAB1CD-A391-80FA-432C-A09465C228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20140" y="1240761"/>
            <a:ext cx="7837560" cy="3464957"/>
          </a:xfrm>
          <a:prstGeom prst="rect">
            <a:avLst/>
          </a:prstGeom>
        </p:spPr>
      </p:pic>
      <p:sp>
        <p:nvSpPr>
          <p:cNvPr id="6" name="!!TieuDe">
            <a:extLst>
              <a:ext uri="{FF2B5EF4-FFF2-40B4-BE49-F238E27FC236}">
                <a16:creationId xmlns:a16="http://schemas.microsoft.com/office/drawing/2014/main" id="{7AD9533F-F954-A001-3D2D-D44F855DCC57}"/>
              </a:ext>
            </a:extLst>
          </p:cNvPr>
          <p:cNvSpPr txBox="1">
            <a:spLocks noGrp="1"/>
          </p:cNvSpPr>
          <p:nvPr/>
        </p:nvSpPr>
        <p:spPr>
          <a:xfrm>
            <a:off x="18776663" y="686772"/>
            <a:ext cx="6124514" cy="626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latin typeface="Chivo" panose="020B0604020202020204" charset="0"/>
                <a:ea typeface="Chivo" panose="020B0604020202020204" charset="0"/>
                <a:cs typeface="Chivo" panose="020B0604020202020204" charset="0"/>
              </a:rPr>
              <a:t>Function fnTinhLuongTamTinh:</a:t>
            </a:r>
            <a:endParaRPr sz="1800" b="1">
              <a:latin typeface="Chivo" panose="020B0604020202020204" charset="0"/>
              <a:ea typeface="Chivo" panose="020B0604020202020204" charset="0"/>
              <a:cs typeface="Chiv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955723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!!Vong1"/>
          <p:cNvSpPr/>
          <p:nvPr/>
        </p:nvSpPr>
        <p:spPr>
          <a:xfrm flipH="1">
            <a:off x="820843" y="736958"/>
            <a:ext cx="1313100" cy="13131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dist="85725" dir="10800000" algn="bl" rotWithShape="0">
              <a:schemeClr val="lt2">
                <a:alpha val="14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8" name="!!TieuDe1"/>
          <p:cNvSpPr txBox="1">
            <a:spLocks noGrp="1"/>
          </p:cNvSpPr>
          <p:nvPr>
            <p:ph type="title"/>
          </p:nvPr>
        </p:nvSpPr>
        <p:spPr>
          <a:xfrm>
            <a:off x="722375" y="2316100"/>
            <a:ext cx="4768200" cy="151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hivo" panose="020B0604020202020204" charset="0"/>
                <a:ea typeface="Chivo" panose="020B0604020202020204" charset="0"/>
                <a:cs typeface="Chivo" panose="020B0604020202020204" charset="0"/>
              </a:rPr>
              <a:t>Phân tích hệ thống</a:t>
            </a:r>
            <a:endParaRPr>
              <a:latin typeface="Chivo" panose="020B0604020202020204" charset="0"/>
              <a:ea typeface="Chivo" panose="020B0604020202020204" charset="0"/>
              <a:cs typeface="Chivo" panose="020B0604020202020204" charset="0"/>
            </a:endParaRPr>
          </a:p>
        </p:txBody>
      </p:sp>
      <p:sp>
        <p:nvSpPr>
          <p:cNvPr id="1279" name="!!Muc1"/>
          <p:cNvSpPr txBox="1">
            <a:spLocks noGrp="1"/>
          </p:cNvSpPr>
          <p:nvPr>
            <p:ph type="title" idx="2"/>
          </p:nvPr>
        </p:nvSpPr>
        <p:spPr>
          <a:xfrm>
            <a:off x="820843" y="930152"/>
            <a:ext cx="1313100" cy="926700"/>
          </a:xfrm>
          <a:prstGeom prst="rect">
            <a:avLst/>
          </a:prstGeom>
        </p:spPr>
        <p:txBody>
          <a:bodyPr spcFirstLastPara="1" wrap="square" lIns="91425" tIns="54850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01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281" name="Google Shape;1281;p36"/>
          <p:cNvSpPr/>
          <p:nvPr/>
        </p:nvSpPr>
        <p:spPr>
          <a:xfrm>
            <a:off x="5679300" y="4303738"/>
            <a:ext cx="302725" cy="301900"/>
          </a:xfrm>
          <a:custGeom>
            <a:avLst/>
            <a:gdLst/>
            <a:ahLst/>
            <a:cxnLst/>
            <a:rect l="l" t="t" r="r" b="b"/>
            <a:pathLst>
              <a:path w="12109" h="12076" extrusionOk="0">
                <a:moveTo>
                  <a:pt x="6071" y="0"/>
                </a:moveTo>
                <a:lnTo>
                  <a:pt x="5504" y="2302"/>
                </a:lnTo>
                <a:cubicBezTo>
                  <a:pt x="5137" y="3870"/>
                  <a:pt x="3903" y="5104"/>
                  <a:pt x="2335" y="5471"/>
                </a:cubicBezTo>
                <a:lnTo>
                  <a:pt x="0" y="6005"/>
                </a:lnTo>
                <a:lnTo>
                  <a:pt x="2335" y="6572"/>
                </a:lnTo>
                <a:cubicBezTo>
                  <a:pt x="3903" y="6939"/>
                  <a:pt x="5137" y="8173"/>
                  <a:pt x="5504" y="9741"/>
                </a:cubicBezTo>
                <a:lnTo>
                  <a:pt x="6038" y="12076"/>
                </a:lnTo>
                <a:lnTo>
                  <a:pt x="6605" y="9741"/>
                </a:lnTo>
                <a:cubicBezTo>
                  <a:pt x="6972" y="8173"/>
                  <a:pt x="8206" y="6939"/>
                  <a:pt x="9774" y="6572"/>
                </a:cubicBezTo>
                <a:lnTo>
                  <a:pt x="12109" y="6038"/>
                </a:lnTo>
                <a:lnTo>
                  <a:pt x="9774" y="5471"/>
                </a:lnTo>
                <a:cubicBezTo>
                  <a:pt x="8206" y="5104"/>
                  <a:pt x="6972" y="3870"/>
                  <a:pt x="6605" y="2302"/>
                </a:cubicBezTo>
                <a:lnTo>
                  <a:pt x="6071" y="0"/>
                </a:lnTo>
                <a:close/>
              </a:path>
            </a:pathLst>
          </a:custGeom>
          <a:solidFill>
            <a:srgbClr val="F1EF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2" name="Google Shape;1282;p36"/>
          <p:cNvSpPr/>
          <p:nvPr/>
        </p:nvSpPr>
        <p:spPr>
          <a:xfrm>
            <a:off x="5679300" y="537863"/>
            <a:ext cx="302725" cy="301900"/>
          </a:xfrm>
          <a:custGeom>
            <a:avLst/>
            <a:gdLst/>
            <a:ahLst/>
            <a:cxnLst/>
            <a:rect l="l" t="t" r="r" b="b"/>
            <a:pathLst>
              <a:path w="12109" h="12076" extrusionOk="0">
                <a:moveTo>
                  <a:pt x="6071" y="1"/>
                </a:moveTo>
                <a:lnTo>
                  <a:pt x="5504" y="2336"/>
                </a:lnTo>
                <a:cubicBezTo>
                  <a:pt x="5137" y="3903"/>
                  <a:pt x="3903" y="5138"/>
                  <a:pt x="2335" y="5505"/>
                </a:cubicBezTo>
                <a:lnTo>
                  <a:pt x="0" y="6038"/>
                </a:lnTo>
                <a:lnTo>
                  <a:pt x="2335" y="6605"/>
                </a:lnTo>
                <a:cubicBezTo>
                  <a:pt x="3903" y="6972"/>
                  <a:pt x="5137" y="8207"/>
                  <a:pt x="5504" y="9774"/>
                </a:cubicBezTo>
                <a:lnTo>
                  <a:pt x="6038" y="12076"/>
                </a:lnTo>
                <a:lnTo>
                  <a:pt x="6605" y="9774"/>
                </a:lnTo>
                <a:cubicBezTo>
                  <a:pt x="6972" y="8207"/>
                  <a:pt x="8206" y="6972"/>
                  <a:pt x="9774" y="6605"/>
                </a:cubicBezTo>
                <a:lnTo>
                  <a:pt x="12109" y="6038"/>
                </a:lnTo>
                <a:lnTo>
                  <a:pt x="9774" y="5505"/>
                </a:lnTo>
                <a:cubicBezTo>
                  <a:pt x="8206" y="5104"/>
                  <a:pt x="6972" y="3903"/>
                  <a:pt x="6605" y="2336"/>
                </a:cubicBezTo>
                <a:lnTo>
                  <a:pt x="6071" y="1"/>
                </a:lnTo>
                <a:close/>
              </a:path>
            </a:pathLst>
          </a:custGeom>
          <a:solidFill>
            <a:srgbClr val="F1EF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83" name="Google Shape;1283;p36"/>
          <p:cNvGrpSpPr/>
          <p:nvPr/>
        </p:nvGrpSpPr>
        <p:grpSpPr>
          <a:xfrm>
            <a:off x="5713700" y="443983"/>
            <a:ext cx="4255500" cy="4255500"/>
            <a:chOff x="5713700" y="443983"/>
            <a:chExt cx="4255500" cy="4255500"/>
          </a:xfrm>
        </p:grpSpPr>
        <p:sp>
          <p:nvSpPr>
            <p:cNvPr id="1284" name="Google Shape;1284;p36"/>
            <p:cNvSpPr/>
            <p:nvPr/>
          </p:nvSpPr>
          <p:spPr>
            <a:xfrm flipH="1">
              <a:off x="5713700" y="443983"/>
              <a:ext cx="4255500" cy="4255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dist="133350" dir="10800000" algn="bl" rotWithShape="0">
                <a:schemeClr val="lt2">
                  <a:alpha val="14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85" name="Google Shape;1285;p36"/>
            <p:cNvGrpSpPr/>
            <p:nvPr/>
          </p:nvGrpSpPr>
          <p:grpSpPr>
            <a:xfrm>
              <a:off x="5905376" y="639698"/>
              <a:ext cx="3872147" cy="3864070"/>
              <a:chOff x="5900716" y="639715"/>
              <a:chExt cx="3872147" cy="3864070"/>
            </a:xfrm>
          </p:grpSpPr>
          <p:grpSp>
            <p:nvGrpSpPr>
              <p:cNvPr id="1286" name="Google Shape;1286;p36"/>
              <p:cNvGrpSpPr/>
              <p:nvPr/>
            </p:nvGrpSpPr>
            <p:grpSpPr>
              <a:xfrm>
                <a:off x="5900716" y="639715"/>
                <a:ext cx="3872147" cy="3864070"/>
                <a:chOff x="5900716" y="639715"/>
                <a:chExt cx="3872147" cy="3864070"/>
              </a:xfrm>
            </p:grpSpPr>
            <p:sp>
              <p:nvSpPr>
                <p:cNvPr id="1287" name="Google Shape;1287;p36"/>
                <p:cNvSpPr/>
                <p:nvPr/>
              </p:nvSpPr>
              <p:spPr>
                <a:xfrm>
                  <a:off x="5900716" y="639715"/>
                  <a:ext cx="3872147" cy="38640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370" h="96169" fill="none" extrusionOk="0">
                      <a:moveTo>
                        <a:pt x="96369" y="48101"/>
                      </a:moveTo>
                      <a:cubicBezTo>
                        <a:pt x="96369" y="74620"/>
                        <a:pt x="74854" y="96169"/>
                        <a:pt x="48301" y="96169"/>
                      </a:cubicBezTo>
                      <a:lnTo>
                        <a:pt x="48068" y="96169"/>
                      </a:lnTo>
                      <a:cubicBezTo>
                        <a:pt x="21516" y="96169"/>
                        <a:pt x="0" y="74620"/>
                        <a:pt x="0" y="48068"/>
                      </a:cubicBezTo>
                      <a:cubicBezTo>
                        <a:pt x="0" y="21515"/>
                        <a:pt x="21516" y="0"/>
                        <a:pt x="48068" y="0"/>
                      </a:cubicBezTo>
                      <a:lnTo>
                        <a:pt x="48301" y="0"/>
                      </a:lnTo>
                      <a:cubicBezTo>
                        <a:pt x="74854" y="0"/>
                        <a:pt x="96369" y="21515"/>
                        <a:pt x="96369" y="48101"/>
                      </a:cubicBezTo>
                      <a:close/>
                    </a:path>
                  </a:pathLst>
                </a:custGeom>
                <a:noFill/>
                <a:ln w="19050" cap="flat" cmpd="sng">
                  <a:solidFill>
                    <a:schemeClr val="accent1"/>
                  </a:solidFill>
                  <a:prstDash val="solid"/>
                  <a:miter lim="333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88" name="Google Shape;1288;p36"/>
                <p:cNvSpPr/>
                <p:nvPr/>
              </p:nvSpPr>
              <p:spPr>
                <a:xfrm>
                  <a:off x="6121866" y="1005594"/>
                  <a:ext cx="3439207" cy="31323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595" h="77957" extrusionOk="0">
                      <a:moveTo>
                        <a:pt x="42797" y="1"/>
                      </a:moveTo>
                      <a:cubicBezTo>
                        <a:pt x="32824" y="1"/>
                        <a:pt x="22850" y="3803"/>
                        <a:pt x="15244" y="11409"/>
                      </a:cubicBezTo>
                      <a:cubicBezTo>
                        <a:pt x="0" y="26653"/>
                        <a:pt x="0" y="51304"/>
                        <a:pt x="15244" y="66548"/>
                      </a:cubicBezTo>
                      <a:cubicBezTo>
                        <a:pt x="22850" y="74154"/>
                        <a:pt x="32824" y="77956"/>
                        <a:pt x="42797" y="77956"/>
                      </a:cubicBezTo>
                      <a:cubicBezTo>
                        <a:pt x="52771" y="77956"/>
                        <a:pt x="62745" y="74154"/>
                        <a:pt x="70350" y="66548"/>
                      </a:cubicBezTo>
                      <a:cubicBezTo>
                        <a:pt x="85595" y="51304"/>
                        <a:pt x="85595" y="26653"/>
                        <a:pt x="70350" y="11409"/>
                      </a:cubicBezTo>
                      <a:cubicBezTo>
                        <a:pt x="62745" y="3803"/>
                        <a:pt x="52771" y="1"/>
                        <a:pt x="42797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89" name="Google Shape;1289;p36"/>
                <p:cNvSpPr/>
                <p:nvPr/>
              </p:nvSpPr>
              <p:spPr>
                <a:xfrm>
                  <a:off x="6430127" y="1204967"/>
                  <a:ext cx="2822685" cy="27335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251" h="68033" extrusionOk="0">
                      <a:moveTo>
                        <a:pt x="35130" y="0"/>
                      </a:moveTo>
                      <a:cubicBezTo>
                        <a:pt x="32115" y="0"/>
                        <a:pt x="29105" y="1126"/>
                        <a:pt x="26786" y="3378"/>
                      </a:cubicBezTo>
                      <a:lnTo>
                        <a:pt x="23684" y="6347"/>
                      </a:lnTo>
                      <a:lnTo>
                        <a:pt x="19381" y="6413"/>
                      </a:lnTo>
                      <a:cubicBezTo>
                        <a:pt x="12910" y="6547"/>
                        <a:pt x="7673" y="11784"/>
                        <a:pt x="7539" y="18255"/>
                      </a:cubicBezTo>
                      <a:lnTo>
                        <a:pt x="7472" y="22558"/>
                      </a:lnTo>
                      <a:lnTo>
                        <a:pt x="4504" y="25661"/>
                      </a:lnTo>
                      <a:cubicBezTo>
                        <a:pt x="0" y="30331"/>
                        <a:pt x="0" y="37702"/>
                        <a:pt x="4504" y="42372"/>
                      </a:cubicBezTo>
                      <a:lnTo>
                        <a:pt x="7472" y="45475"/>
                      </a:lnTo>
                      <a:lnTo>
                        <a:pt x="7539" y="49778"/>
                      </a:lnTo>
                      <a:cubicBezTo>
                        <a:pt x="7673" y="56249"/>
                        <a:pt x="12876" y="61486"/>
                        <a:pt x="19381" y="61586"/>
                      </a:cubicBezTo>
                      <a:lnTo>
                        <a:pt x="23684" y="61686"/>
                      </a:lnTo>
                      <a:lnTo>
                        <a:pt x="26753" y="64655"/>
                      </a:lnTo>
                      <a:cubicBezTo>
                        <a:pt x="29088" y="66907"/>
                        <a:pt x="32107" y="68033"/>
                        <a:pt x="35125" y="68033"/>
                      </a:cubicBezTo>
                      <a:cubicBezTo>
                        <a:pt x="38144" y="68033"/>
                        <a:pt x="41163" y="66907"/>
                        <a:pt x="43498" y="64655"/>
                      </a:cubicBezTo>
                      <a:lnTo>
                        <a:pt x="46567" y="61686"/>
                      </a:lnTo>
                      <a:lnTo>
                        <a:pt x="50870" y="61586"/>
                      </a:lnTo>
                      <a:cubicBezTo>
                        <a:pt x="57375" y="61486"/>
                        <a:pt x="62578" y="56249"/>
                        <a:pt x="62712" y="49778"/>
                      </a:cubicBezTo>
                      <a:lnTo>
                        <a:pt x="62779" y="45475"/>
                      </a:lnTo>
                      <a:lnTo>
                        <a:pt x="65781" y="42372"/>
                      </a:lnTo>
                      <a:cubicBezTo>
                        <a:pt x="70251" y="37702"/>
                        <a:pt x="70251" y="30331"/>
                        <a:pt x="65781" y="25661"/>
                      </a:cubicBezTo>
                      <a:lnTo>
                        <a:pt x="62779" y="22592"/>
                      </a:lnTo>
                      <a:lnTo>
                        <a:pt x="62712" y="18289"/>
                      </a:lnTo>
                      <a:cubicBezTo>
                        <a:pt x="62612" y="11784"/>
                        <a:pt x="57375" y="6547"/>
                        <a:pt x="50903" y="6413"/>
                      </a:cubicBezTo>
                      <a:lnTo>
                        <a:pt x="46600" y="6347"/>
                      </a:lnTo>
                      <a:lnTo>
                        <a:pt x="43498" y="3378"/>
                      </a:lnTo>
                      <a:cubicBezTo>
                        <a:pt x="41163" y="1126"/>
                        <a:pt x="38144" y="0"/>
                        <a:pt x="3513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90" name="Google Shape;1290;p36"/>
                <p:cNvSpPr/>
                <p:nvPr/>
              </p:nvSpPr>
              <p:spPr>
                <a:xfrm>
                  <a:off x="7462151" y="3257120"/>
                  <a:ext cx="738549" cy="5190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81" h="12917" extrusionOk="0">
                      <a:moveTo>
                        <a:pt x="14623" y="0"/>
                      </a:moveTo>
                      <a:cubicBezTo>
                        <a:pt x="14564" y="0"/>
                        <a:pt x="14504" y="2"/>
                        <a:pt x="14444" y="5"/>
                      </a:cubicBezTo>
                      <a:lnTo>
                        <a:pt x="3503" y="405"/>
                      </a:lnTo>
                      <a:cubicBezTo>
                        <a:pt x="1535" y="472"/>
                        <a:pt x="0" y="2140"/>
                        <a:pt x="67" y="4074"/>
                      </a:cubicBezTo>
                      <a:lnTo>
                        <a:pt x="301" y="9512"/>
                      </a:lnTo>
                      <a:cubicBezTo>
                        <a:pt x="366" y="11406"/>
                        <a:pt x="1934" y="12916"/>
                        <a:pt x="3846" y="12916"/>
                      </a:cubicBezTo>
                      <a:cubicBezTo>
                        <a:pt x="3887" y="12916"/>
                        <a:pt x="3929" y="12915"/>
                        <a:pt x="3970" y="12914"/>
                      </a:cubicBezTo>
                      <a:lnTo>
                        <a:pt x="14911" y="12480"/>
                      </a:lnTo>
                      <a:cubicBezTo>
                        <a:pt x="16879" y="12414"/>
                        <a:pt x="18380" y="10779"/>
                        <a:pt x="18313" y="8811"/>
                      </a:cubicBezTo>
                      <a:lnTo>
                        <a:pt x="18113" y="3407"/>
                      </a:lnTo>
                      <a:cubicBezTo>
                        <a:pt x="18049" y="1500"/>
                        <a:pt x="16481" y="0"/>
                        <a:pt x="14623" y="0"/>
                      </a:cubicBezTo>
                      <a:close/>
                    </a:path>
                  </a:pathLst>
                </a:custGeom>
                <a:solidFill>
                  <a:srgbClr val="000000">
                    <a:alpha val="239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91" name="Google Shape;1291;p36"/>
                <p:cNvSpPr/>
                <p:nvPr/>
              </p:nvSpPr>
              <p:spPr>
                <a:xfrm>
                  <a:off x="7606879" y="1812931"/>
                  <a:ext cx="804243" cy="623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16" h="15522" extrusionOk="0">
                      <a:moveTo>
                        <a:pt x="5597" y="0"/>
                      </a:moveTo>
                      <a:cubicBezTo>
                        <a:pt x="4079" y="0"/>
                        <a:pt x="2665" y="969"/>
                        <a:pt x="2203" y="2490"/>
                      </a:cubicBezTo>
                      <a:lnTo>
                        <a:pt x="601" y="7694"/>
                      </a:lnTo>
                      <a:cubicBezTo>
                        <a:pt x="1" y="9562"/>
                        <a:pt x="1068" y="11530"/>
                        <a:pt x="2936" y="12097"/>
                      </a:cubicBezTo>
                      <a:lnTo>
                        <a:pt x="13411" y="15366"/>
                      </a:lnTo>
                      <a:cubicBezTo>
                        <a:pt x="13757" y="15471"/>
                        <a:pt x="14106" y="15522"/>
                        <a:pt x="14450" y="15522"/>
                      </a:cubicBezTo>
                      <a:cubicBezTo>
                        <a:pt x="15961" y="15522"/>
                        <a:pt x="17358" y="14553"/>
                        <a:pt x="17847" y="13031"/>
                      </a:cubicBezTo>
                      <a:lnTo>
                        <a:pt x="19448" y="7828"/>
                      </a:lnTo>
                      <a:cubicBezTo>
                        <a:pt x="20015" y="5960"/>
                        <a:pt x="18981" y="3992"/>
                        <a:pt x="17113" y="3424"/>
                      </a:cubicBezTo>
                      <a:lnTo>
                        <a:pt x="6639" y="155"/>
                      </a:lnTo>
                      <a:cubicBezTo>
                        <a:pt x="6293" y="50"/>
                        <a:pt x="5942" y="0"/>
                        <a:pt x="5597" y="0"/>
                      </a:cubicBezTo>
                      <a:close/>
                    </a:path>
                  </a:pathLst>
                </a:custGeom>
                <a:solidFill>
                  <a:srgbClr val="000000">
                    <a:alpha val="239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92" name="Google Shape;1292;p36"/>
                <p:cNvSpPr/>
                <p:nvPr/>
              </p:nvSpPr>
              <p:spPr>
                <a:xfrm>
                  <a:off x="7939288" y="2602267"/>
                  <a:ext cx="755947" cy="7709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14" h="19187" extrusionOk="0">
                      <a:moveTo>
                        <a:pt x="8428" y="0"/>
                      </a:moveTo>
                      <a:cubicBezTo>
                        <a:pt x="7717" y="0"/>
                        <a:pt x="6998" y="214"/>
                        <a:pt x="6372" y="658"/>
                      </a:cubicBezTo>
                      <a:lnTo>
                        <a:pt x="1935" y="3827"/>
                      </a:lnTo>
                      <a:cubicBezTo>
                        <a:pt x="367" y="4961"/>
                        <a:pt x="1" y="7163"/>
                        <a:pt x="1135" y="8764"/>
                      </a:cubicBezTo>
                      <a:lnTo>
                        <a:pt x="7506" y="17704"/>
                      </a:lnTo>
                      <a:cubicBezTo>
                        <a:pt x="8201" y="18664"/>
                        <a:pt x="9296" y="19186"/>
                        <a:pt x="10408" y="19186"/>
                      </a:cubicBezTo>
                      <a:cubicBezTo>
                        <a:pt x="11112" y="19186"/>
                        <a:pt x="11822" y="18977"/>
                        <a:pt x="12443" y="18538"/>
                      </a:cubicBezTo>
                      <a:lnTo>
                        <a:pt x="16846" y="15369"/>
                      </a:lnTo>
                      <a:cubicBezTo>
                        <a:pt x="18447" y="14235"/>
                        <a:pt x="18814" y="12033"/>
                        <a:pt x="17680" y="10432"/>
                      </a:cubicBezTo>
                      <a:lnTo>
                        <a:pt x="11309" y="1492"/>
                      </a:lnTo>
                      <a:cubicBezTo>
                        <a:pt x="10618" y="518"/>
                        <a:pt x="9533" y="0"/>
                        <a:pt x="8428" y="0"/>
                      </a:cubicBezTo>
                      <a:close/>
                    </a:path>
                  </a:pathLst>
                </a:custGeom>
                <a:solidFill>
                  <a:srgbClr val="000000">
                    <a:alpha val="239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93" name="Google Shape;1293;p36"/>
                <p:cNvSpPr/>
                <p:nvPr/>
              </p:nvSpPr>
              <p:spPr>
                <a:xfrm>
                  <a:off x="6867045" y="2682305"/>
                  <a:ext cx="768041" cy="5559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5" h="13837" extrusionOk="0">
                      <a:moveTo>
                        <a:pt x="4414" y="1"/>
                      </a:moveTo>
                      <a:cubicBezTo>
                        <a:pt x="2651" y="1"/>
                        <a:pt x="1149" y="1300"/>
                        <a:pt x="935" y="3103"/>
                      </a:cubicBezTo>
                      <a:lnTo>
                        <a:pt x="268" y="8473"/>
                      </a:lnTo>
                      <a:cubicBezTo>
                        <a:pt x="1" y="10408"/>
                        <a:pt x="1402" y="12176"/>
                        <a:pt x="3337" y="12443"/>
                      </a:cubicBezTo>
                      <a:lnTo>
                        <a:pt x="14211" y="13810"/>
                      </a:lnTo>
                      <a:cubicBezTo>
                        <a:pt x="14358" y="13828"/>
                        <a:pt x="14504" y="13836"/>
                        <a:pt x="14648" y="13836"/>
                      </a:cubicBezTo>
                      <a:cubicBezTo>
                        <a:pt x="16434" y="13836"/>
                        <a:pt x="17964" y="12529"/>
                        <a:pt x="18180" y="10708"/>
                      </a:cubicBezTo>
                      <a:lnTo>
                        <a:pt x="18848" y="5338"/>
                      </a:lnTo>
                      <a:cubicBezTo>
                        <a:pt x="19114" y="3403"/>
                        <a:pt x="17713" y="1635"/>
                        <a:pt x="15779" y="1368"/>
                      </a:cubicBezTo>
                      <a:lnTo>
                        <a:pt x="4904" y="34"/>
                      </a:lnTo>
                      <a:cubicBezTo>
                        <a:pt x="4739" y="11"/>
                        <a:pt x="4576" y="1"/>
                        <a:pt x="4414" y="1"/>
                      </a:cubicBezTo>
                      <a:close/>
                    </a:path>
                  </a:pathLst>
                </a:custGeom>
                <a:solidFill>
                  <a:srgbClr val="000000">
                    <a:alpha val="239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94" name="Google Shape;1294;p36"/>
                <p:cNvSpPr/>
                <p:nvPr/>
              </p:nvSpPr>
              <p:spPr>
                <a:xfrm>
                  <a:off x="7547935" y="1447895"/>
                  <a:ext cx="587070" cy="6822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611" h="16980" extrusionOk="0">
                      <a:moveTo>
                        <a:pt x="7305" y="0"/>
                      </a:moveTo>
                      <a:cubicBezTo>
                        <a:pt x="3269" y="0"/>
                        <a:pt x="0" y="3803"/>
                        <a:pt x="0" y="8473"/>
                      </a:cubicBezTo>
                      <a:cubicBezTo>
                        <a:pt x="0" y="13177"/>
                        <a:pt x="3269" y="16979"/>
                        <a:pt x="7305" y="16979"/>
                      </a:cubicBezTo>
                      <a:cubicBezTo>
                        <a:pt x="11342" y="16979"/>
                        <a:pt x="14611" y="13177"/>
                        <a:pt x="14611" y="8473"/>
                      </a:cubicBezTo>
                      <a:cubicBezTo>
                        <a:pt x="14611" y="3803"/>
                        <a:pt x="11342" y="0"/>
                        <a:pt x="7305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95" name="Google Shape;1295;p36"/>
                <p:cNvSpPr/>
                <p:nvPr/>
              </p:nvSpPr>
              <p:spPr>
                <a:xfrm>
                  <a:off x="7673899" y="1577918"/>
                  <a:ext cx="335141" cy="4222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41" h="10508" extrusionOk="0">
                      <a:moveTo>
                        <a:pt x="4170" y="0"/>
                      </a:moveTo>
                      <a:cubicBezTo>
                        <a:pt x="1869" y="0"/>
                        <a:pt x="1" y="2335"/>
                        <a:pt x="1" y="5237"/>
                      </a:cubicBezTo>
                      <a:cubicBezTo>
                        <a:pt x="1" y="8139"/>
                        <a:pt x="1869" y="10508"/>
                        <a:pt x="4170" y="10508"/>
                      </a:cubicBezTo>
                      <a:cubicBezTo>
                        <a:pt x="6472" y="10508"/>
                        <a:pt x="8340" y="8139"/>
                        <a:pt x="8340" y="5237"/>
                      </a:cubicBezTo>
                      <a:cubicBezTo>
                        <a:pt x="8340" y="2335"/>
                        <a:pt x="6472" y="0"/>
                        <a:pt x="4170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96" name="Google Shape;1296;p36"/>
                <p:cNvSpPr/>
                <p:nvPr/>
              </p:nvSpPr>
              <p:spPr>
                <a:xfrm>
                  <a:off x="7672573" y="1626134"/>
                  <a:ext cx="168917" cy="3739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04" h="9308" fill="none" extrusionOk="0">
                      <a:moveTo>
                        <a:pt x="4203" y="9308"/>
                      </a:moveTo>
                      <a:cubicBezTo>
                        <a:pt x="1902" y="9308"/>
                        <a:pt x="34" y="6973"/>
                        <a:pt x="34" y="4037"/>
                      </a:cubicBezTo>
                      <a:cubicBezTo>
                        <a:pt x="0" y="2570"/>
                        <a:pt x="534" y="1102"/>
                        <a:pt x="1535" y="1"/>
                      </a:cubicBezTo>
                    </a:path>
                  </a:pathLst>
                </a:custGeom>
                <a:noFill/>
                <a:ln w="7500" cap="flat" cmpd="sng">
                  <a:solidFill>
                    <a:schemeClr val="lt1"/>
                  </a:solidFill>
                  <a:prstDash val="solid"/>
                  <a:miter lim="333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97" name="Google Shape;1297;p36"/>
                <p:cNvSpPr/>
                <p:nvPr/>
              </p:nvSpPr>
              <p:spPr>
                <a:xfrm>
                  <a:off x="7547935" y="3081694"/>
                  <a:ext cx="587070" cy="6822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611" h="16980" extrusionOk="0">
                      <a:moveTo>
                        <a:pt x="7305" y="1"/>
                      </a:moveTo>
                      <a:cubicBezTo>
                        <a:pt x="3269" y="1"/>
                        <a:pt x="0" y="3804"/>
                        <a:pt x="0" y="8507"/>
                      </a:cubicBezTo>
                      <a:cubicBezTo>
                        <a:pt x="0" y="13177"/>
                        <a:pt x="3269" y="16980"/>
                        <a:pt x="7305" y="16980"/>
                      </a:cubicBezTo>
                      <a:cubicBezTo>
                        <a:pt x="11342" y="16980"/>
                        <a:pt x="14611" y="13177"/>
                        <a:pt x="14611" y="8507"/>
                      </a:cubicBezTo>
                      <a:cubicBezTo>
                        <a:pt x="14611" y="3804"/>
                        <a:pt x="11342" y="1"/>
                        <a:pt x="7305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98" name="Google Shape;1298;p36"/>
                <p:cNvSpPr/>
                <p:nvPr/>
              </p:nvSpPr>
              <p:spPr>
                <a:xfrm>
                  <a:off x="7673899" y="3211717"/>
                  <a:ext cx="335141" cy="4222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41" h="10509" extrusionOk="0">
                      <a:moveTo>
                        <a:pt x="4170" y="1"/>
                      </a:moveTo>
                      <a:cubicBezTo>
                        <a:pt x="1869" y="1"/>
                        <a:pt x="1" y="2369"/>
                        <a:pt x="1" y="5271"/>
                      </a:cubicBezTo>
                      <a:cubicBezTo>
                        <a:pt x="1" y="8173"/>
                        <a:pt x="1869" y="10508"/>
                        <a:pt x="4170" y="10508"/>
                      </a:cubicBezTo>
                      <a:cubicBezTo>
                        <a:pt x="6472" y="10508"/>
                        <a:pt x="8340" y="8173"/>
                        <a:pt x="8340" y="5271"/>
                      </a:cubicBezTo>
                      <a:cubicBezTo>
                        <a:pt x="8340" y="2369"/>
                        <a:pt x="6472" y="1"/>
                        <a:pt x="4170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99" name="Google Shape;1299;p36"/>
                <p:cNvSpPr/>
                <p:nvPr/>
              </p:nvSpPr>
              <p:spPr>
                <a:xfrm>
                  <a:off x="7672573" y="3259973"/>
                  <a:ext cx="168917" cy="3739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04" h="9308" fill="none" extrusionOk="0">
                      <a:moveTo>
                        <a:pt x="4203" y="9307"/>
                      </a:moveTo>
                      <a:cubicBezTo>
                        <a:pt x="1902" y="9307"/>
                        <a:pt x="34" y="6972"/>
                        <a:pt x="34" y="4070"/>
                      </a:cubicBezTo>
                      <a:cubicBezTo>
                        <a:pt x="0" y="2569"/>
                        <a:pt x="534" y="1101"/>
                        <a:pt x="1535" y="0"/>
                      </a:cubicBezTo>
                    </a:path>
                  </a:pathLst>
                </a:custGeom>
                <a:noFill/>
                <a:ln w="7500" cap="flat" cmpd="sng">
                  <a:solidFill>
                    <a:schemeClr val="lt1"/>
                  </a:solidFill>
                  <a:prstDash val="solid"/>
                  <a:miter lim="333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00" name="Google Shape;1300;p36"/>
                <p:cNvSpPr/>
                <p:nvPr/>
              </p:nvSpPr>
              <p:spPr>
                <a:xfrm>
                  <a:off x="8441900" y="2277532"/>
                  <a:ext cx="587070" cy="6822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611" h="16980" extrusionOk="0">
                      <a:moveTo>
                        <a:pt x="7306" y="1"/>
                      </a:moveTo>
                      <a:cubicBezTo>
                        <a:pt x="3269" y="1"/>
                        <a:pt x="0" y="3803"/>
                        <a:pt x="0" y="8507"/>
                      </a:cubicBezTo>
                      <a:cubicBezTo>
                        <a:pt x="0" y="13177"/>
                        <a:pt x="3269" y="16979"/>
                        <a:pt x="7306" y="16979"/>
                      </a:cubicBezTo>
                      <a:cubicBezTo>
                        <a:pt x="11342" y="16979"/>
                        <a:pt x="14611" y="13177"/>
                        <a:pt x="14611" y="8507"/>
                      </a:cubicBezTo>
                      <a:cubicBezTo>
                        <a:pt x="14611" y="3803"/>
                        <a:pt x="11342" y="1"/>
                        <a:pt x="7306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01" name="Google Shape;1301;p36"/>
                <p:cNvSpPr/>
                <p:nvPr/>
              </p:nvSpPr>
              <p:spPr>
                <a:xfrm>
                  <a:off x="8567904" y="2407554"/>
                  <a:ext cx="335101" cy="4222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40" h="10508" extrusionOk="0">
                      <a:moveTo>
                        <a:pt x="4170" y="0"/>
                      </a:moveTo>
                      <a:cubicBezTo>
                        <a:pt x="1868" y="0"/>
                        <a:pt x="0" y="2369"/>
                        <a:pt x="0" y="5271"/>
                      </a:cubicBezTo>
                      <a:cubicBezTo>
                        <a:pt x="0" y="8173"/>
                        <a:pt x="1868" y="10508"/>
                        <a:pt x="4170" y="10508"/>
                      </a:cubicBezTo>
                      <a:cubicBezTo>
                        <a:pt x="6471" y="10508"/>
                        <a:pt x="8339" y="8173"/>
                        <a:pt x="8339" y="5271"/>
                      </a:cubicBezTo>
                      <a:cubicBezTo>
                        <a:pt x="8339" y="2369"/>
                        <a:pt x="6471" y="0"/>
                        <a:pt x="4170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02" name="Google Shape;1302;p36"/>
                <p:cNvSpPr/>
                <p:nvPr/>
              </p:nvSpPr>
              <p:spPr>
                <a:xfrm>
                  <a:off x="8566538" y="2455811"/>
                  <a:ext cx="168917" cy="373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04" h="9307" fill="none" extrusionOk="0">
                      <a:moveTo>
                        <a:pt x="4204" y="9307"/>
                      </a:moveTo>
                      <a:cubicBezTo>
                        <a:pt x="1902" y="9307"/>
                        <a:pt x="34" y="6972"/>
                        <a:pt x="34" y="4070"/>
                      </a:cubicBezTo>
                      <a:cubicBezTo>
                        <a:pt x="1" y="2569"/>
                        <a:pt x="568" y="1101"/>
                        <a:pt x="1568" y="0"/>
                      </a:cubicBezTo>
                    </a:path>
                  </a:pathLst>
                </a:custGeom>
                <a:noFill/>
                <a:ln w="7500" cap="flat" cmpd="sng">
                  <a:solidFill>
                    <a:schemeClr val="lt1"/>
                  </a:solidFill>
                  <a:prstDash val="solid"/>
                  <a:miter lim="333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03" name="Google Shape;1303;p36"/>
                <p:cNvSpPr/>
                <p:nvPr/>
              </p:nvSpPr>
              <p:spPr>
                <a:xfrm>
                  <a:off x="7559989" y="2184073"/>
                  <a:ext cx="755947" cy="7699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14" h="19163" extrusionOk="0">
                      <a:moveTo>
                        <a:pt x="8430" y="1"/>
                      </a:moveTo>
                      <a:cubicBezTo>
                        <a:pt x="7717" y="1"/>
                        <a:pt x="6998" y="215"/>
                        <a:pt x="6372" y="659"/>
                      </a:cubicBezTo>
                      <a:lnTo>
                        <a:pt x="1969" y="3794"/>
                      </a:lnTo>
                      <a:cubicBezTo>
                        <a:pt x="367" y="4928"/>
                        <a:pt x="0" y="7163"/>
                        <a:pt x="1135" y="8765"/>
                      </a:cubicBezTo>
                      <a:lnTo>
                        <a:pt x="7506" y="17671"/>
                      </a:lnTo>
                      <a:cubicBezTo>
                        <a:pt x="8196" y="18645"/>
                        <a:pt x="9282" y="19163"/>
                        <a:pt x="10387" y="19163"/>
                      </a:cubicBezTo>
                      <a:cubicBezTo>
                        <a:pt x="11097" y="19163"/>
                        <a:pt x="11816" y="18949"/>
                        <a:pt x="12443" y="18505"/>
                      </a:cubicBezTo>
                      <a:lnTo>
                        <a:pt x="16846" y="15369"/>
                      </a:lnTo>
                      <a:cubicBezTo>
                        <a:pt x="18447" y="14202"/>
                        <a:pt x="18814" y="12000"/>
                        <a:pt x="17680" y="10399"/>
                      </a:cubicBezTo>
                      <a:lnTo>
                        <a:pt x="11342" y="1493"/>
                      </a:lnTo>
                      <a:cubicBezTo>
                        <a:pt x="10631" y="518"/>
                        <a:pt x="9538" y="1"/>
                        <a:pt x="8430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04" name="Google Shape;1304;p36"/>
                <p:cNvSpPr/>
                <p:nvPr/>
              </p:nvSpPr>
              <p:spPr>
                <a:xfrm>
                  <a:off x="7620299" y="2264152"/>
                  <a:ext cx="479870" cy="3913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43" h="9741" extrusionOk="0">
                      <a:moveTo>
                        <a:pt x="10174" y="0"/>
                      </a:moveTo>
                      <a:lnTo>
                        <a:pt x="1" y="7272"/>
                      </a:lnTo>
                      <a:lnTo>
                        <a:pt x="1768" y="9740"/>
                      </a:lnTo>
                      <a:lnTo>
                        <a:pt x="11942" y="2468"/>
                      </a:lnTo>
                      <a:lnTo>
                        <a:pt x="10174" y="0"/>
                      </a:lnTo>
                      <a:close/>
                    </a:path>
                  </a:pathLst>
                </a:custGeom>
                <a:solidFill>
                  <a:srgbClr val="000000">
                    <a:alpha val="239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05" name="Google Shape;1305;p36"/>
                <p:cNvSpPr/>
                <p:nvPr/>
              </p:nvSpPr>
              <p:spPr>
                <a:xfrm>
                  <a:off x="7732883" y="2422300"/>
                  <a:ext cx="454396" cy="3538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09" h="8807" extrusionOk="0">
                      <a:moveTo>
                        <a:pt x="10208" y="0"/>
                      </a:moveTo>
                      <a:lnTo>
                        <a:pt x="1" y="7272"/>
                      </a:lnTo>
                      <a:lnTo>
                        <a:pt x="1135" y="8806"/>
                      </a:lnTo>
                      <a:lnTo>
                        <a:pt x="11309" y="1568"/>
                      </a:lnTo>
                      <a:lnTo>
                        <a:pt x="10208" y="0"/>
                      </a:lnTo>
                      <a:close/>
                    </a:path>
                  </a:pathLst>
                </a:custGeom>
                <a:solidFill>
                  <a:srgbClr val="000000">
                    <a:alpha val="239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06" name="Google Shape;1306;p36"/>
                <p:cNvSpPr/>
                <p:nvPr/>
              </p:nvSpPr>
              <p:spPr>
                <a:xfrm>
                  <a:off x="8262295" y="3006116"/>
                  <a:ext cx="745259" cy="7731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548" h="19242" extrusionOk="0">
                      <a:moveTo>
                        <a:pt x="9937" y="0"/>
                      </a:moveTo>
                      <a:cubicBezTo>
                        <a:pt x="8766" y="0"/>
                        <a:pt x="7625" y="576"/>
                        <a:pt x="6939" y="1648"/>
                      </a:cubicBezTo>
                      <a:lnTo>
                        <a:pt x="1068" y="10888"/>
                      </a:lnTo>
                      <a:cubicBezTo>
                        <a:pt x="1" y="12523"/>
                        <a:pt x="468" y="14724"/>
                        <a:pt x="2135" y="15759"/>
                      </a:cubicBezTo>
                      <a:lnTo>
                        <a:pt x="6739" y="18694"/>
                      </a:lnTo>
                      <a:cubicBezTo>
                        <a:pt x="7323" y="19063"/>
                        <a:pt x="7979" y="19241"/>
                        <a:pt x="8628" y="19241"/>
                      </a:cubicBezTo>
                      <a:cubicBezTo>
                        <a:pt x="9797" y="19241"/>
                        <a:pt x="10944" y="18665"/>
                        <a:pt x="11609" y="17593"/>
                      </a:cubicBezTo>
                      <a:lnTo>
                        <a:pt x="17513" y="8353"/>
                      </a:lnTo>
                      <a:cubicBezTo>
                        <a:pt x="18547" y="6719"/>
                        <a:pt x="18080" y="4517"/>
                        <a:pt x="16412" y="3483"/>
                      </a:cubicBezTo>
                      <a:lnTo>
                        <a:pt x="11842" y="548"/>
                      </a:lnTo>
                      <a:cubicBezTo>
                        <a:pt x="11247" y="178"/>
                        <a:pt x="10587" y="0"/>
                        <a:pt x="9937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07" name="Google Shape;1307;p36"/>
                <p:cNvSpPr/>
                <p:nvPr/>
              </p:nvSpPr>
              <p:spPr>
                <a:xfrm>
                  <a:off x="8461990" y="3092423"/>
                  <a:ext cx="489272" cy="3739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177" h="9308" extrusionOk="0">
                      <a:moveTo>
                        <a:pt x="1635" y="1"/>
                      </a:moveTo>
                      <a:lnTo>
                        <a:pt x="1" y="2569"/>
                      </a:lnTo>
                      <a:lnTo>
                        <a:pt x="10542" y="9307"/>
                      </a:lnTo>
                      <a:lnTo>
                        <a:pt x="12176" y="6739"/>
                      </a:lnTo>
                      <a:lnTo>
                        <a:pt x="1635" y="1"/>
                      </a:lnTo>
                      <a:close/>
                    </a:path>
                  </a:pathLst>
                </a:custGeom>
                <a:solidFill>
                  <a:srgbClr val="000000">
                    <a:alpha val="239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08" name="Google Shape;1308;p36"/>
                <p:cNvSpPr/>
                <p:nvPr/>
              </p:nvSpPr>
              <p:spPr>
                <a:xfrm>
                  <a:off x="8381589" y="3257281"/>
                  <a:ext cx="465124" cy="3351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76" h="8341" extrusionOk="0">
                      <a:moveTo>
                        <a:pt x="1034" y="1"/>
                      </a:moveTo>
                      <a:lnTo>
                        <a:pt x="0" y="1602"/>
                      </a:lnTo>
                      <a:lnTo>
                        <a:pt x="10541" y="8340"/>
                      </a:lnTo>
                      <a:lnTo>
                        <a:pt x="11575" y="6739"/>
                      </a:lnTo>
                      <a:lnTo>
                        <a:pt x="1034" y="1"/>
                      </a:lnTo>
                      <a:close/>
                    </a:path>
                  </a:pathLst>
                </a:custGeom>
                <a:solidFill>
                  <a:srgbClr val="000000">
                    <a:alpha val="239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09" name="Google Shape;1309;p36"/>
                <p:cNvSpPr/>
                <p:nvPr/>
              </p:nvSpPr>
              <p:spPr>
                <a:xfrm>
                  <a:off x="6863027" y="3005915"/>
                  <a:ext cx="593780" cy="7534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778" h="18752" extrusionOk="0">
                      <a:moveTo>
                        <a:pt x="5566" y="0"/>
                      </a:moveTo>
                      <a:cubicBezTo>
                        <a:pt x="3874" y="0"/>
                        <a:pt x="2404" y="1224"/>
                        <a:pt x="2136" y="2954"/>
                      </a:cubicBezTo>
                      <a:lnTo>
                        <a:pt x="334" y="13762"/>
                      </a:lnTo>
                      <a:cubicBezTo>
                        <a:pt x="1" y="15697"/>
                        <a:pt x="1335" y="17498"/>
                        <a:pt x="3270" y="17832"/>
                      </a:cubicBezTo>
                      <a:lnTo>
                        <a:pt x="8607" y="18699"/>
                      </a:lnTo>
                      <a:cubicBezTo>
                        <a:pt x="8811" y="18734"/>
                        <a:pt x="9013" y="18751"/>
                        <a:pt x="9213" y="18751"/>
                      </a:cubicBezTo>
                      <a:cubicBezTo>
                        <a:pt x="10905" y="18751"/>
                        <a:pt x="12378" y="17528"/>
                        <a:pt x="12676" y="15797"/>
                      </a:cubicBezTo>
                      <a:lnTo>
                        <a:pt x="14444" y="4989"/>
                      </a:lnTo>
                      <a:cubicBezTo>
                        <a:pt x="14778" y="3054"/>
                        <a:pt x="13444" y="1220"/>
                        <a:pt x="11542" y="920"/>
                      </a:cubicBezTo>
                      <a:lnTo>
                        <a:pt x="6172" y="52"/>
                      </a:lnTo>
                      <a:cubicBezTo>
                        <a:pt x="5968" y="17"/>
                        <a:pt x="5765" y="0"/>
                        <a:pt x="5566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0" name="Google Shape;1310;p36"/>
                <p:cNvSpPr/>
                <p:nvPr/>
              </p:nvSpPr>
              <p:spPr>
                <a:xfrm>
                  <a:off x="6923337" y="3148715"/>
                  <a:ext cx="516072" cy="2024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44" h="5038" extrusionOk="0">
                      <a:moveTo>
                        <a:pt x="501" y="1"/>
                      </a:moveTo>
                      <a:lnTo>
                        <a:pt x="1" y="3036"/>
                      </a:lnTo>
                      <a:lnTo>
                        <a:pt x="12343" y="5038"/>
                      </a:lnTo>
                      <a:lnTo>
                        <a:pt x="12843" y="2036"/>
                      </a:lnTo>
                      <a:lnTo>
                        <a:pt x="501" y="1"/>
                      </a:lnTo>
                      <a:close/>
                    </a:path>
                  </a:pathLst>
                </a:custGeom>
                <a:solidFill>
                  <a:srgbClr val="000000">
                    <a:alpha val="239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1" name="Google Shape;1311;p36"/>
                <p:cNvSpPr/>
                <p:nvPr/>
              </p:nvSpPr>
              <p:spPr>
                <a:xfrm>
                  <a:off x="6899229" y="3341739"/>
                  <a:ext cx="509362" cy="1568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77" h="3904" extrusionOk="0">
                      <a:moveTo>
                        <a:pt x="301" y="0"/>
                      </a:moveTo>
                      <a:lnTo>
                        <a:pt x="0" y="1868"/>
                      </a:lnTo>
                      <a:lnTo>
                        <a:pt x="12343" y="3903"/>
                      </a:lnTo>
                      <a:lnTo>
                        <a:pt x="12676" y="2035"/>
                      </a:lnTo>
                      <a:lnTo>
                        <a:pt x="301" y="0"/>
                      </a:lnTo>
                      <a:close/>
                    </a:path>
                  </a:pathLst>
                </a:custGeom>
                <a:solidFill>
                  <a:srgbClr val="000000">
                    <a:alpha val="239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2" name="Google Shape;1312;p36"/>
                <p:cNvSpPr/>
                <p:nvPr/>
              </p:nvSpPr>
              <p:spPr>
                <a:xfrm>
                  <a:off x="7509041" y="2733254"/>
                  <a:ext cx="34916" cy="4222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9" h="10508" extrusionOk="0">
                      <a:moveTo>
                        <a:pt x="1" y="0"/>
                      </a:moveTo>
                      <a:lnTo>
                        <a:pt x="1" y="10508"/>
                      </a:lnTo>
                      <a:lnTo>
                        <a:pt x="868" y="10508"/>
                      </a:lnTo>
                      <a:lnTo>
                        <a:pt x="868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3" name="Google Shape;1313;p36"/>
                <p:cNvSpPr/>
                <p:nvPr/>
              </p:nvSpPr>
              <p:spPr>
                <a:xfrm>
                  <a:off x="7287890" y="2154220"/>
                  <a:ext cx="470508" cy="6098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10" h="15179" extrusionOk="0">
                      <a:moveTo>
                        <a:pt x="5972" y="1"/>
                      </a:moveTo>
                      <a:cubicBezTo>
                        <a:pt x="2036" y="3403"/>
                        <a:pt x="1" y="9674"/>
                        <a:pt x="1802" y="13010"/>
                      </a:cubicBezTo>
                      <a:cubicBezTo>
                        <a:pt x="2536" y="14344"/>
                        <a:pt x="3870" y="15178"/>
                        <a:pt x="5939" y="15178"/>
                      </a:cubicBezTo>
                      <a:cubicBezTo>
                        <a:pt x="11076" y="15178"/>
                        <a:pt x="11709" y="9941"/>
                        <a:pt x="9708" y="5238"/>
                      </a:cubicBezTo>
                      <a:cubicBezTo>
                        <a:pt x="9708" y="5204"/>
                        <a:pt x="9675" y="5204"/>
                        <a:pt x="9675" y="5171"/>
                      </a:cubicBezTo>
                      <a:cubicBezTo>
                        <a:pt x="8841" y="3203"/>
                        <a:pt x="7573" y="1435"/>
                        <a:pt x="5972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4" name="Google Shape;1314;p36"/>
                <p:cNvSpPr/>
                <p:nvPr/>
              </p:nvSpPr>
              <p:spPr>
                <a:xfrm>
                  <a:off x="7526479" y="2355280"/>
                  <a:ext cx="40" cy="4088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0175" fill="none" extrusionOk="0">
                      <a:moveTo>
                        <a:pt x="1" y="0"/>
                      </a:moveTo>
                      <a:lnTo>
                        <a:pt x="1" y="4137"/>
                      </a:lnTo>
                      <a:lnTo>
                        <a:pt x="1" y="7773"/>
                      </a:lnTo>
                      <a:lnTo>
                        <a:pt x="1" y="10174"/>
                      </a:lnTo>
                    </a:path>
                  </a:pathLst>
                </a:custGeom>
                <a:noFill/>
                <a:ln w="5000" cap="flat" cmpd="sng">
                  <a:solidFill>
                    <a:schemeClr val="lt1"/>
                  </a:solidFill>
                  <a:prstDash val="solid"/>
                  <a:miter lim="333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5" name="Google Shape;1315;p36"/>
                <p:cNvSpPr/>
                <p:nvPr/>
              </p:nvSpPr>
              <p:spPr>
                <a:xfrm>
                  <a:off x="7526479" y="2438372"/>
                  <a:ext cx="136733" cy="2292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03" h="5705" fill="none" extrusionOk="0">
                      <a:moveTo>
                        <a:pt x="2536" y="0"/>
                      </a:moveTo>
                      <a:lnTo>
                        <a:pt x="1" y="2102"/>
                      </a:lnTo>
                      <a:lnTo>
                        <a:pt x="1" y="5705"/>
                      </a:lnTo>
                      <a:lnTo>
                        <a:pt x="3403" y="3169"/>
                      </a:lnTo>
                    </a:path>
                  </a:pathLst>
                </a:custGeom>
                <a:noFill/>
                <a:ln w="5000" cap="flat" cmpd="sng">
                  <a:solidFill>
                    <a:schemeClr val="lt1"/>
                  </a:solidFill>
                  <a:prstDash val="solid"/>
                  <a:miter lim="333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6" name="Google Shape;1316;p36"/>
                <p:cNvSpPr/>
                <p:nvPr/>
              </p:nvSpPr>
              <p:spPr>
                <a:xfrm>
                  <a:off x="7391112" y="2438372"/>
                  <a:ext cx="135407" cy="2292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70" h="5705" fill="none" extrusionOk="0">
                      <a:moveTo>
                        <a:pt x="868" y="0"/>
                      </a:moveTo>
                      <a:lnTo>
                        <a:pt x="3370" y="2102"/>
                      </a:lnTo>
                      <a:lnTo>
                        <a:pt x="3370" y="5705"/>
                      </a:lnTo>
                      <a:lnTo>
                        <a:pt x="0" y="3169"/>
                      </a:lnTo>
                    </a:path>
                  </a:pathLst>
                </a:custGeom>
                <a:noFill/>
                <a:ln w="5000" cap="flat" cmpd="sng">
                  <a:solidFill>
                    <a:schemeClr val="lt1"/>
                  </a:solidFill>
                  <a:prstDash val="solid"/>
                  <a:miter lim="333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7" name="Google Shape;1317;p36"/>
                <p:cNvSpPr/>
                <p:nvPr/>
              </p:nvSpPr>
              <p:spPr>
                <a:xfrm>
                  <a:off x="7526479" y="2601061"/>
                  <a:ext cx="609892" cy="3866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79" h="9623" extrusionOk="0">
                      <a:moveTo>
                        <a:pt x="5208" y="1"/>
                      </a:moveTo>
                      <a:cubicBezTo>
                        <a:pt x="2289" y="1"/>
                        <a:pt x="1" y="1429"/>
                        <a:pt x="1" y="4824"/>
                      </a:cubicBezTo>
                      <a:cubicBezTo>
                        <a:pt x="1" y="6893"/>
                        <a:pt x="868" y="8227"/>
                        <a:pt x="2202" y="8961"/>
                      </a:cubicBezTo>
                      <a:cubicBezTo>
                        <a:pt x="3038" y="9412"/>
                        <a:pt x="4059" y="9623"/>
                        <a:pt x="5171" y="9623"/>
                      </a:cubicBezTo>
                      <a:cubicBezTo>
                        <a:pt x="8499" y="9623"/>
                        <a:pt x="12653" y="7741"/>
                        <a:pt x="15178" y="4791"/>
                      </a:cubicBezTo>
                      <a:cubicBezTo>
                        <a:pt x="13744" y="3190"/>
                        <a:pt x="11976" y="1889"/>
                        <a:pt x="10008" y="1055"/>
                      </a:cubicBezTo>
                      <a:lnTo>
                        <a:pt x="9974" y="1055"/>
                      </a:lnTo>
                      <a:cubicBezTo>
                        <a:pt x="8369" y="377"/>
                        <a:pt x="6705" y="1"/>
                        <a:pt x="5208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8" name="Google Shape;1318;p36"/>
                <p:cNvSpPr/>
                <p:nvPr/>
              </p:nvSpPr>
              <p:spPr>
                <a:xfrm>
                  <a:off x="7526479" y="2794890"/>
                  <a:ext cx="410157" cy="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08" h="1" fill="none" extrusionOk="0">
                      <a:moveTo>
                        <a:pt x="1" y="0"/>
                      </a:moveTo>
                      <a:lnTo>
                        <a:pt x="2402" y="0"/>
                      </a:lnTo>
                      <a:lnTo>
                        <a:pt x="6038" y="0"/>
                      </a:lnTo>
                      <a:lnTo>
                        <a:pt x="10208" y="0"/>
                      </a:lnTo>
                    </a:path>
                  </a:pathLst>
                </a:custGeom>
                <a:noFill/>
                <a:ln w="5000" cap="flat" cmpd="sng">
                  <a:solidFill>
                    <a:schemeClr val="lt1"/>
                  </a:solidFill>
                  <a:prstDash val="solid"/>
                  <a:miter lim="333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9" name="Google Shape;1319;p36"/>
                <p:cNvSpPr/>
                <p:nvPr/>
              </p:nvSpPr>
              <p:spPr>
                <a:xfrm>
                  <a:off x="7622991" y="2658197"/>
                  <a:ext cx="230553" cy="1367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38" h="3403" fill="none" extrusionOk="0">
                      <a:moveTo>
                        <a:pt x="5738" y="867"/>
                      </a:moveTo>
                      <a:lnTo>
                        <a:pt x="3636" y="3402"/>
                      </a:lnTo>
                      <a:lnTo>
                        <a:pt x="0" y="3402"/>
                      </a:lnTo>
                      <a:lnTo>
                        <a:pt x="2535" y="0"/>
                      </a:lnTo>
                    </a:path>
                  </a:pathLst>
                </a:custGeom>
                <a:noFill/>
                <a:ln w="5000" cap="flat" cmpd="sng">
                  <a:solidFill>
                    <a:schemeClr val="lt1"/>
                  </a:solidFill>
                  <a:prstDash val="solid"/>
                  <a:miter lim="333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20" name="Google Shape;1320;p36"/>
                <p:cNvSpPr/>
                <p:nvPr/>
              </p:nvSpPr>
              <p:spPr>
                <a:xfrm>
                  <a:off x="7622991" y="2794890"/>
                  <a:ext cx="230553" cy="1354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38" h="3370" fill="none" extrusionOk="0">
                      <a:moveTo>
                        <a:pt x="5738" y="2502"/>
                      </a:moveTo>
                      <a:lnTo>
                        <a:pt x="3636" y="0"/>
                      </a:lnTo>
                      <a:lnTo>
                        <a:pt x="0" y="0"/>
                      </a:lnTo>
                      <a:lnTo>
                        <a:pt x="2535" y="3370"/>
                      </a:lnTo>
                    </a:path>
                  </a:pathLst>
                </a:custGeom>
                <a:noFill/>
                <a:ln w="5000" cap="flat" cmpd="sng">
                  <a:solidFill>
                    <a:schemeClr val="lt1"/>
                  </a:solidFill>
                  <a:prstDash val="solid"/>
                  <a:miter lim="333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21" name="Google Shape;1321;p36"/>
                <p:cNvSpPr/>
                <p:nvPr/>
              </p:nvSpPr>
              <p:spPr>
                <a:xfrm>
                  <a:off x="8161765" y="1143652"/>
                  <a:ext cx="215847" cy="12451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72" h="30990" extrusionOk="0">
                      <a:moveTo>
                        <a:pt x="1" y="0"/>
                      </a:moveTo>
                      <a:lnTo>
                        <a:pt x="2669" y="30322"/>
                      </a:lnTo>
                      <a:lnTo>
                        <a:pt x="5371" y="30989"/>
                      </a:lnTo>
                      <a:lnTo>
                        <a:pt x="5371" y="30989"/>
                      </a:lnTo>
                      <a:lnTo>
                        <a:pt x="2703" y="634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22" name="Google Shape;1322;p36"/>
                <p:cNvSpPr/>
                <p:nvPr/>
              </p:nvSpPr>
              <p:spPr>
                <a:xfrm>
                  <a:off x="8163131" y="1143652"/>
                  <a:ext cx="190333" cy="12639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37" h="31457" extrusionOk="0">
                      <a:moveTo>
                        <a:pt x="2168" y="0"/>
                      </a:moveTo>
                      <a:lnTo>
                        <a:pt x="0" y="30389"/>
                      </a:lnTo>
                      <a:lnTo>
                        <a:pt x="2535" y="31456"/>
                      </a:lnTo>
                      <a:lnTo>
                        <a:pt x="4737" y="1101"/>
                      </a:lnTo>
                      <a:lnTo>
                        <a:pt x="2168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23" name="Google Shape;1323;p36"/>
                <p:cNvSpPr/>
                <p:nvPr/>
              </p:nvSpPr>
              <p:spPr>
                <a:xfrm>
                  <a:off x="8326623" y="1155706"/>
                  <a:ext cx="190373" cy="12639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38" h="31457" extrusionOk="0">
                      <a:moveTo>
                        <a:pt x="2202" y="1"/>
                      </a:moveTo>
                      <a:lnTo>
                        <a:pt x="1" y="30389"/>
                      </a:lnTo>
                      <a:lnTo>
                        <a:pt x="2569" y="31456"/>
                      </a:lnTo>
                      <a:lnTo>
                        <a:pt x="4737" y="1068"/>
                      </a:lnTo>
                      <a:lnTo>
                        <a:pt x="2202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24" name="Google Shape;1324;p36"/>
                <p:cNvSpPr/>
                <p:nvPr/>
              </p:nvSpPr>
              <p:spPr>
                <a:xfrm>
                  <a:off x="8565212" y="1159724"/>
                  <a:ext cx="215807" cy="12451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71" h="30990" extrusionOk="0">
                      <a:moveTo>
                        <a:pt x="0" y="1"/>
                      </a:moveTo>
                      <a:lnTo>
                        <a:pt x="2669" y="30356"/>
                      </a:lnTo>
                      <a:lnTo>
                        <a:pt x="5371" y="30990"/>
                      </a:lnTo>
                      <a:lnTo>
                        <a:pt x="2702" y="668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25" name="Google Shape;1325;p36"/>
                <p:cNvSpPr/>
                <p:nvPr/>
              </p:nvSpPr>
              <p:spPr>
                <a:xfrm>
                  <a:off x="8664376" y="2289586"/>
                  <a:ext cx="116643" cy="1153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03" h="2870" extrusionOk="0">
                      <a:moveTo>
                        <a:pt x="1" y="1"/>
                      </a:moveTo>
                      <a:lnTo>
                        <a:pt x="201" y="2236"/>
                      </a:lnTo>
                      <a:lnTo>
                        <a:pt x="2903" y="2870"/>
                      </a:lnTo>
                      <a:lnTo>
                        <a:pt x="2903" y="2870"/>
                      </a:lnTo>
                      <a:lnTo>
                        <a:pt x="2703" y="668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345B3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26" name="Google Shape;1326;p36"/>
                <p:cNvSpPr/>
                <p:nvPr/>
              </p:nvSpPr>
              <p:spPr>
                <a:xfrm>
                  <a:off x="8476736" y="1153014"/>
                  <a:ext cx="105914" cy="12585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36" h="31324" extrusionOk="0">
                      <a:moveTo>
                        <a:pt x="1" y="1"/>
                      </a:moveTo>
                      <a:lnTo>
                        <a:pt x="1" y="30456"/>
                      </a:lnTo>
                      <a:lnTo>
                        <a:pt x="2636" y="31323"/>
                      </a:lnTo>
                      <a:lnTo>
                        <a:pt x="2636" y="868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27" name="Google Shape;1327;p36"/>
                <p:cNvSpPr/>
                <p:nvPr/>
              </p:nvSpPr>
              <p:spPr>
                <a:xfrm>
                  <a:off x="8669760" y="1195927"/>
                  <a:ext cx="105914" cy="12585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36" h="31323" extrusionOk="0">
                      <a:moveTo>
                        <a:pt x="0" y="0"/>
                      </a:moveTo>
                      <a:lnTo>
                        <a:pt x="0" y="30455"/>
                      </a:lnTo>
                      <a:lnTo>
                        <a:pt x="2635" y="31323"/>
                      </a:lnTo>
                      <a:lnTo>
                        <a:pt x="2602" y="8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28" name="Google Shape;1328;p36"/>
                <p:cNvSpPr/>
                <p:nvPr/>
              </p:nvSpPr>
              <p:spPr>
                <a:xfrm>
                  <a:off x="6759844" y="1813654"/>
                  <a:ext cx="788131" cy="7418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15" h="18463" extrusionOk="0">
                      <a:moveTo>
                        <a:pt x="12052" y="0"/>
                      </a:moveTo>
                      <a:cubicBezTo>
                        <a:pt x="11200" y="0"/>
                        <a:pt x="10348" y="311"/>
                        <a:pt x="9674" y="938"/>
                      </a:cubicBezTo>
                      <a:lnTo>
                        <a:pt x="1568" y="8277"/>
                      </a:lnTo>
                      <a:cubicBezTo>
                        <a:pt x="100" y="9611"/>
                        <a:pt x="0" y="11846"/>
                        <a:pt x="1301" y="13280"/>
                      </a:cubicBezTo>
                      <a:lnTo>
                        <a:pt x="4937" y="17316"/>
                      </a:lnTo>
                      <a:cubicBezTo>
                        <a:pt x="5645" y="18077"/>
                        <a:pt x="6606" y="18463"/>
                        <a:pt x="7567" y="18463"/>
                      </a:cubicBezTo>
                      <a:cubicBezTo>
                        <a:pt x="8417" y="18463"/>
                        <a:pt x="9267" y="18161"/>
                        <a:pt x="9941" y="17550"/>
                      </a:cubicBezTo>
                      <a:lnTo>
                        <a:pt x="18080" y="10178"/>
                      </a:lnTo>
                      <a:cubicBezTo>
                        <a:pt x="19514" y="8877"/>
                        <a:pt x="19614" y="6642"/>
                        <a:pt x="18313" y="5174"/>
                      </a:cubicBezTo>
                      <a:lnTo>
                        <a:pt x="14677" y="1172"/>
                      </a:lnTo>
                      <a:cubicBezTo>
                        <a:pt x="13971" y="394"/>
                        <a:pt x="13011" y="0"/>
                        <a:pt x="12052" y="0"/>
                      </a:cubicBezTo>
                      <a:close/>
                    </a:path>
                  </a:pathLst>
                </a:custGeom>
                <a:solidFill>
                  <a:srgbClr val="000000">
                    <a:alpha val="239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29" name="Google Shape;1329;p36"/>
                <p:cNvSpPr/>
                <p:nvPr/>
              </p:nvSpPr>
              <p:spPr>
                <a:xfrm>
                  <a:off x="6714280" y="2277532"/>
                  <a:ext cx="587070" cy="6822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611" h="16980" extrusionOk="0">
                      <a:moveTo>
                        <a:pt x="7305" y="1"/>
                      </a:moveTo>
                      <a:cubicBezTo>
                        <a:pt x="3269" y="1"/>
                        <a:pt x="0" y="3803"/>
                        <a:pt x="0" y="8507"/>
                      </a:cubicBezTo>
                      <a:cubicBezTo>
                        <a:pt x="0" y="13177"/>
                        <a:pt x="3269" y="16979"/>
                        <a:pt x="7305" y="16979"/>
                      </a:cubicBezTo>
                      <a:cubicBezTo>
                        <a:pt x="11342" y="16979"/>
                        <a:pt x="14611" y="13177"/>
                        <a:pt x="14611" y="8507"/>
                      </a:cubicBezTo>
                      <a:cubicBezTo>
                        <a:pt x="14611" y="3803"/>
                        <a:pt x="11342" y="1"/>
                        <a:pt x="7305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30" name="Google Shape;1330;p36"/>
                <p:cNvSpPr/>
                <p:nvPr/>
              </p:nvSpPr>
              <p:spPr>
                <a:xfrm>
                  <a:off x="6840245" y="2407554"/>
                  <a:ext cx="335101" cy="4222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40" h="10508" extrusionOk="0">
                      <a:moveTo>
                        <a:pt x="4170" y="0"/>
                      </a:moveTo>
                      <a:cubicBezTo>
                        <a:pt x="1869" y="0"/>
                        <a:pt x="1" y="2369"/>
                        <a:pt x="1" y="5271"/>
                      </a:cubicBezTo>
                      <a:cubicBezTo>
                        <a:pt x="1" y="8173"/>
                        <a:pt x="1869" y="10508"/>
                        <a:pt x="4170" y="10508"/>
                      </a:cubicBezTo>
                      <a:cubicBezTo>
                        <a:pt x="6472" y="10508"/>
                        <a:pt x="8340" y="8173"/>
                        <a:pt x="8340" y="5271"/>
                      </a:cubicBezTo>
                      <a:cubicBezTo>
                        <a:pt x="8340" y="2369"/>
                        <a:pt x="6472" y="0"/>
                        <a:pt x="4170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31" name="Google Shape;1331;p36"/>
                <p:cNvSpPr/>
                <p:nvPr/>
              </p:nvSpPr>
              <p:spPr>
                <a:xfrm>
                  <a:off x="6838919" y="2455811"/>
                  <a:ext cx="168917" cy="373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04" h="9307" fill="none" extrusionOk="0">
                      <a:moveTo>
                        <a:pt x="4203" y="9307"/>
                      </a:moveTo>
                      <a:cubicBezTo>
                        <a:pt x="1902" y="9307"/>
                        <a:pt x="34" y="6972"/>
                        <a:pt x="34" y="4070"/>
                      </a:cubicBezTo>
                      <a:cubicBezTo>
                        <a:pt x="0" y="2569"/>
                        <a:pt x="567" y="1101"/>
                        <a:pt x="1568" y="0"/>
                      </a:cubicBezTo>
                    </a:path>
                  </a:pathLst>
                </a:custGeom>
                <a:noFill/>
                <a:ln w="7500" cap="flat" cmpd="sng">
                  <a:solidFill>
                    <a:schemeClr val="lt1"/>
                  </a:solidFill>
                  <a:prstDash val="solid"/>
                  <a:miter lim="333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32" name="Google Shape;1332;p36"/>
                <p:cNvSpPr/>
                <p:nvPr/>
              </p:nvSpPr>
              <p:spPr>
                <a:xfrm>
                  <a:off x="6757152" y="1459025"/>
                  <a:ext cx="761331" cy="768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948" h="19114" extrusionOk="0">
                      <a:moveTo>
                        <a:pt x="8337" y="0"/>
                      </a:moveTo>
                      <a:cubicBezTo>
                        <a:pt x="7594" y="0"/>
                        <a:pt x="6844" y="235"/>
                        <a:pt x="6205" y="724"/>
                      </a:cubicBezTo>
                      <a:lnTo>
                        <a:pt x="1869" y="3960"/>
                      </a:lnTo>
                      <a:cubicBezTo>
                        <a:pt x="301" y="5161"/>
                        <a:pt x="1" y="7362"/>
                        <a:pt x="1168" y="8930"/>
                      </a:cubicBezTo>
                      <a:lnTo>
                        <a:pt x="7739" y="17703"/>
                      </a:lnTo>
                      <a:cubicBezTo>
                        <a:pt x="8429" y="18629"/>
                        <a:pt x="9492" y="19113"/>
                        <a:pt x="10569" y="19113"/>
                      </a:cubicBezTo>
                      <a:cubicBezTo>
                        <a:pt x="11315" y="19113"/>
                        <a:pt x="12068" y="18881"/>
                        <a:pt x="12710" y="18404"/>
                      </a:cubicBezTo>
                      <a:lnTo>
                        <a:pt x="17046" y="15135"/>
                      </a:lnTo>
                      <a:cubicBezTo>
                        <a:pt x="18614" y="13967"/>
                        <a:pt x="18947" y="11732"/>
                        <a:pt x="17747" y="10198"/>
                      </a:cubicBezTo>
                      <a:lnTo>
                        <a:pt x="11175" y="1425"/>
                      </a:lnTo>
                      <a:cubicBezTo>
                        <a:pt x="10484" y="496"/>
                        <a:pt x="9417" y="0"/>
                        <a:pt x="8337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33" name="Google Shape;1333;p36"/>
                <p:cNvSpPr/>
                <p:nvPr/>
              </p:nvSpPr>
              <p:spPr>
                <a:xfrm>
                  <a:off x="6818788" y="1540390"/>
                  <a:ext cx="475852" cy="3994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43" h="9941" extrusionOk="0">
                      <a:moveTo>
                        <a:pt x="10008" y="0"/>
                      </a:moveTo>
                      <a:lnTo>
                        <a:pt x="1" y="7506"/>
                      </a:lnTo>
                      <a:lnTo>
                        <a:pt x="1836" y="9941"/>
                      </a:lnTo>
                      <a:lnTo>
                        <a:pt x="11843" y="2435"/>
                      </a:lnTo>
                      <a:lnTo>
                        <a:pt x="10008" y="0"/>
                      </a:lnTo>
                      <a:close/>
                    </a:path>
                  </a:pathLst>
                </a:custGeom>
                <a:solidFill>
                  <a:srgbClr val="000000">
                    <a:alpha val="239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34" name="Google Shape;1334;p36"/>
                <p:cNvSpPr/>
                <p:nvPr/>
              </p:nvSpPr>
              <p:spPr>
                <a:xfrm>
                  <a:off x="6936757" y="1693154"/>
                  <a:ext cx="447686" cy="3619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42" h="9008" extrusionOk="0">
                      <a:moveTo>
                        <a:pt x="9974" y="1"/>
                      </a:moveTo>
                      <a:lnTo>
                        <a:pt x="0" y="7506"/>
                      </a:lnTo>
                      <a:lnTo>
                        <a:pt x="1135" y="9007"/>
                      </a:lnTo>
                      <a:lnTo>
                        <a:pt x="11142" y="1502"/>
                      </a:lnTo>
                      <a:lnTo>
                        <a:pt x="9974" y="1"/>
                      </a:lnTo>
                      <a:close/>
                    </a:path>
                  </a:pathLst>
                </a:custGeom>
                <a:solidFill>
                  <a:srgbClr val="000000">
                    <a:alpha val="239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335" name="Google Shape;1335;p36"/>
              <p:cNvGrpSpPr/>
              <p:nvPr/>
            </p:nvGrpSpPr>
            <p:grpSpPr>
              <a:xfrm>
                <a:off x="6913975" y="2601061"/>
                <a:ext cx="609852" cy="386652"/>
                <a:chOff x="6913975" y="2601061"/>
                <a:chExt cx="609852" cy="386652"/>
              </a:xfrm>
            </p:grpSpPr>
            <p:sp>
              <p:nvSpPr>
                <p:cNvPr id="1336" name="Google Shape;1336;p36"/>
                <p:cNvSpPr/>
                <p:nvPr/>
              </p:nvSpPr>
              <p:spPr>
                <a:xfrm>
                  <a:off x="6913975" y="2601061"/>
                  <a:ext cx="609852" cy="3866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78" h="9623" extrusionOk="0">
                      <a:moveTo>
                        <a:pt x="9970" y="1"/>
                      </a:moveTo>
                      <a:cubicBezTo>
                        <a:pt x="8473" y="1"/>
                        <a:pt x="6810" y="377"/>
                        <a:pt x="5204" y="1055"/>
                      </a:cubicBezTo>
                      <a:lnTo>
                        <a:pt x="5171" y="1055"/>
                      </a:lnTo>
                      <a:cubicBezTo>
                        <a:pt x="3169" y="1922"/>
                        <a:pt x="1401" y="3190"/>
                        <a:pt x="0" y="4791"/>
                      </a:cubicBezTo>
                      <a:cubicBezTo>
                        <a:pt x="2525" y="7741"/>
                        <a:pt x="6679" y="9623"/>
                        <a:pt x="10007" y="9623"/>
                      </a:cubicBezTo>
                      <a:cubicBezTo>
                        <a:pt x="11120" y="9623"/>
                        <a:pt x="12140" y="9412"/>
                        <a:pt x="12976" y="8961"/>
                      </a:cubicBezTo>
                      <a:cubicBezTo>
                        <a:pt x="14311" y="8227"/>
                        <a:pt x="15178" y="6893"/>
                        <a:pt x="15178" y="4824"/>
                      </a:cubicBezTo>
                      <a:cubicBezTo>
                        <a:pt x="15178" y="1429"/>
                        <a:pt x="12890" y="1"/>
                        <a:pt x="9970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37" name="Google Shape;1337;p36"/>
                <p:cNvSpPr/>
                <p:nvPr/>
              </p:nvSpPr>
              <p:spPr>
                <a:xfrm>
                  <a:off x="7113669" y="2794890"/>
                  <a:ext cx="410157" cy="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08" h="1" fill="none" extrusionOk="0">
                      <a:moveTo>
                        <a:pt x="1" y="0"/>
                      </a:moveTo>
                      <a:lnTo>
                        <a:pt x="4170" y="0"/>
                      </a:lnTo>
                      <a:lnTo>
                        <a:pt x="7806" y="0"/>
                      </a:lnTo>
                      <a:lnTo>
                        <a:pt x="10208" y="0"/>
                      </a:lnTo>
                    </a:path>
                  </a:pathLst>
                </a:custGeom>
                <a:noFill/>
                <a:ln w="5000" cap="flat" cmpd="sng">
                  <a:solidFill>
                    <a:schemeClr val="lt1"/>
                  </a:solidFill>
                  <a:prstDash val="solid"/>
                  <a:miter lim="333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38" name="Google Shape;1338;p36"/>
                <p:cNvSpPr/>
                <p:nvPr/>
              </p:nvSpPr>
              <p:spPr>
                <a:xfrm>
                  <a:off x="7196762" y="2658197"/>
                  <a:ext cx="230593" cy="1367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39" h="3403" fill="none" extrusionOk="0">
                      <a:moveTo>
                        <a:pt x="1" y="867"/>
                      </a:moveTo>
                      <a:lnTo>
                        <a:pt x="2102" y="3402"/>
                      </a:lnTo>
                      <a:lnTo>
                        <a:pt x="5738" y="3402"/>
                      </a:lnTo>
                      <a:lnTo>
                        <a:pt x="3203" y="0"/>
                      </a:lnTo>
                    </a:path>
                  </a:pathLst>
                </a:custGeom>
                <a:noFill/>
                <a:ln w="5000" cap="flat" cmpd="sng">
                  <a:solidFill>
                    <a:schemeClr val="lt1"/>
                  </a:solidFill>
                  <a:prstDash val="solid"/>
                  <a:miter lim="333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39" name="Google Shape;1339;p36"/>
                <p:cNvSpPr/>
                <p:nvPr/>
              </p:nvSpPr>
              <p:spPr>
                <a:xfrm>
                  <a:off x="7196762" y="2794890"/>
                  <a:ext cx="230593" cy="1354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39" h="3370" fill="none" extrusionOk="0">
                      <a:moveTo>
                        <a:pt x="1" y="2502"/>
                      </a:moveTo>
                      <a:lnTo>
                        <a:pt x="2102" y="0"/>
                      </a:lnTo>
                      <a:lnTo>
                        <a:pt x="5738" y="0"/>
                      </a:lnTo>
                      <a:lnTo>
                        <a:pt x="3203" y="3370"/>
                      </a:lnTo>
                    </a:path>
                  </a:pathLst>
                </a:custGeom>
                <a:noFill/>
                <a:ln w="5000" cap="flat" cmpd="sng">
                  <a:solidFill>
                    <a:schemeClr val="lt1"/>
                  </a:solidFill>
                  <a:prstDash val="solid"/>
                  <a:miter lim="333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BD97541-D0B7-8ED7-FAD5-508ED6666F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220" y="1240761"/>
            <a:ext cx="7837560" cy="3464957"/>
          </a:xfrm>
          <a:prstGeom prst="rect">
            <a:avLst/>
          </a:prstGeom>
        </p:spPr>
      </p:pic>
      <p:sp>
        <p:nvSpPr>
          <p:cNvPr id="2" name="!!TieuDe">
            <a:extLst>
              <a:ext uri="{FF2B5EF4-FFF2-40B4-BE49-F238E27FC236}">
                <a16:creationId xmlns:a16="http://schemas.microsoft.com/office/drawing/2014/main" id="{344C404E-1037-524E-DAE1-4DEF0FCA5FA9}"/>
              </a:ext>
            </a:extLst>
          </p:cNvPr>
          <p:cNvSpPr txBox="1">
            <a:spLocks noGrp="1"/>
          </p:cNvSpPr>
          <p:nvPr/>
        </p:nvSpPr>
        <p:spPr>
          <a:xfrm>
            <a:off x="1509743" y="686772"/>
            <a:ext cx="6124514" cy="626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latin typeface="Chivo" panose="020B0604020202020204" charset="0"/>
                <a:ea typeface="Chivo" panose="020B0604020202020204" charset="0"/>
                <a:cs typeface="Chivo" panose="020B0604020202020204" charset="0"/>
              </a:rPr>
              <a:t>Function fnTinhLuongTamTinh:</a:t>
            </a:r>
            <a:endParaRPr sz="1800" b="1">
              <a:latin typeface="Chivo" panose="020B0604020202020204" charset="0"/>
              <a:ea typeface="Chivo" panose="020B0604020202020204" charset="0"/>
              <a:cs typeface="Chivo" panose="020B0604020202020204" charset="0"/>
            </a:endParaRPr>
          </a:p>
        </p:txBody>
      </p:sp>
      <p:pic>
        <p:nvPicPr>
          <p:cNvPr id="4" name="!!Anh">
            <a:extLst>
              <a:ext uri="{FF2B5EF4-FFF2-40B4-BE49-F238E27FC236}">
                <a16:creationId xmlns:a16="http://schemas.microsoft.com/office/drawing/2014/main" id="{86AE0BD6-0D92-7077-012D-DF12027490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90548" y="686772"/>
            <a:ext cx="6317588" cy="2188728"/>
          </a:xfrm>
          <a:prstGeom prst="rect">
            <a:avLst/>
          </a:prstGeom>
        </p:spPr>
      </p:pic>
      <p:sp>
        <p:nvSpPr>
          <p:cNvPr id="5" name="!!TieuDe">
            <a:extLst>
              <a:ext uri="{FF2B5EF4-FFF2-40B4-BE49-F238E27FC236}">
                <a16:creationId xmlns:a16="http://schemas.microsoft.com/office/drawing/2014/main" id="{ED09B9CD-DD36-087F-8FED-8DD3A537F4E5}"/>
              </a:ext>
            </a:extLst>
          </p:cNvPr>
          <p:cNvSpPr txBox="1">
            <a:spLocks noGrp="1"/>
          </p:cNvSpPr>
          <p:nvPr/>
        </p:nvSpPr>
        <p:spPr>
          <a:xfrm>
            <a:off x="15706445" y="168954"/>
            <a:ext cx="6124514" cy="626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latin typeface="Chivo" panose="020B0604020202020204" charset="0"/>
                <a:ea typeface="Chivo" panose="020B0604020202020204" charset="0"/>
                <a:cs typeface="Chivo" panose="020B0604020202020204" charset="0"/>
              </a:rPr>
              <a:t>Trigger triggerUpdateLuong:</a:t>
            </a:r>
            <a:endParaRPr sz="1800" b="1">
              <a:latin typeface="Chivo" panose="020B0604020202020204" charset="0"/>
              <a:ea typeface="Chivo" panose="020B0604020202020204" charset="0"/>
              <a:cs typeface="Chivo" panose="020B060402020202020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048E7B4-6104-5A3F-BFA5-C7974E8AA0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3899807" y="3393318"/>
            <a:ext cx="7635240" cy="1371527"/>
          </a:xfrm>
          <a:prstGeom prst="rect">
            <a:avLst/>
          </a:prstGeom>
        </p:spPr>
      </p:pic>
      <p:sp>
        <p:nvSpPr>
          <p:cNvPr id="7" name="!!TieuDe">
            <a:extLst>
              <a:ext uri="{FF2B5EF4-FFF2-40B4-BE49-F238E27FC236}">
                <a16:creationId xmlns:a16="http://schemas.microsoft.com/office/drawing/2014/main" id="{E5D8B9CA-C401-4EFA-23D7-AD1E86F5DB46}"/>
              </a:ext>
            </a:extLst>
          </p:cNvPr>
          <p:cNvSpPr txBox="1">
            <a:spLocks noGrp="1"/>
          </p:cNvSpPr>
          <p:nvPr/>
        </p:nvSpPr>
        <p:spPr>
          <a:xfrm>
            <a:off x="-12866283" y="2821314"/>
            <a:ext cx="6124514" cy="626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latin typeface="Chivo" panose="020B0604020202020204" charset="0"/>
                <a:ea typeface="Chivo" panose="020B0604020202020204" charset="0"/>
                <a:cs typeface="Chivo" panose="020B0604020202020204" charset="0"/>
              </a:rPr>
              <a:t>Function fnDetaiLuong:</a:t>
            </a:r>
            <a:endParaRPr sz="1800" b="1">
              <a:latin typeface="Chivo" panose="020B0604020202020204" charset="0"/>
              <a:ea typeface="Chivo" panose="020B0604020202020204" charset="0"/>
              <a:cs typeface="Chivo" panose="020B0604020202020204" charset="0"/>
            </a:endParaRPr>
          </a:p>
        </p:txBody>
      </p:sp>
      <p:sp>
        <p:nvSpPr>
          <p:cNvPr id="8" name="!!TieuDe">
            <a:extLst>
              <a:ext uri="{FF2B5EF4-FFF2-40B4-BE49-F238E27FC236}">
                <a16:creationId xmlns:a16="http://schemas.microsoft.com/office/drawing/2014/main" id="{83AB7EF6-D7CF-133D-DE73-B6361AABD880}"/>
              </a:ext>
            </a:extLst>
          </p:cNvPr>
          <p:cNvSpPr txBox="1">
            <a:spLocks noGrp="1"/>
          </p:cNvSpPr>
          <p:nvPr/>
        </p:nvSpPr>
        <p:spPr>
          <a:xfrm>
            <a:off x="-16441216" y="1240761"/>
            <a:ext cx="6124514" cy="626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latin typeface="Chivo" panose="020B0604020202020204" charset="0"/>
                <a:ea typeface="Chivo" panose="020B0604020202020204" charset="0"/>
                <a:cs typeface="Chivo" panose="020B0604020202020204" charset="0"/>
              </a:rPr>
              <a:t>Function fnDetailLuong:</a:t>
            </a:r>
            <a:endParaRPr sz="1800" b="1">
              <a:latin typeface="Chivo" panose="020B0604020202020204" charset="0"/>
              <a:ea typeface="Chivo" panose="020B0604020202020204" charset="0"/>
              <a:cs typeface="Chivo" panose="020B060402020202020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8C3C462-78CC-80C5-FBD4-BA4BC21D8C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4836140" y="1885986"/>
            <a:ext cx="7635240" cy="1371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008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!!Anh">
            <a:extLst>
              <a:ext uri="{FF2B5EF4-FFF2-40B4-BE49-F238E27FC236}">
                <a16:creationId xmlns:a16="http://schemas.microsoft.com/office/drawing/2014/main" id="{F701EBD1-4459-0727-F398-D987288085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750" y="940117"/>
            <a:ext cx="6286500" cy="3339465"/>
          </a:xfrm>
          <a:prstGeom prst="rect">
            <a:avLst/>
          </a:prstGeom>
        </p:spPr>
      </p:pic>
      <p:sp>
        <p:nvSpPr>
          <p:cNvPr id="5" name="!!TieuDe">
            <a:extLst>
              <a:ext uri="{FF2B5EF4-FFF2-40B4-BE49-F238E27FC236}">
                <a16:creationId xmlns:a16="http://schemas.microsoft.com/office/drawing/2014/main" id="{EC4C49C6-3D43-B847-F2A9-1CCAFF17653E}"/>
              </a:ext>
            </a:extLst>
          </p:cNvPr>
          <p:cNvSpPr txBox="1">
            <a:spLocks/>
          </p:cNvSpPr>
          <p:nvPr/>
        </p:nvSpPr>
        <p:spPr>
          <a:xfrm>
            <a:off x="2166910" y="312241"/>
            <a:ext cx="4810179" cy="726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pPr algn="ctr"/>
            <a:r>
              <a:rPr lang="en-US" sz="2400" b="1">
                <a:latin typeface="Chivo" panose="020B0604020202020204" charset="0"/>
                <a:ea typeface="Chivo" panose="020B0604020202020204" charset="0"/>
                <a:cs typeface="Chivo" panose="020B0604020202020204" charset="0"/>
              </a:rPr>
              <a:t>Giao diện thống kê:</a:t>
            </a:r>
          </a:p>
        </p:txBody>
      </p:sp>
    </p:spTree>
    <p:extLst>
      <p:ext uri="{BB962C8B-B14F-4D97-AF65-F5344CB8AC3E}">
        <p14:creationId xmlns:p14="http://schemas.microsoft.com/office/powerpoint/2010/main" val="937246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!!Anh">
            <a:extLst>
              <a:ext uri="{FF2B5EF4-FFF2-40B4-BE49-F238E27FC236}">
                <a16:creationId xmlns:a16="http://schemas.microsoft.com/office/drawing/2014/main" id="{871F5F4E-13EE-6B42-CCB4-907E308107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489" y="1643292"/>
            <a:ext cx="7571022" cy="1856915"/>
          </a:xfrm>
          <a:prstGeom prst="rect">
            <a:avLst/>
          </a:prstGeom>
        </p:spPr>
      </p:pic>
      <p:sp>
        <p:nvSpPr>
          <p:cNvPr id="2" name="!!TieuDe">
            <a:extLst>
              <a:ext uri="{FF2B5EF4-FFF2-40B4-BE49-F238E27FC236}">
                <a16:creationId xmlns:a16="http://schemas.microsoft.com/office/drawing/2014/main" id="{2B0DFCF1-104E-E27C-96F0-DE8752D4C3D7}"/>
              </a:ext>
            </a:extLst>
          </p:cNvPr>
          <p:cNvSpPr txBox="1">
            <a:spLocks noGrp="1"/>
          </p:cNvSpPr>
          <p:nvPr/>
        </p:nvSpPr>
        <p:spPr>
          <a:xfrm>
            <a:off x="1509743" y="1017102"/>
            <a:ext cx="6124514" cy="626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latin typeface="Chivo" panose="020B0604020202020204" charset="0"/>
                <a:ea typeface="Chivo" panose="020B0604020202020204" charset="0"/>
                <a:cs typeface="Chivo" panose="020B0604020202020204" charset="0"/>
              </a:rPr>
              <a:t>Function fnThongKeLuong:</a:t>
            </a:r>
            <a:endParaRPr sz="1800" b="1">
              <a:latin typeface="Chivo" panose="020B0604020202020204" charset="0"/>
              <a:ea typeface="Chivo" panose="020B0604020202020204" charset="0"/>
              <a:cs typeface="Chivo" panose="020B060402020202020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25177AC-105C-892C-F004-E6E4E22E99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6221111" y="741396"/>
            <a:ext cx="6729498" cy="167520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4207CD6-B526-1941-6F91-EB837C0424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99704" y="2609850"/>
            <a:ext cx="5722985" cy="2127866"/>
          </a:xfrm>
          <a:prstGeom prst="rect">
            <a:avLst/>
          </a:prstGeom>
        </p:spPr>
      </p:pic>
      <p:sp>
        <p:nvSpPr>
          <p:cNvPr id="5" name="!!TieuDe">
            <a:extLst>
              <a:ext uri="{FF2B5EF4-FFF2-40B4-BE49-F238E27FC236}">
                <a16:creationId xmlns:a16="http://schemas.microsoft.com/office/drawing/2014/main" id="{9B37CBC3-03E9-A266-433D-086A746EACCB}"/>
              </a:ext>
            </a:extLst>
          </p:cNvPr>
          <p:cNvSpPr txBox="1">
            <a:spLocks noGrp="1"/>
          </p:cNvSpPr>
          <p:nvPr/>
        </p:nvSpPr>
        <p:spPr>
          <a:xfrm>
            <a:off x="-16062498" y="208303"/>
            <a:ext cx="6124514" cy="626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latin typeface="Chivo" panose="020B0604020202020204" charset="0"/>
                <a:ea typeface="Chivo" panose="020B0604020202020204" charset="0"/>
                <a:cs typeface="Chivo" panose="020B0604020202020204" charset="0"/>
              </a:rPr>
              <a:t>Function fnThongKeDoanhThuTheoBan:</a:t>
            </a:r>
            <a:endParaRPr sz="1800" b="1">
              <a:latin typeface="Chivo" panose="020B0604020202020204" charset="0"/>
              <a:ea typeface="Chivo" panose="020B0604020202020204" charset="0"/>
              <a:cs typeface="Chivo" panose="020B0604020202020204" charset="0"/>
            </a:endParaRPr>
          </a:p>
        </p:txBody>
      </p:sp>
      <p:sp>
        <p:nvSpPr>
          <p:cNvPr id="7" name="!!TieuDe">
            <a:extLst>
              <a:ext uri="{FF2B5EF4-FFF2-40B4-BE49-F238E27FC236}">
                <a16:creationId xmlns:a16="http://schemas.microsoft.com/office/drawing/2014/main" id="{9BD5F383-75C3-B952-A0FF-61F27F5AEAFB}"/>
              </a:ext>
            </a:extLst>
          </p:cNvPr>
          <p:cNvSpPr txBox="1">
            <a:spLocks noGrp="1"/>
          </p:cNvSpPr>
          <p:nvPr/>
        </p:nvSpPr>
        <p:spPr>
          <a:xfrm>
            <a:off x="13438949" y="3134096"/>
            <a:ext cx="2024033" cy="626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latin typeface="Chivo" panose="020B0604020202020204" charset="0"/>
                <a:ea typeface="Chivo" panose="020B0604020202020204" charset="0"/>
                <a:cs typeface="Chivo" panose="020B0604020202020204" charset="0"/>
              </a:rPr>
              <a:t>Function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latin typeface="Chivo" panose="020B0604020202020204" charset="0"/>
                <a:ea typeface="Chivo" panose="020B0604020202020204" charset="0"/>
                <a:cs typeface="Chivo" panose="020B0604020202020204" charset="0"/>
              </a:rPr>
              <a:t>fnThongKeMonAnBanChay:</a:t>
            </a:r>
            <a:endParaRPr sz="1800" b="1">
              <a:latin typeface="Chivo" panose="020B0604020202020204" charset="0"/>
              <a:ea typeface="Chivo" panose="020B0604020202020204" charset="0"/>
              <a:cs typeface="Chiv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25434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6C4D7FD-C5F4-74F0-CDB8-EF50F1F5CB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298" y="741396"/>
            <a:ext cx="6729498" cy="167520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F7CD3C8-8C6D-5F98-9BE9-F623FEB87F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9915" y="2609850"/>
            <a:ext cx="5722985" cy="2127866"/>
          </a:xfrm>
          <a:prstGeom prst="rect">
            <a:avLst/>
          </a:prstGeom>
        </p:spPr>
      </p:pic>
      <p:sp>
        <p:nvSpPr>
          <p:cNvPr id="2" name="!!TieuDe">
            <a:extLst>
              <a:ext uri="{FF2B5EF4-FFF2-40B4-BE49-F238E27FC236}">
                <a16:creationId xmlns:a16="http://schemas.microsoft.com/office/drawing/2014/main" id="{27BCB5CE-FB21-5071-D82B-FADECB3C691F}"/>
              </a:ext>
            </a:extLst>
          </p:cNvPr>
          <p:cNvSpPr txBox="1">
            <a:spLocks noGrp="1"/>
          </p:cNvSpPr>
          <p:nvPr/>
        </p:nvSpPr>
        <p:spPr>
          <a:xfrm>
            <a:off x="573911" y="208303"/>
            <a:ext cx="6124514" cy="626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latin typeface="Chivo" panose="020B0604020202020204" charset="0"/>
                <a:ea typeface="Chivo" panose="020B0604020202020204" charset="0"/>
                <a:cs typeface="Chivo" panose="020B0604020202020204" charset="0"/>
              </a:rPr>
              <a:t>Function fnThongKeDoanhThuTheoBan:</a:t>
            </a:r>
            <a:endParaRPr sz="1800" b="1">
              <a:latin typeface="Chivo" panose="020B0604020202020204" charset="0"/>
              <a:ea typeface="Chivo" panose="020B0604020202020204" charset="0"/>
              <a:cs typeface="Chivo" panose="020B0604020202020204" charset="0"/>
            </a:endParaRPr>
          </a:p>
        </p:txBody>
      </p:sp>
      <p:sp>
        <p:nvSpPr>
          <p:cNvPr id="4" name="!!TieuDe">
            <a:extLst>
              <a:ext uri="{FF2B5EF4-FFF2-40B4-BE49-F238E27FC236}">
                <a16:creationId xmlns:a16="http://schemas.microsoft.com/office/drawing/2014/main" id="{7F2F42D2-ACD9-FEC7-2D46-706A9472D069}"/>
              </a:ext>
            </a:extLst>
          </p:cNvPr>
          <p:cNvSpPr txBox="1">
            <a:spLocks noGrp="1"/>
          </p:cNvSpPr>
          <p:nvPr/>
        </p:nvSpPr>
        <p:spPr>
          <a:xfrm>
            <a:off x="669160" y="3134096"/>
            <a:ext cx="2024033" cy="626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latin typeface="Chivo" panose="020B0604020202020204" charset="0"/>
                <a:ea typeface="Chivo" panose="020B0604020202020204" charset="0"/>
                <a:cs typeface="Chivo" panose="020B0604020202020204" charset="0"/>
              </a:rPr>
              <a:t>Function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latin typeface="Chivo" panose="020B0604020202020204" charset="0"/>
                <a:ea typeface="Chivo" panose="020B0604020202020204" charset="0"/>
                <a:cs typeface="Chivo" panose="020B0604020202020204" charset="0"/>
              </a:rPr>
              <a:t>fnThongKeMonAnBanChay:</a:t>
            </a:r>
            <a:endParaRPr sz="1800" b="1">
              <a:latin typeface="Chivo" panose="020B0604020202020204" charset="0"/>
              <a:ea typeface="Chivo" panose="020B0604020202020204" charset="0"/>
              <a:cs typeface="Chivo" panose="020B0604020202020204" charset="0"/>
            </a:endParaRPr>
          </a:p>
        </p:txBody>
      </p:sp>
      <p:grpSp>
        <p:nvGrpSpPr>
          <p:cNvPr id="6" name="Google Shape;2689;p62">
            <a:extLst>
              <a:ext uri="{FF2B5EF4-FFF2-40B4-BE49-F238E27FC236}">
                <a16:creationId xmlns:a16="http://schemas.microsoft.com/office/drawing/2014/main" id="{88D1F126-134D-D365-7A0A-49AAD719F1CA}"/>
              </a:ext>
            </a:extLst>
          </p:cNvPr>
          <p:cNvGrpSpPr/>
          <p:nvPr/>
        </p:nvGrpSpPr>
        <p:grpSpPr>
          <a:xfrm rot="16200000">
            <a:off x="13886574" y="1840834"/>
            <a:ext cx="2026369" cy="1461832"/>
            <a:chOff x="4571973" y="1401544"/>
            <a:chExt cx="2203293" cy="1589466"/>
          </a:xfrm>
        </p:grpSpPr>
        <p:sp>
          <p:nvSpPr>
            <p:cNvPr id="7" name="Google Shape;2690;p62">
              <a:extLst>
                <a:ext uri="{FF2B5EF4-FFF2-40B4-BE49-F238E27FC236}">
                  <a16:creationId xmlns:a16="http://schemas.microsoft.com/office/drawing/2014/main" id="{32819932-E51D-ACA3-875B-6408700703BD}"/>
                </a:ext>
              </a:extLst>
            </p:cNvPr>
            <p:cNvSpPr/>
            <p:nvPr/>
          </p:nvSpPr>
          <p:spPr>
            <a:xfrm>
              <a:off x="4571973" y="1401544"/>
              <a:ext cx="2203293" cy="1589466"/>
            </a:xfrm>
            <a:custGeom>
              <a:avLst/>
              <a:gdLst/>
              <a:ahLst/>
              <a:cxnLst/>
              <a:rect l="l" t="t" r="r" b="b"/>
              <a:pathLst>
                <a:path w="123089" h="88797" extrusionOk="0">
                  <a:moveTo>
                    <a:pt x="22917" y="0"/>
                  </a:moveTo>
                  <a:cubicBezTo>
                    <a:pt x="10208" y="0"/>
                    <a:pt x="1" y="10241"/>
                    <a:pt x="1" y="22916"/>
                  </a:cubicBezTo>
                  <a:lnTo>
                    <a:pt x="1" y="65847"/>
                  </a:lnTo>
                  <a:cubicBezTo>
                    <a:pt x="1" y="78556"/>
                    <a:pt x="10208" y="88797"/>
                    <a:pt x="22917" y="88797"/>
                  </a:cubicBezTo>
                  <a:lnTo>
                    <a:pt x="100172" y="88797"/>
                  </a:lnTo>
                  <a:cubicBezTo>
                    <a:pt x="112881" y="88797"/>
                    <a:pt x="123089" y="78556"/>
                    <a:pt x="123089" y="65847"/>
                  </a:cubicBezTo>
                  <a:lnTo>
                    <a:pt x="123089" y="22916"/>
                  </a:lnTo>
                  <a:cubicBezTo>
                    <a:pt x="123089" y="10241"/>
                    <a:pt x="112881" y="0"/>
                    <a:pt x="1001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691;p62">
              <a:extLst>
                <a:ext uri="{FF2B5EF4-FFF2-40B4-BE49-F238E27FC236}">
                  <a16:creationId xmlns:a16="http://schemas.microsoft.com/office/drawing/2014/main" id="{4A3601FA-C800-7B13-EC49-9674720811F9}"/>
                </a:ext>
              </a:extLst>
            </p:cNvPr>
            <p:cNvSpPr/>
            <p:nvPr/>
          </p:nvSpPr>
          <p:spPr>
            <a:xfrm>
              <a:off x="4683633" y="1513186"/>
              <a:ext cx="1979973" cy="1365573"/>
            </a:xfrm>
            <a:custGeom>
              <a:avLst/>
              <a:gdLst/>
              <a:ahLst/>
              <a:cxnLst/>
              <a:rect l="l" t="t" r="r" b="b"/>
              <a:pathLst>
                <a:path w="110613" h="76289" extrusionOk="0">
                  <a:moveTo>
                    <a:pt x="16679" y="1"/>
                  </a:moveTo>
                  <a:cubicBezTo>
                    <a:pt x="7439" y="1"/>
                    <a:pt x="1" y="7440"/>
                    <a:pt x="1" y="16679"/>
                  </a:cubicBezTo>
                  <a:lnTo>
                    <a:pt x="1" y="59610"/>
                  </a:lnTo>
                  <a:cubicBezTo>
                    <a:pt x="1" y="68850"/>
                    <a:pt x="7439" y="76289"/>
                    <a:pt x="16679" y="76289"/>
                  </a:cubicBezTo>
                  <a:lnTo>
                    <a:pt x="93934" y="76289"/>
                  </a:lnTo>
                  <a:cubicBezTo>
                    <a:pt x="103174" y="76289"/>
                    <a:pt x="110613" y="68850"/>
                    <a:pt x="110613" y="59610"/>
                  </a:cubicBezTo>
                  <a:lnTo>
                    <a:pt x="110613" y="16679"/>
                  </a:lnTo>
                  <a:cubicBezTo>
                    <a:pt x="110613" y="7440"/>
                    <a:pt x="103174" y="1"/>
                    <a:pt x="939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692;p62">
              <a:extLst>
                <a:ext uri="{FF2B5EF4-FFF2-40B4-BE49-F238E27FC236}">
                  <a16:creationId xmlns:a16="http://schemas.microsoft.com/office/drawing/2014/main" id="{5CF4D4A5-4AC0-8794-804A-C9C682395FCE}"/>
                </a:ext>
              </a:extLst>
            </p:cNvPr>
            <p:cNvSpPr/>
            <p:nvPr/>
          </p:nvSpPr>
          <p:spPr>
            <a:xfrm>
              <a:off x="4683633" y="1513794"/>
              <a:ext cx="1384672" cy="1364964"/>
            </a:xfrm>
            <a:custGeom>
              <a:avLst/>
              <a:gdLst/>
              <a:ahLst/>
              <a:cxnLst/>
              <a:rect l="l" t="t" r="r" b="b"/>
              <a:pathLst>
                <a:path w="77356" h="76255" fill="none" extrusionOk="0">
                  <a:moveTo>
                    <a:pt x="77356" y="76255"/>
                  </a:moveTo>
                  <a:lnTo>
                    <a:pt x="16679" y="76255"/>
                  </a:lnTo>
                  <a:cubicBezTo>
                    <a:pt x="7473" y="76255"/>
                    <a:pt x="1" y="68816"/>
                    <a:pt x="1" y="59576"/>
                  </a:cubicBezTo>
                  <a:lnTo>
                    <a:pt x="1" y="16679"/>
                  </a:lnTo>
                  <a:cubicBezTo>
                    <a:pt x="1" y="7439"/>
                    <a:pt x="7473" y="0"/>
                    <a:pt x="16679" y="0"/>
                  </a:cubicBez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693;p62">
              <a:extLst>
                <a:ext uri="{FF2B5EF4-FFF2-40B4-BE49-F238E27FC236}">
                  <a16:creationId xmlns:a16="http://schemas.microsoft.com/office/drawing/2014/main" id="{072F23E4-28AC-D2FF-2371-06430C28E079}"/>
                </a:ext>
              </a:extLst>
            </p:cNvPr>
            <p:cNvSpPr/>
            <p:nvPr/>
          </p:nvSpPr>
          <p:spPr>
            <a:xfrm>
              <a:off x="5882002" y="1698737"/>
              <a:ext cx="759515" cy="740559"/>
            </a:xfrm>
            <a:custGeom>
              <a:avLst/>
              <a:gdLst/>
              <a:ahLst/>
              <a:cxnLst/>
              <a:rect l="l" t="t" r="r" b="b"/>
              <a:pathLst>
                <a:path w="42431" h="41372" extrusionOk="0">
                  <a:moveTo>
                    <a:pt x="8363" y="0"/>
                  </a:moveTo>
                  <a:cubicBezTo>
                    <a:pt x="6840" y="0"/>
                    <a:pt x="5321" y="592"/>
                    <a:pt x="4170" y="1777"/>
                  </a:cubicBezTo>
                  <a:lnTo>
                    <a:pt x="0" y="5980"/>
                  </a:lnTo>
                  <a:lnTo>
                    <a:pt x="1802" y="7748"/>
                  </a:lnTo>
                  <a:lnTo>
                    <a:pt x="4670" y="4846"/>
                  </a:lnTo>
                  <a:lnTo>
                    <a:pt x="37060" y="36702"/>
                  </a:lnTo>
                  <a:lnTo>
                    <a:pt x="34192" y="39604"/>
                  </a:lnTo>
                  <a:lnTo>
                    <a:pt x="35993" y="41372"/>
                  </a:lnTo>
                  <a:lnTo>
                    <a:pt x="40162" y="37136"/>
                  </a:lnTo>
                  <a:cubicBezTo>
                    <a:pt x="42431" y="34834"/>
                    <a:pt x="42397" y="31098"/>
                    <a:pt x="40096" y="28830"/>
                  </a:cubicBezTo>
                  <a:lnTo>
                    <a:pt x="12476" y="1677"/>
                  </a:lnTo>
                  <a:cubicBezTo>
                    <a:pt x="11325" y="559"/>
                    <a:pt x="9843" y="0"/>
                    <a:pt x="836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2694;p62">
              <a:extLst>
                <a:ext uri="{FF2B5EF4-FFF2-40B4-BE49-F238E27FC236}">
                  <a16:creationId xmlns:a16="http://schemas.microsoft.com/office/drawing/2014/main" id="{9BB64EA0-F1BB-B9F7-A8BC-FA89AD7FBBDA}"/>
                </a:ext>
              </a:extLst>
            </p:cNvPr>
            <p:cNvSpPr/>
            <p:nvPr/>
          </p:nvSpPr>
          <p:spPr>
            <a:xfrm>
              <a:off x="5607936" y="1770087"/>
              <a:ext cx="956558" cy="949255"/>
            </a:xfrm>
            <a:custGeom>
              <a:avLst/>
              <a:gdLst/>
              <a:ahLst/>
              <a:cxnLst/>
              <a:rect l="l" t="t" r="r" b="b"/>
              <a:pathLst>
                <a:path w="53439" h="53031" extrusionOk="0">
                  <a:moveTo>
                    <a:pt x="21787" y="1"/>
                  </a:moveTo>
                  <a:cubicBezTo>
                    <a:pt x="21179" y="1"/>
                    <a:pt x="20574" y="234"/>
                    <a:pt x="20115" y="693"/>
                  </a:cubicBezTo>
                  <a:lnTo>
                    <a:pt x="1" y="21141"/>
                  </a:lnTo>
                  <a:lnTo>
                    <a:pt x="32390" y="53030"/>
                  </a:lnTo>
                  <a:lnTo>
                    <a:pt x="52505" y="32582"/>
                  </a:lnTo>
                  <a:cubicBezTo>
                    <a:pt x="53439" y="31682"/>
                    <a:pt x="53405" y="30181"/>
                    <a:pt x="52471" y="29247"/>
                  </a:cubicBezTo>
                  <a:lnTo>
                    <a:pt x="23417" y="660"/>
                  </a:lnTo>
                  <a:cubicBezTo>
                    <a:pt x="22959" y="218"/>
                    <a:pt x="22372" y="1"/>
                    <a:pt x="217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695;p62">
              <a:extLst>
                <a:ext uri="{FF2B5EF4-FFF2-40B4-BE49-F238E27FC236}">
                  <a16:creationId xmlns:a16="http://schemas.microsoft.com/office/drawing/2014/main" id="{1C450DD1-5525-A647-1221-128DF0E9003D}"/>
                </a:ext>
              </a:extLst>
            </p:cNvPr>
            <p:cNvSpPr/>
            <p:nvPr/>
          </p:nvSpPr>
          <p:spPr>
            <a:xfrm>
              <a:off x="5802580" y="1836818"/>
              <a:ext cx="691459" cy="684281"/>
            </a:xfrm>
            <a:custGeom>
              <a:avLst/>
              <a:gdLst/>
              <a:ahLst/>
              <a:cxnLst/>
              <a:rect l="l" t="t" r="r" b="b"/>
              <a:pathLst>
                <a:path w="38629" h="38228" extrusionOk="0">
                  <a:moveTo>
                    <a:pt x="6239" y="0"/>
                  </a:moveTo>
                  <a:lnTo>
                    <a:pt x="1" y="6338"/>
                  </a:lnTo>
                  <a:lnTo>
                    <a:pt x="32391" y="38228"/>
                  </a:lnTo>
                  <a:lnTo>
                    <a:pt x="38629" y="31890"/>
                  </a:lnTo>
                  <a:lnTo>
                    <a:pt x="6239" y="0"/>
                  </a:lnTo>
                  <a:close/>
                </a:path>
              </a:pathLst>
            </a:custGeom>
            <a:solidFill>
              <a:srgbClr val="E38C45">
                <a:alpha val="32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696;p62">
              <a:extLst>
                <a:ext uri="{FF2B5EF4-FFF2-40B4-BE49-F238E27FC236}">
                  <a16:creationId xmlns:a16="http://schemas.microsoft.com/office/drawing/2014/main" id="{1E830FAC-0EB9-8F08-347A-AECDDBC22EE4}"/>
                </a:ext>
              </a:extLst>
            </p:cNvPr>
            <p:cNvSpPr/>
            <p:nvPr/>
          </p:nvSpPr>
          <p:spPr>
            <a:xfrm>
              <a:off x="5705866" y="2004004"/>
              <a:ext cx="623976" cy="615026"/>
            </a:xfrm>
            <a:custGeom>
              <a:avLst/>
              <a:gdLst/>
              <a:ahLst/>
              <a:cxnLst/>
              <a:rect l="l" t="t" r="r" b="b"/>
              <a:pathLst>
                <a:path w="34859" h="34359" extrusionOk="0">
                  <a:moveTo>
                    <a:pt x="2469" y="1"/>
                  </a:moveTo>
                  <a:lnTo>
                    <a:pt x="0" y="2469"/>
                  </a:lnTo>
                  <a:lnTo>
                    <a:pt x="32390" y="34358"/>
                  </a:lnTo>
                  <a:lnTo>
                    <a:pt x="34858" y="31890"/>
                  </a:lnTo>
                  <a:lnTo>
                    <a:pt x="2469" y="1"/>
                  </a:lnTo>
                  <a:close/>
                </a:path>
              </a:pathLst>
            </a:custGeom>
            <a:solidFill>
              <a:srgbClr val="E38C45">
                <a:alpha val="32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697;p62">
              <a:extLst>
                <a:ext uri="{FF2B5EF4-FFF2-40B4-BE49-F238E27FC236}">
                  <a16:creationId xmlns:a16="http://schemas.microsoft.com/office/drawing/2014/main" id="{FC0BFBD8-34A7-6D85-0CA7-63E9EFA6D158}"/>
                </a:ext>
              </a:extLst>
            </p:cNvPr>
            <p:cNvSpPr/>
            <p:nvPr/>
          </p:nvSpPr>
          <p:spPr>
            <a:xfrm>
              <a:off x="6021121" y="2440352"/>
              <a:ext cx="97949" cy="37894"/>
            </a:xfrm>
            <a:custGeom>
              <a:avLst/>
              <a:gdLst/>
              <a:ahLst/>
              <a:cxnLst/>
              <a:rect l="l" t="t" r="r" b="b"/>
              <a:pathLst>
                <a:path w="5472" h="2117" extrusionOk="0">
                  <a:moveTo>
                    <a:pt x="919" y="0"/>
                  </a:moveTo>
                  <a:cubicBezTo>
                    <a:pt x="440" y="0"/>
                    <a:pt x="65" y="380"/>
                    <a:pt x="34" y="875"/>
                  </a:cubicBezTo>
                  <a:cubicBezTo>
                    <a:pt x="1" y="1375"/>
                    <a:pt x="368" y="1809"/>
                    <a:pt x="901" y="1876"/>
                  </a:cubicBezTo>
                  <a:lnTo>
                    <a:pt x="4437" y="2109"/>
                  </a:lnTo>
                  <a:cubicBezTo>
                    <a:pt x="4474" y="2114"/>
                    <a:pt x="4511" y="2116"/>
                    <a:pt x="4547" y="2116"/>
                  </a:cubicBezTo>
                  <a:cubicBezTo>
                    <a:pt x="5004" y="2116"/>
                    <a:pt x="5407" y="1739"/>
                    <a:pt x="5438" y="1275"/>
                  </a:cubicBezTo>
                  <a:cubicBezTo>
                    <a:pt x="5471" y="741"/>
                    <a:pt x="5104" y="308"/>
                    <a:pt x="4571" y="274"/>
                  </a:cubicBezTo>
                  <a:lnTo>
                    <a:pt x="1035" y="8"/>
                  </a:lnTo>
                  <a:cubicBezTo>
                    <a:pt x="996" y="3"/>
                    <a:pt x="957" y="0"/>
                    <a:pt x="9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2698;p62">
              <a:extLst>
                <a:ext uri="{FF2B5EF4-FFF2-40B4-BE49-F238E27FC236}">
                  <a16:creationId xmlns:a16="http://schemas.microsoft.com/office/drawing/2014/main" id="{47405802-90E9-0458-DA39-8057F8DA41E0}"/>
                </a:ext>
              </a:extLst>
            </p:cNvPr>
            <p:cNvSpPr/>
            <p:nvPr/>
          </p:nvSpPr>
          <p:spPr>
            <a:xfrm>
              <a:off x="6384151" y="2272558"/>
              <a:ext cx="43604" cy="96427"/>
            </a:xfrm>
            <a:custGeom>
              <a:avLst/>
              <a:gdLst/>
              <a:ahLst/>
              <a:cxnLst/>
              <a:rect l="l" t="t" r="r" b="b"/>
              <a:pathLst>
                <a:path w="2436" h="5387" extrusionOk="0">
                  <a:moveTo>
                    <a:pt x="1451" y="0"/>
                  </a:moveTo>
                  <a:cubicBezTo>
                    <a:pt x="997" y="0"/>
                    <a:pt x="596" y="348"/>
                    <a:pt x="535" y="809"/>
                  </a:cubicBezTo>
                  <a:lnTo>
                    <a:pt x="68" y="4345"/>
                  </a:lnTo>
                  <a:cubicBezTo>
                    <a:pt x="1" y="4845"/>
                    <a:pt x="368" y="5312"/>
                    <a:pt x="901" y="5379"/>
                  </a:cubicBezTo>
                  <a:cubicBezTo>
                    <a:pt x="941" y="5384"/>
                    <a:pt x="980" y="5387"/>
                    <a:pt x="1019" y="5387"/>
                  </a:cubicBezTo>
                  <a:cubicBezTo>
                    <a:pt x="1473" y="5387"/>
                    <a:pt x="1874" y="5039"/>
                    <a:pt x="1936" y="4578"/>
                  </a:cubicBezTo>
                  <a:lnTo>
                    <a:pt x="2369" y="1042"/>
                  </a:lnTo>
                  <a:cubicBezTo>
                    <a:pt x="2436" y="542"/>
                    <a:pt x="2069" y="75"/>
                    <a:pt x="1569" y="8"/>
                  </a:cubicBezTo>
                  <a:cubicBezTo>
                    <a:pt x="1529" y="3"/>
                    <a:pt x="1490" y="0"/>
                    <a:pt x="14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699;p62">
              <a:extLst>
                <a:ext uri="{FF2B5EF4-FFF2-40B4-BE49-F238E27FC236}">
                  <a16:creationId xmlns:a16="http://schemas.microsoft.com/office/drawing/2014/main" id="{4D9773DF-6F1F-AE41-BD4F-F3CAEC66801F}"/>
                </a:ext>
              </a:extLst>
            </p:cNvPr>
            <p:cNvSpPr/>
            <p:nvPr/>
          </p:nvSpPr>
          <p:spPr>
            <a:xfrm>
              <a:off x="6096964" y="2237474"/>
              <a:ext cx="78223" cy="82644"/>
            </a:xfrm>
            <a:custGeom>
              <a:avLst/>
              <a:gdLst/>
              <a:ahLst/>
              <a:cxnLst/>
              <a:rect l="l" t="t" r="r" b="b"/>
              <a:pathLst>
                <a:path w="4370" h="4617" extrusionOk="0">
                  <a:moveTo>
                    <a:pt x="3311" y="1"/>
                  </a:moveTo>
                  <a:cubicBezTo>
                    <a:pt x="3048" y="1"/>
                    <a:pt x="2789" y="110"/>
                    <a:pt x="2602" y="334"/>
                  </a:cubicBezTo>
                  <a:lnTo>
                    <a:pt x="334" y="3102"/>
                  </a:lnTo>
                  <a:cubicBezTo>
                    <a:pt x="0" y="3469"/>
                    <a:pt x="67" y="4070"/>
                    <a:pt x="467" y="4403"/>
                  </a:cubicBezTo>
                  <a:cubicBezTo>
                    <a:pt x="640" y="4548"/>
                    <a:pt x="850" y="4617"/>
                    <a:pt x="1058" y="4617"/>
                  </a:cubicBezTo>
                  <a:cubicBezTo>
                    <a:pt x="1330" y="4617"/>
                    <a:pt x="1598" y="4497"/>
                    <a:pt x="1768" y="4270"/>
                  </a:cubicBezTo>
                  <a:lnTo>
                    <a:pt x="4036" y="1535"/>
                  </a:lnTo>
                  <a:cubicBezTo>
                    <a:pt x="4370" y="1134"/>
                    <a:pt x="4303" y="534"/>
                    <a:pt x="3903" y="200"/>
                  </a:cubicBezTo>
                  <a:cubicBezTo>
                    <a:pt x="3727" y="68"/>
                    <a:pt x="3518" y="1"/>
                    <a:pt x="3311" y="1"/>
                  </a:cubicBezTo>
                  <a:close/>
                </a:path>
              </a:pathLst>
            </a:custGeom>
            <a:solidFill>
              <a:srgbClr val="E38C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700;p62">
              <a:extLst>
                <a:ext uri="{FF2B5EF4-FFF2-40B4-BE49-F238E27FC236}">
                  <a16:creationId xmlns:a16="http://schemas.microsoft.com/office/drawing/2014/main" id="{A54BA7C6-51CD-BFDD-DE20-CE1A32876012}"/>
                </a:ext>
              </a:extLst>
            </p:cNvPr>
            <p:cNvSpPr/>
            <p:nvPr/>
          </p:nvSpPr>
          <p:spPr>
            <a:xfrm>
              <a:off x="5732126" y="2098587"/>
              <a:ext cx="60323" cy="93277"/>
            </a:xfrm>
            <a:custGeom>
              <a:avLst/>
              <a:gdLst/>
              <a:ahLst/>
              <a:cxnLst/>
              <a:rect l="l" t="t" r="r" b="b"/>
              <a:pathLst>
                <a:path w="3370" h="5211" extrusionOk="0">
                  <a:moveTo>
                    <a:pt x="1043" y="0"/>
                  </a:moveTo>
                  <a:cubicBezTo>
                    <a:pt x="940" y="0"/>
                    <a:pt x="836" y="18"/>
                    <a:pt x="735" y="54"/>
                  </a:cubicBezTo>
                  <a:cubicBezTo>
                    <a:pt x="234" y="254"/>
                    <a:pt x="1" y="788"/>
                    <a:pt x="168" y="1255"/>
                  </a:cubicBezTo>
                  <a:lnTo>
                    <a:pt x="1435" y="4590"/>
                  </a:lnTo>
                  <a:cubicBezTo>
                    <a:pt x="1566" y="4982"/>
                    <a:pt x="1922" y="5211"/>
                    <a:pt x="2311" y="5211"/>
                  </a:cubicBezTo>
                  <a:cubicBezTo>
                    <a:pt x="2418" y="5211"/>
                    <a:pt x="2528" y="5193"/>
                    <a:pt x="2636" y="5157"/>
                  </a:cubicBezTo>
                  <a:cubicBezTo>
                    <a:pt x="3103" y="4957"/>
                    <a:pt x="3370" y="4423"/>
                    <a:pt x="3170" y="3956"/>
                  </a:cubicBezTo>
                  <a:lnTo>
                    <a:pt x="1936" y="621"/>
                  </a:lnTo>
                  <a:cubicBezTo>
                    <a:pt x="1779" y="229"/>
                    <a:pt x="1417" y="0"/>
                    <a:pt x="1043" y="0"/>
                  </a:cubicBezTo>
                  <a:close/>
                </a:path>
              </a:pathLst>
            </a:custGeom>
            <a:solidFill>
              <a:srgbClr val="8130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701;p62">
              <a:extLst>
                <a:ext uri="{FF2B5EF4-FFF2-40B4-BE49-F238E27FC236}">
                  <a16:creationId xmlns:a16="http://schemas.microsoft.com/office/drawing/2014/main" id="{1CF2FB0F-FB8C-8B3C-8B99-1574DC550194}"/>
                </a:ext>
              </a:extLst>
            </p:cNvPr>
            <p:cNvSpPr/>
            <p:nvPr/>
          </p:nvSpPr>
          <p:spPr>
            <a:xfrm>
              <a:off x="5873643" y="2019452"/>
              <a:ext cx="83611" cy="77346"/>
            </a:xfrm>
            <a:custGeom>
              <a:avLst/>
              <a:gdLst/>
              <a:ahLst/>
              <a:cxnLst/>
              <a:rect l="l" t="t" r="r" b="b"/>
              <a:pathLst>
                <a:path w="4671" h="4321" extrusionOk="0">
                  <a:moveTo>
                    <a:pt x="3650" y="0"/>
                  </a:moveTo>
                  <a:cubicBezTo>
                    <a:pt x="3409" y="0"/>
                    <a:pt x="3165" y="92"/>
                    <a:pt x="2969" y="272"/>
                  </a:cubicBezTo>
                  <a:lnTo>
                    <a:pt x="401" y="2707"/>
                  </a:lnTo>
                  <a:cubicBezTo>
                    <a:pt x="34" y="3040"/>
                    <a:pt x="0" y="3641"/>
                    <a:pt x="367" y="4041"/>
                  </a:cubicBezTo>
                  <a:cubicBezTo>
                    <a:pt x="538" y="4229"/>
                    <a:pt x="779" y="4321"/>
                    <a:pt x="1027" y="4321"/>
                  </a:cubicBezTo>
                  <a:cubicBezTo>
                    <a:pt x="1263" y="4321"/>
                    <a:pt x="1506" y="4237"/>
                    <a:pt x="1702" y="4074"/>
                  </a:cubicBezTo>
                  <a:lnTo>
                    <a:pt x="4270" y="1639"/>
                  </a:lnTo>
                  <a:cubicBezTo>
                    <a:pt x="4670" y="1272"/>
                    <a:pt x="4670" y="672"/>
                    <a:pt x="4337" y="305"/>
                  </a:cubicBezTo>
                  <a:cubicBezTo>
                    <a:pt x="4149" y="101"/>
                    <a:pt x="3901" y="0"/>
                    <a:pt x="3650" y="0"/>
                  </a:cubicBezTo>
                  <a:close/>
                </a:path>
              </a:pathLst>
            </a:custGeom>
            <a:solidFill>
              <a:srgbClr val="E38C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702;p62">
              <a:extLst>
                <a:ext uri="{FF2B5EF4-FFF2-40B4-BE49-F238E27FC236}">
                  <a16:creationId xmlns:a16="http://schemas.microsoft.com/office/drawing/2014/main" id="{DD4FE04C-2998-E67E-2B86-BB259D139B30}"/>
                </a:ext>
              </a:extLst>
            </p:cNvPr>
            <p:cNvSpPr/>
            <p:nvPr/>
          </p:nvSpPr>
          <p:spPr>
            <a:xfrm>
              <a:off x="5882593" y="2239854"/>
              <a:ext cx="36444" cy="36444"/>
            </a:xfrm>
            <a:custGeom>
              <a:avLst/>
              <a:gdLst/>
              <a:ahLst/>
              <a:cxnLst/>
              <a:rect l="l" t="t" r="r" b="b"/>
              <a:pathLst>
                <a:path w="2036" h="2036" extrusionOk="0">
                  <a:moveTo>
                    <a:pt x="2002" y="1"/>
                  </a:moveTo>
                  <a:lnTo>
                    <a:pt x="1" y="34"/>
                  </a:lnTo>
                  <a:lnTo>
                    <a:pt x="1" y="2035"/>
                  </a:lnTo>
                  <a:lnTo>
                    <a:pt x="2036" y="2002"/>
                  </a:lnTo>
                  <a:lnTo>
                    <a:pt x="2002" y="1"/>
                  </a:lnTo>
                  <a:close/>
                </a:path>
              </a:pathLst>
            </a:custGeom>
            <a:solidFill>
              <a:srgbClr val="7D94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703;p62">
              <a:extLst>
                <a:ext uri="{FF2B5EF4-FFF2-40B4-BE49-F238E27FC236}">
                  <a16:creationId xmlns:a16="http://schemas.microsoft.com/office/drawing/2014/main" id="{515D4731-56C0-A1F2-C791-A2FA045AF17B}"/>
                </a:ext>
              </a:extLst>
            </p:cNvPr>
            <p:cNvSpPr/>
            <p:nvPr/>
          </p:nvSpPr>
          <p:spPr>
            <a:xfrm>
              <a:off x="5991264" y="1912052"/>
              <a:ext cx="36444" cy="36444"/>
            </a:xfrm>
            <a:custGeom>
              <a:avLst/>
              <a:gdLst/>
              <a:ahLst/>
              <a:cxnLst/>
              <a:rect l="l" t="t" r="r" b="b"/>
              <a:pathLst>
                <a:path w="2036" h="2036" extrusionOk="0">
                  <a:moveTo>
                    <a:pt x="2002" y="0"/>
                  </a:moveTo>
                  <a:lnTo>
                    <a:pt x="1" y="34"/>
                  </a:lnTo>
                  <a:lnTo>
                    <a:pt x="34" y="2035"/>
                  </a:lnTo>
                  <a:lnTo>
                    <a:pt x="2036" y="2002"/>
                  </a:lnTo>
                  <a:lnTo>
                    <a:pt x="200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704;p62">
              <a:extLst>
                <a:ext uri="{FF2B5EF4-FFF2-40B4-BE49-F238E27FC236}">
                  <a16:creationId xmlns:a16="http://schemas.microsoft.com/office/drawing/2014/main" id="{06E45252-1EDA-F6EA-612C-41672ADB8BC8}"/>
                </a:ext>
              </a:extLst>
            </p:cNvPr>
            <p:cNvSpPr/>
            <p:nvPr/>
          </p:nvSpPr>
          <p:spPr>
            <a:xfrm>
              <a:off x="6306537" y="2211787"/>
              <a:ext cx="36444" cy="36444"/>
            </a:xfrm>
            <a:custGeom>
              <a:avLst/>
              <a:gdLst/>
              <a:ahLst/>
              <a:cxnLst/>
              <a:rect l="l" t="t" r="r" b="b"/>
              <a:pathLst>
                <a:path w="2036" h="2036" extrusionOk="0">
                  <a:moveTo>
                    <a:pt x="2035" y="1"/>
                  </a:moveTo>
                  <a:lnTo>
                    <a:pt x="0" y="34"/>
                  </a:lnTo>
                  <a:lnTo>
                    <a:pt x="34" y="2036"/>
                  </a:lnTo>
                  <a:lnTo>
                    <a:pt x="2035" y="2002"/>
                  </a:lnTo>
                  <a:lnTo>
                    <a:pt x="203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705;p62">
              <a:extLst>
                <a:ext uri="{FF2B5EF4-FFF2-40B4-BE49-F238E27FC236}">
                  <a16:creationId xmlns:a16="http://schemas.microsoft.com/office/drawing/2014/main" id="{8D95479D-912E-12EE-3DE2-159BC26168C8}"/>
                </a:ext>
              </a:extLst>
            </p:cNvPr>
            <p:cNvSpPr/>
            <p:nvPr/>
          </p:nvSpPr>
          <p:spPr>
            <a:xfrm>
              <a:off x="6188307" y="2515120"/>
              <a:ext cx="36444" cy="35836"/>
            </a:xfrm>
            <a:custGeom>
              <a:avLst/>
              <a:gdLst/>
              <a:ahLst/>
              <a:cxnLst/>
              <a:rect l="l" t="t" r="r" b="b"/>
              <a:pathLst>
                <a:path w="2036" h="2002" extrusionOk="0">
                  <a:moveTo>
                    <a:pt x="1" y="0"/>
                  </a:moveTo>
                  <a:lnTo>
                    <a:pt x="34" y="2002"/>
                  </a:lnTo>
                  <a:lnTo>
                    <a:pt x="2035" y="2002"/>
                  </a:lnTo>
                  <a:lnTo>
                    <a:pt x="200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706;p62">
              <a:extLst>
                <a:ext uri="{FF2B5EF4-FFF2-40B4-BE49-F238E27FC236}">
                  <a16:creationId xmlns:a16="http://schemas.microsoft.com/office/drawing/2014/main" id="{6D4941EE-C2A6-DC62-F8AE-C9218BB81460}"/>
                </a:ext>
              </a:extLst>
            </p:cNvPr>
            <p:cNvSpPr/>
            <p:nvPr/>
          </p:nvSpPr>
          <p:spPr>
            <a:xfrm>
              <a:off x="5436579" y="1698737"/>
              <a:ext cx="758906" cy="740559"/>
            </a:xfrm>
            <a:custGeom>
              <a:avLst/>
              <a:gdLst/>
              <a:ahLst/>
              <a:cxnLst/>
              <a:rect l="l" t="t" r="r" b="b"/>
              <a:pathLst>
                <a:path w="42397" h="41372" extrusionOk="0">
                  <a:moveTo>
                    <a:pt x="8363" y="0"/>
                  </a:moveTo>
                  <a:cubicBezTo>
                    <a:pt x="6840" y="0"/>
                    <a:pt x="5320" y="592"/>
                    <a:pt x="4170" y="1777"/>
                  </a:cubicBezTo>
                  <a:lnTo>
                    <a:pt x="0" y="5980"/>
                  </a:lnTo>
                  <a:lnTo>
                    <a:pt x="1768" y="7748"/>
                  </a:lnTo>
                  <a:lnTo>
                    <a:pt x="4637" y="4846"/>
                  </a:lnTo>
                  <a:lnTo>
                    <a:pt x="37026" y="36702"/>
                  </a:lnTo>
                  <a:lnTo>
                    <a:pt x="34158" y="39604"/>
                  </a:lnTo>
                  <a:lnTo>
                    <a:pt x="35959" y="41372"/>
                  </a:lnTo>
                  <a:lnTo>
                    <a:pt x="40129" y="37136"/>
                  </a:lnTo>
                  <a:cubicBezTo>
                    <a:pt x="42397" y="34834"/>
                    <a:pt x="42364" y="31131"/>
                    <a:pt x="40062" y="28830"/>
                  </a:cubicBezTo>
                  <a:lnTo>
                    <a:pt x="12476" y="1677"/>
                  </a:lnTo>
                  <a:cubicBezTo>
                    <a:pt x="11325" y="559"/>
                    <a:pt x="9842" y="0"/>
                    <a:pt x="836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707;p62">
              <a:extLst>
                <a:ext uri="{FF2B5EF4-FFF2-40B4-BE49-F238E27FC236}">
                  <a16:creationId xmlns:a16="http://schemas.microsoft.com/office/drawing/2014/main" id="{84A01209-1B5A-85B0-233E-6D1E2BF86B7D}"/>
                </a:ext>
              </a:extLst>
            </p:cNvPr>
            <p:cNvSpPr/>
            <p:nvPr/>
          </p:nvSpPr>
          <p:spPr>
            <a:xfrm>
              <a:off x="5161903" y="1770087"/>
              <a:ext cx="956558" cy="949255"/>
            </a:xfrm>
            <a:custGeom>
              <a:avLst/>
              <a:gdLst/>
              <a:ahLst/>
              <a:cxnLst/>
              <a:rect l="l" t="t" r="r" b="b"/>
              <a:pathLst>
                <a:path w="53439" h="53031" extrusionOk="0">
                  <a:moveTo>
                    <a:pt x="21804" y="1"/>
                  </a:moveTo>
                  <a:cubicBezTo>
                    <a:pt x="21188" y="1"/>
                    <a:pt x="20574" y="234"/>
                    <a:pt x="20115" y="693"/>
                  </a:cubicBezTo>
                  <a:lnTo>
                    <a:pt x="1" y="21141"/>
                  </a:lnTo>
                  <a:lnTo>
                    <a:pt x="32424" y="53030"/>
                  </a:lnTo>
                  <a:lnTo>
                    <a:pt x="52505" y="32582"/>
                  </a:lnTo>
                  <a:cubicBezTo>
                    <a:pt x="53439" y="31682"/>
                    <a:pt x="53439" y="30181"/>
                    <a:pt x="52505" y="29247"/>
                  </a:cubicBezTo>
                  <a:lnTo>
                    <a:pt x="23451" y="660"/>
                  </a:lnTo>
                  <a:cubicBezTo>
                    <a:pt x="22992" y="218"/>
                    <a:pt x="22398" y="1"/>
                    <a:pt x="218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708;p62">
              <a:extLst>
                <a:ext uri="{FF2B5EF4-FFF2-40B4-BE49-F238E27FC236}">
                  <a16:creationId xmlns:a16="http://schemas.microsoft.com/office/drawing/2014/main" id="{A6CEECAE-AD22-1271-FEF3-FF8351BD9CA6}"/>
                </a:ext>
              </a:extLst>
            </p:cNvPr>
            <p:cNvSpPr/>
            <p:nvPr/>
          </p:nvSpPr>
          <p:spPr>
            <a:xfrm>
              <a:off x="5356566" y="1836818"/>
              <a:ext cx="692050" cy="684281"/>
            </a:xfrm>
            <a:custGeom>
              <a:avLst/>
              <a:gdLst/>
              <a:ahLst/>
              <a:cxnLst/>
              <a:rect l="l" t="t" r="r" b="b"/>
              <a:pathLst>
                <a:path w="38662" h="38228" extrusionOk="0">
                  <a:moveTo>
                    <a:pt x="6238" y="0"/>
                  </a:moveTo>
                  <a:lnTo>
                    <a:pt x="0" y="6338"/>
                  </a:lnTo>
                  <a:lnTo>
                    <a:pt x="32423" y="38228"/>
                  </a:lnTo>
                  <a:lnTo>
                    <a:pt x="38661" y="31890"/>
                  </a:lnTo>
                  <a:lnTo>
                    <a:pt x="6238" y="0"/>
                  </a:lnTo>
                  <a:close/>
                </a:path>
              </a:pathLst>
            </a:custGeom>
            <a:solidFill>
              <a:srgbClr val="E38C45">
                <a:alpha val="32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709;p62">
              <a:extLst>
                <a:ext uri="{FF2B5EF4-FFF2-40B4-BE49-F238E27FC236}">
                  <a16:creationId xmlns:a16="http://schemas.microsoft.com/office/drawing/2014/main" id="{751E913B-BB2D-A140-E3D7-6E83979446FE}"/>
                </a:ext>
              </a:extLst>
            </p:cNvPr>
            <p:cNvSpPr/>
            <p:nvPr/>
          </p:nvSpPr>
          <p:spPr>
            <a:xfrm>
              <a:off x="5259834" y="2004004"/>
              <a:ext cx="623976" cy="615026"/>
            </a:xfrm>
            <a:custGeom>
              <a:avLst/>
              <a:gdLst/>
              <a:ahLst/>
              <a:cxnLst/>
              <a:rect l="l" t="t" r="r" b="b"/>
              <a:pathLst>
                <a:path w="34859" h="34359" extrusionOk="0">
                  <a:moveTo>
                    <a:pt x="2469" y="1"/>
                  </a:moveTo>
                  <a:lnTo>
                    <a:pt x="0" y="2469"/>
                  </a:lnTo>
                  <a:lnTo>
                    <a:pt x="32423" y="34358"/>
                  </a:lnTo>
                  <a:lnTo>
                    <a:pt x="34859" y="31890"/>
                  </a:lnTo>
                  <a:lnTo>
                    <a:pt x="2469" y="1"/>
                  </a:lnTo>
                  <a:close/>
                </a:path>
              </a:pathLst>
            </a:custGeom>
            <a:solidFill>
              <a:srgbClr val="E38C45">
                <a:alpha val="32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10;p62">
              <a:extLst>
                <a:ext uri="{FF2B5EF4-FFF2-40B4-BE49-F238E27FC236}">
                  <a16:creationId xmlns:a16="http://schemas.microsoft.com/office/drawing/2014/main" id="{328892EA-0120-78CB-2517-8A84F50F8459}"/>
                </a:ext>
              </a:extLst>
            </p:cNvPr>
            <p:cNvSpPr/>
            <p:nvPr/>
          </p:nvSpPr>
          <p:spPr>
            <a:xfrm>
              <a:off x="5575089" y="2440352"/>
              <a:ext cx="97949" cy="37805"/>
            </a:xfrm>
            <a:custGeom>
              <a:avLst/>
              <a:gdLst/>
              <a:ahLst/>
              <a:cxnLst/>
              <a:rect l="l" t="t" r="r" b="b"/>
              <a:pathLst>
                <a:path w="5472" h="2112" extrusionOk="0">
                  <a:moveTo>
                    <a:pt x="919" y="0"/>
                  </a:moveTo>
                  <a:cubicBezTo>
                    <a:pt x="440" y="0"/>
                    <a:pt x="65" y="380"/>
                    <a:pt x="34" y="875"/>
                  </a:cubicBezTo>
                  <a:cubicBezTo>
                    <a:pt x="1" y="1375"/>
                    <a:pt x="368" y="1809"/>
                    <a:pt x="902" y="1876"/>
                  </a:cubicBezTo>
                  <a:lnTo>
                    <a:pt x="4437" y="2109"/>
                  </a:lnTo>
                  <a:cubicBezTo>
                    <a:pt x="4459" y="2111"/>
                    <a:pt x="4480" y="2111"/>
                    <a:pt x="4501" y="2111"/>
                  </a:cubicBezTo>
                  <a:cubicBezTo>
                    <a:pt x="4976" y="2111"/>
                    <a:pt x="5406" y="1754"/>
                    <a:pt x="5438" y="1275"/>
                  </a:cubicBezTo>
                  <a:cubicBezTo>
                    <a:pt x="5471" y="741"/>
                    <a:pt x="5105" y="308"/>
                    <a:pt x="4571" y="274"/>
                  </a:cubicBezTo>
                  <a:lnTo>
                    <a:pt x="1035" y="8"/>
                  </a:lnTo>
                  <a:cubicBezTo>
                    <a:pt x="996" y="3"/>
                    <a:pt x="957" y="0"/>
                    <a:pt x="9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711;p62">
              <a:extLst>
                <a:ext uri="{FF2B5EF4-FFF2-40B4-BE49-F238E27FC236}">
                  <a16:creationId xmlns:a16="http://schemas.microsoft.com/office/drawing/2014/main" id="{5B97099B-65FE-F015-1B41-DD0AE256B2B0}"/>
                </a:ext>
              </a:extLst>
            </p:cNvPr>
            <p:cNvSpPr/>
            <p:nvPr/>
          </p:nvSpPr>
          <p:spPr>
            <a:xfrm>
              <a:off x="5938137" y="2272558"/>
              <a:ext cx="43604" cy="96427"/>
            </a:xfrm>
            <a:custGeom>
              <a:avLst/>
              <a:gdLst/>
              <a:ahLst/>
              <a:cxnLst/>
              <a:rect l="l" t="t" r="r" b="b"/>
              <a:pathLst>
                <a:path w="2436" h="5387" extrusionOk="0">
                  <a:moveTo>
                    <a:pt x="1450" y="0"/>
                  </a:moveTo>
                  <a:cubicBezTo>
                    <a:pt x="996" y="0"/>
                    <a:pt x="595" y="348"/>
                    <a:pt x="534" y="809"/>
                  </a:cubicBezTo>
                  <a:lnTo>
                    <a:pt x="67" y="4345"/>
                  </a:lnTo>
                  <a:cubicBezTo>
                    <a:pt x="0" y="4845"/>
                    <a:pt x="367" y="5312"/>
                    <a:pt x="901" y="5379"/>
                  </a:cubicBezTo>
                  <a:cubicBezTo>
                    <a:pt x="940" y="5384"/>
                    <a:pt x="980" y="5387"/>
                    <a:pt x="1019" y="5387"/>
                  </a:cubicBezTo>
                  <a:cubicBezTo>
                    <a:pt x="1472" y="5387"/>
                    <a:pt x="1873" y="5039"/>
                    <a:pt x="1935" y="4578"/>
                  </a:cubicBezTo>
                  <a:lnTo>
                    <a:pt x="2368" y="1042"/>
                  </a:lnTo>
                  <a:cubicBezTo>
                    <a:pt x="2435" y="542"/>
                    <a:pt x="2068" y="75"/>
                    <a:pt x="1568" y="8"/>
                  </a:cubicBezTo>
                  <a:cubicBezTo>
                    <a:pt x="1528" y="3"/>
                    <a:pt x="1489" y="0"/>
                    <a:pt x="14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712;p62">
              <a:extLst>
                <a:ext uri="{FF2B5EF4-FFF2-40B4-BE49-F238E27FC236}">
                  <a16:creationId xmlns:a16="http://schemas.microsoft.com/office/drawing/2014/main" id="{113193F1-02C8-0070-772C-9ABB1E987183}"/>
                </a:ext>
              </a:extLst>
            </p:cNvPr>
            <p:cNvSpPr/>
            <p:nvPr/>
          </p:nvSpPr>
          <p:spPr>
            <a:xfrm>
              <a:off x="5651522" y="2237474"/>
              <a:ext cx="78241" cy="82644"/>
            </a:xfrm>
            <a:custGeom>
              <a:avLst/>
              <a:gdLst/>
              <a:ahLst/>
              <a:cxnLst/>
              <a:rect l="l" t="t" r="r" b="b"/>
              <a:pathLst>
                <a:path w="4371" h="4617" extrusionOk="0">
                  <a:moveTo>
                    <a:pt x="3301" y="1"/>
                  </a:moveTo>
                  <a:cubicBezTo>
                    <a:pt x="3033" y="1"/>
                    <a:pt x="2771" y="110"/>
                    <a:pt x="2602" y="334"/>
                  </a:cubicBezTo>
                  <a:lnTo>
                    <a:pt x="334" y="3102"/>
                  </a:lnTo>
                  <a:cubicBezTo>
                    <a:pt x="1" y="3469"/>
                    <a:pt x="67" y="4070"/>
                    <a:pt x="468" y="4403"/>
                  </a:cubicBezTo>
                  <a:cubicBezTo>
                    <a:pt x="641" y="4548"/>
                    <a:pt x="845" y="4617"/>
                    <a:pt x="1048" y="4617"/>
                  </a:cubicBezTo>
                  <a:cubicBezTo>
                    <a:pt x="1314" y="4617"/>
                    <a:pt x="1579" y="4497"/>
                    <a:pt x="1769" y="4270"/>
                  </a:cubicBezTo>
                  <a:lnTo>
                    <a:pt x="4037" y="1535"/>
                  </a:lnTo>
                  <a:cubicBezTo>
                    <a:pt x="4370" y="1134"/>
                    <a:pt x="4304" y="534"/>
                    <a:pt x="3903" y="200"/>
                  </a:cubicBezTo>
                  <a:cubicBezTo>
                    <a:pt x="3727" y="68"/>
                    <a:pt x="3512" y="1"/>
                    <a:pt x="3301" y="1"/>
                  </a:cubicBezTo>
                  <a:close/>
                </a:path>
              </a:pathLst>
            </a:custGeom>
            <a:solidFill>
              <a:srgbClr val="BB51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713;p62">
              <a:extLst>
                <a:ext uri="{FF2B5EF4-FFF2-40B4-BE49-F238E27FC236}">
                  <a16:creationId xmlns:a16="http://schemas.microsoft.com/office/drawing/2014/main" id="{8B1A412E-1F2F-16E2-0D82-582B3A10CF4C}"/>
                </a:ext>
              </a:extLst>
            </p:cNvPr>
            <p:cNvSpPr/>
            <p:nvPr/>
          </p:nvSpPr>
          <p:spPr>
            <a:xfrm>
              <a:off x="5286111" y="2098587"/>
              <a:ext cx="60323" cy="93277"/>
            </a:xfrm>
            <a:custGeom>
              <a:avLst/>
              <a:gdLst/>
              <a:ahLst/>
              <a:cxnLst/>
              <a:rect l="l" t="t" r="r" b="b"/>
              <a:pathLst>
                <a:path w="3370" h="5211" extrusionOk="0">
                  <a:moveTo>
                    <a:pt x="1059" y="0"/>
                  </a:moveTo>
                  <a:cubicBezTo>
                    <a:pt x="952" y="0"/>
                    <a:pt x="842" y="18"/>
                    <a:pt x="734" y="54"/>
                  </a:cubicBezTo>
                  <a:cubicBezTo>
                    <a:pt x="267" y="220"/>
                    <a:pt x="0" y="754"/>
                    <a:pt x="200" y="1255"/>
                  </a:cubicBezTo>
                  <a:lnTo>
                    <a:pt x="1434" y="4590"/>
                  </a:lnTo>
                  <a:cubicBezTo>
                    <a:pt x="1591" y="4982"/>
                    <a:pt x="1953" y="5211"/>
                    <a:pt x="2327" y="5211"/>
                  </a:cubicBezTo>
                  <a:cubicBezTo>
                    <a:pt x="2430" y="5211"/>
                    <a:pt x="2534" y="5193"/>
                    <a:pt x="2635" y="5157"/>
                  </a:cubicBezTo>
                  <a:cubicBezTo>
                    <a:pt x="3136" y="4957"/>
                    <a:pt x="3369" y="4423"/>
                    <a:pt x="3202" y="3956"/>
                  </a:cubicBezTo>
                  <a:lnTo>
                    <a:pt x="1935" y="621"/>
                  </a:lnTo>
                  <a:cubicBezTo>
                    <a:pt x="1804" y="229"/>
                    <a:pt x="1448" y="0"/>
                    <a:pt x="1059" y="0"/>
                  </a:cubicBezTo>
                  <a:close/>
                </a:path>
              </a:pathLst>
            </a:custGeom>
            <a:solidFill>
              <a:srgbClr val="8130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714;p62">
              <a:extLst>
                <a:ext uri="{FF2B5EF4-FFF2-40B4-BE49-F238E27FC236}">
                  <a16:creationId xmlns:a16="http://schemas.microsoft.com/office/drawing/2014/main" id="{18798423-66A8-B932-4E65-7B30C2ABAE0F}"/>
                </a:ext>
              </a:extLst>
            </p:cNvPr>
            <p:cNvSpPr/>
            <p:nvPr/>
          </p:nvSpPr>
          <p:spPr>
            <a:xfrm>
              <a:off x="5428220" y="2019666"/>
              <a:ext cx="83611" cy="77131"/>
            </a:xfrm>
            <a:custGeom>
              <a:avLst/>
              <a:gdLst/>
              <a:ahLst/>
              <a:cxnLst/>
              <a:rect l="l" t="t" r="r" b="b"/>
              <a:pathLst>
                <a:path w="4671" h="4309" extrusionOk="0">
                  <a:moveTo>
                    <a:pt x="3603" y="1"/>
                  </a:moveTo>
                  <a:cubicBezTo>
                    <a:pt x="3372" y="1"/>
                    <a:pt x="3144" y="85"/>
                    <a:pt x="2969" y="260"/>
                  </a:cubicBezTo>
                  <a:lnTo>
                    <a:pt x="400" y="2695"/>
                  </a:lnTo>
                  <a:cubicBezTo>
                    <a:pt x="33" y="3062"/>
                    <a:pt x="0" y="3629"/>
                    <a:pt x="367" y="4029"/>
                  </a:cubicBezTo>
                  <a:cubicBezTo>
                    <a:pt x="538" y="4217"/>
                    <a:pt x="778" y="4309"/>
                    <a:pt x="1022" y="4309"/>
                  </a:cubicBezTo>
                  <a:cubicBezTo>
                    <a:pt x="1254" y="4309"/>
                    <a:pt x="1489" y="4225"/>
                    <a:pt x="1668" y="4062"/>
                  </a:cubicBezTo>
                  <a:lnTo>
                    <a:pt x="4270" y="1627"/>
                  </a:lnTo>
                  <a:cubicBezTo>
                    <a:pt x="4637" y="1260"/>
                    <a:pt x="4670" y="660"/>
                    <a:pt x="4303" y="293"/>
                  </a:cubicBezTo>
                  <a:cubicBezTo>
                    <a:pt x="4111" y="101"/>
                    <a:pt x="3856" y="1"/>
                    <a:pt x="3603" y="1"/>
                  </a:cubicBezTo>
                  <a:close/>
                </a:path>
              </a:pathLst>
            </a:custGeom>
            <a:solidFill>
              <a:srgbClr val="BB51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715;p62">
              <a:extLst>
                <a:ext uri="{FF2B5EF4-FFF2-40B4-BE49-F238E27FC236}">
                  <a16:creationId xmlns:a16="http://schemas.microsoft.com/office/drawing/2014/main" id="{36796298-86BC-99E9-6015-E8A6D1816598}"/>
                </a:ext>
              </a:extLst>
            </p:cNvPr>
            <p:cNvSpPr/>
            <p:nvPr/>
          </p:nvSpPr>
          <p:spPr>
            <a:xfrm>
              <a:off x="5436579" y="2239854"/>
              <a:ext cx="36426" cy="36444"/>
            </a:xfrm>
            <a:custGeom>
              <a:avLst/>
              <a:gdLst/>
              <a:ahLst/>
              <a:cxnLst/>
              <a:rect l="l" t="t" r="r" b="b"/>
              <a:pathLst>
                <a:path w="2035" h="2036" extrusionOk="0">
                  <a:moveTo>
                    <a:pt x="2001" y="1"/>
                  </a:moveTo>
                  <a:lnTo>
                    <a:pt x="0" y="34"/>
                  </a:lnTo>
                  <a:lnTo>
                    <a:pt x="33" y="2035"/>
                  </a:lnTo>
                  <a:lnTo>
                    <a:pt x="2035" y="2002"/>
                  </a:lnTo>
                  <a:lnTo>
                    <a:pt x="2001" y="1"/>
                  </a:lnTo>
                  <a:close/>
                </a:path>
              </a:pathLst>
            </a:custGeom>
            <a:solidFill>
              <a:srgbClr val="7D94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716;p62">
              <a:extLst>
                <a:ext uri="{FF2B5EF4-FFF2-40B4-BE49-F238E27FC236}">
                  <a16:creationId xmlns:a16="http://schemas.microsoft.com/office/drawing/2014/main" id="{7ED36D3D-56EC-33AC-8B6C-54FE09FD7A3F}"/>
                </a:ext>
              </a:extLst>
            </p:cNvPr>
            <p:cNvSpPr/>
            <p:nvPr/>
          </p:nvSpPr>
          <p:spPr>
            <a:xfrm>
              <a:off x="5545250" y="1912052"/>
              <a:ext cx="36426" cy="36444"/>
            </a:xfrm>
            <a:custGeom>
              <a:avLst/>
              <a:gdLst/>
              <a:ahLst/>
              <a:cxnLst/>
              <a:rect l="l" t="t" r="r" b="b"/>
              <a:pathLst>
                <a:path w="2035" h="2036" extrusionOk="0">
                  <a:moveTo>
                    <a:pt x="2001" y="0"/>
                  </a:moveTo>
                  <a:lnTo>
                    <a:pt x="0" y="34"/>
                  </a:lnTo>
                  <a:lnTo>
                    <a:pt x="33" y="2035"/>
                  </a:lnTo>
                  <a:lnTo>
                    <a:pt x="2035" y="2035"/>
                  </a:lnTo>
                  <a:lnTo>
                    <a:pt x="200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717;p62">
              <a:extLst>
                <a:ext uri="{FF2B5EF4-FFF2-40B4-BE49-F238E27FC236}">
                  <a16:creationId xmlns:a16="http://schemas.microsoft.com/office/drawing/2014/main" id="{C8E3AF00-9229-69FD-029E-438C5AF07A2F}"/>
                </a:ext>
              </a:extLst>
            </p:cNvPr>
            <p:cNvSpPr/>
            <p:nvPr/>
          </p:nvSpPr>
          <p:spPr>
            <a:xfrm>
              <a:off x="5861095" y="2211787"/>
              <a:ext cx="36444" cy="36444"/>
            </a:xfrm>
            <a:custGeom>
              <a:avLst/>
              <a:gdLst/>
              <a:ahLst/>
              <a:cxnLst/>
              <a:rect l="l" t="t" r="r" b="b"/>
              <a:pathLst>
                <a:path w="2036" h="2036" extrusionOk="0">
                  <a:moveTo>
                    <a:pt x="2002" y="1"/>
                  </a:moveTo>
                  <a:lnTo>
                    <a:pt x="1" y="34"/>
                  </a:lnTo>
                  <a:lnTo>
                    <a:pt x="34" y="2036"/>
                  </a:lnTo>
                  <a:lnTo>
                    <a:pt x="2036" y="2002"/>
                  </a:lnTo>
                  <a:lnTo>
                    <a:pt x="200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718;p62">
              <a:extLst>
                <a:ext uri="{FF2B5EF4-FFF2-40B4-BE49-F238E27FC236}">
                  <a16:creationId xmlns:a16="http://schemas.microsoft.com/office/drawing/2014/main" id="{F82B96A7-1B80-0DC9-D419-6A923E2DE5DC}"/>
                </a:ext>
              </a:extLst>
            </p:cNvPr>
            <p:cNvSpPr/>
            <p:nvPr/>
          </p:nvSpPr>
          <p:spPr>
            <a:xfrm>
              <a:off x="5742275" y="2514512"/>
              <a:ext cx="36444" cy="36444"/>
            </a:xfrm>
            <a:custGeom>
              <a:avLst/>
              <a:gdLst/>
              <a:ahLst/>
              <a:cxnLst/>
              <a:rect l="l" t="t" r="r" b="b"/>
              <a:pathLst>
                <a:path w="2036" h="2036" extrusionOk="0">
                  <a:moveTo>
                    <a:pt x="2002" y="1"/>
                  </a:moveTo>
                  <a:lnTo>
                    <a:pt x="1" y="34"/>
                  </a:lnTo>
                  <a:lnTo>
                    <a:pt x="34" y="2036"/>
                  </a:lnTo>
                  <a:lnTo>
                    <a:pt x="2036" y="2002"/>
                  </a:lnTo>
                  <a:lnTo>
                    <a:pt x="200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719;p62">
              <a:extLst>
                <a:ext uri="{FF2B5EF4-FFF2-40B4-BE49-F238E27FC236}">
                  <a16:creationId xmlns:a16="http://schemas.microsoft.com/office/drawing/2014/main" id="{E32C670E-F30B-4D62-CDFC-510A5EA12A77}"/>
                </a:ext>
              </a:extLst>
            </p:cNvPr>
            <p:cNvSpPr/>
            <p:nvPr/>
          </p:nvSpPr>
          <p:spPr>
            <a:xfrm>
              <a:off x="4995326" y="1698737"/>
              <a:ext cx="759515" cy="740559"/>
            </a:xfrm>
            <a:custGeom>
              <a:avLst/>
              <a:gdLst/>
              <a:ahLst/>
              <a:cxnLst/>
              <a:rect l="l" t="t" r="r" b="b"/>
              <a:pathLst>
                <a:path w="42431" h="41372" extrusionOk="0">
                  <a:moveTo>
                    <a:pt x="8363" y="0"/>
                  </a:moveTo>
                  <a:cubicBezTo>
                    <a:pt x="6840" y="0"/>
                    <a:pt x="5320" y="592"/>
                    <a:pt x="4170" y="1777"/>
                  </a:cubicBezTo>
                  <a:lnTo>
                    <a:pt x="0" y="5980"/>
                  </a:lnTo>
                  <a:lnTo>
                    <a:pt x="1801" y="7748"/>
                  </a:lnTo>
                  <a:lnTo>
                    <a:pt x="4637" y="4846"/>
                  </a:lnTo>
                  <a:lnTo>
                    <a:pt x="37027" y="36702"/>
                  </a:lnTo>
                  <a:lnTo>
                    <a:pt x="34191" y="39604"/>
                  </a:lnTo>
                  <a:lnTo>
                    <a:pt x="35959" y="41372"/>
                  </a:lnTo>
                  <a:lnTo>
                    <a:pt x="40129" y="37136"/>
                  </a:lnTo>
                  <a:cubicBezTo>
                    <a:pt x="42430" y="34834"/>
                    <a:pt x="42397" y="31098"/>
                    <a:pt x="40062" y="28830"/>
                  </a:cubicBezTo>
                  <a:lnTo>
                    <a:pt x="12476" y="1677"/>
                  </a:lnTo>
                  <a:cubicBezTo>
                    <a:pt x="11325" y="559"/>
                    <a:pt x="9842" y="0"/>
                    <a:pt x="836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720;p62">
              <a:extLst>
                <a:ext uri="{FF2B5EF4-FFF2-40B4-BE49-F238E27FC236}">
                  <a16:creationId xmlns:a16="http://schemas.microsoft.com/office/drawing/2014/main" id="{F4AF0002-4369-18E8-8FAA-BEF87E58AAC7}"/>
                </a:ext>
              </a:extLst>
            </p:cNvPr>
            <p:cNvSpPr/>
            <p:nvPr/>
          </p:nvSpPr>
          <p:spPr>
            <a:xfrm>
              <a:off x="4721259" y="1770087"/>
              <a:ext cx="955949" cy="949255"/>
            </a:xfrm>
            <a:custGeom>
              <a:avLst/>
              <a:gdLst/>
              <a:ahLst/>
              <a:cxnLst/>
              <a:rect l="l" t="t" r="r" b="b"/>
              <a:pathLst>
                <a:path w="53405" h="53031" extrusionOk="0">
                  <a:moveTo>
                    <a:pt x="21782" y="1"/>
                  </a:moveTo>
                  <a:cubicBezTo>
                    <a:pt x="21171" y="1"/>
                    <a:pt x="20557" y="234"/>
                    <a:pt x="20081" y="693"/>
                  </a:cubicBezTo>
                  <a:lnTo>
                    <a:pt x="0" y="21141"/>
                  </a:lnTo>
                  <a:lnTo>
                    <a:pt x="32390" y="53030"/>
                  </a:lnTo>
                  <a:lnTo>
                    <a:pt x="52504" y="32582"/>
                  </a:lnTo>
                  <a:cubicBezTo>
                    <a:pt x="53405" y="31682"/>
                    <a:pt x="53405" y="30181"/>
                    <a:pt x="52471" y="29247"/>
                  </a:cubicBezTo>
                  <a:lnTo>
                    <a:pt x="23417" y="660"/>
                  </a:lnTo>
                  <a:cubicBezTo>
                    <a:pt x="22959" y="218"/>
                    <a:pt x="22372" y="1"/>
                    <a:pt x="217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721;p62">
              <a:extLst>
                <a:ext uri="{FF2B5EF4-FFF2-40B4-BE49-F238E27FC236}">
                  <a16:creationId xmlns:a16="http://schemas.microsoft.com/office/drawing/2014/main" id="{A7FADE25-F6C3-01E3-4582-884683D97BD9}"/>
                </a:ext>
              </a:extLst>
            </p:cNvPr>
            <p:cNvSpPr/>
            <p:nvPr/>
          </p:nvSpPr>
          <p:spPr>
            <a:xfrm>
              <a:off x="4915904" y="1836818"/>
              <a:ext cx="691459" cy="684281"/>
            </a:xfrm>
            <a:custGeom>
              <a:avLst/>
              <a:gdLst/>
              <a:ahLst/>
              <a:cxnLst/>
              <a:rect l="l" t="t" r="r" b="b"/>
              <a:pathLst>
                <a:path w="38629" h="38228" extrusionOk="0">
                  <a:moveTo>
                    <a:pt x="6238" y="0"/>
                  </a:moveTo>
                  <a:lnTo>
                    <a:pt x="1" y="6338"/>
                  </a:lnTo>
                  <a:lnTo>
                    <a:pt x="32390" y="38228"/>
                  </a:lnTo>
                  <a:lnTo>
                    <a:pt x="38628" y="31890"/>
                  </a:lnTo>
                  <a:lnTo>
                    <a:pt x="6238" y="0"/>
                  </a:lnTo>
                  <a:close/>
                </a:path>
              </a:pathLst>
            </a:custGeom>
            <a:solidFill>
              <a:srgbClr val="E38C45">
                <a:alpha val="32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722;p62">
              <a:extLst>
                <a:ext uri="{FF2B5EF4-FFF2-40B4-BE49-F238E27FC236}">
                  <a16:creationId xmlns:a16="http://schemas.microsoft.com/office/drawing/2014/main" id="{570A7E88-B297-E7EE-0AAE-4B9E7421D196}"/>
                </a:ext>
              </a:extLst>
            </p:cNvPr>
            <p:cNvSpPr/>
            <p:nvPr/>
          </p:nvSpPr>
          <p:spPr>
            <a:xfrm>
              <a:off x="4819172" y="2004004"/>
              <a:ext cx="623976" cy="615026"/>
            </a:xfrm>
            <a:custGeom>
              <a:avLst/>
              <a:gdLst/>
              <a:ahLst/>
              <a:cxnLst/>
              <a:rect l="l" t="t" r="r" b="b"/>
              <a:pathLst>
                <a:path w="34859" h="34359" extrusionOk="0">
                  <a:moveTo>
                    <a:pt x="2436" y="1"/>
                  </a:moveTo>
                  <a:lnTo>
                    <a:pt x="1" y="2469"/>
                  </a:lnTo>
                  <a:lnTo>
                    <a:pt x="32391" y="34358"/>
                  </a:lnTo>
                  <a:lnTo>
                    <a:pt x="34859" y="31890"/>
                  </a:lnTo>
                  <a:lnTo>
                    <a:pt x="2436" y="1"/>
                  </a:lnTo>
                  <a:close/>
                </a:path>
              </a:pathLst>
            </a:custGeom>
            <a:solidFill>
              <a:srgbClr val="E38C45">
                <a:alpha val="32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2723;p62">
              <a:extLst>
                <a:ext uri="{FF2B5EF4-FFF2-40B4-BE49-F238E27FC236}">
                  <a16:creationId xmlns:a16="http://schemas.microsoft.com/office/drawing/2014/main" id="{9F87246B-D95D-4C61-CCA4-7129FA595F15}"/>
                </a:ext>
              </a:extLst>
            </p:cNvPr>
            <p:cNvSpPr/>
            <p:nvPr/>
          </p:nvSpPr>
          <p:spPr>
            <a:xfrm>
              <a:off x="5133836" y="2440352"/>
              <a:ext cx="98539" cy="37805"/>
            </a:xfrm>
            <a:custGeom>
              <a:avLst/>
              <a:gdLst/>
              <a:ahLst/>
              <a:cxnLst/>
              <a:rect l="l" t="t" r="r" b="b"/>
              <a:pathLst>
                <a:path w="5505" h="2112" extrusionOk="0">
                  <a:moveTo>
                    <a:pt x="953" y="0"/>
                  </a:moveTo>
                  <a:cubicBezTo>
                    <a:pt x="473" y="0"/>
                    <a:pt x="99" y="380"/>
                    <a:pt x="68" y="875"/>
                  </a:cubicBezTo>
                  <a:cubicBezTo>
                    <a:pt x="1" y="1375"/>
                    <a:pt x="401" y="1809"/>
                    <a:pt x="902" y="1876"/>
                  </a:cubicBezTo>
                  <a:lnTo>
                    <a:pt x="4471" y="2109"/>
                  </a:lnTo>
                  <a:cubicBezTo>
                    <a:pt x="4492" y="2111"/>
                    <a:pt x="4513" y="2111"/>
                    <a:pt x="4534" y="2111"/>
                  </a:cubicBezTo>
                  <a:cubicBezTo>
                    <a:pt x="5007" y="2111"/>
                    <a:pt x="5408" y="1754"/>
                    <a:pt x="5472" y="1275"/>
                  </a:cubicBezTo>
                  <a:cubicBezTo>
                    <a:pt x="5505" y="741"/>
                    <a:pt x="5105" y="308"/>
                    <a:pt x="4604" y="274"/>
                  </a:cubicBezTo>
                  <a:lnTo>
                    <a:pt x="1068" y="8"/>
                  </a:lnTo>
                  <a:cubicBezTo>
                    <a:pt x="1029" y="3"/>
                    <a:pt x="991" y="0"/>
                    <a:pt x="9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2724;p62">
              <a:extLst>
                <a:ext uri="{FF2B5EF4-FFF2-40B4-BE49-F238E27FC236}">
                  <a16:creationId xmlns:a16="http://schemas.microsoft.com/office/drawing/2014/main" id="{CE9E16C0-1DD3-6A5F-860F-C383605FD9A3}"/>
                </a:ext>
              </a:extLst>
            </p:cNvPr>
            <p:cNvSpPr/>
            <p:nvPr/>
          </p:nvSpPr>
          <p:spPr>
            <a:xfrm>
              <a:off x="5497475" y="2272558"/>
              <a:ext cx="43604" cy="96427"/>
            </a:xfrm>
            <a:custGeom>
              <a:avLst/>
              <a:gdLst/>
              <a:ahLst/>
              <a:cxnLst/>
              <a:rect l="l" t="t" r="r" b="b"/>
              <a:pathLst>
                <a:path w="2436" h="5387" extrusionOk="0">
                  <a:moveTo>
                    <a:pt x="1417" y="0"/>
                  </a:moveTo>
                  <a:cubicBezTo>
                    <a:pt x="963" y="0"/>
                    <a:pt x="562" y="348"/>
                    <a:pt x="501" y="809"/>
                  </a:cubicBezTo>
                  <a:lnTo>
                    <a:pt x="67" y="4345"/>
                  </a:lnTo>
                  <a:cubicBezTo>
                    <a:pt x="0" y="4845"/>
                    <a:pt x="367" y="5312"/>
                    <a:pt x="868" y="5379"/>
                  </a:cubicBezTo>
                  <a:cubicBezTo>
                    <a:pt x="907" y="5384"/>
                    <a:pt x="947" y="5387"/>
                    <a:pt x="986" y="5387"/>
                  </a:cubicBezTo>
                  <a:cubicBezTo>
                    <a:pt x="1439" y="5387"/>
                    <a:pt x="1840" y="5039"/>
                    <a:pt x="1902" y="4578"/>
                  </a:cubicBezTo>
                  <a:lnTo>
                    <a:pt x="2369" y="1042"/>
                  </a:lnTo>
                  <a:cubicBezTo>
                    <a:pt x="2436" y="542"/>
                    <a:pt x="2069" y="75"/>
                    <a:pt x="1535" y="8"/>
                  </a:cubicBezTo>
                  <a:cubicBezTo>
                    <a:pt x="1495" y="3"/>
                    <a:pt x="1456" y="0"/>
                    <a:pt x="14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2725;p62">
              <a:extLst>
                <a:ext uri="{FF2B5EF4-FFF2-40B4-BE49-F238E27FC236}">
                  <a16:creationId xmlns:a16="http://schemas.microsoft.com/office/drawing/2014/main" id="{60FDBF45-C316-A650-B837-46B18A95AAD1}"/>
                </a:ext>
              </a:extLst>
            </p:cNvPr>
            <p:cNvSpPr/>
            <p:nvPr/>
          </p:nvSpPr>
          <p:spPr>
            <a:xfrm>
              <a:off x="5210269" y="2237474"/>
              <a:ext cx="78241" cy="82644"/>
            </a:xfrm>
            <a:custGeom>
              <a:avLst/>
              <a:gdLst/>
              <a:ahLst/>
              <a:cxnLst/>
              <a:rect l="l" t="t" r="r" b="b"/>
              <a:pathLst>
                <a:path w="4371" h="4617" extrusionOk="0">
                  <a:moveTo>
                    <a:pt x="3312" y="1"/>
                  </a:moveTo>
                  <a:cubicBezTo>
                    <a:pt x="3049" y="1"/>
                    <a:pt x="2789" y="110"/>
                    <a:pt x="2603" y="334"/>
                  </a:cubicBezTo>
                  <a:lnTo>
                    <a:pt x="334" y="3102"/>
                  </a:lnTo>
                  <a:cubicBezTo>
                    <a:pt x="1" y="3469"/>
                    <a:pt x="67" y="4070"/>
                    <a:pt x="468" y="4403"/>
                  </a:cubicBezTo>
                  <a:cubicBezTo>
                    <a:pt x="641" y="4548"/>
                    <a:pt x="851" y="4617"/>
                    <a:pt x="1058" y="4617"/>
                  </a:cubicBezTo>
                  <a:cubicBezTo>
                    <a:pt x="1331" y="4617"/>
                    <a:pt x="1598" y="4497"/>
                    <a:pt x="1769" y="4270"/>
                  </a:cubicBezTo>
                  <a:lnTo>
                    <a:pt x="4037" y="1535"/>
                  </a:lnTo>
                  <a:cubicBezTo>
                    <a:pt x="4370" y="1134"/>
                    <a:pt x="4304" y="534"/>
                    <a:pt x="3903" y="200"/>
                  </a:cubicBezTo>
                  <a:cubicBezTo>
                    <a:pt x="3727" y="68"/>
                    <a:pt x="3519" y="1"/>
                    <a:pt x="33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2726;p62">
              <a:extLst>
                <a:ext uri="{FF2B5EF4-FFF2-40B4-BE49-F238E27FC236}">
                  <a16:creationId xmlns:a16="http://schemas.microsoft.com/office/drawing/2014/main" id="{A7FC83B0-C1F0-790B-25A6-7CC1F8C32189}"/>
                </a:ext>
              </a:extLst>
            </p:cNvPr>
            <p:cNvSpPr/>
            <p:nvPr/>
          </p:nvSpPr>
          <p:spPr>
            <a:xfrm>
              <a:off x="4845449" y="2098587"/>
              <a:ext cx="59732" cy="93277"/>
            </a:xfrm>
            <a:custGeom>
              <a:avLst/>
              <a:gdLst/>
              <a:ahLst/>
              <a:cxnLst/>
              <a:rect l="l" t="t" r="r" b="b"/>
              <a:pathLst>
                <a:path w="3337" h="5211" extrusionOk="0">
                  <a:moveTo>
                    <a:pt x="1026" y="0"/>
                  </a:moveTo>
                  <a:cubicBezTo>
                    <a:pt x="919" y="0"/>
                    <a:pt x="809" y="18"/>
                    <a:pt x="701" y="54"/>
                  </a:cubicBezTo>
                  <a:cubicBezTo>
                    <a:pt x="234" y="220"/>
                    <a:pt x="0" y="788"/>
                    <a:pt x="167" y="1255"/>
                  </a:cubicBezTo>
                  <a:lnTo>
                    <a:pt x="1435" y="4590"/>
                  </a:lnTo>
                  <a:cubicBezTo>
                    <a:pt x="1566" y="4982"/>
                    <a:pt x="1922" y="5211"/>
                    <a:pt x="2295" y="5211"/>
                  </a:cubicBezTo>
                  <a:cubicBezTo>
                    <a:pt x="2397" y="5211"/>
                    <a:pt x="2501" y="5193"/>
                    <a:pt x="2602" y="5157"/>
                  </a:cubicBezTo>
                  <a:cubicBezTo>
                    <a:pt x="3103" y="4957"/>
                    <a:pt x="3336" y="4423"/>
                    <a:pt x="3169" y="3956"/>
                  </a:cubicBezTo>
                  <a:lnTo>
                    <a:pt x="1902" y="621"/>
                  </a:lnTo>
                  <a:cubicBezTo>
                    <a:pt x="1771" y="229"/>
                    <a:pt x="1415" y="0"/>
                    <a:pt x="10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2727;p62">
              <a:extLst>
                <a:ext uri="{FF2B5EF4-FFF2-40B4-BE49-F238E27FC236}">
                  <a16:creationId xmlns:a16="http://schemas.microsoft.com/office/drawing/2014/main" id="{EF804EB0-751A-357B-D106-91316630165E}"/>
                </a:ext>
              </a:extLst>
            </p:cNvPr>
            <p:cNvSpPr/>
            <p:nvPr/>
          </p:nvSpPr>
          <p:spPr>
            <a:xfrm>
              <a:off x="4986967" y="2019129"/>
              <a:ext cx="83611" cy="77597"/>
            </a:xfrm>
            <a:custGeom>
              <a:avLst/>
              <a:gdLst/>
              <a:ahLst/>
              <a:cxnLst/>
              <a:rect l="l" t="t" r="r" b="b"/>
              <a:pathLst>
                <a:path w="4671" h="4335" extrusionOk="0">
                  <a:moveTo>
                    <a:pt x="3600" y="1"/>
                  </a:moveTo>
                  <a:cubicBezTo>
                    <a:pt x="3370" y="1"/>
                    <a:pt x="3140" y="85"/>
                    <a:pt x="2969" y="256"/>
                  </a:cubicBezTo>
                  <a:lnTo>
                    <a:pt x="400" y="2691"/>
                  </a:lnTo>
                  <a:cubicBezTo>
                    <a:pt x="0" y="3058"/>
                    <a:pt x="0" y="3659"/>
                    <a:pt x="367" y="4026"/>
                  </a:cubicBezTo>
                  <a:cubicBezTo>
                    <a:pt x="541" y="4235"/>
                    <a:pt x="789" y="4335"/>
                    <a:pt x="1042" y="4335"/>
                  </a:cubicBezTo>
                  <a:cubicBezTo>
                    <a:pt x="1274" y="4335"/>
                    <a:pt x="1510" y="4252"/>
                    <a:pt x="1701" y="4092"/>
                  </a:cubicBezTo>
                  <a:lnTo>
                    <a:pt x="4270" y="1657"/>
                  </a:lnTo>
                  <a:cubicBezTo>
                    <a:pt x="4637" y="1290"/>
                    <a:pt x="4670" y="690"/>
                    <a:pt x="4303" y="323"/>
                  </a:cubicBezTo>
                  <a:cubicBezTo>
                    <a:pt x="4126" y="110"/>
                    <a:pt x="3863" y="1"/>
                    <a:pt x="360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2728;p62">
              <a:extLst>
                <a:ext uri="{FF2B5EF4-FFF2-40B4-BE49-F238E27FC236}">
                  <a16:creationId xmlns:a16="http://schemas.microsoft.com/office/drawing/2014/main" id="{24543235-87E1-5AFD-AAC7-140BAE044799}"/>
                </a:ext>
              </a:extLst>
            </p:cNvPr>
            <p:cNvSpPr/>
            <p:nvPr/>
          </p:nvSpPr>
          <p:spPr>
            <a:xfrm>
              <a:off x="5185800" y="2032304"/>
              <a:ext cx="60323" cy="93295"/>
            </a:xfrm>
            <a:custGeom>
              <a:avLst/>
              <a:gdLst/>
              <a:ahLst/>
              <a:cxnLst/>
              <a:rect l="l" t="t" r="r" b="b"/>
              <a:pathLst>
                <a:path w="3370" h="5212" extrusionOk="0">
                  <a:moveTo>
                    <a:pt x="1059" y="1"/>
                  </a:moveTo>
                  <a:cubicBezTo>
                    <a:pt x="952" y="1"/>
                    <a:pt x="842" y="18"/>
                    <a:pt x="734" y="54"/>
                  </a:cubicBezTo>
                  <a:cubicBezTo>
                    <a:pt x="267" y="254"/>
                    <a:pt x="0" y="788"/>
                    <a:pt x="200" y="1255"/>
                  </a:cubicBezTo>
                  <a:lnTo>
                    <a:pt x="1434" y="4591"/>
                  </a:lnTo>
                  <a:cubicBezTo>
                    <a:pt x="1591" y="4983"/>
                    <a:pt x="1953" y="5211"/>
                    <a:pt x="2327" y="5211"/>
                  </a:cubicBezTo>
                  <a:cubicBezTo>
                    <a:pt x="2430" y="5211"/>
                    <a:pt x="2534" y="5194"/>
                    <a:pt x="2635" y="5158"/>
                  </a:cubicBezTo>
                  <a:cubicBezTo>
                    <a:pt x="3136" y="4958"/>
                    <a:pt x="3369" y="4424"/>
                    <a:pt x="3202" y="3957"/>
                  </a:cubicBezTo>
                  <a:lnTo>
                    <a:pt x="1935" y="621"/>
                  </a:lnTo>
                  <a:cubicBezTo>
                    <a:pt x="1804" y="229"/>
                    <a:pt x="1448" y="1"/>
                    <a:pt x="10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2729;p62">
              <a:extLst>
                <a:ext uri="{FF2B5EF4-FFF2-40B4-BE49-F238E27FC236}">
                  <a16:creationId xmlns:a16="http://schemas.microsoft.com/office/drawing/2014/main" id="{8E884799-CC62-4967-FDF6-21D9CEF310B1}"/>
                </a:ext>
              </a:extLst>
            </p:cNvPr>
            <p:cNvSpPr/>
            <p:nvPr/>
          </p:nvSpPr>
          <p:spPr>
            <a:xfrm>
              <a:off x="4995326" y="2189108"/>
              <a:ext cx="35836" cy="36444"/>
            </a:xfrm>
            <a:custGeom>
              <a:avLst/>
              <a:gdLst/>
              <a:ahLst/>
              <a:cxnLst/>
              <a:rect l="l" t="t" r="r" b="b"/>
              <a:pathLst>
                <a:path w="2002" h="2036" extrusionOk="0">
                  <a:moveTo>
                    <a:pt x="2002" y="0"/>
                  </a:moveTo>
                  <a:lnTo>
                    <a:pt x="0" y="34"/>
                  </a:lnTo>
                  <a:lnTo>
                    <a:pt x="0" y="2035"/>
                  </a:lnTo>
                  <a:lnTo>
                    <a:pt x="2002" y="2035"/>
                  </a:lnTo>
                  <a:lnTo>
                    <a:pt x="200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2730;p62">
              <a:extLst>
                <a:ext uri="{FF2B5EF4-FFF2-40B4-BE49-F238E27FC236}">
                  <a16:creationId xmlns:a16="http://schemas.microsoft.com/office/drawing/2014/main" id="{800D67EE-753A-8280-5ADE-30F8CF349EA4}"/>
                </a:ext>
              </a:extLst>
            </p:cNvPr>
            <p:cNvSpPr/>
            <p:nvPr/>
          </p:nvSpPr>
          <p:spPr>
            <a:xfrm>
              <a:off x="5103997" y="1912052"/>
              <a:ext cx="36426" cy="36444"/>
            </a:xfrm>
            <a:custGeom>
              <a:avLst/>
              <a:gdLst/>
              <a:ahLst/>
              <a:cxnLst/>
              <a:rect l="l" t="t" r="r" b="b"/>
              <a:pathLst>
                <a:path w="2035" h="2036" extrusionOk="0">
                  <a:moveTo>
                    <a:pt x="2035" y="0"/>
                  </a:moveTo>
                  <a:lnTo>
                    <a:pt x="0" y="34"/>
                  </a:lnTo>
                  <a:lnTo>
                    <a:pt x="33" y="2035"/>
                  </a:lnTo>
                  <a:lnTo>
                    <a:pt x="2035" y="2002"/>
                  </a:lnTo>
                  <a:lnTo>
                    <a:pt x="203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2731;p62">
              <a:extLst>
                <a:ext uri="{FF2B5EF4-FFF2-40B4-BE49-F238E27FC236}">
                  <a16:creationId xmlns:a16="http://schemas.microsoft.com/office/drawing/2014/main" id="{DBC931E8-5F3B-616B-153C-D2849E6DDD1A}"/>
                </a:ext>
              </a:extLst>
            </p:cNvPr>
            <p:cNvSpPr/>
            <p:nvPr/>
          </p:nvSpPr>
          <p:spPr>
            <a:xfrm>
              <a:off x="5419860" y="2211787"/>
              <a:ext cx="36426" cy="36444"/>
            </a:xfrm>
            <a:custGeom>
              <a:avLst/>
              <a:gdLst/>
              <a:ahLst/>
              <a:cxnLst/>
              <a:rect l="l" t="t" r="r" b="b"/>
              <a:pathLst>
                <a:path w="2035" h="2036" extrusionOk="0">
                  <a:moveTo>
                    <a:pt x="2001" y="1"/>
                  </a:moveTo>
                  <a:lnTo>
                    <a:pt x="0" y="34"/>
                  </a:lnTo>
                  <a:lnTo>
                    <a:pt x="33" y="2036"/>
                  </a:lnTo>
                  <a:lnTo>
                    <a:pt x="2035" y="2002"/>
                  </a:lnTo>
                  <a:lnTo>
                    <a:pt x="200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2732;p62">
              <a:extLst>
                <a:ext uri="{FF2B5EF4-FFF2-40B4-BE49-F238E27FC236}">
                  <a16:creationId xmlns:a16="http://schemas.microsoft.com/office/drawing/2014/main" id="{8251879C-E5F5-A1B7-E180-F89069143551}"/>
                </a:ext>
              </a:extLst>
            </p:cNvPr>
            <p:cNvSpPr/>
            <p:nvPr/>
          </p:nvSpPr>
          <p:spPr>
            <a:xfrm>
              <a:off x="5301631" y="2514512"/>
              <a:ext cx="36444" cy="36444"/>
            </a:xfrm>
            <a:custGeom>
              <a:avLst/>
              <a:gdLst/>
              <a:ahLst/>
              <a:cxnLst/>
              <a:rect l="l" t="t" r="r" b="b"/>
              <a:pathLst>
                <a:path w="2036" h="2036" extrusionOk="0">
                  <a:moveTo>
                    <a:pt x="2002" y="1"/>
                  </a:moveTo>
                  <a:lnTo>
                    <a:pt x="0" y="34"/>
                  </a:lnTo>
                  <a:lnTo>
                    <a:pt x="0" y="2036"/>
                  </a:lnTo>
                  <a:lnTo>
                    <a:pt x="2035" y="2036"/>
                  </a:lnTo>
                  <a:lnTo>
                    <a:pt x="200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2733;p62">
              <a:extLst>
                <a:ext uri="{FF2B5EF4-FFF2-40B4-BE49-F238E27FC236}">
                  <a16:creationId xmlns:a16="http://schemas.microsoft.com/office/drawing/2014/main" id="{6021B5CC-CFE4-CCE7-88B1-66DA6ABDF496}"/>
                </a:ext>
              </a:extLst>
            </p:cNvPr>
            <p:cNvSpPr/>
            <p:nvPr/>
          </p:nvSpPr>
          <p:spPr>
            <a:xfrm>
              <a:off x="5759602" y="2078038"/>
              <a:ext cx="158845" cy="166022"/>
            </a:xfrm>
            <a:custGeom>
              <a:avLst/>
              <a:gdLst/>
              <a:ahLst/>
              <a:cxnLst/>
              <a:rect l="l" t="t" r="r" b="b"/>
              <a:pathLst>
                <a:path w="8874" h="9275" extrusionOk="0">
                  <a:moveTo>
                    <a:pt x="6205" y="1"/>
                  </a:moveTo>
                  <a:cubicBezTo>
                    <a:pt x="5971" y="1"/>
                    <a:pt x="5738" y="34"/>
                    <a:pt x="5504" y="101"/>
                  </a:cubicBezTo>
                  <a:cubicBezTo>
                    <a:pt x="4170" y="401"/>
                    <a:pt x="2969" y="1135"/>
                    <a:pt x="2035" y="2136"/>
                  </a:cubicBezTo>
                  <a:lnTo>
                    <a:pt x="1935" y="2102"/>
                  </a:lnTo>
                  <a:lnTo>
                    <a:pt x="1802" y="2403"/>
                  </a:lnTo>
                  <a:lnTo>
                    <a:pt x="1568" y="2636"/>
                  </a:lnTo>
                  <a:cubicBezTo>
                    <a:pt x="1068" y="3303"/>
                    <a:pt x="701" y="4037"/>
                    <a:pt x="467" y="4804"/>
                  </a:cubicBezTo>
                  <a:lnTo>
                    <a:pt x="167" y="5805"/>
                  </a:lnTo>
                  <a:cubicBezTo>
                    <a:pt x="167" y="5838"/>
                    <a:pt x="167" y="5838"/>
                    <a:pt x="167" y="5872"/>
                  </a:cubicBezTo>
                  <a:cubicBezTo>
                    <a:pt x="134" y="5905"/>
                    <a:pt x="134" y="5972"/>
                    <a:pt x="134" y="6005"/>
                  </a:cubicBezTo>
                  <a:cubicBezTo>
                    <a:pt x="134" y="6038"/>
                    <a:pt x="134" y="6072"/>
                    <a:pt x="134" y="6072"/>
                  </a:cubicBezTo>
                  <a:cubicBezTo>
                    <a:pt x="134" y="6079"/>
                    <a:pt x="135" y="6082"/>
                    <a:pt x="138" y="6082"/>
                  </a:cubicBezTo>
                  <a:cubicBezTo>
                    <a:pt x="142" y="6082"/>
                    <a:pt x="147" y="6074"/>
                    <a:pt x="148" y="6074"/>
                  </a:cubicBezTo>
                  <a:lnTo>
                    <a:pt x="148" y="6074"/>
                  </a:lnTo>
                  <a:cubicBezTo>
                    <a:pt x="149" y="6074"/>
                    <a:pt x="146" y="6081"/>
                    <a:pt x="134" y="6105"/>
                  </a:cubicBezTo>
                  <a:cubicBezTo>
                    <a:pt x="100" y="6205"/>
                    <a:pt x="100" y="6272"/>
                    <a:pt x="100" y="6339"/>
                  </a:cubicBezTo>
                  <a:cubicBezTo>
                    <a:pt x="0" y="7473"/>
                    <a:pt x="634" y="8574"/>
                    <a:pt x="1701" y="9041"/>
                  </a:cubicBezTo>
                  <a:cubicBezTo>
                    <a:pt x="1802" y="9074"/>
                    <a:pt x="1902" y="9141"/>
                    <a:pt x="2002" y="9174"/>
                  </a:cubicBezTo>
                  <a:cubicBezTo>
                    <a:pt x="2168" y="9207"/>
                    <a:pt x="2369" y="9241"/>
                    <a:pt x="2535" y="9274"/>
                  </a:cubicBezTo>
                  <a:lnTo>
                    <a:pt x="2902" y="9274"/>
                  </a:lnTo>
                  <a:cubicBezTo>
                    <a:pt x="3002" y="9241"/>
                    <a:pt x="3136" y="9241"/>
                    <a:pt x="3236" y="9207"/>
                  </a:cubicBezTo>
                  <a:lnTo>
                    <a:pt x="3436" y="9174"/>
                  </a:lnTo>
                  <a:cubicBezTo>
                    <a:pt x="3670" y="9141"/>
                    <a:pt x="3903" y="9041"/>
                    <a:pt x="4137" y="8974"/>
                  </a:cubicBezTo>
                  <a:cubicBezTo>
                    <a:pt x="5504" y="8474"/>
                    <a:pt x="6672" y="7540"/>
                    <a:pt x="7472" y="6372"/>
                  </a:cubicBezTo>
                  <a:lnTo>
                    <a:pt x="7506" y="6339"/>
                  </a:lnTo>
                  <a:cubicBezTo>
                    <a:pt x="7672" y="6072"/>
                    <a:pt x="7806" y="5838"/>
                    <a:pt x="7939" y="5571"/>
                  </a:cubicBezTo>
                  <a:lnTo>
                    <a:pt x="8406" y="4838"/>
                  </a:lnTo>
                  <a:lnTo>
                    <a:pt x="8306" y="4804"/>
                  </a:lnTo>
                  <a:lnTo>
                    <a:pt x="8340" y="4637"/>
                  </a:lnTo>
                  <a:cubicBezTo>
                    <a:pt x="8373" y="4571"/>
                    <a:pt x="8406" y="4537"/>
                    <a:pt x="8406" y="4471"/>
                  </a:cubicBezTo>
                  <a:lnTo>
                    <a:pt x="8706" y="3470"/>
                  </a:lnTo>
                  <a:cubicBezTo>
                    <a:pt x="8840" y="3036"/>
                    <a:pt x="8873" y="2569"/>
                    <a:pt x="8773" y="2102"/>
                  </a:cubicBezTo>
                  <a:cubicBezTo>
                    <a:pt x="8740" y="2002"/>
                    <a:pt x="8706" y="1869"/>
                    <a:pt x="8673" y="1769"/>
                  </a:cubicBezTo>
                  <a:cubicBezTo>
                    <a:pt x="8640" y="1735"/>
                    <a:pt x="8640" y="1702"/>
                    <a:pt x="8640" y="1669"/>
                  </a:cubicBezTo>
                  <a:cubicBezTo>
                    <a:pt x="8606" y="1602"/>
                    <a:pt x="8573" y="1569"/>
                    <a:pt x="8540" y="1502"/>
                  </a:cubicBezTo>
                  <a:cubicBezTo>
                    <a:pt x="8473" y="1335"/>
                    <a:pt x="8373" y="1168"/>
                    <a:pt x="8239" y="1002"/>
                  </a:cubicBezTo>
                  <a:lnTo>
                    <a:pt x="8206" y="968"/>
                  </a:lnTo>
                  <a:lnTo>
                    <a:pt x="8206" y="968"/>
                  </a:lnTo>
                  <a:cubicBezTo>
                    <a:pt x="8207" y="969"/>
                    <a:pt x="8239" y="1002"/>
                    <a:pt x="8239" y="1035"/>
                  </a:cubicBezTo>
                  <a:cubicBezTo>
                    <a:pt x="8273" y="1235"/>
                    <a:pt x="8273" y="1469"/>
                    <a:pt x="8206" y="1702"/>
                  </a:cubicBezTo>
                  <a:lnTo>
                    <a:pt x="7973" y="2503"/>
                  </a:lnTo>
                  <a:cubicBezTo>
                    <a:pt x="7472" y="4104"/>
                    <a:pt x="6138" y="5371"/>
                    <a:pt x="4503" y="5772"/>
                  </a:cubicBezTo>
                  <a:cubicBezTo>
                    <a:pt x="4370" y="5805"/>
                    <a:pt x="4203" y="5805"/>
                    <a:pt x="4070" y="5805"/>
                  </a:cubicBezTo>
                  <a:cubicBezTo>
                    <a:pt x="3703" y="5772"/>
                    <a:pt x="3369" y="5605"/>
                    <a:pt x="3136" y="5338"/>
                  </a:cubicBezTo>
                  <a:cubicBezTo>
                    <a:pt x="3102" y="5271"/>
                    <a:pt x="3036" y="5171"/>
                    <a:pt x="3002" y="5104"/>
                  </a:cubicBezTo>
                  <a:cubicBezTo>
                    <a:pt x="2836" y="4838"/>
                    <a:pt x="2769" y="4537"/>
                    <a:pt x="2836" y="4237"/>
                  </a:cubicBezTo>
                  <a:cubicBezTo>
                    <a:pt x="2836" y="4170"/>
                    <a:pt x="2836" y="4070"/>
                    <a:pt x="2869" y="4004"/>
                  </a:cubicBezTo>
                  <a:lnTo>
                    <a:pt x="3102" y="3203"/>
                  </a:lnTo>
                  <a:cubicBezTo>
                    <a:pt x="3169" y="3036"/>
                    <a:pt x="3236" y="2836"/>
                    <a:pt x="3303" y="2669"/>
                  </a:cubicBezTo>
                  <a:cubicBezTo>
                    <a:pt x="3903" y="1368"/>
                    <a:pt x="5004" y="401"/>
                    <a:pt x="63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2734;p62">
              <a:extLst>
                <a:ext uri="{FF2B5EF4-FFF2-40B4-BE49-F238E27FC236}">
                  <a16:creationId xmlns:a16="http://schemas.microsoft.com/office/drawing/2014/main" id="{C8FC4FCA-D66F-3C19-DC18-0E8DBC774E03}"/>
                </a:ext>
              </a:extLst>
            </p:cNvPr>
            <p:cNvSpPr/>
            <p:nvPr/>
          </p:nvSpPr>
          <p:spPr>
            <a:xfrm>
              <a:off x="5874234" y="2078647"/>
              <a:ext cx="18" cy="18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rgbClr val="2542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2735;p62">
              <a:extLst>
                <a:ext uri="{FF2B5EF4-FFF2-40B4-BE49-F238E27FC236}">
                  <a16:creationId xmlns:a16="http://schemas.microsoft.com/office/drawing/2014/main" id="{FC3E6D36-E92F-0A3D-5F7C-AD85AB38FA2B}"/>
                </a:ext>
              </a:extLst>
            </p:cNvPr>
            <p:cNvSpPr/>
            <p:nvPr/>
          </p:nvSpPr>
          <p:spPr>
            <a:xfrm>
              <a:off x="5781100" y="2044977"/>
              <a:ext cx="156822" cy="165647"/>
            </a:xfrm>
            <a:custGeom>
              <a:avLst/>
              <a:gdLst/>
              <a:ahLst/>
              <a:cxnLst/>
              <a:rect l="l" t="t" r="r" b="b"/>
              <a:pathLst>
                <a:path w="8761" h="9254" extrusionOk="0">
                  <a:moveTo>
                    <a:pt x="5671" y="1781"/>
                  </a:moveTo>
                  <a:cubicBezTo>
                    <a:pt x="6303" y="1781"/>
                    <a:pt x="6894" y="2219"/>
                    <a:pt x="7038" y="2882"/>
                  </a:cubicBezTo>
                  <a:cubicBezTo>
                    <a:pt x="7072" y="3049"/>
                    <a:pt x="7072" y="3249"/>
                    <a:pt x="7038" y="3416"/>
                  </a:cubicBezTo>
                  <a:cubicBezTo>
                    <a:pt x="7038" y="3449"/>
                    <a:pt x="7005" y="3516"/>
                    <a:pt x="7005" y="3549"/>
                  </a:cubicBezTo>
                  <a:lnTo>
                    <a:pt x="6772" y="4283"/>
                  </a:lnTo>
                  <a:lnTo>
                    <a:pt x="6738" y="4350"/>
                  </a:lnTo>
                  <a:cubicBezTo>
                    <a:pt x="6238" y="5984"/>
                    <a:pt x="4937" y="7218"/>
                    <a:pt x="3302" y="7619"/>
                  </a:cubicBezTo>
                  <a:cubicBezTo>
                    <a:pt x="3136" y="7652"/>
                    <a:pt x="3002" y="7652"/>
                    <a:pt x="2869" y="7652"/>
                  </a:cubicBezTo>
                  <a:cubicBezTo>
                    <a:pt x="2735" y="7652"/>
                    <a:pt x="2602" y="7619"/>
                    <a:pt x="2502" y="7585"/>
                  </a:cubicBezTo>
                  <a:cubicBezTo>
                    <a:pt x="2268" y="7485"/>
                    <a:pt x="2068" y="7352"/>
                    <a:pt x="1935" y="7185"/>
                  </a:cubicBezTo>
                  <a:cubicBezTo>
                    <a:pt x="1901" y="7152"/>
                    <a:pt x="1901" y="7152"/>
                    <a:pt x="1901" y="7118"/>
                  </a:cubicBezTo>
                  <a:cubicBezTo>
                    <a:pt x="1835" y="7085"/>
                    <a:pt x="1801" y="7018"/>
                    <a:pt x="1768" y="6985"/>
                  </a:cubicBezTo>
                  <a:cubicBezTo>
                    <a:pt x="1601" y="6718"/>
                    <a:pt x="1568" y="6384"/>
                    <a:pt x="1601" y="6084"/>
                  </a:cubicBezTo>
                  <a:cubicBezTo>
                    <a:pt x="1601" y="6017"/>
                    <a:pt x="1635" y="5951"/>
                    <a:pt x="1668" y="5884"/>
                  </a:cubicBezTo>
                  <a:lnTo>
                    <a:pt x="1901" y="5083"/>
                  </a:lnTo>
                  <a:cubicBezTo>
                    <a:pt x="1935" y="4883"/>
                    <a:pt x="2035" y="4717"/>
                    <a:pt x="2102" y="4516"/>
                  </a:cubicBezTo>
                  <a:cubicBezTo>
                    <a:pt x="2535" y="3582"/>
                    <a:pt x="3236" y="2782"/>
                    <a:pt x="4170" y="2281"/>
                  </a:cubicBezTo>
                  <a:cubicBezTo>
                    <a:pt x="4403" y="2148"/>
                    <a:pt x="4670" y="2048"/>
                    <a:pt x="4937" y="1948"/>
                  </a:cubicBezTo>
                  <a:lnTo>
                    <a:pt x="5170" y="1881"/>
                  </a:lnTo>
                  <a:lnTo>
                    <a:pt x="5204" y="1881"/>
                  </a:lnTo>
                  <a:cubicBezTo>
                    <a:pt x="5237" y="1881"/>
                    <a:pt x="5304" y="1848"/>
                    <a:pt x="5371" y="1814"/>
                  </a:cubicBezTo>
                  <a:cubicBezTo>
                    <a:pt x="5471" y="1792"/>
                    <a:pt x="5572" y="1781"/>
                    <a:pt x="5671" y="1781"/>
                  </a:cubicBezTo>
                  <a:close/>
                  <a:moveTo>
                    <a:pt x="5988" y="0"/>
                  </a:moveTo>
                  <a:cubicBezTo>
                    <a:pt x="5775" y="0"/>
                    <a:pt x="5557" y="26"/>
                    <a:pt x="5337" y="80"/>
                  </a:cubicBezTo>
                  <a:cubicBezTo>
                    <a:pt x="5237" y="113"/>
                    <a:pt x="5137" y="113"/>
                    <a:pt x="5037" y="147"/>
                  </a:cubicBezTo>
                  <a:cubicBezTo>
                    <a:pt x="4770" y="247"/>
                    <a:pt x="4503" y="313"/>
                    <a:pt x="4270" y="447"/>
                  </a:cubicBezTo>
                  <a:cubicBezTo>
                    <a:pt x="3236" y="880"/>
                    <a:pt x="2302" y="1581"/>
                    <a:pt x="1601" y="2448"/>
                  </a:cubicBezTo>
                  <a:cubicBezTo>
                    <a:pt x="1568" y="2615"/>
                    <a:pt x="1501" y="2715"/>
                    <a:pt x="1434" y="2782"/>
                  </a:cubicBezTo>
                  <a:lnTo>
                    <a:pt x="1368" y="2882"/>
                  </a:lnTo>
                  <a:cubicBezTo>
                    <a:pt x="1334" y="2915"/>
                    <a:pt x="1301" y="2982"/>
                    <a:pt x="1268" y="3015"/>
                  </a:cubicBezTo>
                  <a:cubicBezTo>
                    <a:pt x="1234" y="3049"/>
                    <a:pt x="1201" y="3115"/>
                    <a:pt x="1168" y="3149"/>
                  </a:cubicBezTo>
                  <a:lnTo>
                    <a:pt x="1101" y="3282"/>
                  </a:lnTo>
                  <a:cubicBezTo>
                    <a:pt x="1068" y="3349"/>
                    <a:pt x="1001" y="3449"/>
                    <a:pt x="967" y="3516"/>
                  </a:cubicBezTo>
                  <a:cubicBezTo>
                    <a:pt x="901" y="3582"/>
                    <a:pt x="867" y="3682"/>
                    <a:pt x="834" y="3783"/>
                  </a:cubicBezTo>
                  <a:cubicBezTo>
                    <a:pt x="801" y="3816"/>
                    <a:pt x="801" y="3849"/>
                    <a:pt x="767" y="3883"/>
                  </a:cubicBezTo>
                  <a:cubicBezTo>
                    <a:pt x="734" y="3983"/>
                    <a:pt x="667" y="4116"/>
                    <a:pt x="634" y="4216"/>
                  </a:cubicBezTo>
                  <a:cubicBezTo>
                    <a:pt x="534" y="4416"/>
                    <a:pt x="467" y="4650"/>
                    <a:pt x="400" y="4850"/>
                  </a:cubicBezTo>
                  <a:lnTo>
                    <a:pt x="100" y="5851"/>
                  </a:lnTo>
                  <a:cubicBezTo>
                    <a:pt x="33" y="6017"/>
                    <a:pt x="0" y="6184"/>
                    <a:pt x="0" y="6351"/>
                  </a:cubicBezTo>
                  <a:lnTo>
                    <a:pt x="0" y="6451"/>
                  </a:lnTo>
                  <a:cubicBezTo>
                    <a:pt x="0" y="6484"/>
                    <a:pt x="0" y="6518"/>
                    <a:pt x="0" y="6518"/>
                  </a:cubicBezTo>
                  <a:cubicBezTo>
                    <a:pt x="0" y="6551"/>
                    <a:pt x="0" y="6585"/>
                    <a:pt x="0" y="6618"/>
                  </a:cubicBezTo>
                  <a:lnTo>
                    <a:pt x="0" y="6718"/>
                  </a:lnTo>
                  <a:cubicBezTo>
                    <a:pt x="0" y="6751"/>
                    <a:pt x="0" y="6751"/>
                    <a:pt x="0" y="6785"/>
                  </a:cubicBezTo>
                  <a:lnTo>
                    <a:pt x="0" y="6951"/>
                  </a:lnTo>
                  <a:cubicBezTo>
                    <a:pt x="0" y="7018"/>
                    <a:pt x="33" y="7118"/>
                    <a:pt x="33" y="7218"/>
                  </a:cubicBezTo>
                  <a:cubicBezTo>
                    <a:pt x="67" y="7252"/>
                    <a:pt x="67" y="7318"/>
                    <a:pt x="100" y="7352"/>
                  </a:cubicBezTo>
                  <a:lnTo>
                    <a:pt x="100" y="7385"/>
                  </a:lnTo>
                  <a:cubicBezTo>
                    <a:pt x="100" y="7452"/>
                    <a:pt x="134" y="7519"/>
                    <a:pt x="167" y="7585"/>
                  </a:cubicBezTo>
                  <a:cubicBezTo>
                    <a:pt x="167" y="7619"/>
                    <a:pt x="200" y="7652"/>
                    <a:pt x="200" y="7685"/>
                  </a:cubicBezTo>
                  <a:lnTo>
                    <a:pt x="200" y="7752"/>
                  </a:lnTo>
                  <a:cubicBezTo>
                    <a:pt x="234" y="7819"/>
                    <a:pt x="267" y="7885"/>
                    <a:pt x="334" y="7952"/>
                  </a:cubicBezTo>
                  <a:cubicBezTo>
                    <a:pt x="434" y="8152"/>
                    <a:pt x="534" y="8319"/>
                    <a:pt x="701" y="8453"/>
                  </a:cubicBezTo>
                  <a:cubicBezTo>
                    <a:pt x="767" y="8553"/>
                    <a:pt x="834" y="8619"/>
                    <a:pt x="934" y="8686"/>
                  </a:cubicBezTo>
                  <a:lnTo>
                    <a:pt x="1034" y="8786"/>
                  </a:lnTo>
                  <a:lnTo>
                    <a:pt x="1134" y="8853"/>
                  </a:lnTo>
                  <a:lnTo>
                    <a:pt x="1168" y="8853"/>
                  </a:lnTo>
                  <a:cubicBezTo>
                    <a:pt x="1201" y="8886"/>
                    <a:pt x="1234" y="8886"/>
                    <a:pt x="1234" y="8886"/>
                  </a:cubicBezTo>
                  <a:cubicBezTo>
                    <a:pt x="1268" y="8920"/>
                    <a:pt x="1301" y="8953"/>
                    <a:pt x="1334" y="8953"/>
                  </a:cubicBezTo>
                  <a:lnTo>
                    <a:pt x="1468" y="9020"/>
                  </a:lnTo>
                  <a:cubicBezTo>
                    <a:pt x="1535" y="9053"/>
                    <a:pt x="1635" y="9120"/>
                    <a:pt x="1735" y="9120"/>
                  </a:cubicBezTo>
                  <a:cubicBezTo>
                    <a:pt x="1801" y="9153"/>
                    <a:pt x="1868" y="9186"/>
                    <a:pt x="1935" y="9186"/>
                  </a:cubicBezTo>
                  <a:cubicBezTo>
                    <a:pt x="1968" y="9220"/>
                    <a:pt x="2002" y="9220"/>
                    <a:pt x="2035" y="9220"/>
                  </a:cubicBezTo>
                  <a:lnTo>
                    <a:pt x="2068" y="9220"/>
                  </a:lnTo>
                  <a:lnTo>
                    <a:pt x="2302" y="9253"/>
                  </a:lnTo>
                  <a:lnTo>
                    <a:pt x="2702" y="9253"/>
                  </a:lnTo>
                  <a:cubicBezTo>
                    <a:pt x="2902" y="9253"/>
                    <a:pt x="3102" y="9220"/>
                    <a:pt x="3269" y="9186"/>
                  </a:cubicBezTo>
                  <a:cubicBezTo>
                    <a:pt x="4837" y="8786"/>
                    <a:pt x="6205" y="7885"/>
                    <a:pt x="7172" y="6618"/>
                  </a:cubicBezTo>
                  <a:cubicBezTo>
                    <a:pt x="7672" y="5984"/>
                    <a:pt x="8039" y="5250"/>
                    <a:pt x="8273" y="4483"/>
                  </a:cubicBezTo>
                  <a:lnTo>
                    <a:pt x="8506" y="3682"/>
                  </a:lnTo>
                  <a:lnTo>
                    <a:pt x="8573" y="3482"/>
                  </a:lnTo>
                  <a:cubicBezTo>
                    <a:pt x="8640" y="3282"/>
                    <a:pt x="8673" y="3049"/>
                    <a:pt x="8673" y="2849"/>
                  </a:cubicBezTo>
                  <a:cubicBezTo>
                    <a:pt x="8761" y="1271"/>
                    <a:pt x="7492" y="0"/>
                    <a:pt x="598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2736;p62">
              <a:extLst>
                <a:ext uri="{FF2B5EF4-FFF2-40B4-BE49-F238E27FC236}">
                  <a16:creationId xmlns:a16="http://schemas.microsoft.com/office/drawing/2014/main" id="{2D4B3D67-A60D-7E80-5EC4-360E7B6CAFD4}"/>
                </a:ext>
              </a:extLst>
            </p:cNvPr>
            <p:cNvSpPr/>
            <p:nvPr/>
          </p:nvSpPr>
          <p:spPr>
            <a:xfrm>
              <a:off x="5906490" y="2095365"/>
              <a:ext cx="609" cy="1199"/>
            </a:xfrm>
            <a:custGeom>
              <a:avLst/>
              <a:gdLst/>
              <a:ahLst/>
              <a:cxnLst/>
              <a:rect l="l" t="t" r="r" b="b"/>
              <a:pathLst>
                <a:path w="34" h="67" extrusionOk="0">
                  <a:moveTo>
                    <a:pt x="0" y="0"/>
                  </a:moveTo>
                  <a:cubicBezTo>
                    <a:pt x="0" y="17"/>
                    <a:pt x="8" y="25"/>
                    <a:pt x="17" y="34"/>
                  </a:cubicBezTo>
                  <a:lnTo>
                    <a:pt x="0" y="0"/>
                  </a:lnTo>
                  <a:close/>
                  <a:moveTo>
                    <a:pt x="17" y="34"/>
                  </a:moveTo>
                  <a:lnTo>
                    <a:pt x="33" y="67"/>
                  </a:lnTo>
                  <a:cubicBezTo>
                    <a:pt x="33" y="50"/>
                    <a:pt x="25" y="42"/>
                    <a:pt x="17" y="34"/>
                  </a:cubicBezTo>
                  <a:close/>
                </a:path>
              </a:pathLst>
            </a:custGeom>
            <a:solidFill>
              <a:srgbClr val="99CA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2737;p62">
              <a:extLst>
                <a:ext uri="{FF2B5EF4-FFF2-40B4-BE49-F238E27FC236}">
                  <a16:creationId xmlns:a16="http://schemas.microsoft.com/office/drawing/2014/main" id="{EF4F6182-B5E4-244B-3628-22279A05DF77}"/>
                </a:ext>
              </a:extLst>
            </p:cNvPr>
            <p:cNvSpPr/>
            <p:nvPr/>
          </p:nvSpPr>
          <p:spPr>
            <a:xfrm>
              <a:off x="5874234" y="2078038"/>
              <a:ext cx="18" cy="18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solidFill>
              <a:srgbClr val="99CA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2738;p62">
              <a:extLst>
                <a:ext uri="{FF2B5EF4-FFF2-40B4-BE49-F238E27FC236}">
                  <a16:creationId xmlns:a16="http://schemas.microsoft.com/office/drawing/2014/main" id="{1A5E1522-61C2-4EB7-33EE-7ACCB6385559}"/>
                </a:ext>
              </a:extLst>
            </p:cNvPr>
            <p:cNvSpPr/>
            <p:nvPr/>
          </p:nvSpPr>
          <p:spPr>
            <a:xfrm>
              <a:off x="5802580" y="2120443"/>
              <a:ext cx="65102" cy="75842"/>
            </a:xfrm>
            <a:custGeom>
              <a:avLst/>
              <a:gdLst/>
              <a:ahLst/>
              <a:cxnLst/>
              <a:rect l="l" t="t" r="r" b="b"/>
              <a:pathLst>
                <a:path w="3637" h="4237" extrusionOk="0">
                  <a:moveTo>
                    <a:pt x="3036" y="0"/>
                  </a:moveTo>
                  <a:lnTo>
                    <a:pt x="1" y="3770"/>
                  </a:lnTo>
                  <a:lnTo>
                    <a:pt x="601" y="4237"/>
                  </a:lnTo>
                  <a:lnTo>
                    <a:pt x="3637" y="467"/>
                  </a:lnTo>
                  <a:lnTo>
                    <a:pt x="303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2739;p62">
              <a:extLst>
                <a:ext uri="{FF2B5EF4-FFF2-40B4-BE49-F238E27FC236}">
                  <a16:creationId xmlns:a16="http://schemas.microsoft.com/office/drawing/2014/main" id="{317A8C63-1895-4460-07E8-573BC1F56AAE}"/>
                </a:ext>
              </a:extLst>
            </p:cNvPr>
            <p:cNvSpPr/>
            <p:nvPr/>
          </p:nvSpPr>
          <p:spPr>
            <a:xfrm>
              <a:off x="5856925" y="2097155"/>
              <a:ext cx="80031" cy="36444"/>
            </a:xfrm>
            <a:custGeom>
              <a:avLst/>
              <a:gdLst/>
              <a:ahLst/>
              <a:cxnLst/>
              <a:rect l="l" t="t" r="r" b="b"/>
              <a:pathLst>
                <a:path w="4471" h="2036" extrusionOk="0">
                  <a:moveTo>
                    <a:pt x="4470" y="0"/>
                  </a:moveTo>
                  <a:lnTo>
                    <a:pt x="3103" y="434"/>
                  </a:lnTo>
                  <a:lnTo>
                    <a:pt x="2802" y="501"/>
                  </a:lnTo>
                  <a:lnTo>
                    <a:pt x="568" y="1168"/>
                  </a:lnTo>
                  <a:lnTo>
                    <a:pt x="34" y="1301"/>
                  </a:lnTo>
                  <a:lnTo>
                    <a:pt x="0" y="1301"/>
                  </a:lnTo>
                  <a:lnTo>
                    <a:pt x="134" y="1701"/>
                  </a:lnTo>
                  <a:lnTo>
                    <a:pt x="234" y="2035"/>
                  </a:lnTo>
                  <a:lnTo>
                    <a:pt x="434" y="1968"/>
                  </a:lnTo>
                  <a:lnTo>
                    <a:pt x="2569" y="1335"/>
                  </a:lnTo>
                  <a:lnTo>
                    <a:pt x="3336" y="1101"/>
                  </a:lnTo>
                  <a:lnTo>
                    <a:pt x="4304" y="834"/>
                  </a:lnTo>
                  <a:lnTo>
                    <a:pt x="4370" y="634"/>
                  </a:lnTo>
                  <a:cubicBezTo>
                    <a:pt x="4404" y="434"/>
                    <a:pt x="4470" y="234"/>
                    <a:pt x="44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2740;p62">
              <a:extLst>
                <a:ext uri="{FF2B5EF4-FFF2-40B4-BE49-F238E27FC236}">
                  <a16:creationId xmlns:a16="http://schemas.microsoft.com/office/drawing/2014/main" id="{875F6A7B-3C38-FF96-3C1C-CF0EB5555AE8}"/>
                </a:ext>
              </a:extLst>
            </p:cNvPr>
            <p:cNvSpPr/>
            <p:nvPr/>
          </p:nvSpPr>
          <p:spPr>
            <a:xfrm>
              <a:off x="5852736" y="2049380"/>
              <a:ext cx="19135" cy="78832"/>
            </a:xfrm>
            <a:custGeom>
              <a:avLst/>
              <a:gdLst/>
              <a:ahLst/>
              <a:cxnLst/>
              <a:rect l="l" t="t" r="r" b="b"/>
              <a:pathLst>
                <a:path w="1069" h="4404" extrusionOk="0">
                  <a:moveTo>
                    <a:pt x="1068" y="1"/>
                  </a:moveTo>
                  <a:lnTo>
                    <a:pt x="301" y="268"/>
                  </a:lnTo>
                  <a:lnTo>
                    <a:pt x="268" y="268"/>
                  </a:lnTo>
                  <a:lnTo>
                    <a:pt x="201" y="1735"/>
                  </a:lnTo>
                  <a:lnTo>
                    <a:pt x="168" y="2035"/>
                  </a:lnTo>
                  <a:lnTo>
                    <a:pt x="1" y="4270"/>
                  </a:lnTo>
                  <a:lnTo>
                    <a:pt x="1" y="4337"/>
                  </a:lnTo>
                  <a:lnTo>
                    <a:pt x="368" y="4370"/>
                  </a:lnTo>
                  <a:lnTo>
                    <a:pt x="768" y="4404"/>
                  </a:lnTo>
                  <a:lnTo>
                    <a:pt x="768" y="4370"/>
                  </a:lnTo>
                  <a:lnTo>
                    <a:pt x="802" y="3837"/>
                  </a:lnTo>
                  <a:lnTo>
                    <a:pt x="935" y="1702"/>
                  </a:lnTo>
                  <a:lnTo>
                    <a:pt x="935" y="1602"/>
                  </a:lnTo>
                  <a:lnTo>
                    <a:pt x="106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2741;p62">
              <a:extLst>
                <a:ext uri="{FF2B5EF4-FFF2-40B4-BE49-F238E27FC236}">
                  <a16:creationId xmlns:a16="http://schemas.microsoft.com/office/drawing/2014/main" id="{64AD22EB-DDBE-66AA-691B-14D0A4626E3F}"/>
                </a:ext>
              </a:extLst>
            </p:cNvPr>
            <p:cNvSpPr/>
            <p:nvPr/>
          </p:nvSpPr>
          <p:spPr>
            <a:xfrm>
              <a:off x="6018132" y="2078038"/>
              <a:ext cx="157055" cy="166022"/>
            </a:xfrm>
            <a:custGeom>
              <a:avLst/>
              <a:gdLst/>
              <a:ahLst/>
              <a:cxnLst/>
              <a:rect l="l" t="t" r="r" b="b"/>
              <a:pathLst>
                <a:path w="8774" h="9275" extrusionOk="0">
                  <a:moveTo>
                    <a:pt x="6139" y="1"/>
                  </a:moveTo>
                  <a:cubicBezTo>
                    <a:pt x="5905" y="1"/>
                    <a:pt x="5672" y="34"/>
                    <a:pt x="5438" y="101"/>
                  </a:cubicBezTo>
                  <a:cubicBezTo>
                    <a:pt x="4104" y="401"/>
                    <a:pt x="2870" y="1135"/>
                    <a:pt x="1936" y="2169"/>
                  </a:cubicBezTo>
                  <a:lnTo>
                    <a:pt x="1836" y="2102"/>
                  </a:lnTo>
                  <a:lnTo>
                    <a:pt x="1702" y="2436"/>
                  </a:lnTo>
                  <a:cubicBezTo>
                    <a:pt x="1635" y="2503"/>
                    <a:pt x="1569" y="2569"/>
                    <a:pt x="1502" y="2669"/>
                  </a:cubicBezTo>
                  <a:cubicBezTo>
                    <a:pt x="1002" y="3303"/>
                    <a:pt x="635" y="4037"/>
                    <a:pt x="401" y="4838"/>
                  </a:cubicBezTo>
                  <a:lnTo>
                    <a:pt x="101" y="5805"/>
                  </a:lnTo>
                  <a:cubicBezTo>
                    <a:pt x="101" y="5838"/>
                    <a:pt x="101" y="5872"/>
                    <a:pt x="101" y="5872"/>
                  </a:cubicBezTo>
                  <a:cubicBezTo>
                    <a:pt x="68" y="5938"/>
                    <a:pt x="68" y="5972"/>
                    <a:pt x="68" y="6038"/>
                  </a:cubicBezTo>
                  <a:cubicBezTo>
                    <a:pt x="68" y="6038"/>
                    <a:pt x="68" y="6072"/>
                    <a:pt x="68" y="6072"/>
                  </a:cubicBezTo>
                  <a:cubicBezTo>
                    <a:pt x="68" y="6105"/>
                    <a:pt x="101" y="6072"/>
                    <a:pt x="68" y="6139"/>
                  </a:cubicBezTo>
                  <a:cubicBezTo>
                    <a:pt x="34" y="6205"/>
                    <a:pt x="34" y="6272"/>
                    <a:pt x="34" y="6339"/>
                  </a:cubicBezTo>
                  <a:cubicBezTo>
                    <a:pt x="1" y="6772"/>
                    <a:pt x="34" y="7173"/>
                    <a:pt x="201" y="7573"/>
                  </a:cubicBezTo>
                  <a:cubicBezTo>
                    <a:pt x="334" y="7906"/>
                    <a:pt x="501" y="8173"/>
                    <a:pt x="735" y="8440"/>
                  </a:cubicBezTo>
                  <a:cubicBezTo>
                    <a:pt x="1002" y="8707"/>
                    <a:pt x="1302" y="8907"/>
                    <a:pt x="1602" y="9041"/>
                  </a:cubicBezTo>
                  <a:cubicBezTo>
                    <a:pt x="1735" y="9107"/>
                    <a:pt x="1836" y="9141"/>
                    <a:pt x="1936" y="9174"/>
                  </a:cubicBezTo>
                  <a:cubicBezTo>
                    <a:pt x="2102" y="9241"/>
                    <a:pt x="2269" y="9241"/>
                    <a:pt x="2469" y="9274"/>
                  </a:cubicBezTo>
                  <a:lnTo>
                    <a:pt x="2803" y="9274"/>
                  </a:lnTo>
                  <a:cubicBezTo>
                    <a:pt x="2936" y="9274"/>
                    <a:pt x="3036" y="9241"/>
                    <a:pt x="3170" y="9241"/>
                  </a:cubicBezTo>
                  <a:lnTo>
                    <a:pt x="3337" y="9207"/>
                  </a:lnTo>
                  <a:cubicBezTo>
                    <a:pt x="3603" y="9141"/>
                    <a:pt x="3837" y="9074"/>
                    <a:pt x="4070" y="8974"/>
                  </a:cubicBezTo>
                  <a:cubicBezTo>
                    <a:pt x="5438" y="8474"/>
                    <a:pt x="6606" y="7573"/>
                    <a:pt x="7406" y="6372"/>
                  </a:cubicBezTo>
                  <a:lnTo>
                    <a:pt x="7440" y="6339"/>
                  </a:lnTo>
                  <a:cubicBezTo>
                    <a:pt x="7606" y="6105"/>
                    <a:pt x="7740" y="5838"/>
                    <a:pt x="7873" y="5605"/>
                  </a:cubicBezTo>
                  <a:lnTo>
                    <a:pt x="8307" y="4838"/>
                  </a:lnTo>
                  <a:lnTo>
                    <a:pt x="8207" y="4804"/>
                  </a:lnTo>
                  <a:cubicBezTo>
                    <a:pt x="8240" y="4771"/>
                    <a:pt x="8240" y="4704"/>
                    <a:pt x="8273" y="4637"/>
                  </a:cubicBezTo>
                  <a:cubicBezTo>
                    <a:pt x="8307" y="4604"/>
                    <a:pt x="8340" y="4537"/>
                    <a:pt x="8340" y="4471"/>
                  </a:cubicBezTo>
                  <a:lnTo>
                    <a:pt x="8640" y="3503"/>
                  </a:lnTo>
                  <a:cubicBezTo>
                    <a:pt x="8774" y="3036"/>
                    <a:pt x="8774" y="2569"/>
                    <a:pt x="8674" y="2102"/>
                  </a:cubicBezTo>
                  <a:cubicBezTo>
                    <a:pt x="8674" y="2002"/>
                    <a:pt x="8640" y="1902"/>
                    <a:pt x="8574" y="1769"/>
                  </a:cubicBezTo>
                  <a:cubicBezTo>
                    <a:pt x="8574" y="1735"/>
                    <a:pt x="8574" y="1702"/>
                    <a:pt x="8540" y="1669"/>
                  </a:cubicBezTo>
                  <a:cubicBezTo>
                    <a:pt x="8540" y="1635"/>
                    <a:pt x="8507" y="1569"/>
                    <a:pt x="8474" y="1502"/>
                  </a:cubicBezTo>
                  <a:cubicBezTo>
                    <a:pt x="8374" y="1335"/>
                    <a:pt x="8273" y="1168"/>
                    <a:pt x="8173" y="1035"/>
                  </a:cubicBezTo>
                  <a:lnTo>
                    <a:pt x="8173" y="1035"/>
                  </a:lnTo>
                  <a:cubicBezTo>
                    <a:pt x="8207" y="1268"/>
                    <a:pt x="8207" y="1502"/>
                    <a:pt x="8140" y="1702"/>
                  </a:cubicBezTo>
                  <a:lnTo>
                    <a:pt x="7873" y="2503"/>
                  </a:lnTo>
                  <a:cubicBezTo>
                    <a:pt x="7373" y="4137"/>
                    <a:pt x="6072" y="5371"/>
                    <a:pt x="4437" y="5772"/>
                  </a:cubicBezTo>
                  <a:cubicBezTo>
                    <a:pt x="4271" y="5805"/>
                    <a:pt x="4137" y="5805"/>
                    <a:pt x="4004" y="5805"/>
                  </a:cubicBezTo>
                  <a:cubicBezTo>
                    <a:pt x="3637" y="5772"/>
                    <a:pt x="3303" y="5605"/>
                    <a:pt x="3070" y="5338"/>
                  </a:cubicBezTo>
                  <a:cubicBezTo>
                    <a:pt x="3003" y="5271"/>
                    <a:pt x="2936" y="5205"/>
                    <a:pt x="2903" y="5138"/>
                  </a:cubicBezTo>
                  <a:cubicBezTo>
                    <a:pt x="2736" y="4871"/>
                    <a:pt x="2703" y="4537"/>
                    <a:pt x="2736" y="4237"/>
                  </a:cubicBezTo>
                  <a:cubicBezTo>
                    <a:pt x="2736" y="4170"/>
                    <a:pt x="2770" y="4104"/>
                    <a:pt x="2803" y="4037"/>
                  </a:cubicBezTo>
                  <a:lnTo>
                    <a:pt x="3036" y="3203"/>
                  </a:lnTo>
                  <a:cubicBezTo>
                    <a:pt x="3103" y="3036"/>
                    <a:pt x="3170" y="2836"/>
                    <a:pt x="3237" y="2669"/>
                  </a:cubicBezTo>
                  <a:cubicBezTo>
                    <a:pt x="3837" y="1368"/>
                    <a:pt x="4938" y="401"/>
                    <a:pt x="63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2742;p62">
              <a:extLst>
                <a:ext uri="{FF2B5EF4-FFF2-40B4-BE49-F238E27FC236}">
                  <a16:creationId xmlns:a16="http://schemas.microsoft.com/office/drawing/2014/main" id="{056F2672-40A7-6F8E-F731-81218C611747}"/>
                </a:ext>
              </a:extLst>
            </p:cNvPr>
            <p:cNvSpPr/>
            <p:nvPr/>
          </p:nvSpPr>
          <p:spPr>
            <a:xfrm>
              <a:off x="6131582" y="2078647"/>
              <a:ext cx="18" cy="18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rgbClr val="2542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2743;p62">
              <a:extLst>
                <a:ext uri="{FF2B5EF4-FFF2-40B4-BE49-F238E27FC236}">
                  <a16:creationId xmlns:a16="http://schemas.microsoft.com/office/drawing/2014/main" id="{789860D3-C654-1303-0D29-BE5691F3D378}"/>
                </a:ext>
              </a:extLst>
            </p:cNvPr>
            <p:cNvSpPr/>
            <p:nvPr/>
          </p:nvSpPr>
          <p:spPr>
            <a:xfrm>
              <a:off x="6038448" y="2044941"/>
              <a:ext cx="163033" cy="165682"/>
            </a:xfrm>
            <a:custGeom>
              <a:avLst/>
              <a:gdLst/>
              <a:ahLst/>
              <a:cxnLst/>
              <a:rect l="l" t="t" r="r" b="b"/>
              <a:pathLst>
                <a:path w="9108" h="9256" extrusionOk="0">
                  <a:moveTo>
                    <a:pt x="5681" y="1783"/>
                  </a:moveTo>
                  <a:cubicBezTo>
                    <a:pt x="6323" y="1783"/>
                    <a:pt x="6886" y="2215"/>
                    <a:pt x="7035" y="2869"/>
                  </a:cubicBezTo>
                  <a:lnTo>
                    <a:pt x="7035" y="2869"/>
                  </a:lnTo>
                  <a:cubicBezTo>
                    <a:pt x="7031" y="2860"/>
                    <a:pt x="7023" y="2851"/>
                    <a:pt x="7005" y="2851"/>
                  </a:cubicBezTo>
                  <a:lnTo>
                    <a:pt x="7038" y="2884"/>
                  </a:lnTo>
                  <a:cubicBezTo>
                    <a:pt x="7037" y="2879"/>
                    <a:pt x="7036" y="2874"/>
                    <a:pt x="7035" y="2869"/>
                  </a:cubicBezTo>
                  <a:lnTo>
                    <a:pt x="7035" y="2869"/>
                  </a:lnTo>
                  <a:cubicBezTo>
                    <a:pt x="7038" y="2877"/>
                    <a:pt x="7038" y="2884"/>
                    <a:pt x="7038" y="2884"/>
                  </a:cubicBezTo>
                  <a:cubicBezTo>
                    <a:pt x="7072" y="3051"/>
                    <a:pt x="7072" y="3251"/>
                    <a:pt x="7038" y="3418"/>
                  </a:cubicBezTo>
                  <a:lnTo>
                    <a:pt x="7005" y="3551"/>
                  </a:lnTo>
                  <a:lnTo>
                    <a:pt x="6805" y="4285"/>
                  </a:lnTo>
                  <a:lnTo>
                    <a:pt x="6772" y="4352"/>
                  </a:lnTo>
                  <a:cubicBezTo>
                    <a:pt x="6271" y="5986"/>
                    <a:pt x="4937" y="7220"/>
                    <a:pt x="3302" y="7621"/>
                  </a:cubicBezTo>
                  <a:cubicBezTo>
                    <a:pt x="3169" y="7654"/>
                    <a:pt x="3002" y="7654"/>
                    <a:pt x="2869" y="7654"/>
                  </a:cubicBezTo>
                  <a:cubicBezTo>
                    <a:pt x="2735" y="7654"/>
                    <a:pt x="2635" y="7621"/>
                    <a:pt x="2502" y="7587"/>
                  </a:cubicBezTo>
                  <a:cubicBezTo>
                    <a:pt x="2302" y="7487"/>
                    <a:pt x="2102" y="7354"/>
                    <a:pt x="1935" y="7187"/>
                  </a:cubicBezTo>
                  <a:lnTo>
                    <a:pt x="1901" y="7120"/>
                  </a:lnTo>
                  <a:cubicBezTo>
                    <a:pt x="1868" y="7087"/>
                    <a:pt x="1835" y="7020"/>
                    <a:pt x="1801" y="6987"/>
                  </a:cubicBezTo>
                  <a:cubicBezTo>
                    <a:pt x="1635" y="6720"/>
                    <a:pt x="1568" y="6386"/>
                    <a:pt x="1635" y="6086"/>
                  </a:cubicBezTo>
                  <a:cubicBezTo>
                    <a:pt x="1635" y="6019"/>
                    <a:pt x="1635" y="5953"/>
                    <a:pt x="1668" y="5886"/>
                  </a:cubicBezTo>
                  <a:lnTo>
                    <a:pt x="1901" y="5085"/>
                  </a:lnTo>
                  <a:cubicBezTo>
                    <a:pt x="2268" y="3885"/>
                    <a:pt x="3069" y="2884"/>
                    <a:pt x="4170" y="2283"/>
                  </a:cubicBezTo>
                  <a:cubicBezTo>
                    <a:pt x="4403" y="2150"/>
                    <a:pt x="4670" y="2050"/>
                    <a:pt x="4937" y="1950"/>
                  </a:cubicBezTo>
                  <a:cubicBezTo>
                    <a:pt x="5004" y="1917"/>
                    <a:pt x="5104" y="1883"/>
                    <a:pt x="5170" y="1883"/>
                  </a:cubicBezTo>
                  <a:lnTo>
                    <a:pt x="5204" y="1883"/>
                  </a:lnTo>
                  <a:cubicBezTo>
                    <a:pt x="5270" y="1883"/>
                    <a:pt x="5304" y="1850"/>
                    <a:pt x="5371" y="1816"/>
                  </a:cubicBezTo>
                  <a:cubicBezTo>
                    <a:pt x="5475" y="1794"/>
                    <a:pt x="5579" y="1783"/>
                    <a:pt x="5681" y="1783"/>
                  </a:cubicBezTo>
                  <a:close/>
                  <a:moveTo>
                    <a:pt x="6029" y="1"/>
                  </a:moveTo>
                  <a:cubicBezTo>
                    <a:pt x="5815" y="1"/>
                    <a:pt x="5594" y="27"/>
                    <a:pt x="5371" y="82"/>
                  </a:cubicBezTo>
                  <a:cubicBezTo>
                    <a:pt x="5270" y="115"/>
                    <a:pt x="5137" y="115"/>
                    <a:pt x="5037" y="149"/>
                  </a:cubicBezTo>
                  <a:cubicBezTo>
                    <a:pt x="4770" y="249"/>
                    <a:pt x="4537" y="315"/>
                    <a:pt x="4270" y="449"/>
                  </a:cubicBezTo>
                  <a:cubicBezTo>
                    <a:pt x="3236" y="882"/>
                    <a:pt x="2335" y="1583"/>
                    <a:pt x="1601" y="2450"/>
                  </a:cubicBezTo>
                  <a:cubicBezTo>
                    <a:pt x="1568" y="2617"/>
                    <a:pt x="1501" y="2717"/>
                    <a:pt x="1434" y="2784"/>
                  </a:cubicBezTo>
                  <a:lnTo>
                    <a:pt x="1368" y="2884"/>
                  </a:lnTo>
                  <a:cubicBezTo>
                    <a:pt x="1334" y="2917"/>
                    <a:pt x="1301" y="2984"/>
                    <a:pt x="1268" y="3017"/>
                  </a:cubicBezTo>
                  <a:cubicBezTo>
                    <a:pt x="1234" y="3084"/>
                    <a:pt x="1201" y="3117"/>
                    <a:pt x="1201" y="3151"/>
                  </a:cubicBezTo>
                  <a:cubicBezTo>
                    <a:pt x="1168" y="3184"/>
                    <a:pt x="1134" y="3251"/>
                    <a:pt x="1101" y="3284"/>
                  </a:cubicBezTo>
                  <a:cubicBezTo>
                    <a:pt x="1067" y="3318"/>
                    <a:pt x="1001" y="3451"/>
                    <a:pt x="967" y="3518"/>
                  </a:cubicBezTo>
                  <a:cubicBezTo>
                    <a:pt x="934" y="3584"/>
                    <a:pt x="867" y="3684"/>
                    <a:pt x="834" y="3785"/>
                  </a:cubicBezTo>
                  <a:cubicBezTo>
                    <a:pt x="801" y="3818"/>
                    <a:pt x="801" y="3851"/>
                    <a:pt x="801" y="3885"/>
                  </a:cubicBezTo>
                  <a:cubicBezTo>
                    <a:pt x="734" y="3985"/>
                    <a:pt x="667" y="4118"/>
                    <a:pt x="634" y="4218"/>
                  </a:cubicBezTo>
                  <a:cubicBezTo>
                    <a:pt x="567" y="4418"/>
                    <a:pt x="467" y="4652"/>
                    <a:pt x="400" y="4852"/>
                  </a:cubicBezTo>
                  <a:lnTo>
                    <a:pt x="100" y="5853"/>
                  </a:lnTo>
                  <a:cubicBezTo>
                    <a:pt x="67" y="6019"/>
                    <a:pt x="33" y="6186"/>
                    <a:pt x="0" y="6353"/>
                  </a:cubicBezTo>
                  <a:lnTo>
                    <a:pt x="0" y="6453"/>
                  </a:lnTo>
                  <a:cubicBezTo>
                    <a:pt x="0" y="6486"/>
                    <a:pt x="0" y="6520"/>
                    <a:pt x="0" y="6520"/>
                  </a:cubicBezTo>
                  <a:cubicBezTo>
                    <a:pt x="0" y="6553"/>
                    <a:pt x="0" y="6587"/>
                    <a:pt x="0" y="6620"/>
                  </a:cubicBezTo>
                  <a:lnTo>
                    <a:pt x="0" y="6720"/>
                  </a:lnTo>
                  <a:cubicBezTo>
                    <a:pt x="0" y="6753"/>
                    <a:pt x="0" y="6753"/>
                    <a:pt x="0" y="6787"/>
                  </a:cubicBezTo>
                  <a:lnTo>
                    <a:pt x="0" y="6953"/>
                  </a:lnTo>
                  <a:cubicBezTo>
                    <a:pt x="0" y="7020"/>
                    <a:pt x="33" y="7120"/>
                    <a:pt x="33" y="7220"/>
                  </a:cubicBezTo>
                  <a:cubicBezTo>
                    <a:pt x="67" y="7254"/>
                    <a:pt x="67" y="7320"/>
                    <a:pt x="100" y="7354"/>
                  </a:cubicBezTo>
                  <a:lnTo>
                    <a:pt x="100" y="7387"/>
                  </a:lnTo>
                  <a:cubicBezTo>
                    <a:pt x="100" y="7454"/>
                    <a:pt x="133" y="7521"/>
                    <a:pt x="167" y="7587"/>
                  </a:cubicBezTo>
                  <a:lnTo>
                    <a:pt x="200" y="7687"/>
                  </a:lnTo>
                  <a:lnTo>
                    <a:pt x="234" y="7754"/>
                  </a:lnTo>
                  <a:cubicBezTo>
                    <a:pt x="267" y="7821"/>
                    <a:pt x="300" y="7887"/>
                    <a:pt x="334" y="7954"/>
                  </a:cubicBezTo>
                  <a:cubicBezTo>
                    <a:pt x="434" y="8154"/>
                    <a:pt x="567" y="8321"/>
                    <a:pt x="701" y="8455"/>
                  </a:cubicBezTo>
                  <a:cubicBezTo>
                    <a:pt x="801" y="8555"/>
                    <a:pt x="867" y="8621"/>
                    <a:pt x="934" y="8688"/>
                  </a:cubicBezTo>
                  <a:lnTo>
                    <a:pt x="1067" y="8788"/>
                  </a:lnTo>
                  <a:cubicBezTo>
                    <a:pt x="1101" y="8788"/>
                    <a:pt x="1134" y="8821"/>
                    <a:pt x="1168" y="8855"/>
                  </a:cubicBezTo>
                  <a:lnTo>
                    <a:pt x="1268" y="8888"/>
                  </a:lnTo>
                  <a:cubicBezTo>
                    <a:pt x="1268" y="8922"/>
                    <a:pt x="1301" y="8955"/>
                    <a:pt x="1334" y="8955"/>
                  </a:cubicBezTo>
                  <a:lnTo>
                    <a:pt x="1468" y="9022"/>
                  </a:lnTo>
                  <a:cubicBezTo>
                    <a:pt x="1568" y="9055"/>
                    <a:pt x="1635" y="9122"/>
                    <a:pt x="1735" y="9122"/>
                  </a:cubicBezTo>
                  <a:cubicBezTo>
                    <a:pt x="1801" y="9155"/>
                    <a:pt x="1868" y="9188"/>
                    <a:pt x="1935" y="9188"/>
                  </a:cubicBezTo>
                  <a:cubicBezTo>
                    <a:pt x="1968" y="9222"/>
                    <a:pt x="2001" y="9222"/>
                    <a:pt x="2035" y="9222"/>
                  </a:cubicBezTo>
                  <a:lnTo>
                    <a:pt x="2068" y="9222"/>
                  </a:lnTo>
                  <a:lnTo>
                    <a:pt x="2302" y="9255"/>
                  </a:lnTo>
                  <a:lnTo>
                    <a:pt x="2702" y="9255"/>
                  </a:lnTo>
                  <a:cubicBezTo>
                    <a:pt x="2902" y="9255"/>
                    <a:pt x="3102" y="9222"/>
                    <a:pt x="3269" y="9188"/>
                  </a:cubicBezTo>
                  <a:cubicBezTo>
                    <a:pt x="4837" y="8788"/>
                    <a:pt x="6204" y="7887"/>
                    <a:pt x="7172" y="6620"/>
                  </a:cubicBezTo>
                  <a:cubicBezTo>
                    <a:pt x="7672" y="5986"/>
                    <a:pt x="8039" y="5252"/>
                    <a:pt x="8273" y="4485"/>
                  </a:cubicBezTo>
                  <a:lnTo>
                    <a:pt x="8506" y="3684"/>
                  </a:lnTo>
                  <a:lnTo>
                    <a:pt x="8573" y="3484"/>
                  </a:lnTo>
                  <a:cubicBezTo>
                    <a:pt x="9107" y="1703"/>
                    <a:pt x="7766" y="1"/>
                    <a:pt x="60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2744;p62">
              <a:extLst>
                <a:ext uri="{FF2B5EF4-FFF2-40B4-BE49-F238E27FC236}">
                  <a16:creationId xmlns:a16="http://schemas.microsoft.com/office/drawing/2014/main" id="{5B249906-99CD-630F-2B64-D894E8C26327}"/>
                </a:ext>
              </a:extLst>
            </p:cNvPr>
            <p:cNvSpPr/>
            <p:nvPr/>
          </p:nvSpPr>
          <p:spPr>
            <a:xfrm>
              <a:off x="6163838" y="2095365"/>
              <a:ext cx="609" cy="1199"/>
            </a:xfrm>
            <a:custGeom>
              <a:avLst/>
              <a:gdLst/>
              <a:ahLst/>
              <a:cxnLst/>
              <a:rect l="l" t="t" r="r" b="b"/>
              <a:pathLst>
                <a:path w="34" h="67" extrusionOk="0">
                  <a:moveTo>
                    <a:pt x="0" y="0"/>
                  </a:moveTo>
                  <a:cubicBezTo>
                    <a:pt x="0" y="17"/>
                    <a:pt x="8" y="25"/>
                    <a:pt x="17" y="34"/>
                  </a:cubicBezTo>
                  <a:lnTo>
                    <a:pt x="0" y="0"/>
                  </a:lnTo>
                  <a:close/>
                  <a:moveTo>
                    <a:pt x="17" y="34"/>
                  </a:moveTo>
                  <a:lnTo>
                    <a:pt x="33" y="67"/>
                  </a:lnTo>
                  <a:cubicBezTo>
                    <a:pt x="33" y="50"/>
                    <a:pt x="25" y="42"/>
                    <a:pt x="17" y="34"/>
                  </a:cubicBezTo>
                  <a:close/>
                </a:path>
              </a:pathLst>
            </a:custGeom>
            <a:solidFill>
              <a:srgbClr val="99CA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2745;p62">
              <a:extLst>
                <a:ext uri="{FF2B5EF4-FFF2-40B4-BE49-F238E27FC236}">
                  <a16:creationId xmlns:a16="http://schemas.microsoft.com/office/drawing/2014/main" id="{B9F1A3E3-A776-5B02-15E0-1E8978AB4364}"/>
                </a:ext>
              </a:extLst>
            </p:cNvPr>
            <p:cNvSpPr/>
            <p:nvPr/>
          </p:nvSpPr>
          <p:spPr>
            <a:xfrm>
              <a:off x="6131582" y="2078038"/>
              <a:ext cx="18" cy="18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solidFill>
              <a:srgbClr val="99CA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2746;p62">
              <a:extLst>
                <a:ext uri="{FF2B5EF4-FFF2-40B4-BE49-F238E27FC236}">
                  <a16:creationId xmlns:a16="http://schemas.microsoft.com/office/drawing/2014/main" id="{A81FD714-88EB-35B7-391D-30DAD054C352}"/>
                </a:ext>
              </a:extLst>
            </p:cNvPr>
            <p:cNvSpPr/>
            <p:nvPr/>
          </p:nvSpPr>
          <p:spPr>
            <a:xfrm>
              <a:off x="6059928" y="2120443"/>
              <a:ext cx="65102" cy="75842"/>
            </a:xfrm>
            <a:custGeom>
              <a:avLst/>
              <a:gdLst/>
              <a:ahLst/>
              <a:cxnLst/>
              <a:rect l="l" t="t" r="r" b="b"/>
              <a:pathLst>
                <a:path w="3637" h="4237" extrusionOk="0">
                  <a:moveTo>
                    <a:pt x="3070" y="0"/>
                  </a:moveTo>
                  <a:lnTo>
                    <a:pt x="1" y="3770"/>
                  </a:lnTo>
                  <a:lnTo>
                    <a:pt x="601" y="4237"/>
                  </a:lnTo>
                  <a:lnTo>
                    <a:pt x="3637" y="467"/>
                  </a:lnTo>
                  <a:lnTo>
                    <a:pt x="307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2747;p62">
              <a:extLst>
                <a:ext uri="{FF2B5EF4-FFF2-40B4-BE49-F238E27FC236}">
                  <a16:creationId xmlns:a16="http://schemas.microsoft.com/office/drawing/2014/main" id="{380E387A-5FDD-C5BA-9A9D-CA16E4C9E094}"/>
                </a:ext>
              </a:extLst>
            </p:cNvPr>
            <p:cNvSpPr/>
            <p:nvPr/>
          </p:nvSpPr>
          <p:spPr>
            <a:xfrm>
              <a:off x="6114273" y="2097155"/>
              <a:ext cx="80031" cy="36444"/>
            </a:xfrm>
            <a:custGeom>
              <a:avLst/>
              <a:gdLst/>
              <a:ahLst/>
              <a:cxnLst/>
              <a:rect l="l" t="t" r="r" b="b"/>
              <a:pathLst>
                <a:path w="4471" h="2036" extrusionOk="0">
                  <a:moveTo>
                    <a:pt x="4470" y="0"/>
                  </a:moveTo>
                  <a:lnTo>
                    <a:pt x="3069" y="434"/>
                  </a:lnTo>
                  <a:lnTo>
                    <a:pt x="2802" y="501"/>
                  </a:lnTo>
                  <a:lnTo>
                    <a:pt x="534" y="1168"/>
                  </a:lnTo>
                  <a:lnTo>
                    <a:pt x="0" y="1301"/>
                  </a:lnTo>
                  <a:lnTo>
                    <a:pt x="100" y="1701"/>
                  </a:lnTo>
                  <a:lnTo>
                    <a:pt x="201" y="2035"/>
                  </a:lnTo>
                  <a:lnTo>
                    <a:pt x="434" y="1968"/>
                  </a:lnTo>
                  <a:lnTo>
                    <a:pt x="2536" y="1335"/>
                  </a:lnTo>
                  <a:lnTo>
                    <a:pt x="3336" y="1101"/>
                  </a:lnTo>
                  <a:lnTo>
                    <a:pt x="4270" y="834"/>
                  </a:lnTo>
                  <a:lnTo>
                    <a:pt x="4337" y="634"/>
                  </a:lnTo>
                  <a:cubicBezTo>
                    <a:pt x="4404" y="434"/>
                    <a:pt x="4437" y="234"/>
                    <a:pt x="44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2748;p62">
              <a:extLst>
                <a:ext uri="{FF2B5EF4-FFF2-40B4-BE49-F238E27FC236}">
                  <a16:creationId xmlns:a16="http://schemas.microsoft.com/office/drawing/2014/main" id="{40E41A7D-04BF-36EC-0141-FB868F0DC676}"/>
                </a:ext>
              </a:extLst>
            </p:cNvPr>
            <p:cNvSpPr/>
            <p:nvPr/>
          </p:nvSpPr>
          <p:spPr>
            <a:xfrm>
              <a:off x="6110084" y="2049380"/>
              <a:ext cx="19135" cy="78832"/>
            </a:xfrm>
            <a:custGeom>
              <a:avLst/>
              <a:gdLst/>
              <a:ahLst/>
              <a:cxnLst/>
              <a:rect l="l" t="t" r="r" b="b"/>
              <a:pathLst>
                <a:path w="1069" h="4404" extrusionOk="0">
                  <a:moveTo>
                    <a:pt x="1068" y="1"/>
                  </a:moveTo>
                  <a:lnTo>
                    <a:pt x="301" y="268"/>
                  </a:lnTo>
                  <a:lnTo>
                    <a:pt x="201" y="1735"/>
                  </a:lnTo>
                  <a:lnTo>
                    <a:pt x="168" y="2035"/>
                  </a:lnTo>
                  <a:lnTo>
                    <a:pt x="1" y="4270"/>
                  </a:lnTo>
                  <a:lnTo>
                    <a:pt x="1" y="4337"/>
                  </a:lnTo>
                  <a:lnTo>
                    <a:pt x="368" y="4370"/>
                  </a:lnTo>
                  <a:lnTo>
                    <a:pt x="768" y="4404"/>
                  </a:lnTo>
                  <a:lnTo>
                    <a:pt x="768" y="4370"/>
                  </a:lnTo>
                  <a:lnTo>
                    <a:pt x="801" y="3837"/>
                  </a:lnTo>
                  <a:lnTo>
                    <a:pt x="935" y="1702"/>
                  </a:lnTo>
                  <a:lnTo>
                    <a:pt x="968" y="1602"/>
                  </a:lnTo>
                  <a:lnTo>
                    <a:pt x="106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2749;p62">
              <a:extLst>
                <a:ext uri="{FF2B5EF4-FFF2-40B4-BE49-F238E27FC236}">
                  <a16:creationId xmlns:a16="http://schemas.microsoft.com/office/drawing/2014/main" id="{C3A7CBD8-B339-D65B-3A47-8AB277F9ADBC}"/>
                </a:ext>
              </a:extLst>
            </p:cNvPr>
            <p:cNvSpPr/>
            <p:nvPr/>
          </p:nvSpPr>
          <p:spPr>
            <a:xfrm>
              <a:off x="5502254" y="2078038"/>
              <a:ext cx="158845" cy="166022"/>
            </a:xfrm>
            <a:custGeom>
              <a:avLst/>
              <a:gdLst/>
              <a:ahLst/>
              <a:cxnLst/>
              <a:rect l="l" t="t" r="r" b="b"/>
              <a:pathLst>
                <a:path w="8874" h="9275" extrusionOk="0">
                  <a:moveTo>
                    <a:pt x="6205" y="1"/>
                  </a:moveTo>
                  <a:cubicBezTo>
                    <a:pt x="5971" y="1"/>
                    <a:pt x="5738" y="34"/>
                    <a:pt x="5504" y="101"/>
                  </a:cubicBezTo>
                  <a:cubicBezTo>
                    <a:pt x="4170" y="401"/>
                    <a:pt x="2936" y="1135"/>
                    <a:pt x="2002" y="2136"/>
                  </a:cubicBezTo>
                  <a:lnTo>
                    <a:pt x="1902" y="2102"/>
                  </a:lnTo>
                  <a:lnTo>
                    <a:pt x="1768" y="2403"/>
                  </a:lnTo>
                  <a:cubicBezTo>
                    <a:pt x="1702" y="2503"/>
                    <a:pt x="1635" y="2569"/>
                    <a:pt x="1568" y="2636"/>
                  </a:cubicBezTo>
                  <a:cubicBezTo>
                    <a:pt x="1068" y="3303"/>
                    <a:pt x="701" y="4037"/>
                    <a:pt x="467" y="4804"/>
                  </a:cubicBezTo>
                  <a:lnTo>
                    <a:pt x="167" y="5805"/>
                  </a:lnTo>
                  <a:cubicBezTo>
                    <a:pt x="167" y="5838"/>
                    <a:pt x="167" y="5838"/>
                    <a:pt x="167" y="5872"/>
                  </a:cubicBezTo>
                  <a:cubicBezTo>
                    <a:pt x="134" y="5905"/>
                    <a:pt x="134" y="5972"/>
                    <a:pt x="134" y="6005"/>
                  </a:cubicBezTo>
                  <a:lnTo>
                    <a:pt x="134" y="6072"/>
                  </a:lnTo>
                  <a:cubicBezTo>
                    <a:pt x="134" y="6079"/>
                    <a:pt x="135" y="6082"/>
                    <a:pt x="138" y="6082"/>
                  </a:cubicBezTo>
                  <a:cubicBezTo>
                    <a:pt x="142" y="6082"/>
                    <a:pt x="148" y="6074"/>
                    <a:pt x="148" y="6074"/>
                  </a:cubicBezTo>
                  <a:lnTo>
                    <a:pt x="148" y="6074"/>
                  </a:lnTo>
                  <a:cubicBezTo>
                    <a:pt x="149" y="6074"/>
                    <a:pt x="146" y="6081"/>
                    <a:pt x="134" y="6105"/>
                  </a:cubicBezTo>
                  <a:cubicBezTo>
                    <a:pt x="100" y="6205"/>
                    <a:pt x="100" y="6272"/>
                    <a:pt x="100" y="6339"/>
                  </a:cubicBezTo>
                  <a:cubicBezTo>
                    <a:pt x="0" y="7473"/>
                    <a:pt x="634" y="8574"/>
                    <a:pt x="1702" y="9041"/>
                  </a:cubicBezTo>
                  <a:cubicBezTo>
                    <a:pt x="1802" y="9074"/>
                    <a:pt x="1902" y="9141"/>
                    <a:pt x="2002" y="9174"/>
                  </a:cubicBezTo>
                  <a:cubicBezTo>
                    <a:pt x="2169" y="9207"/>
                    <a:pt x="2369" y="9241"/>
                    <a:pt x="2535" y="9274"/>
                  </a:cubicBezTo>
                  <a:lnTo>
                    <a:pt x="2902" y="9274"/>
                  </a:lnTo>
                  <a:cubicBezTo>
                    <a:pt x="3002" y="9241"/>
                    <a:pt x="3136" y="9241"/>
                    <a:pt x="3236" y="9207"/>
                  </a:cubicBezTo>
                  <a:lnTo>
                    <a:pt x="3436" y="9174"/>
                  </a:lnTo>
                  <a:cubicBezTo>
                    <a:pt x="3670" y="9141"/>
                    <a:pt x="3903" y="9041"/>
                    <a:pt x="4137" y="8974"/>
                  </a:cubicBezTo>
                  <a:cubicBezTo>
                    <a:pt x="5504" y="8474"/>
                    <a:pt x="6672" y="7540"/>
                    <a:pt x="7472" y="6372"/>
                  </a:cubicBezTo>
                  <a:lnTo>
                    <a:pt x="7506" y="6339"/>
                  </a:lnTo>
                  <a:cubicBezTo>
                    <a:pt x="7672" y="6072"/>
                    <a:pt x="7806" y="5838"/>
                    <a:pt x="7939" y="5571"/>
                  </a:cubicBezTo>
                  <a:lnTo>
                    <a:pt x="8406" y="4838"/>
                  </a:lnTo>
                  <a:lnTo>
                    <a:pt x="8306" y="4804"/>
                  </a:lnTo>
                  <a:lnTo>
                    <a:pt x="8340" y="4637"/>
                  </a:lnTo>
                  <a:cubicBezTo>
                    <a:pt x="8373" y="4571"/>
                    <a:pt x="8406" y="4537"/>
                    <a:pt x="8406" y="4471"/>
                  </a:cubicBezTo>
                  <a:lnTo>
                    <a:pt x="8707" y="3470"/>
                  </a:lnTo>
                  <a:cubicBezTo>
                    <a:pt x="8840" y="3036"/>
                    <a:pt x="8873" y="2569"/>
                    <a:pt x="8773" y="2102"/>
                  </a:cubicBezTo>
                  <a:cubicBezTo>
                    <a:pt x="8740" y="2002"/>
                    <a:pt x="8707" y="1869"/>
                    <a:pt x="8673" y="1769"/>
                  </a:cubicBezTo>
                  <a:cubicBezTo>
                    <a:pt x="8640" y="1735"/>
                    <a:pt x="8640" y="1702"/>
                    <a:pt x="8640" y="1669"/>
                  </a:cubicBezTo>
                  <a:cubicBezTo>
                    <a:pt x="8606" y="1602"/>
                    <a:pt x="8573" y="1569"/>
                    <a:pt x="8540" y="1502"/>
                  </a:cubicBezTo>
                  <a:cubicBezTo>
                    <a:pt x="8473" y="1335"/>
                    <a:pt x="8373" y="1168"/>
                    <a:pt x="8240" y="1002"/>
                  </a:cubicBezTo>
                  <a:lnTo>
                    <a:pt x="8206" y="968"/>
                  </a:lnTo>
                  <a:lnTo>
                    <a:pt x="8206" y="968"/>
                  </a:lnTo>
                  <a:cubicBezTo>
                    <a:pt x="8207" y="969"/>
                    <a:pt x="8240" y="1002"/>
                    <a:pt x="8240" y="1035"/>
                  </a:cubicBezTo>
                  <a:cubicBezTo>
                    <a:pt x="8273" y="1235"/>
                    <a:pt x="8273" y="1469"/>
                    <a:pt x="8206" y="1702"/>
                  </a:cubicBezTo>
                  <a:lnTo>
                    <a:pt x="7973" y="2503"/>
                  </a:lnTo>
                  <a:cubicBezTo>
                    <a:pt x="7472" y="4104"/>
                    <a:pt x="6138" y="5371"/>
                    <a:pt x="4504" y="5772"/>
                  </a:cubicBezTo>
                  <a:cubicBezTo>
                    <a:pt x="4370" y="5805"/>
                    <a:pt x="4203" y="5805"/>
                    <a:pt x="4070" y="5805"/>
                  </a:cubicBezTo>
                  <a:cubicBezTo>
                    <a:pt x="3703" y="5772"/>
                    <a:pt x="3369" y="5605"/>
                    <a:pt x="3136" y="5338"/>
                  </a:cubicBezTo>
                  <a:cubicBezTo>
                    <a:pt x="3069" y="5271"/>
                    <a:pt x="3036" y="5171"/>
                    <a:pt x="3002" y="5104"/>
                  </a:cubicBezTo>
                  <a:cubicBezTo>
                    <a:pt x="2836" y="4838"/>
                    <a:pt x="2769" y="4537"/>
                    <a:pt x="2802" y="4237"/>
                  </a:cubicBezTo>
                  <a:cubicBezTo>
                    <a:pt x="2836" y="4170"/>
                    <a:pt x="2836" y="4070"/>
                    <a:pt x="2869" y="4004"/>
                  </a:cubicBezTo>
                  <a:lnTo>
                    <a:pt x="3103" y="3203"/>
                  </a:lnTo>
                  <a:cubicBezTo>
                    <a:pt x="3169" y="3036"/>
                    <a:pt x="3236" y="2836"/>
                    <a:pt x="3303" y="2669"/>
                  </a:cubicBezTo>
                  <a:cubicBezTo>
                    <a:pt x="3903" y="1368"/>
                    <a:pt x="5004" y="401"/>
                    <a:pt x="63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2750;p62">
              <a:extLst>
                <a:ext uri="{FF2B5EF4-FFF2-40B4-BE49-F238E27FC236}">
                  <a16:creationId xmlns:a16="http://schemas.microsoft.com/office/drawing/2014/main" id="{B3D331C8-65E5-9D2D-D472-CAE475502B4C}"/>
                </a:ext>
              </a:extLst>
            </p:cNvPr>
            <p:cNvSpPr/>
            <p:nvPr/>
          </p:nvSpPr>
          <p:spPr>
            <a:xfrm>
              <a:off x="5616295" y="2078647"/>
              <a:ext cx="18" cy="18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rgbClr val="2542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2751;p62">
              <a:extLst>
                <a:ext uri="{FF2B5EF4-FFF2-40B4-BE49-F238E27FC236}">
                  <a16:creationId xmlns:a16="http://schemas.microsoft.com/office/drawing/2014/main" id="{6D4065D9-17A9-7E2E-FA82-F473497F424D}"/>
                </a:ext>
              </a:extLst>
            </p:cNvPr>
            <p:cNvSpPr/>
            <p:nvPr/>
          </p:nvSpPr>
          <p:spPr>
            <a:xfrm>
              <a:off x="5523752" y="2044977"/>
              <a:ext cx="156822" cy="165647"/>
            </a:xfrm>
            <a:custGeom>
              <a:avLst/>
              <a:gdLst/>
              <a:ahLst/>
              <a:cxnLst/>
              <a:rect l="l" t="t" r="r" b="b"/>
              <a:pathLst>
                <a:path w="8761" h="9254" extrusionOk="0">
                  <a:moveTo>
                    <a:pt x="5671" y="1781"/>
                  </a:moveTo>
                  <a:cubicBezTo>
                    <a:pt x="6303" y="1781"/>
                    <a:pt x="6895" y="2219"/>
                    <a:pt x="7039" y="2882"/>
                  </a:cubicBezTo>
                  <a:cubicBezTo>
                    <a:pt x="7072" y="3049"/>
                    <a:pt x="7072" y="3249"/>
                    <a:pt x="7039" y="3416"/>
                  </a:cubicBezTo>
                  <a:cubicBezTo>
                    <a:pt x="7039" y="3449"/>
                    <a:pt x="7005" y="3516"/>
                    <a:pt x="7005" y="3549"/>
                  </a:cubicBezTo>
                  <a:lnTo>
                    <a:pt x="6772" y="4283"/>
                  </a:lnTo>
                  <a:lnTo>
                    <a:pt x="6738" y="4350"/>
                  </a:lnTo>
                  <a:cubicBezTo>
                    <a:pt x="6271" y="5984"/>
                    <a:pt x="4937" y="7218"/>
                    <a:pt x="3303" y="7619"/>
                  </a:cubicBezTo>
                  <a:cubicBezTo>
                    <a:pt x="3136" y="7652"/>
                    <a:pt x="3002" y="7652"/>
                    <a:pt x="2869" y="7652"/>
                  </a:cubicBezTo>
                  <a:cubicBezTo>
                    <a:pt x="2735" y="7652"/>
                    <a:pt x="2602" y="7619"/>
                    <a:pt x="2502" y="7585"/>
                  </a:cubicBezTo>
                  <a:cubicBezTo>
                    <a:pt x="2268" y="7485"/>
                    <a:pt x="2068" y="7352"/>
                    <a:pt x="1935" y="7185"/>
                  </a:cubicBezTo>
                  <a:cubicBezTo>
                    <a:pt x="1902" y="7185"/>
                    <a:pt x="1902" y="7152"/>
                    <a:pt x="1902" y="7118"/>
                  </a:cubicBezTo>
                  <a:cubicBezTo>
                    <a:pt x="1835" y="7085"/>
                    <a:pt x="1801" y="7018"/>
                    <a:pt x="1768" y="6985"/>
                  </a:cubicBezTo>
                  <a:cubicBezTo>
                    <a:pt x="1601" y="6718"/>
                    <a:pt x="1568" y="6384"/>
                    <a:pt x="1601" y="6084"/>
                  </a:cubicBezTo>
                  <a:cubicBezTo>
                    <a:pt x="1601" y="6017"/>
                    <a:pt x="1635" y="5951"/>
                    <a:pt x="1635" y="5884"/>
                  </a:cubicBezTo>
                  <a:lnTo>
                    <a:pt x="1902" y="5083"/>
                  </a:lnTo>
                  <a:cubicBezTo>
                    <a:pt x="1968" y="4883"/>
                    <a:pt x="2035" y="4717"/>
                    <a:pt x="2102" y="4516"/>
                  </a:cubicBezTo>
                  <a:cubicBezTo>
                    <a:pt x="2535" y="3582"/>
                    <a:pt x="3236" y="2782"/>
                    <a:pt x="4136" y="2281"/>
                  </a:cubicBezTo>
                  <a:cubicBezTo>
                    <a:pt x="4403" y="2148"/>
                    <a:pt x="4670" y="2048"/>
                    <a:pt x="4937" y="1948"/>
                  </a:cubicBezTo>
                  <a:lnTo>
                    <a:pt x="5171" y="1881"/>
                  </a:lnTo>
                  <a:lnTo>
                    <a:pt x="5204" y="1881"/>
                  </a:lnTo>
                  <a:lnTo>
                    <a:pt x="5371" y="1814"/>
                  </a:lnTo>
                  <a:cubicBezTo>
                    <a:pt x="5471" y="1792"/>
                    <a:pt x="5572" y="1781"/>
                    <a:pt x="5671" y="1781"/>
                  </a:cubicBezTo>
                  <a:close/>
                  <a:moveTo>
                    <a:pt x="5988" y="0"/>
                  </a:moveTo>
                  <a:cubicBezTo>
                    <a:pt x="5775" y="0"/>
                    <a:pt x="5557" y="26"/>
                    <a:pt x="5337" y="80"/>
                  </a:cubicBezTo>
                  <a:cubicBezTo>
                    <a:pt x="5237" y="113"/>
                    <a:pt x="5137" y="113"/>
                    <a:pt x="5037" y="147"/>
                  </a:cubicBezTo>
                  <a:cubicBezTo>
                    <a:pt x="4770" y="247"/>
                    <a:pt x="4503" y="313"/>
                    <a:pt x="4237" y="447"/>
                  </a:cubicBezTo>
                  <a:cubicBezTo>
                    <a:pt x="3202" y="880"/>
                    <a:pt x="2302" y="1581"/>
                    <a:pt x="1568" y="2448"/>
                  </a:cubicBezTo>
                  <a:cubicBezTo>
                    <a:pt x="1568" y="2615"/>
                    <a:pt x="1501" y="2715"/>
                    <a:pt x="1435" y="2782"/>
                  </a:cubicBezTo>
                  <a:lnTo>
                    <a:pt x="1368" y="2882"/>
                  </a:lnTo>
                  <a:lnTo>
                    <a:pt x="1268" y="3015"/>
                  </a:lnTo>
                  <a:cubicBezTo>
                    <a:pt x="1234" y="3082"/>
                    <a:pt x="1201" y="3115"/>
                    <a:pt x="1201" y="3149"/>
                  </a:cubicBezTo>
                  <a:lnTo>
                    <a:pt x="1101" y="3282"/>
                  </a:lnTo>
                  <a:cubicBezTo>
                    <a:pt x="1068" y="3349"/>
                    <a:pt x="1001" y="3449"/>
                    <a:pt x="968" y="3516"/>
                  </a:cubicBezTo>
                  <a:cubicBezTo>
                    <a:pt x="901" y="3616"/>
                    <a:pt x="867" y="3682"/>
                    <a:pt x="834" y="3783"/>
                  </a:cubicBezTo>
                  <a:cubicBezTo>
                    <a:pt x="801" y="3816"/>
                    <a:pt x="767" y="3849"/>
                    <a:pt x="767" y="3883"/>
                  </a:cubicBezTo>
                  <a:cubicBezTo>
                    <a:pt x="734" y="3983"/>
                    <a:pt x="667" y="4116"/>
                    <a:pt x="634" y="4216"/>
                  </a:cubicBezTo>
                  <a:cubicBezTo>
                    <a:pt x="534" y="4416"/>
                    <a:pt x="467" y="4650"/>
                    <a:pt x="400" y="4850"/>
                  </a:cubicBezTo>
                  <a:lnTo>
                    <a:pt x="100" y="5851"/>
                  </a:lnTo>
                  <a:cubicBezTo>
                    <a:pt x="34" y="6017"/>
                    <a:pt x="0" y="6184"/>
                    <a:pt x="0" y="6351"/>
                  </a:cubicBezTo>
                  <a:cubicBezTo>
                    <a:pt x="0" y="6384"/>
                    <a:pt x="0" y="6418"/>
                    <a:pt x="0" y="6451"/>
                  </a:cubicBezTo>
                  <a:lnTo>
                    <a:pt x="0" y="6518"/>
                  </a:lnTo>
                  <a:cubicBezTo>
                    <a:pt x="0" y="6551"/>
                    <a:pt x="0" y="6585"/>
                    <a:pt x="0" y="6618"/>
                  </a:cubicBezTo>
                  <a:lnTo>
                    <a:pt x="0" y="6718"/>
                  </a:lnTo>
                  <a:cubicBezTo>
                    <a:pt x="0" y="6751"/>
                    <a:pt x="0" y="6751"/>
                    <a:pt x="0" y="6785"/>
                  </a:cubicBezTo>
                  <a:lnTo>
                    <a:pt x="0" y="6951"/>
                  </a:lnTo>
                  <a:cubicBezTo>
                    <a:pt x="0" y="7018"/>
                    <a:pt x="34" y="7118"/>
                    <a:pt x="34" y="7218"/>
                  </a:cubicBezTo>
                  <a:cubicBezTo>
                    <a:pt x="67" y="7252"/>
                    <a:pt x="67" y="7318"/>
                    <a:pt x="100" y="7352"/>
                  </a:cubicBezTo>
                  <a:lnTo>
                    <a:pt x="100" y="7385"/>
                  </a:lnTo>
                  <a:cubicBezTo>
                    <a:pt x="100" y="7452"/>
                    <a:pt x="134" y="7519"/>
                    <a:pt x="167" y="7585"/>
                  </a:cubicBezTo>
                  <a:cubicBezTo>
                    <a:pt x="167" y="7619"/>
                    <a:pt x="200" y="7652"/>
                    <a:pt x="200" y="7685"/>
                  </a:cubicBezTo>
                  <a:lnTo>
                    <a:pt x="200" y="7752"/>
                  </a:lnTo>
                  <a:cubicBezTo>
                    <a:pt x="234" y="7819"/>
                    <a:pt x="267" y="7885"/>
                    <a:pt x="334" y="7952"/>
                  </a:cubicBezTo>
                  <a:cubicBezTo>
                    <a:pt x="434" y="8152"/>
                    <a:pt x="567" y="8319"/>
                    <a:pt x="701" y="8453"/>
                  </a:cubicBezTo>
                  <a:cubicBezTo>
                    <a:pt x="767" y="8553"/>
                    <a:pt x="834" y="8619"/>
                    <a:pt x="934" y="8686"/>
                  </a:cubicBezTo>
                  <a:lnTo>
                    <a:pt x="1034" y="8786"/>
                  </a:lnTo>
                  <a:lnTo>
                    <a:pt x="1168" y="8853"/>
                  </a:lnTo>
                  <a:cubicBezTo>
                    <a:pt x="1168" y="8886"/>
                    <a:pt x="1201" y="8886"/>
                    <a:pt x="1234" y="8886"/>
                  </a:cubicBezTo>
                  <a:cubicBezTo>
                    <a:pt x="1268" y="8920"/>
                    <a:pt x="1301" y="8953"/>
                    <a:pt x="1334" y="8953"/>
                  </a:cubicBezTo>
                  <a:lnTo>
                    <a:pt x="1435" y="9020"/>
                  </a:lnTo>
                  <a:cubicBezTo>
                    <a:pt x="1535" y="9053"/>
                    <a:pt x="1635" y="9120"/>
                    <a:pt x="1735" y="9120"/>
                  </a:cubicBezTo>
                  <a:cubicBezTo>
                    <a:pt x="1801" y="9153"/>
                    <a:pt x="1868" y="9186"/>
                    <a:pt x="1935" y="9186"/>
                  </a:cubicBezTo>
                  <a:cubicBezTo>
                    <a:pt x="1935" y="9220"/>
                    <a:pt x="1968" y="9220"/>
                    <a:pt x="2002" y="9220"/>
                  </a:cubicBezTo>
                  <a:lnTo>
                    <a:pt x="2035" y="9220"/>
                  </a:lnTo>
                  <a:lnTo>
                    <a:pt x="2302" y="9253"/>
                  </a:lnTo>
                  <a:lnTo>
                    <a:pt x="2702" y="9253"/>
                  </a:lnTo>
                  <a:cubicBezTo>
                    <a:pt x="2869" y="9253"/>
                    <a:pt x="3069" y="9220"/>
                    <a:pt x="3269" y="9186"/>
                  </a:cubicBezTo>
                  <a:cubicBezTo>
                    <a:pt x="4804" y="8786"/>
                    <a:pt x="6205" y="7885"/>
                    <a:pt x="7172" y="6618"/>
                  </a:cubicBezTo>
                  <a:cubicBezTo>
                    <a:pt x="7639" y="5984"/>
                    <a:pt x="8006" y="5250"/>
                    <a:pt x="8273" y="4483"/>
                  </a:cubicBezTo>
                  <a:lnTo>
                    <a:pt x="8506" y="3682"/>
                  </a:lnTo>
                  <a:lnTo>
                    <a:pt x="8573" y="3482"/>
                  </a:lnTo>
                  <a:cubicBezTo>
                    <a:pt x="8606" y="3282"/>
                    <a:pt x="8673" y="3049"/>
                    <a:pt x="8673" y="2849"/>
                  </a:cubicBezTo>
                  <a:cubicBezTo>
                    <a:pt x="8761" y="1271"/>
                    <a:pt x="7492" y="0"/>
                    <a:pt x="598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2752;p62">
              <a:extLst>
                <a:ext uri="{FF2B5EF4-FFF2-40B4-BE49-F238E27FC236}">
                  <a16:creationId xmlns:a16="http://schemas.microsoft.com/office/drawing/2014/main" id="{7EBDB317-0AE5-BA76-4BE6-F56492F245C4}"/>
                </a:ext>
              </a:extLst>
            </p:cNvPr>
            <p:cNvSpPr/>
            <p:nvPr/>
          </p:nvSpPr>
          <p:spPr>
            <a:xfrm>
              <a:off x="5649141" y="2095365"/>
              <a:ext cx="609" cy="1199"/>
            </a:xfrm>
            <a:custGeom>
              <a:avLst/>
              <a:gdLst/>
              <a:ahLst/>
              <a:cxnLst/>
              <a:rect l="l" t="t" r="r" b="b"/>
              <a:pathLst>
                <a:path w="34" h="67" extrusionOk="0">
                  <a:moveTo>
                    <a:pt x="0" y="0"/>
                  </a:moveTo>
                  <a:cubicBezTo>
                    <a:pt x="0" y="17"/>
                    <a:pt x="9" y="25"/>
                    <a:pt x="17" y="34"/>
                  </a:cubicBezTo>
                  <a:lnTo>
                    <a:pt x="17" y="34"/>
                  </a:lnTo>
                  <a:lnTo>
                    <a:pt x="0" y="0"/>
                  </a:lnTo>
                  <a:close/>
                  <a:moveTo>
                    <a:pt x="17" y="34"/>
                  </a:moveTo>
                  <a:lnTo>
                    <a:pt x="34" y="67"/>
                  </a:lnTo>
                  <a:cubicBezTo>
                    <a:pt x="34" y="50"/>
                    <a:pt x="25" y="42"/>
                    <a:pt x="17" y="34"/>
                  </a:cubicBezTo>
                  <a:close/>
                </a:path>
              </a:pathLst>
            </a:custGeom>
            <a:solidFill>
              <a:srgbClr val="99CA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2753;p62">
              <a:extLst>
                <a:ext uri="{FF2B5EF4-FFF2-40B4-BE49-F238E27FC236}">
                  <a16:creationId xmlns:a16="http://schemas.microsoft.com/office/drawing/2014/main" id="{E1FD2527-6D3A-943D-F827-0EABCA31B6DB}"/>
                </a:ext>
              </a:extLst>
            </p:cNvPr>
            <p:cNvSpPr/>
            <p:nvPr/>
          </p:nvSpPr>
          <p:spPr>
            <a:xfrm>
              <a:off x="5616295" y="2078038"/>
              <a:ext cx="18" cy="18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solidFill>
              <a:srgbClr val="99CA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2754;p62">
              <a:extLst>
                <a:ext uri="{FF2B5EF4-FFF2-40B4-BE49-F238E27FC236}">
                  <a16:creationId xmlns:a16="http://schemas.microsoft.com/office/drawing/2014/main" id="{537031B8-C41C-219E-D0C3-7665A987F663}"/>
                </a:ext>
              </a:extLst>
            </p:cNvPr>
            <p:cNvSpPr/>
            <p:nvPr/>
          </p:nvSpPr>
          <p:spPr>
            <a:xfrm>
              <a:off x="5545250" y="2120443"/>
              <a:ext cx="65084" cy="75842"/>
            </a:xfrm>
            <a:custGeom>
              <a:avLst/>
              <a:gdLst/>
              <a:ahLst/>
              <a:cxnLst/>
              <a:rect l="l" t="t" r="r" b="b"/>
              <a:pathLst>
                <a:path w="3636" h="4237" extrusionOk="0">
                  <a:moveTo>
                    <a:pt x="3036" y="0"/>
                  </a:moveTo>
                  <a:lnTo>
                    <a:pt x="0" y="3770"/>
                  </a:lnTo>
                  <a:lnTo>
                    <a:pt x="600" y="4237"/>
                  </a:lnTo>
                  <a:lnTo>
                    <a:pt x="3636" y="467"/>
                  </a:lnTo>
                  <a:lnTo>
                    <a:pt x="303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2755;p62">
              <a:extLst>
                <a:ext uri="{FF2B5EF4-FFF2-40B4-BE49-F238E27FC236}">
                  <a16:creationId xmlns:a16="http://schemas.microsoft.com/office/drawing/2014/main" id="{940CBBEF-DEFF-B447-6893-086A23AB3506}"/>
                </a:ext>
              </a:extLst>
            </p:cNvPr>
            <p:cNvSpPr/>
            <p:nvPr/>
          </p:nvSpPr>
          <p:spPr>
            <a:xfrm>
              <a:off x="5599576" y="2097155"/>
              <a:ext cx="80031" cy="36444"/>
            </a:xfrm>
            <a:custGeom>
              <a:avLst/>
              <a:gdLst/>
              <a:ahLst/>
              <a:cxnLst/>
              <a:rect l="l" t="t" r="r" b="b"/>
              <a:pathLst>
                <a:path w="4471" h="2036" extrusionOk="0">
                  <a:moveTo>
                    <a:pt x="4470" y="0"/>
                  </a:moveTo>
                  <a:lnTo>
                    <a:pt x="3103" y="434"/>
                  </a:lnTo>
                  <a:lnTo>
                    <a:pt x="2836" y="501"/>
                  </a:lnTo>
                  <a:lnTo>
                    <a:pt x="568" y="1168"/>
                  </a:lnTo>
                  <a:lnTo>
                    <a:pt x="34" y="1301"/>
                  </a:lnTo>
                  <a:lnTo>
                    <a:pt x="1" y="1301"/>
                  </a:lnTo>
                  <a:lnTo>
                    <a:pt x="167" y="1701"/>
                  </a:lnTo>
                  <a:lnTo>
                    <a:pt x="267" y="2035"/>
                  </a:lnTo>
                  <a:lnTo>
                    <a:pt x="468" y="1968"/>
                  </a:lnTo>
                  <a:lnTo>
                    <a:pt x="2569" y="1335"/>
                  </a:lnTo>
                  <a:lnTo>
                    <a:pt x="3370" y="1101"/>
                  </a:lnTo>
                  <a:lnTo>
                    <a:pt x="4304" y="834"/>
                  </a:lnTo>
                  <a:lnTo>
                    <a:pt x="4370" y="634"/>
                  </a:lnTo>
                  <a:cubicBezTo>
                    <a:pt x="4437" y="434"/>
                    <a:pt x="4470" y="234"/>
                    <a:pt x="44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2756;p62">
              <a:extLst>
                <a:ext uri="{FF2B5EF4-FFF2-40B4-BE49-F238E27FC236}">
                  <a16:creationId xmlns:a16="http://schemas.microsoft.com/office/drawing/2014/main" id="{E0F5D2B9-7088-5A5B-3C71-93F62603CBF1}"/>
                </a:ext>
              </a:extLst>
            </p:cNvPr>
            <p:cNvSpPr/>
            <p:nvPr/>
          </p:nvSpPr>
          <p:spPr>
            <a:xfrm>
              <a:off x="5595406" y="2049380"/>
              <a:ext cx="19117" cy="78832"/>
            </a:xfrm>
            <a:custGeom>
              <a:avLst/>
              <a:gdLst/>
              <a:ahLst/>
              <a:cxnLst/>
              <a:rect l="l" t="t" r="r" b="b"/>
              <a:pathLst>
                <a:path w="1068" h="4404" extrusionOk="0">
                  <a:moveTo>
                    <a:pt x="1067" y="1"/>
                  </a:moveTo>
                  <a:lnTo>
                    <a:pt x="300" y="268"/>
                  </a:lnTo>
                  <a:lnTo>
                    <a:pt x="200" y="1735"/>
                  </a:lnTo>
                  <a:lnTo>
                    <a:pt x="167" y="2035"/>
                  </a:lnTo>
                  <a:lnTo>
                    <a:pt x="0" y="4270"/>
                  </a:lnTo>
                  <a:lnTo>
                    <a:pt x="0" y="4337"/>
                  </a:lnTo>
                  <a:lnTo>
                    <a:pt x="367" y="4370"/>
                  </a:lnTo>
                  <a:lnTo>
                    <a:pt x="767" y="4404"/>
                  </a:lnTo>
                  <a:lnTo>
                    <a:pt x="767" y="4370"/>
                  </a:lnTo>
                  <a:lnTo>
                    <a:pt x="801" y="3837"/>
                  </a:lnTo>
                  <a:lnTo>
                    <a:pt x="934" y="1702"/>
                  </a:lnTo>
                  <a:lnTo>
                    <a:pt x="934" y="1602"/>
                  </a:lnTo>
                  <a:lnTo>
                    <a:pt x="106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2757;p62">
              <a:extLst>
                <a:ext uri="{FF2B5EF4-FFF2-40B4-BE49-F238E27FC236}">
                  <a16:creationId xmlns:a16="http://schemas.microsoft.com/office/drawing/2014/main" id="{5EC073D6-FA55-9616-588D-EDD2FC9C0F2C}"/>
                </a:ext>
              </a:extLst>
            </p:cNvPr>
            <p:cNvSpPr/>
            <p:nvPr/>
          </p:nvSpPr>
          <p:spPr>
            <a:xfrm>
              <a:off x="5246105" y="2078038"/>
              <a:ext cx="157055" cy="166022"/>
            </a:xfrm>
            <a:custGeom>
              <a:avLst/>
              <a:gdLst/>
              <a:ahLst/>
              <a:cxnLst/>
              <a:rect l="l" t="t" r="r" b="b"/>
              <a:pathLst>
                <a:path w="8774" h="9275" extrusionOk="0">
                  <a:moveTo>
                    <a:pt x="6138" y="1"/>
                  </a:moveTo>
                  <a:cubicBezTo>
                    <a:pt x="5904" y="1"/>
                    <a:pt x="5671" y="34"/>
                    <a:pt x="5437" y="101"/>
                  </a:cubicBezTo>
                  <a:cubicBezTo>
                    <a:pt x="4103" y="401"/>
                    <a:pt x="2902" y="1135"/>
                    <a:pt x="1968" y="2136"/>
                  </a:cubicBezTo>
                  <a:lnTo>
                    <a:pt x="1868" y="2102"/>
                  </a:lnTo>
                  <a:lnTo>
                    <a:pt x="1735" y="2403"/>
                  </a:lnTo>
                  <a:lnTo>
                    <a:pt x="1501" y="2636"/>
                  </a:lnTo>
                  <a:cubicBezTo>
                    <a:pt x="1001" y="3303"/>
                    <a:pt x="634" y="4037"/>
                    <a:pt x="400" y="4804"/>
                  </a:cubicBezTo>
                  <a:lnTo>
                    <a:pt x="100" y="5805"/>
                  </a:lnTo>
                  <a:cubicBezTo>
                    <a:pt x="100" y="5838"/>
                    <a:pt x="100" y="5838"/>
                    <a:pt x="100" y="5872"/>
                  </a:cubicBezTo>
                  <a:cubicBezTo>
                    <a:pt x="67" y="5905"/>
                    <a:pt x="67" y="5972"/>
                    <a:pt x="67" y="6005"/>
                  </a:cubicBezTo>
                  <a:cubicBezTo>
                    <a:pt x="67" y="6038"/>
                    <a:pt x="67" y="6072"/>
                    <a:pt x="67" y="6072"/>
                  </a:cubicBezTo>
                  <a:lnTo>
                    <a:pt x="67" y="6139"/>
                  </a:lnTo>
                  <a:cubicBezTo>
                    <a:pt x="33" y="6205"/>
                    <a:pt x="33" y="6272"/>
                    <a:pt x="33" y="6339"/>
                  </a:cubicBezTo>
                  <a:cubicBezTo>
                    <a:pt x="0" y="6739"/>
                    <a:pt x="33" y="7173"/>
                    <a:pt x="200" y="7573"/>
                  </a:cubicBezTo>
                  <a:cubicBezTo>
                    <a:pt x="334" y="7873"/>
                    <a:pt x="500" y="8173"/>
                    <a:pt x="734" y="8440"/>
                  </a:cubicBezTo>
                  <a:cubicBezTo>
                    <a:pt x="1001" y="8674"/>
                    <a:pt x="1301" y="8907"/>
                    <a:pt x="1601" y="9041"/>
                  </a:cubicBezTo>
                  <a:cubicBezTo>
                    <a:pt x="1868" y="9174"/>
                    <a:pt x="2168" y="9241"/>
                    <a:pt x="2435" y="9274"/>
                  </a:cubicBezTo>
                  <a:lnTo>
                    <a:pt x="2802" y="9274"/>
                  </a:lnTo>
                  <a:cubicBezTo>
                    <a:pt x="2902" y="9241"/>
                    <a:pt x="3036" y="9241"/>
                    <a:pt x="3169" y="9207"/>
                  </a:cubicBezTo>
                  <a:lnTo>
                    <a:pt x="3336" y="9174"/>
                  </a:lnTo>
                  <a:cubicBezTo>
                    <a:pt x="3603" y="9141"/>
                    <a:pt x="3836" y="9041"/>
                    <a:pt x="4070" y="8974"/>
                  </a:cubicBezTo>
                  <a:cubicBezTo>
                    <a:pt x="5404" y="8474"/>
                    <a:pt x="6571" y="7573"/>
                    <a:pt x="7405" y="6372"/>
                  </a:cubicBezTo>
                  <a:lnTo>
                    <a:pt x="7439" y="6339"/>
                  </a:lnTo>
                  <a:cubicBezTo>
                    <a:pt x="7572" y="6072"/>
                    <a:pt x="7739" y="5838"/>
                    <a:pt x="7872" y="5571"/>
                  </a:cubicBezTo>
                  <a:lnTo>
                    <a:pt x="8306" y="4838"/>
                  </a:lnTo>
                  <a:lnTo>
                    <a:pt x="8206" y="4804"/>
                  </a:lnTo>
                  <a:lnTo>
                    <a:pt x="8273" y="4637"/>
                  </a:lnTo>
                  <a:cubicBezTo>
                    <a:pt x="8273" y="4571"/>
                    <a:pt x="8306" y="4537"/>
                    <a:pt x="8306" y="4471"/>
                  </a:cubicBezTo>
                  <a:lnTo>
                    <a:pt x="8606" y="3470"/>
                  </a:lnTo>
                  <a:cubicBezTo>
                    <a:pt x="8773" y="3036"/>
                    <a:pt x="8773" y="2569"/>
                    <a:pt x="8673" y="2102"/>
                  </a:cubicBezTo>
                  <a:cubicBezTo>
                    <a:pt x="8640" y="2002"/>
                    <a:pt x="8606" y="1869"/>
                    <a:pt x="8573" y="1769"/>
                  </a:cubicBezTo>
                  <a:cubicBezTo>
                    <a:pt x="8573" y="1735"/>
                    <a:pt x="8540" y="1702"/>
                    <a:pt x="8540" y="1669"/>
                  </a:cubicBezTo>
                  <a:cubicBezTo>
                    <a:pt x="8506" y="1602"/>
                    <a:pt x="8473" y="1569"/>
                    <a:pt x="8473" y="1502"/>
                  </a:cubicBezTo>
                  <a:cubicBezTo>
                    <a:pt x="8373" y="1335"/>
                    <a:pt x="8273" y="1168"/>
                    <a:pt x="8139" y="1002"/>
                  </a:cubicBezTo>
                  <a:lnTo>
                    <a:pt x="8106" y="968"/>
                  </a:lnTo>
                  <a:lnTo>
                    <a:pt x="8139" y="1035"/>
                  </a:lnTo>
                  <a:cubicBezTo>
                    <a:pt x="8206" y="1235"/>
                    <a:pt x="8173" y="1469"/>
                    <a:pt x="8106" y="1702"/>
                  </a:cubicBezTo>
                  <a:lnTo>
                    <a:pt x="7872" y="2503"/>
                  </a:lnTo>
                  <a:cubicBezTo>
                    <a:pt x="7372" y="4104"/>
                    <a:pt x="6071" y="5371"/>
                    <a:pt x="4403" y="5772"/>
                  </a:cubicBezTo>
                  <a:cubicBezTo>
                    <a:pt x="4270" y="5805"/>
                    <a:pt x="4136" y="5805"/>
                    <a:pt x="4003" y="5805"/>
                  </a:cubicBezTo>
                  <a:cubicBezTo>
                    <a:pt x="3636" y="5772"/>
                    <a:pt x="3302" y="5605"/>
                    <a:pt x="3069" y="5338"/>
                  </a:cubicBezTo>
                  <a:cubicBezTo>
                    <a:pt x="3002" y="5271"/>
                    <a:pt x="2969" y="5171"/>
                    <a:pt x="2902" y="5104"/>
                  </a:cubicBezTo>
                  <a:cubicBezTo>
                    <a:pt x="2769" y="4838"/>
                    <a:pt x="2702" y="4537"/>
                    <a:pt x="2735" y="4237"/>
                  </a:cubicBezTo>
                  <a:cubicBezTo>
                    <a:pt x="2769" y="4170"/>
                    <a:pt x="2769" y="4070"/>
                    <a:pt x="2802" y="4004"/>
                  </a:cubicBezTo>
                  <a:lnTo>
                    <a:pt x="3036" y="3203"/>
                  </a:lnTo>
                  <a:cubicBezTo>
                    <a:pt x="3102" y="3036"/>
                    <a:pt x="3169" y="2836"/>
                    <a:pt x="3236" y="2669"/>
                  </a:cubicBezTo>
                  <a:cubicBezTo>
                    <a:pt x="3803" y="1368"/>
                    <a:pt x="4937" y="401"/>
                    <a:pt x="63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2758;p62">
              <a:extLst>
                <a:ext uri="{FF2B5EF4-FFF2-40B4-BE49-F238E27FC236}">
                  <a16:creationId xmlns:a16="http://schemas.microsoft.com/office/drawing/2014/main" id="{B8FE67AE-9596-B8DC-F62B-49581EF69F6B}"/>
                </a:ext>
              </a:extLst>
            </p:cNvPr>
            <p:cNvSpPr/>
            <p:nvPr/>
          </p:nvSpPr>
          <p:spPr>
            <a:xfrm>
              <a:off x="5358947" y="2078647"/>
              <a:ext cx="18" cy="18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rgbClr val="2542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2759;p62">
              <a:extLst>
                <a:ext uri="{FF2B5EF4-FFF2-40B4-BE49-F238E27FC236}">
                  <a16:creationId xmlns:a16="http://schemas.microsoft.com/office/drawing/2014/main" id="{55E3C283-5CF2-75AF-C52B-8F457E1C1F2E}"/>
                </a:ext>
              </a:extLst>
            </p:cNvPr>
            <p:cNvSpPr/>
            <p:nvPr/>
          </p:nvSpPr>
          <p:spPr>
            <a:xfrm>
              <a:off x="5265795" y="2044977"/>
              <a:ext cx="157431" cy="165647"/>
            </a:xfrm>
            <a:custGeom>
              <a:avLst/>
              <a:gdLst/>
              <a:ahLst/>
              <a:cxnLst/>
              <a:rect l="l" t="t" r="r" b="b"/>
              <a:pathLst>
                <a:path w="8795" h="9254" extrusionOk="0">
                  <a:moveTo>
                    <a:pt x="5682" y="1781"/>
                  </a:moveTo>
                  <a:cubicBezTo>
                    <a:pt x="6328" y="1781"/>
                    <a:pt x="6895" y="2219"/>
                    <a:pt x="7039" y="2882"/>
                  </a:cubicBezTo>
                  <a:cubicBezTo>
                    <a:pt x="7073" y="3049"/>
                    <a:pt x="7073" y="3249"/>
                    <a:pt x="7039" y="3416"/>
                  </a:cubicBezTo>
                  <a:cubicBezTo>
                    <a:pt x="7039" y="3449"/>
                    <a:pt x="7039" y="3516"/>
                    <a:pt x="7006" y="3549"/>
                  </a:cubicBezTo>
                  <a:lnTo>
                    <a:pt x="6806" y="4283"/>
                  </a:lnTo>
                  <a:lnTo>
                    <a:pt x="6772" y="4350"/>
                  </a:lnTo>
                  <a:cubicBezTo>
                    <a:pt x="6272" y="5984"/>
                    <a:pt x="4971" y="7218"/>
                    <a:pt x="3303" y="7619"/>
                  </a:cubicBezTo>
                  <a:cubicBezTo>
                    <a:pt x="3170" y="7652"/>
                    <a:pt x="3036" y="7652"/>
                    <a:pt x="2870" y="7652"/>
                  </a:cubicBezTo>
                  <a:cubicBezTo>
                    <a:pt x="2736" y="7652"/>
                    <a:pt x="2636" y="7619"/>
                    <a:pt x="2503" y="7585"/>
                  </a:cubicBezTo>
                  <a:cubicBezTo>
                    <a:pt x="2303" y="7485"/>
                    <a:pt x="2102" y="7352"/>
                    <a:pt x="1936" y="7185"/>
                  </a:cubicBezTo>
                  <a:lnTo>
                    <a:pt x="1902" y="7118"/>
                  </a:lnTo>
                  <a:cubicBezTo>
                    <a:pt x="1869" y="7085"/>
                    <a:pt x="1836" y="7018"/>
                    <a:pt x="1802" y="6985"/>
                  </a:cubicBezTo>
                  <a:cubicBezTo>
                    <a:pt x="1635" y="6718"/>
                    <a:pt x="1569" y="6384"/>
                    <a:pt x="1635" y="6084"/>
                  </a:cubicBezTo>
                  <a:cubicBezTo>
                    <a:pt x="1635" y="6017"/>
                    <a:pt x="1635" y="5951"/>
                    <a:pt x="1669" y="5884"/>
                  </a:cubicBezTo>
                  <a:lnTo>
                    <a:pt x="1902" y="5083"/>
                  </a:lnTo>
                  <a:cubicBezTo>
                    <a:pt x="2269" y="3883"/>
                    <a:pt x="3070" y="2882"/>
                    <a:pt x="4171" y="2281"/>
                  </a:cubicBezTo>
                  <a:cubicBezTo>
                    <a:pt x="4437" y="2148"/>
                    <a:pt x="4671" y="2048"/>
                    <a:pt x="4938" y="1948"/>
                  </a:cubicBezTo>
                  <a:cubicBezTo>
                    <a:pt x="5038" y="1915"/>
                    <a:pt x="5105" y="1881"/>
                    <a:pt x="5171" y="1881"/>
                  </a:cubicBezTo>
                  <a:lnTo>
                    <a:pt x="5205" y="1881"/>
                  </a:lnTo>
                  <a:lnTo>
                    <a:pt x="5371" y="1814"/>
                  </a:lnTo>
                  <a:cubicBezTo>
                    <a:pt x="5476" y="1792"/>
                    <a:pt x="5580" y="1781"/>
                    <a:pt x="5682" y="1781"/>
                  </a:cubicBezTo>
                  <a:close/>
                  <a:moveTo>
                    <a:pt x="6022" y="0"/>
                  </a:moveTo>
                  <a:cubicBezTo>
                    <a:pt x="5809" y="0"/>
                    <a:pt x="5591" y="26"/>
                    <a:pt x="5371" y="80"/>
                  </a:cubicBezTo>
                  <a:cubicBezTo>
                    <a:pt x="5271" y="113"/>
                    <a:pt x="5171" y="113"/>
                    <a:pt x="5071" y="147"/>
                  </a:cubicBezTo>
                  <a:cubicBezTo>
                    <a:pt x="4804" y="247"/>
                    <a:pt x="4537" y="313"/>
                    <a:pt x="4271" y="447"/>
                  </a:cubicBezTo>
                  <a:cubicBezTo>
                    <a:pt x="3237" y="880"/>
                    <a:pt x="2336" y="1581"/>
                    <a:pt x="1602" y="2448"/>
                  </a:cubicBezTo>
                  <a:lnTo>
                    <a:pt x="1469" y="2782"/>
                  </a:lnTo>
                  <a:lnTo>
                    <a:pt x="1402" y="2882"/>
                  </a:lnTo>
                  <a:lnTo>
                    <a:pt x="1268" y="3015"/>
                  </a:lnTo>
                  <a:cubicBezTo>
                    <a:pt x="1268" y="3082"/>
                    <a:pt x="1235" y="3115"/>
                    <a:pt x="1202" y="3149"/>
                  </a:cubicBezTo>
                  <a:cubicBezTo>
                    <a:pt x="1168" y="3182"/>
                    <a:pt x="1135" y="3249"/>
                    <a:pt x="1135" y="3282"/>
                  </a:cubicBezTo>
                  <a:cubicBezTo>
                    <a:pt x="1068" y="3349"/>
                    <a:pt x="1035" y="3449"/>
                    <a:pt x="968" y="3516"/>
                  </a:cubicBezTo>
                  <a:cubicBezTo>
                    <a:pt x="935" y="3616"/>
                    <a:pt x="868" y="3682"/>
                    <a:pt x="835" y="3783"/>
                  </a:cubicBezTo>
                  <a:cubicBezTo>
                    <a:pt x="835" y="3816"/>
                    <a:pt x="801" y="3849"/>
                    <a:pt x="801" y="3883"/>
                  </a:cubicBezTo>
                  <a:cubicBezTo>
                    <a:pt x="735" y="3983"/>
                    <a:pt x="701" y="4116"/>
                    <a:pt x="635" y="4216"/>
                  </a:cubicBezTo>
                  <a:cubicBezTo>
                    <a:pt x="568" y="4416"/>
                    <a:pt x="468" y="4650"/>
                    <a:pt x="435" y="4850"/>
                  </a:cubicBezTo>
                  <a:lnTo>
                    <a:pt x="101" y="5851"/>
                  </a:lnTo>
                  <a:cubicBezTo>
                    <a:pt x="68" y="6017"/>
                    <a:pt x="34" y="6184"/>
                    <a:pt x="1" y="6351"/>
                  </a:cubicBezTo>
                  <a:cubicBezTo>
                    <a:pt x="1" y="6384"/>
                    <a:pt x="1" y="6418"/>
                    <a:pt x="1" y="6451"/>
                  </a:cubicBezTo>
                  <a:cubicBezTo>
                    <a:pt x="1" y="6484"/>
                    <a:pt x="1" y="6518"/>
                    <a:pt x="1" y="6518"/>
                  </a:cubicBezTo>
                  <a:cubicBezTo>
                    <a:pt x="1" y="6551"/>
                    <a:pt x="1" y="6585"/>
                    <a:pt x="1" y="6618"/>
                  </a:cubicBezTo>
                  <a:lnTo>
                    <a:pt x="1" y="6718"/>
                  </a:lnTo>
                  <a:cubicBezTo>
                    <a:pt x="1" y="6751"/>
                    <a:pt x="1" y="6751"/>
                    <a:pt x="1" y="6785"/>
                  </a:cubicBezTo>
                  <a:cubicBezTo>
                    <a:pt x="1" y="6818"/>
                    <a:pt x="1" y="6885"/>
                    <a:pt x="1" y="6951"/>
                  </a:cubicBezTo>
                  <a:cubicBezTo>
                    <a:pt x="34" y="7018"/>
                    <a:pt x="34" y="7118"/>
                    <a:pt x="68" y="7218"/>
                  </a:cubicBezTo>
                  <a:cubicBezTo>
                    <a:pt x="68" y="7252"/>
                    <a:pt x="68" y="7318"/>
                    <a:pt x="101" y="7352"/>
                  </a:cubicBezTo>
                  <a:lnTo>
                    <a:pt x="101" y="7385"/>
                  </a:lnTo>
                  <a:cubicBezTo>
                    <a:pt x="101" y="7452"/>
                    <a:pt x="134" y="7519"/>
                    <a:pt x="168" y="7585"/>
                  </a:cubicBezTo>
                  <a:cubicBezTo>
                    <a:pt x="168" y="7619"/>
                    <a:pt x="201" y="7652"/>
                    <a:pt x="234" y="7685"/>
                  </a:cubicBezTo>
                  <a:lnTo>
                    <a:pt x="234" y="7752"/>
                  </a:lnTo>
                  <a:cubicBezTo>
                    <a:pt x="268" y="7819"/>
                    <a:pt x="301" y="7885"/>
                    <a:pt x="368" y="7952"/>
                  </a:cubicBezTo>
                  <a:cubicBezTo>
                    <a:pt x="468" y="8152"/>
                    <a:pt x="568" y="8319"/>
                    <a:pt x="735" y="8453"/>
                  </a:cubicBezTo>
                  <a:cubicBezTo>
                    <a:pt x="801" y="8553"/>
                    <a:pt x="868" y="8619"/>
                    <a:pt x="968" y="8686"/>
                  </a:cubicBezTo>
                  <a:cubicBezTo>
                    <a:pt x="1002" y="8719"/>
                    <a:pt x="1035" y="8753"/>
                    <a:pt x="1068" y="8786"/>
                  </a:cubicBezTo>
                  <a:lnTo>
                    <a:pt x="1202" y="8853"/>
                  </a:lnTo>
                  <a:cubicBezTo>
                    <a:pt x="1202" y="8886"/>
                    <a:pt x="1235" y="8886"/>
                    <a:pt x="1268" y="8886"/>
                  </a:cubicBezTo>
                  <a:cubicBezTo>
                    <a:pt x="1302" y="8920"/>
                    <a:pt x="1335" y="8953"/>
                    <a:pt x="1369" y="8953"/>
                  </a:cubicBezTo>
                  <a:lnTo>
                    <a:pt x="1469" y="9020"/>
                  </a:lnTo>
                  <a:cubicBezTo>
                    <a:pt x="1569" y="9053"/>
                    <a:pt x="1669" y="9120"/>
                    <a:pt x="1769" y="9120"/>
                  </a:cubicBezTo>
                  <a:cubicBezTo>
                    <a:pt x="1836" y="9153"/>
                    <a:pt x="1902" y="9186"/>
                    <a:pt x="1969" y="9186"/>
                  </a:cubicBezTo>
                  <a:cubicBezTo>
                    <a:pt x="1969" y="9220"/>
                    <a:pt x="2002" y="9220"/>
                    <a:pt x="2036" y="9220"/>
                  </a:cubicBezTo>
                  <a:lnTo>
                    <a:pt x="2069" y="9220"/>
                  </a:lnTo>
                  <a:cubicBezTo>
                    <a:pt x="2169" y="9220"/>
                    <a:pt x="2236" y="9253"/>
                    <a:pt x="2336" y="9253"/>
                  </a:cubicBezTo>
                  <a:lnTo>
                    <a:pt x="2736" y="9253"/>
                  </a:lnTo>
                  <a:cubicBezTo>
                    <a:pt x="2903" y="9253"/>
                    <a:pt x="3103" y="9220"/>
                    <a:pt x="3303" y="9186"/>
                  </a:cubicBezTo>
                  <a:cubicBezTo>
                    <a:pt x="4838" y="8786"/>
                    <a:pt x="6239" y="7885"/>
                    <a:pt x="7206" y="6618"/>
                  </a:cubicBezTo>
                  <a:cubicBezTo>
                    <a:pt x="7673" y="5984"/>
                    <a:pt x="8040" y="5250"/>
                    <a:pt x="8273" y="4483"/>
                  </a:cubicBezTo>
                  <a:lnTo>
                    <a:pt x="8540" y="3682"/>
                  </a:lnTo>
                  <a:lnTo>
                    <a:pt x="8607" y="3482"/>
                  </a:lnTo>
                  <a:cubicBezTo>
                    <a:pt x="8640" y="3282"/>
                    <a:pt x="8707" y="3049"/>
                    <a:pt x="8707" y="2849"/>
                  </a:cubicBezTo>
                  <a:cubicBezTo>
                    <a:pt x="8795" y="1271"/>
                    <a:pt x="7526" y="0"/>
                    <a:pt x="60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2760;p62">
              <a:extLst>
                <a:ext uri="{FF2B5EF4-FFF2-40B4-BE49-F238E27FC236}">
                  <a16:creationId xmlns:a16="http://schemas.microsoft.com/office/drawing/2014/main" id="{374D611C-6638-6724-ED18-670C6450B40D}"/>
                </a:ext>
              </a:extLst>
            </p:cNvPr>
            <p:cNvSpPr/>
            <p:nvPr/>
          </p:nvSpPr>
          <p:spPr>
            <a:xfrm>
              <a:off x="5391793" y="2095365"/>
              <a:ext cx="609" cy="1199"/>
            </a:xfrm>
            <a:custGeom>
              <a:avLst/>
              <a:gdLst/>
              <a:ahLst/>
              <a:cxnLst/>
              <a:rect l="l" t="t" r="r" b="b"/>
              <a:pathLst>
                <a:path w="34" h="67" extrusionOk="0">
                  <a:moveTo>
                    <a:pt x="0" y="0"/>
                  </a:moveTo>
                  <a:lnTo>
                    <a:pt x="34" y="67"/>
                  </a:lnTo>
                  <a:close/>
                </a:path>
              </a:pathLst>
            </a:custGeom>
            <a:solidFill>
              <a:srgbClr val="99CA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2761;p62">
              <a:extLst>
                <a:ext uri="{FF2B5EF4-FFF2-40B4-BE49-F238E27FC236}">
                  <a16:creationId xmlns:a16="http://schemas.microsoft.com/office/drawing/2014/main" id="{1AAA8641-73AF-31AD-5CD4-951B522431F7}"/>
                </a:ext>
              </a:extLst>
            </p:cNvPr>
            <p:cNvSpPr/>
            <p:nvPr/>
          </p:nvSpPr>
          <p:spPr>
            <a:xfrm>
              <a:off x="5358947" y="2078038"/>
              <a:ext cx="18" cy="18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solidFill>
              <a:srgbClr val="99CA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2762;p62">
              <a:extLst>
                <a:ext uri="{FF2B5EF4-FFF2-40B4-BE49-F238E27FC236}">
                  <a16:creationId xmlns:a16="http://schemas.microsoft.com/office/drawing/2014/main" id="{EB0CF458-9272-C2C5-2620-42CB74FF11FE}"/>
                </a:ext>
              </a:extLst>
            </p:cNvPr>
            <p:cNvSpPr/>
            <p:nvPr/>
          </p:nvSpPr>
          <p:spPr>
            <a:xfrm>
              <a:off x="5287901" y="2120443"/>
              <a:ext cx="65102" cy="75842"/>
            </a:xfrm>
            <a:custGeom>
              <a:avLst/>
              <a:gdLst/>
              <a:ahLst/>
              <a:cxnLst/>
              <a:rect l="l" t="t" r="r" b="b"/>
              <a:pathLst>
                <a:path w="3637" h="4237" extrusionOk="0">
                  <a:moveTo>
                    <a:pt x="3036" y="0"/>
                  </a:moveTo>
                  <a:lnTo>
                    <a:pt x="0" y="3770"/>
                  </a:lnTo>
                  <a:lnTo>
                    <a:pt x="601" y="4237"/>
                  </a:lnTo>
                  <a:lnTo>
                    <a:pt x="3636" y="467"/>
                  </a:lnTo>
                  <a:lnTo>
                    <a:pt x="303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2763;p62">
              <a:extLst>
                <a:ext uri="{FF2B5EF4-FFF2-40B4-BE49-F238E27FC236}">
                  <a16:creationId xmlns:a16="http://schemas.microsoft.com/office/drawing/2014/main" id="{E1999685-E0D9-9866-0F43-22A4A9A7C688}"/>
                </a:ext>
              </a:extLst>
            </p:cNvPr>
            <p:cNvSpPr/>
            <p:nvPr/>
          </p:nvSpPr>
          <p:spPr>
            <a:xfrm>
              <a:off x="5342228" y="2097155"/>
              <a:ext cx="80031" cy="36444"/>
            </a:xfrm>
            <a:custGeom>
              <a:avLst/>
              <a:gdLst/>
              <a:ahLst/>
              <a:cxnLst/>
              <a:rect l="l" t="t" r="r" b="b"/>
              <a:pathLst>
                <a:path w="4471" h="2036" extrusionOk="0">
                  <a:moveTo>
                    <a:pt x="4470" y="0"/>
                  </a:moveTo>
                  <a:lnTo>
                    <a:pt x="3103" y="434"/>
                  </a:lnTo>
                  <a:lnTo>
                    <a:pt x="2803" y="501"/>
                  </a:lnTo>
                  <a:lnTo>
                    <a:pt x="568" y="1168"/>
                  </a:lnTo>
                  <a:lnTo>
                    <a:pt x="34" y="1301"/>
                  </a:lnTo>
                  <a:lnTo>
                    <a:pt x="1" y="1301"/>
                  </a:lnTo>
                  <a:lnTo>
                    <a:pt x="101" y="1701"/>
                  </a:lnTo>
                  <a:lnTo>
                    <a:pt x="201" y="2035"/>
                  </a:lnTo>
                  <a:lnTo>
                    <a:pt x="434" y="1968"/>
                  </a:lnTo>
                  <a:lnTo>
                    <a:pt x="2536" y="1335"/>
                  </a:lnTo>
                  <a:lnTo>
                    <a:pt x="3336" y="1101"/>
                  </a:lnTo>
                  <a:lnTo>
                    <a:pt x="4304" y="834"/>
                  </a:lnTo>
                  <a:lnTo>
                    <a:pt x="4337" y="634"/>
                  </a:lnTo>
                  <a:cubicBezTo>
                    <a:pt x="4404" y="434"/>
                    <a:pt x="4437" y="234"/>
                    <a:pt x="44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2764;p62">
              <a:extLst>
                <a:ext uri="{FF2B5EF4-FFF2-40B4-BE49-F238E27FC236}">
                  <a16:creationId xmlns:a16="http://schemas.microsoft.com/office/drawing/2014/main" id="{5CBA4562-5C4B-2896-5C14-E5CEBA324447}"/>
                </a:ext>
              </a:extLst>
            </p:cNvPr>
            <p:cNvSpPr/>
            <p:nvPr/>
          </p:nvSpPr>
          <p:spPr>
            <a:xfrm>
              <a:off x="5338057" y="2049380"/>
              <a:ext cx="19117" cy="78832"/>
            </a:xfrm>
            <a:custGeom>
              <a:avLst/>
              <a:gdLst/>
              <a:ahLst/>
              <a:cxnLst/>
              <a:rect l="l" t="t" r="r" b="b"/>
              <a:pathLst>
                <a:path w="1068" h="4404" extrusionOk="0">
                  <a:moveTo>
                    <a:pt x="1068" y="1"/>
                  </a:moveTo>
                  <a:lnTo>
                    <a:pt x="300" y="268"/>
                  </a:lnTo>
                  <a:lnTo>
                    <a:pt x="267" y="268"/>
                  </a:lnTo>
                  <a:lnTo>
                    <a:pt x="167" y="1735"/>
                  </a:lnTo>
                  <a:lnTo>
                    <a:pt x="167" y="2035"/>
                  </a:lnTo>
                  <a:lnTo>
                    <a:pt x="0" y="4270"/>
                  </a:lnTo>
                  <a:lnTo>
                    <a:pt x="0" y="4337"/>
                  </a:lnTo>
                  <a:lnTo>
                    <a:pt x="334" y="4370"/>
                  </a:lnTo>
                  <a:lnTo>
                    <a:pt x="734" y="4404"/>
                  </a:lnTo>
                  <a:lnTo>
                    <a:pt x="767" y="4370"/>
                  </a:lnTo>
                  <a:lnTo>
                    <a:pt x="801" y="3837"/>
                  </a:lnTo>
                  <a:lnTo>
                    <a:pt x="934" y="1702"/>
                  </a:lnTo>
                  <a:lnTo>
                    <a:pt x="934" y="1602"/>
                  </a:lnTo>
                  <a:lnTo>
                    <a:pt x="106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2765;p62">
              <a:extLst>
                <a:ext uri="{FF2B5EF4-FFF2-40B4-BE49-F238E27FC236}">
                  <a16:creationId xmlns:a16="http://schemas.microsoft.com/office/drawing/2014/main" id="{DB3F9C61-8F98-31CD-3DB3-D6C5797D43E2}"/>
                </a:ext>
              </a:extLst>
            </p:cNvPr>
            <p:cNvSpPr/>
            <p:nvPr/>
          </p:nvSpPr>
          <p:spPr>
            <a:xfrm>
              <a:off x="6205026" y="1552011"/>
              <a:ext cx="40615" cy="112269"/>
            </a:xfrm>
            <a:custGeom>
              <a:avLst/>
              <a:gdLst/>
              <a:ahLst/>
              <a:cxnLst/>
              <a:rect l="l" t="t" r="r" b="b"/>
              <a:pathLst>
                <a:path w="2269" h="6272" extrusionOk="0">
                  <a:moveTo>
                    <a:pt x="1135" y="0"/>
                  </a:moveTo>
                  <a:cubicBezTo>
                    <a:pt x="401" y="901"/>
                    <a:pt x="1" y="2002"/>
                    <a:pt x="1" y="3136"/>
                  </a:cubicBezTo>
                  <a:cubicBezTo>
                    <a:pt x="1" y="3169"/>
                    <a:pt x="1" y="3202"/>
                    <a:pt x="1" y="3202"/>
                  </a:cubicBezTo>
                  <a:cubicBezTo>
                    <a:pt x="1" y="3503"/>
                    <a:pt x="34" y="3769"/>
                    <a:pt x="101" y="4036"/>
                  </a:cubicBezTo>
                  <a:cubicBezTo>
                    <a:pt x="101" y="4136"/>
                    <a:pt x="134" y="4236"/>
                    <a:pt x="134" y="4303"/>
                  </a:cubicBezTo>
                  <a:cubicBezTo>
                    <a:pt x="234" y="4637"/>
                    <a:pt x="334" y="4970"/>
                    <a:pt x="501" y="5271"/>
                  </a:cubicBezTo>
                  <a:cubicBezTo>
                    <a:pt x="634" y="5571"/>
                    <a:pt x="801" y="5838"/>
                    <a:pt x="968" y="6071"/>
                  </a:cubicBezTo>
                  <a:cubicBezTo>
                    <a:pt x="1035" y="6138"/>
                    <a:pt x="1068" y="6205"/>
                    <a:pt x="1135" y="6271"/>
                  </a:cubicBezTo>
                  <a:cubicBezTo>
                    <a:pt x="1168" y="6205"/>
                    <a:pt x="1235" y="6138"/>
                    <a:pt x="1268" y="6071"/>
                  </a:cubicBezTo>
                  <a:cubicBezTo>
                    <a:pt x="1468" y="5838"/>
                    <a:pt x="1635" y="5571"/>
                    <a:pt x="1769" y="5271"/>
                  </a:cubicBezTo>
                  <a:cubicBezTo>
                    <a:pt x="1902" y="4970"/>
                    <a:pt x="2035" y="4637"/>
                    <a:pt x="2102" y="4303"/>
                  </a:cubicBezTo>
                  <a:cubicBezTo>
                    <a:pt x="2136" y="4236"/>
                    <a:pt x="2169" y="4136"/>
                    <a:pt x="2169" y="4036"/>
                  </a:cubicBezTo>
                  <a:cubicBezTo>
                    <a:pt x="2236" y="3769"/>
                    <a:pt x="2269" y="3469"/>
                    <a:pt x="2269" y="3202"/>
                  </a:cubicBezTo>
                  <a:lnTo>
                    <a:pt x="2269" y="3136"/>
                  </a:lnTo>
                  <a:cubicBezTo>
                    <a:pt x="2269" y="2002"/>
                    <a:pt x="1869" y="901"/>
                    <a:pt x="113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2766;p62">
              <a:extLst>
                <a:ext uri="{FF2B5EF4-FFF2-40B4-BE49-F238E27FC236}">
                  <a16:creationId xmlns:a16="http://schemas.microsoft.com/office/drawing/2014/main" id="{0E4F2EFE-4185-7DA6-1C24-EB1004A4038A}"/>
                </a:ext>
              </a:extLst>
            </p:cNvPr>
            <p:cNvSpPr/>
            <p:nvPr/>
          </p:nvSpPr>
          <p:spPr>
            <a:xfrm>
              <a:off x="6160240" y="1586630"/>
              <a:ext cx="61522" cy="60932"/>
            </a:xfrm>
            <a:custGeom>
              <a:avLst/>
              <a:gdLst/>
              <a:ahLst/>
              <a:cxnLst/>
              <a:rect l="l" t="t" r="r" b="b"/>
              <a:pathLst>
                <a:path w="3437" h="3404" extrusionOk="0">
                  <a:moveTo>
                    <a:pt x="1" y="1"/>
                  </a:moveTo>
                  <a:cubicBezTo>
                    <a:pt x="68" y="801"/>
                    <a:pt x="401" y="1535"/>
                    <a:pt x="935" y="2136"/>
                  </a:cubicBezTo>
                  <a:cubicBezTo>
                    <a:pt x="968" y="2202"/>
                    <a:pt x="1035" y="2269"/>
                    <a:pt x="1102" y="2336"/>
                  </a:cubicBezTo>
                  <a:lnTo>
                    <a:pt x="1168" y="2369"/>
                  </a:lnTo>
                  <a:cubicBezTo>
                    <a:pt x="1669" y="2870"/>
                    <a:pt x="2303" y="3203"/>
                    <a:pt x="3003" y="3337"/>
                  </a:cubicBezTo>
                  <a:cubicBezTo>
                    <a:pt x="3136" y="3370"/>
                    <a:pt x="3270" y="3403"/>
                    <a:pt x="3437" y="3403"/>
                  </a:cubicBezTo>
                  <a:cubicBezTo>
                    <a:pt x="3403" y="3070"/>
                    <a:pt x="3303" y="2703"/>
                    <a:pt x="3170" y="2369"/>
                  </a:cubicBezTo>
                  <a:cubicBezTo>
                    <a:pt x="3136" y="2302"/>
                    <a:pt x="3103" y="2202"/>
                    <a:pt x="3070" y="2136"/>
                  </a:cubicBezTo>
                  <a:cubicBezTo>
                    <a:pt x="2936" y="1802"/>
                    <a:pt x="2736" y="1535"/>
                    <a:pt x="2503" y="1302"/>
                  </a:cubicBezTo>
                  <a:lnTo>
                    <a:pt x="2336" y="1102"/>
                  </a:lnTo>
                  <a:cubicBezTo>
                    <a:pt x="1702" y="468"/>
                    <a:pt x="902" y="101"/>
                    <a:pt x="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2767;p62">
              <a:extLst>
                <a:ext uri="{FF2B5EF4-FFF2-40B4-BE49-F238E27FC236}">
                  <a16:creationId xmlns:a16="http://schemas.microsoft.com/office/drawing/2014/main" id="{F020D6FA-FAA8-89F0-9989-E14A5F553364}"/>
                </a:ext>
              </a:extLst>
            </p:cNvPr>
            <p:cNvSpPr/>
            <p:nvPr/>
          </p:nvSpPr>
          <p:spPr>
            <a:xfrm>
              <a:off x="6228904" y="1586630"/>
              <a:ext cx="61522" cy="60932"/>
            </a:xfrm>
            <a:custGeom>
              <a:avLst/>
              <a:gdLst/>
              <a:ahLst/>
              <a:cxnLst/>
              <a:rect l="l" t="t" r="r" b="b"/>
              <a:pathLst>
                <a:path w="3437" h="3404" extrusionOk="0">
                  <a:moveTo>
                    <a:pt x="3437" y="1"/>
                  </a:moveTo>
                  <a:cubicBezTo>
                    <a:pt x="2536" y="68"/>
                    <a:pt x="1736" y="468"/>
                    <a:pt x="1102" y="1068"/>
                  </a:cubicBezTo>
                  <a:lnTo>
                    <a:pt x="935" y="1268"/>
                  </a:lnTo>
                  <a:cubicBezTo>
                    <a:pt x="701" y="1502"/>
                    <a:pt x="535" y="1802"/>
                    <a:pt x="368" y="2102"/>
                  </a:cubicBezTo>
                  <a:cubicBezTo>
                    <a:pt x="335" y="2202"/>
                    <a:pt x="301" y="2269"/>
                    <a:pt x="268" y="2369"/>
                  </a:cubicBezTo>
                  <a:cubicBezTo>
                    <a:pt x="134" y="2703"/>
                    <a:pt x="34" y="3070"/>
                    <a:pt x="1" y="3403"/>
                  </a:cubicBezTo>
                  <a:cubicBezTo>
                    <a:pt x="134" y="3403"/>
                    <a:pt x="301" y="3370"/>
                    <a:pt x="435" y="3337"/>
                  </a:cubicBezTo>
                  <a:cubicBezTo>
                    <a:pt x="1135" y="3203"/>
                    <a:pt x="1769" y="2870"/>
                    <a:pt x="2269" y="2369"/>
                  </a:cubicBezTo>
                  <a:lnTo>
                    <a:pt x="2336" y="2302"/>
                  </a:lnTo>
                  <a:cubicBezTo>
                    <a:pt x="2403" y="2236"/>
                    <a:pt x="2469" y="2202"/>
                    <a:pt x="2536" y="2102"/>
                  </a:cubicBezTo>
                  <a:cubicBezTo>
                    <a:pt x="3036" y="1502"/>
                    <a:pt x="3370" y="768"/>
                    <a:pt x="343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2768;p62">
              <a:extLst>
                <a:ext uri="{FF2B5EF4-FFF2-40B4-BE49-F238E27FC236}">
                  <a16:creationId xmlns:a16="http://schemas.microsoft.com/office/drawing/2014/main" id="{5190974B-D1D2-067B-1EC7-01225DB46D3A}"/>
                </a:ext>
              </a:extLst>
            </p:cNvPr>
            <p:cNvSpPr/>
            <p:nvPr/>
          </p:nvSpPr>
          <p:spPr>
            <a:xfrm>
              <a:off x="6087405" y="1629035"/>
              <a:ext cx="241238" cy="206244"/>
            </a:xfrm>
            <a:custGeom>
              <a:avLst/>
              <a:gdLst/>
              <a:ahLst/>
              <a:cxnLst/>
              <a:rect l="l" t="t" r="r" b="b"/>
              <a:pathLst>
                <a:path w="13477" h="11522" extrusionOk="0">
                  <a:moveTo>
                    <a:pt x="7706" y="0"/>
                  </a:moveTo>
                  <a:cubicBezTo>
                    <a:pt x="2569" y="0"/>
                    <a:pt x="0" y="6205"/>
                    <a:pt x="3636" y="9841"/>
                  </a:cubicBezTo>
                  <a:cubicBezTo>
                    <a:pt x="4808" y="11001"/>
                    <a:pt x="6242" y="11521"/>
                    <a:pt x="7649" y="11521"/>
                  </a:cubicBezTo>
                  <a:cubicBezTo>
                    <a:pt x="10608" y="11521"/>
                    <a:pt x="13443" y="9220"/>
                    <a:pt x="13443" y="5738"/>
                  </a:cubicBezTo>
                  <a:cubicBezTo>
                    <a:pt x="13477" y="2569"/>
                    <a:pt x="10875" y="0"/>
                    <a:pt x="77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2769;p62">
              <a:extLst>
                <a:ext uri="{FF2B5EF4-FFF2-40B4-BE49-F238E27FC236}">
                  <a16:creationId xmlns:a16="http://schemas.microsoft.com/office/drawing/2014/main" id="{8C078CF1-4490-3A78-4D4C-9953196F6379}"/>
                </a:ext>
              </a:extLst>
            </p:cNvPr>
            <p:cNvSpPr/>
            <p:nvPr/>
          </p:nvSpPr>
          <p:spPr>
            <a:xfrm>
              <a:off x="6188916" y="1629339"/>
              <a:ext cx="139137" cy="154352"/>
            </a:xfrm>
            <a:custGeom>
              <a:avLst/>
              <a:gdLst/>
              <a:ahLst/>
              <a:cxnLst/>
              <a:rect l="l" t="t" r="r" b="b"/>
              <a:pathLst>
                <a:path w="7773" h="8623" extrusionOk="0">
                  <a:moveTo>
                    <a:pt x="7772" y="5721"/>
                  </a:moveTo>
                  <a:cubicBezTo>
                    <a:pt x="7772" y="5726"/>
                    <a:pt x="7772" y="5732"/>
                    <a:pt x="7772" y="5737"/>
                  </a:cubicBezTo>
                  <a:lnTo>
                    <a:pt x="7772" y="5737"/>
                  </a:lnTo>
                  <a:cubicBezTo>
                    <a:pt x="7772" y="5743"/>
                    <a:pt x="7772" y="5748"/>
                    <a:pt x="7772" y="5754"/>
                  </a:cubicBezTo>
                  <a:lnTo>
                    <a:pt x="7772" y="5721"/>
                  </a:lnTo>
                  <a:close/>
                  <a:moveTo>
                    <a:pt x="2058" y="0"/>
                  </a:moveTo>
                  <a:cubicBezTo>
                    <a:pt x="1382" y="0"/>
                    <a:pt x="687" y="122"/>
                    <a:pt x="0" y="383"/>
                  </a:cubicBezTo>
                  <a:lnTo>
                    <a:pt x="0" y="4286"/>
                  </a:lnTo>
                  <a:cubicBezTo>
                    <a:pt x="0" y="6688"/>
                    <a:pt x="1935" y="8623"/>
                    <a:pt x="4336" y="8623"/>
                  </a:cubicBezTo>
                  <a:lnTo>
                    <a:pt x="7005" y="8623"/>
                  </a:lnTo>
                  <a:cubicBezTo>
                    <a:pt x="7503" y="7760"/>
                    <a:pt x="7769" y="6765"/>
                    <a:pt x="7772" y="5737"/>
                  </a:cubicBezTo>
                  <a:lnTo>
                    <a:pt x="7772" y="5737"/>
                  </a:lnTo>
                  <a:cubicBezTo>
                    <a:pt x="7763" y="2445"/>
                    <a:pt x="5090" y="0"/>
                    <a:pt x="20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2770;p62">
              <a:extLst>
                <a:ext uri="{FF2B5EF4-FFF2-40B4-BE49-F238E27FC236}">
                  <a16:creationId xmlns:a16="http://schemas.microsoft.com/office/drawing/2014/main" id="{89403EA9-9087-904D-3959-D18A91D9A56F}"/>
                </a:ext>
              </a:extLst>
            </p:cNvPr>
            <p:cNvSpPr/>
            <p:nvPr/>
          </p:nvSpPr>
          <p:spPr>
            <a:xfrm>
              <a:off x="6225324" y="1654113"/>
              <a:ext cx="77650" cy="77632"/>
            </a:xfrm>
            <a:custGeom>
              <a:avLst/>
              <a:gdLst/>
              <a:ahLst/>
              <a:cxnLst/>
              <a:rect l="l" t="t" r="r" b="b"/>
              <a:pathLst>
                <a:path w="4338" h="4337" fill="none" extrusionOk="0">
                  <a:moveTo>
                    <a:pt x="1" y="0"/>
                  </a:moveTo>
                  <a:cubicBezTo>
                    <a:pt x="2403" y="0"/>
                    <a:pt x="4337" y="1935"/>
                    <a:pt x="4337" y="4337"/>
                  </a:cubicBezTo>
                </a:path>
              </a:pathLst>
            </a:custGeom>
            <a:noFill/>
            <a:ln w="75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2771;p62">
              <a:extLst>
                <a:ext uri="{FF2B5EF4-FFF2-40B4-BE49-F238E27FC236}">
                  <a16:creationId xmlns:a16="http://schemas.microsoft.com/office/drawing/2014/main" id="{21BEC059-B6EA-63C6-67BA-958A2A94448C}"/>
                </a:ext>
              </a:extLst>
            </p:cNvPr>
            <p:cNvSpPr/>
            <p:nvPr/>
          </p:nvSpPr>
          <p:spPr>
            <a:xfrm>
              <a:off x="6376400" y="1712019"/>
              <a:ext cx="40615" cy="112269"/>
            </a:xfrm>
            <a:custGeom>
              <a:avLst/>
              <a:gdLst/>
              <a:ahLst/>
              <a:cxnLst/>
              <a:rect l="l" t="t" r="r" b="b"/>
              <a:pathLst>
                <a:path w="2269" h="6272" extrusionOk="0">
                  <a:moveTo>
                    <a:pt x="1134" y="1"/>
                  </a:moveTo>
                  <a:cubicBezTo>
                    <a:pt x="400" y="901"/>
                    <a:pt x="0" y="2002"/>
                    <a:pt x="0" y="3170"/>
                  </a:cubicBezTo>
                  <a:cubicBezTo>
                    <a:pt x="0" y="3170"/>
                    <a:pt x="0" y="3203"/>
                    <a:pt x="0" y="3236"/>
                  </a:cubicBezTo>
                  <a:cubicBezTo>
                    <a:pt x="0" y="3503"/>
                    <a:pt x="34" y="3770"/>
                    <a:pt x="100" y="4070"/>
                  </a:cubicBezTo>
                  <a:cubicBezTo>
                    <a:pt x="100" y="4137"/>
                    <a:pt x="134" y="4237"/>
                    <a:pt x="134" y="4304"/>
                  </a:cubicBezTo>
                  <a:cubicBezTo>
                    <a:pt x="234" y="4637"/>
                    <a:pt x="334" y="4971"/>
                    <a:pt x="501" y="5305"/>
                  </a:cubicBezTo>
                  <a:cubicBezTo>
                    <a:pt x="634" y="5571"/>
                    <a:pt x="801" y="5838"/>
                    <a:pt x="1001" y="6072"/>
                  </a:cubicBezTo>
                  <a:cubicBezTo>
                    <a:pt x="1034" y="6139"/>
                    <a:pt x="1101" y="6205"/>
                    <a:pt x="1134" y="6272"/>
                  </a:cubicBezTo>
                  <a:lnTo>
                    <a:pt x="1268" y="6072"/>
                  </a:lnTo>
                  <a:cubicBezTo>
                    <a:pt x="1468" y="5838"/>
                    <a:pt x="1635" y="5571"/>
                    <a:pt x="1768" y="5305"/>
                  </a:cubicBezTo>
                  <a:cubicBezTo>
                    <a:pt x="1935" y="4971"/>
                    <a:pt x="2035" y="4637"/>
                    <a:pt x="2135" y="4304"/>
                  </a:cubicBezTo>
                  <a:cubicBezTo>
                    <a:pt x="2135" y="4237"/>
                    <a:pt x="2168" y="4137"/>
                    <a:pt x="2168" y="4070"/>
                  </a:cubicBezTo>
                  <a:cubicBezTo>
                    <a:pt x="2235" y="3770"/>
                    <a:pt x="2268" y="3503"/>
                    <a:pt x="2268" y="3203"/>
                  </a:cubicBezTo>
                  <a:lnTo>
                    <a:pt x="2268" y="3136"/>
                  </a:lnTo>
                  <a:cubicBezTo>
                    <a:pt x="2268" y="2002"/>
                    <a:pt x="1868" y="868"/>
                    <a:pt x="113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2772;p62">
              <a:extLst>
                <a:ext uri="{FF2B5EF4-FFF2-40B4-BE49-F238E27FC236}">
                  <a16:creationId xmlns:a16="http://schemas.microsoft.com/office/drawing/2014/main" id="{269CC5F2-E37A-1704-A52D-B56A33031015}"/>
                </a:ext>
              </a:extLst>
            </p:cNvPr>
            <p:cNvSpPr/>
            <p:nvPr/>
          </p:nvSpPr>
          <p:spPr>
            <a:xfrm>
              <a:off x="6331615" y="1746065"/>
              <a:ext cx="61522" cy="61504"/>
            </a:xfrm>
            <a:custGeom>
              <a:avLst/>
              <a:gdLst/>
              <a:ahLst/>
              <a:cxnLst/>
              <a:rect l="l" t="t" r="r" b="b"/>
              <a:pathLst>
                <a:path w="3437" h="3436" extrusionOk="0">
                  <a:moveTo>
                    <a:pt x="0" y="0"/>
                  </a:moveTo>
                  <a:lnTo>
                    <a:pt x="0" y="0"/>
                  </a:lnTo>
                  <a:cubicBezTo>
                    <a:pt x="67" y="801"/>
                    <a:pt x="401" y="1535"/>
                    <a:pt x="934" y="2135"/>
                  </a:cubicBezTo>
                  <a:lnTo>
                    <a:pt x="1101" y="2335"/>
                  </a:lnTo>
                  <a:cubicBezTo>
                    <a:pt x="1135" y="2369"/>
                    <a:pt x="1135" y="2369"/>
                    <a:pt x="1168" y="2402"/>
                  </a:cubicBezTo>
                  <a:cubicBezTo>
                    <a:pt x="1668" y="2902"/>
                    <a:pt x="2302" y="3236"/>
                    <a:pt x="3003" y="3369"/>
                  </a:cubicBezTo>
                  <a:cubicBezTo>
                    <a:pt x="3136" y="3403"/>
                    <a:pt x="3269" y="3436"/>
                    <a:pt x="3436" y="3436"/>
                  </a:cubicBezTo>
                  <a:cubicBezTo>
                    <a:pt x="3403" y="3069"/>
                    <a:pt x="3303" y="2702"/>
                    <a:pt x="3203" y="2369"/>
                  </a:cubicBezTo>
                  <a:cubicBezTo>
                    <a:pt x="3169" y="2302"/>
                    <a:pt x="3103" y="2202"/>
                    <a:pt x="3069" y="2135"/>
                  </a:cubicBezTo>
                  <a:cubicBezTo>
                    <a:pt x="2936" y="1835"/>
                    <a:pt x="2736" y="1535"/>
                    <a:pt x="2502" y="1301"/>
                  </a:cubicBezTo>
                  <a:cubicBezTo>
                    <a:pt x="2469" y="1234"/>
                    <a:pt x="2402" y="1168"/>
                    <a:pt x="2335" y="1101"/>
                  </a:cubicBezTo>
                  <a:cubicBezTo>
                    <a:pt x="1702" y="467"/>
                    <a:pt x="901" y="100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2773;p62">
              <a:extLst>
                <a:ext uri="{FF2B5EF4-FFF2-40B4-BE49-F238E27FC236}">
                  <a16:creationId xmlns:a16="http://schemas.microsoft.com/office/drawing/2014/main" id="{744C0AA5-0B38-40CE-7DAD-AAFD1E5A4565}"/>
                </a:ext>
              </a:extLst>
            </p:cNvPr>
            <p:cNvSpPr/>
            <p:nvPr/>
          </p:nvSpPr>
          <p:spPr>
            <a:xfrm>
              <a:off x="6400870" y="1746656"/>
              <a:ext cx="60932" cy="61522"/>
            </a:xfrm>
            <a:custGeom>
              <a:avLst/>
              <a:gdLst/>
              <a:ahLst/>
              <a:cxnLst/>
              <a:rect l="l" t="t" r="r" b="b"/>
              <a:pathLst>
                <a:path w="3404" h="3437" extrusionOk="0">
                  <a:moveTo>
                    <a:pt x="3403" y="1"/>
                  </a:moveTo>
                  <a:cubicBezTo>
                    <a:pt x="2536" y="67"/>
                    <a:pt x="1702" y="468"/>
                    <a:pt x="1068" y="1101"/>
                  </a:cubicBezTo>
                  <a:cubicBezTo>
                    <a:pt x="1035" y="1135"/>
                    <a:pt x="968" y="1201"/>
                    <a:pt x="901" y="1268"/>
                  </a:cubicBezTo>
                  <a:cubicBezTo>
                    <a:pt x="668" y="1535"/>
                    <a:pt x="501" y="1802"/>
                    <a:pt x="334" y="2135"/>
                  </a:cubicBezTo>
                  <a:cubicBezTo>
                    <a:pt x="301" y="2202"/>
                    <a:pt x="268" y="2302"/>
                    <a:pt x="234" y="2369"/>
                  </a:cubicBezTo>
                  <a:cubicBezTo>
                    <a:pt x="101" y="2702"/>
                    <a:pt x="34" y="3069"/>
                    <a:pt x="1" y="3436"/>
                  </a:cubicBezTo>
                  <a:cubicBezTo>
                    <a:pt x="134" y="3403"/>
                    <a:pt x="268" y="3370"/>
                    <a:pt x="401" y="3370"/>
                  </a:cubicBezTo>
                  <a:cubicBezTo>
                    <a:pt x="1102" y="3203"/>
                    <a:pt x="1735" y="2869"/>
                    <a:pt x="2236" y="2369"/>
                  </a:cubicBezTo>
                  <a:cubicBezTo>
                    <a:pt x="2269" y="2369"/>
                    <a:pt x="2302" y="2336"/>
                    <a:pt x="2302" y="2336"/>
                  </a:cubicBezTo>
                  <a:lnTo>
                    <a:pt x="2503" y="2135"/>
                  </a:lnTo>
                  <a:cubicBezTo>
                    <a:pt x="3003" y="1535"/>
                    <a:pt x="3337" y="768"/>
                    <a:pt x="340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2774;p62">
              <a:extLst>
                <a:ext uri="{FF2B5EF4-FFF2-40B4-BE49-F238E27FC236}">
                  <a16:creationId xmlns:a16="http://schemas.microsoft.com/office/drawing/2014/main" id="{0DBF7EEF-72DE-C1AC-226A-FBF6B752D29F}"/>
                </a:ext>
              </a:extLst>
            </p:cNvPr>
            <p:cNvSpPr/>
            <p:nvPr/>
          </p:nvSpPr>
          <p:spPr>
            <a:xfrm>
              <a:off x="6259370" y="1789043"/>
              <a:ext cx="240630" cy="206280"/>
            </a:xfrm>
            <a:custGeom>
              <a:avLst/>
              <a:gdLst/>
              <a:ahLst/>
              <a:cxnLst/>
              <a:rect l="l" t="t" r="r" b="b"/>
              <a:pathLst>
                <a:path w="13443" h="11524" extrusionOk="0">
                  <a:moveTo>
                    <a:pt x="7733" y="1"/>
                  </a:moveTo>
                  <a:cubicBezTo>
                    <a:pt x="7713" y="1"/>
                    <a:pt x="7692" y="1"/>
                    <a:pt x="7672" y="1"/>
                  </a:cubicBezTo>
                  <a:cubicBezTo>
                    <a:pt x="2535" y="34"/>
                    <a:pt x="0" y="6205"/>
                    <a:pt x="3603" y="9841"/>
                  </a:cubicBezTo>
                  <a:cubicBezTo>
                    <a:pt x="4775" y="11003"/>
                    <a:pt x="6212" y="11523"/>
                    <a:pt x="7620" y="11523"/>
                  </a:cubicBezTo>
                  <a:cubicBezTo>
                    <a:pt x="10578" y="11523"/>
                    <a:pt x="13410" y="9229"/>
                    <a:pt x="13410" y="5772"/>
                  </a:cubicBezTo>
                  <a:cubicBezTo>
                    <a:pt x="13443" y="2590"/>
                    <a:pt x="10874" y="1"/>
                    <a:pt x="77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2775;p62">
              <a:extLst>
                <a:ext uri="{FF2B5EF4-FFF2-40B4-BE49-F238E27FC236}">
                  <a16:creationId xmlns:a16="http://schemas.microsoft.com/office/drawing/2014/main" id="{D74B7AD0-1FFD-AD9C-3519-ADA32CA4137C}"/>
                </a:ext>
              </a:extLst>
            </p:cNvPr>
            <p:cNvSpPr/>
            <p:nvPr/>
          </p:nvSpPr>
          <p:spPr>
            <a:xfrm>
              <a:off x="6360273" y="1789365"/>
              <a:ext cx="139137" cy="154352"/>
            </a:xfrm>
            <a:custGeom>
              <a:avLst/>
              <a:gdLst/>
              <a:ahLst/>
              <a:cxnLst/>
              <a:rect l="l" t="t" r="r" b="b"/>
              <a:pathLst>
                <a:path w="7773" h="8623" extrusionOk="0">
                  <a:moveTo>
                    <a:pt x="2047" y="0"/>
                  </a:moveTo>
                  <a:cubicBezTo>
                    <a:pt x="1372" y="0"/>
                    <a:pt x="681" y="122"/>
                    <a:pt x="1" y="383"/>
                  </a:cubicBezTo>
                  <a:lnTo>
                    <a:pt x="1" y="4286"/>
                  </a:lnTo>
                  <a:cubicBezTo>
                    <a:pt x="1" y="6688"/>
                    <a:pt x="1935" y="8622"/>
                    <a:pt x="4337" y="8622"/>
                  </a:cubicBezTo>
                  <a:lnTo>
                    <a:pt x="7006" y="8622"/>
                  </a:lnTo>
                  <a:cubicBezTo>
                    <a:pt x="7506" y="7755"/>
                    <a:pt x="7773" y="6754"/>
                    <a:pt x="7773" y="5754"/>
                  </a:cubicBezTo>
                  <a:cubicBezTo>
                    <a:pt x="7773" y="2453"/>
                    <a:pt x="5074" y="0"/>
                    <a:pt x="20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2776;p62">
              <a:extLst>
                <a:ext uri="{FF2B5EF4-FFF2-40B4-BE49-F238E27FC236}">
                  <a16:creationId xmlns:a16="http://schemas.microsoft.com/office/drawing/2014/main" id="{70EF351B-C5F7-F437-210D-AB045F53A0EA}"/>
                </a:ext>
              </a:extLst>
            </p:cNvPr>
            <p:cNvSpPr/>
            <p:nvPr/>
          </p:nvSpPr>
          <p:spPr>
            <a:xfrm>
              <a:off x="6396699" y="1814121"/>
              <a:ext cx="77632" cy="78241"/>
            </a:xfrm>
            <a:custGeom>
              <a:avLst/>
              <a:gdLst/>
              <a:ahLst/>
              <a:cxnLst/>
              <a:rect l="l" t="t" r="r" b="b"/>
              <a:pathLst>
                <a:path w="4337" h="4371" fill="none" extrusionOk="0">
                  <a:moveTo>
                    <a:pt x="0" y="1"/>
                  </a:moveTo>
                  <a:cubicBezTo>
                    <a:pt x="2369" y="1"/>
                    <a:pt x="4337" y="1969"/>
                    <a:pt x="4337" y="4371"/>
                  </a:cubicBezTo>
                </a:path>
              </a:pathLst>
            </a:custGeom>
            <a:noFill/>
            <a:ln w="75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2777;p62">
              <a:extLst>
                <a:ext uri="{FF2B5EF4-FFF2-40B4-BE49-F238E27FC236}">
                  <a16:creationId xmlns:a16="http://schemas.microsoft.com/office/drawing/2014/main" id="{0734C76F-E6ED-D3C7-ED6A-F63FD63B7B55}"/>
                </a:ext>
              </a:extLst>
            </p:cNvPr>
            <p:cNvSpPr/>
            <p:nvPr/>
          </p:nvSpPr>
          <p:spPr>
            <a:xfrm>
              <a:off x="6421168" y="1774114"/>
              <a:ext cx="290213" cy="650253"/>
            </a:xfrm>
            <a:custGeom>
              <a:avLst/>
              <a:gdLst/>
              <a:ahLst/>
              <a:cxnLst/>
              <a:rect l="l" t="t" r="r" b="b"/>
              <a:pathLst>
                <a:path w="16213" h="36327" extrusionOk="0">
                  <a:moveTo>
                    <a:pt x="12543" y="1"/>
                  </a:moveTo>
                  <a:lnTo>
                    <a:pt x="1" y="35026"/>
                  </a:lnTo>
                  <a:lnTo>
                    <a:pt x="3670" y="36327"/>
                  </a:lnTo>
                  <a:lnTo>
                    <a:pt x="16213" y="1302"/>
                  </a:lnTo>
                  <a:lnTo>
                    <a:pt x="1254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2778;p62">
              <a:extLst>
                <a:ext uri="{FF2B5EF4-FFF2-40B4-BE49-F238E27FC236}">
                  <a16:creationId xmlns:a16="http://schemas.microsoft.com/office/drawing/2014/main" id="{63221205-E035-80A5-7C5E-F56B1D97E0F5}"/>
                </a:ext>
              </a:extLst>
            </p:cNvPr>
            <p:cNvSpPr/>
            <p:nvPr/>
          </p:nvSpPr>
          <p:spPr>
            <a:xfrm>
              <a:off x="6366251" y="1912052"/>
              <a:ext cx="211972" cy="803101"/>
            </a:xfrm>
            <a:custGeom>
              <a:avLst/>
              <a:gdLst/>
              <a:ahLst/>
              <a:cxnLst/>
              <a:rect l="l" t="t" r="r" b="b"/>
              <a:pathLst>
                <a:path w="11842" h="44866" extrusionOk="0">
                  <a:moveTo>
                    <a:pt x="8039" y="0"/>
                  </a:moveTo>
                  <a:lnTo>
                    <a:pt x="0" y="44165"/>
                  </a:lnTo>
                  <a:lnTo>
                    <a:pt x="3836" y="44866"/>
                  </a:lnTo>
                  <a:lnTo>
                    <a:pt x="11842" y="701"/>
                  </a:lnTo>
                  <a:lnTo>
                    <a:pt x="80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2779;p62">
              <a:extLst>
                <a:ext uri="{FF2B5EF4-FFF2-40B4-BE49-F238E27FC236}">
                  <a16:creationId xmlns:a16="http://schemas.microsoft.com/office/drawing/2014/main" id="{322F889B-B624-C132-5D46-413F99A237F9}"/>
                </a:ext>
              </a:extLst>
            </p:cNvPr>
            <p:cNvSpPr/>
            <p:nvPr/>
          </p:nvSpPr>
          <p:spPr>
            <a:xfrm>
              <a:off x="6355708" y="2674448"/>
              <a:ext cx="82197" cy="69219"/>
            </a:xfrm>
            <a:custGeom>
              <a:avLst/>
              <a:gdLst/>
              <a:ahLst/>
              <a:cxnLst/>
              <a:rect l="l" t="t" r="r" b="b"/>
              <a:pathLst>
                <a:path w="4592" h="3867" extrusionOk="0">
                  <a:moveTo>
                    <a:pt x="2467" y="0"/>
                  </a:moveTo>
                  <a:cubicBezTo>
                    <a:pt x="977" y="0"/>
                    <a:pt x="0" y="1719"/>
                    <a:pt x="923" y="3041"/>
                  </a:cubicBezTo>
                  <a:cubicBezTo>
                    <a:pt x="1312" y="3605"/>
                    <a:pt x="1901" y="3866"/>
                    <a:pt x="2488" y="3866"/>
                  </a:cubicBezTo>
                  <a:cubicBezTo>
                    <a:pt x="3360" y="3866"/>
                    <a:pt x="4226" y="3290"/>
                    <a:pt x="4425" y="2274"/>
                  </a:cubicBezTo>
                  <a:cubicBezTo>
                    <a:pt x="4592" y="1240"/>
                    <a:pt x="3891" y="206"/>
                    <a:pt x="2857" y="39"/>
                  </a:cubicBezTo>
                  <a:cubicBezTo>
                    <a:pt x="2724" y="13"/>
                    <a:pt x="2594" y="0"/>
                    <a:pt x="246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2780;p62">
              <a:extLst>
                <a:ext uri="{FF2B5EF4-FFF2-40B4-BE49-F238E27FC236}">
                  <a16:creationId xmlns:a16="http://schemas.microsoft.com/office/drawing/2014/main" id="{695267D3-FCF5-C51A-5260-67EC5FAF1A27}"/>
                </a:ext>
              </a:extLst>
            </p:cNvPr>
            <p:cNvSpPr/>
            <p:nvPr/>
          </p:nvSpPr>
          <p:spPr>
            <a:xfrm>
              <a:off x="6420578" y="1614106"/>
              <a:ext cx="211990" cy="803101"/>
            </a:xfrm>
            <a:custGeom>
              <a:avLst/>
              <a:gdLst/>
              <a:ahLst/>
              <a:cxnLst/>
              <a:rect l="l" t="t" r="r" b="b"/>
              <a:pathLst>
                <a:path w="11843" h="44866" extrusionOk="0">
                  <a:moveTo>
                    <a:pt x="8040" y="0"/>
                  </a:moveTo>
                  <a:lnTo>
                    <a:pt x="1" y="44165"/>
                  </a:lnTo>
                  <a:lnTo>
                    <a:pt x="3837" y="44866"/>
                  </a:lnTo>
                  <a:lnTo>
                    <a:pt x="11842" y="701"/>
                  </a:lnTo>
                  <a:lnTo>
                    <a:pt x="804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2781;p62">
              <a:extLst>
                <a:ext uri="{FF2B5EF4-FFF2-40B4-BE49-F238E27FC236}">
                  <a16:creationId xmlns:a16="http://schemas.microsoft.com/office/drawing/2014/main" id="{D7312877-1A82-EB30-88EC-179C392A163F}"/>
                </a:ext>
              </a:extLst>
            </p:cNvPr>
            <p:cNvSpPr/>
            <p:nvPr/>
          </p:nvSpPr>
          <p:spPr>
            <a:xfrm>
              <a:off x="5004867" y="2543188"/>
              <a:ext cx="16736" cy="200641"/>
            </a:xfrm>
            <a:custGeom>
              <a:avLst/>
              <a:gdLst/>
              <a:ahLst/>
              <a:cxnLst/>
              <a:rect l="l" t="t" r="r" b="b"/>
              <a:pathLst>
                <a:path w="935" h="11209" extrusionOk="0">
                  <a:moveTo>
                    <a:pt x="1" y="0"/>
                  </a:moveTo>
                  <a:lnTo>
                    <a:pt x="1" y="11208"/>
                  </a:lnTo>
                  <a:lnTo>
                    <a:pt x="935" y="11208"/>
                  </a:lnTo>
                  <a:lnTo>
                    <a:pt x="93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2782;p62">
              <a:extLst>
                <a:ext uri="{FF2B5EF4-FFF2-40B4-BE49-F238E27FC236}">
                  <a16:creationId xmlns:a16="http://schemas.microsoft.com/office/drawing/2014/main" id="{CF90E801-3373-6C3F-64BF-8E5D0A7EE9A7}"/>
                </a:ext>
              </a:extLst>
            </p:cNvPr>
            <p:cNvSpPr/>
            <p:nvPr/>
          </p:nvSpPr>
          <p:spPr>
            <a:xfrm>
              <a:off x="4899776" y="2269121"/>
              <a:ext cx="223338" cy="288995"/>
            </a:xfrm>
            <a:custGeom>
              <a:avLst/>
              <a:gdLst/>
              <a:ahLst/>
              <a:cxnLst/>
              <a:rect l="l" t="t" r="r" b="b"/>
              <a:pathLst>
                <a:path w="12477" h="16145" extrusionOk="0">
                  <a:moveTo>
                    <a:pt x="6339" y="0"/>
                  </a:moveTo>
                  <a:cubicBezTo>
                    <a:pt x="2136" y="3569"/>
                    <a:pt x="1" y="10274"/>
                    <a:pt x="1936" y="13843"/>
                  </a:cubicBezTo>
                  <a:cubicBezTo>
                    <a:pt x="2703" y="15244"/>
                    <a:pt x="4137" y="16145"/>
                    <a:pt x="6339" y="16145"/>
                  </a:cubicBezTo>
                  <a:cubicBezTo>
                    <a:pt x="11809" y="16145"/>
                    <a:pt x="12477" y="10574"/>
                    <a:pt x="10308" y="5537"/>
                  </a:cubicBezTo>
                  <a:lnTo>
                    <a:pt x="10308" y="5504"/>
                  </a:lnTo>
                  <a:cubicBezTo>
                    <a:pt x="9408" y="3403"/>
                    <a:pt x="8073" y="1501"/>
                    <a:pt x="633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2783;p62">
              <a:extLst>
                <a:ext uri="{FF2B5EF4-FFF2-40B4-BE49-F238E27FC236}">
                  <a16:creationId xmlns:a16="http://schemas.microsoft.com/office/drawing/2014/main" id="{83B0E587-5030-B94C-D81A-B59D09BB2490}"/>
                </a:ext>
              </a:extLst>
            </p:cNvPr>
            <p:cNvSpPr/>
            <p:nvPr/>
          </p:nvSpPr>
          <p:spPr>
            <a:xfrm>
              <a:off x="5013226" y="2363454"/>
              <a:ext cx="18" cy="194663"/>
            </a:xfrm>
            <a:custGeom>
              <a:avLst/>
              <a:gdLst/>
              <a:ahLst/>
              <a:cxnLst/>
              <a:rect l="l" t="t" r="r" b="b"/>
              <a:pathLst>
                <a:path w="1" h="10875" fill="none" extrusionOk="0">
                  <a:moveTo>
                    <a:pt x="1" y="1"/>
                  </a:moveTo>
                  <a:lnTo>
                    <a:pt x="1" y="4437"/>
                  </a:lnTo>
                  <a:lnTo>
                    <a:pt x="1" y="8306"/>
                  </a:lnTo>
                  <a:lnTo>
                    <a:pt x="1" y="10875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2784;p62">
              <a:extLst>
                <a:ext uri="{FF2B5EF4-FFF2-40B4-BE49-F238E27FC236}">
                  <a16:creationId xmlns:a16="http://schemas.microsoft.com/office/drawing/2014/main" id="{B581BAC6-9517-5AAA-3666-6594F1B05A12}"/>
                </a:ext>
              </a:extLst>
            </p:cNvPr>
            <p:cNvSpPr/>
            <p:nvPr/>
          </p:nvSpPr>
          <p:spPr>
            <a:xfrm>
              <a:off x="5013226" y="2402870"/>
              <a:ext cx="64512" cy="109279"/>
            </a:xfrm>
            <a:custGeom>
              <a:avLst/>
              <a:gdLst/>
              <a:ahLst/>
              <a:cxnLst/>
              <a:rect l="l" t="t" r="r" b="b"/>
              <a:pathLst>
                <a:path w="3604" h="6105" fill="none" extrusionOk="0">
                  <a:moveTo>
                    <a:pt x="2669" y="0"/>
                  </a:moveTo>
                  <a:lnTo>
                    <a:pt x="1" y="2235"/>
                  </a:lnTo>
                  <a:lnTo>
                    <a:pt x="1" y="6104"/>
                  </a:lnTo>
                  <a:lnTo>
                    <a:pt x="3603" y="3403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2785;p62">
              <a:extLst>
                <a:ext uri="{FF2B5EF4-FFF2-40B4-BE49-F238E27FC236}">
                  <a16:creationId xmlns:a16="http://schemas.microsoft.com/office/drawing/2014/main" id="{F7542384-8ECF-A54C-1E4C-FB592FB95117}"/>
                </a:ext>
              </a:extLst>
            </p:cNvPr>
            <p:cNvSpPr/>
            <p:nvPr/>
          </p:nvSpPr>
          <p:spPr>
            <a:xfrm>
              <a:off x="4948750" y="2402870"/>
              <a:ext cx="64494" cy="109279"/>
            </a:xfrm>
            <a:custGeom>
              <a:avLst/>
              <a:gdLst/>
              <a:ahLst/>
              <a:cxnLst/>
              <a:rect l="l" t="t" r="r" b="b"/>
              <a:pathLst>
                <a:path w="3603" h="6105" fill="none" extrusionOk="0">
                  <a:moveTo>
                    <a:pt x="934" y="0"/>
                  </a:moveTo>
                  <a:lnTo>
                    <a:pt x="3603" y="2235"/>
                  </a:lnTo>
                  <a:lnTo>
                    <a:pt x="3603" y="6104"/>
                  </a:lnTo>
                  <a:lnTo>
                    <a:pt x="0" y="3403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2786;p62">
              <a:extLst>
                <a:ext uri="{FF2B5EF4-FFF2-40B4-BE49-F238E27FC236}">
                  <a16:creationId xmlns:a16="http://schemas.microsoft.com/office/drawing/2014/main" id="{35CE321E-3F98-21D5-52B0-89B2062ACCC8}"/>
                </a:ext>
              </a:extLst>
            </p:cNvPr>
            <p:cNvSpPr/>
            <p:nvPr/>
          </p:nvSpPr>
          <p:spPr>
            <a:xfrm>
              <a:off x="5013226" y="2480591"/>
              <a:ext cx="289013" cy="183206"/>
            </a:xfrm>
            <a:custGeom>
              <a:avLst/>
              <a:gdLst/>
              <a:ahLst/>
              <a:cxnLst/>
              <a:rect l="l" t="t" r="r" b="b"/>
              <a:pathLst>
                <a:path w="16146" h="10235" extrusionOk="0">
                  <a:moveTo>
                    <a:pt x="5522" y="0"/>
                  </a:moveTo>
                  <a:cubicBezTo>
                    <a:pt x="2425" y="0"/>
                    <a:pt x="1" y="1511"/>
                    <a:pt x="1" y="5098"/>
                  </a:cubicBezTo>
                  <a:cubicBezTo>
                    <a:pt x="1" y="7333"/>
                    <a:pt x="901" y="8734"/>
                    <a:pt x="2336" y="9535"/>
                  </a:cubicBezTo>
                  <a:cubicBezTo>
                    <a:pt x="3223" y="10012"/>
                    <a:pt x="4309" y="10235"/>
                    <a:pt x="5496" y="10235"/>
                  </a:cubicBezTo>
                  <a:cubicBezTo>
                    <a:pt x="9039" y="10235"/>
                    <a:pt x="13472" y="8247"/>
                    <a:pt x="16146" y="5098"/>
                  </a:cubicBezTo>
                  <a:cubicBezTo>
                    <a:pt x="14645" y="3397"/>
                    <a:pt x="12743" y="2029"/>
                    <a:pt x="10642" y="1162"/>
                  </a:cubicBezTo>
                  <a:lnTo>
                    <a:pt x="10608" y="1129"/>
                  </a:lnTo>
                  <a:cubicBezTo>
                    <a:pt x="8894" y="402"/>
                    <a:pt x="7119" y="0"/>
                    <a:pt x="55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2787;p62">
              <a:extLst>
                <a:ext uri="{FF2B5EF4-FFF2-40B4-BE49-F238E27FC236}">
                  <a16:creationId xmlns:a16="http://schemas.microsoft.com/office/drawing/2014/main" id="{3AF97AD4-1D4B-B8CE-7E72-894676B0AAC0}"/>
                </a:ext>
              </a:extLst>
            </p:cNvPr>
            <p:cNvSpPr/>
            <p:nvPr/>
          </p:nvSpPr>
          <p:spPr>
            <a:xfrm>
              <a:off x="5013226" y="2571846"/>
              <a:ext cx="194072" cy="18"/>
            </a:xfrm>
            <a:custGeom>
              <a:avLst/>
              <a:gdLst/>
              <a:ahLst/>
              <a:cxnLst/>
              <a:rect l="l" t="t" r="r" b="b"/>
              <a:pathLst>
                <a:path w="10842" h="1" fill="none" extrusionOk="0">
                  <a:moveTo>
                    <a:pt x="1" y="0"/>
                  </a:moveTo>
                  <a:lnTo>
                    <a:pt x="2569" y="0"/>
                  </a:lnTo>
                  <a:lnTo>
                    <a:pt x="6439" y="0"/>
                  </a:lnTo>
                  <a:lnTo>
                    <a:pt x="10842" y="0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2788;p62">
              <a:extLst>
                <a:ext uri="{FF2B5EF4-FFF2-40B4-BE49-F238E27FC236}">
                  <a16:creationId xmlns:a16="http://schemas.microsoft.com/office/drawing/2014/main" id="{7618AB49-5BC8-5162-442E-8E03958493E1}"/>
                </a:ext>
              </a:extLst>
            </p:cNvPr>
            <p:cNvSpPr/>
            <p:nvPr/>
          </p:nvSpPr>
          <p:spPr>
            <a:xfrm>
              <a:off x="5059211" y="2507352"/>
              <a:ext cx="109279" cy="64512"/>
            </a:xfrm>
            <a:custGeom>
              <a:avLst/>
              <a:gdLst/>
              <a:ahLst/>
              <a:cxnLst/>
              <a:rect l="l" t="t" r="r" b="b"/>
              <a:pathLst>
                <a:path w="6105" h="3604" fill="none" extrusionOk="0">
                  <a:moveTo>
                    <a:pt x="6105" y="935"/>
                  </a:moveTo>
                  <a:lnTo>
                    <a:pt x="3870" y="3603"/>
                  </a:lnTo>
                  <a:lnTo>
                    <a:pt x="0" y="3603"/>
                  </a:lnTo>
                  <a:lnTo>
                    <a:pt x="2702" y="1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2789;p62">
              <a:extLst>
                <a:ext uri="{FF2B5EF4-FFF2-40B4-BE49-F238E27FC236}">
                  <a16:creationId xmlns:a16="http://schemas.microsoft.com/office/drawing/2014/main" id="{8AB28AF2-A34C-9F95-AE02-A9CAEF5A4A23}"/>
                </a:ext>
              </a:extLst>
            </p:cNvPr>
            <p:cNvSpPr/>
            <p:nvPr/>
          </p:nvSpPr>
          <p:spPr>
            <a:xfrm>
              <a:off x="5059211" y="2571846"/>
              <a:ext cx="109279" cy="64494"/>
            </a:xfrm>
            <a:custGeom>
              <a:avLst/>
              <a:gdLst/>
              <a:ahLst/>
              <a:cxnLst/>
              <a:rect l="l" t="t" r="r" b="b"/>
              <a:pathLst>
                <a:path w="6105" h="3603" fill="none" extrusionOk="0">
                  <a:moveTo>
                    <a:pt x="6105" y="2669"/>
                  </a:moveTo>
                  <a:lnTo>
                    <a:pt x="3870" y="0"/>
                  </a:lnTo>
                  <a:lnTo>
                    <a:pt x="0" y="0"/>
                  </a:lnTo>
                  <a:lnTo>
                    <a:pt x="2702" y="3603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2790;p62">
              <a:extLst>
                <a:ext uri="{FF2B5EF4-FFF2-40B4-BE49-F238E27FC236}">
                  <a16:creationId xmlns:a16="http://schemas.microsoft.com/office/drawing/2014/main" id="{49CF56E6-BB67-B0C6-6489-F4477CCC0ABD}"/>
                </a:ext>
              </a:extLst>
            </p:cNvPr>
            <p:cNvSpPr/>
            <p:nvPr/>
          </p:nvSpPr>
          <p:spPr>
            <a:xfrm>
              <a:off x="4722440" y="2480591"/>
              <a:ext cx="289013" cy="183206"/>
            </a:xfrm>
            <a:custGeom>
              <a:avLst/>
              <a:gdLst/>
              <a:ahLst/>
              <a:cxnLst/>
              <a:rect l="l" t="t" r="r" b="b"/>
              <a:pathLst>
                <a:path w="16146" h="10235" extrusionOk="0">
                  <a:moveTo>
                    <a:pt x="10625" y="0"/>
                  </a:moveTo>
                  <a:cubicBezTo>
                    <a:pt x="9028" y="0"/>
                    <a:pt x="7252" y="402"/>
                    <a:pt x="5538" y="1129"/>
                  </a:cubicBezTo>
                  <a:lnTo>
                    <a:pt x="5505" y="1162"/>
                  </a:lnTo>
                  <a:cubicBezTo>
                    <a:pt x="3403" y="2029"/>
                    <a:pt x="1502" y="3397"/>
                    <a:pt x="1" y="5098"/>
                  </a:cubicBezTo>
                  <a:cubicBezTo>
                    <a:pt x="2675" y="8247"/>
                    <a:pt x="7108" y="10235"/>
                    <a:pt x="10651" y="10235"/>
                  </a:cubicBezTo>
                  <a:cubicBezTo>
                    <a:pt x="11837" y="10235"/>
                    <a:pt x="12924" y="10012"/>
                    <a:pt x="13811" y="9535"/>
                  </a:cubicBezTo>
                  <a:cubicBezTo>
                    <a:pt x="15245" y="8734"/>
                    <a:pt x="16146" y="7333"/>
                    <a:pt x="16146" y="5098"/>
                  </a:cubicBezTo>
                  <a:cubicBezTo>
                    <a:pt x="16146" y="1511"/>
                    <a:pt x="13721" y="0"/>
                    <a:pt x="106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2791;p62">
              <a:extLst>
                <a:ext uri="{FF2B5EF4-FFF2-40B4-BE49-F238E27FC236}">
                  <a16:creationId xmlns:a16="http://schemas.microsoft.com/office/drawing/2014/main" id="{09347017-D60F-A4DA-0286-795DB4184BD1}"/>
                </a:ext>
              </a:extLst>
            </p:cNvPr>
            <p:cNvSpPr/>
            <p:nvPr/>
          </p:nvSpPr>
          <p:spPr>
            <a:xfrm>
              <a:off x="4817382" y="2571846"/>
              <a:ext cx="194072" cy="18"/>
            </a:xfrm>
            <a:custGeom>
              <a:avLst/>
              <a:gdLst/>
              <a:ahLst/>
              <a:cxnLst/>
              <a:rect l="l" t="t" r="r" b="b"/>
              <a:pathLst>
                <a:path w="10842" h="1" fill="none" extrusionOk="0">
                  <a:moveTo>
                    <a:pt x="1" y="0"/>
                  </a:moveTo>
                  <a:lnTo>
                    <a:pt x="4404" y="0"/>
                  </a:lnTo>
                  <a:lnTo>
                    <a:pt x="8307" y="0"/>
                  </a:lnTo>
                  <a:lnTo>
                    <a:pt x="10842" y="0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2792;p62">
              <a:extLst>
                <a:ext uri="{FF2B5EF4-FFF2-40B4-BE49-F238E27FC236}">
                  <a16:creationId xmlns:a16="http://schemas.microsoft.com/office/drawing/2014/main" id="{DC0BF5EC-7DB9-49B7-280B-9DA9C6D08D39}"/>
                </a:ext>
              </a:extLst>
            </p:cNvPr>
            <p:cNvSpPr/>
            <p:nvPr/>
          </p:nvSpPr>
          <p:spPr>
            <a:xfrm>
              <a:off x="4856189" y="2507352"/>
              <a:ext cx="109297" cy="64512"/>
            </a:xfrm>
            <a:custGeom>
              <a:avLst/>
              <a:gdLst/>
              <a:ahLst/>
              <a:cxnLst/>
              <a:rect l="l" t="t" r="r" b="b"/>
              <a:pathLst>
                <a:path w="6106" h="3604" fill="none" extrusionOk="0">
                  <a:moveTo>
                    <a:pt x="1" y="935"/>
                  </a:moveTo>
                  <a:lnTo>
                    <a:pt x="2236" y="3603"/>
                  </a:lnTo>
                  <a:lnTo>
                    <a:pt x="6105" y="3603"/>
                  </a:lnTo>
                  <a:lnTo>
                    <a:pt x="3403" y="1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2793;p62">
              <a:extLst>
                <a:ext uri="{FF2B5EF4-FFF2-40B4-BE49-F238E27FC236}">
                  <a16:creationId xmlns:a16="http://schemas.microsoft.com/office/drawing/2014/main" id="{5CF37677-CCF5-ABE6-942A-D96E7AF7DBC1}"/>
                </a:ext>
              </a:extLst>
            </p:cNvPr>
            <p:cNvSpPr/>
            <p:nvPr/>
          </p:nvSpPr>
          <p:spPr>
            <a:xfrm>
              <a:off x="4856189" y="2571846"/>
              <a:ext cx="109297" cy="64494"/>
            </a:xfrm>
            <a:custGeom>
              <a:avLst/>
              <a:gdLst/>
              <a:ahLst/>
              <a:cxnLst/>
              <a:rect l="l" t="t" r="r" b="b"/>
              <a:pathLst>
                <a:path w="6106" h="3603" fill="none" extrusionOk="0">
                  <a:moveTo>
                    <a:pt x="1" y="2669"/>
                  </a:moveTo>
                  <a:lnTo>
                    <a:pt x="2236" y="0"/>
                  </a:lnTo>
                  <a:lnTo>
                    <a:pt x="6105" y="0"/>
                  </a:lnTo>
                  <a:lnTo>
                    <a:pt x="3403" y="3603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" name="Google Shape;2856;p62">
            <a:extLst>
              <a:ext uri="{FF2B5EF4-FFF2-40B4-BE49-F238E27FC236}">
                <a16:creationId xmlns:a16="http://schemas.microsoft.com/office/drawing/2014/main" id="{C54E8223-DF3C-2A8E-BBDD-865642400785}"/>
              </a:ext>
            </a:extLst>
          </p:cNvPr>
          <p:cNvGrpSpPr/>
          <p:nvPr/>
        </p:nvGrpSpPr>
        <p:grpSpPr>
          <a:xfrm rot="16200000">
            <a:off x="-6240570" y="1893538"/>
            <a:ext cx="2026369" cy="1461832"/>
            <a:chOff x="4572163" y="2994638"/>
            <a:chExt cx="2026369" cy="1461832"/>
          </a:xfrm>
        </p:grpSpPr>
        <p:grpSp>
          <p:nvGrpSpPr>
            <p:cNvPr id="112" name="Google Shape;2857;p62">
              <a:extLst>
                <a:ext uri="{FF2B5EF4-FFF2-40B4-BE49-F238E27FC236}">
                  <a16:creationId xmlns:a16="http://schemas.microsoft.com/office/drawing/2014/main" id="{F344BBDC-C573-2186-0F99-79D6A78208FE}"/>
                </a:ext>
              </a:extLst>
            </p:cNvPr>
            <p:cNvGrpSpPr/>
            <p:nvPr/>
          </p:nvGrpSpPr>
          <p:grpSpPr>
            <a:xfrm>
              <a:off x="4572163" y="2994638"/>
              <a:ext cx="2026369" cy="1461832"/>
              <a:chOff x="4571973" y="1401544"/>
              <a:chExt cx="2203293" cy="1589466"/>
            </a:xfrm>
          </p:grpSpPr>
          <p:sp>
            <p:nvSpPr>
              <p:cNvPr id="159" name="Google Shape;2858;p62">
                <a:extLst>
                  <a:ext uri="{FF2B5EF4-FFF2-40B4-BE49-F238E27FC236}">
                    <a16:creationId xmlns:a16="http://schemas.microsoft.com/office/drawing/2014/main" id="{E24D4F02-6296-FEC9-DB73-9DA566B6AD74}"/>
                  </a:ext>
                </a:extLst>
              </p:cNvPr>
              <p:cNvSpPr/>
              <p:nvPr/>
            </p:nvSpPr>
            <p:spPr>
              <a:xfrm>
                <a:off x="4571973" y="1401544"/>
                <a:ext cx="2203293" cy="1589466"/>
              </a:xfrm>
              <a:custGeom>
                <a:avLst/>
                <a:gdLst/>
                <a:ahLst/>
                <a:cxnLst/>
                <a:rect l="l" t="t" r="r" b="b"/>
                <a:pathLst>
                  <a:path w="123089" h="88797" extrusionOk="0">
                    <a:moveTo>
                      <a:pt x="22917" y="0"/>
                    </a:moveTo>
                    <a:cubicBezTo>
                      <a:pt x="10208" y="0"/>
                      <a:pt x="1" y="10241"/>
                      <a:pt x="1" y="22916"/>
                    </a:cubicBezTo>
                    <a:lnTo>
                      <a:pt x="1" y="65847"/>
                    </a:lnTo>
                    <a:cubicBezTo>
                      <a:pt x="1" y="78556"/>
                      <a:pt x="10208" y="88797"/>
                      <a:pt x="22917" y="88797"/>
                    </a:cubicBezTo>
                    <a:lnTo>
                      <a:pt x="100172" y="88797"/>
                    </a:lnTo>
                    <a:cubicBezTo>
                      <a:pt x="112881" y="88797"/>
                      <a:pt x="123089" y="78556"/>
                      <a:pt x="123089" y="65847"/>
                    </a:cubicBezTo>
                    <a:lnTo>
                      <a:pt x="123089" y="22916"/>
                    </a:lnTo>
                    <a:cubicBezTo>
                      <a:pt x="123089" y="10241"/>
                      <a:pt x="112881" y="0"/>
                      <a:pt x="10017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2859;p62">
                <a:extLst>
                  <a:ext uri="{FF2B5EF4-FFF2-40B4-BE49-F238E27FC236}">
                    <a16:creationId xmlns:a16="http://schemas.microsoft.com/office/drawing/2014/main" id="{FC9D58C3-7E0D-4923-609A-804295E750C1}"/>
                  </a:ext>
                </a:extLst>
              </p:cNvPr>
              <p:cNvSpPr/>
              <p:nvPr/>
            </p:nvSpPr>
            <p:spPr>
              <a:xfrm>
                <a:off x="4683633" y="1513186"/>
                <a:ext cx="1979973" cy="1365573"/>
              </a:xfrm>
              <a:custGeom>
                <a:avLst/>
                <a:gdLst/>
                <a:ahLst/>
                <a:cxnLst/>
                <a:rect l="l" t="t" r="r" b="b"/>
                <a:pathLst>
                  <a:path w="110613" h="76289" extrusionOk="0">
                    <a:moveTo>
                      <a:pt x="16679" y="1"/>
                    </a:moveTo>
                    <a:cubicBezTo>
                      <a:pt x="7439" y="1"/>
                      <a:pt x="1" y="7440"/>
                      <a:pt x="1" y="16679"/>
                    </a:cubicBezTo>
                    <a:lnTo>
                      <a:pt x="1" y="59610"/>
                    </a:lnTo>
                    <a:cubicBezTo>
                      <a:pt x="1" y="68850"/>
                      <a:pt x="7439" y="76289"/>
                      <a:pt x="16679" y="76289"/>
                    </a:cubicBezTo>
                    <a:lnTo>
                      <a:pt x="93934" y="76289"/>
                    </a:lnTo>
                    <a:cubicBezTo>
                      <a:pt x="103174" y="76289"/>
                      <a:pt x="110613" y="68850"/>
                      <a:pt x="110613" y="59610"/>
                    </a:cubicBezTo>
                    <a:lnTo>
                      <a:pt x="110613" y="16679"/>
                    </a:lnTo>
                    <a:cubicBezTo>
                      <a:pt x="110613" y="7440"/>
                      <a:pt x="103174" y="1"/>
                      <a:pt x="9393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2860;p62">
                <a:extLst>
                  <a:ext uri="{FF2B5EF4-FFF2-40B4-BE49-F238E27FC236}">
                    <a16:creationId xmlns:a16="http://schemas.microsoft.com/office/drawing/2014/main" id="{922AF45F-9472-AD5D-D5E4-87EDCAF08F20}"/>
                  </a:ext>
                </a:extLst>
              </p:cNvPr>
              <p:cNvSpPr/>
              <p:nvPr/>
            </p:nvSpPr>
            <p:spPr>
              <a:xfrm>
                <a:off x="4683633" y="1513794"/>
                <a:ext cx="1384672" cy="1364964"/>
              </a:xfrm>
              <a:custGeom>
                <a:avLst/>
                <a:gdLst/>
                <a:ahLst/>
                <a:cxnLst/>
                <a:rect l="l" t="t" r="r" b="b"/>
                <a:pathLst>
                  <a:path w="77356" h="76255" fill="none" extrusionOk="0">
                    <a:moveTo>
                      <a:pt x="77356" y="76255"/>
                    </a:moveTo>
                    <a:lnTo>
                      <a:pt x="16679" y="76255"/>
                    </a:lnTo>
                    <a:cubicBezTo>
                      <a:pt x="7473" y="76255"/>
                      <a:pt x="1" y="68816"/>
                      <a:pt x="1" y="59576"/>
                    </a:cubicBezTo>
                    <a:lnTo>
                      <a:pt x="1" y="16679"/>
                    </a:lnTo>
                    <a:cubicBezTo>
                      <a:pt x="1" y="7439"/>
                      <a:pt x="7473" y="0"/>
                      <a:pt x="16679" y="0"/>
                    </a:cubicBezTo>
                  </a:path>
                </a:pathLst>
              </a:custGeom>
              <a:noFill/>
              <a:ln w="5000" cap="flat" cmpd="sng">
                <a:solidFill>
                  <a:schemeClr val="lt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3" name="Google Shape;2861;p62">
              <a:extLst>
                <a:ext uri="{FF2B5EF4-FFF2-40B4-BE49-F238E27FC236}">
                  <a16:creationId xmlns:a16="http://schemas.microsoft.com/office/drawing/2014/main" id="{BBC518E5-2573-E820-93C7-08CE3ECECE7E}"/>
                </a:ext>
              </a:extLst>
            </p:cNvPr>
            <p:cNvSpPr/>
            <p:nvPr/>
          </p:nvSpPr>
          <p:spPr>
            <a:xfrm>
              <a:off x="4771898" y="3419104"/>
              <a:ext cx="1626900" cy="612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4" name="Google Shape;2862;p62">
              <a:extLst>
                <a:ext uri="{FF2B5EF4-FFF2-40B4-BE49-F238E27FC236}">
                  <a16:creationId xmlns:a16="http://schemas.microsoft.com/office/drawing/2014/main" id="{6B9E7C45-7BB7-A4AC-1389-727B9934269B}"/>
                </a:ext>
              </a:extLst>
            </p:cNvPr>
            <p:cNvGrpSpPr/>
            <p:nvPr/>
          </p:nvGrpSpPr>
          <p:grpSpPr>
            <a:xfrm>
              <a:off x="4745165" y="3227997"/>
              <a:ext cx="1680366" cy="995113"/>
              <a:chOff x="4791798" y="3172798"/>
              <a:chExt cx="1794879" cy="1062928"/>
            </a:xfrm>
          </p:grpSpPr>
          <p:grpSp>
            <p:nvGrpSpPr>
              <p:cNvPr id="115" name="Google Shape;2863;p62">
                <a:extLst>
                  <a:ext uri="{FF2B5EF4-FFF2-40B4-BE49-F238E27FC236}">
                    <a16:creationId xmlns:a16="http://schemas.microsoft.com/office/drawing/2014/main" id="{DAA75E8E-D586-F587-D99A-9D23D15136B9}"/>
                  </a:ext>
                </a:extLst>
              </p:cNvPr>
              <p:cNvGrpSpPr/>
              <p:nvPr/>
            </p:nvGrpSpPr>
            <p:grpSpPr>
              <a:xfrm rot="-1799733">
                <a:off x="6072043" y="3201961"/>
                <a:ext cx="282431" cy="1004602"/>
                <a:chOff x="5967843" y="1438625"/>
                <a:chExt cx="467693" cy="1663575"/>
              </a:xfrm>
            </p:grpSpPr>
            <p:sp>
              <p:nvSpPr>
                <p:cNvPr id="156" name="Google Shape;2864;p62">
                  <a:extLst>
                    <a:ext uri="{FF2B5EF4-FFF2-40B4-BE49-F238E27FC236}">
                      <a16:creationId xmlns:a16="http://schemas.microsoft.com/office/drawing/2014/main" id="{044FB9DF-7739-4E0C-EB97-EEC16FD1EC90}"/>
                    </a:ext>
                  </a:extLst>
                </p:cNvPr>
                <p:cNvSpPr/>
                <p:nvPr/>
              </p:nvSpPr>
              <p:spPr>
                <a:xfrm>
                  <a:off x="5967843" y="1585038"/>
                  <a:ext cx="467693" cy="2059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564" h="11258" extrusionOk="0">
                      <a:moveTo>
                        <a:pt x="1" y="1"/>
                      </a:moveTo>
                      <a:lnTo>
                        <a:pt x="1" y="11258"/>
                      </a:lnTo>
                      <a:lnTo>
                        <a:pt x="25564" y="11258"/>
                      </a:lnTo>
                      <a:lnTo>
                        <a:pt x="2556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7" name="Google Shape;2865;p62">
                  <a:extLst>
                    <a:ext uri="{FF2B5EF4-FFF2-40B4-BE49-F238E27FC236}">
                      <a16:creationId xmlns:a16="http://schemas.microsoft.com/office/drawing/2014/main" id="{A1AAD4DE-7BE3-B6EF-F271-36F07C0F199A}"/>
                    </a:ext>
                  </a:extLst>
                </p:cNvPr>
                <p:cNvSpPr/>
                <p:nvPr/>
              </p:nvSpPr>
              <p:spPr>
                <a:xfrm>
                  <a:off x="6087625" y="1438625"/>
                  <a:ext cx="94300" cy="1663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72" h="66543" extrusionOk="0">
                      <a:moveTo>
                        <a:pt x="1775" y="1"/>
                      </a:moveTo>
                      <a:lnTo>
                        <a:pt x="1" y="66542"/>
                      </a:lnTo>
                      <a:lnTo>
                        <a:pt x="3771" y="66542"/>
                      </a:lnTo>
                      <a:lnTo>
                        <a:pt x="377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8" name="Google Shape;2866;p62">
                  <a:extLst>
                    <a:ext uri="{FF2B5EF4-FFF2-40B4-BE49-F238E27FC236}">
                      <a16:creationId xmlns:a16="http://schemas.microsoft.com/office/drawing/2014/main" id="{276DE096-248F-0658-4E9C-C00848713677}"/>
                    </a:ext>
                  </a:extLst>
                </p:cNvPr>
                <p:cNvSpPr/>
                <p:nvPr/>
              </p:nvSpPr>
              <p:spPr>
                <a:xfrm>
                  <a:off x="6233200" y="1438625"/>
                  <a:ext cx="92900" cy="1663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16" h="66543" extrusionOk="0">
                      <a:moveTo>
                        <a:pt x="0" y="1"/>
                      </a:moveTo>
                      <a:lnTo>
                        <a:pt x="0" y="66542"/>
                      </a:lnTo>
                      <a:lnTo>
                        <a:pt x="3715" y="66542"/>
                      </a:lnTo>
                      <a:lnTo>
                        <a:pt x="199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16" name="Google Shape;2867;p62">
                <a:extLst>
                  <a:ext uri="{FF2B5EF4-FFF2-40B4-BE49-F238E27FC236}">
                    <a16:creationId xmlns:a16="http://schemas.microsoft.com/office/drawing/2014/main" id="{167A5DBE-53B2-EC10-6D1C-C12452D8B662}"/>
                  </a:ext>
                </a:extLst>
              </p:cNvPr>
              <p:cNvGrpSpPr/>
              <p:nvPr/>
            </p:nvGrpSpPr>
            <p:grpSpPr>
              <a:xfrm>
                <a:off x="4791798" y="3172798"/>
                <a:ext cx="1429735" cy="1062928"/>
                <a:chOff x="3402400" y="1131825"/>
                <a:chExt cx="2588225" cy="1924200"/>
              </a:xfrm>
            </p:grpSpPr>
            <p:sp>
              <p:nvSpPr>
                <p:cNvPr id="117" name="Google Shape;2868;p62">
                  <a:extLst>
                    <a:ext uri="{FF2B5EF4-FFF2-40B4-BE49-F238E27FC236}">
                      <a16:creationId xmlns:a16="http://schemas.microsoft.com/office/drawing/2014/main" id="{91CD0AE0-8376-004D-DDBC-ECD8F3E7A877}"/>
                    </a:ext>
                  </a:extLst>
                </p:cNvPr>
                <p:cNvSpPr/>
                <p:nvPr/>
              </p:nvSpPr>
              <p:spPr>
                <a:xfrm>
                  <a:off x="3402400" y="1136150"/>
                  <a:ext cx="1396025" cy="191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841" h="76795" extrusionOk="0">
                      <a:moveTo>
                        <a:pt x="11568" y="1"/>
                      </a:moveTo>
                      <a:cubicBezTo>
                        <a:pt x="9858" y="1"/>
                        <a:pt x="8126" y="433"/>
                        <a:pt x="6544" y="1342"/>
                      </a:cubicBezTo>
                      <a:cubicBezTo>
                        <a:pt x="1664" y="4170"/>
                        <a:pt x="1" y="10325"/>
                        <a:pt x="2829" y="15205"/>
                      </a:cubicBezTo>
                      <a:lnTo>
                        <a:pt x="35323" y="71432"/>
                      </a:lnTo>
                      <a:cubicBezTo>
                        <a:pt x="37127" y="74852"/>
                        <a:pt x="40636" y="76794"/>
                        <a:pt x="44247" y="76794"/>
                      </a:cubicBezTo>
                      <a:cubicBezTo>
                        <a:pt x="45965" y="76794"/>
                        <a:pt x="47706" y="76355"/>
                        <a:pt x="49297" y="75425"/>
                      </a:cubicBezTo>
                      <a:cubicBezTo>
                        <a:pt x="54232" y="72542"/>
                        <a:pt x="55840" y="66165"/>
                        <a:pt x="52790" y="61285"/>
                      </a:cubicBezTo>
                      <a:lnTo>
                        <a:pt x="20351" y="5057"/>
                      </a:lnTo>
                      <a:cubicBezTo>
                        <a:pt x="18488" y="1815"/>
                        <a:pt x="15072" y="1"/>
                        <a:pt x="11568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" name="Google Shape;2869;p62">
                  <a:extLst>
                    <a:ext uri="{FF2B5EF4-FFF2-40B4-BE49-F238E27FC236}">
                      <a16:creationId xmlns:a16="http://schemas.microsoft.com/office/drawing/2014/main" id="{65D082B4-E157-5D48-5155-DEABCC6F8C6A}"/>
                    </a:ext>
                  </a:extLst>
                </p:cNvPr>
                <p:cNvSpPr/>
                <p:nvPr/>
              </p:nvSpPr>
              <p:spPr>
                <a:xfrm>
                  <a:off x="3564600" y="1408125"/>
                  <a:ext cx="820700" cy="1382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828" h="55286" extrusionOk="0">
                      <a:moveTo>
                        <a:pt x="1331" y="1"/>
                      </a:moveTo>
                      <a:lnTo>
                        <a:pt x="1" y="777"/>
                      </a:lnTo>
                      <a:lnTo>
                        <a:pt x="31441" y="55286"/>
                      </a:lnTo>
                      <a:lnTo>
                        <a:pt x="32828" y="54509"/>
                      </a:lnTo>
                      <a:lnTo>
                        <a:pt x="1331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" name="Google Shape;2870;p62">
                  <a:extLst>
                    <a:ext uri="{FF2B5EF4-FFF2-40B4-BE49-F238E27FC236}">
                      <a16:creationId xmlns:a16="http://schemas.microsoft.com/office/drawing/2014/main" id="{8C5CD0A9-DEEE-6506-6C53-9B7D9D7A7873}"/>
                    </a:ext>
                  </a:extLst>
                </p:cNvPr>
                <p:cNvSpPr/>
                <p:nvPr/>
              </p:nvSpPr>
              <p:spPr>
                <a:xfrm>
                  <a:off x="3626975" y="1373475"/>
                  <a:ext cx="820725" cy="1380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829" h="55230" extrusionOk="0">
                      <a:moveTo>
                        <a:pt x="1332" y="1"/>
                      </a:moveTo>
                      <a:lnTo>
                        <a:pt x="1" y="777"/>
                      </a:lnTo>
                      <a:lnTo>
                        <a:pt x="31442" y="55230"/>
                      </a:lnTo>
                      <a:lnTo>
                        <a:pt x="32828" y="54454"/>
                      </a:lnTo>
                      <a:lnTo>
                        <a:pt x="1332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" name="Google Shape;2871;p62">
                  <a:extLst>
                    <a:ext uri="{FF2B5EF4-FFF2-40B4-BE49-F238E27FC236}">
                      <a16:creationId xmlns:a16="http://schemas.microsoft.com/office/drawing/2014/main" id="{C190E010-5594-9EAC-F716-0D60C64FB9DD}"/>
                    </a:ext>
                  </a:extLst>
                </p:cNvPr>
                <p:cNvSpPr/>
                <p:nvPr/>
              </p:nvSpPr>
              <p:spPr>
                <a:xfrm>
                  <a:off x="3689375" y="1337425"/>
                  <a:ext cx="820700" cy="1382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828" h="55286" extrusionOk="0">
                      <a:moveTo>
                        <a:pt x="1331" y="1"/>
                      </a:moveTo>
                      <a:lnTo>
                        <a:pt x="0" y="777"/>
                      </a:lnTo>
                      <a:lnTo>
                        <a:pt x="31441" y="55286"/>
                      </a:lnTo>
                      <a:lnTo>
                        <a:pt x="32827" y="54509"/>
                      </a:lnTo>
                      <a:lnTo>
                        <a:pt x="1331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" name="Google Shape;2872;p62">
                  <a:extLst>
                    <a:ext uri="{FF2B5EF4-FFF2-40B4-BE49-F238E27FC236}">
                      <a16:creationId xmlns:a16="http://schemas.microsoft.com/office/drawing/2014/main" id="{DF56E536-3EC0-372F-AC8B-AFB29215943D}"/>
                    </a:ext>
                  </a:extLst>
                </p:cNvPr>
                <p:cNvSpPr/>
                <p:nvPr/>
              </p:nvSpPr>
              <p:spPr>
                <a:xfrm>
                  <a:off x="3751750" y="1301400"/>
                  <a:ext cx="819325" cy="1382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73" h="55285" extrusionOk="0">
                      <a:moveTo>
                        <a:pt x="1331" y="0"/>
                      </a:moveTo>
                      <a:lnTo>
                        <a:pt x="1" y="776"/>
                      </a:lnTo>
                      <a:lnTo>
                        <a:pt x="31441" y="55285"/>
                      </a:lnTo>
                      <a:lnTo>
                        <a:pt x="32772" y="54509"/>
                      </a:lnTo>
                      <a:lnTo>
                        <a:pt x="1331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" name="Google Shape;2873;p62">
                  <a:extLst>
                    <a:ext uri="{FF2B5EF4-FFF2-40B4-BE49-F238E27FC236}">
                      <a16:creationId xmlns:a16="http://schemas.microsoft.com/office/drawing/2014/main" id="{E9521B39-EF98-DEAA-CB51-7EB451711B75}"/>
                    </a:ext>
                  </a:extLst>
                </p:cNvPr>
                <p:cNvSpPr/>
                <p:nvPr/>
              </p:nvSpPr>
              <p:spPr>
                <a:xfrm>
                  <a:off x="3462025" y="1496850"/>
                  <a:ext cx="833175" cy="1444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327" h="57781" extrusionOk="0">
                      <a:moveTo>
                        <a:pt x="0" y="1"/>
                      </a:moveTo>
                      <a:lnTo>
                        <a:pt x="33326" y="57781"/>
                      </a:lnTo>
                      <a:lnTo>
                        <a:pt x="30887" y="33216"/>
                      </a:lnTo>
                      <a:lnTo>
                        <a:pt x="29667" y="21349"/>
                      </a:lnTo>
                      <a:lnTo>
                        <a:pt x="20018" y="14418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3" name="Google Shape;2874;p62">
                  <a:extLst>
                    <a:ext uri="{FF2B5EF4-FFF2-40B4-BE49-F238E27FC236}">
                      <a16:creationId xmlns:a16="http://schemas.microsoft.com/office/drawing/2014/main" id="{2C9E942C-77EF-BD6A-BACC-550135061ED5}"/>
                    </a:ext>
                  </a:extLst>
                </p:cNvPr>
                <p:cNvSpPr/>
                <p:nvPr/>
              </p:nvSpPr>
              <p:spPr>
                <a:xfrm>
                  <a:off x="4163475" y="2251000"/>
                  <a:ext cx="124800" cy="12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92" h="5047" extrusionOk="0">
                      <a:moveTo>
                        <a:pt x="1054" y="0"/>
                      </a:moveTo>
                      <a:lnTo>
                        <a:pt x="1" y="3993"/>
                      </a:lnTo>
                      <a:lnTo>
                        <a:pt x="3938" y="5046"/>
                      </a:lnTo>
                      <a:lnTo>
                        <a:pt x="4991" y="1054"/>
                      </a:lnTo>
                      <a:lnTo>
                        <a:pt x="1054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" name="Google Shape;2875;p62">
                  <a:extLst>
                    <a:ext uri="{FF2B5EF4-FFF2-40B4-BE49-F238E27FC236}">
                      <a16:creationId xmlns:a16="http://schemas.microsoft.com/office/drawing/2014/main" id="{72703A4B-6A5A-F63F-E681-77216D4CEF90}"/>
                    </a:ext>
                  </a:extLst>
                </p:cNvPr>
                <p:cNvSpPr/>
                <p:nvPr/>
              </p:nvSpPr>
              <p:spPr>
                <a:xfrm>
                  <a:off x="4034550" y="2029175"/>
                  <a:ext cx="126175" cy="12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47" h="5047" extrusionOk="0">
                      <a:moveTo>
                        <a:pt x="1110" y="1"/>
                      </a:moveTo>
                      <a:lnTo>
                        <a:pt x="1" y="3993"/>
                      </a:lnTo>
                      <a:lnTo>
                        <a:pt x="3993" y="5047"/>
                      </a:lnTo>
                      <a:lnTo>
                        <a:pt x="5047" y="1054"/>
                      </a:lnTo>
                      <a:lnTo>
                        <a:pt x="1110" y="1"/>
                      </a:lnTo>
                      <a:close/>
                    </a:path>
                  </a:pathLst>
                </a:custGeom>
                <a:solidFill>
                  <a:srgbClr val="5F8D6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" name="Google Shape;2876;p62">
                  <a:extLst>
                    <a:ext uri="{FF2B5EF4-FFF2-40B4-BE49-F238E27FC236}">
                      <a16:creationId xmlns:a16="http://schemas.microsoft.com/office/drawing/2014/main" id="{DC9340D3-46C5-097F-2CD4-8839B717B231}"/>
                    </a:ext>
                  </a:extLst>
                </p:cNvPr>
                <p:cNvSpPr/>
                <p:nvPr/>
              </p:nvSpPr>
              <p:spPr>
                <a:xfrm>
                  <a:off x="3918100" y="1817075"/>
                  <a:ext cx="126175" cy="12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47" h="5047" extrusionOk="0">
                      <a:moveTo>
                        <a:pt x="1054" y="1"/>
                      </a:moveTo>
                      <a:lnTo>
                        <a:pt x="1" y="3993"/>
                      </a:lnTo>
                      <a:lnTo>
                        <a:pt x="3938" y="5047"/>
                      </a:lnTo>
                      <a:lnTo>
                        <a:pt x="5047" y="1110"/>
                      </a:lnTo>
                      <a:lnTo>
                        <a:pt x="1054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6" name="Google Shape;2877;p62">
                  <a:extLst>
                    <a:ext uri="{FF2B5EF4-FFF2-40B4-BE49-F238E27FC236}">
                      <a16:creationId xmlns:a16="http://schemas.microsoft.com/office/drawing/2014/main" id="{2757B10A-9326-474F-8CFA-E45374C3AE90}"/>
                    </a:ext>
                  </a:extLst>
                </p:cNvPr>
                <p:cNvSpPr/>
                <p:nvPr/>
              </p:nvSpPr>
              <p:spPr>
                <a:xfrm>
                  <a:off x="3900075" y="1243175"/>
                  <a:ext cx="834575" cy="1444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383" h="57781" extrusionOk="0">
                      <a:moveTo>
                        <a:pt x="1" y="0"/>
                      </a:moveTo>
                      <a:lnTo>
                        <a:pt x="3661" y="36432"/>
                      </a:lnTo>
                      <a:lnTo>
                        <a:pt x="33382" y="5778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7" name="Google Shape;2878;p62">
                  <a:extLst>
                    <a:ext uri="{FF2B5EF4-FFF2-40B4-BE49-F238E27FC236}">
                      <a16:creationId xmlns:a16="http://schemas.microsoft.com/office/drawing/2014/main" id="{8DC153EA-F07B-8D74-30EB-A9F29CF2C8CB}"/>
                    </a:ext>
                  </a:extLst>
                </p:cNvPr>
                <p:cNvSpPr/>
                <p:nvPr/>
              </p:nvSpPr>
              <p:spPr>
                <a:xfrm>
                  <a:off x="3998500" y="1131825"/>
                  <a:ext cx="1393250" cy="1916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730" h="76663" extrusionOk="0">
                      <a:moveTo>
                        <a:pt x="11564" y="0"/>
                      </a:moveTo>
                      <a:cubicBezTo>
                        <a:pt x="9854" y="0"/>
                        <a:pt x="8123" y="434"/>
                        <a:pt x="6544" y="1349"/>
                      </a:cubicBezTo>
                      <a:cubicBezTo>
                        <a:pt x="1609" y="4232"/>
                        <a:pt x="1" y="10498"/>
                        <a:pt x="2940" y="15378"/>
                      </a:cubicBezTo>
                      <a:lnTo>
                        <a:pt x="35379" y="71605"/>
                      </a:lnTo>
                      <a:cubicBezTo>
                        <a:pt x="37242" y="74848"/>
                        <a:pt x="40658" y="76662"/>
                        <a:pt x="44179" y="76662"/>
                      </a:cubicBezTo>
                      <a:cubicBezTo>
                        <a:pt x="45898" y="76662"/>
                        <a:pt x="47641" y="76230"/>
                        <a:pt x="49241" y="75321"/>
                      </a:cubicBezTo>
                      <a:cubicBezTo>
                        <a:pt x="54066" y="72493"/>
                        <a:pt x="55729" y="66282"/>
                        <a:pt x="52901" y="61458"/>
                      </a:cubicBezTo>
                      <a:lnTo>
                        <a:pt x="20462" y="5230"/>
                      </a:lnTo>
                      <a:cubicBezTo>
                        <a:pt x="18625" y="1892"/>
                        <a:pt x="15138" y="0"/>
                        <a:pt x="1156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8" name="Google Shape;2879;p62">
                  <a:extLst>
                    <a:ext uri="{FF2B5EF4-FFF2-40B4-BE49-F238E27FC236}">
                      <a16:creationId xmlns:a16="http://schemas.microsoft.com/office/drawing/2014/main" id="{E48618C2-92CF-645D-570A-3910A97F531C}"/>
                    </a:ext>
                  </a:extLst>
                </p:cNvPr>
                <p:cNvSpPr/>
                <p:nvPr/>
              </p:nvSpPr>
              <p:spPr>
                <a:xfrm>
                  <a:off x="4163475" y="1408125"/>
                  <a:ext cx="820700" cy="1382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828" h="55286" extrusionOk="0">
                      <a:moveTo>
                        <a:pt x="1331" y="1"/>
                      </a:moveTo>
                      <a:lnTo>
                        <a:pt x="1" y="777"/>
                      </a:lnTo>
                      <a:lnTo>
                        <a:pt x="31441" y="55286"/>
                      </a:lnTo>
                      <a:lnTo>
                        <a:pt x="32828" y="54509"/>
                      </a:lnTo>
                      <a:lnTo>
                        <a:pt x="1331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9" name="Google Shape;2880;p62">
                  <a:extLst>
                    <a:ext uri="{FF2B5EF4-FFF2-40B4-BE49-F238E27FC236}">
                      <a16:creationId xmlns:a16="http://schemas.microsoft.com/office/drawing/2014/main" id="{AF56507E-89F3-A2B2-CC56-9C5F63901127}"/>
                    </a:ext>
                  </a:extLst>
                </p:cNvPr>
                <p:cNvSpPr/>
                <p:nvPr/>
              </p:nvSpPr>
              <p:spPr>
                <a:xfrm>
                  <a:off x="4225850" y="1372100"/>
                  <a:ext cx="820700" cy="1382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828" h="55285" extrusionOk="0">
                      <a:moveTo>
                        <a:pt x="1332" y="0"/>
                      </a:moveTo>
                      <a:lnTo>
                        <a:pt x="1" y="776"/>
                      </a:lnTo>
                      <a:lnTo>
                        <a:pt x="31442" y="55285"/>
                      </a:lnTo>
                      <a:lnTo>
                        <a:pt x="32828" y="54509"/>
                      </a:lnTo>
                      <a:lnTo>
                        <a:pt x="1332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0" name="Google Shape;2881;p62">
                  <a:extLst>
                    <a:ext uri="{FF2B5EF4-FFF2-40B4-BE49-F238E27FC236}">
                      <a16:creationId xmlns:a16="http://schemas.microsoft.com/office/drawing/2014/main" id="{F4150543-8E12-2F57-35BC-E64F9E9AD50E}"/>
                    </a:ext>
                  </a:extLst>
                </p:cNvPr>
                <p:cNvSpPr/>
                <p:nvPr/>
              </p:nvSpPr>
              <p:spPr>
                <a:xfrm>
                  <a:off x="4288250" y="1337425"/>
                  <a:ext cx="820700" cy="1382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828" h="55286" extrusionOk="0">
                      <a:moveTo>
                        <a:pt x="1331" y="1"/>
                      </a:moveTo>
                      <a:lnTo>
                        <a:pt x="0" y="777"/>
                      </a:lnTo>
                      <a:lnTo>
                        <a:pt x="31441" y="55286"/>
                      </a:lnTo>
                      <a:lnTo>
                        <a:pt x="32827" y="54509"/>
                      </a:lnTo>
                      <a:lnTo>
                        <a:pt x="1331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" name="Google Shape;2882;p62">
                  <a:extLst>
                    <a:ext uri="{FF2B5EF4-FFF2-40B4-BE49-F238E27FC236}">
                      <a16:creationId xmlns:a16="http://schemas.microsoft.com/office/drawing/2014/main" id="{0E36B896-3AB1-8770-8427-17B390D296AB}"/>
                    </a:ext>
                  </a:extLst>
                </p:cNvPr>
                <p:cNvSpPr/>
                <p:nvPr/>
              </p:nvSpPr>
              <p:spPr>
                <a:xfrm>
                  <a:off x="4350625" y="1301400"/>
                  <a:ext cx="819325" cy="1382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73" h="55285" extrusionOk="0">
                      <a:moveTo>
                        <a:pt x="1331" y="0"/>
                      </a:moveTo>
                      <a:lnTo>
                        <a:pt x="0" y="776"/>
                      </a:lnTo>
                      <a:lnTo>
                        <a:pt x="31441" y="55285"/>
                      </a:lnTo>
                      <a:lnTo>
                        <a:pt x="32772" y="54509"/>
                      </a:lnTo>
                      <a:lnTo>
                        <a:pt x="1331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2" name="Google Shape;2883;p62">
                  <a:extLst>
                    <a:ext uri="{FF2B5EF4-FFF2-40B4-BE49-F238E27FC236}">
                      <a16:creationId xmlns:a16="http://schemas.microsoft.com/office/drawing/2014/main" id="{2936D78A-9169-DDDF-0A4D-573ADDAA3346}"/>
                    </a:ext>
                  </a:extLst>
                </p:cNvPr>
                <p:cNvSpPr/>
                <p:nvPr/>
              </p:nvSpPr>
              <p:spPr>
                <a:xfrm>
                  <a:off x="4060900" y="1496850"/>
                  <a:ext cx="833175" cy="1444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327" h="57781" extrusionOk="0">
                      <a:moveTo>
                        <a:pt x="0" y="1"/>
                      </a:moveTo>
                      <a:lnTo>
                        <a:pt x="33326" y="57781"/>
                      </a:lnTo>
                      <a:lnTo>
                        <a:pt x="30886" y="33216"/>
                      </a:lnTo>
                      <a:lnTo>
                        <a:pt x="29667" y="21349"/>
                      </a:lnTo>
                      <a:lnTo>
                        <a:pt x="20018" y="14418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3" name="Google Shape;2884;p62">
                  <a:extLst>
                    <a:ext uri="{FF2B5EF4-FFF2-40B4-BE49-F238E27FC236}">
                      <a16:creationId xmlns:a16="http://schemas.microsoft.com/office/drawing/2014/main" id="{F6A0218A-1327-FE95-422C-4C8009873BAA}"/>
                    </a:ext>
                  </a:extLst>
                </p:cNvPr>
                <p:cNvSpPr/>
                <p:nvPr/>
              </p:nvSpPr>
              <p:spPr>
                <a:xfrm>
                  <a:off x="4762350" y="2251000"/>
                  <a:ext cx="124800" cy="12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92" h="5047" extrusionOk="0">
                      <a:moveTo>
                        <a:pt x="1054" y="0"/>
                      </a:moveTo>
                      <a:lnTo>
                        <a:pt x="0" y="3993"/>
                      </a:lnTo>
                      <a:lnTo>
                        <a:pt x="3937" y="5046"/>
                      </a:lnTo>
                      <a:lnTo>
                        <a:pt x="4991" y="1054"/>
                      </a:lnTo>
                      <a:lnTo>
                        <a:pt x="1054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4" name="Google Shape;2885;p62">
                  <a:extLst>
                    <a:ext uri="{FF2B5EF4-FFF2-40B4-BE49-F238E27FC236}">
                      <a16:creationId xmlns:a16="http://schemas.microsoft.com/office/drawing/2014/main" id="{A0A3D471-C630-21E8-533D-AE5189765197}"/>
                    </a:ext>
                  </a:extLst>
                </p:cNvPr>
                <p:cNvSpPr/>
                <p:nvPr/>
              </p:nvSpPr>
              <p:spPr>
                <a:xfrm>
                  <a:off x="4633425" y="2029175"/>
                  <a:ext cx="126175" cy="12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47" h="5047" extrusionOk="0">
                      <a:moveTo>
                        <a:pt x="1109" y="1"/>
                      </a:moveTo>
                      <a:lnTo>
                        <a:pt x="0" y="3993"/>
                      </a:lnTo>
                      <a:lnTo>
                        <a:pt x="3993" y="5047"/>
                      </a:lnTo>
                      <a:lnTo>
                        <a:pt x="5047" y="1054"/>
                      </a:lnTo>
                      <a:lnTo>
                        <a:pt x="1109" y="1"/>
                      </a:lnTo>
                      <a:close/>
                    </a:path>
                  </a:pathLst>
                </a:custGeom>
                <a:solidFill>
                  <a:srgbClr val="5F8D6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5" name="Google Shape;2886;p62">
                  <a:extLst>
                    <a:ext uri="{FF2B5EF4-FFF2-40B4-BE49-F238E27FC236}">
                      <a16:creationId xmlns:a16="http://schemas.microsoft.com/office/drawing/2014/main" id="{01EA86AF-58B1-112C-E13F-D9B9BF8CCF82}"/>
                    </a:ext>
                  </a:extLst>
                </p:cNvPr>
                <p:cNvSpPr/>
                <p:nvPr/>
              </p:nvSpPr>
              <p:spPr>
                <a:xfrm>
                  <a:off x="4505875" y="1807375"/>
                  <a:ext cx="124800" cy="124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92" h="4992" extrusionOk="0">
                      <a:moveTo>
                        <a:pt x="1055" y="1"/>
                      </a:moveTo>
                      <a:lnTo>
                        <a:pt x="1" y="3938"/>
                      </a:lnTo>
                      <a:lnTo>
                        <a:pt x="3938" y="4991"/>
                      </a:lnTo>
                      <a:lnTo>
                        <a:pt x="4992" y="1054"/>
                      </a:lnTo>
                      <a:lnTo>
                        <a:pt x="1055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6" name="Google Shape;2887;p62">
                  <a:extLst>
                    <a:ext uri="{FF2B5EF4-FFF2-40B4-BE49-F238E27FC236}">
                      <a16:creationId xmlns:a16="http://schemas.microsoft.com/office/drawing/2014/main" id="{BE5AFF9E-42D0-9C1A-536C-1B94D6C1696E}"/>
                    </a:ext>
                  </a:extLst>
                </p:cNvPr>
                <p:cNvSpPr/>
                <p:nvPr/>
              </p:nvSpPr>
              <p:spPr>
                <a:xfrm>
                  <a:off x="4498950" y="1243175"/>
                  <a:ext cx="834575" cy="1444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383" h="57781" extrusionOk="0">
                      <a:moveTo>
                        <a:pt x="1" y="0"/>
                      </a:moveTo>
                      <a:lnTo>
                        <a:pt x="3660" y="36432"/>
                      </a:lnTo>
                      <a:lnTo>
                        <a:pt x="33382" y="57780"/>
                      </a:lnTo>
                      <a:lnTo>
                        <a:pt x="33382" y="5778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7" name="Google Shape;2888;p62">
                  <a:extLst>
                    <a:ext uri="{FF2B5EF4-FFF2-40B4-BE49-F238E27FC236}">
                      <a16:creationId xmlns:a16="http://schemas.microsoft.com/office/drawing/2014/main" id="{D201E83C-776E-554D-D518-179E403DB0B4}"/>
                    </a:ext>
                  </a:extLst>
                </p:cNvPr>
                <p:cNvSpPr/>
                <p:nvPr/>
              </p:nvSpPr>
              <p:spPr>
                <a:xfrm>
                  <a:off x="4600150" y="1136150"/>
                  <a:ext cx="1390475" cy="1912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619" h="76490" extrusionOk="0">
                      <a:moveTo>
                        <a:pt x="11568" y="1"/>
                      </a:moveTo>
                      <a:cubicBezTo>
                        <a:pt x="9857" y="1"/>
                        <a:pt x="8126" y="433"/>
                        <a:pt x="6544" y="1342"/>
                      </a:cubicBezTo>
                      <a:cubicBezTo>
                        <a:pt x="1664" y="4170"/>
                        <a:pt x="1" y="10325"/>
                        <a:pt x="2829" y="15205"/>
                      </a:cubicBezTo>
                      <a:lnTo>
                        <a:pt x="35268" y="71432"/>
                      </a:lnTo>
                      <a:cubicBezTo>
                        <a:pt x="37168" y="74675"/>
                        <a:pt x="40571" y="76489"/>
                        <a:pt x="44080" y="76489"/>
                      </a:cubicBezTo>
                      <a:cubicBezTo>
                        <a:pt x="45792" y="76489"/>
                        <a:pt x="47530" y="76057"/>
                        <a:pt x="49130" y="75148"/>
                      </a:cubicBezTo>
                      <a:cubicBezTo>
                        <a:pt x="53955" y="72320"/>
                        <a:pt x="55618" y="66109"/>
                        <a:pt x="52790" y="61285"/>
                      </a:cubicBezTo>
                      <a:lnTo>
                        <a:pt x="20351" y="5057"/>
                      </a:lnTo>
                      <a:cubicBezTo>
                        <a:pt x="18488" y="1815"/>
                        <a:pt x="15072" y="1"/>
                        <a:pt x="11568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8" name="Google Shape;2889;p62">
                  <a:extLst>
                    <a:ext uri="{FF2B5EF4-FFF2-40B4-BE49-F238E27FC236}">
                      <a16:creationId xmlns:a16="http://schemas.microsoft.com/office/drawing/2014/main" id="{901A1D3C-F8F2-ED2D-5FEB-841E9BB0AA10}"/>
                    </a:ext>
                  </a:extLst>
                </p:cNvPr>
                <p:cNvSpPr/>
                <p:nvPr/>
              </p:nvSpPr>
              <p:spPr>
                <a:xfrm>
                  <a:off x="4762350" y="1408125"/>
                  <a:ext cx="820700" cy="1382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828" h="55286" extrusionOk="0">
                      <a:moveTo>
                        <a:pt x="1331" y="1"/>
                      </a:moveTo>
                      <a:lnTo>
                        <a:pt x="0" y="777"/>
                      </a:lnTo>
                      <a:lnTo>
                        <a:pt x="31441" y="55286"/>
                      </a:lnTo>
                      <a:lnTo>
                        <a:pt x="32827" y="54509"/>
                      </a:lnTo>
                      <a:lnTo>
                        <a:pt x="1331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" name="Google Shape;2890;p62">
                  <a:extLst>
                    <a:ext uri="{FF2B5EF4-FFF2-40B4-BE49-F238E27FC236}">
                      <a16:creationId xmlns:a16="http://schemas.microsoft.com/office/drawing/2014/main" id="{A91AC648-7DA2-5920-80DE-803A137EC149}"/>
                    </a:ext>
                  </a:extLst>
                </p:cNvPr>
                <p:cNvSpPr/>
                <p:nvPr/>
              </p:nvSpPr>
              <p:spPr>
                <a:xfrm>
                  <a:off x="4824725" y="1372100"/>
                  <a:ext cx="820700" cy="1382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828" h="55285" extrusionOk="0">
                      <a:moveTo>
                        <a:pt x="1332" y="0"/>
                      </a:moveTo>
                      <a:lnTo>
                        <a:pt x="1" y="776"/>
                      </a:lnTo>
                      <a:lnTo>
                        <a:pt x="31442" y="55285"/>
                      </a:lnTo>
                      <a:lnTo>
                        <a:pt x="32828" y="54509"/>
                      </a:lnTo>
                      <a:lnTo>
                        <a:pt x="1332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" name="Google Shape;2891;p62">
                  <a:extLst>
                    <a:ext uri="{FF2B5EF4-FFF2-40B4-BE49-F238E27FC236}">
                      <a16:creationId xmlns:a16="http://schemas.microsoft.com/office/drawing/2014/main" id="{825680B8-A6DD-2B02-7C9C-46968DB61BAB}"/>
                    </a:ext>
                  </a:extLst>
                </p:cNvPr>
                <p:cNvSpPr/>
                <p:nvPr/>
              </p:nvSpPr>
              <p:spPr>
                <a:xfrm>
                  <a:off x="4887125" y="1337425"/>
                  <a:ext cx="820700" cy="1380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828" h="55231" extrusionOk="0">
                      <a:moveTo>
                        <a:pt x="1331" y="1"/>
                      </a:moveTo>
                      <a:lnTo>
                        <a:pt x="0" y="777"/>
                      </a:lnTo>
                      <a:lnTo>
                        <a:pt x="31441" y="55230"/>
                      </a:lnTo>
                      <a:lnTo>
                        <a:pt x="32827" y="54454"/>
                      </a:lnTo>
                      <a:lnTo>
                        <a:pt x="1331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" name="Google Shape;2892;p62">
                  <a:extLst>
                    <a:ext uri="{FF2B5EF4-FFF2-40B4-BE49-F238E27FC236}">
                      <a16:creationId xmlns:a16="http://schemas.microsoft.com/office/drawing/2014/main" id="{9D01E86C-4B26-24C8-4331-E1A6FAF070CA}"/>
                    </a:ext>
                  </a:extLst>
                </p:cNvPr>
                <p:cNvSpPr/>
                <p:nvPr/>
              </p:nvSpPr>
              <p:spPr>
                <a:xfrm>
                  <a:off x="4949500" y="1301400"/>
                  <a:ext cx="819300" cy="1382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72" h="55285" extrusionOk="0">
                      <a:moveTo>
                        <a:pt x="1331" y="0"/>
                      </a:moveTo>
                      <a:lnTo>
                        <a:pt x="0" y="776"/>
                      </a:lnTo>
                      <a:lnTo>
                        <a:pt x="31441" y="55285"/>
                      </a:lnTo>
                      <a:lnTo>
                        <a:pt x="32772" y="54509"/>
                      </a:lnTo>
                      <a:lnTo>
                        <a:pt x="1331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" name="Google Shape;2893;p62">
                  <a:extLst>
                    <a:ext uri="{FF2B5EF4-FFF2-40B4-BE49-F238E27FC236}">
                      <a16:creationId xmlns:a16="http://schemas.microsoft.com/office/drawing/2014/main" id="{CBEFF8BC-4BD4-0864-F210-364039A9F345}"/>
                    </a:ext>
                  </a:extLst>
                </p:cNvPr>
                <p:cNvSpPr/>
                <p:nvPr/>
              </p:nvSpPr>
              <p:spPr>
                <a:xfrm>
                  <a:off x="4659775" y="1496850"/>
                  <a:ext cx="833175" cy="1444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327" h="57781" extrusionOk="0">
                      <a:moveTo>
                        <a:pt x="0" y="1"/>
                      </a:moveTo>
                      <a:lnTo>
                        <a:pt x="33326" y="57781"/>
                      </a:lnTo>
                      <a:lnTo>
                        <a:pt x="30886" y="33216"/>
                      </a:lnTo>
                      <a:lnTo>
                        <a:pt x="29666" y="21349"/>
                      </a:lnTo>
                      <a:lnTo>
                        <a:pt x="20018" y="14418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3" name="Google Shape;2894;p62">
                  <a:extLst>
                    <a:ext uri="{FF2B5EF4-FFF2-40B4-BE49-F238E27FC236}">
                      <a16:creationId xmlns:a16="http://schemas.microsoft.com/office/drawing/2014/main" id="{A54194E8-7D64-1913-645A-D0FB70A1D26D}"/>
                    </a:ext>
                  </a:extLst>
                </p:cNvPr>
                <p:cNvSpPr/>
                <p:nvPr/>
              </p:nvSpPr>
              <p:spPr>
                <a:xfrm>
                  <a:off x="5361225" y="2251000"/>
                  <a:ext cx="126175" cy="12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47" h="5047" extrusionOk="0">
                      <a:moveTo>
                        <a:pt x="1054" y="0"/>
                      </a:moveTo>
                      <a:lnTo>
                        <a:pt x="0" y="3993"/>
                      </a:lnTo>
                      <a:lnTo>
                        <a:pt x="3937" y="5046"/>
                      </a:lnTo>
                      <a:lnTo>
                        <a:pt x="5046" y="1054"/>
                      </a:lnTo>
                      <a:lnTo>
                        <a:pt x="1054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4" name="Google Shape;2895;p62">
                  <a:extLst>
                    <a:ext uri="{FF2B5EF4-FFF2-40B4-BE49-F238E27FC236}">
                      <a16:creationId xmlns:a16="http://schemas.microsoft.com/office/drawing/2014/main" id="{EE838F1F-790B-F09B-EA77-76DBF4D96FB5}"/>
                    </a:ext>
                  </a:extLst>
                </p:cNvPr>
                <p:cNvSpPr/>
                <p:nvPr/>
              </p:nvSpPr>
              <p:spPr>
                <a:xfrm>
                  <a:off x="5233675" y="2029175"/>
                  <a:ext cx="124800" cy="12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92" h="5047" extrusionOk="0">
                      <a:moveTo>
                        <a:pt x="1054" y="1"/>
                      </a:moveTo>
                      <a:lnTo>
                        <a:pt x="1" y="3993"/>
                      </a:lnTo>
                      <a:lnTo>
                        <a:pt x="3938" y="5047"/>
                      </a:lnTo>
                      <a:lnTo>
                        <a:pt x="4991" y="1054"/>
                      </a:lnTo>
                      <a:lnTo>
                        <a:pt x="1054" y="1"/>
                      </a:lnTo>
                      <a:close/>
                    </a:path>
                  </a:pathLst>
                </a:custGeom>
                <a:solidFill>
                  <a:srgbClr val="5F8D6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5" name="Google Shape;2896;p62">
                  <a:extLst>
                    <a:ext uri="{FF2B5EF4-FFF2-40B4-BE49-F238E27FC236}">
                      <a16:creationId xmlns:a16="http://schemas.microsoft.com/office/drawing/2014/main" id="{A060DB5D-CCE2-0891-4860-45095FD7E6A1}"/>
                    </a:ext>
                  </a:extLst>
                </p:cNvPr>
                <p:cNvSpPr/>
                <p:nvPr/>
              </p:nvSpPr>
              <p:spPr>
                <a:xfrm>
                  <a:off x="5104750" y="1807375"/>
                  <a:ext cx="124800" cy="124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92" h="4992" extrusionOk="0">
                      <a:moveTo>
                        <a:pt x="1054" y="1"/>
                      </a:moveTo>
                      <a:lnTo>
                        <a:pt x="1" y="3938"/>
                      </a:lnTo>
                      <a:lnTo>
                        <a:pt x="3938" y="4991"/>
                      </a:lnTo>
                      <a:lnTo>
                        <a:pt x="4991" y="1054"/>
                      </a:lnTo>
                      <a:lnTo>
                        <a:pt x="1054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6" name="Google Shape;2897;p62">
                  <a:extLst>
                    <a:ext uri="{FF2B5EF4-FFF2-40B4-BE49-F238E27FC236}">
                      <a16:creationId xmlns:a16="http://schemas.microsoft.com/office/drawing/2014/main" id="{57BA08DA-5A78-F686-1B2D-3C43AD011F7D}"/>
                    </a:ext>
                  </a:extLst>
                </p:cNvPr>
                <p:cNvSpPr/>
                <p:nvPr/>
              </p:nvSpPr>
              <p:spPr>
                <a:xfrm>
                  <a:off x="5097825" y="1243175"/>
                  <a:ext cx="834575" cy="1444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383" h="57781" extrusionOk="0">
                      <a:moveTo>
                        <a:pt x="1" y="0"/>
                      </a:moveTo>
                      <a:lnTo>
                        <a:pt x="3660" y="36432"/>
                      </a:lnTo>
                      <a:lnTo>
                        <a:pt x="33382" y="5778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7" name="Google Shape;2898;p62">
                  <a:extLst>
                    <a:ext uri="{FF2B5EF4-FFF2-40B4-BE49-F238E27FC236}">
                      <a16:creationId xmlns:a16="http://schemas.microsoft.com/office/drawing/2014/main" id="{BB83BFF1-6C17-C977-25FE-00B7F55289DE}"/>
                    </a:ext>
                  </a:extLst>
                </p:cNvPr>
                <p:cNvSpPr/>
                <p:nvPr/>
              </p:nvSpPr>
              <p:spPr>
                <a:xfrm>
                  <a:off x="3992975" y="2167825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close/>
                    </a:path>
                  </a:pathLst>
                </a:custGeom>
                <a:solidFill>
                  <a:srgbClr val="25424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8" name="Google Shape;2899;p62">
                  <a:extLst>
                    <a:ext uri="{FF2B5EF4-FFF2-40B4-BE49-F238E27FC236}">
                      <a16:creationId xmlns:a16="http://schemas.microsoft.com/office/drawing/2014/main" id="{8501DBFA-0365-CB0A-9956-D600D200910B}"/>
                    </a:ext>
                  </a:extLst>
                </p:cNvPr>
                <p:cNvSpPr/>
                <p:nvPr/>
              </p:nvSpPr>
              <p:spPr>
                <a:xfrm>
                  <a:off x="3944450" y="2147025"/>
                  <a:ext cx="14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" h="1" extrusionOk="0">
                      <a:moveTo>
                        <a:pt x="56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97C8A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9" name="Google Shape;2900;p62">
                  <a:extLst>
                    <a:ext uri="{FF2B5EF4-FFF2-40B4-BE49-F238E27FC236}">
                      <a16:creationId xmlns:a16="http://schemas.microsoft.com/office/drawing/2014/main" id="{364A5CE8-065C-A2FC-DFD2-06EA8B98B669}"/>
                    </a:ext>
                  </a:extLst>
                </p:cNvPr>
                <p:cNvSpPr/>
                <p:nvPr/>
              </p:nvSpPr>
              <p:spPr>
                <a:xfrm>
                  <a:off x="3992975" y="2167825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close/>
                    </a:path>
                  </a:pathLst>
                </a:custGeom>
                <a:solidFill>
                  <a:srgbClr val="97C8A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0" name="Google Shape;2901;p62">
                  <a:extLst>
                    <a:ext uri="{FF2B5EF4-FFF2-40B4-BE49-F238E27FC236}">
                      <a16:creationId xmlns:a16="http://schemas.microsoft.com/office/drawing/2014/main" id="{1DB66B68-7C50-57DF-58C8-DCA7D3D4233F}"/>
                    </a:ext>
                  </a:extLst>
                </p:cNvPr>
                <p:cNvSpPr/>
                <p:nvPr/>
              </p:nvSpPr>
              <p:spPr>
                <a:xfrm>
                  <a:off x="4239725" y="2167825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close/>
                    </a:path>
                  </a:pathLst>
                </a:custGeom>
                <a:solidFill>
                  <a:srgbClr val="25424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1" name="Google Shape;2902;p62">
                  <a:extLst>
                    <a:ext uri="{FF2B5EF4-FFF2-40B4-BE49-F238E27FC236}">
                      <a16:creationId xmlns:a16="http://schemas.microsoft.com/office/drawing/2014/main" id="{2C90D228-75B2-4594-BE48-87258BC1DBB1}"/>
                    </a:ext>
                  </a:extLst>
                </p:cNvPr>
                <p:cNvSpPr/>
                <p:nvPr/>
              </p:nvSpPr>
              <p:spPr>
                <a:xfrm>
                  <a:off x="4191200" y="2147025"/>
                  <a:ext cx="14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" h="1" extrusionOk="0">
                      <a:moveTo>
                        <a:pt x="56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97C8A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" name="Google Shape;2903;p62">
                  <a:extLst>
                    <a:ext uri="{FF2B5EF4-FFF2-40B4-BE49-F238E27FC236}">
                      <a16:creationId xmlns:a16="http://schemas.microsoft.com/office/drawing/2014/main" id="{6CB12008-EFD4-00AF-BB6B-7185EB2ED246}"/>
                    </a:ext>
                  </a:extLst>
                </p:cNvPr>
                <p:cNvSpPr/>
                <p:nvPr/>
              </p:nvSpPr>
              <p:spPr>
                <a:xfrm>
                  <a:off x="4239725" y="2167825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close/>
                    </a:path>
                  </a:pathLst>
                </a:custGeom>
                <a:solidFill>
                  <a:srgbClr val="97C8A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3" name="Google Shape;2904;p62">
                  <a:extLst>
                    <a:ext uri="{FF2B5EF4-FFF2-40B4-BE49-F238E27FC236}">
                      <a16:creationId xmlns:a16="http://schemas.microsoft.com/office/drawing/2014/main" id="{3FDA58BB-4933-824E-11E4-6472623DA424}"/>
                    </a:ext>
                  </a:extLst>
                </p:cNvPr>
                <p:cNvSpPr/>
                <p:nvPr/>
              </p:nvSpPr>
              <p:spPr>
                <a:xfrm>
                  <a:off x="4485100" y="2167825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close/>
                    </a:path>
                  </a:pathLst>
                </a:custGeom>
                <a:solidFill>
                  <a:srgbClr val="25424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" name="Google Shape;2905;p62">
                  <a:extLst>
                    <a:ext uri="{FF2B5EF4-FFF2-40B4-BE49-F238E27FC236}">
                      <a16:creationId xmlns:a16="http://schemas.microsoft.com/office/drawing/2014/main" id="{44E72CD3-B074-0D9E-65B5-2DD311CB0327}"/>
                    </a:ext>
                  </a:extLst>
                </p:cNvPr>
                <p:cNvSpPr/>
                <p:nvPr/>
              </p:nvSpPr>
              <p:spPr>
                <a:xfrm>
                  <a:off x="4436575" y="2147025"/>
                  <a:ext cx="14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" h="1" extrusionOk="0">
                      <a:moveTo>
                        <a:pt x="56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97C8A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5" name="Google Shape;2906;p62">
                  <a:extLst>
                    <a:ext uri="{FF2B5EF4-FFF2-40B4-BE49-F238E27FC236}">
                      <a16:creationId xmlns:a16="http://schemas.microsoft.com/office/drawing/2014/main" id="{67D9C2F6-FAFC-137B-07C3-3DCFCFE43904}"/>
                    </a:ext>
                  </a:extLst>
                </p:cNvPr>
                <p:cNvSpPr/>
                <p:nvPr/>
              </p:nvSpPr>
              <p:spPr>
                <a:xfrm>
                  <a:off x="4485100" y="2167825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close/>
                    </a:path>
                  </a:pathLst>
                </a:custGeom>
                <a:solidFill>
                  <a:srgbClr val="97C8A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pic>
        <p:nvPicPr>
          <p:cNvPr id="162" name="!!Anh">
            <a:extLst>
              <a:ext uri="{FF2B5EF4-FFF2-40B4-BE49-F238E27FC236}">
                <a16:creationId xmlns:a16="http://schemas.microsoft.com/office/drawing/2014/main" id="{FBC8C16B-FB70-CDF2-7144-5F2F639E8B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6489" y="10914509"/>
            <a:ext cx="7571022" cy="1856915"/>
          </a:xfrm>
          <a:prstGeom prst="rect">
            <a:avLst/>
          </a:prstGeom>
        </p:spPr>
      </p:pic>
      <p:sp>
        <p:nvSpPr>
          <p:cNvPr id="163" name="!!TieuDe">
            <a:extLst>
              <a:ext uri="{FF2B5EF4-FFF2-40B4-BE49-F238E27FC236}">
                <a16:creationId xmlns:a16="http://schemas.microsoft.com/office/drawing/2014/main" id="{5D21822B-A49C-0A57-8931-D69740ED9560}"/>
              </a:ext>
            </a:extLst>
          </p:cNvPr>
          <p:cNvSpPr txBox="1">
            <a:spLocks noGrp="1"/>
          </p:cNvSpPr>
          <p:nvPr/>
        </p:nvSpPr>
        <p:spPr>
          <a:xfrm>
            <a:off x="1509743" y="10288319"/>
            <a:ext cx="6124514" cy="626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latin typeface="Chivo" panose="020B0604020202020204" charset="0"/>
                <a:ea typeface="Chivo" panose="020B0604020202020204" charset="0"/>
                <a:cs typeface="Chivo" panose="020B0604020202020204" charset="0"/>
              </a:rPr>
              <a:t>Function fnThongKeLuong:</a:t>
            </a:r>
            <a:endParaRPr sz="1800" b="1">
              <a:latin typeface="Chivo" panose="020B0604020202020204" charset="0"/>
              <a:ea typeface="Chivo" panose="020B0604020202020204" charset="0"/>
              <a:cs typeface="Chiv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33533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0" name="Google Shape;2200;p54"/>
          <p:cNvSpPr/>
          <p:nvPr/>
        </p:nvSpPr>
        <p:spPr>
          <a:xfrm>
            <a:off x="8059973" y="4017127"/>
            <a:ext cx="250266" cy="250245"/>
          </a:xfrm>
          <a:custGeom>
            <a:avLst/>
            <a:gdLst/>
            <a:ahLst/>
            <a:cxnLst/>
            <a:rect l="l" t="t" r="r" b="b"/>
            <a:pathLst>
              <a:path w="12077" h="12076" extrusionOk="0">
                <a:moveTo>
                  <a:pt x="6039" y="0"/>
                </a:moveTo>
                <a:lnTo>
                  <a:pt x="5472" y="2302"/>
                </a:lnTo>
                <a:cubicBezTo>
                  <a:pt x="5105" y="3870"/>
                  <a:pt x="3870" y="5104"/>
                  <a:pt x="2303" y="5471"/>
                </a:cubicBezTo>
                <a:lnTo>
                  <a:pt x="1" y="6005"/>
                </a:lnTo>
                <a:lnTo>
                  <a:pt x="2303" y="6572"/>
                </a:lnTo>
                <a:cubicBezTo>
                  <a:pt x="3870" y="6939"/>
                  <a:pt x="5105" y="8173"/>
                  <a:pt x="5472" y="9741"/>
                </a:cubicBezTo>
                <a:lnTo>
                  <a:pt x="6039" y="12076"/>
                </a:lnTo>
                <a:lnTo>
                  <a:pt x="6572" y="9741"/>
                </a:lnTo>
                <a:cubicBezTo>
                  <a:pt x="6973" y="8173"/>
                  <a:pt x="8173" y="6939"/>
                  <a:pt x="9775" y="6572"/>
                </a:cubicBezTo>
                <a:lnTo>
                  <a:pt x="12076" y="6038"/>
                </a:lnTo>
                <a:lnTo>
                  <a:pt x="9775" y="5471"/>
                </a:lnTo>
                <a:cubicBezTo>
                  <a:pt x="8173" y="5104"/>
                  <a:pt x="6973" y="3870"/>
                  <a:pt x="6572" y="2302"/>
                </a:cubicBezTo>
                <a:lnTo>
                  <a:pt x="6039" y="0"/>
                </a:lnTo>
                <a:close/>
              </a:path>
            </a:pathLst>
          </a:custGeom>
          <a:solidFill>
            <a:srgbClr val="F1EF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1" name="Google Shape;2201;p54"/>
          <p:cNvSpPr/>
          <p:nvPr/>
        </p:nvSpPr>
        <p:spPr>
          <a:xfrm>
            <a:off x="8059985" y="876128"/>
            <a:ext cx="250245" cy="250245"/>
          </a:xfrm>
          <a:custGeom>
            <a:avLst/>
            <a:gdLst/>
            <a:ahLst/>
            <a:cxnLst/>
            <a:rect l="l" t="t" r="r" b="b"/>
            <a:pathLst>
              <a:path w="12076" h="12076" extrusionOk="0">
                <a:moveTo>
                  <a:pt x="6038" y="1"/>
                </a:moveTo>
                <a:lnTo>
                  <a:pt x="5504" y="2336"/>
                </a:lnTo>
                <a:cubicBezTo>
                  <a:pt x="5104" y="3903"/>
                  <a:pt x="3903" y="5104"/>
                  <a:pt x="2335" y="5505"/>
                </a:cubicBezTo>
                <a:lnTo>
                  <a:pt x="0" y="6038"/>
                </a:lnTo>
                <a:lnTo>
                  <a:pt x="2335" y="6605"/>
                </a:lnTo>
                <a:cubicBezTo>
                  <a:pt x="3903" y="6972"/>
                  <a:pt x="5104" y="8207"/>
                  <a:pt x="5504" y="9774"/>
                </a:cubicBezTo>
                <a:lnTo>
                  <a:pt x="6038" y="12076"/>
                </a:lnTo>
                <a:lnTo>
                  <a:pt x="6605" y="9774"/>
                </a:lnTo>
                <a:cubicBezTo>
                  <a:pt x="6972" y="8207"/>
                  <a:pt x="8206" y="6972"/>
                  <a:pt x="9774" y="6605"/>
                </a:cubicBezTo>
                <a:lnTo>
                  <a:pt x="12075" y="6038"/>
                </a:lnTo>
                <a:lnTo>
                  <a:pt x="9774" y="5505"/>
                </a:lnTo>
                <a:cubicBezTo>
                  <a:pt x="8206" y="5104"/>
                  <a:pt x="6972" y="3903"/>
                  <a:pt x="6605" y="2336"/>
                </a:cubicBezTo>
                <a:lnTo>
                  <a:pt x="6038" y="1"/>
                </a:lnTo>
                <a:close/>
              </a:path>
            </a:pathLst>
          </a:custGeom>
          <a:solidFill>
            <a:srgbClr val="F1EF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02" name="Google Shape;2202;p54"/>
          <p:cNvGrpSpPr/>
          <p:nvPr/>
        </p:nvGrpSpPr>
        <p:grpSpPr>
          <a:xfrm>
            <a:off x="-2670668" y="377325"/>
            <a:ext cx="4255500" cy="4255500"/>
            <a:chOff x="-2127750" y="444000"/>
            <a:chExt cx="4255500" cy="4255500"/>
          </a:xfrm>
        </p:grpSpPr>
        <p:sp>
          <p:nvSpPr>
            <p:cNvPr id="2203" name="Google Shape;2203;p54"/>
            <p:cNvSpPr/>
            <p:nvPr/>
          </p:nvSpPr>
          <p:spPr>
            <a:xfrm flipH="1">
              <a:off x="-2127750" y="444000"/>
              <a:ext cx="4255500" cy="4255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dist="133350" dir="21540000" algn="bl" rotWithShape="0">
                <a:schemeClr val="lt2">
                  <a:alpha val="14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4" name="Google Shape;2204;p54"/>
            <p:cNvSpPr/>
            <p:nvPr/>
          </p:nvSpPr>
          <p:spPr>
            <a:xfrm>
              <a:off x="-1936074" y="639715"/>
              <a:ext cx="3872147" cy="3864070"/>
            </a:xfrm>
            <a:custGeom>
              <a:avLst/>
              <a:gdLst/>
              <a:ahLst/>
              <a:cxnLst/>
              <a:rect l="l" t="t" r="r" b="b"/>
              <a:pathLst>
                <a:path w="96370" h="96169" fill="none" extrusionOk="0">
                  <a:moveTo>
                    <a:pt x="96369" y="48101"/>
                  </a:moveTo>
                  <a:cubicBezTo>
                    <a:pt x="96369" y="74620"/>
                    <a:pt x="74854" y="96169"/>
                    <a:pt x="48301" y="96169"/>
                  </a:cubicBezTo>
                  <a:lnTo>
                    <a:pt x="48068" y="96169"/>
                  </a:lnTo>
                  <a:cubicBezTo>
                    <a:pt x="21516" y="96169"/>
                    <a:pt x="0" y="74620"/>
                    <a:pt x="0" y="48068"/>
                  </a:cubicBezTo>
                  <a:cubicBezTo>
                    <a:pt x="0" y="21515"/>
                    <a:pt x="21516" y="0"/>
                    <a:pt x="48068" y="0"/>
                  </a:cubicBezTo>
                  <a:lnTo>
                    <a:pt x="48301" y="0"/>
                  </a:lnTo>
                  <a:cubicBezTo>
                    <a:pt x="74854" y="0"/>
                    <a:pt x="96369" y="21515"/>
                    <a:pt x="96369" y="4810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5" name="Google Shape;2205;p54"/>
            <p:cNvSpPr/>
            <p:nvPr/>
          </p:nvSpPr>
          <p:spPr>
            <a:xfrm>
              <a:off x="-1714923" y="1005594"/>
              <a:ext cx="3439207" cy="3132312"/>
            </a:xfrm>
            <a:custGeom>
              <a:avLst/>
              <a:gdLst/>
              <a:ahLst/>
              <a:cxnLst/>
              <a:rect l="l" t="t" r="r" b="b"/>
              <a:pathLst>
                <a:path w="85595" h="77957" extrusionOk="0">
                  <a:moveTo>
                    <a:pt x="42797" y="1"/>
                  </a:moveTo>
                  <a:cubicBezTo>
                    <a:pt x="32824" y="1"/>
                    <a:pt x="22850" y="3803"/>
                    <a:pt x="15244" y="11409"/>
                  </a:cubicBezTo>
                  <a:cubicBezTo>
                    <a:pt x="0" y="26653"/>
                    <a:pt x="0" y="51304"/>
                    <a:pt x="15244" y="66548"/>
                  </a:cubicBezTo>
                  <a:cubicBezTo>
                    <a:pt x="22850" y="74154"/>
                    <a:pt x="32824" y="77956"/>
                    <a:pt x="42797" y="77956"/>
                  </a:cubicBezTo>
                  <a:cubicBezTo>
                    <a:pt x="52771" y="77956"/>
                    <a:pt x="62745" y="74154"/>
                    <a:pt x="70350" y="66548"/>
                  </a:cubicBezTo>
                  <a:cubicBezTo>
                    <a:pt x="85595" y="51304"/>
                    <a:pt x="85595" y="26653"/>
                    <a:pt x="70350" y="11409"/>
                  </a:cubicBezTo>
                  <a:cubicBezTo>
                    <a:pt x="62745" y="3803"/>
                    <a:pt x="52771" y="1"/>
                    <a:pt x="427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206" name="Google Shape;2206;p54"/>
            <p:cNvGrpSpPr/>
            <p:nvPr/>
          </p:nvGrpSpPr>
          <p:grpSpPr>
            <a:xfrm>
              <a:off x="-894853" y="672437"/>
              <a:ext cx="2222643" cy="3336498"/>
              <a:chOff x="2827200" y="1617425"/>
              <a:chExt cx="1501075" cy="2253325"/>
            </a:xfrm>
          </p:grpSpPr>
          <p:sp>
            <p:nvSpPr>
              <p:cNvPr id="2207" name="Google Shape;2207;p54"/>
              <p:cNvSpPr/>
              <p:nvPr/>
            </p:nvSpPr>
            <p:spPr>
              <a:xfrm>
                <a:off x="3201625" y="2635650"/>
                <a:ext cx="529575" cy="529575"/>
              </a:xfrm>
              <a:custGeom>
                <a:avLst/>
                <a:gdLst/>
                <a:ahLst/>
                <a:cxnLst/>
                <a:rect l="l" t="t" r="r" b="b"/>
                <a:pathLst>
                  <a:path w="21183" h="21183" extrusionOk="0">
                    <a:moveTo>
                      <a:pt x="0" y="1"/>
                    </a:moveTo>
                    <a:lnTo>
                      <a:pt x="0" y="21183"/>
                    </a:lnTo>
                    <a:lnTo>
                      <a:pt x="21182" y="21183"/>
                    </a:lnTo>
                    <a:lnTo>
                      <a:pt x="21182" y="1"/>
                    </a:lnTo>
                    <a:close/>
                  </a:path>
                </a:pathLst>
              </a:custGeom>
              <a:solidFill>
                <a:srgbClr val="7D924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8" name="Google Shape;2208;p54"/>
              <p:cNvSpPr/>
              <p:nvPr/>
            </p:nvSpPr>
            <p:spPr>
              <a:xfrm>
                <a:off x="3236650" y="1617775"/>
                <a:ext cx="597125" cy="869475"/>
              </a:xfrm>
              <a:custGeom>
                <a:avLst/>
                <a:gdLst/>
                <a:ahLst/>
                <a:cxnLst/>
                <a:rect l="l" t="t" r="r" b="b"/>
                <a:pathLst>
                  <a:path w="23885" h="34779" extrusionOk="0">
                    <a:moveTo>
                      <a:pt x="13716" y="1"/>
                    </a:moveTo>
                    <a:cubicBezTo>
                      <a:pt x="9645" y="1"/>
                      <a:pt x="8809" y="4708"/>
                      <a:pt x="8873" y="7926"/>
                    </a:cubicBezTo>
                    <a:cubicBezTo>
                      <a:pt x="8929" y="9000"/>
                      <a:pt x="8052" y="9846"/>
                      <a:pt x="7031" y="9846"/>
                    </a:cubicBezTo>
                    <a:cubicBezTo>
                      <a:pt x="6815" y="9846"/>
                      <a:pt x="6593" y="9809"/>
                      <a:pt x="6372" y="9727"/>
                    </a:cubicBezTo>
                    <a:cubicBezTo>
                      <a:pt x="6058" y="9589"/>
                      <a:pt x="5726" y="9522"/>
                      <a:pt x="5394" y="9522"/>
                    </a:cubicBezTo>
                    <a:cubicBezTo>
                      <a:pt x="4843" y="9522"/>
                      <a:pt x="4294" y="9707"/>
                      <a:pt x="3837" y="10061"/>
                    </a:cubicBezTo>
                    <a:cubicBezTo>
                      <a:pt x="1101" y="12095"/>
                      <a:pt x="1902" y="15231"/>
                      <a:pt x="3670" y="17733"/>
                    </a:cubicBezTo>
                    <a:cubicBezTo>
                      <a:pt x="4337" y="18734"/>
                      <a:pt x="3937" y="20068"/>
                      <a:pt x="2836" y="20535"/>
                    </a:cubicBezTo>
                    <a:cubicBezTo>
                      <a:pt x="2369" y="20702"/>
                      <a:pt x="1969" y="21002"/>
                      <a:pt x="1635" y="21369"/>
                    </a:cubicBezTo>
                    <a:cubicBezTo>
                      <a:pt x="1101" y="21969"/>
                      <a:pt x="768" y="22736"/>
                      <a:pt x="701" y="23570"/>
                    </a:cubicBezTo>
                    <a:cubicBezTo>
                      <a:pt x="0" y="29341"/>
                      <a:pt x="9841" y="34778"/>
                      <a:pt x="9841" y="34778"/>
                    </a:cubicBezTo>
                    <a:cubicBezTo>
                      <a:pt x="9841" y="34778"/>
                      <a:pt x="18280" y="32577"/>
                      <a:pt x="20782" y="28107"/>
                    </a:cubicBezTo>
                    <a:cubicBezTo>
                      <a:pt x="21116" y="27507"/>
                      <a:pt x="21349" y="26873"/>
                      <a:pt x="21449" y="26206"/>
                    </a:cubicBezTo>
                    <a:cubicBezTo>
                      <a:pt x="21649" y="24604"/>
                      <a:pt x="21082" y="23437"/>
                      <a:pt x="20148" y="22736"/>
                    </a:cubicBezTo>
                    <a:cubicBezTo>
                      <a:pt x="19147" y="22003"/>
                      <a:pt x="19114" y="20568"/>
                      <a:pt x="20015" y="19801"/>
                    </a:cubicBezTo>
                    <a:cubicBezTo>
                      <a:pt x="22350" y="17800"/>
                      <a:pt x="23884" y="14964"/>
                      <a:pt x="21749" y="12296"/>
                    </a:cubicBezTo>
                    <a:cubicBezTo>
                      <a:pt x="21273" y="11679"/>
                      <a:pt x="20515" y="11322"/>
                      <a:pt x="19731" y="11322"/>
                    </a:cubicBezTo>
                    <a:cubicBezTo>
                      <a:pt x="19581" y="11322"/>
                      <a:pt x="19431" y="11335"/>
                      <a:pt x="19281" y="11362"/>
                    </a:cubicBezTo>
                    <a:cubicBezTo>
                      <a:pt x="19216" y="11368"/>
                      <a:pt x="19151" y="11372"/>
                      <a:pt x="19088" y="11372"/>
                    </a:cubicBezTo>
                    <a:cubicBezTo>
                      <a:pt x="17880" y="11372"/>
                      <a:pt x="16963" y="10197"/>
                      <a:pt x="17279" y="8993"/>
                    </a:cubicBezTo>
                    <a:cubicBezTo>
                      <a:pt x="18180" y="5691"/>
                      <a:pt x="18547" y="554"/>
                      <a:pt x="14177" y="20"/>
                    </a:cubicBezTo>
                    <a:cubicBezTo>
                      <a:pt x="14019" y="7"/>
                      <a:pt x="13865" y="1"/>
                      <a:pt x="13716" y="1"/>
                    </a:cubicBezTo>
                    <a:close/>
                  </a:path>
                </a:pathLst>
              </a:custGeom>
              <a:solidFill>
                <a:srgbClr val="7D924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9" name="Google Shape;2209;p54"/>
              <p:cNvSpPr/>
              <p:nvPr/>
            </p:nvSpPr>
            <p:spPr>
              <a:xfrm>
                <a:off x="3236650" y="1617775"/>
                <a:ext cx="597125" cy="869475"/>
              </a:xfrm>
              <a:custGeom>
                <a:avLst/>
                <a:gdLst/>
                <a:ahLst/>
                <a:cxnLst/>
                <a:rect l="l" t="t" r="r" b="b"/>
                <a:pathLst>
                  <a:path w="23885" h="34779" extrusionOk="0">
                    <a:moveTo>
                      <a:pt x="13716" y="1"/>
                    </a:moveTo>
                    <a:cubicBezTo>
                      <a:pt x="9645" y="1"/>
                      <a:pt x="8809" y="4708"/>
                      <a:pt x="8873" y="7926"/>
                    </a:cubicBezTo>
                    <a:cubicBezTo>
                      <a:pt x="8929" y="9000"/>
                      <a:pt x="8052" y="9846"/>
                      <a:pt x="7031" y="9846"/>
                    </a:cubicBezTo>
                    <a:cubicBezTo>
                      <a:pt x="6815" y="9846"/>
                      <a:pt x="6593" y="9809"/>
                      <a:pt x="6372" y="9727"/>
                    </a:cubicBezTo>
                    <a:cubicBezTo>
                      <a:pt x="6058" y="9589"/>
                      <a:pt x="5726" y="9522"/>
                      <a:pt x="5394" y="9522"/>
                    </a:cubicBezTo>
                    <a:cubicBezTo>
                      <a:pt x="4843" y="9522"/>
                      <a:pt x="4294" y="9707"/>
                      <a:pt x="3837" y="10061"/>
                    </a:cubicBezTo>
                    <a:cubicBezTo>
                      <a:pt x="1101" y="12095"/>
                      <a:pt x="1902" y="15231"/>
                      <a:pt x="3670" y="17733"/>
                    </a:cubicBezTo>
                    <a:cubicBezTo>
                      <a:pt x="4337" y="18734"/>
                      <a:pt x="3937" y="20068"/>
                      <a:pt x="2836" y="20535"/>
                    </a:cubicBezTo>
                    <a:cubicBezTo>
                      <a:pt x="2369" y="20702"/>
                      <a:pt x="1969" y="21002"/>
                      <a:pt x="1635" y="21369"/>
                    </a:cubicBezTo>
                    <a:cubicBezTo>
                      <a:pt x="1101" y="21969"/>
                      <a:pt x="768" y="22736"/>
                      <a:pt x="701" y="23570"/>
                    </a:cubicBezTo>
                    <a:cubicBezTo>
                      <a:pt x="0" y="29341"/>
                      <a:pt x="9841" y="34778"/>
                      <a:pt x="9841" y="34778"/>
                    </a:cubicBezTo>
                    <a:cubicBezTo>
                      <a:pt x="9841" y="34778"/>
                      <a:pt x="18280" y="32577"/>
                      <a:pt x="20782" y="28107"/>
                    </a:cubicBezTo>
                    <a:cubicBezTo>
                      <a:pt x="21116" y="27507"/>
                      <a:pt x="21349" y="26873"/>
                      <a:pt x="21449" y="26206"/>
                    </a:cubicBezTo>
                    <a:cubicBezTo>
                      <a:pt x="21649" y="24604"/>
                      <a:pt x="21082" y="23437"/>
                      <a:pt x="20148" y="22736"/>
                    </a:cubicBezTo>
                    <a:cubicBezTo>
                      <a:pt x="19147" y="22003"/>
                      <a:pt x="19114" y="20568"/>
                      <a:pt x="20015" y="19801"/>
                    </a:cubicBezTo>
                    <a:cubicBezTo>
                      <a:pt x="22350" y="17800"/>
                      <a:pt x="23884" y="14964"/>
                      <a:pt x="21749" y="12296"/>
                    </a:cubicBezTo>
                    <a:cubicBezTo>
                      <a:pt x="21273" y="11679"/>
                      <a:pt x="20515" y="11322"/>
                      <a:pt x="19731" y="11322"/>
                    </a:cubicBezTo>
                    <a:cubicBezTo>
                      <a:pt x="19581" y="11322"/>
                      <a:pt x="19431" y="11335"/>
                      <a:pt x="19281" y="11362"/>
                    </a:cubicBezTo>
                    <a:cubicBezTo>
                      <a:pt x="19216" y="11368"/>
                      <a:pt x="19151" y="11372"/>
                      <a:pt x="19088" y="11372"/>
                    </a:cubicBezTo>
                    <a:cubicBezTo>
                      <a:pt x="17880" y="11372"/>
                      <a:pt x="16963" y="10197"/>
                      <a:pt x="17279" y="8993"/>
                    </a:cubicBezTo>
                    <a:cubicBezTo>
                      <a:pt x="18180" y="5691"/>
                      <a:pt x="18547" y="554"/>
                      <a:pt x="14177" y="20"/>
                    </a:cubicBezTo>
                    <a:cubicBezTo>
                      <a:pt x="14019" y="7"/>
                      <a:pt x="13865" y="1"/>
                      <a:pt x="1371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0" name="Google Shape;2210;p54"/>
              <p:cNvSpPr/>
              <p:nvPr/>
            </p:nvSpPr>
            <p:spPr>
              <a:xfrm>
                <a:off x="3482650" y="1617425"/>
                <a:ext cx="104275" cy="869825"/>
              </a:xfrm>
              <a:custGeom>
                <a:avLst/>
                <a:gdLst/>
                <a:ahLst/>
                <a:cxnLst/>
                <a:rect l="l" t="t" r="r" b="b"/>
                <a:pathLst>
                  <a:path w="4171" h="34793" fill="none" extrusionOk="0">
                    <a:moveTo>
                      <a:pt x="4170" y="1"/>
                    </a:moveTo>
                    <a:lnTo>
                      <a:pt x="1" y="34792"/>
                    </a:lnTo>
                  </a:path>
                </a:pathLst>
              </a:custGeom>
              <a:noFill/>
              <a:ln w="7500" cap="flat" cmpd="sng">
                <a:solidFill>
                  <a:schemeClr val="lt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1" name="Google Shape;2211;p54"/>
              <p:cNvSpPr/>
              <p:nvPr/>
            </p:nvSpPr>
            <p:spPr>
              <a:xfrm>
                <a:off x="3309200" y="1891800"/>
                <a:ext cx="486200" cy="231025"/>
              </a:xfrm>
              <a:custGeom>
                <a:avLst/>
                <a:gdLst/>
                <a:ahLst/>
                <a:cxnLst/>
                <a:rect l="l" t="t" r="r" b="b"/>
                <a:pathLst>
                  <a:path w="19448" h="9241" fill="none" extrusionOk="0">
                    <a:moveTo>
                      <a:pt x="1" y="0"/>
                    </a:moveTo>
                    <a:lnTo>
                      <a:pt x="8673" y="9240"/>
                    </a:lnTo>
                    <a:lnTo>
                      <a:pt x="19448" y="2435"/>
                    </a:lnTo>
                  </a:path>
                </a:pathLst>
              </a:custGeom>
              <a:noFill/>
              <a:ln w="7500" cap="flat" cmpd="sng">
                <a:solidFill>
                  <a:schemeClr val="lt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2" name="Google Shape;2212;p54"/>
              <p:cNvSpPr/>
              <p:nvPr/>
            </p:nvSpPr>
            <p:spPr>
              <a:xfrm>
                <a:off x="3462650" y="1748350"/>
                <a:ext cx="219350" cy="102600"/>
              </a:xfrm>
              <a:custGeom>
                <a:avLst/>
                <a:gdLst/>
                <a:ahLst/>
                <a:cxnLst/>
                <a:rect l="l" t="t" r="r" b="b"/>
                <a:pathLst>
                  <a:path w="8774" h="4104" fill="none" extrusionOk="0">
                    <a:moveTo>
                      <a:pt x="0" y="1"/>
                    </a:moveTo>
                    <a:lnTo>
                      <a:pt x="3836" y="4104"/>
                    </a:lnTo>
                    <a:lnTo>
                      <a:pt x="8773" y="1002"/>
                    </a:lnTo>
                  </a:path>
                </a:pathLst>
              </a:custGeom>
              <a:noFill/>
              <a:ln w="7500" cap="flat" cmpd="sng">
                <a:solidFill>
                  <a:schemeClr val="lt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3" name="Google Shape;2213;p54"/>
              <p:cNvSpPr/>
              <p:nvPr/>
            </p:nvSpPr>
            <p:spPr>
              <a:xfrm>
                <a:off x="3271675" y="2156975"/>
                <a:ext cx="496200" cy="236050"/>
              </a:xfrm>
              <a:custGeom>
                <a:avLst/>
                <a:gdLst/>
                <a:ahLst/>
                <a:cxnLst/>
                <a:rect l="l" t="t" r="r" b="b"/>
                <a:pathLst>
                  <a:path w="19848" h="9442" fill="none" extrusionOk="0">
                    <a:moveTo>
                      <a:pt x="0" y="1"/>
                    </a:moveTo>
                    <a:lnTo>
                      <a:pt x="8840" y="9441"/>
                    </a:lnTo>
                    <a:lnTo>
                      <a:pt x="19848" y="2503"/>
                    </a:lnTo>
                  </a:path>
                </a:pathLst>
              </a:custGeom>
              <a:noFill/>
              <a:ln w="7500" cap="flat" cmpd="sng">
                <a:solidFill>
                  <a:srgbClr val="EDEAEE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4" name="Google Shape;2214;p54"/>
              <p:cNvSpPr/>
              <p:nvPr/>
            </p:nvSpPr>
            <p:spPr>
              <a:xfrm>
                <a:off x="2827200" y="1752500"/>
                <a:ext cx="728875" cy="1111675"/>
              </a:xfrm>
              <a:custGeom>
                <a:avLst/>
                <a:gdLst/>
                <a:ahLst/>
                <a:cxnLst/>
                <a:rect l="l" t="t" r="r" b="b"/>
                <a:pathLst>
                  <a:path w="29155" h="44467" extrusionOk="0">
                    <a:moveTo>
                      <a:pt x="14437" y="1"/>
                    </a:moveTo>
                    <a:cubicBezTo>
                      <a:pt x="14395" y="1"/>
                      <a:pt x="14353" y="1"/>
                      <a:pt x="14310" y="2"/>
                    </a:cubicBezTo>
                    <a:cubicBezTo>
                      <a:pt x="8640" y="335"/>
                      <a:pt x="8339" y="6640"/>
                      <a:pt x="9040" y="10876"/>
                    </a:cubicBezTo>
                    <a:cubicBezTo>
                      <a:pt x="9310" y="12346"/>
                      <a:pt x="8150" y="13628"/>
                      <a:pt x="6724" y="13628"/>
                    </a:cubicBezTo>
                    <a:cubicBezTo>
                      <a:pt x="6565" y="13628"/>
                      <a:pt x="6402" y="13612"/>
                      <a:pt x="6238" y="13578"/>
                    </a:cubicBezTo>
                    <a:cubicBezTo>
                      <a:pt x="5962" y="13505"/>
                      <a:pt x="5681" y="13470"/>
                      <a:pt x="5401" y="13470"/>
                    </a:cubicBezTo>
                    <a:cubicBezTo>
                      <a:pt x="4529" y="13470"/>
                      <a:pt x="3675" y="13814"/>
                      <a:pt x="3069" y="14445"/>
                    </a:cubicBezTo>
                    <a:cubicBezTo>
                      <a:pt x="0" y="17481"/>
                      <a:pt x="1568" y="21317"/>
                      <a:pt x="4203" y="24152"/>
                    </a:cubicBezTo>
                    <a:cubicBezTo>
                      <a:pt x="5237" y="25286"/>
                      <a:pt x="4970" y="27054"/>
                      <a:pt x="3669" y="27822"/>
                    </a:cubicBezTo>
                    <a:cubicBezTo>
                      <a:pt x="3136" y="28122"/>
                      <a:pt x="2669" y="28555"/>
                      <a:pt x="2302" y="29056"/>
                    </a:cubicBezTo>
                    <a:cubicBezTo>
                      <a:pt x="1735" y="29923"/>
                      <a:pt x="1468" y="30957"/>
                      <a:pt x="1535" y="31991"/>
                    </a:cubicBezTo>
                    <a:cubicBezTo>
                      <a:pt x="1668" y="39397"/>
                      <a:pt x="15011" y="44467"/>
                      <a:pt x="15011" y="44467"/>
                    </a:cubicBezTo>
                    <a:cubicBezTo>
                      <a:pt x="15011" y="44467"/>
                      <a:pt x="25251" y="40197"/>
                      <a:pt x="27620" y="34126"/>
                    </a:cubicBezTo>
                    <a:cubicBezTo>
                      <a:pt x="27920" y="33326"/>
                      <a:pt x="28087" y="32458"/>
                      <a:pt x="28087" y="31591"/>
                    </a:cubicBezTo>
                    <a:cubicBezTo>
                      <a:pt x="28087" y="29556"/>
                      <a:pt x="27153" y="28189"/>
                      <a:pt x="25852" y="27455"/>
                    </a:cubicBezTo>
                    <a:cubicBezTo>
                      <a:pt x="24484" y="26754"/>
                      <a:pt x="24184" y="24986"/>
                      <a:pt x="25151" y="23852"/>
                    </a:cubicBezTo>
                    <a:cubicBezTo>
                      <a:pt x="27720" y="20917"/>
                      <a:pt x="29154" y="17047"/>
                      <a:pt x="25985" y="14078"/>
                    </a:cubicBezTo>
                    <a:cubicBezTo>
                      <a:pt x="25373" y="13490"/>
                      <a:pt x="24578" y="13184"/>
                      <a:pt x="23752" y="13184"/>
                    </a:cubicBezTo>
                    <a:cubicBezTo>
                      <a:pt x="23409" y="13184"/>
                      <a:pt x="23060" y="13237"/>
                      <a:pt x="22716" y="13345"/>
                    </a:cubicBezTo>
                    <a:cubicBezTo>
                      <a:pt x="22525" y="13392"/>
                      <a:pt x="22335" y="13415"/>
                      <a:pt x="22149" y="13415"/>
                    </a:cubicBezTo>
                    <a:cubicBezTo>
                      <a:pt x="20774" y="13415"/>
                      <a:pt x="19609" y="12182"/>
                      <a:pt x="19814" y="10743"/>
                    </a:cubicBezTo>
                    <a:cubicBezTo>
                      <a:pt x="20344" y="6439"/>
                      <a:pt x="19888" y="1"/>
                      <a:pt x="14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5" name="Google Shape;2215;p54"/>
              <p:cNvSpPr/>
              <p:nvPr/>
            </p:nvSpPr>
            <p:spPr>
              <a:xfrm>
                <a:off x="2878050" y="2136150"/>
                <a:ext cx="622975" cy="262700"/>
              </a:xfrm>
              <a:custGeom>
                <a:avLst/>
                <a:gdLst/>
                <a:ahLst/>
                <a:cxnLst/>
                <a:rect l="l" t="t" r="r" b="b"/>
                <a:pathLst>
                  <a:path w="24919" h="10508" fill="none" extrusionOk="0">
                    <a:moveTo>
                      <a:pt x="1" y="400"/>
                    </a:moveTo>
                    <a:lnTo>
                      <a:pt x="12577" y="10508"/>
                    </a:lnTo>
                    <a:lnTo>
                      <a:pt x="24919" y="0"/>
                    </a:lnTo>
                  </a:path>
                </a:pathLst>
              </a:custGeom>
              <a:noFill/>
              <a:ln w="7500" cap="flat" cmpd="sng">
                <a:solidFill>
                  <a:schemeClr val="lt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6" name="Google Shape;2216;p54"/>
              <p:cNvSpPr/>
              <p:nvPr/>
            </p:nvSpPr>
            <p:spPr>
              <a:xfrm>
                <a:off x="3046525" y="1930150"/>
                <a:ext cx="279375" cy="120125"/>
              </a:xfrm>
              <a:custGeom>
                <a:avLst/>
                <a:gdLst/>
                <a:ahLst/>
                <a:cxnLst/>
                <a:rect l="l" t="t" r="r" b="b"/>
                <a:pathLst>
                  <a:path w="11175" h="4805" fill="none" extrusionOk="0">
                    <a:moveTo>
                      <a:pt x="0" y="334"/>
                    </a:moveTo>
                    <a:lnTo>
                      <a:pt x="5571" y="4804"/>
                    </a:lnTo>
                    <a:lnTo>
                      <a:pt x="11175" y="1"/>
                    </a:lnTo>
                  </a:path>
                </a:pathLst>
              </a:custGeom>
              <a:noFill/>
              <a:ln w="7500" cap="flat" cmpd="sng">
                <a:solidFill>
                  <a:schemeClr val="lt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7" name="Google Shape;2217;p54"/>
              <p:cNvSpPr/>
              <p:nvPr/>
            </p:nvSpPr>
            <p:spPr>
              <a:xfrm>
                <a:off x="2878900" y="2476375"/>
                <a:ext cx="635475" cy="267725"/>
              </a:xfrm>
              <a:custGeom>
                <a:avLst/>
                <a:gdLst/>
                <a:ahLst/>
                <a:cxnLst/>
                <a:rect l="l" t="t" r="r" b="b"/>
                <a:pathLst>
                  <a:path w="25419" h="10709" fill="none" extrusionOk="0">
                    <a:moveTo>
                      <a:pt x="0" y="401"/>
                    </a:moveTo>
                    <a:lnTo>
                      <a:pt x="12809" y="10708"/>
                    </a:lnTo>
                    <a:lnTo>
                      <a:pt x="25418" y="1"/>
                    </a:lnTo>
                  </a:path>
                </a:pathLst>
              </a:custGeom>
              <a:noFill/>
              <a:ln w="7500" cap="flat" cmpd="sng">
                <a:solidFill>
                  <a:schemeClr val="lt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8" name="Google Shape;2218;p54"/>
              <p:cNvSpPr/>
              <p:nvPr/>
            </p:nvSpPr>
            <p:spPr>
              <a:xfrm>
                <a:off x="3121575" y="2120825"/>
                <a:ext cx="1121650" cy="1638925"/>
              </a:xfrm>
              <a:custGeom>
                <a:avLst/>
                <a:gdLst/>
                <a:ahLst/>
                <a:cxnLst/>
                <a:rect l="l" t="t" r="r" b="b"/>
                <a:pathLst>
                  <a:path w="44866" h="65557" extrusionOk="0">
                    <a:moveTo>
                      <a:pt x="12139" y="0"/>
                    </a:moveTo>
                    <a:cubicBezTo>
                      <a:pt x="8139" y="0"/>
                      <a:pt x="4037" y="745"/>
                      <a:pt x="0" y="2348"/>
                    </a:cubicBezTo>
                    <a:lnTo>
                      <a:pt x="0" y="63225"/>
                    </a:lnTo>
                    <a:cubicBezTo>
                      <a:pt x="4026" y="64816"/>
                      <a:pt x="8116" y="65556"/>
                      <a:pt x="12106" y="65556"/>
                    </a:cubicBezTo>
                    <a:cubicBezTo>
                      <a:pt x="29437" y="65556"/>
                      <a:pt x="44866" y="51587"/>
                      <a:pt x="44866" y="32769"/>
                    </a:cubicBezTo>
                    <a:cubicBezTo>
                      <a:pt x="44866" y="13963"/>
                      <a:pt x="29456" y="0"/>
                      <a:pt x="1213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9" name="Google Shape;2219;p54"/>
              <p:cNvSpPr/>
              <p:nvPr/>
            </p:nvSpPr>
            <p:spPr>
              <a:xfrm>
                <a:off x="3992200" y="2994250"/>
                <a:ext cx="169300" cy="169325"/>
              </a:xfrm>
              <a:custGeom>
                <a:avLst/>
                <a:gdLst/>
                <a:ahLst/>
                <a:cxnLst/>
                <a:rect l="l" t="t" r="r" b="b"/>
                <a:pathLst>
                  <a:path w="6772" h="6773" extrusionOk="0">
                    <a:moveTo>
                      <a:pt x="3236" y="1"/>
                    </a:moveTo>
                    <a:lnTo>
                      <a:pt x="0" y="5271"/>
                    </a:lnTo>
                    <a:lnTo>
                      <a:pt x="2435" y="6772"/>
                    </a:lnTo>
                    <a:lnTo>
                      <a:pt x="6772" y="2169"/>
                    </a:lnTo>
                    <a:lnTo>
                      <a:pt x="3236" y="1"/>
                    </a:lnTo>
                    <a:close/>
                  </a:path>
                </a:pathLst>
              </a:custGeom>
              <a:solidFill>
                <a:srgbClr val="DF724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0" name="Google Shape;2220;p54"/>
              <p:cNvSpPr/>
              <p:nvPr/>
            </p:nvSpPr>
            <p:spPr>
              <a:xfrm>
                <a:off x="4056400" y="3010925"/>
                <a:ext cx="44225" cy="63400"/>
              </a:xfrm>
              <a:custGeom>
                <a:avLst/>
                <a:gdLst/>
                <a:ahLst/>
                <a:cxnLst/>
                <a:rect l="l" t="t" r="r" b="b"/>
                <a:pathLst>
                  <a:path w="1769" h="2536" fill="none" extrusionOk="0">
                    <a:moveTo>
                      <a:pt x="1768" y="1"/>
                    </a:moveTo>
                    <a:lnTo>
                      <a:pt x="1" y="2536"/>
                    </a:lnTo>
                  </a:path>
                </a:pathLst>
              </a:custGeom>
              <a:noFill/>
              <a:ln w="10850" cap="flat" cmpd="sng">
                <a:solidFill>
                  <a:srgbClr val="EDEAEE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1" name="Google Shape;2221;p54"/>
              <p:cNvSpPr/>
              <p:nvPr/>
            </p:nvSpPr>
            <p:spPr>
              <a:xfrm>
                <a:off x="4085600" y="3028450"/>
                <a:ext cx="43375" cy="63400"/>
              </a:xfrm>
              <a:custGeom>
                <a:avLst/>
                <a:gdLst/>
                <a:ahLst/>
                <a:cxnLst/>
                <a:rect l="l" t="t" r="r" b="b"/>
                <a:pathLst>
                  <a:path w="1735" h="2536" fill="none" extrusionOk="0">
                    <a:moveTo>
                      <a:pt x="1735" y="0"/>
                    </a:moveTo>
                    <a:lnTo>
                      <a:pt x="0" y="2535"/>
                    </a:lnTo>
                  </a:path>
                </a:pathLst>
              </a:custGeom>
              <a:noFill/>
              <a:ln w="10850" cap="flat" cmpd="sng">
                <a:solidFill>
                  <a:srgbClr val="EDEAEE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2" name="Google Shape;2222;p54"/>
              <p:cNvSpPr/>
              <p:nvPr/>
            </p:nvSpPr>
            <p:spPr>
              <a:xfrm>
                <a:off x="3988850" y="3129350"/>
                <a:ext cx="145975" cy="169300"/>
              </a:xfrm>
              <a:custGeom>
                <a:avLst/>
                <a:gdLst/>
                <a:ahLst/>
                <a:cxnLst/>
                <a:rect l="l" t="t" r="r" b="b"/>
                <a:pathLst>
                  <a:path w="5839" h="6772" extrusionOk="0">
                    <a:moveTo>
                      <a:pt x="2736" y="0"/>
                    </a:moveTo>
                    <a:lnTo>
                      <a:pt x="1" y="868"/>
                    </a:lnTo>
                    <a:lnTo>
                      <a:pt x="1869" y="6772"/>
                    </a:lnTo>
                    <a:lnTo>
                      <a:pt x="5838" y="5504"/>
                    </a:lnTo>
                    <a:lnTo>
                      <a:pt x="273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3" name="Google Shape;2223;p54"/>
              <p:cNvSpPr/>
              <p:nvPr/>
            </p:nvSpPr>
            <p:spPr>
              <a:xfrm>
                <a:off x="4038900" y="3216900"/>
                <a:ext cx="27525" cy="71750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2870" fill="none" extrusionOk="0">
                    <a:moveTo>
                      <a:pt x="1101" y="2870"/>
                    </a:moveTo>
                    <a:lnTo>
                      <a:pt x="0" y="1"/>
                    </a:lnTo>
                  </a:path>
                </a:pathLst>
              </a:custGeom>
              <a:noFill/>
              <a:ln w="10850" cap="flat" cmpd="sng">
                <a:solidFill>
                  <a:schemeClr val="lt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4" name="Google Shape;2224;p54"/>
              <p:cNvSpPr/>
              <p:nvPr/>
            </p:nvSpPr>
            <p:spPr>
              <a:xfrm>
                <a:off x="4071400" y="3206900"/>
                <a:ext cx="27550" cy="72575"/>
              </a:xfrm>
              <a:custGeom>
                <a:avLst/>
                <a:gdLst/>
                <a:ahLst/>
                <a:cxnLst/>
                <a:rect l="l" t="t" r="r" b="b"/>
                <a:pathLst>
                  <a:path w="1102" h="2903" fill="none" extrusionOk="0">
                    <a:moveTo>
                      <a:pt x="1102" y="2903"/>
                    </a:moveTo>
                    <a:lnTo>
                      <a:pt x="1" y="1"/>
                    </a:lnTo>
                  </a:path>
                </a:pathLst>
              </a:custGeom>
              <a:noFill/>
              <a:ln w="10850" cap="flat" cmpd="sng">
                <a:solidFill>
                  <a:schemeClr val="lt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5" name="Google Shape;2225;p54"/>
              <p:cNvSpPr/>
              <p:nvPr/>
            </p:nvSpPr>
            <p:spPr>
              <a:xfrm>
                <a:off x="3762850" y="3095150"/>
                <a:ext cx="565425" cy="490050"/>
              </a:xfrm>
              <a:custGeom>
                <a:avLst/>
                <a:gdLst/>
                <a:ahLst/>
                <a:cxnLst/>
                <a:rect l="l" t="t" r="r" b="b"/>
                <a:pathLst>
                  <a:path w="22617" h="19602" extrusionOk="0">
                    <a:moveTo>
                      <a:pt x="7673" y="1"/>
                    </a:moveTo>
                    <a:cubicBezTo>
                      <a:pt x="6972" y="34"/>
                      <a:pt x="6272" y="168"/>
                      <a:pt x="5605" y="434"/>
                    </a:cubicBezTo>
                    <a:cubicBezTo>
                      <a:pt x="4804" y="735"/>
                      <a:pt x="4070" y="1168"/>
                      <a:pt x="3437" y="1735"/>
                    </a:cubicBezTo>
                    <a:cubicBezTo>
                      <a:pt x="3103" y="2036"/>
                      <a:pt x="2769" y="2336"/>
                      <a:pt x="2503" y="2703"/>
                    </a:cubicBezTo>
                    <a:cubicBezTo>
                      <a:pt x="2236" y="2970"/>
                      <a:pt x="2036" y="3270"/>
                      <a:pt x="1835" y="3570"/>
                    </a:cubicBezTo>
                    <a:cubicBezTo>
                      <a:pt x="1569" y="3970"/>
                      <a:pt x="1335" y="4371"/>
                      <a:pt x="1135" y="4771"/>
                    </a:cubicBezTo>
                    <a:cubicBezTo>
                      <a:pt x="968" y="5071"/>
                      <a:pt x="835" y="5371"/>
                      <a:pt x="701" y="5705"/>
                    </a:cubicBezTo>
                    <a:cubicBezTo>
                      <a:pt x="401" y="6472"/>
                      <a:pt x="201" y="7273"/>
                      <a:pt x="101" y="8073"/>
                    </a:cubicBezTo>
                    <a:cubicBezTo>
                      <a:pt x="1" y="8907"/>
                      <a:pt x="1" y="9774"/>
                      <a:pt x="101" y="10642"/>
                    </a:cubicBezTo>
                    <a:cubicBezTo>
                      <a:pt x="134" y="10975"/>
                      <a:pt x="201" y="11276"/>
                      <a:pt x="268" y="11609"/>
                    </a:cubicBezTo>
                    <a:cubicBezTo>
                      <a:pt x="401" y="12176"/>
                      <a:pt x="568" y="12710"/>
                      <a:pt x="801" y="13244"/>
                    </a:cubicBezTo>
                    <a:cubicBezTo>
                      <a:pt x="1035" y="13777"/>
                      <a:pt x="1335" y="14244"/>
                      <a:pt x="1635" y="14745"/>
                    </a:cubicBezTo>
                    <a:cubicBezTo>
                      <a:pt x="2369" y="15779"/>
                      <a:pt x="3270" y="16713"/>
                      <a:pt x="4337" y="17447"/>
                    </a:cubicBezTo>
                    <a:cubicBezTo>
                      <a:pt x="4738" y="17747"/>
                      <a:pt x="5205" y="18014"/>
                      <a:pt x="5672" y="18247"/>
                    </a:cubicBezTo>
                    <a:cubicBezTo>
                      <a:pt x="6639" y="18748"/>
                      <a:pt x="7640" y="19114"/>
                      <a:pt x="8707" y="19315"/>
                    </a:cubicBezTo>
                    <a:lnTo>
                      <a:pt x="9307" y="19448"/>
                    </a:lnTo>
                    <a:cubicBezTo>
                      <a:pt x="9950" y="19550"/>
                      <a:pt x="10598" y="19601"/>
                      <a:pt x="11247" y="19601"/>
                    </a:cubicBezTo>
                    <a:cubicBezTo>
                      <a:pt x="12082" y="19601"/>
                      <a:pt x="12918" y="19517"/>
                      <a:pt x="13744" y="19348"/>
                    </a:cubicBezTo>
                    <a:cubicBezTo>
                      <a:pt x="14111" y="19248"/>
                      <a:pt x="14444" y="19181"/>
                      <a:pt x="14811" y="19081"/>
                    </a:cubicBezTo>
                    <a:cubicBezTo>
                      <a:pt x="16646" y="18514"/>
                      <a:pt x="18314" y="17513"/>
                      <a:pt x="19715" y="16212"/>
                    </a:cubicBezTo>
                    <a:lnTo>
                      <a:pt x="19848" y="16112"/>
                    </a:lnTo>
                    <a:lnTo>
                      <a:pt x="20149" y="15812"/>
                    </a:lnTo>
                    <a:lnTo>
                      <a:pt x="20582" y="15378"/>
                    </a:lnTo>
                    <a:cubicBezTo>
                      <a:pt x="21149" y="14845"/>
                      <a:pt x="21583" y="14144"/>
                      <a:pt x="21816" y="13377"/>
                    </a:cubicBezTo>
                    <a:cubicBezTo>
                      <a:pt x="21850" y="13310"/>
                      <a:pt x="21883" y="13210"/>
                      <a:pt x="21883" y="13110"/>
                    </a:cubicBezTo>
                    <a:cubicBezTo>
                      <a:pt x="22617" y="10275"/>
                      <a:pt x="20749" y="7439"/>
                      <a:pt x="17847" y="7006"/>
                    </a:cubicBezTo>
                    <a:cubicBezTo>
                      <a:pt x="17568" y="6959"/>
                      <a:pt x="17290" y="6934"/>
                      <a:pt x="17014" y="6934"/>
                    </a:cubicBezTo>
                    <a:cubicBezTo>
                      <a:pt x="16696" y="6934"/>
                      <a:pt x="16383" y="6968"/>
                      <a:pt x="16079" y="7039"/>
                    </a:cubicBezTo>
                    <a:cubicBezTo>
                      <a:pt x="15012" y="7273"/>
                      <a:pt x="14011" y="7873"/>
                      <a:pt x="13310" y="8707"/>
                    </a:cubicBezTo>
                    <a:cubicBezTo>
                      <a:pt x="13177" y="8874"/>
                      <a:pt x="13043" y="9041"/>
                      <a:pt x="12943" y="9241"/>
                    </a:cubicBezTo>
                    <a:cubicBezTo>
                      <a:pt x="12843" y="9374"/>
                      <a:pt x="12743" y="9541"/>
                      <a:pt x="12677" y="9708"/>
                    </a:cubicBezTo>
                    <a:cubicBezTo>
                      <a:pt x="12443" y="10175"/>
                      <a:pt x="12109" y="10608"/>
                      <a:pt x="11676" y="10909"/>
                    </a:cubicBezTo>
                    <a:cubicBezTo>
                      <a:pt x="11309" y="11142"/>
                      <a:pt x="10875" y="11342"/>
                      <a:pt x="10442" y="11442"/>
                    </a:cubicBezTo>
                    <a:cubicBezTo>
                      <a:pt x="10275" y="11476"/>
                      <a:pt x="10108" y="11509"/>
                      <a:pt x="9908" y="11542"/>
                    </a:cubicBezTo>
                    <a:lnTo>
                      <a:pt x="9674" y="11576"/>
                    </a:lnTo>
                    <a:cubicBezTo>
                      <a:pt x="9577" y="11581"/>
                      <a:pt x="9480" y="11584"/>
                      <a:pt x="9382" y="11584"/>
                    </a:cubicBezTo>
                    <a:cubicBezTo>
                      <a:pt x="8881" y="11584"/>
                      <a:pt x="8387" y="11510"/>
                      <a:pt x="7940" y="11342"/>
                    </a:cubicBezTo>
                    <a:cubicBezTo>
                      <a:pt x="7439" y="11209"/>
                      <a:pt x="7006" y="10942"/>
                      <a:pt x="6639" y="10608"/>
                    </a:cubicBezTo>
                    <a:cubicBezTo>
                      <a:pt x="6539" y="10508"/>
                      <a:pt x="6439" y="10408"/>
                      <a:pt x="6372" y="10308"/>
                    </a:cubicBezTo>
                    <a:cubicBezTo>
                      <a:pt x="6305" y="10241"/>
                      <a:pt x="6239" y="10141"/>
                      <a:pt x="6172" y="10075"/>
                    </a:cubicBezTo>
                    <a:cubicBezTo>
                      <a:pt x="5838" y="9541"/>
                      <a:pt x="5605" y="8974"/>
                      <a:pt x="5571" y="8340"/>
                    </a:cubicBezTo>
                    <a:cubicBezTo>
                      <a:pt x="5471" y="7506"/>
                      <a:pt x="5571" y="6672"/>
                      <a:pt x="5838" y="5905"/>
                    </a:cubicBezTo>
                    <a:lnTo>
                      <a:pt x="5872" y="5838"/>
                    </a:lnTo>
                    <a:cubicBezTo>
                      <a:pt x="5872" y="5805"/>
                      <a:pt x="5872" y="5772"/>
                      <a:pt x="5872" y="5772"/>
                    </a:cubicBezTo>
                    <a:cubicBezTo>
                      <a:pt x="6139" y="5004"/>
                      <a:pt x="6606" y="4337"/>
                      <a:pt x="7239" y="3870"/>
                    </a:cubicBezTo>
                    <a:lnTo>
                      <a:pt x="7339" y="3770"/>
                    </a:lnTo>
                    <a:lnTo>
                      <a:pt x="7439" y="3703"/>
                    </a:lnTo>
                    <a:cubicBezTo>
                      <a:pt x="7673" y="3570"/>
                      <a:pt x="7973" y="3470"/>
                      <a:pt x="8240" y="3403"/>
                    </a:cubicBezTo>
                    <a:cubicBezTo>
                      <a:pt x="8424" y="3370"/>
                      <a:pt x="8607" y="3353"/>
                      <a:pt x="8795" y="3353"/>
                    </a:cubicBezTo>
                    <a:cubicBezTo>
                      <a:pt x="8982" y="3353"/>
                      <a:pt x="9174" y="3370"/>
                      <a:pt x="9374" y="3403"/>
                    </a:cubicBezTo>
                    <a:cubicBezTo>
                      <a:pt x="9408" y="3403"/>
                      <a:pt x="9441" y="3437"/>
                      <a:pt x="9508" y="3437"/>
                    </a:cubicBezTo>
                    <a:lnTo>
                      <a:pt x="9608" y="3437"/>
                    </a:lnTo>
                    <a:cubicBezTo>
                      <a:pt x="9717" y="3458"/>
                      <a:pt x="9823" y="3468"/>
                      <a:pt x="9924" y="3468"/>
                    </a:cubicBezTo>
                    <a:cubicBezTo>
                      <a:pt x="11402" y="3468"/>
                      <a:pt x="12007" y="1321"/>
                      <a:pt x="10508" y="635"/>
                    </a:cubicBezTo>
                    <a:cubicBezTo>
                      <a:pt x="9774" y="268"/>
                      <a:pt x="8974" y="68"/>
                      <a:pt x="814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6" name="Google Shape;2226;p54"/>
              <p:cNvSpPr/>
              <p:nvPr/>
            </p:nvSpPr>
            <p:spPr>
              <a:xfrm>
                <a:off x="3947150" y="3096000"/>
                <a:ext cx="57575" cy="94250"/>
              </a:xfrm>
              <a:custGeom>
                <a:avLst/>
                <a:gdLst/>
                <a:ahLst/>
                <a:cxnLst/>
                <a:rect l="l" t="t" r="r" b="b"/>
                <a:pathLst>
                  <a:path w="2303" h="3770" extrusionOk="0">
                    <a:moveTo>
                      <a:pt x="334" y="0"/>
                    </a:moveTo>
                    <a:lnTo>
                      <a:pt x="1" y="3770"/>
                    </a:lnTo>
                    <a:lnTo>
                      <a:pt x="1" y="3770"/>
                    </a:lnTo>
                    <a:lnTo>
                      <a:pt x="101" y="3669"/>
                    </a:lnTo>
                    <a:cubicBezTo>
                      <a:pt x="334" y="3536"/>
                      <a:pt x="601" y="3436"/>
                      <a:pt x="901" y="3369"/>
                    </a:cubicBezTo>
                    <a:cubicBezTo>
                      <a:pt x="1085" y="3336"/>
                      <a:pt x="1268" y="3319"/>
                      <a:pt x="1452" y="3319"/>
                    </a:cubicBezTo>
                    <a:cubicBezTo>
                      <a:pt x="1635" y="3319"/>
                      <a:pt x="1819" y="3336"/>
                      <a:pt x="2002" y="3369"/>
                    </a:cubicBezTo>
                    <a:lnTo>
                      <a:pt x="2302" y="267"/>
                    </a:lnTo>
                    <a:cubicBezTo>
                      <a:pt x="1802" y="134"/>
                      <a:pt x="1302" y="34"/>
                      <a:pt x="801" y="0"/>
                    </a:cubicBezTo>
                    <a:close/>
                  </a:path>
                </a:pathLst>
              </a:custGeom>
              <a:solidFill>
                <a:srgbClr val="F1EFF2">
                  <a:alpha val="130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7" name="Google Shape;2227;p54"/>
              <p:cNvSpPr/>
              <p:nvPr/>
            </p:nvSpPr>
            <p:spPr>
              <a:xfrm>
                <a:off x="3770375" y="3162700"/>
                <a:ext cx="410300" cy="416150"/>
              </a:xfrm>
              <a:custGeom>
                <a:avLst/>
                <a:gdLst/>
                <a:ahLst/>
                <a:cxnLst/>
                <a:rect l="l" t="t" r="r" b="b"/>
                <a:pathLst>
                  <a:path w="16412" h="16646" extrusionOk="0">
                    <a:moveTo>
                      <a:pt x="2202" y="1"/>
                    </a:moveTo>
                    <a:cubicBezTo>
                      <a:pt x="1968" y="301"/>
                      <a:pt x="1768" y="568"/>
                      <a:pt x="1534" y="901"/>
                    </a:cubicBezTo>
                    <a:cubicBezTo>
                      <a:pt x="1301" y="1268"/>
                      <a:pt x="1067" y="1669"/>
                      <a:pt x="834" y="2102"/>
                    </a:cubicBezTo>
                    <a:lnTo>
                      <a:pt x="5637" y="3070"/>
                    </a:lnTo>
                    <a:cubicBezTo>
                      <a:pt x="5871" y="2336"/>
                      <a:pt x="6338" y="1669"/>
                      <a:pt x="6972" y="1168"/>
                    </a:cubicBezTo>
                    <a:cubicBezTo>
                      <a:pt x="7038" y="1102"/>
                      <a:pt x="7105" y="1068"/>
                      <a:pt x="7172" y="1035"/>
                    </a:cubicBezTo>
                    <a:lnTo>
                      <a:pt x="2202" y="1"/>
                    </a:lnTo>
                    <a:close/>
                    <a:moveTo>
                      <a:pt x="5571" y="3203"/>
                    </a:moveTo>
                    <a:lnTo>
                      <a:pt x="0" y="8940"/>
                    </a:lnTo>
                    <a:cubicBezTo>
                      <a:pt x="133" y="9508"/>
                      <a:pt x="300" y="10041"/>
                      <a:pt x="534" y="10575"/>
                    </a:cubicBezTo>
                    <a:cubicBezTo>
                      <a:pt x="767" y="11075"/>
                      <a:pt x="1034" y="11576"/>
                      <a:pt x="1368" y="12043"/>
                    </a:cubicBezTo>
                    <a:lnTo>
                      <a:pt x="5904" y="7373"/>
                    </a:lnTo>
                    <a:cubicBezTo>
                      <a:pt x="5537" y="6872"/>
                      <a:pt x="5337" y="6272"/>
                      <a:pt x="5270" y="5671"/>
                    </a:cubicBezTo>
                    <a:lnTo>
                      <a:pt x="5304" y="5671"/>
                    </a:lnTo>
                    <a:cubicBezTo>
                      <a:pt x="5204" y="4838"/>
                      <a:pt x="5304" y="4004"/>
                      <a:pt x="5571" y="3203"/>
                    </a:cubicBezTo>
                    <a:close/>
                    <a:moveTo>
                      <a:pt x="6371" y="7906"/>
                    </a:moveTo>
                    <a:lnTo>
                      <a:pt x="5371" y="15579"/>
                    </a:lnTo>
                    <a:cubicBezTo>
                      <a:pt x="6338" y="16079"/>
                      <a:pt x="7372" y="16412"/>
                      <a:pt x="8406" y="16646"/>
                    </a:cubicBezTo>
                    <a:lnTo>
                      <a:pt x="9407" y="8874"/>
                    </a:lnTo>
                    <a:lnTo>
                      <a:pt x="9407" y="8874"/>
                    </a:lnTo>
                    <a:cubicBezTo>
                      <a:pt x="9307" y="8879"/>
                      <a:pt x="9207" y="8882"/>
                      <a:pt x="9107" y="8882"/>
                    </a:cubicBezTo>
                    <a:cubicBezTo>
                      <a:pt x="8607" y="8882"/>
                      <a:pt x="8111" y="8813"/>
                      <a:pt x="7639" y="8674"/>
                    </a:cubicBezTo>
                    <a:lnTo>
                      <a:pt x="7672" y="8674"/>
                    </a:lnTo>
                    <a:cubicBezTo>
                      <a:pt x="7172" y="8507"/>
                      <a:pt x="6738" y="8240"/>
                      <a:pt x="6371" y="7906"/>
                    </a:cubicBezTo>
                    <a:close/>
                    <a:moveTo>
                      <a:pt x="12676" y="6539"/>
                    </a:moveTo>
                    <a:cubicBezTo>
                      <a:pt x="12576" y="6706"/>
                      <a:pt x="12476" y="6872"/>
                      <a:pt x="12409" y="7039"/>
                    </a:cubicBezTo>
                    <a:cubicBezTo>
                      <a:pt x="12175" y="7506"/>
                      <a:pt x="11808" y="7906"/>
                      <a:pt x="11375" y="8207"/>
                    </a:cubicBezTo>
                    <a:cubicBezTo>
                      <a:pt x="11008" y="8473"/>
                      <a:pt x="10608" y="8640"/>
                      <a:pt x="10174" y="8740"/>
                    </a:cubicBezTo>
                    <a:lnTo>
                      <a:pt x="13443" y="16646"/>
                    </a:lnTo>
                    <a:cubicBezTo>
                      <a:pt x="13810" y="16579"/>
                      <a:pt x="14143" y="16479"/>
                      <a:pt x="14510" y="16379"/>
                    </a:cubicBezTo>
                    <a:cubicBezTo>
                      <a:pt x="15178" y="16179"/>
                      <a:pt x="15811" y="15945"/>
                      <a:pt x="16412" y="15612"/>
                    </a:cubicBezTo>
                    <a:lnTo>
                      <a:pt x="12676" y="6539"/>
                    </a:lnTo>
                    <a:close/>
                  </a:path>
                </a:pathLst>
              </a:custGeom>
              <a:solidFill>
                <a:srgbClr val="F1EFF2">
                  <a:alpha val="130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8" name="Google Shape;2228;p54"/>
              <p:cNvSpPr/>
              <p:nvPr/>
            </p:nvSpPr>
            <p:spPr>
              <a:xfrm>
                <a:off x="4123950" y="3268350"/>
                <a:ext cx="184325" cy="232125"/>
              </a:xfrm>
              <a:custGeom>
                <a:avLst/>
                <a:gdLst/>
                <a:ahLst/>
                <a:cxnLst/>
                <a:rect l="l" t="t" r="r" b="b"/>
                <a:pathLst>
                  <a:path w="7373" h="9285" extrusionOk="0">
                    <a:moveTo>
                      <a:pt x="2693" y="1"/>
                    </a:moveTo>
                    <a:cubicBezTo>
                      <a:pt x="2344" y="1"/>
                      <a:pt x="2001" y="33"/>
                      <a:pt x="1668" y="111"/>
                    </a:cubicBezTo>
                    <a:cubicBezTo>
                      <a:pt x="1068" y="245"/>
                      <a:pt x="501" y="478"/>
                      <a:pt x="0" y="778"/>
                    </a:cubicBezTo>
                    <a:lnTo>
                      <a:pt x="5271" y="9284"/>
                    </a:lnTo>
                    <a:lnTo>
                      <a:pt x="5404" y="9184"/>
                    </a:lnTo>
                    <a:lnTo>
                      <a:pt x="5705" y="8884"/>
                    </a:lnTo>
                    <a:lnTo>
                      <a:pt x="6138" y="8450"/>
                    </a:lnTo>
                    <a:cubicBezTo>
                      <a:pt x="6705" y="7917"/>
                      <a:pt x="7139" y="7216"/>
                      <a:pt x="7372" y="6449"/>
                    </a:cubicBezTo>
                    <a:lnTo>
                      <a:pt x="3436" y="44"/>
                    </a:lnTo>
                    <a:cubicBezTo>
                      <a:pt x="3188" y="17"/>
                      <a:pt x="2939" y="1"/>
                      <a:pt x="2693" y="1"/>
                    </a:cubicBezTo>
                    <a:close/>
                  </a:path>
                </a:pathLst>
              </a:custGeom>
              <a:solidFill>
                <a:srgbClr val="F1EFF2">
                  <a:alpha val="130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9" name="Google Shape;2229;p54"/>
              <p:cNvSpPr/>
              <p:nvPr/>
            </p:nvSpPr>
            <p:spPr>
              <a:xfrm>
                <a:off x="3992200" y="2587300"/>
                <a:ext cx="169300" cy="169300"/>
              </a:xfrm>
              <a:custGeom>
                <a:avLst/>
                <a:gdLst/>
                <a:ahLst/>
                <a:cxnLst/>
                <a:rect l="l" t="t" r="r" b="b"/>
                <a:pathLst>
                  <a:path w="6772" h="6772" extrusionOk="0">
                    <a:moveTo>
                      <a:pt x="3236" y="0"/>
                    </a:moveTo>
                    <a:lnTo>
                      <a:pt x="0" y="5271"/>
                    </a:lnTo>
                    <a:lnTo>
                      <a:pt x="2435" y="6772"/>
                    </a:lnTo>
                    <a:lnTo>
                      <a:pt x="6772" y="2168"/>
                    </a:lnTo>
                    <a:lnTo>
                      <a:pt x="3236" y="0"/>
                    </a:lnTo>
                    <a:close/>
                  </a:path>
                </a:pathLst>
              </a:custGeom>
              <a:solidFill>
                <a:srgbClr val="DF724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0" name="Google Shape;2230;p54"/>
              <p:cNvSpPr/>
              <p:nvPr/>
            </p:nvSpPr>
            <p:spPr>
              <a:xfrm>
                <a:off x="4056400" y="2603975"/>
                <a:ext cx="44225" cy="63400"/>
              </a:xfrm>
              <a:custGeom>
                <a:avLst/>
                <a:gdLst/>
                <a:ahLst/>
                <a:cxnLst/>
                <a:rect l="l" t="t" r="r" b="b"/>
                <a:pathLst>
                  <a:path w="1769" h="2536" fill="none" extrusionOk="0">
                    <a:moveTo>
                      <a:pt x="1768" y="0"/>
                    </a:moveTo>
                    <a:lnTo>
                      <a:pt x="1" y="2536"/>
                    </a:lnTo>
                  </a:path>
                </a:pathLst>
              </a:custGeom>
              <a:noFill/>
              <a:ln w="10850" cap="flat" cmpd="sng">
                <a:solidFill>
                  <a:srgbClr val="EDEAEE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1" name="Google Shape;2231;p54"/>
              <p:cNvSpPr/>
              <p:nvPr/>
            </p:nvSpPr>
            <p:spPr>
              <a:xfrm>
                <a:off x="4085600" y="2621475"/>
                <a:ext cx="43375" cy="63425"/>
              </a:xfrm>
              <a:custGeom>
                <a:avLst/>
                <a:gdLst/>
                <a:ahLst/>
                <a:cxnLst/>
                <a:rect l="l" t="t" r="r" b="b"/>
                <a:pathLst>
                  <a:path w="1735" h="2537" fill="none" extrusionOk="0">
                    <a:moveTo>
                      <a:pt x="1735" y="1"/>
                    </a:moveTo>
                    <a:lnTo>
                      <a:pt x="0" y="2536"/>
                    </a:lnTo>
                  </a:path>
                </a:pathLst>
              </a:custGeom>
              <a:noFill/>
              <a:ln w="10850" cap="flat" cmpd="sng">
                <a:solidFill>
                  <a:srgbClr val="EDEAEE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2" name="Google Shape;2232;p54"/>
              <p:cNvSpPr/>
              <p:nvPr/>
            </p:nvSpPr>
            <p:spPr>
              <a:xfrm>
                <a:off x="3988850" y="2722400"/>
                <a:ext cx="145975" cy="169300"/>
              </a:xfrm>
              <a:custGeom>
                <a:avLst/>
                <a:gdLst/>
                <a:ahLst/>
                <a:cxnLst/>
                <a:rect l="l" t="t" r="r" b="b"/>
                <a:pathLst>
                  <a:path w="5839" h="6772" extrusionOk="0">
                    <a:moveTo>
                      <a:pt x="2736" y="0"/>
                    </a:moveTo>
                    <a:lnTo>
                      <a:pt x="1" y="867"/>
                    </a:lnTo>
                    <a:lnTo>
                      <a:pt x="1869" y="6772"/>
                    </a:lnTo>
                    <a:lnTo>
                      <a:pt x="5838" y="5504"/>
                    </a:lnTo>
                    <a:lnTo>
                      <a:pt x="273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3" name="Google Shape;2233;p54"/>
              <p:cNvSpPr/>
              <p:nvPr/>
            </p:nvSpPr>
            <p:spPr>
              <a:xfrm>
                <a:off x="4038900" y="2809950"/>
                <a:ext cx="27525" cy="71750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2870" fill="none" extrusionOk="0">
                    <a:moveTo>
                      <a:pt x="1101" y="2869"/>
                    </a:moveTo>
                    <a:lnTo>
                      <a:pt x="0" y="1"/>
                    </a:lnTo>
                  </a:path>
                </a:pathLst>
              </a:custGeom>
              <a:noFill/>
              <a:ln w="10850" cap="flat" cmpd="sng">
                <a:solidFill>
                  <a:schemeClr val="lt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4" name="Google Shape;2234;p54"/>
              <p:cNvSpPr/>
              <p:nvPr/>
            </p:nvSpPr>
            <p:spPr>
              <a:xfrm>
                <a:off x="4071400" y="2799950"/>
                <a:ext cx="27550" cy="71750"/>
              </a:xfrm>
              <a:custGeom>
                <a:avLst/>
                <a:gdLst/>
                <a:ahLst/>
                <a:cxnLst/>
                <a:rect l="l" t="t" r="r" b="b"/>
                <a:pathLst>
                  <a:path w="1102" h="2870" fill="none" extrusionOk="0">
                    <a:moveTo>
                      <a:pt x="1102" y="2869"/>
                    </a:moveTo>
                    <a:lnTo>
                      <a:pt x="1" y="0"/>
                    </a:lnTo>
                  </a:path>
                </a:pathLst>
              </a:custGeom>
              <a:noFill/>
              <a:ln w="10850" cap="flat" cmpd="sng">
                <a:solidFill>
                  <a:schemeClr val="lt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5" name="Google Shape;2235;p54"/>
              <p:cNvSpPr/>
              <p:nvPr/>
            </p:nvSpPr>
            <p:spPr>
              <a:xfrm>
                <a:off x="3762850" y="2688400"/>
                <a:ext cx="565425" cy="489825"/>
              </a:xfrm>
              <a:custGeom>
                <a:avLst/>
                <a:gdLst/>
                <a:ahLst/>
                <a:cxnLst/>
                <a:rect l="l" t="t" r="r" b="b"/>
                <a:pathLst>
                  <a:path w="22617" h="19593" extrusionOk="0">
                    <a:moveTo>
                      <a:pt x="7919" y="1"/>
                    </a:moveTo>
                    <a:cubicBezTo>
                      <a:pt x="7840" y="1"/>
                      <a:pt x="7756" y="9"/>
                      <a:pt x="7673" y="26"/>
                    </a:cubicBezTo>
                    <a:cubicBezTo>
                      <a:pt x="6972" y="26"/>
                      <a:pt x="6272" y="159"/>
                      <a:pt x="5605" y="426"/>
                    </a:cubicBezTo>
                    <a:cubicBezTo>
                      <a:pt x="4804" y="760"/>
                      <a:pt x="4070" y="1193"/>
                      <a:pt x="3437" y="1760"/>
                    </a:cubicBezTo>
                    <a:cubicBezTo>
                      <a:pt x="2803" y="2294"/>
                      <a:pt x="2269" y="2895"/>
                      <a:pt x="1835" y="3562"/>
                    </a:cubicBezTo>
                    <a:cubicBezTo>
                      <a:pt x="1569" y="3962"/>
                      <a:pt x="1335" y="4362"/>
                      <a:pt x="1102" y="4796"/>
                    </a:cubicBezTo>
                    <a:cubicBezTo>
                      <a:pt x="968" y="5096"/>
                      <a:pt x="835" y="5396"/>
                      <a:pt x="701" y="5697"/>
                    </a:cubicBezTo>
                    <a:cubicBezTo>
                      <a:pt x="401" y="6464"/>
                      <a:pt x="201" y="7264"/>
                      <a:pt x="101" y="8065"/>
                    </a:cubicBezTo>
                    <a:cubicBezTo>
                      <a:pt x="1" y="8932"/>
                      <a:pt x="1" y="9800"/>
                      <a:pt x="101" y="10633"/>
                    </a:cubicBezTo>
                    <a:cubicBezTo>
                      <a:pt x="134" y="10967"/>
                      <a:pt x="201" y="11301"/>
                      <a:pt x="268" y="11634"/>
                    </a:cubicBezTo>
                    <a:cubicBezTo>
                      <a:pt x="401" y="12168"/>
                      <a:pt x="568" y="12735"/>
                      <a:pt x="801" y="13235"/>
                    </a:cubicBezTo>
                    <a:cubicBezTo>
                      <a:pt x="1035" y="13769"/>
                      <a:pt x="1335" y="14269"/>
                      <a:pt x="1635" y="14736"/>
                    </a:cubicBezTo>
                    <a:cubicBezTo>
                      <a:pt x="2369" y="15804"/>
                      <a:pt x="3270" y="16738"/>
                      <a:pt x="4304" y="17472"/>
                    </a:cubicBezTo>
                    <a:cubicBezTo>
                      <a:pt x="5638" y="18372"/>
                      <a:pt x="7139" y="19006"/>
                      <a:pt x="8707" y="19340"/>
                    </a:cubicBezTo>
                    <a:lnTo>
                      <a:pt x="9307" y="19440"/>
                    </a:lnTo>
                    <a:cubicBezTo>
                      <a:pt x="9950" y="19542"/>
                      <a:pt x="10598" y="19593"/>
                      <a:pt x="11247" y="19593"/>
                    </a:cubicBezTo>
                    <a:cubicBezTo>
                      <a:pt x="12082" y="19593"/>
                      <a:pt x="12918" y="19509"/>
                      <a:pt x="13744" y="19340"/>
                    </a:cubicBezTo>
                    <a:cubicBezTo>
                      <a:pt x="14111" y="19273"/>
                      <a:pt x="14444" y="19173"/>
                      <a:pt x="14811" y="19073"/>
                    </a:cubicBezTo>
                    <a:cubicBezTo>
                      <a:pt x="15479" y="18873"/>
                      <a:pt x="16112" y="18606"/>
                      <a:pt x="16713" y="18306"/>
                    </a:cubicBezTo>
                    <a:cubicBezTo>
                      <a:pt x="17814" y="17772"/>
                      <a:pt x="18814" y="17071"/>
                      <a:pt x="19715" y="16237"/>
                    </a:cubicBezTo>
                    <a:lnTo>
                      <a:pt x="19815" y="16104"/>
                    </a:lnTo>
                    <a:lnTo>
                      <a:pt x="20149" y="15837"/>
                    </a:lnTo>
                    <a:lnTo>
                      <a:pt x="20582" y="15370"/>
                    </a:lnTo>
                    <a:cubicBezTo>
                      <a:pt x="20982" y="14970"/>
                      <a:pt x="21316" y="14503"/>
                      <a:pt x="21550" y="14003"/>
                    </a:cubicBezTo>
                    <a:cubicBezTo>
                      <a:pt x="21650" y="13802"/>
                      <a:pt x="21750" y="13602"/>
                      <a:pt x="21816" y="13369"/>
                    </a:cubicBezTo>
                    <a:cubicBezTo>
                      <a:pt x="21850" y="13269"/>
                      <a:pt x="21883" y="13202"/>
                      <a:pt x="21883" y="13102"/>
                    </a:cubicBezTo>
                    <a:cubicBezTo>
                      <a:pt x="22617" y="10300"/>
                      <a:pt x="20749" y="7465"/>
                      <a:pt x="17847" y="6998"/>
                    </a:cubicBezTo>
                    <a:cubicBezTo>
                      <a:pt x="17610" y="6958"/>
                      <a:pt x="17373" y="6939"/>
                      <a:pt x="17138" y="6939"/>
                    </a:cubicBezTo>
                    <a:cubicBezTo>
                      <a:pt x="16778" y="6939"/>
                      <a:pt x="16422" y="6983"/>
                      <a:pt x="16079" y="7064"/>
                    </a:cubicBezTo>
                    <a:cubicBezTo>
                      <a:pt x="15479" y="7198"/>
                      <a:pt x="14945" y="7398"/>
                      <a:pt x="14444" y="7731"/>
                    </a:cubicBezTo>
                    <a:cubicBezTo>
                      <a:pt x="14011" y="7998"/>
                      <a:pt x="13644" y="8332"/>
                      <a:pt x="13310" y="8732"/>
                    </a:cubicBezTo>
                    <a:cubicBezTo>
                      <a:pt x="13177" y="8899"/>
                      <a:pt x="13043" y="9066"/>
                      <a:pt x="12943" y="9232"/>
                    </a:cubicBezTo>
                    <a:cubicBezTo>
                      <a:pt x="12843" y="9399"/>
                      <a:pt x="12743" y="9566"/>
                      <a:pt x="12677" y="9733"/>
                    </a:cubicBezTo>
                    <a:cubicBezTo>
                      <a:pt x="12443" y="10200"/>
                      <a:pt x="12109" y="10600"/>
                      <a:pt x="11676" y="10900"/>
                    </a:cubicBezTo>
                    <a:cubicBezTo>
                      <a:pt x="11309" y="11167"/>
                      <a:pt x="10875" y="11334"/>
                      <a:pt x="10442" y="11434"/>
                    </a:cubicBezTo>
                    <a:cubicBezTo>
                      <a:pt x="10275" y="11501"/>
                      <a:pt x="10108" y="11534"/>
                      <a:pt x="9908" y="11534"/>
                    </a:cubicBezTo>
                    <a:lnTo>
                      <a:pt x="9674" y="11534"/>
                    </a:lnTo>
                    <a:cubicBezTo>
                      <a:pt x="9524" y="11551"/>
                      <a:pt x="9374" y="11559"/>
                      <a:pt x="9225" y="11559"/>
                    </a:cubicBezTo>
                    <a:cubicBezTo>
                      <a:pt x="8778" y="11559"/>
                      <a:pt x="8340" y="11484"/>
                      <a:pt x="7940" y="11334"/>
                    </a:cubicBezTo>
                    <a:cubicBezTo>
                      <a:pt x="7439" y="11167"/>
                      <a:pt x="7006" y="10934"/>
                      <a:pt x="6639" y="10567"/>
                    </a:cubicBezTo>
                    <a:cubicBezTo>
                      <a:pt x="6539" y="10500"/>
                      <a:pt x="6439" y="10400"/>
                      <a:pt x="6372" y="10300"/>
                    </a:cubicBezTo>
                    <a:cubicBezTo>
                      <a:pt x="6305" y="10233"/>
                      <a:pt x="6239" y="10133"/>
                      <a:pt x="6172" y="10033"/>
                    </a:cubicBezTo>
                    <a:cubicBezTo>
                      <a:pt x="5838" y="9533"/>
                      <a:pt x="5605" y="8966"/>
                      <a:pt x="5538" y="8332"/>
                    </a:cubicBezTo>
                    <a:cubicBezTo>
                      <a:pt x="5471" y="7498"/>
                      <a:pt x="5571" y="6664"/>
                      <a:pt x="5838" y="5863"/>
                    </a:cubicBezTo>
                    <a:lnTo>
                      <a:pt x="5872" y="5797"/>
                    </a:lnTo>
                    <a:cubicBezTo>
                      <a:pt x="5872" y="5797"/>
                      <a:pt x="5872" y="5763"/>
                      <a:pt x="5872" y="5763"/>
                    </a:cubicBezTo>
                    <a:cubicBezTo>
                      <a:pt x="6139" y="4996"/>
                      <a:pt x="6606" y="4329"/>
                      <a:pt x="7239" y="3829"/>
                    </a:cubicBezTo>
                    <a:lnTo>
                      <a:pt x="7339" y="3762"/>
                    </a:lnTo>
                    <a:lnTo>
                      <a:pt x="7439" y="3695"/>
                    </a:lnTo>
                    <a:cubicBezTo>
                      <a:pt x="7706" y="3562"/>
                      <a:pt x="7973" y="3428"/>
                      <a:pt x="8240" y="3395"/>
                    </a:cubicBezTo>
                    <a:cubicBezTo>
                      <a:pt x="8424" y="3362"/>
                      <a:pt x="8607" y="3345"/>
                      <a:pt x="8790" y="3345"/>
                    </a:cubicBezTo>
                    <a:cubicBezTo>
                      <a:pt x="8974" y="3345"/>
                      <a:pt x="9157" y="3362"/>
                      <a:pt x="9341" y="3395"/>
                    </a:cubicBezTo>
                    <a:lnTo>
                      <a:pt x="9474" y="3395"/>
                    </a:lnTo>
                    <a:lnTo>
                      <a:pt x="9574" y="3428"/>
                    </a:lnTo>
                    <a:cubicBezTo>
                      <a:pt x="9695" y="3454"/>
                      <a:pt x="9810" y="3466"/>
                      <a:pt x="9921" y="3466"/>
                    </a:cubicBezTo>
                    <a:cubicBezTo>
                      <a:pt x="11408" y="3466"/>
                      <a:pt x="11998" y="1309"/>
                      <a:pt x="10508" y="626"/>
                    </a:cubicBezTo>
                    <a:cubicBezTo>
                      <a:pt x="10241" y="493"/>
                      <a:pt x="9941" y="393"/>
                      <a:pt x="9641" y="293"/>
                    </a:cubicBezTo>
                    <a:cubicBezTo>
                      <a:pt x="9174" y="126"/>
                      <a:pt x="8674" y="59"/>
                      <a:pt x="8140" y="26"/>
                    </a:cubicBezTo>
                    <a:cubicBezTo>
                      <a:pt x="8073" y="9"/>
                      <a:pt x="7998" y="1"/>
                      <a:pt x="791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6" name="Google Shape;2236;p54"/>
              <p:cNvSpPr/>
              <p:nvPr/>
            </p:nvSpPr>
            <p:spPr>
              <a:xfrm>
                <a:off x="3947150" y="2688400"/>
                <a:ext cx="57575" cy="94050"/>
              </a:xfrm>
              <a:custGeom>
                <a:avLst/>
                <a:gdLst/>
                <a:ahLst/>
                <a:cxnLst/>
                <a:rect l="l" t="t" r="r" b="b"/>
                <a:pathLst>
                  <a:path w="2303" h="3762" extrusionOk="0">
                    <a:moveTo>
                      <a:pt x="580" y="1"/>
                    </a:moveTo>
                    <a:cubicBezTo>
                      <a:pt x="501" y="1"/>
                      <a:pt x="418" y="9"/>
                      <a:pt x="334" y="26"/>
                    </a:cubicBezTo>
                    <a:lnTo>
                      <a:pt x="1" y="3762"/>
                    </a:lnTo>
                    <a:lnTo>
                      <a:pt x="101" y="3695"/>
                    </a:lnTo>
                    <a:cubicBezTo>
                      <a:pt x="334" y="3562"/>
                      <a:pt x="601" y="3428"/>
                      <a:pt x="901" y="3395"/>
                    </a:cubicBezTo>
                    <a:cubicBezTo>
                      <a:pt x="1085" y="3362"/>
                      <a:pt x="1268" y="3345"/>
                      <a:pt x="1452" y="3345"/>
                    </a:cubicBezTo>
                    <a:cubicBezTo>
                      <a:pt x="1635" y="3345"/>
                      <a:pt x="1819" y="3362"/>
                      <a:pt x="2002" y="3395"/>
                    </a:cubicBezTo>
                    <a:lnTo>
                      <a:pt x="2302" y="293"/>
                    </a:lnTo>
                    <a:cubicBezTo>
                      <a:pt x="1802" y="126"/>
                      <a:pt x="1302" y="59"/>
                      <a:pt x="801" y="26"/>
                    </a:cubicBezTo>
                    <a:cubicBezTo>
                      <a:pt x="735" y="9"/>
                      <a:pt x="660" y="1"/>
                      <a:pt x="580" y="1"/>
                    </a:cubicBezTo>
                    <a:close/>
                  </a:path>
                </a:pathLst>
              </a:custGeom>
              <a:solidFill>
                <a:srgbClr val="F1EFF2">
                  <a:alpha val="130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7" name="Google Shape;2237;p54"/>
              <p:cNvSpPr/>
              <p:nvPr/>
            </p:nvSpPr>
            <p:spPr>
              <a:xfrm>
                <a:off x="3770375" y="2755750"/>
                <a:ext cx="410300" cy="416150"/>
              </a:xfrm>
              <a:custGeom>
                <a:avLst/>
                <a:gdLst/>
                <a:ahLst/>
                <a:cxnLst/>
                <a:rect l="l" t="t" r="r" b="b"/>
                <a:pathLst>
                  <a:path w="16412" h="16646" extrusionOk="0">
                    <a:moveTo>
                      <a:pt x="2202" y="0"/>
                    </a:moveTo>
                    <a:cubicBezTo>
                      <a:pt x="1968" y="267"/>
                      <a:pt x="1768" y="567"/>
                      <a:pt x="1534" y="868"/>
                    </a:cubicBezTo>
                    <a:cubicBezTo>
                      <a:pt x="1301" y="1268"/>
                      <a:pt x="1067" y="1668"/>
                      <a:pt x="834" y="2102"/>
                    </a:cubicBezTo>
                    <a:lnTo>
                      <a:pt x="5637" y="3069"/>
                    </a:lnTo>
                    <a:cubicBezTo>
                      <a:pt x="5871" y="2302"/>
                      <a:pt x="6338" y="1635"/>
                      <a:pt x="6972" y="1168"/>
                    </a:cubicBezTo>
                    <a:cubicBezTo>
                      <a:pt x="7038" y="1101"/>
                      <a:pt x="7105" y="1068"/>
                      <a:pt x="7172" y="1001"/>
                    </a:cubicBezTo>
                    <a:lnTo>
                      <a:pt x="2202" y="0"/>
                    </a:lnTo>
                    <a:close/>
                    <a:moveTo>
                      <a:pt x="5571" y="3203"/>
                    </a:moveTo>
                    <a:lnTo>
                      <a:pt x="0" y="8907"/>
                    </a:lnTo>
                    <a:cubicBezTo>
                      <a:pt x="133" y="9474"/>
                      <a:pt x="300" y="10041"/>
                      <a:pt x="534" y="10541"/>
                    </a:cubicBezTo>
                    <a:cubicBezTo>
                      <a:pt x="767" y="11075"/>
                      <a:pt x="1034" y="11575"/>
                      <a:pt x="1368" y="12042"/>
                    </a:cubicBezTo>
                    <a:lnTo>
                      <a:pt x="5904" y="7372"/>
                    </a:lnTo>
                    <a:cubicBezTo>
                      <a:pt x="5571" y="6872"/>
                      <a:pt x="5337" y="6272"/>
                      <a:pt x="5270" y="5671"/>
                    </a:cubicBezTo>
                    <a:lnTo>
                      <a:pt x="5304" y="5671"/>
                    </a:lnTo>
                    <a:cubicBezTo>
                      <a:pt x="5204" y="4837"/>
                      <a:pt x="5304" y="3970"/>
                      <a:pt x="5571" y="3203"/>
                    </a:cubicBezTo>
                    <a:close/>
                    <a:moveTo>
                      <a:pt x="6371" y="7906"/>
                    </a:moveTo>
                    <a:lnTo>
                      <a:pt x="5371" y="15578"/>
                    </a:lnTo>
                    <a:cubicBezTo>
                      <a:pt x="6338" y="16045"/>
                      <a:pt x="7339" y="16412"/>
                      <a:pt x="8406" y="16646"/>
                    </a:cubicBezTo>
                    <a:lnTo>
                      <a:pt x="9407" y="8873"/>
                    </a:lnTo>
                    <a:lnTo>
                      <a:pt x="9407" y="8873"/>
                    </a:lnTo>
                    <a:cubicBezTo>
                      <a:pt x="9309" y="8879"/>
                      <a:pt x="9212" y="8882"/>
                      <a:pt x="9115" y="8882"/>
                    </a:cubicBezTo>
                    <a:cubicBezTo>
                      <a:pt x="8612" y="8882"/>
                      <a:pt x="8114" y="8808"/>
                      <a:pt x="7639" y="8640"/>
                    </a:cubicBezTo>
                    <a:lnTo>
                      <a:pt x="7672" y="8640"/>
                    </a:lnTo>
                    <a:cubicBezTo>
                      <a:pt x="7172" y="8507"/>
                      <a:pt x="6738" y="8240"/>
                      <a:pt x="6371" y="7906"/>
                    </a:cubicBezTo>
                    <a:close/>
                    <a:moveTo>
                      <a:pt x="12676" y="6538"/>
                    </a:moveTo>
                    <a:cubicBezTo>
                      <a:pt x="12576" y="6705"/>
                      <a:pt x="12476" y="6839"/>
                      <a:pt x="12409" y="7005"/>
                    </a:cubicBezTo>
                    <a:cubicBezTo>
                      <a:pt x="12175" y="7506"/>
                      <a:pt x="11808" y="7906"/>
                      <a:pt x="11375" y="8206"/>
                    </a:cubicBezTo>
                    <a:cubicBezTo>
                      <a:pt x="11008" y="8440"/>
                      <a:pt x="10608" y="8640"/>
                      <a:pt x="10174" y="8740"/>
                    </a:cubicBezTo>
                    <a:lnTo>
                      <a:pt x="13443" y="16646"/>
                    </a:lnTo>
                    <a:cubicBezTo>
                      <a:pt x="13810" y="16579"/>
                      <a:pt x="14143" y="16479"/>
                      <a:pt x="14510" y="16379"/>
                    </a:cubicBezTo>
                    <a:cubicBezTo>
                      <a:pt x="15178" y="16179"/>
                      <a:pt x="15811" y="15912"/>
                      <a:pt x="16412" y="15612"/>
                    </a:cubicBezTo>
                    <a:lnTo>
                      <a:pt x="12676" y="6538"/>
                    </a:lnTo>
                    <a:close/>
                  </a:path>
                </a:pathLst>
              </a:custGeom>
              <a:solidFill>
                <a:srgbClr val="F1EFF2">
                  <a:alpha val="130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8" name="Google Shape;2238;p54"/>
              <p:cNvSpPr/>
              <p:nvPr/>
            </p:nvSpPr>
            <p:spPr>
              <a:xfrm>
                <a:off x="4123950" y="2861875"/>
                <a:ext cx="184325" cy="232475"/>
              </a:xfrm>
              <a:custGeom>
                <a:avLst/>
                <a:gdLst/>
                <a:ahLst/>
                <a:cxnLst/>
                <a:rect l="l" t="t" r="r" b="b"/>
                <a:pathLst>
                  <a:path w="7373" h="9299" extrusionOk="0">
                    <a:moveTo>
                      <a:pt x="2728" y="0"/>
                    </a:moveTo>
                    <a:cubicBezTo>
                      <a:pt x="2367" y="0"/>
                      <a:pt x="2012" y="44"/>
                      <a:pt x="1668" y="125"/>
                    </a:cubicBezTo>
                    <a:cubicBezTo>
                      <a:pt x="1068" y="259"/>
                      <a:pt x="501" y="459"/>
                      <a:pt x="0" y="792"/>
                    </a:cubicBezTo>
                    <a:lnTo>
                      <a:pt x="5271" y="9298"/>
                    </a:lnTo>
                    <a:lnTo>
                      <a:pt x="5371" y="9165"/>
                    </a:lnTo>
                    <a:lnTo>
                      <a:pt x="5705" y="8898"/>
                    </a:lnTo>
                    <a:lnTo>
                      <a:pt x="6138" y="8431"/>
                    </a:lnTo>
                    <a:cubicBezTo>
                      <a:pt x="6538" y="8031"/>
                      <a:pt x="6872" y="7564"/>
                      <a:pt x="7106" y="7064"/>
                    </a:cubicBezTo>
                    <a:cubicBezTo>
                      <a:pt x="7206" y="6863"/>
                      <a:pt x="7306" y="6663"/>
                      <a:pt x="7372" y="6430"/>
                    </a:cubicBezTo>
                    <a:lnTo>
                      <a:pt x="3436" y="59"/>
                    </a:lnTo>
                    <a:cubicBezTo>
                      <a:pt x="3199" y="19"/>
                      <a:pt x="2963" y="0"/>
                      <a:pt x="2728" y="0"/>
                    </a:cubicBezTo>
                    <a:close/>
                  </a:path>
                </a:pathLst>
              </a:custGeom>
              <a:solidFill>
                <a:srgbClr val="F1EFF2">
                  <a:alpha val="130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9" name="Google Shape;2239;p54"/>
              <p:cNvSpPr/>
              <p:nvPr/>
            </p:nvSpPr>
            <p:spPr>
              <a:xfrm>
                <a:off x="3992200" y="2180325"/>
                <a:ext cx="169300" cy="168500"/>
              </a:xfrm>
              <a:custGeom>
                <a:avLst/>
                <a:gdLst/>
                <a:ahLst/>
                <a:cxnLst/>
                <a:rect l="l" t="t" r="r" b="b"/>
                <a:pathLst>
                  <a:path w="6772" h="6740" extrusionOk="0">
                    <a:moveTo>
                      <a:pt x="3236" y="1"/>
                    </a:moveTo>
                    <a:lnTo>
                      <a:pt x="0" y="5271"/>
                    </a:lnTo>
                    <a:lnTo>
                      <a:pt x="2435" y="6739"/>
                    </a:lnTo>
                    <a:lnTo>
                      <a:pt x="6772" y="2169"/>
                    </a:lnTo>
                    <a:lnTo>
                      <a:pt x="323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0" name="Google Shape;2240;p54"/>
              <p:cNvSpPr/>
              <p:nvPr/>
            </p:nvSpPr>
            <p:spPr>
              <a:xfrm>
                <a:off x="4056400" y="2197025"/>
                <a:ext cx="44225" cy="63400"/>
              </a:xfrm>
              <a:custGeom>
                <a:avLst/>
                <a:gdLst/>
                <a:ahLst/>
                <a:cxnLst/>
                <a:rect l="l" t="t" r="r" b="b"/>
                <a:pathLst>
                  <a:path w="1769" h="2536" fill="none" extrusionOk="0">
                    <a:moveTo>
                      <a:pt x="1768" y="0"/>
                    </a:moveTo>
                    <a:lnTo>
                      <a:pt x="1" y="2535"/>
                    </a:lnTo>
                  </a:path>
                </a:pathLst>
              </a:custGeom>
              <a:noFill/>
              <a:ln w="10850" cap="flat" cmpd="sng">
                <a:solidFill>
                  <a:schemeClr val="lt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1" name="Google Shape;2241;p54"/>
              <p:cNvSpPr/>
              <p:nvPr/>
            </p:nvSpPr>
            <p:spPr>
              <a:xfrm>
                <a:off x="4085600" y="2213700"/>
                <a:ext cx="43375" cy="63400"/>
              </a:xfrm>
              <a:custGeom>
                <a:avLst/>
                <a:gdLst/>
                <a:ahLst/>
                <a:cxnLst/>
                <a:rect l="l" t="t" r="r" b="b"/>
                <a:pathLst>
                  <a:path w="1735" h="2536" fill="none" extrusionOk="0">
                    <a:moveTo>
                      <a:pt x="0" y="2535"/>
                    </a:moveTo>
                    <a:lnTo>
                      <a:pt x="1735" y="0"/>
                    </a:lnTo>
                  </a:path>
                </a:pathLst>
              </a:custGeom>
              <a:noFill/>
              <a:ln w="10850" cap="flat" cmpd="sng">
                <a:solidFill>
                  <a:schemeClr val="lt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2" name="Google Shape;2242;p54"/>
              <p:cNvSpPr/>
              <p:nvPr/>
            </p:nvSpPr>
            <p:spPr>
              <a:xfrm>
                <a:off x="3988850" y="2315425"/>
                <a:ext cx="145975" cy="168475"/>
              </a:xfrm>
              <a:custGeom>
                <a:avLst/>
                <a:gdLst/>
                <a:ahLst/>
                <a:cxnLst/>
                <a:rect l="l" t="t" r="r" b="b"/>
                <a:pathLst>
                  <a:path w="5839" h="6739" extrusionOk="0">
                    <a:moveTo>
                      <a:pt x="2736" y="1"/>
                    </a:moveTo>
                    <a:lnTo>
                      <a:pt x="1" y="868"/>
                    </a:lnTo>
                    <a:lnTo>
                      <a:pt x="1869" y="6739"/>
                    </a:lnTo>
                    <a:lnTo>
                      <a:pt x="5838" y="5505"/>
                    </a:lnTo>
                    <a:lnTo>
                      <a:pt x="273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3" name="Google Shape;2243;p54"/>
              <p:cNvSpPr/>
              <p:nvPr/>
            </p:nvSpPr>
            <p:spPr>
              <a:xfrm>
                <a:off x="4038900" y="2403000"/>
                <a:ext cx="27525" cy="71750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2870" fill="none" extrusionOk="0">
                    <a:moveTo>
                      <a:pt x="1101" y="2869"/>
                    </a:moveTo>
                    <a:lnTo>
                      <a:pt x="0" y="0"/>
                    </a:lnTo>
                  </a:path>
                </a:pathLst>
              </a:custGeom>
              <a:noFill/>
              <a:ln w="10850" cap="flat" cmpd="sng">
                <a:solidFill>
                  <a:schemeClr val="lt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4" name="Google Shape;2244;p54"/>
              <p:cNvSpPr/>
              <p:nvPr/>
            </p:nvSpPr>
            <p:spPr>
              <a:xfrm>
                <a:off x="4071400" y="2393000"/>
                <a:ext cx="27550" cy="71725"/>
              </a:xfrm>
              <a:custGeom>
                <a:avLst/>
                <a:gdLst/>
                <a:ahLst/>
                <a:cxnLst/>
                <a:rect l="l" t="t" r="r" b="b"/>
                <a:pathLst>
                  <a:path w="1102" h="2869" fill="none" extrusionOk="0">
                    <a:moveTo>
                      <a:pt x="1102" y="2869"/>
                    </a:moveTo>
                    <a:lnTo>
                      <a:pt x="1" y="0"/>
                    </a:lnTo>
                  </a:path>
                </a:pathLst>
              </a:custGeom>
              <a:noFill/>
              <a:ln w="10850" cap="flat" cmpd="sng">
                <a:solidFill>
                  <a:schemeClr val="lt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5" name="Google Shape;2245;p54"/>
              <p:cNvSpPr/>
              <p:nvPr/>
            </p:nvSpPr>
            <p:spPr>
              <a:xfrm>
                <a:off x="3762850" y="2280625"/>
                <a:ext cx="562925" cy="489825"/>
              </a:xfrm>
              <a:custGeom>
                <a:avLst/>
                <a:gdLst/>
                <a:ahLst/>
                <a:cxnLst/>
                <a:rect l="l" t="t" r="r" b="b"/>
                <a:pathLst>
                  <a:path w="22517" h="19593" extrusionOk="0">
                    <a:moveTo>
                      <a:pt x="7919" y="0"/>
                    </a:moveTo>
                    <a:cubicBezTo>
                      <a:pt x="7840" y="0"/>
                      <a:pt x="7756" y="8"/>
                      <a:pt x="7673" y="25"/>
                    </a:cubicBezTo>
                    <a:cubicBezTo>
                      <a:pt x="6972" y="25"/>
                      <a:pt x="6272" y="159"/>
                      <a:pt x="5605" y="425"/>
                    </a:cubicBezTo>
                    <a:cubicBezTo>
                      <a:pt x="4804" y="726"/>
                      <a:pt x="4070" y="1193"/>
                      <a:pt x="3437" y="1760"/>
                    </a:cubicBezTo>
                    <a:cubicBezTo>
                      <a:pt x="2803" y="2293"/>
                      <a:pt x="2269" y="2894"/>
                      <a:pt x="1835" y="3561"/>
                    </a:cubicBezTo>
                    <a:cubicBezTo>
                      <a:pt x="1569" y="3961"/>
                      <a:pt x="1335" y="4362"/>
                      <a:pt x="1135" y="4795"/>
                    </a:cubicBezTo>
                    <a:cubicBezTo>
                      <a:pt x="968" y="5095"/>
                      <a:pt x="835" y="5396"/>
                      <a:pt x="701" y="5696"/>
                    </a:cubicBezTo>
                    <a:cubicBezTo>
                      <a:pt x="401" y="6463"/>
                      <a:pt x="201" y="7264"/>
                      <a:pt x="101" y="8064"/>
                    </a:cubicBezTo>
                    <a:cubicBezTo>
                      <a:pt x="1" y="8932"/>
                      <a:pt x="1" y="9799"/>
                      <a:pt x="101" y="10633"/>
                    </a:cubicBezTo>
                    <a:cubicBezTo>
                      <a:pt x="134" y="10966"/>
                      <a:pt x="201" y="11300"/>
                      <a:pt x="268" y="11600"/>
                    </a:cubicBezTo>
                    <a:cubicBezTo>
                      <a:pt x="401" y="12167"/>
                      <a:pt x="568" y="12701"/>
                      <a:pt x="801" y="13235"/>
                    </a:cubicBezTo>
                    <a:cubicBezTo>
                      <a:pt x="1035" y="13768"/>
                      <a:pt x="1335" y="14269"/>
                      <a:pt x="1635" y="14736"/>
                    </a:cubicBezTo>
                    <a:cubicBezTo>
                      <a:pt x="2369" y="15803"/>
                      <a:pt x="3270" y="16704"/>
                      <a:pt x="4337" y="17438"/>
                    </a:cubicBezTo>
                    <a:cubicBezTo>
                      <a:pt x="5638" y="18372"/>
                      <a:pt x="7139" y="19005"/>
                      <a:pt x="8707" y="19306"/>
                    </a:cubicBezTo>
                    <a:cubicBezTo>
                      <a:pt x="8907" y="19372"/>
                      <a:pt x="9107" y="19406"/>
                      <a:pt x="9307" y="19439"/>
                    </a:cubicBezTo>
                    <a:cubicBezTo>
                      <a:pt x="9950" y="19541"/>
                      <a:pt x="10598" y="19592"/>
                      <a:pt x="11247" y="19592"/>
                    </a:cubicBezTo>
                    <a:cubicBezTo>
                      <a:pt x="12082" y="19592"/>
                      <a:pt x="12918" y="19508"/>
                      <a:pt x="13744" y="19339"/>
                    </a:cubicBezTo>
                    <a:cubicBezTo>
                      <a:pt x="14111" y="19272"/>
                      <a:pt x="14444" y="19172"/>
                      <a:pt x="14811" y="19072"/>
                    </a:cubicBezTo>
                    <a:cubicBezTo>
                      <a:pt x="15479" y="18872"/>
                      <a:pt x="16112" y="18605"/>
                      <a:pt x="16713" y="18305"/>
                    </a:cubicBezTo>
                    <a:cubicBezTo>
                      <a:pt x="17814" y="17771"/>
                      <a:pt x="18814" y="17071"/>
                      <a:pt x="19715" y="16237"/>
                    </a:cubicBezTo>
                    <a:lnTo>
                      <a:pt x="19848" y="16103"/>
                    </a:lnTo>
                    <a:lnTo>
                      <a:pt x="20149" y="15803"/>
                    </a:lnTo>
                    <a:lnTo>
                      <a:pt x="20582" y="15403"/>
                    </a:lnTo>
                    <a:cubicBezTo>
                      <a:pt x="20982" y="15003"/>
                      <a:pt x="21316" y="14536"/>
                      <a:pt x="21550" y="14035"/>
                    </a:cubicBezTo>
                    <a:cubicBezTo>
                      <a:pt x="21650" y="13835"/>
                      <a:pt x="21750" y="13602"/>
                      <a:pt x="21816" y="13401"/>
                    </a:cubicBezTo>
                    <a:cubicBezTo>
                      <a:pt x="21850" y="13301"/>
                      <a:pt x="21883" y="13201"/>
                      <a:pt x="21883" y="13135"/>
                    </a:cubicBezTo>
                    <a:cubicBezTo>
                      <a:pt x="22517" y="10833"/>
                      <a:pt x="21383" y="8431"/>
                      <a:pt x="19248" y="7397"/>
                    </a:cubicBezTo>
                    <a:cubicBezTo>
                      <a:pt x="18593" y="7081"/>
                      <a:pt x="17861" y="6918"/>
                      <a:pt x="17126" y="6918"/>
                    </a:cubicBezTo>
                    <a:cubicBezTo>
                      <a:pt x="16775" y="6918"/>
                      <a:pt x="16424" y="6955"/>
                      <a:pt x="16079" y="7030"/>
                    </a:cubicBezTo>
                    <a:cubicBezTo>
                      <a:pt x="15512" y="7164"/>
                      <a:pt x="14945" y="7397"/>
                      <a:pt x="14444" y="7697"/>
                    </a:cubicBezTo>
                    <a:cubicBezTo>
                      <a:pt x="14011" y="7964"/>
                      <a:pt x="13644" y="8298"/>
                      <a:pt x="13310" y="8698"/>
                    </a:cubicBezTo>
                    <a:cubicBezTo>
                      <a:pt x="13177" y="8865"/>
                      <a:pt x="13043" y="9032"/>
                      <a:pt x="12943" y="9198"/>
                    </a:cubicBezTo>
                    <a:cubicBezTo>
                      <a:pt x="12843" y="9365"/>
                      <a:pt x="12743" y="9532"/>
                      <a:pt x="12677" y="9699"/>
                    </a:cubicBezTo>
                    <a:cubicBezTo>
                      <a:pt x="12443" y="10166"/>
                      <a:pt x="12109" y="10566"/>
                      <a:pt x="11676" y="10866"/>
                    </a:cubicBezTo>
                    <a:cubicBezTo>
                      <a:pt x="11309" y="11133"/>
                      <a:pt x="10875" y="11300"/>
                      <a:pt x="10442" y="11400"/>
                    </a:cubicBezTo>
                    <a:cubicBezTo>
                      <a:pt x="10275" y="11467"/>
                      <a:pt x="10108" y="11500"/>
                      <a:pt x="9908" y="11500"/>
                    </a:cubicBezTo>
                    <a:cubicBezTo>
                      <a:pt x="9841" y="11533"/>
                      <a:pt x="9741" y="11533"/>
                      <a:pt x="9674" y="11533"/>
                    </a:cubicBezTo>
                    <a:cubicBezTo>
                      <a:pt x="9546" y="11548"/>
                      <a:pt x="9418" y="11554"/>
                      <a:pt x="9290" y="11554"/>
                    </a:cubicBezTo>
                    <a:cubicBezTo>
                      <a:pt x="8820" y="11554"/>
                      <a:pt x="8359" y="11464"/>
                      <a:pt x="7940" y="11333"/>
                    </a:cubicBezTo>
                    <a:cubicBezTo>
                      <a:pt x="7439" y="11166"/>
                      <a:pt x="7006" y="10933"/>
                      <a:pt x="6639" y="10566"/>
                    </a:cubicBezTo>
                    <a:cubicBezTo>
                      <a:pt x="6539" y="10499"/>
                      <a:pt x="6439" y="10399"/>
                      <a:pt x="6372" y="10299"/>
                    </a:cubicBezTo>
                    <a:cubicBezTo>
                      <a:pt x="6305" y="10199"/>
                      <a:pt x="6239" y="10132"/>
                      <a:pt x="6172" y="10032"/>
                    </a:cubicBezTo>
                    <a:cubicBezTo>
                      <a:pt x="5838" y="9532"/>
                      <a:pt x="5605" y="8932"/>
                      <a:pt x="5538" y="8331"/>
                    </a:cubicBezTo>
                    <a:cubicBezTo>
                      <a:pt x="5471" y="7497"/>
                      <a:pt x="5571" y="6663"/>
                      <a:pt x="5838" y="5863"/>
                    </a:cubicBezTo>
                    <a:lnTo>
                      <a:pt x="5872" y="5796"/>
                    </a:lnTo>
                    <a:cubicBezTo>
                      <a:pt x="5872" y="5796"/>
                      <a:pt x="5872" y="5763"/>
                      <a:pt x="5872" y="5729"/>
                    </a:cubicBezTo>
                    <a:cubicBezTo>
                      <a:pt x="6139" y="4995"/>
                      <a:pt x="6606" y="4328"/>
                      <a:pt x="7239" y="3828"/>
                    </a:cubicBezTo>
                    <a:lnTo>
                      <a:pt x="7339" y="3761"/>
                    </a:lnTo>
                    <a:lnTo>
                      <a:pt x="7439" y="3694"/>
                    </a:lnTo>
                    <a:cubicBezTo>
                      <a:pt x="7706" y="3528"/>
                      <a:pt x="7973" y="3428"/>
                      <a:pt x="8240" y="3361"/>
                    </a:cubicBezTo>
                    <a:cubicBezTo>
                      <a:pt x="8424" y="3328"/>
                      <a:pt x="8607" y="3311"/>
                      <a:pt x="8795" y="3311"/>
                    </a:cubicBezTo>
                    <a:cubicBezTo>
                      <a:pt x="8982" y="3311"/>
                      <a:pt x="9174" y="3328"/>
                      <a:pt x="9374" y="3361"/>
                    </a:cubicBezTo>
                    <a:lnTo>
                      <a:pt x="9508" y="3394"/>
                    </a:lnTo>
                    <a:lnTo>
                      <a:pt x="9608" y="3428"/>
                    </a:lnTo>
                    <a:cubicBezTo>
                      <a:pt x="9717" y="3449"/>
                      <a:pt x="9823" y="3459"/>
                      <a:pt x="9924" y="3459"/>
                    </a:cubicBezTo>
                    <a:cubicBezTo>
                      <a:pt x="11398" y="3459"/>
                      <a:pt x="11975" y="1312"/>
                      <a:pt x="10508" y="626"/>
                    </a:cubicBezTo>
                    <a:cubicBezTo>
                      <a:pt x="10241" y="492"/>
                      <a:pt x="9941" y="392"/>
                      <a:pt x="9641" y="292"/>
                    </a:cubicBezTo>
                    <a:cubicBezTo>
                      <a:pt x="9174" y="125"/>
                      <a:pt x="8674" y="25"/>
                      <a:pt x="8140" y="25"/>
                    </a:cubicBezTo>
                    <a:cubicBezTo>
                      <a:pt x="8073" y="8"/>
                      <a:pt x="7998" y="0"/>
                      <a:pt x="791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6" name="Google Shape;2246;p54"/>
              <p:cNvSpPr/>
              <p:nvPr/>
            </p:nvSpPr>
            <p:spPr>
              <a:xfrm>
                <a:off x="3947150" y="2281250"/>
                <a:ext cx="57575" cy="94250"/>
              </a:xfrm>
              <a:custGeom>
                <a:avLst/>
                <a:gdLst/>
                <a:ahLst/>
                <a:cxnLst/>
                <a:rect l="l" t="t" r="r" b="b"/>
                <a:pathLst>
                  <a:path w="2303" h="3770" extrusionOk="0">
                    <a:moveTo>
                      <a:pt x="334" y="0"/>
                    </a:moveTo>
                    <a:lnTo>
                      <a:pt x="1" y="3770"/>
                    </a:lnTo>
                    <a:lnTo>
                      <a:pt x="101" y="3703"/>
                    </a:lnTo>
                    <a:cubicBezTo>
                      <a:pt x="334" y="3536"/>
                      <a:pt x="601" y="3436"/>
                      <a:pt x="901" y="3369"/>
                    </a:cubicBezTo>
                    <a:cubicBezTo>
                      <a:pt x="1085" y="3336"/>
                      <a:pt x="1268" y="3319"/>
                      <a:pt x="1452" y="3319"/>
                    </a:cubicBezTo>
                    <a:cubicBezTo>
                      <a:pt x="1635" y="3319"/>
                      <a:pt x="1819" y="3336"/>
                      <a:pt x="2002" y="3369"/>
                    </a:cubicBezTo>
                    <a:lnTo>
                      <a:pt x="2302" y="300"/>
                    </a:lnTo>
                    <a:cubicBezTo>
                      <a:pt x="1802" y="134"/>
                      <a:pt x="1302" y="34"/>
                      <a:pt x="801" y="0"/>
                    </a:cubicBezTo>
                    <a:close/>
                  </a:path>
                </a:pathLst>
              </a:custGeom>
              <a:solidFill>
                <a:srgbClr val="F1EFF2">
                  <a:alpha val="130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7" name="Google Shape;2247;p54"/>
              <p:cNvSpPr/>
              <p:nvPr/>
            </p:nvSpPr>
            <p:spPr>
              <a:xfrm>
                <a:off x="3770375" y="2348800"/>
                <a:ext cx="410300" cy="416150"/>
              </a:xfrm>
              <a:custGeom>
                <a:avLst/>
                <a:gdLst/>
                <a:ahLst/>
                <a:cxnLst/>
                <a:rect l="l" t="t" r="r" b="b"/>
                <a:pathLst>
                  <a:path w="16412" h="16646" extrusionOk="0">
                    <a:moveTo>
                      <a:pt x="2202" y="0"/>
                    </a:moveTo>
                    <a:cubicBezTo>
                      <a:pt x="1968" y="267"/>
                      <a:pt x="1768" y="567"/>
                      <a:pt x="1534" y="867"/>
                    </a:cubicBezTo>
                    <a:cubicBezTo>
                      <a:pt x="1301" y="1268"/>
                      <a:pt x="1067" y="1668"/>
                      <a:pt x="834" y="2102"/>
                    </a:cubicBezTo>
                    <a:lnTo>
                      <a:pt x="5637" y="3069"/>
                    </a:lnTo>
                    <a:cubicBezTo>
                      <a:pt x="5871" y="2302"/>
                      <a:pt x="6338" y="1635"/>
                      <a:pt x="6972" y="1134"/>
                    </a:cubicBezTo>
                    <a:cubicBezTo>
                      <a:pt x="7038" y="1101"/>
                      <a:pt x="7105" y="1034"/>
                      <a:pt x="7172" y="1001"/>
                    </a:cubicBezTo>
                    <a:lnTo>
                      <a:pt x="2202" y="0"/>
                    </a:lnTo>
                    <a:close/>
                    <a:moveTo>
                      <a:pt x="5571" y="3169"/>
                    </a:moveTo>
                    <a:lnTo>
                      <a:pt x="0" y="8906"/>
                    </a:lnTo>
                    <a:cubicBezTo>
                      <a:pt x="133" y="9474"/>
                      <a:pt x="300" y="10007"/>
                      <a:pt x="534" y="10541"/>
                    </a:cubicBezTo>
                    <a:cubicBezTo>
                      <a:pt x="767" y="11041"/>
                      <a:pt x="1034" y="11542"/>
                      <a:pt x="1368" y="12042"/>
                    </a:cubicBezTo>
                    <a:lnTo>
                      <a:pt x="5904" y="7339"/>
                    </a:lnTo>
                    <a:cubicBezTo>
                      <a:pt x="5537" y="6838"/>
                      <a:pt x="5337" y="6238"/>
                      <a:pt x="5270" y="5637"/>
                    </a:cubicBezTo>
                    <a:cubicBezTo>
                      <a:pt x="5170" y="4804"/>
                      <a:pt x="5270" y="3970"/>
                      <a:pt x="5571" y="3169"/>
                    </a:cubicBezTo>
                    <a:close/>
                    <a:moveTo>
                      <a:pt x="6371" y="7906"/>
                    </a:moveTo>
                    <a:lnTo>
                      <a:pt x="5371" y="15578"/>
                    </a:lnTo>
                    <a:cubicBezTo>
                      <a:pt x="6338" y="16045"/>
                      <a:pt x="7339" y="16412"/>
                      <a:pt x="8406" y="16612"/>
                    </a:cubicBezTo>
                    <a:lnTo>
                      <a:pt x="9407" y="8873"/>
                    </a:lnTo>
                    <a:lnTo>
                      <a:pt x="9407" y="8873"/>
                    </a:lnTo>
                    <a:cubicBezTo>
                      <a:pt x="9309" y="8879"/>
                      <a:pt x="9212" y="8881"/>
                      <a:pt x="9115" y="8881"/>
                    </a:cubicBezTo>
                    <a:cubicBezTo>
                      <a:pt x="8612" y="8881"/>
                      <a:pt x="8114" y="8807"/>
                      <a:pt x="7639" y="8640"/>
                    </a:cubicBezTo>
                    <a:lnTo>
                      <a:pt x="7672" y="8640"/>
                    </a:lnTo>
                    <a:cubicBezTo>
                      <a:pt x="7172" y="8473"/>
                      <a:pt x="6738" y="8239"/>
                      <a:pt x="6371" y="7906"/>
                    </a:cubicBezTo>
                    <a:close/>
                    <a:moveTo>
                      <a:pt x="12676" y="6538"/>
                    </a:moveTo>
                    <a:cubicBezTo>
                      <a:pt x="12576" y="6672"/>
                      <a:pt x="12476" y="6838"/>
                      <a:pt x="12409" y="7005"/>
                    </a:cubicBezTo>
                    <a:cubicBezTo>
                      <a:pt x="12175" y="7472"/>
                      <a:pt x="11808" y="7906"/>
                      <a:pt x="11375" y="8173"/>
                    </a:cubicBezTo>
                    <a:cubicBezTo>
                      <a:pt x="11008" y="8439"/>
                      <a:pt x="10608" y="8640"/>
                      <a:pt x="10174" y="8740"/>
                    </a:cubicBezTo>
                    <a:lnTo>
                      <a:pt x="13443" y="16645"/>
                    </a:lnTo>
                    <a:cubicBezTo>
                      <a:pt x="13810" y="16579"/>
                      <a:pt x="14143" y="16479"/>
                      <a:pt x="14510" y="16378"/>
                    </a:cubicBezTo>
                    <a:cubicBezTo>
                      <a:pt x="15178" y="16178"/>
                      <a:pt x="15811" y="15945"/>
                      <a:pt x="16412" y="15645"/>
                    </a:cubicBezTo>
                    <a:lnTo>
                      <a:pt x="12676" y="6538"/>
                    </a:lnTo>
                    <a:close/>
                  </a:path>
                </a:pathLst>
              </a:custGeom>
              <a:solidFill>
                <a:srgbClr val="F1EFF2">
                  <a:alpha val="130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8" name="Google Shape;2248;p54"/>
              <p:cNvSpPr/>
              <p:nvPr/>
            </p:nvSpPr>
            <p:spPr>
              <a:xfrm>
                <a:off x="4123950" y="2454075"/>
                <a:ext cx="184325" cy="232475"/>
              </a:xfrm>
              <a:custGeom>
                <a:avLst/>
                <a:gdLst/>
                <a:ahLst/>
                <a:cxnLst/>
                <a:rect l="l" t="t" r="r" b="b"/>
                <a:pathLst>
                  <a:path w="7373" h="9299" extrusionOk="0">
                    <a:moveTo>
                      <a:pt x="2728" y="1"/>
                    </a:moveTo>
                    <a:cubicBezTo>
                      <a:pt x="2367" y="1"/>
                      <a:pt x="2012" y="45"/>
                      <a:pt x="1668" y="126"/>
                    </a:cubicBezTo>
                    <a:cubicBezTo>
                      <a:pt x="1068" y="226"/>
                      <a:pt x="501" y="459"/>
                      <a:pt x="0" y="793"/>
                    </a:cubicBezTo>
                    <a:lnTo>
                      <a:pt x="5271" y="9299"/>
                    </a:lnTo>
                    <a:lnTo>
                      <a:pt x="5404" y="9165"/>
                    </a:lnTo>
                    <a:lnTo>
                      <a:pt x="5705" y="8865"/>
                    </a:lnTo>
                    <a:lnTo>
                      <a:pt x="6138" y="8465"/>
                    </a:lnTo>
                    <a:cubicBezTo>
                      <a:pt x="6538" y="8065"/>
                      <a:pt x="6872" y="7598"/>
                      <a:pt x="7106" y="7097"/>
                    </a:cubicBezTo>
                    <a:cubicBezTo>
                      <a:pt x="7206" y="6897"/>
                      <a:pt x="7306" y="6664"/>
                      <a:pt x="7372" y="6463"/>
                    </a:cubicBezTo>
                    <a:lnTo>
                      <a:pt x="3436" y="59"/>
                    </a:lnTo>
                    <a:cubicBezTo>
                      <a:pt x="3199" y="19"/>
                      <a:pt x="2963" y="1"/>
                      <a:pt x="2728" y="1"/>
                    </a:cubicBezTo>
                    <a:close/>
                  </a:path>
                </a:pathLst>
              </a:custGeom>
              <a:solidFill>
                <a:srgbClr val="F1EFF2">
                  <a:alpha val="130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9" name="Google Shape;2249;p54"/>
              <p:cNvSpPr/>
              <p:nvPr/>
            </p:nvSpPr>
            <p:spPr>
              <a:xfrm>
                <a:off x="3661950" y="2523075"/>
                <a:ext cx="196000" cy="391150"/>
              </a:xfrm>
              <a:custGeom>
                <a:avLst/>
                <a:gdLst/>
                <a:ahLst/>
                <a:cxnLst/>
                <a:rect l="l" t="t" r="r" b="b"/>
                <a:pathLst>
                  <a:path w="7840" h="15646" extrusionOk="0">
                    <a:moveTo>
                      <a:pt x="1" y="1"/>
                    </a:moveTo>
                    <a:lnTo>
                      <a:pt x="1" y="2836"/>
                    </a:lnTo>
                    <a:cubicBezTo>
                      <a:pt x="2736" y="2836"/>
                      <a:pt x="4971" y="5038"/>
                      <a:pt x="5004" y="7806"/>
                    </a:cubicBezTo>
                    <a:cubicBezTo>
                      <a:pt x="5004" y="10542"/>
                      <a:pt x="2769" y="12777"/>
                      <a:pt x="34" y="12810"/>
                    </a:cubicBezTo>
                    <a:lnTo>
                      <a:pt x="34" y="15645"/>
                    </a:lnTo>
                    <a:cubicBezTo>
                      <a:pt x="4337" y="15612"/>
                      <a:pt x="7840" y="12109"/>
                      <a:pt x="7806" y="7806"/>
                    </a:cubicBezTo>
                    <a:cubicBezTo>
                      <a:pt x="7806" y="3503"/>
                      <a:pt x="4304" y="1"/>
                      <a:pt x="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0" name="Google Shape;2250;p54"/>
              <p:cNvSpPr/>
              <p:nvPr/>
            </p:nvSpPr>
            <p:spPr>
              <a:xfrm>
                <a:off x="3661950" y="2670675"/>
                <a:ext cx="196000" cy="391150"/>
              </a:xfrm>
              <a:custGeom>
                <a:avLst/>
                <a:gdLst/>
                <a:ahLst/>
                <a:cxnLst/>
                <a:rect l="l" t="t" r="r" b="b"/>
                <a:pathLst>
                  <a:path w="7840" h="15646" extrusionOk="0">
                    <a:moveTo>
                      <a:pt x="1" y="1"/>
                    </a:moveTo>
                    <a:lnTo>
                      <a:pt x="1" y="2836"/>
                    </a:lnTo>
                    <a:cubicBezTo>
                      <a:pt x="2736" y="2836"/>
                      <a:pt x="4971" y="5071"/>
                      <a:pt x="5004" y="7807"/>
                    </a:cubicBezTo>
                    <a:cubicBezTo>
                      <a:pt x="5004" y="10542"/>
                      <a:pt x="2769" y="12777"/>
                      <a:pt x="34" y="12810"/>
                    </a:cubicBezTo>
                    <a:lnTo>
                      <a:pt x="34" y="15646"/>
                    </a:lnTo>
                    <a:cubicBezTo>
                      <a:pt x="4337" y="15646"/>
                      <a:pt x="7840" y="12110"/>
                      <a:pt x="7806" y="7807"/>
                    </a:cubicBezTo>
                    <a:cubicBezTo>
                      <a:pt x="7806" y="3503"/>
                      <a:pt x="4304" y="1"/>
                      <a:pt x="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1" name="Google Shape;2251;p54"/>
              <p:cNvSpPr/>
              <p:nvPr/>
            </p:nvSpPr>
            <p:spPr>
              <a:xfrm>
                <a:off x="3661950" y="2818300"/>
                <a:ext cx="196000" cy="391125"/>
              </a:xfrm>
              <a:custGeom>
                <a:avLst/>
                <a:gdLst/>
                <a:ahLst/>
                <a:cxnLst/>
                <a:rect l="l" t="t" r="r" b="b"/>
                <a:pathLst>
                  <a:path w="7840" h="15645" extrusionOk="0">
                    <a:moveTo>
                      <a:pt x="1" y="0"/>
                    </a:moveTo>
                    <a:lnTo>
                      <a:pt x="1" y="2836"/>
                    </a:lnTo>
                    <a:cubicBezTo>
                      <a:pt x="2736" y="2836"/>
                      <a:pt x="4971" y="5071"/>
                      <a:pt x="5004" y="7806"/>
                    </a:cubicBezTo>
                    <a:cubicBezTo>
                      <a:pt x="5004" y="10574"/>
                      <a:pt x="2769" y="12809"/>
                      <a:pt x="34" y="12809"/>
                    </a:cubicBezTo>
                    <a:lnTo>
                      <a:pt x="34" y="15645"/>
                    </a:lnTo>
                    <a:cubicBezTo>
                      <a:pt x="4337" y="15611"/>
                      <a:pt x="7840" y="12109"/>
                      <a:pt x="7806" y="7806"/>
                    </a:cubicBezTo>
                    <a:cubicBezTo>
                      <a:pt x="7806" y="3469"/>
                      <a:pt x="4304" y="0"/>
                      <a:pt x="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2" name="Google Shape;2252;p54"/>
              <p:cNvSpPr/>
              <p:nvPr/>
            </p:nvSpPr>
            <p:spPr>
              <a:xfrm>
                <a:off x="3661950" y="2966725"/>
                <a:ext cx="191000" cy="390300"/>
              </a:xfrm>
              <a:custGeom>
                <a:avLst/>
                <a:gdLst/>
                <a:ahLst/>
                <a:cxnLst/>
                <a:rect l="l" t="t" r="r" b="b"/>
                <a:pathLst>
                  <a:path w="7640" h="15612" extrusionOk="0">
                    <a:moveTo>
                      <a:pt x="1" y="1"/>
                    </a:moveTo>
                    <a:lnTo>
                      <a:pt x="1" y="2836"/>
                    </a:lnTo>
                    <a:cubicBezTo>
                      <a:pt x="21" y="2836"/>
                      <a:pt x="41" y="2836"/>
                      <a:pt x="61" y="2836"/>
                    </a:cubicBezTo>
                    <a:cubicBezTo>
                      <a:pt x="2769" y="2836"/>
                      <a:pt x="4971" y="5058"/>
                      <a:pt x="5004" y="7773"/>
                    </a:cubicBezTo>
                    <a:cubicBezTo>
                      <a:pt x="5004" y="10542"/>
                      <a:pt x="2769" y="12777"/>
                      <a:pt x="34" y="12777"/>
                    </a:cubicBezTo>
                    <a:lnTo>
                      <a:pt x="34" y="15612"/>
                    </a:lnTo>
                    <a:cubicBezTo>
                      <a:pt x="4270" y="15512"/>
                      <a:pt x="7639" y="12043"/>
                      <a:pt x="7639" y="7773"/>
                    </a:cubicBezTo>
                    <a:cubicBezTo>
                      <a:pt x="7639" y="3537"/>
                      <a:pt x="4237" y="68"/>
                      <a:pt x="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3" name="Google Shape;2253;p54"/>
              <p:cNvSpPr/>
              <p:nvPr/>
            </p:nvSpPr>
            <p:spPr>
              <a:xfrm>
                <a:off x="3867100" y="34887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close/>
                  </a:path>
                </a:pathLst>
              </a:custGeom>
              <a:solidFill>
                <a:srgbClr val="2542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4" name="Google Shape;2254;p54"/>
              <p:cNvSpPr/>
              <p:nvPr/>
            </p:nvSpPr>
            <p:spPr>
              <a:xfrm>
                <a:off x="3826225" y="3470425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68" y="67"/>
                    </a:move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97C8A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5" name="Google Shape;2255;p54"/>
              <p:cNvSpPr/>
              <p:nvPr/>
            </p:nvSpPr>
            <p:spPr>
              <a:xfrm>
                <a:off x="3867100" y="34887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close/>
                  </a:path>
                </a:pathLst>
              </a:custGeom>
              <a:solidFill>
                <a:srgbClr val="97C8A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6" name="Google Shape;2256;p54"/>
              <p:cNvSpPr/>
              <p:nvPr/>
            </p:nvSpPr>
            <p:spPr>
              <a:xfrm>
                <a:off x="3619425" y="2264575"/>
                <a:ext cx="211850" cy="159300"/>
              </a:xfrm>
              <a:custGeom>
                <a:avLst/>
                <a:gdLst/>
                <a:ahLst/>
                <a:cxnLst/>
                <a:rect l="l" t="t" r="r" b="b"/>
                <a:pathLst>
                  <a:path w="8474" h="6372" extrusionOk="0">
                    <a:moveTo>
                      <a:pt x="2002" y="0"/>
                    </a:moveTo>
                    <a:lnTo>
                      <a:pt x="1835" y="33"/>
                    </a:lnTo>
                    <a:cubicBezTo>
                      <a:pt x="1468" y="100"/>
                      <a:pt x="1168" y="234"/>
                      <a:pt x="868" y="467"/>
                    </a:cubicBezTo>
                    <a:cubicBezTo>
                      <a:pt x="401" y="834"/>
                      <a:pt x="100" y="1368"/>
                      <a:pt x="0" y="1968"/>
                    </a:cubicBezTo>
                    <a:cubicBezTo>
                      <a:pt x="0" y="2035"/>
                      <a:pt x="0" y="2135"/>
                      <a:pt x="0" y="2235"/>
                    </a:cubicBezTo>
                    <a:cubicBezTo>
                      <a:pt x="0" y="2402"/>
                      <a:pt x="34" y="2535"/>
                      <a:pt x="67" y="2702"/>
                    </a:cubicBezTo>
                    <a:cubicBezTo>
                      <a:pt x="67" y="2802"/>
                      <a:pt x="100" y="2869"/>
                      <a:pt x="134" y="2969"/>
                    </a:cubicBezTo>
                    <a:cubicBezTo>
                      <a:pt x="167" y="3069"/>
                      <a:pt x="201" y="3169"/>
                      <a:pt x="267" y="3269"/>
                    </a:cubicBezTo>
                    <a:cubicBezTo>
                      <a:pt x="267" y="3302"/>
                      <a:pt x="301" y="3336"/>
                      <a:pt x="334" y="3402"/>
                    </a:cubicBezTo>
                    <a:cubicBezTo>
                      <a:pt x="434" y="3569"/>
                      <a:pt x="534" y="3769"/>
                      <a:pt x="668" y="3936"/>
                    </a:cubicBezTo>
                    <a:cubicBezTo>
                      <a:pt x="1401" y="4904"/>
                      <a:pt x="2435" y="5637"/>
                      <a:pt x="3603" y="6004"/>
                    </a:cubicBezTo>
                    <a:lnTo>
                      <a:pt x="3636" y="6004"/>
                    </a:lnTo>
                    <a:cubicBezTo>
                      <a:pt x="3870" y="6071"/>
                      <a:pt x="4103" y="6138"/>
                      <a:pt x="4337" y="6171"/>
                    </a:cubicBezTo>
                    <a:lnTo>
                      <a:pt x="5071" y="6371"/>
                    </a:lnTo>
                    <a:lnTo>
                      <a:pt x="5071" y="6271"/>
                    </a:lnTo>
                    <a:lnTo>
                      <a:pt x="6205" y="6271"/>
                    </a:lnTo>
                    <a:cubicBezTo>
                      <a:pt x="6256" y="6275"/>
                      <a:pt x="6307" y="6278"/>
                      <a:pt x="6357" y="6278"/>
                    </a:cubicBezTo>
                    <a:cubicBezTo>
                      <a:pt x="6706" y="6278"/>
                      <a:pt x="7048" y="6179"/>
                      <a:pt x="7339" y="6004"/>
                    </a:cubicBezTo>
                    <a:cubicBezTo>
                      <a:pt x="7439" y="5938"/>
                      <a:pt x="7506" y="5904"/>
                      <a:pt x="7606" y="5838"/>
                    </a:cubicBezTo>
                    <a:lnTo>
                      <a:pt x="7673" y="5771"/>
                    </a:lnTo>
                    <a:lnTo>
                      <a:pt x="7806" y="5671"/>
                    </a:lnTo>
                    <a:cubicBezTo>
                      <a:pt x="7906" y="5571"/>
                      <a:pt x="8006" y="5437"/>
                      <a:pt x="8106" y="5304"/>
                    </a:cubicBezTo>
                    <a:lnTo>
                      <a:pt x="8106" y="5304"/>
                    </a:lnTo>
                    <a:cubicBezTo>
                      <a:pt x="7939" y="5404"/>
                      <a:pt x="7739" y="5437"/>
                      <a:pt x="7539" y="5437"/>
                    </a:cubicBezTo>
                    <a:lnTo>
                      <a:pt x="6839" y="5437"/>
                    </a:lnTo>
                    <a:cubicBezTo>
                      <a:pt x="5404" y="5437"/>
                      <a:pt x="4070" y="4670"/>
                      <a:pt x="3369" y="3436"/>
                    </a:cubicBezTo>
                    <a:cubicBezTo>
                      <a:pt x="3303" y="3336"/>
                      <a:pt x="3269" y="3202"/>
                      <a:pt x="3236" y="3069"/>
                    </a:cubicBezTo>
                    <a:cubicBezTo>
                      <a:pt x="3169" y="2769"/>
                      <a:pt x="3236" y="2468"/>
                      <a:pt x="3403" y="2202"/>
                    </a:cubicBezTo>
                    <a:cubicBezTo>
                      <a:pt x="3436" y="2135"/>
                      <a:pt x="3470" y="2102"/>
                      <a:pt x="3536" y="2035"/>
                    </a:cubicBezTo>
                    <a:cubicBezTo>
                      <a:pt x="3703" y="1835"/>
                      <a:pt x="3937" y="1735"/>
                      <a:pt x="4203" y="1701"/>
                    </a:cubicBezTo>
                    <a:lnTo>
                      <a:pt x="5104" y="1701"/>
                    </a:lnTo>
                    <a:cubicBezTo>
                      <a:pt x="5271" y="1701"/>
                      <a:pt x="5438" y="1701"/>
                      <a:pt x="5604" y="1735"/>
                    </a:cubicBezTo>
                    <a:cubicBezTo>
                      <a:pt x="6772" y="1901"/>
                      <a:pt x="7839" y="2569"/>
                      <a:pt x="8473" y="3569"/>
                    </a:cubicBezTo>
                    <a:cubicBezTo>
                      <a:pt x="8473" y="3569"/>
                      <a:pt x="8473" y="3536"/>
                      <a:pt x="8473" y="3503"/>
                    </a:cubicBezTo>
                    <a:cubicBezTo>
                      <a:pt x="8473" y="3469"/>
                      <a:pt x="8473" y="3469"/>
                      <a:pt x="8473" y="3436"/>
                    </a:cubicBezTo>
                    <a:cubicBezTo>
                      <a:pt x="8440" y="3236"/>
                      <a:pt x="8340" y="3069"/>
                      <a:pt x="8240" y="2869"/>
                    </a:cubicBezTo>
                    <a:cubicBezTo>
                      <a:pt x="7639" y="1901"/>
                      <a:pt x="6772" y="1101"/>
                      <a:pt x="5704" y="634"/>
                    </a:cubicBezTo>
                    <a:lnTo>
                      <a:pt x="5704" y="534"/>
                    </a:lnTo>
                    <a:lnTo>
                      <a:pt x="5438" y="500"/>
                    </a:lnTo>
                    <a:lnTo>
                      <a:pt x="5171" y="400"/>
                    </a:lnTo>
                    <a:cubicBezTo>
                      <a:pt x="4537" y="133"/>
                      <a:pt x="3836" y="0"/>
                      <a:pt x="3169" y="0"/>
                    </a:cubicBezTo>
                    <a:close/>
                  </a:path>
                </a:pathLst>
              </a:custGeom>
              <a:solidFill>
                <a:srgbClr val="7D924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7" name="Google Shape;2257;p54"/>
              <p:cNvSpPr/>
              <p:nvPr/>
            </p:nvSpPr>
            <p:spPr>
              <a:xfrm>
                <a:off x="3832075" y="235462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close/>
                  </a:path>
                </a:pathLst>
              </a:custGeom>
              <a:solidFill>
                <a:srgbClr val="2542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8" name="Google Shape;2258;p54"/>
              <p:cNvSpPr/>
              <p:nvPr/>
            </p:nvSpPr>
            <p:spPr>
              <a:xfrm>
                <a:off x="3620250" y="2264575"/>
                <a:ext cx="211025" cy="159300"/>
              </a:xfrm>
              <a:custGeom>
                <a:avLst/>
                <a:gdLst/>
                <a:ahLst/>
                <a:cxnLst/>
                <a:rect l="l" t="t" r="r" b="b"/>
                <a:pathLst>
                  <a:path w="8441" h="6372" extrusionOk="0">
                    <a:moveTo>
                      <a:pt x="2002" y="0"/>
                    </a:moveTo>
                    <a:lnTo>
                      <a:pt x="1802" y="33"/>
                    </a:lnTo>
                    <a:cubicBezTo>
                      <a:pt x="1468" y="67"/>
                      <a:pt x="1135" y="234"/>
                      <a:pt x="868" y="434"/>
                    </a:cubicBezTo>
                    <a:cubicBezTo>
                      <a:pt x="368" y="801"/>
                      <a:pt x="67" y="1334"/>
                      <a:pt x="1" y="1935"/>
                    </a:cubicBezTo>
                    <a:cubicBezTo>
                      <a:pt x="1" y="2035"/>
                      <a:pt x="1" y="2135"/>
                      <a:pt x="1" y="2235"/>
                    </a:cubicBezTo>
                    <a:cubicBezTo>
                      <a:pt x="1" y="2368"/>
                      <a:pt x="1" y="2535"/>
                      <a:pt x="34" y="2669"/>
                    </a:cubicBezTo>
                    <a:cubicBezTo>
                      <a:pt x="67" y="2769"/>
                      <a:pt x="67" y="2869"/>
                      <a:pt x="101" y="2969"/>
                    </a:cubicBezTo>
                    <a:cubicBezTo>
                      <a:pt x="134" y="3069"/>
                      <a:pt x="168" y="3169"/>
                      <a:pt x="234" y="3236"/>
                    </a:cubicBezTo>
                    <a:cubicBezTo>
                      <a:pt x="268" y="3269"/>
                      <a:pt x="268" y="3336"/>
                      <a:pt x="301" y="3369"/>
                    </a:cubicBezTo>
                    <a:cubicBezTo>
                      <a:pt x="1035" y="4637"/>
                      <a:pt x="2202" y="5571"/>
                      <a:pt x="3570" y="6004"/>
                    </a:cubicBezTo>
                    <a:lnTo>
                      <a:pt x="3603" y="6004"/>
                    </a:lnTo>
                    <a:cubicBezTo>
                      <a:pt x="3837" y="6071"/>
                      <a:pt x="4070" y="6138"/>
                      <a:pt x="4304" y="6204"/>
                    </a:cubicBezTo>
                    <a:lnTo>
                      <a:pt x="5038" y="6371"/>
                    </a:lnTo>
                    <a:lnTo>
                      <a:pt x="5038" y="6271"/>
                    </a:lnTo>
                    <a:lnTo>
                      <a:pt x="6172" y="6271"/>
                    </a:lnTo>
                    <a:cubicBezTo>
                      <a:pt x="6223" y="6275"/>
                      <a:pt x="6274" y="6278"/>
                      <a:pt x="6324" y="6278"/>
                    </a:cubicBezTo>
                    <a:cubicBezTo>
                      <a:pt x="6673" y="6278"/>
                      <a:pt x="7015" y="6179"/>
                      <a:pt x="7306" y="6004"/>
                    </a:cubicBezTo>
                    <a:cubicBezTo>
                      <a:pt x="7406" y="5938"/>
                      <a:pt x="7473" y="5904"/>
                      <a:pt x="7573" y="5838"/>
                    </a:cubicBezTo>
                    <a:lnTo>
                      <a:pt x="7640" y="5771"/>
                    </a:lnTo>
                    <a:lnTo>
                      <a:pt x="7773" y="5671"/>
                    </a:lnTo>
                    <a:cubicBezTo>
                      <a:pt x="7873" y="5571"/>
                      <a:pt x="7973" y="5437"/>
                      <a:pt x="8073" y="5304"/>
                    </a:cubicBezTo>
                    <a:lnTo>
                      <a:pt x="8073" y="5304"/>
                    </a:lnTo>
                    <a:cubicBezTo>
                      <a:pt x="7906" y="5404"/>
                      <a:pt x="7706" y="5437"/>
                      <a:pt x="7506" y="5437"/>
                    </a:cubicBezTo>
                    <a:lnTo>
                      <a:pt x="6806" y="5437"/>
                    </a:lnTo>
                    <a:cubicBezTo>
                      <a:pt x="5371" y="5437"/>
                      <a:pt x="4037" y="4670"/>
                      <a:pt x="3336" y="3436"/>
                    </a:cubicBezTo>
                    <a:cubicBezTo>
                      <a:pt x="3270" y="3336"/>
                      <a:pt x="3236" y="3202"/>
                      <a:pt x="3203" y="3069"/>
                    </a:cubicBezTo>
                    <a:cubicBezTo>
                      <a:pt x="3136" y="2769"/>
                      <a:pt x="3203" y="2468"/>
                      <a:pt x="3370" y="2202"/>
                    </a:cubicBezTo>
                    <a:cubicBezTo>
                      <a:pt x="3403" y="2135"/>
                      <a:pt x="3437" y="2102"/>
                      <a:pt x="3503" y="2035"/>
                    </a:cubicBezTo>
                    <a:cubicBezTo>
                      <a:pt x="3670" y="1835"/>
                      <a:pt x="3904" y="1735"/>
                      <a:pt x="4170" y="1701"/>
                    </a:cubicBezTo>
                    <a:lnTo>
                      <a:pt x="5071" y="1701"/>
                    </a:lnTo>
                    <a:cubicBezTo>
                      <a:pt x="5238" y="1701"/>
                      <a:pt x="5405" y="1701"/>
                      <a:pt x="5571" y="1735"/>
                    </a:cubicBezTo>
                    <a:cubicBezTo>
                      <a:pt x="6739" y="1901"/>
                      <a:pt x="7806" y="2569"/>
                      <a:pt x="8440" y="3569"/>
                    </a:cubicBezTo>
                    <a:cubicBezTo>
                      <a:pt x="8440" y="3569"/>
                      <a:pt x="8440" y="3536"/>
                      <a:pt x="8440" y="3503"/>
                    </a:cubicBezTo>
                    <a:cubicBezTo>
                      <a:pt x="8440" y="3469"/>
                      <a:pt x="8440" y="3469"/>
                      <a:pt x="8440" y="3436"/>
                    </a:cubicBezTo>
                    <a:cubicBezTo>
                      <a:pt x="8407" y="3236"/>
                      <a:pt x="8307" y="3069"/>
                      <a:pt x="8207" y="2869"/>
                    </a:cubicBezTo>
                    <a:cubicBezTo>
                      <a:pt x="7606" y="1901"/>
                      <a:pt x="6739" y="1101"/>
                      <a:pt x="5705" y="600"/>
                    </a:cubicBezTo>
                    <a:lnTo>
                      <a:pt x="5705" y="500"/>
                    </a:lnTo>
                    <a:lnTo>
                      <a:pt x="5405" y="467"/>
                    </a:lnTo>
                    <a:lnTo>
                      <a:pt x="5171" y="367"/>
                    </a:lnTo>
                    <a:cubicBezTo>
                      <a:pt x="4504" y="133"/>
                      <a:pt x="3837" y="0"/>
                      <a:pt x="313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9" name="Google Shape;2259;p54"/>
              <p:cNvSpPr/>
              <p:nvPr/>
            </p:nvSpPr>
            <p:spPr>
              <a:xfrm>
                <a:off x="3666125" y="2274575"/>
                <a:ext cx="226650" cy="156800"/>
              </a:xfrm>
              <a:custGeom>
                <a:avLst/>
                <a:gdLst/>
                <a:ahLst/>
                <a:cxnLst/>
                <a:rect l="l" t="t" r="r" b="b"/>
                <a:pathLst>
                  <a:path w="9066" h="6272" extrusionOk="0">
                    <a:moveTo>
                      <a:pt x="3269" y="1301"/>
                    </a:moveTo>
                    <a:cubicBezTo>
                      <a:pt x="3436" y="1301"/>
                      <a:pt x="3603" y="1301"/>
                      <a:pt x="3770" y="1335"/>
                    </a:cubicBezTo>
                    <a:cubicBezTo>
                      <a:pt x="4937" y="1501"/>
                      <a:pt x="6005" y="2169"/>
                      <a:pt x="6638" y="3203"/>
                    </a:cubicBezTo>
                    <a:lnTo>
                      <a:pt x="6638" y="3169"/>
                    </a:lnTo>
                    <a:cubicBezTo>
                      <a:pt x="6672" y="3236"/>
                      <a:pt x="6705" y="3269"/>
                      <a:pt x="6739" y="3303"/>
                    </a:cubicBezTo>
                    <a:cubicBezTo>
                      <a:pt x="7072" y="3870"/>
                      <a:pt x="6839" y="4604"/>
                      <a:pt x="6272" y="4937"/>
                    </a:cubicBezTo>
                    <a:cubicBezTo>
                      <a:pt x="6105" y="5004"/>
                      <a:pt x="5905" y="5071"/>
                      <a:pt x="5704" y="5071"/>
                    </a:cubicBezTo>
                    <a:lnTo>
                      <a:pt x="5004" y="5071"/>
                    </a:lnTo>
                    <a:cubicBezTo>
                      <a:pt x="3570" y="5037"/>
                      <a:pt x="2235" y="4270"/>
                      <a:pt x="1535" y="3036"/>
                    </a:cubicBezTo>
                    <a:cubicBezTo>
                      <a:pt x="1468" y="2936"/>
                      <a:pt x="1435" y="2802"/>
                      <a:pt x="1401" y="2702"/>
                    </a:cubicBezTo>
                    <a:cubicBezTo>
                      <a:pt x="1335" y="2402"/>
                      <a:pt x="1401" y="2068"/>
                      <a:pt x="1568" y="1835"/>
                    </a:cubicBezTo>
                    <a:cubicBezTo>
                      <a:pt x="1602" y="1768"/>
                      <a:pt x="1635" y="1702"/>
                      <a:pt x="1702" y="1668"/>
                    </a:cubicBezTo>
                    <a:cubicBezTo>
                      <a:pt x="1868" y="1468"/>
                      <a:pt x="2102" y="1335"/>
                      <a:pt x="2369" y="1301"/>
                    </a:cubicBezTo>
                    <a:close/>
                    <a:moveTo>
                      <a:pt x="2235" y="0"/>
                    </a:moveTo>
                    <a:cubicBezTo>
                      <a:pt x="2069" y="0"/>
                      <a:pt x="1935" y="34"/>
                      <a:pt x="1802" y="67"/>
                    </a:cubicBezTo>
                    <a:lnTo>
                      <a:pt x="1568" y="67"/>
                    </a:lnTo>
                    <a:lnTo>
                      <a:pt x="1468" y="100"/>
                    </a:lnTo>
                    <a:lnTo>
                      <a:pt x="1435" y="100"/>
                    </a:lnTo>
                    <a:lnTo>
                      <a:pt x="1301" y="167"/>
                    </a:lnTo>
                    <a:cubicBezTo>
                      <a:pt x="1235" y="200"/>
                      <a:pt x="1168" y="234"/>
                      <a:pt x="1101" y="267"/>
                    </a:cubicBezTo>
                    <a:cubicBezTo>
                      <a:pt x="1068" y="301"/>
                      <a:pt x="1034" y="301"/>
                      <a:pt x="1001" y="334"/>
                    </a:cubicBezTo>
                    <a:cubicBezTo>
                      <a:pt x="934" y="367"/>
                      <a:pt x="901" y="401"/>
                      <a:pt x="834" y="434"/>
                    </a:cubicBezTo>
                    <a:lnTo>
                      <a:pt x="768" y="501"/>
                    </a:lnTo>
                    <a:lnTo>
                      <a:pt x="734" y="534"/>
                    </a:lnTo>
                    <a:cubicBezTo>
                      <a:pt x="668" y="567"/>
                      <a:pt x="634" y="634"/>
                      <a:pt x="567" y="701"/>
                    </a:cubicBezTo>
                    <a:cubicBezTo>
                      <a:pt x="467" y="801"/>
                      <a:pt x="334" y="968"/>
                      <a:pt x="267" y="1101"/>
                    </a:cubicBezTo>
                    <a:cubicBezTo>
                      <a:pt x="201" y="1168"/>
                      <a:pt x="167" y="1268"/>
                      <a:pt x="134" y="1335"/>
                    </a:cubicBezTo>
                    <a:cubicBezTo>
                      <a:pt x="134" y="1368"/>
                      <a:pt x="100" y="1435"/>
                      <a:pt x="100" y="1468"/>
                    </a:cubicBezTo>
                    <a:cubicBezTo>
                      <a:pt x="67" y="1501"/>
                      <a:pt x="67" y="1535"/>
                      <a:pt x="67" y="1568"/>
                    </a:cubicBezTo>
                    <a:cubicBezTo>
                      <a:pt x="67" y="1601"/>
                      <a:pt x="67" y="1601"/>
                      <a:pt x="67" y="1635"/>
                    </a:cubicBezTo>
                    <a:cubicBezTo>
                      <a:pt x="67" y="1668"/>
                      <a:pt x="67" y="1702"/>
                      <a:pt x="34" y="1735"/>
                    </a:cubicBezTo>
                    <a:cubicBezTo>
                      <a:pt x="0" y="1735"/>
                      <a:pt x="34" y="1802"/>
                      <a:pt x="34" y="1835"/>
                    </a:cubicBezTo>
                    <a:cubicBezTo>
                      <a:pt x="0" y="1935"/>
                      <a:pt x="0" y="2002"/>
                      <a:pt x="0" y="2102"/>
                    </a:cubicBezTo>
                    <a:lnTo>
                      <a:pt x="0" y="2269"/>
                    </a:lnTo>
                    <a:cubicBezTo>
                      <a:pt x="0" y="2302"/>
                      <a:pt x="0" y="2335"/>
                      <a:pt x="0" y="2335"/>
                    </a:cubicBezTo>
                    <a:lnTo>
                      <a:pt x="0" y="2369"/>
                    </a:lnTo>
                    <a:cubicBezTo>
                      <a:pt x="0" y="2435"/>
                      <a:pt x="0" y="2502"/>
                      <a:pt x="34" y="2569"/>
                    </a:cubicBezTo>
                    <a:cubicBezTo>
                      <a:pt x="34" y="2636"/>
                      <a:pt x="67" y="2669"/>
                      <a:pt x="67" y="2736"/>
                    </a:cubicBezTo>
                    <a:cubicBezTo>
                      <a:pt x="67" y="2769"/>
                      <a:pt x="67" y="2802"/>
                      <a:pt x="67" y="2836"/>
                    </a:cubicBezTo>
                    <a:cubicBezTo>
                      <a:pt x="67" y="2869"/>
                      <a:pt x="67" y="2902"/>
                      <a:pt x="100" y="2902"/>
                    </a:cubicBezTo>
                    <a:cubicBezTo>
                      <a:pt x="134" y="3069"/>
                      <a:pt x="201" y="3203"/>
                      <a:pt x="301" y="3369"/>
                    </a:cubicBezTo>
                    <a:cubicBezTo>
                      <a:pt x="968" y="4537"/>
                      <a:pt x="2035" y="5438"/>
                      <a:pt x="3303" y="5905"/>
                    </a:cubicBezTo>
                    <a:cubicBezTo>
                      <a:pt x="3937" y="6138"/>
                      <a:pt x="4637" y="6271"/>
                      <a:pt x="5304" y="6271"/>
                    </a:cubicBezTo>
                    <a:lnTo>
                      <a:pt x="6171" y="6271"/>
                    </a:lnTo>
                    <a:cubicBezTo>
                      <a:pt x="6187" y="6272"/>
                      <a:pt x="6202" y="6272"/>
                      <a:pt x="6217" y="6272"/>
                    </a:cubicBezTo>
                    <a:cubicBezTo>
                      <a:pt x="7959" y="6272"/>
                      <a:pt x="9066" y="4390"/>
                      <a:pt x="8173" y="2869"/>
                    </a:cubicBezTo>
                    <a:cubicBezTo>
                      <a:pt x="7506" y="1768"/>
                      <a:pt x="6472" y="901"/>
                      <a:pt x="5237" y="467"/>
                    </a:cubicBezTo>
                    <a:lnTo>
                      <a:pt x="5004" y="367"/>
                    </a:lnTo>
                    <a:lnTo>
                      <a:pt x="4904" y="334"/>
                    </a:lnTo>
                    <a:lnTo>
                      <a:pt x="4804" y="267"/>
                    </a:lnTo>
                    <a:lnTo>
                      <a:pt x="4670" y="234"/>
                    </a:lnTo>
                    <a:cubicBezTo>
                      <a:pt x="4637" y="200"/>
                      <a:pt x="4570" y="200"/>
                      <a:pt x="4537" y="200"/>
                    </a:cubicBezTo>
                    <a:cubicBezTo>
                      <a:pt x="4470" y="167"/>
                      <a:pt x="4404" y="167"/>
                      <a:pt x="4303" y="134"/>
                    </a:cubicBezTo>
                    <a:cubicBezTo>
                      <a:pt x="4237" y="134"/>
                      <a:pt x="4170" y="100"/>
                      <a:pt x="4070" y="100"/>
                    </a:cubicBezTo>
                    <a:lnTo>
                      <a:pt x="3970" y="100"/>
                    </a:lnTo>
                    <a:cubicBezTo>
                      <a:pt x="3870" y="100"/>
                      <a:pt x="3770" y="67"/>
                      <a:pt x="3670" y="67"/>
                    </a:cubicBezTo>
                    <a:cubicBezTo>
                      <a:pt x="3470" y="67"/>
                      <a:pt x="3303" y="34"/>
                      <a:pt x="310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0" name="Google Shape;2260;p54"/>
              <p:cNvSpPr/>
              <p:nvPr/>
            </p:nvSpPr>
            <p:spPr>
              <a:xfrm>
                <a:off x="3822900" y="2396325"/>
                <a:ext cx="85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34" h="68" extrusionOk="0">
                    <a:moveTo>
                      <a:pt x="34" y="0"/>
                    </a:moveTo>
                    <a:lnTo>
                      <a:pt x="1" y="67"/>
                    </a:lnTo>
                    <a:lnTo>
                      <a:pt x="1" y="67"/>
                    </a:lnTo>
                    <a:close/>
                  </a:path>
                </a:pathLst>
              </a:custGeom>
              <a:solidFill>
                <a:srgbClr val="97C8A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1" name="Google Shape;2261;p54"/>
              <p:cNvSpPr/>
              <p:nvPr/>
            </p:nvSpPr>
            <p:spPr>
              <a:xfrm>
                <a:off x="3832075" y="235462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close/>
                  </a:path>
                </a:pathLst>
              </a:custGeom>
              <a:solidFill>
                <a:srgbClr val="97C8A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2" name="Google Shape;2262;p54"/>
              <p:cNvSpPr/>
              <p:nvPr/>
            </p:nvSpPr>
            <p:spPr>
              <a:xfrm>
                <a:off x="3502675" y="2054425"/>
                <a:ext cx="140950" cy="678825"/>
              </a:xfrm>
              <a:custGeom>
                <a:avLst/>
                <a:gdLst/>
                <a:ahLst/>
                <a:cxnLst/>
                <a:rect l="l" t="t" r="r" b="b"/>
                <a:pathLst>
                  <a:path w="5638" h="27153" extrusionOk="0">
                    <a:moveTo>
                      <a:pt x="4137" y="0"/>
                    </a:moveTo>
                    <a:lnTo>
                      <a:pt x="0" y="26919"/>
                    </a:lnTo>
                    <a:lnTo>
                      <a:pt x="1501" y="27153"/>
                    </a:lnTo>
                    <a:lnTo>
                      <a:pt x="5638" y="234"/>
                    </a:lnTo>
                    <a:lnTo>
                      <a:pt x="4137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3" name="Google Shape;2263;p54"/>
              <p:cNvSpPr/>
              <p:nvPr/>
            </p:nvSpPr>
            <p:spPr>
              <a:xfrm>
                <a:off x="3528525" y="2058575"/>
                <a:ext cx="140125" cy="678025"/>
              </a:xfrm>
              <a:custGeom>
                <a:avLst/>
                <a:gdLst/>
                <a:ahLst/>
                <a:cxnLst/>
                <a:rect l="l" t="t" r="r" b="b"/>
                <a:pathLst>
                  <a:path w="5605" h="27121" extrusionOk="0">
                    <a:moveTo>
                      <a:pt x="4103" y="1"/>
                    </a:moveTo>
                    <a:lnTo>
                      <a:pt x="0" y="26887"/>
                    </a:lnTo>
                    <a:lnTo>
                      <a:pt x="1502" y="27120"/>
                    </a:lnTo>
                    <a:lnTo>
                      <a:pt x="5604" y="201"/>
                    </a:lnTo>
                    <a:lnTo>
                      <a:pt x="410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4" name="Google Shape;2264;p54"/>
              <p:cNvSpPr/>
              <p:nvPr/>
            </p:nvSpPr>
            <p:spPr>
              <a:xfrm>
                <a:off x="3255000" y="2016050"/>
                <a:ext cx="140950" cy="678850"/>
              </a:xfrm>
              <a:custGeom>
                <a:avLst/>
                <a:gdLst/>
                <a:ahLst/>
                <a:cxnLst/>
                <a:rect l="l" t="t" r="r" b="b"/>
                <a:pathLst>
                  <a:path w="5638" h="27154" extrusionOk="0">
                    <a:moveTo>
                      <a:pt x="4137" y="1"/>
                    </a:moveTo>
                    <a:lnTo>
                      <a:pt x="0" y="26920"/>
                    </a:lnTo>
                    <a:lnTo>
                      <a:pt x="1501" y="27153"/>
                    </a:lnTo>
                    <a:lnTo>
                      <a:pt x="5638" y="234"/>
                    </a:lnTo>
                    <a:lnTo>
                      <a:pt x="4137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5" name="Google Shape;2265;p54"/>
              <p:cNvSpPr/>
              <p:nvPr/>
            </p:nvSpPr>
            <p:spPr>
              <a:xfrm>
                <a:off x="3331725" y="2027725"/>
                <a:ext cx="140125" cy="678850"/>
              </a:xfrm>
              <a:custGeom>
                <a:avLst/>
                <a:gdLst/>
                <a:ahLst/>
                <a:cxnLst/>
                <a:rect l="l" t="t" r="r" b="b"/>
                <a:pathLst>
                  <a:path w="5605" h="27154" extrusionOk="0">
                    <a:moveTo>
                      <a:pt x="4103" y="1"/>
                    </a:moveTo>
                    <a:lnTo>
                      <a:pt x="0" y="26920"/>
                    </a:lnTo>
                    <a:lnTo>
                      <a:pt x="1468" y="27153"/>
                    </a:lnTo>
                    <a:lnTo>
                      <a:pt x="5604" y="234"/>
                    </a:lnTo>
                    <a:lnTo>
                      <a:pt x="4103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6" name="Google Shape;2266;p54"/>
              <p:cNvSpPr/>
              <p:nvPr/>
            </p:nvSpPr>
            <p:spPr>
              <a:xfrm>
                <a:off x="3415100" y="2041075"/>
                <a:ext cx="140975" cy="678850"/>
              </a:xfrm>
              <a:custGeom>
                <a:avLst/>
                <a:gdLst/>
                <a:ahLst/>
                <a:cxnLst/>
                <a:rect l="l" t="t" r="r" b="b"/>
                <a:pathLst>
                  <a:path w="5639" h="27154" extrusionOk="0">
                    <a:moveTo>
                      <a:pt x="4137" y="0"/>
                    </a:moveTo>
                    <a:lnTo>
                      <a:pt x="1" y="26920"/>
                    </a:lnTo>
                    <a:lnTo>
                      <a:pt x="1502" y="27153"/>
                    </a:lnTo>
                    <a:lnTo>
                      <a:pt x="5638" y="234"/>
                    </a:lnTo>
                    <a:lnTo>
                      <a:pt x="4137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7" name="Google Shape;2267;p54"/>
              <p:cNvSpPr/>
              <p:nvPr/>
            </p:nvSpPr>
            <p:spPr>
              <a:xfrm>
                <a:off x="3286675" y="2020225"/>
                <a:ext cx="139300" cy="679675"/>
              </a:xfrm>
              <a:custGeom>
                <a:avLst/>
                <a:gdLst/>
                <a:ahLst/>
                <a:cxnLst/>
                <a:rect l="l" t="t" r="r" b="b"/>
                <a:pathLst>
                  <a:path w="5572" h="27187" extrusionOk="0">
                    <a:moveTo>
                      <a:pt x="4070" y="0"/>
                    </a:moveTo>
                    <a:lnTo>
                      <a:pt x="1" y="26986"/>
                    </a:lnTo>
                    <a:lnTo>
                      <a:pt x="1502" y="27186"/>
                    </a:lnTo>
                    <a:lnTo>
                      <a:pt x="5572" y="234"/>
                    </a:lnTo>
                    <a:lnTo>
                      <a:pt x="407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8" name="Google Shape;2268;p54"/>
              <p:cNvSpPr/>
              <p:nvPr/>
            </p:nvSpPr>
            <p:spPr>
              <a:xfrm>
                <a:off x="3362575" y="2031900"/>
                <a:ext cx="139300" cy="679675"/>
              </a:xfrm>
              <a:custGeom>
                <a:avLst/>
                <a:gdLst/>
                <a:ahLst/>
                <a:cxnLst/>
                <a:rect l="l" t="t" r="r" b="b"/>
                <a:pathLst>
                  <a:path w="5572" h="27187" extrusionOk="0">
                    <a:moveTo>
                      <a:pt x="4070" y="0"/>
                    </a:moveTo>
                    <a:lnTo>
                      <a:pt x="0" y="26953"/>
                    </a:lnTo>
                    <a:lnTo>
                      <a:pt x="1501" y="27186"/>
                    </a:lnTo>
                    <a:lnTo>
                      <a:pt x="5571" y="234"/>
                    </a:lnTo>
                    <a:lnTo>
                      <a:pt x="407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9" name="Google Shape;2269;p54"/>
              <p:cNvSpPr/>
              <p:nvPr/>
            </p:nvSpPr>
            <p:spPr>
              <a:xfrm>
                <a:off x="3440950" y="2045250"/>
                <a:ext cx="140125" cy="678000"/>
              </a:xfrm>
              <a:custGeom>
                <a:avLst/>
                <a:gdLst/>
                <a:ahLst/>
                <a:cxnLst/>
                <a:rect l="l" t="t" r="r" b="b"/>
                <a:pathLst>
                  <a:path w="5605" h="27120" extrusionOk="0">
                    <a:moveTo>
                      <a:pt x="4104" y="0"/>
                    </a:moveTo>
                    <a:lnTo>
                      <a:pt x="1" y="26886"/>
                    </a:lnTo>
                    <a:lnTo>
                      <a:pt x="1502" y="27119"/>
                    </a:lnTo>
                    <a:lnTo>
                      <a:pt x="5605" y="200"/>
                    </a:lnTo>
                    <a:lnTo>
                      <a:pt x="410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0" name="Google Shape;2270;p54"/>
              <p:cNvSpPr/>
              <p:nvPr/>
            </p:nvSpPr>
            <p:spPr>
              <a:xfrm>
                <a:off x="3358400" y="3455650"/>
                <a:ext cx="370300" cy="411750"/>
              </a:xfrm>
              <a:custGeom>
                <a:avLst/>
                <a:gdLst/>
                <a:ahLst/>
                <a:cxnLst/>
                <a:rect l="l" t="t" r="r" b="b"/>
                <a:pathLst>
                  <a:path w="14812" h="16470" extrusionOk="0">
                    <a:moveTo>
                      <a:pt x="6443" y="1"/>
                    </a:moveTo>
                    <a:cubicBezTo>
                      <a:pt x="5255" y="1"/>
                      <a:pt x="3995" y="437"/>
                      <a:pt x="2703" y="1425"/>
                    </a:cubicBezTo>
                    <a:cubicBezTo>
                      <a:pt x="668" y="3027"/>
                      <a:pt x="1" y="4895"/>
                      <a:pt x="301" y="6763"/>
                    </a:cubicBezTo>
                    <a:cubicBezTo>
                      <a:pt x="1035" y="11466"/>
                      <a:pt x="7840" y="16136"/>
                      <a:pt x="14311" y="16470"/>
                    </a:cubicBezTo>
                    <a:cubicBezTo>
                      <a:pt x="14811" y="13834"/>
                      <a:pt x="14711" y="11099"/>
                      <a:pt x="14044" y="8497"/>
                    </a:cubicBezTo>
                    <a:cubicBezTo>
                      <a:pt x="14044" y="8497"/>
                      <a:pt x="14044" y="8464"/>
                      <a:pt x="14044" y="8431"/>
                    </a:cubicBezTo>
                    <a:cubicBezTo>
                      <a:pt x="12823" y="3797"/>
                      <a:pt x="9947" y="1"/>
                      <a:pt x="644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1" name="Google Shape;2271;p54"/>
              <p:cNvSpPr/>
              <p:nvPr/>
            </p:nvSpPr>
            <p:spPr>
              <a:xfrm>
                <a:off x="3335050" y="3372850"/>
                <a:ext cx="286075" cy="371125"/>
              </a:xfrm>
              <a:custGeom>
                <a:avLst/>
                <a:gdLst/>
                <a:ahLst/>
                <a:cxnLst/>
                <a:rect l="l" t="t" r="r" b="b"/>
                <a:pathLst>
                  <a:path w="11443" h="14845" fill="none" extrusionOk="0">
                    <a:moveTo>
                      <a:pt x="11442" y="14845"/>
                    </a:moveTo>
                    <a:lnTo>
                      <a:pt x="1" y="1"/>
                    </a:lnTo>
                  </a:path>
                </a:pathLst>
              </a:custGeom>
              <a:noFill/>
              <a:ln w="2500" cap="flat" cmpd="sng">
                <a:solidFill>
                  <a:schemeClr val="lt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2" name="Google Shape;2272;p54"/>
              <p:cNvSpPr/>
              <p:nvPr/>
            </p:nvSpPr>
            <p:spPr>
              <a:xfrm>
                <a:off x="3472650" y="3549650"/>
                <a:ext cx="171825" cy="95925"/>
              </a:xfrm>
              <a:custGeom>
                <a:avLst/>
                <a:gdLst/>
                <a:ahLst/>
                <a:cxnLst/>
                <a:rect l="l" t="t" r="r" b="b"/>
                <a:pathLst>
                  <a:path w="6873" h="3837" fill="none" extrusionOk="0">
                    <a:moveTo>
                      <a:pt x="6872" y="3837"/>
                    </a:moveTo>
                    <a:lnTo>
                      <a:pt x="2769" y="3670"/>
                    </a:lnTo>
                    <a:lnTo>
                      <a:pt x="1" y="67"/>
                    </a:lnTo>
                    <a:lnTo>
                      <a:pt x="5271" y="0"/>
                    </a:lnTo>
                  </a:path>
                </a:pathLst>
              </a:custGeom>
              <a:noFill/>
              <a:ln w="2500" cap="flat" cmpd="sng">
                <a:solidFill>
                  <a:schemeClr val="lt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3" name="Google Shape;2273;p54"/>
              <p:cNvSpPr/>
              <p:nvPr/>
            </p:nvSpPr>
            <p:spPr>
              <a:xfrm>
                <a:off x="3436800" y="3551325"/>
                <a:ext cx="105100" cy="190150"/>
              </a:xfrm>
              <a:custGeom>
                <a:avLst/>
                <a:gdLst/>
                <a:ahLst/>
                <a:cxnLst/>
                <a:rect l="l" t="t" r="r" b="b"/>
                <a:pathLst>
                  <a:path w="4204" h="7606" fill="none" extrusionOk="0">
                    <a:moveTo>
                      <a:pt x="3336" y="7606"/>
                    </a:moveTo>
                    <a:lnTo>
                      <a:pt x="4203" y="3603"/>
                    </a:lnTo>
                    <a:lnTo>
                      <a:pt x="1435" y="0"/>
                    </a:lnTo>
                    <a:lnTo>
                      <a:pt x="0" y="5104"/>
                    </a:lnTo>
                  </a:path>
                </a:pathLst>
              </a:custGeom>
              <a:noFill/>
              <a:ln w="2500" cap="flat" cmpd="sng">
                <a:solidFill>
                  <a:schemeClr val="lt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4" name="Google Shape;2274;p54"/>
              <p:cNvSpPr/>
              <p:nvPr/>
            </p:nvSpPr>
            <p:spPr>
              <a:xfrm>
                <a:off x="3448475" y="3286800"/>
                <a:ext cx="382800" cy="242275"/>
              </a:xfrm>
              <a:custGeom>
                <a:avLst/>
                <a:gdLst/>
                <a:ahLst/>
                <a:cxnLst/>
                <a:rect l="l" t="t" r="r" b="b"/>
                <a:pathLst>
                  <a:path w="15312" h="9691" extrusionOk="0">
                    <a:moveTo>
                      <a:pt x="4969" y="0"/>
                    </a:moveTo>
                    <a:cubicBezTo>
                      <a:pt x="2555" y="0"/>
                      <a:pt x="634" y="1222"/>
                      <a:pt x="267" y="4177"/>
                    </a:cubicBezTo>
                    <a:cubicBezTo>
                      <a:pt x="0" y="6245"/>
                      <a:pt x="667" y="7679"/>
                      <a:pt x="1902" y="8580"/>
                    </a:cubicBezTo>
                    <a:cubicBezTo>
                      <a:pt x="2955" y="9335"/>
                      <a:pt x="4412" y="9690"/>
                      <a:pt x="6028" y="9690"/>
                    </a:cubicBezTo>
                    <a:cubicBezTo>
                      <a:pt x="9120" y="9690"/>
                      <a:pt x="12791" y="8390"/>
                      <a:pt x="15311" y="6111"/>
                    </a:cubicBezTo>
                    <a:cubicBezTo>
                      <a:pt x="14110" y="4343"/>
                      <a:pt x="12509" y="2842"/>
                      <a:pt x="10641" y="1775"/>
                    </a:cubicBezTo>
                    <a:lnTo>
                      <a:pt x="10608" y="1742"/>
                    </a:lnTo>
                    <a:cubicBezTo>
                      <a:pt x="8740" y="646"/>
                      <a:pt x="6724" y="0"/>
                      <a:pt x="496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5" name="Google Shape;2275;p54"/>
              <p:cNvSpPr/>
              <p:nvPr/>
            </p:nvSpPr>
            <p:spPr>
              <a:xfrm>
                <a:off x="3335875" y="3375350"/>
                <a:ext cx="371975" cy="48400"/>
              </a:xfrm>
              <a:custGeom>
                <a:avLst/>
                <a:gdLst/>
                <a:ahLst/>
                <a:cxnLst/>
                <a:rect l="l" t="t" r="r" b="b"/>
                <a:pathLst>
                  <a:path w="14879" h="1936" fill="none" extrusionOk="0">
                    <a:moveTo>
                      <a:pt x="14878" y="1936"/>
                    </a:moveTo>
                    <a:lnTo>
                      <a:pt x="1" y="1"/>
                    </a:lnTo>
                  </a:path>
                </a:pathLst>
              </a:custGeom>
              <a:noFill/>
              <a:ln w="2500" cap="flat" cmpd="sng">
                <a:solidFill>
                  <a:schemeClr val="lt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6" name="Google Shape;2276;p54"/>
              <p:cNvSpPr/>
              <p:nvPr/>
            </p:nvSpPr>
            <p:spPr>
              <a:xfrm>
                <a:off x="3514350" y="3322825"/>
                <a:ext cx="150125" cy="87575"/>
              </a:xfrm>
              <a:custGeom>
                <a:avLst/>
                <a:gdLst/>
                <a:ahLst/>
                <a:cxnLst/>
                <a:rect l="l" t="t" r="r" b="b"/>
                <a:pathLst>
                  <a:path w="6005" h="3503" fill="none" extrusionOk="0">
                    <a:moveTo>
                      <a:pt x="6005" y="1268"/>
                    </a:moveTo>
                    <a:lnTo>
                      <a:pt x="3603" y="3503"/>
                    </a:lnTo>
                    <a:lnTo>
                      <a:pt x="0" y="3036"/>
                    </a:lnTo>
                    <a:lnTo>
                      <a:pt x="2969" y="0"/>
                    </a:lnTo>
                  </a:path>
                </a:pathLst>
              </a:custGeom>
              <a:noFill/>
              <a:ln w="2500" cap="flat" cmpd="sng">
                <a:solidFill>
                  <a:schemeClr val="lt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7" name="Google Shape;2277;p54"/>
              <p:cNvSpPr/>
              <p:nvPr/>
            </p:nvSpPr>
            <p:spPr>
              <a:xfrm>
                <a:off x="3514350" y="3398700"/>
                <a:ext cx="134275" cy="91775"/>
              </a:xfrm>
              <a:custGeom>
                <a:avLst/>
                <a:gdLst/>
                <a:ahLst/>
                <a:cxnLst/>
                <a:rect l="l" t="t" r="r" b="b"/>
                <a:pathLst>
                  <a:path w="5371" h="3671" fill="none" extrusionOk="0">
                    <a:moveTo>
                      <a:pt x="5371" y="3236"/>
                    </a:moveTo>
                    <a:lnTo>
                      <a:pt x="3603" y="468"/>
                    </a:lnTo>
                    <a:lnTo>
                      <a:pt x="0" y="1"/>
                    </a:lnTo>
                    <a:lnTo>
                      <a:pt x="2102" y="3670"/>
                    </a:lnTo>
                  </a:path>
                </a:pathLst>
              </a:custGeom>
              <a:noFill/>
              <a:ln w="2500" cap="flat" cmpd="sng">
                <a:solidFill>
                  <a:schemeClr val="lt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8" name="Google Shape;2278;p54"/>
              <p:cNvSpPr/>
              <p:nvPr/>
            </p:nvSpPr>
            <p:spPr>
              <a:xfrm>
                <a:off x="3156600" y="3493150"/>
                <a:ext cx="292725" cy="377600"/>
              </a:xfrm>
              <a:custGeom>
                <a:avLst/>
                <a:gdLst/>
                <a:ahLst/>
                <a:cxnLst/>
                <a:rect l="l" t="t" r="r" b="b"/>
                <a:pathLst>
                  <a:path w="11709" h="15104" extrusionOk="0">
                    <a:moveTo>
                      <a:pt x="5766" y="1"/>
                    </a:moveTo>
                    <a:cubicBezTo>
                      <a:pt x="4160" y="1"/>
                      <a:pt x="3003" y="641"/>
                      <a:pt x="2235" y="1693"/>
                    </a:cubicBezTo>
                    <a:cubicBezTo>
                      <a:pt x="0" y="4762"/>
                      <a:pt x="1201" y="11267"/>
                      <a:pt x="4670" y="15103"/>
                    </a:cubicBezTo>
                    <a:cubicBezTo>
                      <a:pt x="6471" y="13902"/>
                      <a:pt x="7939" y="12301"/>
                      <a:pt x="9040" y="10466"/>
                    </a:cubicBezTo>
                    <a:cubicBezTo>
                      <a:pt x="9040" y="10433"/>
                      <a:pt x="9040" y="10433"/>
                      <a:pt x="9040" y="10400"/>
                    </a:cubicBezTo>
                    <a:cubicBezTo>
                      <a:pt x="11675" y="5963"/>
                      <a:pt x="11709" y="726"/>
                      <a:pt x="6638" y="59"/>
                    </a:cubicBezTo>
                    <a:cubicBezTo>
                      <a:pt x="6334" y="20"/>
                      <a:pt x="6043" y="1"/>
                      <a:pt x="576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9" name="Google Shape;2279;p54"/>
              <p:cNvSpPr/>
              <p:nvPr/>
            </p:nvSpPr>
            <p:spPr>
              <a:xfrm>
                <a:off x="3302525" y="3553825"/>
                <a:ext cx="87600" cy="150950"/>
              </a:xfrm>
              <a:custGeom>
                <a:avLst/>
                <a:gdLst/>
                <a:ahLst/>
                <a:cxnLst/>
                <a:rect l="l" t="t" r="r" b="b"/>
                <a:pathLst>
                  <a:path w="3504" h="6038" fill="none" extrusionOk="0">
                    <a:moveTo>
                      <a:pt x="2202" y="6038"/>
                    </a:moveTo>
                    <a:lnTo>
                      <a:pt x="1" y="3636"/>
                    </a:lnTo>
                    <a:lnTo>
                      <a:pt x="468" y="0"/>
                    </a:lnTo>
                    <a:lnTo>
                      <a:pt x="3503" y="2969"/>
                    </a:lnTo>
                  </a:path>
                </a:pathLst>
              </a:custGeom>
              <a:noFill/>
              <a:ln w="2500" cap="flat" cmpd="sng">
                <a:solidFill>
                  <a:schemeClr val="lt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0" name="Google Shape;2280;p54"/>
              <p:cNvSpPr/>
              <p:nvPr/>
            </p:nvSpPr>
            <p:spPr>
              <a:xfrm>
                <a:off x="3221650" y="3553825"/>
                <a:ext cx="92575" cy="134275"/>
              </a:xfrm>
              <a:custGeom>
                <a:avLst/>
                <a:gdLst/>
                <a:ahLst/>
                <a:cxnLst/>
                <a:rect l="l" t="t" r="r" b="b"/>
                <a:pathLst>
                  <a:path w="3703" h="5371" fill="none" extrusionOk="0">
                    <a:moveTo>
                      <a:pt x="467" y="5371"/>
                    </a:moveTo>
                    <a:lnTo>
                      <a:pt x="3236" y="3636"/>
                    </a:lnTo>
                    <a:lnTo>
                      <a:pt x="3703" y="0"/>
                    </a:lnTo>
                    <a:lnTo>
                      <a:pt x="0" y="2102"/>
                    </a:lnTo>
                  </a:path>
                </a:pathLst>
              </a:custGeom>
              <a:noFill/>
              <a:ln w="2500" cap="flat" cmpd="sng">
                <a:solidFill>
                  <a:schemeClr val="lt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1" name="Google Shape;2281;p54"/>
              <p:cNvSpPr/>
              <p:nvPr/>
            </p:nvSpPr>
            <p:spPr>
              <a:xfrm>
                <a:off x="3289175" y="3376200"/>
                <a:ext cx="47575" cy="371125"/>
              </a:xfrm>
              <a:custGeom>
                <a:avLst/>
                <a:gdLst/>
                <a:ahLst/>
                <a:cxnLst/>
                <a:rect l="l" t="t" r="r" b="b"/>
                <a:pathLst>
                  <a:path w="1903" h="14845" fill="none" extrusionOk="0">
                    <a:moveTo>
                      <a:pt x="1" y="14844"/>
                    </a:moveTo>
                    <a:lnTo>
                      <a:pt x="1902" y="0"/>
                    </a:lnTo>
                  </a:path>
                </a:pathLst>
              </a:custGeom>
              <a:noFill/>
              <a:ln w="2500" cap="flat" cmpd="sng">
                <a:solidFill>
                  <a:schemeClr val="lt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2" name="Google Shape;2282;p54"/>
              <p:cNvSpPr/>
              <p:nvPr/>
            </p:nvSpPr>
            <p:spPr>
              <a:xfrm>
                <a:off x="3121575" y="2179500"/>
                <a:ext cx="582925" cy="1521950"/>
              </a:xfrm>
              <a:custGeom>
                <a:avLst/>
                <a:gdLst/>
                <a:ahLst/>
                <a:cxnLst/>
                <a:rect l="l" t="t" r="r" b="b"/>
                <a:pathLst>
                  <a:path w="23317" h="60878" extrusionOk="0">
                    <a:moveTo>
                      <a:pt x="0" y="1"/>
                    </a:moveTo>
                    <a:lnTo>
                      <a:pt x="0" y="60878"/>
                    </a:lnTo>
                    <a:cubicBezTo>
                      <a:pt x="13743" y="57141"/>
                      <a:pt x="23317" y="44666"/>
                      <a:pt x="23317" y="30422"/>
                    </a:cubicBezTo>
                    <a:cubicBezTo>
                      <a:pt x="23317" y="16179"/>
                      <a:pt x="13743" y="3703"/>
                      <a:pt x="0" y="1"/>
                    </a:cubicBezTo>
                    <a:close/>
                  </a:path>
                </a:pathLst>
              </a:custGeom>
              <a:solidFill>
                <a:srgbClr val="E9AD4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3" name="Google Shape;2283;p54"/>
              <p:cNvSpPr/>
              <p:nvPr/>
            </p:nvSpPr>
            <p:spPr>
              <a:xfrm>
                <a:off x="3121575" y="2179500"/>
                <a:ext cx="582925" cy="1521950"/>
              </a:xfrm>
              <a:custGeom>
                <a:avLst/>
                <a:gdLst/>
                <a:ahLst/>
                <a:cxnLst/>
                <a:rect l="l" t="t" r="r" b="b"/>
                <a:pathLst>
                  <a:path w="23317" h="60878" extrusionOk="0">
                    <a:moveTo>
                      <a:pt x="0" y="1"/>
                    </a:moveTo>
                    <a:lnTo>
                      <a:pt x="0" y="60878"/>
                    </a:lnTo>
                    <a:cubicBezTo>
                      <a:pt x="13743" y="57141"/>
                      <a:pt x="23317" y="44666"/>
                      <a:pt x="23317" y="30422"/>
                    </a:cubicBezTo>
                    <a:cubicBezTo>
                      <a:pt x="23317" y="16179"/>
                      <a:pt x="13743" y="3703"/>
                      <a:pt x="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4" name="Google Shape;2284;p54"/>
              <p:cNvSpPr/>
              <p:nvPr/>
            </p:nvSpPr>
            <p:spPr>
              <a:xfrm>
                <a:off x="3121575" y="2373800"/>
                <a:ext cx="382800" cy="1158350"/>
              </a:xfrm>
              <a:custGeom>
                <a:avLst/>
                <a:gdLst/>
                <a:ahLst/>
                <a:cxnLst/>
                <a:rect l="l" t="t" r="r" b="b"/>
                <a:pathLst>
                  <a:path w="15312" h="46334" extrusionOk="0">
                    <a:moveTo>
                      <a:pt x="0" y="1"/>
                    </a:moveTo>
                    <a:lnTo>
                      <a:pt x="0" y="46334"/>
                    </a:lnTo>
                    <a:cubicBezTo>
                      <a:pt x="3269" y="44933"/>
                      <a:pt x="6205" y="42865"/>
                      <a:pt x="8640" y="40230"/>
                    </a:cubicBezTo>
                    <a:cubicBezTo>
                      <a:pt x="12943" y="35593"/>
                      <a:pt x="15311" y="29489"/>
                      <a:pt x="15311" y="23184"/>
                    </a:cubicBezTo>
                    <a:cubicBezTo>
                      <a:pt x="15311" y="16846"/>
                      <a:pt x="12943" y="10742"/>
                      <a:pt x="8640" y="6105"/>
                    </a:cubicBezTo>
                    <a:cubicBezTo>
                      <a:pt x="7839" y="5205"/>
                      <a:pt x="6938" y="4371"/>
                      <a:pt x="6004" y="3603"/>
                    </a:cubicBezTo>
                    <a:cubicBezTo>
                      <a:pt x="5037" y="2836"/>
                      <a:pt x="4036" y="2136"/>
                      <a:pt x="3002" y="1535"/>
                    </a:cubicBezTo>
                    <a:cubicBezTo>
                      <a:pt x="2035" y="968"/>
                      <a:pt x="1034" y="434"/>
                      <a:pt x="0" y="1"/>
                    </a:cubicBezTo>
                    <a:close/>
                  </a:path>
                </a:pathLst>
              </a:custGeom>
              <a:solidFill>
                <a:srgbClr val="E9AD4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5" name="Google Shape;2285;p54"/>
              <p:cNvSpPr/>
              <p:nvPr/>
            </p:nvSpPr>
            <p:spPr>
              <a:xfrm>
                <a:off x="3121575" y="2373800"/>
                <a:ext cx="382800" cy="1158350"/>
              </a:xfrm>
              <a:custGeom>
                <a:avLst/>
                <a:gdLst/>
                <a:ahLst/>
                <a:cxnLst/>
                <a:rect l="l" t="t" r="r" b="b"/>
                <a:pathLst>
                  <a:path w="15312" h="46334" extrusionOk="0">
                    <a:moveTo>
                      <a:pt x="0" y="1"/>
                    </a:moveTo>
                    <a:lnTo>
                      <a:pt x="0" y="46334"/>
                    </a:lnTo>
                    <a:cubicBezTo>
                      <a:pt x="3269" y="44933"/>
                      <a:pt x="6205" y="42865"/>
                      <a:pt x="8640" y="40230"/>
                    </a:cubicBezTo>
                    <a:cubicBezTo>
                      <a:pt x="12943" y="35593"/>
                      <a:pt x="15311" y="29489"/>
                      <a:pt x="15311" y="23184"/>
                    </a:cubicBezTo>
                    <a:cubicBezTo>
                      <a:pt x="15311" y="16846"/>
                      <a:pt x="12943" y="10742"/>
                      <a:pt x="8640" y="6105"/>
                    </a:cubicBezTo>
                    <a:cubicBezTo>
                      <a:pt x="7839" y="5205"/>
                      <a:pt x="6938" y="4371"/>
                      <a:pt x="6004" y="3603"/>
                    </a:cubicBezTo>
                    <a:cubicBezTo>
                      <a:pt x="5037" y="2836"/>
                      <a:pt x="4036" y="2136"/>
                      <a:pt x="3002" y="1535"/>
                    </a:cubicBezTo>
                    <a:cubicBezTo>
                      <a:pt x="2035" y="968"/>
                      <a:pt x="1034" y="434"/>
                      <a:pt x="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6" name="Google Shape;2286;p54"/>
              <p:cNvSpPr/>
              <p:nvPr/>
            </p:nvSpPr>
            <p:spPr>
              <a:xfrm>
                <a:off x="3196625" y="2412175"/>
                <a:ext cx="75075" cy="1081625"/>
              </a:xfrm>
              <a:custGeom>
                <a:avLst/>
                <a:gdLst/>
                <a:ahLst/>
                <a:cxnLst/>
                <a:rect l="l" t="t" r="r" b="b"/>
                <a:pathLst>
                  <a:path w="3003" h="43265" extrusionOk="0">
                    <a:moveTo>
                      <a:pt x="0" y="0"/>
                    </a:moveTo>
                    <a:lnTo>
                      <a:pt x="0" y="43265"/>
                    </a:lnTo>
                    <a:cubicBezTo>
                      <a:pt x="1034" y="42664"/>
                      <a:pt x="2035" y="41964"/>
                      <a:pt x="3002" y="41196"/>
                    </a:cubicBezTo>
                    <a:lnTo>
                      <a:pt x="3002" y="2102"/>
                    </a:lnTo>
                    <a:cubicBezTo>
                      <a:pt x="2035" y="1301"/>
                      <a:pt x="1034" y="601"/>
                      <a:pt x="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7" name="Google Shape;2287;p54"/>
              <p:cNvSpPr/>
              <p:nvPr/>
            </p:nvSpPr>
            <p:spPr>
              <a:xfrm>
                <a:off x="3337550" y="2526425"/>
                <a:ext cx="75925" cy="853125"/>
              </a:xfrm>
              <a:custGeom>
                <a:avLst/>
                <a:gdLst/>
                <a:ahLst/>
                <a:cxnLst/>
                <a:rect l="l" t="t" r="r" b="b"/>
                <a:pathLst>
                  <a:path w="3037" h="34125" extrusionOk="0">
                    <a:moveTo>
                      <a:pt x="1" y="0"/>
                    </a:moveTo>
                    <a:lnTo>
                      <a:pt x="1" y="34125"/>
                    </a:lnTo>
                    <a:cubicBezTo>
                      <a:pt x="1135" y="32890"/>
                      <a:pt x="2169" y="31556"/>
                      <a:pt x="3036" y="30122"/>
                    </a:cubicBezTo>
                    <a:lnTo>
                      <a:pt x="3036" y="4003"/>
                    </a:lnTo>
                    <a:cubicBezTo>
                      <a:pt x="2169" y="2569"/>
                      <a:pt x="1135" y="1234"/>
                      <a:pt x="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8" name="Google Shape;2288;p54"/>
              <p:cNvSpPr/>
              <p:nvPr/>
            </p:nvSpPr>
            <p:spPr>
              <a:xfrm>
                <a:off x="3179100" y="2342125"/>
                <a:ext cx="484550" cy="847300"/>
              </a:xfrm>
              <a:custGeom>
                <a:avLst/>
                <a:gdLst/>
                <a:ahLst/>
                <a:cxnLst/>
                <a:rect l="l" t="t" r="r" b="b"/>
                <a:pathLst>
                  <a:path w="19382" h="33892" fill="none" extrusionOk="0">
                    <a:moveTo>
                      <a:pt x="1" y="34"/>
                    </a:moveTo>
                    <a:lnTo>
                      <a:pt x="3337" y="34"/>
                    </a:lnTo>
                    <a:cubicBezTo>
                      <a:pt x="4271" y="0"/>
                      <a:pt x="5038" y="767"/>
                      <a:pt x="5038" y="1701"/>
                    </a:cubicBezTo>
                    <a:lnTo>
                      <a:pt x="5038" y="1968"/>
                    </a:lnTo>
                    <a:cubicBezTo>
                      <a:pt x="5038" y="2902"/>
                      <a:pt x="5772" y="3670"/>
                      <a:pt x="6706" y="3670"/>
                    </a:cubicBezTo>
                    <a:lnTo>
                      <a:pt x="6972" y="3670"/>
                    </a:lnTo>
                    <a:cubicBezTo>
                      <a:pt x="7906" y="3670"/>
                      <a:pt x="8674" y="4437"/>
                      <a:pt x="8674" y="5371"/>
                    </a:cubicBezTo>
                    <a:lnTo>
                      <a:pt x="8674" y="5371"/>
                    </a:lnTo>
                    <a:cubicBezTo>
                      <a:pt x="8674" y="6305"/>
                      <a:pt x="9408" y="7039"/>
                      <a:pt x="10342" y="7072"/>
                    </a:cubicBezTo>
                    <a:lnTo>
                      <a:pt x="11542" y="7072"/>
                    </a:lnTo>
                    <a:cubicBezTo>
                      <a:pt x="12176" y="7072"/>
                      <a:pt x="12743" y="7439"/>
                      <a:pt x="13043" y="8006"/>
                    </a:cubicBezTo>
                    <a:cubicBezTo>
                      <a:pt x="16779" y="13076"/>
                      <a:pt x="19381" y="24384"/>
                      <a:pt x="15912" y="33891"/>
                    </a:cubicBezTo>
                  </a:path>
                </a:pathLst>
              </a:custGeom>
              <a:noFill/>
              <a:ln w="10850" cap="flat" cmpd="sng">
                <a:solidFill>
                  <a:schemeClr val="accent2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9" name="Google Shape;2289;p54"/>
              <p:cNvSpPr/>
              <p:nvPr/>
            </p:nvSpPr>
            <p:spPr>
              <a:xfrm>
                <a:off x="3942975" y="2904200"/>
                <a:ext cx="145150" cy="186825"/>
              </a:xfrm>
              <a:custGeom>
                <a:avLst/>
                <a:gdLst/>
                <a:ahLst/>
                <a:cxnLst/>
                <a:rect l="l" t="t" r="r" b="b"/>
                <a:pathLst>
                  <a:path w="5806" h="7473" extrusionOk="0">
                    <a:moveTo>
                      <a:pt x="3337" y="0"/>
                    </a:moveTo>
                    <a:cubicBezTo>
                      <a:pt x="3170" y="33"/>
                      <a:pt x="3003" y="100"/>
                      <a:pt x="2836" y="167"/>
                    </a:cubicBezTo>
                    <a:cubicBezTo>
                      <a:pt x="1936" y="667"/>
                      <a:pt x="1202" y="1401"/>
                      <a:pt x="701" y="2302"/>
                    </a:cubicBezTo>
                    <a:lnTo>
                      <a:pt x="635" y="2302"/>
                    </a:lnTo>
                    <a:lnTo>
                      <a:pt x="568" y="2569"/>
                    </a:lnTo>
                    <a:cubicBezTo>
                      <a:pt x="535" y="2635"/>
                      <a:pt x="501" y="2702"/>
                      <a:pt x="468" y="2769"/>
                    </a:cubicBezTo>
                    <a:cubicBezTo>
                      <a:pt x="234" y="3336"/>
                      <a:pt x="101" y="3936"/>
                      <a:pt x="68" y="4537"/>
                    </a:cubicBezTo>
                    <a:lnTo>
                      <a:pt x="1" y="5337"/>
                    </a:lnTo>
                    <a:cubicBezTo>
                      <a:pt x="1" y="5337"/>
                      <a:pt x="1" y="5371"/>
                      <a:pt x="1" y="5371"/>
                    </a:cubicBezTo>
                    <a:cubicBezTo>
                      <a:pt x="1" y="5404"/>
                      <a:pt x="1" y="5437"/>
                      <a:pt x="1" y="5504"/>
                    </a:cubicBezTo>
                    <a:cubicBezTo>
                      <a:pt x="1" y="5504"/>
                      <a:pt x="1" y="5537"/>
                      <a:pt x="1" y="5537"/>
                    </a:cubicBezTo>
                    <a:lnTo>
                      <a:pt x="1" y="5571"/>
                    </a:lnTo>
                    <a:lnTo>
                      <a:pt x="1" y="5737"/>
                    </a:lnTo>
                    <a:cubicBezTo>
                      <a:pt x="68" y="6038"/>
                      <a:pt x="168" y="6338"/>
                      <a:pt x="368" y="6605"/>
                    </a:cubicBezTo>
                    <a:cubicBezTo>
                      <a:pt x="501" y="6805"/>
                      <a:pt x="701" y="7005"/>
                      <a:pt x="902" y="7138"/>
                    </a:cubicBezTo>
                    <a:cubicBezTo>
                      <a:pt x="1135" y="7272"/>
                      <a:pt x="1369" y="7372"/>
                      <a:pt x="1669" y="7439"/>
                    </a:cubicBezTo>
                    <a:cubicBezTo>
                      <a:pt x="1736" y="7439"/>
                      <a:pt x="1836" y="7472"/>
                      <a:pt x="1902" y="7472"/>
                    </a:cubicBezTo>
                    <a:cubicBezTo>
                      <a:pt x="2036" y="7472"/>
                      <a:pt x="2169" y="7472"/>
                      <a:pt x="2303" y="7439"/>
                    </a:cubicBezTo>
                    <a:cubicBezTo>
                      <a:pt x="2403" y="7439"/>
                      <a:pt x="2469" y="7405"/>
                      <a:pt x="2569" y="7405"/>
                    </a:cubicBezTo>
                    <a:cubicBezTo>
                      <a:pt x="2636" y="7372"/>
                      <a:pt x="2736" y="7339"/>
                      <a:pt x="2803" y="7305"/>
                    </a:cubicBezTo>
                    <a:lnTo>
                      <a:pt x="2936" y="7239"/>
                    </a:lnTo>
                    <a:cubicBezTo>
                      <a:pt x="3103" y="7172"/>
                      <a:pt x="3270" y="7072"/>
                      <a:pt x="3437" y="6972"/>
                    </a:cubicBezTo>
                    <a:cubicBezTo>
                      <a:pt x="4337" y="6338"/>
                      <a:pt x="5038" y="5471"/>
                      <a:pt x="5438" y="4470"/>
                    </a:cubicBezTo>
                    <a:lnTo>
                      <a:pt x="5438" y="4403"/>
                    </a:lnTo>
                    <a:cubicBezTo>
                      <a:pt x="5505" y="4203"/>
                      <a:pt x="5572" y="4003"/>
                      <a:pt x="5638" y="3803"/>
                    </a:cubicBezTo>
                    <a:lnTo>
                      <a:pt x="5805" y="3169"/>
                    </a:lnTo>
                    <a:lnTo>
                      <a:pt x="5738" y="3169"/>
                    </a:lnTo>
                    <a:lnTo>
                      <a:pt x="5738" y="3036"/>
                    </a:lnTo>
                    <a:lnTo>
                      <a:pt x="5738" y="2935"/>
                    </a:lnTo>
                    <a:lnTo>
                      <a:pt x="5805" y="2135"/>
                    </a:lnTo>
                    <a:cubicBezTo>
                      <a:pt x="5805" y="1801"/>
                      <a:pt x="5738" y="1434"/>
                      <a:pt x="5605" y="1134"/>
                    </a:cubicBezTo>
                    <a:cubicBezTo>
                      <a:pt x="5538" y="1034"/>
                      <a:pt x="5505" y="967"/>
                      <a:pt x="5472" y="901"/>
                    </a:cubicBezTo>
                    <a:cubicBezTo>
                      <a:pt x="5438" y="867"/>
                      <a:pt x="5438" y="834"/>
                      <a:pt x="5405" y="834"/>
                    </a:cubicBezTo>
                    <a:lnTo>
                      <a:pt x="5338" y="701"/>
                    </a:lnTo>
                    <a:cubicBezTo>
                      <a:pt x="5238" y="600"/>
                      <a:pt x="5138" y="500"/>
                      <a:pt x="5005" y="400"/>
                    </a:cubicBezTo>
                    <a:lnTo>
                      <a:pt x="4971" y="400"/>
                    </a:lnTo>
                    <a:cubicBezTo>
                      <a:pt x="4971" y="400"/>
                      <a:pt x="5005" y="400"/>
                      <a:pt x="5005" y="434"/>
                    </a:cubicBezTo>
                    <a:cubicBezTo>
                      <a:pt x="5071" y="567"/>
                      <a:pt x="5105" y="734"/>
                      <a:pt x="5105" y="934"/>
                    </a:cubicBezTo>
                    <a:lnTo>
                      <a:pt x="5071" y="1534"/>
                    </a:lnTo>
                    <a:cubicBezTo>
                      <a:pt x="4971" y="2835"/>
                      <a:pt x="4237" y="3970"/>
                      <a:pt x="3103" y="4537"/>
                    </a:cubicBezTo>
                    <a:cubicBezTo>
                      <a:pt x="3003" y="4603"/>
                      <a:pt x="2903" y="4637"/>
                      <a:pt x="2803" y="4637"/>
                    </a:cubicBezTo>
                    <a:cubicBezTo>
                      <a:pt x="2743" y="4644"/>
                      <a:pt x="2681" y="4648"/>
                      <a:pt x="2620" y="4648"/>
                    </a:cubicBezTo>
                    <a:cubicBezTo>
                      <a:pt x="2406" y="4648"/>
                      <a:pt x="2191" y="4599"/>
                      <a:pt x="2036" y="4470"/>
                    </a:cubicBezTo>
                    <a:cubicBezTo>
                      <a:pt x="1969" y="4437"/>
                      <a:pt x="1936" y="4370"/>
                      <a:pt x="1869" y="4336"/>
                    </a:cubicBezTo>
                    <a:cubicBezTo>
                      <a:pt x="1736" y="4170"/>
                      <a:pt x="1635" y="3936"/>
                      <a:pt x="1602" y="3703"/>
                    </a:cubicBezTo>
                    <a:cubicBezTo>
                      <a:pt x="1602" y="3669"/>
                      <a:pt x="1602" y="3603"/>
                      <a:pt x="1602" y="3569"/>
                    </a:cubicBezTo>
                    <a:lnTo>
                      <a:pt x="1635" y="2935"/>
                    </a:lnTo>
                    <a:cubicBezTo>
                      <a:pt x="1635" y="2769"/>
                      <a:pt x="1669" y="2635"/>
                      <a:pt x="1702" y="2502"/>
                    </a:cubicBezTo>
                    <a:cubicBezTo>
                      <a:pt x="1869" y="1434"/>
                      <a:pt x="2536" y="500"/>
                      <a:pt x="34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0" name="Google Shape;2290;p54"/>
              <p:cNvSpPr/>
              <p:nvPr/>
            </p:nvSpPr>
            <p:spPr>
              <a:xfrm>
                <a:off x="4029725" y="29033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close/>
                  </a:path>
                </a:pathLst>
              </a:custGeom>
              <a:solidFill>
                <a:srgbClr val="2542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1" name="Google Shape;2291;p54"/>
              <p:cNvSpPr/>
              <p:nvPr/>
            </p:nvSpPr>
            <p:spPr>
              <a:xfrm>
                <a:off x="3953825" y="2864225"/>
                <a:ext cx="143475" cy="186750"/>
              </a:xfrm>
              <a:custGeom>
                <a:avLst/>
                <a:gdLst/>
                <a:ahLst/>
                <a:cxnLst/>
                <a:rect l="l" t="t" r="r" b="b"/>
                <a:pathLst>
                  <a:path w="5739" h="7470" extrusionOk="0">
                    <a:moveTo>
                      <a:pt x="3620" y="1388"/>
                    </a:moveTo>
                    <a:cubicBezTo>
                      <a:pt x="4012" y="1388"/>
                      <a:pt x="4403" y="1616"/>
                      <a:pt x="4571" y="1999"/>
                    </a:cubicBezTo>
                    <a:cubicBezTo>
                      <a:pt x="4637" y="2133"/>
                      <a:pt x="4671" y="2266"/>
                      <a:pt x="4671" y="2400"/>
                    </a:cubicBezTo>
                    <a:lnTo>
                      <a:pt x="4671" y="2500"/>
                    </a:lnTo>
                    <a:lnTo>
                      <a:pt x="4637" y="3067"/>
                    </a:lnTo>
                    <a:lnTo>
                      <a:pt x="4637" y="3133"/>
                    </a:lnTo>
                    <a:cubicBezTo>
                      <a:pt x="4537" y="4401"/>
                      <a:pt x="3803" y="5535"/>
                      <a:pt x="2669" y="6136"/>
                    </a:cubicBezTo>
                    <a:cubicBezTo>
                      <a:pt x="2569" y="6169"/>
                      <a:pt x="2469" y="6202"/>
                      <a:pt x="2369" y="6236"/>
                    </a:cubicBezTo>
                    <a:lnTo>
                      <a:pt x="2069" y="6236"/>
                    </a:lnTo>
                    <a:cubicBezTo>
                      <a:pt x="1902" y="6202"/>
                      <a:pt x="1735" y="6136"/>
                      <a:pt x="1602" y="6036"/>
                    </a:cubicBezTo>
                    <a:lnTo>
                      <a:pt x="1568" y="6002"/>
                    </a:lnTo>
                    <a:cubicBezTo>
                      <a:pt x="1535" y="5969"/>
                      <a:pt x="1468" y="5935"/>
                      <a:pt x="1435" y="5902"/>
                    </a:cubicBezTo>
                    <a:cubicBezTo>
                      <a:pt x="1302" y="5735"/>
                      <a:pt x="1201" y="5535"/>
                      <a:pt x="1168" y="5302"/>
                    </a:cubicBezTo>
                    <a:cubicBezTo>
                      <a:pt x="1168" y="5235"/>
                      <a:pt x="1168" y="5168"/>
                      <a:pt x="1168" y="5135"/>
                    </a:cubicBezTo>
                    <a:lnTo>
                      <a:pt x="1201" y="4501"/>
                    </a:lnTo>
                    <a:cubicBezTo>
                      <a:pt x="1201" y="4368"/>
                      <a:pt x="1235" y="4201"/>
                      <a:pt x="1268" y="4067"/>
                    </a:cubicBezTo>
                    <a:cubicBezTo>
                      <a:pt x="1402" y="3300"/>
                      <a:pt x="1802" y="2600"/>
                      <a:pt x="2369" y="2066"/>
                    </a:cubicBezTo>
                    <a:cubicBezTo>
                      <a:pt x="2536" y="1933"/>
                      <a:pt x="2703" y="1799"/>
                      <a:pt x="2869" y="1666"/>
                    </a:cubicBezTo>
                    <a:lnTo>
                      <a:pt x="3036" y="1566"/>
                    </a:lnTo>
                    <a:lnTo>
                      <a:pt x="3170" y="1499"/>
                    </a:lnTo>
                    <a:cubicBezTo>
                      <a:pt x="3311" y="1424"/>
                      <a:pt x="3466" y="1388"/>
                      <a:pt x="3620" y="1388"/>
                    </a:cubicBezTo>
                    <a:close/>
                    <a:moveTo>
                      <a:pt x="3727" y="0"/>
                    </a:moveTo>
                    <a:cubicBezTo>
                      <a:pt x="3417" y="0"/>
                      <a:pt x="3102" y="73"/>
                      <a:pt x="2803" y="231"/>
                    </a:cubicBezTo>
                    <a:lnTo>
                      <a:pt x="2569" y="331"/>
                    </a:lnTo>
                    <a:cubicBezTo>
                      <a:pt x="2402" y="432"/>
                      <a:pt x="2236" y="565"/>
                      <a:pt x="2069" y="665"/>
                    </a:cubicBezTo>
                    <a:cubicBezTo>
                      <a:pt x="1368" y="1199"/>
                      <a:pt x="835" y="1866"/>
                      <a:pt x="468" y="2633"/>
                    </a:cubicBezTo>
                    <a:cubicBezTo>
                      <a:pt x="534" y="2767"/>
                      <a:pt x="501" y="2833"/>
                      <a:pt x="468" y="2900"/>
                    </a:cubicBezTo>
                    <a:cubicBezTo>
                      <a:pt x="468" y="2933"/>
                      <a:pt x="434" y="2933"/>
                      <a:pt x="434" y="2967"/>
                    </a:cubicBezTo>
                    <a:lnTo>
                      <a:pt x="368" y="3100"/>
                    </a:lnTo>
                    <a:cubicBezTo>
                      <a:pt x="368" y="3133"/>
                      <a:pt x="368" y="3167"/>
                      <a:pt x="334" y="3200"/>
                    </a:cubicBezTo>
                    <a:cubicBezTo>
                      <a:pt x="334" y="3234"/>
                      <a:pt x="301" y="3267"/>
                      <a:pt x="301" y="3300"/>
                    </a:cubicBezTo>
                    <a:cubicBezTo>
                      <a:pt x="301" y="3334"/>
                      <a:pt x="267" y="3434"/>
                      <a:pt x="234" y="3500"/>
                    </a:cubicBezTo>
                    <a:cubicBezTo>
                      <a:pt x="234" y="3567"/>
                      <a:pt x="201" y="3667"/>
                      <a:pt x="201" y="3734"/>
                    </a:cubicBezTo>
                    <a:cubicBezTo>
                      <a:pt x="167" y="3767"/>
                      <a:pt x="167" y="3767"/>
                      <a:pt x="167" y="3801"/>
                    </a:cubicBezTo>
                    <a:cubicBezTo>
                      <a:pt x="167" y="3901"/>
                      <a:pt x="134" y="4001"/>
                      <a:pt x="134" y="4101"/>
                    </a:cubicBezTo>
                    <a:cubicBezTo>
                      <a:pt x="101" y="4268"/>
                      <a:pt x="67" y="4434"/>
                      <a:pt x="67" y="4601"/>
                    </a:cubicBezTo>
                    <a:lnTo>
                      <a:pt x="34" y="5368"/>
                    </a:lnTo>
                    <a:cubicBezTo>
                      <a:pt x="1" y="5502"/>
                      <a:pt x="1" y="5635"/>
                      <a:pt x="34" y="5769"/>
                    </a:cubicBezTo>
                    <a:cubicBezTo>
                      <a:pt x="1" y="5769"/>
                      <a:pt x="1" y="5802"/>
                      <a:pt x="34" y="5835"/>
                    </a:cubicBezTo>
                    <a:cubicBezTo>
                      <a:pt x="34" y="5869"/>
                      <a:pt x="34" y="5869"/>
                      <a:pt x="34" y="5902"/>
                    </a:cubicBezTo>
                    <a:cubicBezTo>
                      <a:pt x="1" y="5902"/>
                      <a:pt x="1" y="5935"/>
                      <a:pt x="34" y="5935"/>
                    </a:cubicBezTo>
                    <a:cubicBezTo>
                      <a:pt x="34" y="5969"/>
                      <a:pt x="34" y="6002"/>
                      <a:pt x="34" y="6036"/>
                    </a:cubicBezTo>
                    <a:cubicBezTo>
                      <a:pt x="34" y="6036"/>
                      <a:pt x="34" y="6069"/>
                      <a:pt x="34" y="6069"/>
                    </a:cubicBezTo>
                    <a:lnTo>
                      <a:pt x="67" y="6202"/>
                    </a:lnTo>
                    <a:cubicBezTo>
                      <a:pt x="101" y="6269"/>
                      <a:pt x="134" y="6336"/>
                      <a:pt x="167" y="6369"/>
                    </a:cubicBezTo>
                    <a:cubicBezTo>
                      <a:pt x="167" y="6402"/>
                      <a:pt x="201" y="6436"/>
                      <a:pt x="234" y="6469"/>
                    </a:cubicBezTo>
                    <a:cubicBezTo>
                      <a:pt x="234" y="6536"/>
                      <a:pt x="267" y="6569"/>
                      <a:pt x="301" y="6636"/>
                    </a:cubicBezTo>
                    <a:cubicBezTo>
                      <a:pt x="334" y="6636"/>
                      <a:pt x="334" y="6669"/>
                      <a:pt x="368" y="6703"/>
                    </a:cubicBezTo>
                    <a:cubicBezTo>
                      <a:pt x="368" y="6703"/>
                      <a:pt x="368" y="6703"/>
                      <a:pt x="401" y="6736"/>
                    </a:cubicBezTo>
                    <a:cubicBezTo>
                      <a:pt x="434" y="6769"/>
                      <a:pt x="468" y="6836"/>
                      <a:pt x="501" y="6869"/>
                    </a:cubicBezTo>
                    <a:cubicBezTo>
                      <a:pt x="634" y="6970"/>
                      <a:pt x="734" y="7070"/>
                      <a:pt x="868" y="7170"/>
                    </a:cubicBezTo>
                    <a:cubicBezTo>
                      <a:pt x="935" y="7203"/>
                      <a:pt x="1001" y="7236"/>
                      <a:pt x="1068" y="7270"/>
                    </a:cubicBezTo>
                    <a:cubicBezTo>
                      <a:pt x="1101" y="7303"/>
                      <a:pt x="1135" y="7303"/>
                      <a:pt x="1168" y="7336"/>
                    </a:cubicBezTo>
                    <a:lnTo>
                      <a:pt x="1268" y="7370"/>
                    </a:lnTo>
                    <a:lnTo>
                      <a:pt x="1335" y="7370"/>
                    </a:lnTo>
                    <a:lnTo>
                      <a:pt x="1402" y="7403"/>
                    </a:lnTo>
                    <a:lnTo>
                      <a:pt x="1502" y="7403"/>
                    </a:lnTo>
                    <a:cubicBezTo>
                      <a:pt x="1602" y="7437"/>
                      <a:pt x="1668" y="7470"/>
                      <a:pt x="1735" y="7470"/>
                    </a:cubicBezTo>
                    <a:lnTo>
                      <a:pt x="2169" y="7470"/>
                    </a:lnTo>
                    <a:cubicBezTo>
                      <a:pt x="2236" y="7437"/>
                      <a:pt x="2269" y="7437"/>
                      <a:pt x="2302" y="7437"/>
                    </a:cubicBezTo>
                    <a:lnTo>
                      <a:pt x="2402" y="7437"/>
                    </a:lnTo>
                    <a:cubicBezTo>
                      <a:pt x="2436" y="7437"/>
                      <a:pt x="2436" y="7403"/>
                      <a:pt x="2469" y="7403"/>
                    </a:cubicBezTo>
                    <a:cubicBezTo>
                      <a:pt x="2602" y="7370"/>
                      <a:pt x="2736" y="7336"/>
                      <a:pt x="2869" y="7270"/>
                    </a:cubicBezTo>
                    <a:cubicBezTo>
                      <a:pt x="3937" y="6703"/>
                      <a:pt x="4804" y="5802"/>
                      <a:pt x="5271" y="4701"/>
                    </a:cubicBezTo>
                    <a:cubicBezTo>
                      <a:pt x="5538" y="4134"/>
                      <a:pt x="5671" y="3534"/>
                      <a:pt x="5705" y="2933"/>
                    </a:cubicBezTo>
                    <a:lnTo>
                      <a:pt x="5738" y="2300"/>
                    </a:lnTo>
                    <a:lnTo>
                      <a:pt x="5738" y="2166"/>
                    </a:lnTo>
                    <a:cubicBezTo>
                      <a:pt x="5738" y="1999"/>
                      <a:pt x="5738" y="1833"/>
                      <a:pt x="5705" y="1666"/>
                    </a:cubicBezTo>
                    <a:cubicBezTo>
                      <a:pt x="5529" y="664"/>
                      <a:pt x="4658" y="0"/>
                      <a:pt x="372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2" name="Google Shape;2292;p54"/>
              <p:cNvSpPr/>
              <p:nvPr/>
            </p:nvSpPr>
            <p:spPr>
              <a:xfrm>
                <a:off x="4067250" y="2912525"/>
                <a:ext cx="850" cy="850"/>
              </a:xfrm>
              <a:custGeom>
                <a:avLst/>
                <a:gdLst/>
                <a:ahLst/>
                <a:cxnLst/>
                <a:rect l="l" t="t" r="r" b="b"/>
                <a:pathLst>
                  <a:path w="34" h="34" extrusionOk="0">
                    <a:moveTo>
                      <a:pt x="0" y="1"/>
                    </a:moveTo>
                    <a:cubicBezTo>
                      <a:pt x="0" y="34"/>
                      <a:pt x="34" y="34"/>
                      <a:pt x="34" y="34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97C8A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3" name="Google Shape;2293;p54"/>
              <p:cNvSpPr/>
              <p:nvPr/>
            </p:nvSpPr>
            <p:spPr>
              <a:xfrm>
                <a:off x="4029725" y="29033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close/>
                  </a:path>
                </a:pathLst>
              </a:custGeom>
              <a:solidFill>
                <a:srgbClr val="97C8A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4" name="Google Shape;2294;p54"/>
              <p:cNvSpPr/>
              <p:nvPr/>
            </p:nvSpPr>
            <p:spPr>
              <a:xfrm>
                <a:off x="3983850" y="2950050"/>
                <a:ext cx="51725" cy="88425"/>
              </a:xfrm>
              <a:custGeom>
                <a:avLst/>
                <a:gdLst/>
                <a:ahLst/>
                <a:cxnLst/>
                <a:rect l="l" t="t" r="r" b="b"/>
                <a:pathLst>
                  <a:path w="2069" h="3537" extrusionOk="0">
                    <a:moveTo>
                      <a:pt x="1568" y="1"/>
                    </a:moveTo>
                    <a:lnTo>
                      <a:pt x="0" y="3303"/>
                    </a:lnTo>
                    <a:lnTo>
                      <a:pt x="501" y="3537"/>
                    </a:lnTo>
                    <a:lnTo>
                      <a:pt x="2069" y="268"/>
                    </a:lnTo>
                    <a:lnTo>
                      <a:pt x="156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5" name="Google Shape;2295;p54"/>
              <p:cNvSpPr/>
              <p:nvPr/>
            </p:nvSpPr>
            <p:spPr>
              <a:xfrm>
                <a:off x="4023050" y="2907525"/>
                <a:ext cx="76750" cy="55900"/>
              </a:xfrm>
              <a:custGeom>
                <a:avLst/>
                <a:gdLst/>
                <a:ahLst/>
                <a:cxnLst/>
                <a:rect l="l" t="t" r="r" b="b"/>
                <a:pathLst>
                  <a:path w="3070" h="2236" extrusionOk="0">
                    <a:moveTo>
                      <a:pt x="3036" y="0"/>
                    </a:moveTo>
                    <a:lnTo>
                      <a:pt x="2102" y="534"/>
                    </a:lnTo>
                    <a:lnTo>
                      <a:pt x="1902" y="634"/>
                    </a:lnTo>
                    <a:lnTo>
                      <a:pt x="367" y="1502"/>
                    </a:lnTo>
                    <a:lnTo>
                      <a:pt x="0" y="1735"/>
                    </a:lnTo>
                    <a:lnTo>
                      <a:pt x="134" y="2002"/>
                    </a:lnTo>
                    <a:lnTo>
                      <a:pt x="267" y="2235"/>
                    </a:lnTo>
                    <a:lnTo>
                      <a:pt x="434" y="2135"/>
                    </a:lnTo>
                    <a:lnTo>
                      <a:pt x="1868" y="1301"/>
                    </a:lnTo>
                    <a:lnTo>
                      <a:pt x="2402" y="1001"/>
                    </a:lnTo>
                    <a:lnTo>
                      <a:pt x="3069" y="634"/>
                    </a:lnTo>
                    <a:lnTo>
                      <a:pt x="3069" y="501"/>
                    </a:lnTo>
                    <a:cubicBezTo>
                      <a:pt x="3069" y="334"/>
                      <a:pt x="3069" y="167"/>
                      <a:pt x="30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6" name="Google Shape;2296;p54"/>
              <p:cNvSpPr/>
              <p:nvPr/>
            </p:nvSpPr>
            <p:spPr>
              <a:xfrm>
                <a:off x="4007200" y="2874175"/>
                <a:ext cx="26700" cy="84250"/>
              </a:xfrm>
              <a:custGeom>
                <a:avLst/>
                <a:gdLst/>
                <a:ahLst/>
                <a:cxnLst/>
                <a:rect l="l" t="t" r="r" b="b"/>
                <a:pathLst>
                  <a:path w="1068" h="3370" extrusionOk="0">
                    <a:moveTo>
                      <a:pt x="534" y="0"/>
                    </a:moveTo>
                    <a:lnTo>
                      <a:pt x="0" y="334"/>
                    </a:lnTo>
                    <a:lnTo>
                      <a:pt x="201" y="1401"/>
                    </a:lnTo>
                    <a:lnTo>
                      <a:pt x="234" y="1635"/>
                    </a:lnTo>
                    <a:lnTo>
                      <a:pt x="501" y="3303"/>
                    </a:lnTo>
                    <a:lnTo>
                      <a:pt x="534" y="3369"/>
                    </a:lnTo>
                    <a:lnTo>
                      <a:pt x="801" y="3303"/>
                    </a:lnTo>
                    <a:lnTo>
                      <a:pt x="1068" y="3269"/>
                    </a:lnTo>
                    <a:lnTo>
                      <a:pt x="1001" y="2836"/>
                    </a:lnTo>
                    <a:lnTo>
                      <a:pt x="734" y="1268"/>
                    </a:lnTo>
                    <a:lnTo>
                      <a:pt x="734" y="1201"/>
                    </a:lnTo>
                    <a:lnTo>
                      <a:pt x="53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7" name="Google Shape;2297;p54"/>
              <p:cNvSpPr/>
              <p:nvPr/>
            </p:nvSpPr>
            <p:spPr>
              <a:xfrm>
                <a:off x="3567725" y="2450350"/>
                <a:ext cx="192650" cy="140675"/>
              </a:xfrm>
              <a:custGeom>
                <a:avLst/>
                <a:gdLst/>
                <a:ahLst/>
                <a:cxnLst/>
                <a:rect l="l" t="t" r="r" b="b"/>
                <a:pathLst>
                  <a:path w="7706" h="5627" extrusionOk="0">
                    <a:moveTo>
                      <a:pt x="4854" y="1"/>
                    </a:moveTo>
                    <a:cubicBezTo>
                      <a:pt x="3997" y="1"/>
                      <a:pt x="3141" y="209"/>
                      <a:pt x="2369" y="608"/>
                    </a:cubicBezTo>
                    <a:lnTo>
                      <a:pt x="2335" y="608"/>
                    </a:lnTo>
                    <a:cubicBezTo>
                      <a:pt x="2135" y="742"/>
                      <a:pt x="1968" y="842"/>
                      <a:pt x="1802" y="975"/>
                    </a:cubicBezTo>
                    <a:lnTo>
                      <a:pt x="1234" y="1309"/>
                    </a:lnTo>
                    <a:lnTo>
                      <a:pt x="1301" y="1375"/>
                    </a:lnTo>
                    <a:lnTo>
                      <a:pt x="1201" y="1475"/>
                    </a:lnTo>
                    <a:lnTo>
                      <a:pt x="1101" y="1542"/>
                    </a:lnTo>
                    <a:lnTo>
                      <a:pt x="567" y="2109"/>
                    </a:lnTo>
                    <a:cubicBezTo>
                      <a:pt x="300" y="2343"/>
                      <a:pt x="134" y="2676"/>
                      <a:pt x="34" y="3010"/>
                    </a:cubicBezTo>
                    <a:cubicBezTo>
                      <a:pt x="0" y="3110"/>
                      <a:pt x="0" y="3177"/>
                      <a:pt x="0" y="3277"/>
                    </a:cubicBezTo>
                    <a:lnTo>
                      <a:pt x="0" y="3343"/>
                    </a:lnTo>
                    <a:lnTo>
                      <a:pt x="0" y="3477"/>
                    </a:lnTo>
                    <a:cubicBezTo>
                      <a:pt x="0" y="3644"/>
                      <a:pt x="0" y="3777"/>
                      <a:pt x="34" y="3910"/>
                    </a:cubicBezTo>
                    <a:cubicBezTo>
                      <a:pt x="67" y="3744"/>
                      <a:pt x="167" y="3577"/>
                      <a:pt x="300" y="3477"/>
                    </a:cubicBezTo>
                    <a:lnTo>
                      <a:pt x="734" y="3010"/>
                    </a:lnTo>
                    <a:cubicBezTo>
                      <a:pt x="1427" y="2317"/>
                      <a:pt x="2358" y="1940"/>
                      <a:pt x="3312" y="1940"/>
                    </a:cubicBezTo>
                    <a:cubicBezTo>
                      <a:pt x="3598" y="1940"/>
                      <a:pt x="3886" y="1973"/>
                      <a:pt x="4170" y="2042"/>
                    </a:cubicBezTo>
                    <a:cubicBezTo>
                      <a:pt x="4270" y="2076"/>
                      <a:pt x="4370" y="2109"/>
                      <a:pt x="4470" y="2176"/>
                    </a:cubicBezTo>
                    <a:cubicBezTo>
                      <a:pt x="4704" y="2309"/>
                      <a:pt x="4870" y="2543"/>
                      <a:pt x="4937" y="2810"/>
                    </a:cubicBezTo>
                    <a:cubicBezTo>
                      <a:pt x="4937" y="2876"/>
                      <a:pt x="4937" y="2943"/>
                      <a:pt x="4970" y="3010"/>
                    </a:cubicBezTo>
                    <a:cubicBezTo>
                      <a:pt x="4970" y="3243"/>
                      <a:pt x="4904" y="3443"/>
                      <a:pt x="4770" y="3644"/>
                    </a:cubicBezTo>
                    <a:cubicBezTo>
                      <a:pt x="4737" y="3677"/>
                      <a:pt x="4704" y="3744"/>
                      <a:pt x="4670" y="3777"/>
                    </a:cubicBezTo>
                    <a:lnTo>
                      <a:pt x="4237" y="4211"/>
                    </a:lnTo>
                    <a:cubicBezTo>
                      <a:pt x="4103" y="4311"/>
                      <a:pt x="4003" y="4411"/>
                      <a:pt x="3903" y="4511"/>
                    </a:cubicBezTo>
                    <a:cubicBezTo>
                      <a:pt x="3268" y="5019"/>
                      <a:pt x="2479" y="5294"/>
                      <a:pt x="1683" y="5294"/>
                    </a:cubicBezTo>
                    <a:cubicBezTo>
                      <a:pt x="1432" y="5294"/>
                      <a:pt x="1181" y="5267"/>
                      <a:pt x="934" y="5211"/>
                    </a:cubicBezTo>
                    <a:lnTo>
                      <a:pt x="934" y="5211"/>
                    </a:lnTo>
                    <a:cubicBezTo>
                      <a:pt x="934" y="5245"/>
                      <a:pt x="968" y="5245"/>
                      <a:pt x="968" y="5245"/>
                    </a:cubicBezTo>
                    <a:lnTo>
                      <a:pt x="1034" y="5311"/>
                    </a:lnTo>
                    <a:cubicBezTo>
                      <a:pt x="1201" y="5378"/>
                      <a:pt x="1368" y="5445"/>
                      <a:pt x="1535" y="5478"/>
                    </a:cubicBezTo>
                    <a:cubicBezTo>
                      <a:pt x="1951" y="5575"/>
                      <a:pt x="2373" y="5626"/>
                      <a:pt x="2791" y="5626"/>
                    </a:cubicBezTo>
                    <a:cubicBezTo>
                      <a:pt x="3378" y="5626"/>
                      <a:pt x="3958" y="5526"/>
                      <a:pt x="4503" y="5311"/>
                    </a:cubicBezTo>
                    <a:lnTo>
                      <a:pt x="4570" y="5378"/>
                    </a:lnTo>
                    <a:lnTo>
                      <a:pt x="4770" y="5245"/>
                    </a:lnTo>
                    <a:lnTo>
                      <a:pt x="4804" y="5245"/>
                    </a:lnTo>
                    <a:lnTo>
                      <a:pt x="5004" y="5145"/>
                    </a:lnTo>
                    <a:cubicBezTo>
                      <a:pt x="5571" y="4878"/>
                      <a:pt x="6071" y="4511"/>
                      <a:pt x="6505" y="4077"/>
                    </a:cubicBezTo>
                    <a:lnTo>
                      <a:pt x="7039" y="3510"/>
                    </a:lnTo>
                    <a:lnTo>
                      <a:pt x="7072" y="3477"/>
                    </a:lnTo>
                    <a:cubicBezTo>
                      <a:pt x="7105" y="3443"/>
                      <a:pt x="7139" y="3443"/>
                      <a:pt x="7139" y="3410"/>
                    </a:cubicBezTo>
                    <a:cubicBezTo>
                      <a:pt x="7172" y="3377"/>
                      <a:pt x="7172" y="3377"/>
                      <a:pt x="7172" y="3343"/>
                    </a:cubicBezTo>
                    <a:lnTo>
                      <a:pt x="7205" y="3343"/>
                    </a:lnTo>
                    <a:cubicBezTo>
                      <a:pt x="7239" y="3277"/>
                      <a:pt x="7272" y="3243"/>
                      <a:pt x="7305" y="3210"/>
                    </a:cubicBezTo>
                    <a:cubicBezTo>
                      <a:pt x="7606" y="2710"/>
                      <a:pt x="7706" y="2109"/>
                      <a:pt x="7539" y="1542"/>
                    </a:cubicBezTo>
                    <a:cubicBezTo>
                      <a:pt x="7472" y="1309"/>
                      <a:pt x="7339" y="1042"/>
                      <a:pt x="7172" y="842"/>
                    </a:cubicBezTo>
                    <a:cubicBezTo>
                      <a:pt x="7139" y="775"/>
                      <a:pt x="7072" y="708"/>
                      <a:pt x="7005" y="641"/>
                    </a:cubicBezTo>
                    <a:cubicBezTo>
                      <a:pt x="6905" y="541"/>
                      <a:pt x="6805" y="475"/>
                      <a:pt x="6705" y="408"/>
                    </a:cubicBezTo>
                    <a:cubicBezTo>
                      <a:pt x="6605" y="341"/>
                      <a:pt x="6538" y="308"/>
                      <a:pt x="6472" y="275"/>
                    </a:cubicBezTo>
                    <a:cubicBezTo>
                      <a:pt x="6371" y="241"/>
                      <a:pt x="6305" y="208"/>
                      <a:pt x="6205" y="174"/>
                    </a:cubicBezTo>
                    <a:lnTo>
                      <a:pt x="6071" y="141"/>
                    </a:lnTo>
                    <a:cubicBezTo>
                      <a:pt x="5904" y="108"/>
                      <a:pt x="5704" y="74"/>
                      <a:pt x="5504" y="41"/>
                    </a:cubicBezTo>
                    <a:cubicBezTo>
                      <a:pt x="5289" y="14"/>
                      <a:pt x="5071" y="1"/>
                      <a:pt x="48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8" name="Google Shape;2298;p54"/>
              <p:cNvSpPr/>
              <p:nvPr/>
            </p:nvSpPr>
            <p:spPr>
              <a:xfrm>
                <a:off x="3590225" y="258062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close/>
                  </a:path>
                </a:pathLst>
              </a:custGeom>
              <a:solidFill>
                <a:srgbClr val="2542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9" name="Google Shape;2299;p54"/>
              <p:cNvSpPr/>
              <p:nvPr/>
            </p:nvSpPr>
            <p:spPr>
              <a:xfrm>
                <a:off x="3521850" y="2471625"/>
                <a:ext cx="201000" cy="141900"/>
              </a:xfrm>
              <a:custGeom>
                <a:avLst/>
                <a:gdLst/>
                <a:ahLst/>
                <a:cxnLst/>
                <a:rect l="l" t="t" r="r" b="b"/>
                <a:pathLst>
                  <a:path w="8040" h="5676" extrusionOk="0">
                    <a:moveTo>
                      <a:pt x="5107" y="1075"/>
                    </a:moveTo>
                    <a:cubicBezTo>
                      <a:pt x="5404" y="1075"/>
                      <a:pt x="5706" y="1113"/>
                      <a:pt x="6005" y="1191"/>
                    </a:cubicBezTo>
                    <a:cubicBezTo>
                      <a:pt x="6105" y="1191"/>
                      <a:pt x="6205" y="1258"/>
                      <a:pt x="6305" y="1292"/>
                    </a:cubicBezTo>
                    <a:cubicBezTo>
                      <a:pt x="6372" y="1358"/>
                      <a:pt x="6439" y="1425"/>
                      <a:pt x="6505" y="1492"/>
                    </a:cubicBezTo>
                    <a:cubicBezTo>
                      <a:pt x="6639" y="1625"/>
                      <a:pt x="6705" y="1759"/>
                      <a:pt x="6739" y="1959"/>
                    </a:cubicBezTo>
                    <a:lnTo>
                      <a:pt x="6739" y="1992"/>
                    </a:lnTo>
                    <a:lnTo>
                      <a:pt x="6739" y="2125"/>
                    </a:lnTo>
                    <a:cubicBezTo>
                      <a:pt x="6772" y="2359"/>
                      <a:pt x="6705" y="2592"/>
                      <a:pt x="6572" y="2793"/>
                    </a:cubicBezTo>
                    <a:cubicBezTo>
                      <a:pt x="6539" y="2826"/>
                      <a:pt x="6505" y="2859"/>
                      <a:pt x="6472" y="2926"/>
                    </a:cubicBezTo>
                    <a:lnTo>
                      <a:pt x="6005" y="3360"/>
                    </a:lnTo>
                    <a:cubicBezTo>
                      <a:pt x="5905" y="3460"/>
                      <a:pt x="5805" y="3560"/>
                      <a:pt x="5705" y="3660"/>
                    </a:cubicBezTo>
                    <a:cubicBezTo>
                      <a:pt x="5071" y="4127"/>
                      <a:pt x="4304" y="4427"/>
                      <a:pt x="3536" y="4427"/>
                    </a:cubicBezTo>
                    <a:cubicBezTo>
                      <a:pt x="3336" y="4427"/>
                      <a:pt x="3103" y="4427"/>
                      <a:pt x="2903" y="4394"/>
                    </a:cubicBezTo>
                    <a:lnTo>
                      <a:pt x="2736" y="4360"/>
                    </a:lnTo>
                    <a:lnTo>
                      <a:pt x="2736" y="4394"/>
                    </a:lnTo>
                    <a:cubicBezTo>
                      <a:pt x="2703" y="4360"/>
                      <a:pt x="2636" y="4360"/>
                      <a:pt x="2602" y="4360"/>
                    </a:cubicBezTo>
                    <a:cubicBezTo>
                      <a:pt x="2044" y="4196"/>
                      <a:pt x="1712" y="3644"/>
                      <a:pt x="1861" y="3086"/>
                    </a:cubicBezTo>
                    <a:lnTo>
                      <a:pt x="1861" y="3086"/>
                    </a:lnTo>
                    <a:cubicBezTo>
                      <a:pt x="1864" y="3088"/>
                      <a:pt x="1866" y="3090"/>
                      <a:pt x="1869" y="3093"/>
                    </a:cubicBezTo>
                    <a:lnTo>
                      <a:pt x="1869" y="3059"/>
                    </a:lnTo>
                    <a:lnTo>
                      <a:pt x="1869" y="3059"/>
                    </a:lnTo>
                    <a:cubicBezTo>
                      <a:pt x="1866" y="3068"/>
                      <a:pt x="1864" y="3077"/>
                      <a:pt x="1861" y="3086"/>
                    </a:cubicBezTo>
                    <a:lnTo>
                      <a:pt x="1861" y="3086"/>
                    </a:lnTo>
                    <a:cubicBezTo>
                      <a:pt x="1835" y="3059"/>
                      <a:pt x="1838" y="3059"/>
                      <a:pt x="1869" y="3059"/>
                    </a:cubicBezTo>
                    <a:cubicBezTo>
                      <a:pt x="1902" y="2926"/>
                      <a:pt x="1935" y="2793"/>
                      <a:pt x="2035" y="2693"/>
                    </a:cubicBezTo>
                    <a:cubicBezTo>
                      <a:pt x="2069" y="2659"/>
                      <a:pt x="2069" y="2659"/>
                      <a:pt x="2102" y="2626"/>
                    </a:cubicBezTo>
                    <a:lnTo>
                      <a:pt x="2502" y="2192"/>
                    </a:lnTo>
                    <a:lnTo>
                      <a:pt x="2569" y="2159"/>
                    </a:lnTo>
                    <a:cubicBezTo>
                      <a:pt x="3232" y="1471"/>
                      <a:pt x="4147" y="1075"/>
                      <a:pt x="5107" y="1075"/>
                    </a:cubicBezTo>
                    <a:close/>
                    <a:moveTo>
                      <a:pt x="5260" y="0"/>
                    </a:moveTo>
                    <a:cubicBezTo>
                      <a:pt x="4488" y="0"/>
                      <a:pt x="3717" y="178"/>
                      <a:pt x="3003" y="524"/>
                    </a:cubicBezTo>
                    <a:cubicBezTo>
                      <a:pt x="2469" y="791"/>
                      <a:pt x="1969" y="1125"/>
                      <a:pt x="1535" y="1558"/>
                    </a:cubicBezTo>
                    <a:lnTo>
                      <a:pt x="1101" y="2025"/>
                    </a:lnTo>
                    <a:lnTo>
                      <a:pt x="1001" y="2125"/>
                    </a:lnTo>
                    <a:cubicBezTo>
                      <a:pt x="868" y="2226"/>
                      <a:pt x="768" y="2359"/>
                      <a:pt x="701" y="2492"/>
                    </a:cubicBezTo>
                    <a:cubicBezTo>
                      <a:pt x="1" y="3693"/>
                      <a:pt x="634" y="5194"/>
                      <a:pt x="1935" y="5528"/>
                    </a:cubicBezTo>
                    <a:lnTo>
                      <a:pt x="2169" y="5561"/>
                    </a:lnTo>
                    <a:cubicBezTo>
                      <a:pt x="2402" y="5595"/>
                      <a:pt x="2602" y="5628"/>
                      <a:pt x="2803" y="5661"/>
                    </a:cubicBezTo>
                    <a:cubicBezTo>
                      <a:pt x="2929" y="5671"/>
                      <a:pt x="3055" y="5676"/>
                      <a:pt x="3180" y="5676"/>
                    </a:cubicBezTo>
                    <a:cubicBezTo>
                      <a:pt x="3913" y="5676"/>
                      <a:pt x="4621" y="5513"/>
                      <a:pt x="5304" y="5228"/>
                    </a:cubicBezTo>
                    <a:lnTo>
                      <a:pt x="5571" y="5061"/>
                    </a:lnTo>
                    <a:lnTo>
                      <a:pt x="5638" y="5028"/>
                    </a:lnTo>
                    <a:cubicBezTo>
                      <a:pt x="5671" y="5028"/>
                      <a:pt x="5705" y="4994"/>
                      <a:pt x="5771" y="4961"/>
                    </a:cubicBezTo>
                    <a:lnTo>
                      <a:pt x="5838" y="4927"/>
                    </a:lnTo>
                    <a:cubicBezTo>
                      <a:pt x="5871" y="4894"/>
                      <a:pt x="5905" y="4861"/>
                      <a:pt x="5938" y="4861"/>
                    </a:cubicBezTo>
                    <a:cubicBezTo>
                      <a:pt x="6005" y="4827"/>
                      <a:pt x="6072" y="4794"/>
                      <a:pt x="6138" y="4727"/>
                    </a:cubicBezTo>
                    <a:cubicBezTo>
                      <a:pt x="6205" y="4694"/>
                      <a:pt x="6238" y="4661"/>
                      <a:pt x="6305" y="4627"/>
                    </a:cubicBezTo>
                    <a:cubicBezTo>
                      <a:pt x="6338" y="4594"/>
                      <a:pt x="6372" y="4594"/>
                      <a:pt x="6372" y="4561"/>
                    </a:cubicBezTo>
                    <a:lnTo>
                      <a:pt x="6605" y="4394"/>
                    </a:lnTo>
                    <a:cubicBezTo>
                      <a:pt x="6739" y="4294"/>
                      <a:pt x="6839" y="4160"/>
                      <a:pt x="6972" y="4060"/>
                    </a:cubicBezTo>
                    <a:lnTo>
                      <a:pt x="7506" y="3493"/>
                    </a:lnTo>
                    <a:cubicBezTo>
                      <a:pt x="7606" y="3393"/>
                      <a:pt x="7673" y="3293"/>
                      <a:pt x="7773" y="3193"/>
                    </a:cubicBezTo>
                    <a:cubicBezTo>
                      <a:pt x="7773" y="3160"/>
                      <a:pt x="7773" y="3160"/>
                      <a:pt x="7806" y="3126"/>
                    </a:cubicBezTo>
                    <a:lnTo>
                      <a:pt x="7840" y="3059"/>
                    </a:lnTo>
                    <a:cubicBezTo>
                      <a:pt x="7840" y="3059"/>
                      <a:pt x="7840" y="3059"/>
                      <a:pt x="7840" y="3026"/>
                    </a:cubicBezTo>
                    <a:cubicBezTo>
                      <a:pt x="7873" y="2993"/>
                      <a:pt x="7873" y="2959"/>
                      <a:pt x="7906" y="2926"/>
                    </a:cubicBezTo>
                    <a:cubicBezTo>
                      <a:pt x="7906" y="2893"/>
                      <a:pt x="7940" y="2826"/>
                      <a:pt x="7940" y="2793"/>
                    </a:cubicBezTo>
                    <a:cubicBezTo>
                      <a:pt x="7973" y="2759"/>
                      <a:pt x="8006" y="2659"/>
                      <a:pt x="8006" y="2592"/>
                    </a:cubicBezTo>
                    <a:cubicBezTo>
                      <a:pt x="8040" y="2526"/>
                      <a:pt x="8006" y="2526"/>
                      <a:pt x="8006" y="2492"/>
                    </a:cubicBezTo>
                    <a:cubicBezTo>
                      <a:pt x="8040" y="2426"/>
                      <a:pt x="8040" y="2392"/>
                      <a:pt x="8040" y="2326"/>
                    </a:cubicBezTo>
                    <a:cubicBezTo>
                      <a:pt x="8040" y="2292"/>
                      <a:pt x="8040" y="2259"/>
                      <a:pt x="8040" y="2226"/>
                    </a:cubicBezTo>
                    <a:lnTo>
                      <a:pt x="8040" y="2192"/>
                    </a:lnTo>
                    <a:cubicBezTo>
                      <a:pt x="8040" y="2125"/>
                      <a:pt x="8040" y="2059"/>
                      <a:pt x="8040" y="1992"/>
                    </a:cubicBezTo>
                    <a:cubicBezTo>
                      <a:pt x="8040" y="1859"/>
                      <a:pt x="8006" y="1692"/>
                      <a:pt x="7973" y="1558"/>
                    </a:cubicBezTo>
                    <a:cubicBezTo>
                      <a:pt x="7940" y="1458"/>
                      <a:pt x="7906" y="1392"/>
                      <a:pt x="7873" y="1325"/>
                    </a:cubicBezTo>
                    <a:cubicBezTo>
                      <a:pt x="7873" y="1292"/>
                      <a:pt x="7840" y="1258"/>
                      <a:pt x="7840" y="1225"/>
                    </a:cubicBezTo>
                    <a:cubicBezTo>
                      <a:pt x="7806" y="1191"/>
                      <a:pt x="7806" y="1158"/>
                      <a:pt x="7806" y="1125"/>
                    </a:cubicBezTo>
                    <a:lnTo>
                      <a:pt x="7739" y="1058"/>
                    </a:lnTo>
                    <a:lnTo>
                      <a:pt x="7706" y="991"/>
                    </a:lnTo>
                    <a:cubicBezTo>
                      <a:pt x="7706" y="958"/>
                      <a:pt x="7673" y="958"/>
                      <a:pt x="7639" y="925"/>
                    </a:cubicBezTo>
                    <a:cubicBezTo>
                      <a:pt x="7606" y="858"/>
                      <a:pt x="7573" y="791"/>
                      <a:pt x="7506" y="724"/>
                    </a:cubicBezTo>
                    <a:cubicBezTo>
                      <a:pt x="7473" y="691"/>
                      <a:pt x="7439" y="658"/>
                      <a:pt x="7373" y="624"/>
                    </a:cubicBezTo>
                    <a:cubicBezTo>
                      <a:pt x="7373" y="624"/>
                      <a:pt x="7373" y="591"/>
                      <a:pt x="7339" y="591"/>
                    </a:cubicBezTo>
                    <a:lnTo>
                      <a:pt x="7339" y="558"/>
                    </a:lnTo>
                    <a:cubicBezTo>
                      <a:pt x="7339" y="558"/>
                      <a:pt x="7239" y="491"/>
                      <a:pt x="7206" y="458"/>
                    </a:cubicBezTo>
                    <a:cubicBezTo>
                      <a:pt x="7172" y="424"/>
                      <a:pt x="7106" y="424"/>
                      <a:pt x="7072" y="391"/>
                    </a:cubicBezTo>
                    <a:cubicBezTo>
                      <a:pt x="7072" y="358"/>
                      <a:pt x="7039" y="358"/>
                      <a:pt x="7006" y="324"/>
                    </a:cubicBezTo>
                    <a:cubicBezTo>
                      <a:pt x="6972" y="324"/>
                      <a:pt x="6972" y="324"/>
                      <a:pt x="6939" y="291"/>
                    </a:cubicBezTo>
                    <a:cubicBezTo>
                      <a:pt x="6805" y="224"/>
                      <a:pt x="6672" y="191"/>
                      <a:pt x="6505" y="157"/>
                    </a:cubicBezTo>
                    <a:cubicBezTo>
                      <a:pt x="6096" y="52"/>
                      <a:pt x="5678" y="0"/>
                      <a:pt x="526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0" name="Google Shape;2300;p54"/>
              <p:cNvSpPr/>
              <p:nvPr/>
            </p:nvSpPr>
            <p:spPr>
              <a:xfrm>
                <a:off x="3568550" y="2548100"/>
                <a:ext cx="25" cy="850"/>
              </a:xfrm>
              <a:custGeom>
                <a:avLst/>
                <a:gdLst/>
                <a:ahLst/>
                <a:cxnLst/>
                <a:rect l="l" t="t" r="r" b="b"/>
                <a:pathLst>
                  <a:path w="1" h="34" extrusionOk="0">
                    <a:moveTo>
                      <a:pt x="1" y="34"/>
                    </a:moveTo>
                    <a:lnTo>
                      <a:pt x="1" y="0"/>
                    </a:lnTo>
                    <a:lnTo>
                      <a:pt x="1" y="0"/>
                    </a:lnTo>
                    <a:cubicBezTo>
                      <a:pt x="1" y="0"/>
                      <a:pt x="1" y="34"/>
                      <a:pt x="1" y="34"/>
                    </a:cubicBezTo>
                    <a:close/>
                  </a:path>
                </a:pathLst>
              </a:custGeom>
              <a:solidFill>
                <a:srgbClr val="97C8A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1" name="Google Shape;2301;p54"/>
              <p:cNvSpPr/>
              <p:nvPr/>
            </p:nvSpPr>
            <p:spPr>
              <a:xfrm>
                <a:off x="3590225" y="25814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close/>
                  </a:path>
                </a:pathLst>
              </a:custGeom>
              <a:solidFill>
                <a:srgbClr val="97C8A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2" name="Google Shape;2302;p54"/>
              <p:cNvSpPr/>
              <p:nvPr/>
            </p:nvSpPr>
            <p:spPr>
              <a:xfrm>
                <a:off x="3620250" y="2500575"/>
                <a:ext cx="89250" cy="49225"/>
              </a:xfrm>
              <a:custGeom>
                <a:avLst/>
                <a:gdLst/>
                <a:ahLst/>
                <a:cxnLst/>
                <a:rect l="l" t="t" r="r" b="b"/>
                <a:pathLst>
                  <a:path w="3570" h="1969" extrusionOk="0">
                    <a:moveTo>
                      <a:pt x="3370" y="0"/>
                    </a:moveTo>
                    <a:lnTo>
                      <a:pt x="1" y="1468"/>
                    </a:lnTo>
                    <a:lnTo>
                      <a:pt x="234" y="1968"/>
                    </a:lnTo>
                    <a:lnTo>
                      <a:pt x="3570" y="500"/>
                    </a:lnTo>
                    <a:lnTo>
                      <a:pt x="337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3" name="Google Shape;2303;p54"/>
              <p:cNvSpPr/>
              <p:nvPr/>
            </p:nvSpPr>
            <p:spPr>
              <a:xfrm>
                <a:off x="3541025" y="2520575"/>
                <a:ext cx="88425" cy="29225"/>
              </a:xfrm>
              <a:custGeom>
                <a:avLst/>
                <a:gdLst/>
                <a:ahLst/>
                <a:cxnLst/>
                <a:rect l="l" t="t" r="r" b="b"/>
                <a:pathLst>
                  <a:path w="3537" h="1169" extrusionOk="0">
                    <a:moveTo>
                      <a:pt x="401" y="1"/>
                    </a:moveTo>
                    <a:lnTo>
                      <a:pt x="301" y="101"/>
                    </a:lnTo>
                    <a:cubicBezTo>
                      <a:pt x="201" y="201"/>
                      <a:pt x="101" y="334"/>
                      <a:pt x="1" y="501"/>
                    </a:cubicBezTo>
                    <a:lnTo>
                      <a:pt x="1068" y="701"/>
                    </a:lnTo>
                    <a:lnTo>
                      <a:pt x="1302" y="735"/>
                    </a:lnTo>
                    <a:lnTo>
                      <a:pt x="3003" y="1101"/>
                    </a:lnTo>
                    <a:lnTo>
                      <a:pt x="3437" y="1168"/>
                    </a:lnTo>
                    <a:lnTo>
                      <a:pt x="3503" y="868"/>
                    </a:lnTo>
                    <a:lnTo>
                      <a:pt x="3537" y="601"/>
                    </a:lnTo>
                    <a:lnTo>
                      <a:pt x="3370" y="568"/>
                    </a:lnTo>
                    <a:lnTo>
                      <a:pt x="1769" y="268"/>
                    </a:lnTo>
                    <a:lnTo>
                      <a:pt x="1135" y="134"/>
                    </a:lnTo>
                    <a:lnTo>
                      <a:pt x="40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4" name="Google Shape;2304;p54"/>
              <p:cNvSpPr/>
              <p:nvPr/>
            </p:nvSpPr>
            <p:spPr>
              <a:xfrm>
                <a:off x="3578550" y="2538100"/>
                <a:ext cx="55075" cy="73400"/>
              </a:xfrm>
              <a:custGeom>
                <a:avLst/>
                <a:gdLst/>
                <a:ahLst/>
                <a:cxnLst/>
                <a:rect l="l" t="t" r="r" b="b"/>
                <a:pathLst>
                  <a:path w="2203" h="2936" extrusionOk="0">
                    <a:moveTo>
                      <a:pt x="1735" y="0"/>
                    </a:moveTo>
                    <a:lnTo>
                      <a:pt x="1735" y="34"/>
                    </a:lnTo>
                    <a:lnTo>
                      <a:pt x="1502" y="400"/>
                    </a:lnTo>
                    <a:lnTo>
                      <a:pt x="668" y="1735"/>
                    </a:lnTo>
                    <a:lnTo>
                      <a:pt x="635" y="1801"/>
                    </a:lnTo>
                    <a:lnTo>
                      <a:pt x="1" y="2836"/>
                    </a:lnTo>
                    <a:lnTo>
                      <a:pt x="601" y="2936"/>
                    </a:lnTo>
                    <a:lnTo>
                      <a:pt x="1168" y="2002"/>
                    </a:lnTo>
                    <a:lnTo>
                      <a:pt x="1302" y="1801"/>
                    </a:lnTo>
                    <a:lnTo>
                      <a:pt x="2169" y="367"/>
                    </a:lnTo>
                    <a:lnTo>
                      <a:pt x="2202" y="300"/>
                    </a:lnTo>
                    <a:lnTo>
                      <a:pt x="2002" y="167"/>
                    </a:lnTo>
                    <a:lnTo>
                      <a:pt x="173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5" name="Google Shape;2305;p54"/>
              <p:cNvSpPr/>
              <p:nvPr/>
            </p:nvSpPr>
            <p:spPr>
              <a:xfrm>
                <a:off x="3666950" y="3427900"/>
                <a:ext cx="152650" cy="184125"/>
              </a:xfrm>
              <a:custGeom>
                <a:avLst/>
                <a:gdLst/>
                <a:ahLst/>
                <a:cxnLst/>
                <a:rect l="l" t="t" r="r" b="b"/>
                <a:pathLst>
                  <a:path w="6106" h="7365" extrusionOk="0">
                    <a:moveTo>
                      <a:pt x="201" y="1235"/>
                    </a:moveTo>
                    <a:lnTo>
                      <a:pt x="201" y="1235"/>
                    </a:lnTo>
                    <a:cubicBezTo>
                      <a:pt x="200" y="1258"/>
                      <a:pt x="200" y="1281"/>
                      <a:pt x="199" y="1304"/>
                    </a:cubicBezTo>
                    <a:lnTo>
                      <a:pt x="199" y="1304"/>
                    </a:lnTo>
                    <a:lnTo>
                      <a:pt x="201" y="1301"/>
                    </a:lnTo>
                    <a:lnTo>
                      <a:pt x="201" y="1235"/>
                    </a:lnTo>
                    <a:close/>
                    <a:moveTo>
                      <a:pt x="1769" y="0"/>
                    </a:moveTo>
                    <a:cubicBezTo>
                      <a:pt x="1635" y="34"/>
                      <a:pt x="1502" y="67"/>
                      <a:pt x="1368" y="100"/>
                    </a:cubicBezTo>
                    <a:lnTo>
                      <a:pt x="1335" y="134"/>
                    </a:lnTo>
                    <a:lnTo>
                      <a:pt x="1368" y="134"/>
                    </a:lnTo>
                    <a:cubicBezTo>
                      <a:pt x="1535" y="167"/>
                      <a:pt x="1702" y="200"/>
                      <a:pt x="1835" y="301"/>
                    </a:cubicBezTo>
                    <a:lnTo>
                      <a:pt x="2369" y="667"/>
                    </a:lnTo>
                    <a:cubicBezTo>
                      <a:pt x="3403" y="1401"/>
                      <a:pt x="4004" y="2636"/>
                      <a:pt x="3904" y="3903"/>
                    </a:cubicBezTo>
                    <a:cubicBezTo>
                      <a:pt x="3904" y="4003"/>
                      <a:pt x="3870" y="4103"/>
                      <a:pt x="3837" y="4237"/>
                    </a:cubicBezTo>
                    <a:cubicBezTo>
                      <a:pt x="3737" y="4470"/>
                      <a:pt x="3537" y="4670"/>
                      <a:pt x="3270" y="4770"/>
                    </a:cubicBezTo>
                    <a:cubicBezTo>
                      <a:pt x="3236" y="4804"/>
                      <a:pt x="3170" y="4837"/>
                      <a:pt x="3103" y="4837"/>
                    </a:cubicBezTo>
                    <a:cubicBezTo>
                      <a:pt x="3020" y="4861"/>
                      <a:pt x="2938" y="4872"/>
                      <a:pt x="2856" y="4872"/>
                    </a:cubicBezTo>
                    <a:cubicBezTo>
                      <a:pt x="2708" y="4872"/>
                      <a:pt x="2565" y="4835"/>
                      <a:pt x="2436" y="4770"/>
                    </a:cubicBezTo>
                    <a:cubicBezTo>
                      <a:pt x="2369" y="4737"/>
                      <a:pt x="2336" y="4704"/>
                      <a:pt x="2302" y="4670"/>
                    </a:cubicBezTo>
                    <a:lnTo>
                      <a:pt x="1769" y="4337"/>
                    </a:lnTo>
                    <a:cubicBezTo>
                      <a:pt x="1635" y="4237"/>
                      <a:pt x="1535" y="4137"/>
                      <a:pt x="1435" y="4037"/>
                    </a:cubicBezTo>
                    <a:cubicBezTo>
                      <a:pt x="652" y="3351"/>
                      <a:pt x="188" y="2347"/>
                      <a:pt x="199" y="1304"/>
                    </a:cubicBezTo>
                    <a:lnTo>
                      <a:pt x="199" y="1304"/>
                    </a:lnTo>
                    <a:lnTo>
                      <a:pt x="168" y="1368"/>
                    </a:lnTo>
                    <a:cubicBezTo>
                      <a:pt x="101" y="1535"/>
                      <a:pt x="67" y="1702"/>
                      <a:pt x="67" y="1902"/>
                    </a:cubicBezTo>
                    <a:cubicBezTo>
                      <a:pt x="1" y="2902"/>
                      <a:pt x="234" y="3936"/>
                      <a:pt x="735" y="4837"/>
                    </a:cubicBezTo>
                    <a:lnTo>
                      <a:pt x="701" y="4904"/>
                    </a:lnTo>
                    <a:lnTo>
                      <a:pt x="901" y="5071"/>
                    </a:lnTo>
                    <a:cubicBezTo>
                      <a:pt x="935" y="5137"/>
                      <a:pt x="968" y="5204"/>
                      <a:pt x="1001" y="5271"/>
                    </a:cubicBezTo>
                    <a:cubicBezTo>
                      <a:pt x="1368" y="5771"/>
                      <a:pt x="1802" y="6205"/>
                      <a:pt x="2302" y="6572"/>
                    </a:cubicBezTo>
                    <a:lnTo>
                      <a:pt x="2936" y="7005"/>
                    </a:lnTo>
                    <a:lnTo>
                      <a:pt x="3003" y="7039"/>
                    </a:lnTo>
                    <a:cubicBezTo>
                      <a:pt x="3036" y="7072"/>
                      <a:pt x="3036" y="7072"/>
                      <a:pt x="3103" y="7105"/>
                    </a:cubicBezTo>
                    <a:lnTo>
                      <a:pt x="3136" y="7139"/>
                    </a:lnTo>
                    <a:lnTo>
                      <a:pt x="3170" y="7139"/>
                    </a:lnTo>
                    <a:lnTo>
                      <a:pt x="3303" y="7205"/>
                    </a:lnTo>
                    <a:cubicBezTo>
                      <a:pt x="3551" y="7314"/>
                      <a:pt x="3813" y="7365"/>
                      <a:pt x="4077" y="7365"/>
                    </a:cubicBezTo>
                    <a:cubicBezTo>
                      <a:pt x="4380" y="7365"/>
                      <a:pt x="4685" y="7297"/>
                      <a:pt x="4971" y="7172"/>
                    </a:cubicBezTo>
                    <a:cubicBezTo>
                      <a:pt x="5204" y="7039"/>
                      <a:pt x="5438" y="6872"/>
                      <a:pt x="5605" y="6672"/>
                    </a:cubicBezTo>
                    <a:cubicBezTo>
                      <a:pt x="5671" y="6605"/>
                      <a:pt x="5738" y="6538"/>
                      <a:pt x="5772" y="6472"/>
                    </a:cubicBezTo>
                    <a:cubicBezTo>
                      <a:pt x="5838" y="6372"/>
                      <a:pt x="5905" y="6238"/>
                      <a:pt x="5972" y="6138"/>
                    </a:cubicBezTo>
                    <a:cubicBezTo>
                      <a:pt x="6005" y="6038"/>
                      <a:pt x="6038" y="5971"/>
                      <a:pt x="6038" y="5871"/>
                    </a:cubicBezTo>
                    <a:cubicBezTo>
                      <a:pt x="6072" y="5771"/>
                      <a:pt x="6105" y="5704"/>
                      <a:pt x="6105" y="5604"/>
                    </a:cubicBezTo>
                    <a:lnTo>
                      <a:pt x="6105" y="5471"/>
                    </a:lnTo>
                    <a:cubicBezTo>
                      <a:pt x="6105" y="5271"/>
                      <a:pt x="6105" y="5104"/>
                      <a:pt x="6105" y="4904"/>
                    </a:cubicBezTo>
                    <a:cubicBezTo>
                      <a:pt x="6038" y="3803"/>
                      <a:pt x="5671" y="2769"/>
                      <a:pt x="5004" y="1902"/>
                    </a:cubicBezTo>
                    <a:lnTo>
                      <a:pt x="4971" y="1868"/>
                    </a:lnTo>
                    <a:cubicBezTo>
                      <a:pt x="4838" y="1702"/>
                      <a:pt x="4704" y="1535"/>
                      <a:pt x="4571" y="1401"/>
                    </a:cubicBezTo>
                    <a:lnTo>
                      <a:pt x="4137" y="901"/>
                    </a:lnTo>
                    <a:lnTo>
                      <a:pt x="4104" y="968"/>
                    </a:lnTo>
                    <a:lnTo>
                      <a:pt x="3970" y="868"/>
                    </a:lnTo>
                    <a:lnTo>
                      <a:pt x="3870" y="801"/>
                    </a:lnTo>
                    <a:lnTo>
                      <a:pt x="3236" y="367"/>
                    </a:lnTo>
                    <a:cubicBezTo>
                      <a:pt x="2936" y="167"/>
                      <a:pt x="2603" y="34"/>
                      <a:pt x="22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6" name="Google Shape;2306;p54"/>
              <p:cNvSpPr/>
              <p:nvPr/>
            </p:nvSpPr>
            <p:spPr>
              <a:xfrm>
                <a:off x="3672800" y="34595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close/>
                  </a:path>
                </a:pathLst>
              </a:custGeom>
              <a:solidFill>
                <a:srgbClr val="2542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7" name="Google Shape;2307;p54"/>
              <p:cNvSpPr/>
              <p:nvPr/>
            </p:nvSpPr>
            <p:spPr>
              <a:xfrm>
                <a:off x="3641100" y="3398025"/>
                <a:ext cx="152650" cy="183125"/>
              </a:xfrm>
              <a:custGeom>
                <a:avLst/>
                <a:gdLst/>
                <a:ahLst/>
                <a:cxnLst/>
                <a:rect l="l" t="t" r="r" b="b"/>
                <a:pathLst>
                  <a:path w="6106" h="7325" extrusionOk="0">
                    <a:moveTo>
                      <a:pt x="2281" y="1322"/>
                    </a:moveTo>
                    <a:cubicBezTo>
                      <a:pt x="2321" y="1322"/>
                      <a:pt x="2361" y="1324"/>
                      <a:pt x="2402" y="1329"/>
                    </a:cubicBezTo>
                    <a:cubicBezTo>
                      <a:pt x="2536" y="1362"/>
                      <a:pt x="2669" y="1395"/>
                      <a:pt x="2769" y="1462"/>
                    </a:cubicBezTo>
                    <a:lnTo>
                      <a:pt x="2869" y="1529"/>
                    </a:lnTo>
                    <a:lnTo>
                      <a:pt x="3336" y="1829"/>
                    </a:lnTo>
                    <a:lnTo>
                      <a:pt x="3403" y="1862"/>
                    </a:lnTo>
                    <a:cubicBezTo>
                      <a:pt x="4437" y="2596"/>
                      <a:pt x="5038" y="3831"/>
                      <a:pt x="4938" y="5098"/>
                    </a:cubicBezTo>
                    <a:cubicBezTo>
                      <a:pt x="4938" y="5298"/>
                      <a:pt x="4837" y="5498"/>
                      <a:pt x="4737" y="5665"/>
                    </a:cubicBezTo>
                    <a:cubicBezTo>
                      <a:pt x="4604" y="5799"/>
                      <a:pt x="4471" y="5899"/>
                      <a:pt x="4304" y="5965"/>
                    </a:cubicBezTo>
                    <a:lnTo>
                      <a:pt x="4270" y="5965"/>
                    </a:lnTo>
                    <a:lnTo>
                      <a:pt x="4137" y="6032"/>
                    </a:lnTo>
                    <a:cubicBezTo>
                      <a:pt x="4059" y="6043"/>
                      <a:pt x="3981" y="6051"/>
                      <a:pt x="3903" y="6051"/>
                    </a:cubicBezTo>
                    <a:cubicBezTo>
                      <a:pt x="3748" y="6051"/>
                      <a:pt x="3592" y="6021"/>
                      <a:pt x="3436" y="5932"/>
                    </a:cubicBezTo>
                    <a:cubicBezTo>
                      <a:pt x="3403" y="5932"/>
                      <a:pt x="3336" y="5899"/>
                      <a:pt x="3303" y="5865"/>
                    </a:cubicBezTo>
                    <a:lnTo>
                      <a:pt x="2803" y="5498"/>
                    </a:lnTo>
                    <a:cubicBezTo>
                      <a:pt x="2669" y="5432"/>
                      <a:pt x="2569" y="5332"/>
                      <a:pt x="2436" y="5232"/>
                    </a:cubicBezTo>
                    <a:cubicBezTo>
                      <a:pt x="1702" y="4564"/>
                      <a:pt x="1235" y="3630"/>
                      <a:pt x="1235" y="2596"/>
                    </a:cubicBezTo>
                    <a:lnTo>
                      <a:pt x="1235" y="2430"/>
                    </a:lnTo>
                    <a:lnTo>
                      <a:pt x="1235" y="2296"/>
                    </a:lnTo>
                    <a:cubicBezTo>
                      <a:pt x="1297" y="1737"/>
                      <a:pt x="1736" y="1322"/>
                      <a:pt x="2281" y="1322"/>
                    </a:cubicBezTo>
                    <a:close/>
                    <a:moveTo>
                      <a:pt x="2028" y="0"/>
                    </a:moveTo>
                    <a:cubicBezTo>
                      <a:pt x="1004" y="0"/>
                      <a:pt x="82" y="782"/>
                      <a:pt x="1" y="1896"/>
                    </a:cubicBezTo>
                    <a:lnTo>
                      <a:pt x="1" y="2129"/>
                    </a:lnTo>
                    <a:cubicBezTo>
                      <a:pt x="1" y="2329"/>
                      <a:pt x="1" y="2530"/>
                      <a:pt x="34" y="2730"/>
                    </a:cubicBezTo>
                    <a:cubicBezTo>
                      <a:pt x="101" y="3597"/>
                      <a:pt x="401" y="4398"/>
                      <a:pt x="868" y="5131"/>
                    </a:cubicBezTo>
                    <a:cubicBezTo>
                      <a:pt x="968" y="5198"/>
                      <a:pt x="1001" y="5265"/>
                      <a:pt x="1035" y="5332"/>
                    </a:cubicBezTo>
                    <a:lnTo>
                      <a:pt x="1101" y="5398"/>
                    </a:lnTo>
                    <a:cubicBezTo>
                      <a:pt x="1135" y="5432"/>
                      <a:pt x="1168" y="5465"/>
                      <a:pt x="1168" y="5498"/>
                    </a:cubicBezTo>
                    <a:cubicBezTo>
                      <a:pt x="1202" y="5532"/>
                      <a:pt x="1235" y="5565"/>
                      <a:pt x="1235" y="5598"/>
                    </a:cubicBezTo>
                    <a:cubicBezTo>
                      <a:pt x="1268" y="5632"/>
                      <a:pt x="1302" y="5665"/>
                      <a:pt x="1335" y="5665"/>
                    </a:cubicBezTo>
                    <a:cubicBezTo>
                      <a:pt x="1368" y="5732"/>
                      <a:pt x="1402" y="5799"/>
                      <a:pt x="1468" y="5832"/>
                    </a:cubicBezTo>
                    <a:cubicBezTo>
                      <a:pt x="1502" y="5899"/>
                      <a:pt x="1568" y="5932"/>
                      <a:pt x="1602" y="5999"/>
                    </a:cubicBezTo>
                    <a:cubicBezTo>
                      <a:pt x="1635" y="5999"/>
                      <a:pt x="1669" y="6032"/>
                      <a:pt x="1669" y="6065"/>
                    </a:cubicBezTo>
                    <a:lnTo>
                      <a:pt x="1902" y="6232"/>
                    </a:lnTo>
                    <a:cubicBezTo>
                      <a:pt x="2035" y="6332"/>
                      <a:pt x="2169" y="6432"/>
                      <a:pt x="2302" y="6532"/>
                    </a:cubicBezTo>
                    <a:lnTo>
                      <a:pt x="2936" y="6999"/>
                    </a:lnTo>
                    <a:cubicBezTo>
                      <a:pt x="3036" y="7066"/>
                      <a:pt x="3170" y="7133"/>
                      <a:pt x="3270" y="7166"/>
                    </a:cubicBezTo>
                    <a:lnTo>
                      <a:pt x="3370" y="7200"/>
                    </a:lnTo>
                    <a:lnTo>
                      <a:pt x="3403" y="7233"/>
                    </a:lnTo>
                    <a:lnTo>
                      <a:pt x="3470" y="7233"/>
                    </a:lnTo>
                    <a:lnTo>
                      <a:pt x="3570" y="7266"/>
                    </a:lnTo>
                    <a:lnTo>
                      <a:pt x="3703" y="7300"/>
                    </a:lnTo>
                    <a:lnTo>
                      <a:pt x="3937" y="7300"/>
                    </a:lnTo>
                    <a:cubicBezTo>
                      <a:pt x="3954" y="7316"/>
                      <a:pt x="3970" y="7325"/>
                      <a:pt x="3987" y="7325"/>
                    </a:cubicBezTo>
                    <a:cubicBezTo>
                      <a:pt x="4004" y="7325"/>
                      <a:pt x="4020" y="7316"/>
                      <a:pt x="4037" y="7300"/>
                    </a:cubicBezTo>
                    <a:cubicBezTo>
                      <a:pt x="4054" y="7316"/>
                      <a:pt x="4079" y="7325"/>
                      <a:pt x="4108" y="7325"/>
                    </a:cubicBezTo>
                    <a:cubicBezTo>
                      <a:pt x="4137" y="7325"/>
                      <a:pt x="4170" y="7316"/>
                      <a:pt x="4204" y="7300"/>
                    </a:cubicBezTo>
                    <a:lnTo>
                      <a:pt x="4504" y="7300"/>
                    </a:lnTo>
                    <a:cubicBezTo>
                      <a:pt x="4671" y="7266"/>
                      <a:pt x="4804" y="7200"/>
                      <a:pt x="4938" y="7133"/>
                    </a:cubicBezTo>
                    <a:cubicBezTo>
                      <a:pt x="5038" y="7100"/>
                      <a:pt x="5104" y="7066"/>
                      <a:pt x="5171" y="6999"/>
                    </a:cubicBezTo>
                    <a:cubicBezTo>
                      <a:pt x="5204" y="6999"/>
                      <a:pt x="5204" y="6966"/>
                      <a:pt x="5238" y="6966"/>
                    </a:cubicBezTo>
                    <a:lnTo>
                      <a:pt x="5338" y="6899"/>
                    </a:lnTo>
                    <a:lnTo>
                      <a:pt x="5371" y="6833"/>
                    </a:lnTo>
                    <a:lnTo>
                      <a:pt x="5438" y="6799"/>
                    </a:lnTo>
                    <a:cubicBezTo>
                      <a:pt x="5471" y="6766"/>
                      <a:pt x="5505" y="6733"/>
                      <a:pt x="5505" y="6733"/>
                    </a:cubicBezTo>
                    <a:cubicBezTo>
                      <a:pt x="5571" y="6666"/>
                      <a:pt x="5638" y="6599"/>
                      <a:pt x="5671" y="6532"/>
                    </a:cubicBezTo>
                    <a:cubicBezTo>
                      <a:pt x="5705" y="6499"/>
                      <a:pt x="5738" y="6466"/>
                      <a:pt x="5771" y="6399"/>
                    </a:cubicBezTo>
                    <a:cubicBezTo>
                      <a:pt x="5771" y="6399"/>
                      <a:pt x="5771" y="6366"/>
                      <a:pt x="5805" y="6366"/>
                    </a:cubicBezTo>
                    <a:lnTo>
                      <a:pt x="5805" y="6332"/>
                    </a:lnTo>
                    <a:lnTo>
                      <a:pt x="5872" y="6166"/>
                    </a:lnTo>
                    <a:cubicBezTo>
                      <a:pt x="5905" y="6132"/>
                      <a:pt x="5905" y="6099"/>
                      <a:pt x="5938" y="6065"/>
                    </a:cubicBezTo>
                    <a:cubicBezTo>
                      <a:pt x="5938" y="6032"/>
                      <a:pt x="5938" y="5999"/>
                      <a:pt x="5972" y="5965"/>
                    </a:cubicBezTo>
                    <a:cubicBezTo>
                      <a:pt x="5972" y="5932"/>
                      <a:pt x="5972" y="5899"/>
                      <a:pt x="5972" y="5899"/>
                    </a:cubicBezTo>
                    <a:cubicBezTo>
                      <a:pt x="6005" y="5732"/>
                      <a:pt x="6038" y="5598"/>
                      <a:pt x="6038" y="5465"/>
                    </a:cubicBezTo>
                    <a:cubicBezTo>
                      <a:pt x="6105" y="4264"/>
                      <a:pt x="5771" y="3063"/>
                      <a:pt x="5071" y="2063"/>
                    </a:cubicBezTo>
                    <a:cubicBezTo>
                      <a:pt x="4737" y="1562"/>
                      <a:pt x="4304" y="1129"/>
                      <a:pt x="3803" y="795"/>
                    </a:cubicBezTo>
                    <a:lnTo>
                      <a:pt x="3303" y="461"/>
                    </a:lnTo>
                    <a:lnTo>
                      <a:pt x="3170" y="361"/>
                    </a:lnTo>
                    <a:cubicBezTo>
                      <a:pt x="3036" y="261"/>
                      <a:pt x="2903" y="195"/>
                      <a:pt x="2736" y="128"/>
                    </a:cubicBezTo>
                    <a:cubicBezTo>
                      <a:pt x="2500" y="41"/>
                      <a:pt x="2262" y="0"/>
                      <a:pt x="202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8" name="Google Shape;2308;p54"/>
              <p:cNvSpPr/>
              <p:nvPr/>
            </p:nvSpPr>
            <p:spPr>
              <a:xfrm>
                <a:off x="3700325" y="3431225"/>
                <a:ext cx="850" cy="875"/>
              </a:xfrm>
              <a:custGeom>
                <a:avLst/>
                <a:gdLst/>
                <a:ahLst/>
                <a:cxnLst/>
                <a:rect l="l" t="t" r="r" b="b"/>
                <a:pathLst>
                  <a:path w="34" h="35" extrusionOk="0">
                    <a:moveTo>
                      <a:pt x="0" y="34"/>
                    </a:moveTo>
                    <a:lnTo>
                      <a:pt x="33" y="1"/>
                    </a:lnTo>
                    <a:lnTo>
                      <a:pt x="33" y="1"/>
                    </a:lnTo>
                    <a:close/>
                  </a:path>
                </a:pathLst>
              </a:custGeom>
              <a:solidFill>
                <a:srgbClr val="97C8A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9" name="Google Shape;2309;p54"/>
              <p:cNvSpPr/>
              <p:nvPr/>
            </p:nvSpPr>
            <p:spPr>
              <a:xfrm>
                <a:off x="3671950" y="34595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close/>
                  </a:path>
                </a:pathLst>
              </a:custGeom>
              <a:solidFill>
                <a:srgbClr val="97C8A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0" name="Google Shape;2310;p54"/>
              <p:cNvSpPr/>
              <p:nvPr/>
            </p:nvSpPr>
            <p:spPr>
              <a:xfrm>
                <a:off x="3709475" y="3481275"/>
                <a:ext cx="61750" cy="83400"/>
              </a:xfrm>
              <a:custGeom>
                <a:avLst/>
                <a:gdLst/>
                <a:ahLst/>
                <a:cxnLst/>
                <a:rect l="l" t="t" r="r" b="b"/>
                <a:pathLst>
                  <a:path w="2470" h="3336" extrusionOk="0">
                    <a:moveTo>
                      <a:pt x="468" y="0"/>
                    </a:moveTo>
                    <a:lnTo>
                      <a:pt x="1" y="300"/>
                    </a:lnTo>
                    <a:lnTo>
                      <a:pt x="2002" y="3336"/>
                    </a:lnTo>
                    <a:lnTo>
                      <a:pt x="2469" y="3036"/>
                    </a:lnTo>
                    <a:lnTo>
                      <a:pt x="46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1" name="Google Shape;2311;p54"/>
              <p:cNvSpPr/>
              <p:nvPr/>
            </p:nvSpPr>
            <p:spPr>
              <a:xfrm>
                <a:off x="3709475" y="3402050"/>
                <a:ext cx="15050" cy="88425"/>
              </a:xfrm>
              <a:custGeom>
                <a:avLst/>
                <a:gdLst/>
                <a:ahLst/>
                <a:cxnLst/>
                <a:rect l="l" t="t" r="r" b="b"/>
                <a:pathLst>
                  <a:path w="602" h="3537" extrusionOk="0">
                    <a:moveTo>
                      <a:pt x="68" y="0"/>
                    </a:moveTo>
                    <a:lnTo>
                      <a:pt x="34" y="1068"/>
                    </a:lnTo>
                    <a:lnTo>
                      <a:pt x="34" y="1301"/>
                    </a:lnTo>
                    <a:lnTo>
                      <a:pt x="1" y="3069"/>
                    </a:lnTo>
                    <a:lnTo>
                      <a:pt x="1" y="3469"/>
                    </a:lnTo>
                    <a:lnTo>
                      <a:pt x="268" y="3536"/>
                    </a:lnTo>
                    <a:lnTo>
                      <a:pt x="535" y="3536"/>
                    </a:lnTo>
                    <a:lnTo>
                      <a:pt x="535" y="3369"/>
                    </a:lnTo>
                    <a:lnTo>
                      <a:pt x="601" y="1701"/>
                    </a:lnTo>
                    <a:lnTo>
                      <a:pt x="601" y="1068"/>
                    </a:lnTo>
                    <a:lnTo>
                      <a:pt x="601" y="300"/>
                    </a:lnTo>
                    <a:lnTo>
                      <a:pt x="501" y="234"/>
                    </a:lnTo>
                    <a:cubicBezTo>
                      <a:pt x="368" y="134"/>
                      <a:pt x="201" y="67"/>
                      <a:pt x="6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2" name="Google Shape;2312;p54"/>
              <p:cNvSpPr/>
              <p:nvPr/>
            </p:nvSpPr>
            <p:spPr>
              <a:xfrm>
                <a:off x="3642775" y="3451250"/>
                <a:ext cx="76750" cy="44225"/>
              </a:xfrm>
              <a:custGeom>
                <a:avLst/>
                <a:gdLst/>
                <a:ahLst/>
                <a:cxnLst/>
                <a:rect l="l" t="t" r="r" b="b"/>
                <a:pathLst>
                  <a:path w="3070" h="1769" extrusionOk="0">
                    <a:moveTo>
                      <a:pt x="0" y="0"/>
                    </a:moveTo>
                    <a:lnTo>
                      <a:pt x="0" y="634"/>
                    </a:lnTo>
                    <a:lnTo>
                      <a:pt x="1034" y="1034"/>
                    </a:lnTo>
                    <a:lnTo>
                      <a:pt x="1235" y="1134"/>
                    </a:lnTo>
                    <a:lnTo>
                      <a:pt x="2802" y="1735"/>
                    </a:lnTo>
                    <a:lnTo>
                      <a:pt x="2869" y="1768"/>
                    </a:lnTo>
                    <a:lnTo>
                      <a:pt x="2969" y="1535"/>
                    </a:lnTo>
                    <a:lnTo>
                      <a:pt x="3069" y="1235"/>
                    </a:lnTo>
                    <a:lnTo>
                      <a:pt x="2669" y="1068"/>
                    </a:lnTo>
                    <a:lnTo>
                      <a:pt x="1201" y="501"/>
                    </a:lnTo>
                    <a:lnTo>
                      <a:pt x="1135" y="4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6AFD9365-B628-7091-9648-421234D514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5157" y="755270"/>
            <a:ext cx="6698388" cy="3877555"/>
          </a:xfrm>
          <a:prstGeom prst="rect">
            <a:avLst/>
          </a:prstGeom>
        </p:spPr>
      </p:pic>
      <p:sp>
        <p:nvSpPr>
          <p:cNvPr id="7" name="!!TieuDe">
            <a:extLst>
              <a:ext uri="{FF2B5EF4-FFF2-40B4-BE49-F238E27FC236}">
                <a16:creationId xmlns:a16="http://schemas.microsoft.com/office/drawing/2014/main" id="{E4CCA177-9D26-DAF5-4038-461E46734F8A}"/>
              </a:ext>
            </a:extLst>
          </p:cNvPr>
          <p:cNvSpPr txBox="1">
            <a:spLocks/>
          </p:cNvSpPr>
          <p:nvPr/>
        </p:nvSpPr>
        <p:spPr>
          <a:xfrm>
            <a:off x="2431830" y="147593"/>
            <a:ext cx="4810179" cy="726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pPr algn="ctr"/>
            <a:r>
              <a:rPr lang="en-US" sz="2400" b="1">
                <a:latin typeface="Chivo" panose="020B0604020202020204" charset="0"/>
                <a:ea typeface="Chivo" panose="020B0604020202020204" charset="0"/>
                <a:cs typeface="Chivo" panose="020B0604020202020204" charset="0"/>
              </a:rPr>
              <a:t>Giao diện quản lý ca trực: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!!Anh">
            <a:extLst>
              <a:ext uri="{FF2B5EF4-FFF2-40B4-BE49-F238E27FC236}">
                <a16:creationId xmlns:a16="http://schemas.microsoft.com/office/drawing/2014/main" id="{732919CF-D4E2-F0D2-E294-7052679BA8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2288" y="1653460"/>
            <a:ext cx="6279424" cy="1836579"/>
          </a:xfrm>
          <a:prstGeom prst="rect">
            <a:avLst/>
          </a:prstGeom>
        </p:spPr>
      </p:pic>
      <p:sp>
        <p:nvSpPr>
          <p:cNvPr id="2" name="!!TieuDe1">
            <a:extLst>
              <a:ext uri="{FF2B5EF4-FFF2-40B4-BE49-F238E27FC236}">
                <a16:creationId xmlns:a16="http://schemas.microsoft.com/office/drawing/2014/main" id="{2D6690F1-FE5B-03D2-D6A2-480FF175C3C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16906" y="1092995"/>
            <a:ext cx="5124450" cy="43802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latin typeface="Chivo" panose="020B0604020202020204" charset="0"/>
                <a:ea typeface="Chivo" panose="020B0604020202020204" charset="0"/>
                <a:cs typeface="Chivo" panose="020B0604020202020204" charset="0"/>
              </a:rPr>
              <a:t>Stored Procedure spInsertCaTruc:</a:t>
            </a:r>
            <a:endParaRPr sz="1800" b="1">
              <a:latin typeface="Chivo" panose="020B0604020202020204" charset="0"/>
              <a:ea typeface="Chivo" panose="020B0604020202020204" charset="0"/>
              <a:cs typeface="Chiv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0088476"/>
      </p:ext>
    </p:extLst>
  </p:cSld>
  <p:clrMapOvr>
    <a:masterClrMapping/>
  </p:clrMapOvr>
  <p:transition spd="med">
    <p:pull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!!Anh">
            <a:extLst>
              <a:ext uri="{FF2B5EF4-FFF2-40B4-BE49-F238E27FC236}">
                <a16:creationId xmlns:a16="http://schemas.microsoft.com/office/drawing/2014/main" id="{DBA6226D-F096-D7B0-8396-61A6FCEFF3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5287" y="737477"/>
            <a:ext cx="4933426" cy="4040022"/>
          </a:xfrm>
          <a:prstGeom prst="rect">
            <a:avLst/>
          </a:prstGeom>
        </p:spPr>
      </p:pic>
      <p:sp>
        <p:nvSpPr>
          <p:cNvPr id="2" name="!!TieuDe1">
            <a:extLst>
              <a:ext uri="{FF2B5EF4-FFF2-40B4-BE49-F238E27FC236}">
                <a16:creationId xmlns:a16="http://schemas.microsoft.com/office/drawing/2014/main" id="{F617AF77-69C0-2577-76CE-D14A42EA3A6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14263" y="299448"/>
            <a:ext cx="5124450" cy="43802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latin typeface="Chivo" panose="020B0604020202020204" charset="0"/>
                <a:ea typeface="Chivo" panose="020B0604020202020204" charset="0"/>
                <a:cs typeface="Chivo" panose="020B0604020202020204" charset="0"/>
              </a:rPr>
              <a:t>Stored Procedure spUpdateCaTruc:</a:t>
            </a:r>
            <a:endParaRPr sz="1800" b="1">
              <a:latin typeface="Chivo" panose="020B0604020202020204" charset="0"/>
              <a:ea typeface="Chivo" panose="020B0604020202020204" charset="0"/>
              <a:cs typeface="Chiv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31448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!!Anh">
            <a:extLst>
              <a:ext uri="{FF2B5EF4-FFF2-40B4-BE49-F238E27FC236}">
                <a16:creationId xmlns:a16="http://schemas.microsoft.com/office/drawing/2014/main" id="{D8E7E3EA-94FF-2F99-90DE-4588A1D316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9674" y="898054"/>
            <a:ext cx="6384652" cy="3890316"/>
          </a:xfrm>
          <a:prstGeom prst="rect">
            <a:avLst/>
          </a:prstGeom>
        </p:spPr>
      </p:pic>
      <p:sp>
        <p:nvSpPr>
          <p:cNvPr id="2" name="!!TieuDe1">
            <a:extLst>
              <a:ext uri="{FF2B5EF4-FFF2-40B4-BE49-F238E27FC236}">
                <a16:creationId xmlns:a16="http://schemas.microsoft.com/office/drawing/2014/main" id="{1DB9FED5-7A80-6FFE-B683-9477C978D5F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14263" y="355130"/>
            <a:ext cx="5124450" cy="43802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latin typeface="Chivo" panose="020B0604020202020204" charset="0"/>
                <a:ea typeface="Chivo" panose="020B0604020202020204" charset="0"/>
                <a:cs typeface="Chivo" panose="020B0604020202020204" charset="0"/>
              </a:rPr>
              <a:t>Function fnSearchCaTrucByDate và fnSearchCaTrucByID:</a:t>
            </a:r>
            <a:endParaRPr sz="1800" b="1">
              <a:latin typeface="Chivo" panose="020B0604020202020204" charset="0"/>
              <a:ea typeface="Chivo" panose="020B0604020202020204" charset="0"/>
              <a:cs typeface="Chiv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42319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9E5DFDE-AE6C-3B92-A098-E5B1C1E72B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309" y="785812"/>
            <a:ext cx="7356277" cy="3962400"/>
          </a:xfrm>
          <a:prstGeom prst="rect">
            <a:avLst/>
          </a:prstGeom>
        </p:spPr>
      </p:pic>
      <p:sp>
        <p:nvSpPr>
          <p:cNvPr id="5" name="!!TieuDe">
            <a:extLst>
              <a:ext uri="{FF2B5EF4-FFF2-40B4-BE49-F238E27FC236}">
                <a16:creationId xmlns:a16="http://schemas.microsoft.com/office/drawing/2014/main" id="{588E1B4B-4EE6-8426-7964-AF9DC5C8A4B3}"/>
              </a:ext>
            </a:extLst>
          </p:cNvPr>
          <p:cNvSpPr txBox="1">
            <a:spLocks/>
          </p:cNvSpPr>
          <p:nvPr/>
        </p:nvSpPr>
        <p:spPr>
          <a:xfrm>
            <a:off x="2109760" y="197601"/>
            <a:ext cx="4810179" cy="726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pPr algn="ctr"/>
            <a:r>
              <a:rPr lang="en-US" sz="2400" b="1">
                <a:latin typeface="Chivo" panose="020B0604020202020204" charset="0"/>
                <a:ea typeface="Chivo" panose="020B0604020202020204" charset="0"/>
                <a:cs typeface="Chivo" panose="020B0604020202020204" charset="0"/>
              </a:rPr>
              <a:t>Giao diện quản lý món ăn: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7636B0-733B-37C1-891F-71D8924652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02356" y="371121"/>
            <a:ext cx="5800536" cy="19847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2B52344-3333-2E4F-EB62-A8ECFD36EF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2402107" y="2571750"/>
            <a:ext cx="5800536" cy="2200629"/>
          </a:xfrm>
          <a:prstGeom prst="rect">
            <a:avLst/>
          </a:prstGeom>
        </p:spPr>
      </p:pic>
      <p:sp>
        <p:nvSpPr>
          <p:cNvPr id="8" name="!!TieuDe">
            <a:extLst>
              <a:ext uri="{FF2B5EF4-FFF2-40B4-BE49-F238E27FC236}">
                <a16:creationId xmlns:a16="http://schemas.microsoft.com/office/drawing/2014/main" id="{59561D39-4163-21CA-2E27-DFFB5ECCF71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360041" y="1050132"/>
            <a:ext cx="1993105" cy="10420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latin typeface="Chivo" panose="020B0604020202020204" charset="0"/>
                <a:ea typeface="Chivo" panose="020B0604020202020204" charset="0"/>
                <a:cs typeface="Chivo" panose="020B0604020202020204" charset="0"/>
              </a:rPr>
              <a:t>Store Procedure spInsertMonAn:</a:t>
            </a:r>
            <a:endParaRPr sz="1800" b="1">
              <a:latin typeface="Chivo" panose="020B0604020202020204" charset="0"/>
              <a:ea typeface="Chivo" panose="020B0604020202020204" charset="0"/>
              <a:cs typeface="Chivo" panose="020B0604020202020204" charset="0"/>
            </a:endParaRPr>
          </a:p>
        </p:txBody>
      </p:sp>
      <p:sp>
        <p:nvSpPr>
          <p:cNvPr id="9" name="!!TieuDe">
            <a:extLst>
              <a:ext uri="{FF2B5EF4-FFF2-40B4-BE49-F238E27FC236}">
                <a16:creationId xmlns:a16="http://schemas.microsoft.com/office/drawing/2014/main" id="{5E0D2F46-086B-330B-03CA-039D883C852D}"/>
              </a:ext>
            </a:extLst>
          </p:cNvPr>
          <p:cNvSpPr txBox="1">
            <a:spLocks/>
          </p:cNvSpPr>
          <p:nvPr/>
        </p:nvSpPr>
        <p:spPr>
          <a:xfrm>
            <a:off x="-14629861" y="3038475"/>
            <a:ext cx="2156770" cy="1042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pPr algn="ctr"/>
            <a:r>
              <a:rPr lang="en-US" sz="1800" b="1">
                <a:latin typeface="Chivo" panose="020B0604020202020204" charset="0"/>
                <a:ea typeface="Chivo" panose="020B0604020202020204" charset="0"/>
                <a:cs typeface="Chivo" panose="020B0604020202020204" charset="0"/>
              </a:rPr>
              <a:t>Function</a:t>
            </a:r>
          </a:p>
          <a:p>
            <a:pPr algn="ctr"/>
            <a:r>
              <a:rPr lang="en-US" sz="1800" b="1">
                <a:latin typeface="Chivo" panose="020B0604020202020204" charset="0"/>
                <a:ea typeface="Chivo" panose="020B0604020202020204" charset="0"/>
                <a:cs typeface="Chivo" panose="020B0604020202020204" charset="0"/>
              </a:rPr>
              <a:t>fnSearchMonAN: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4A12E65-2D83-5DB5-D8E4-2F264DB961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540" y="371121"/>
            <a:ext cx="5800536" cy="198474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4D08CB7-4D33-369A-4C8C-5F50B7FC1C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5609" y="2571750"/>
            <a:ext cx="5800536" cy="2200629"/>
          </a:xfrm>
          <a:prstGeom prst="rect">
            <a:avLst/>
          </a:prstGeom>
        </p:spPr>
      </p:pic>
      <p:sp>
        <p:nvSpPr>
          <p:cNvPr id="4" name="!!TieuDe">
            <a:extLst>
              <a:ext uri="{FF2B5EF4-FFF2-40B4-BE49-F238E27FC236}">
                <a16:creationId xmlns:a16="http://schemas.microsoft.com/office/drawing/2014/main" id="{F7B9AABF-A3EA-2958-B61E-CAA6FCF67FF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372225" y="1050132"/>
            <a:ext cx="1993105" cy="10420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latin typeface="Chivo" panose="020B0604020202020204" charset="0"/>
                <a:ea typeface="Chivo" panose="020B0604020202020204" charset="0"/>
                <a:cs typeface="Chivo" panose="020B0604020202020204" charset="0"/>
              </a:rPr>
              <a:t>Stored Procedure spInsertMonAn:</a:t>
            </a:r>
            <a:endParaRPr sz="1800" b="1">
              <a:latin typeface="Chivo" panose="020B0604020202020204" charset="0"/>
              <a:ea typeface="Chivo" panose="020B0604020202020204" charset="0"/>
              <a:cs typeface="Chivo" panose="020B0604020202020204" charset="0"/>
            </a:endParaRPr>
          </a:p>
        </p:txBody>
      </p:sp>
      <p:sp>
        <p:nvSpPr>
          <p:cNvPr id="5" name="!!TieuDe">
            <a:extLst>
              <a:ext uri="{FF2B5EF4-FFF2-40B4-BE49-F238E27FC236}">
                <a16:creationId xmlns:a16="http://schemas.microsoft.com/office/drawing/2014/main" id="{7008FC1F-422C-F0B7-9573-8CE82BF169BF}"/>
              </a:ext>
            </a:extLst>
          </p:cNvPr>
          <p:cNvSpPr txBox="1">
            <a:spLocks/>
          </p:cNvSpPr>
          <p:nvPr/>
        </p:nvSpPr>
        <p:spPr>
          <a:xfrm>
            <a:off x="557855" y="3038475"/>
            <a:ext cx="2156770" cy="1042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pPr algn="ctr"/>
            <a:r>
              <a:rPr lang="en-US" sz="1800" b="1">
                <a:latin typeface="Chivo" panose="020B0604020202020204" charset="0"/>
                <a:ea typeface="Chivo" panose="020B0604020202020204" charset="0"/>
                <a:cs typeface="Chivo" panose="020B0604020202020204" charset="0"/>
              </a:rPr>
              <a:t>Function</a:t>
            </a:r>
          </a:p>
          <a:p>
            <a:pPr algn="ctr"/>
            <a:r>
              <a:rPr lang="en-US" sz="1800" b="1">
                <a:latin typeface="Chivo" panose="020B0604020202020204" charset="0"/>
                <a:ea typeface="Chivo" panose="020B0604020202020204" charset="0"/>
                <a:cs typeface="Chivo" panose="020B0604020202020204" charset="0"/>
              </a:rPr>
              <a:t>fnSearchMonAn: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66AF4F-B13F-3171-3030-3BCC2031D6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3797" y="-10954142"/>
            <a:ext cx="5307122" cy="3975676"/>
          </a:xfrm>
          <a:prstGeom prst="rect">
            <a:avLst/>
          </a:prstGeom>
        </p:spPr>
      </p:pic>
      <p:sp>
        <p:nvSpPr>
          <p:cNvPr id="7" name="!!TieuDe1">
            <a:extLst>
              <a:ext uri="{FF2B5EF4-FFF2-40B4-BE49-F238E27FC236}">
                <a16:creationId xmlns:a16="http://schemas.microsoft.com/office/drawing/2014/main" id="{86A985A5-7792-D42C-CB76-1C0D14F62753}"/>
              </a:ext>
            </a:extLst>
          </p:cNvPr>
          <p:cNvSpPr txBox="1">
            <a:spLocks/>
          </p:cNvSpPr>
          <p:nvPr/>
        </p:nvSpPr>
        <p:spPr>
          <a:xfrm>
            <a:off x="2135133" y="-11392171"/>
            <a:ext cx="5124450" cy="4380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pPr algn="ctr"/>
            <a:r>
              <a:rPr lang="en-US" sz="1800" b="1">
                <a:latin typeface="Chivo" panose="020B0604020202020204" charset="0"/>
                <a:ea typeface="Chivo" panose="020B0604020202020204" charset="0"/>
                <a:cs typeface="Chivo" panose="020B0604020202020204" charset="0"/>
              </a:rPr>
              <a:t>Store Procedure spUpdateMonAn:</a:t>
            </a:r>
          </a:p>
        </p:txBody>
      </p:sp>
    </p:spTree>
    <p:extLst>
      <p:ext uri="{BB962C8B-B14F-4D97-AF65-F5344CB8AC3E}">
        <p14:creationId xmlns:p14="http://schemas.microsoft.com/office/powerpoint/2010/main" val="5140842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4444625-9B4B-C850-2B06-EDEC6CA4BB6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Google Shape;1346;p37">
            <a:extLst>
              <a:ext uri="{FF2B5EF4-FFF2-40B4-BE49-F238E27FC236}">
                <a16:creationId xmlns:a16="http://schemas.microsoft.com/office/drawing/2014/main" id="{B91F1DA4-F458-5D8D-6FAA-157FBDC5AEA8}"/>
              </a:ext>
            </a:extLst>
          </p:cNvPr>
          <p:cNvSpPr txBox="1">
            <a:spLocks/>
          </p:cNvSpPr>
          <p:nvPr/>
        </p:nvSpPr>
        <p:spPr>
          <a:xfrm>
            <a:off x="6749300" y="4676337"/>
            <a:ext cx="5781300" cy="467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Hammersmith One"/>
              <a:buNone/>
              <a:defRPr sz="5500" b="0" i="0" u="none" strike="noStrike" cap="none"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Fredoka One"/>
              <a:buNone/>
              <a:defRPr sz="5200" b="0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Fredoka One"/>
              <a:buNone/>
              <a:defRPr sz="5200" b="0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Fredoka One"/>
              <a:buNone/>
              <a:defRPr sz="5200" b="0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Fredoka One"/>
              <a:buNone/>
              <a:defRPr sz="5200" b="0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Fredoka One"/>
              <a:buNone/>
              <a:defRPr sz="5200" b="0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Fredoka One"/>
              <a:buNone/>
              <a:defRPr sz="5200" b="0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Fredoka One"/>
              <a:buNone/>
              <a:defRPr sz="5200" b="0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Fredoka One"/>
              <a:buNone/>
              <a:defRPr sz="5200" b="0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r>
              <a:rPr lang="en-US" sz="2000">
                <a:solidFill>
                  <a:schemeClr val="tx1"/>
                </a:solidFill>
                <a:latin typeface="Chivo" panose="020B0604020202020204" charset="0"/>
                <a:ea typeface="Chivo" panose="020B0604020202020204" charset="0"/>
                <a:cs typeface="Chivo" panose="020B0604020202020204" charset="0"/>
              </a:rPr>
              <a:t>Lược đồ Usecase</a:t>
            </a:r>
            <a:r>
              <a:rPr lang="vi-VN" sz="2000">
                <a:solidFill>
                  <a:schemeClr val="tx1"/>
                </a:solidFill>
                <a:latin typeface="Chivo" panose="020B0604020202020204" charset="0"/>
                <a:ea typeface="Chivo" panose="020B0604020202020204" charset="0"/>
                <a:cs typeface="Chivo" panose="020B0604020202020204" charset="0"/>
              </a:rPr>
              <a:t>: </a:t>
            </a:r>
          </a:p>
        </p:txBody>
      </p:sp>
    </p:spTree>
    <p:extLst>
      <p:ext uri="{BB962C8B-B14F-4D97-AF65-F5344CB8AC3E}">
        <p14:creationId xmlns:p14="http://schemas.microsoft.com/office/powerpoint/2010/main" val="3857520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3025BC4-70C9-BCF4-5766-B917200450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3797" y="750174"/>
            <a:ext cx="5307122" cy="397567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6FB5EE3-4800-60A8-BD20-AAEBF0FE46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458730" y="371121"/>
            <a:ext cx="5800536" cy="19847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EE80AC4-4665-B897-FF0C-20AB5814A1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59077" y="2571750"/>
            <a:ext cx="5800536" cy="2200629"/>
          </a:xfrm>
          <a:prstGeom prst="rect">
            <a:avLst/>
          </a:prstGeom>
        </p:spPr>
      </p:pic>
      <p:sp>
        <p:nvSpPr>
          <p:cNvPr id="5" name="!!TieuDe">
            <a:extLst>
              <a:ext uri="{FF2B5EF4-FFF2-40B4-BE49-F238E27FC236}">
                <a16:creationId xmlns:a16="http://schemas.microsoft.com/office/drawing/2014/main" id="{E6D51A7D-B2C3-5A25-FF00-139D67A1234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7601045" y="1050132"/>
            <a:ext cx="1993105" cy="10420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latin typeface="Chivo" panose="020B0604020202020204" charset="0"/>
                <a:ea typeface="Chivo" panose="020B0604020202020204" charset="0"/>
                <a:cs typeface="Chivo" panose="020B0604020202020204" charset="0"/>
              </a:rPr>
              <a:t>Store Procedure spInsertMonAn:</a:t>
            </a:r>
            <a:endParaRPr sz="1800" b="1">
              <a:latin typeface="Chivo" panose="020B0604020202020204" charset="0"/>
              <a:ea typeface="Chivo" panose="020B0604020202020204" charset="0"/>
              <a:cs typeface="Chivo" panose="020B0604020202020204" charset="0"/>
            </a:endParaRPr>
          </a:p>
        </p:txBody>
      </p:sp>
      <p:sp>
        <p:nvSpPr>
          <p:cNvPr id="6" name="!!TieuDe">
            <a:extLst>
              <a:ext uri="{FF2B5EF4-FFF2-40B4-BE49-F238E27FC236}">
                <a16:creationId xmlns:a16="http://schemas.microsoft.com/office/drawing/2014/main" id="{82A23D82-7580-A19B-CE72-2086FC7A4BF4}"/>
              </a:ext>
            </a:extLst>
          </p:cNvPr>
          <p:cNvSpPr txBox="1">
            <a:spLocks/>
          </p:cNvSpPr>
          <p:nvPr/>
        </p:nvSpPr>
        <p:spPr>
          <a:xfrm>
            <a:off x="16031323" y="3038475"/>
            <a:ext cx="2156770" cy="1042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pPr algn="ctr"/>
            <a:r>
              <a:rPr lang="en-US" sz="1800" b="1">
                <a:latin typeface="Chivo" panose="020B0604020202020204" charset="0"/>
                <a:ea typeface="Chivo" panose="020B0604020202020204" charset="0"/>
                <a:cs typeface="Chivo" panose="020B0604020202020204" charset="0"/>
              </a:rPr>
              <a:t>Function</a:t>
            </a:r>
          </a:p>
          <a:p>
            <a:pPr algn="ctr"/>
            <a:r>
              <a:rPr lang="en-US" sz="1800" b="1">
                <a:latin typeface="Chivo" panose="020B0604020202020204" charset="0"/>
                <a:ea typeface="Chivo" panose="020B0604020202020204" charset="0"/>
                <a:cs typeface="Chivo" panose="020B0604020202020204" charset="0"/>
              </a:rPr>
              <a:t>fnSearchMonAN:</a:t>
            </a:r>
          </a:p>
        </p:txBody>
      </p:sp>
      <p:sp>
        <p:nvSpPr>
          <p:cNvPr id="7" name="!!TieuDe1">
            <a:extLst>
              <a:ext uri="{FF2B5EF4-FFF2-40B4-BE49-F238E27FC236}">
                <a16:creationId xmlns:a16="http://schemas.microsoft.com/office/drawing/2014/main" id="{46FDEF61-56A1-AC6C-D431-10FDC91BED93}"/>
              </a:ext>
            </a:extLst>
          </p:cNvPr>
          <p:cNvSpPr txBox="1">
            <a:spLocks/>
          </p:cNvSpPr>
          <p:nvPr/>
        </p:nvSpPr>
        <p:spPr>
          <a:xfrm>
            <a:off x="2135133" y="312145"/>
            <a:ext cx="5124450" cy="4380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pPr algn="ctr"/>
            <a:r>
              <a:rPr lang="en-US" sz="1800" b="1">
                <a:latin typeface="Chivo" panose="020B0604020202020204" charset="0"/>
                <a:ea typeface="Chivo" panose="020B0604020202020204" charset="0"/>
                <a:cs typeface="Chivo" panose="020B0604020202020204" charset="0"/>
              </a:rPr>
              <a:t>Stored Procedure spUpdateMonAn: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2D0A823-379E-481F-8BE6-BB0EDEBA81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447944" y="371121"/>
            <a:ext cx="5800536" cy="19847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6199831-C399-28C4-32E4-F4CF6FCD30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91502" y="2571750"/>
            <a:ext cx="5800536" cy="2200629"/>
          </a:xfrm>
          <a:prstGeom prst="rect">
            <a:avLst/>
          </a:prstGeom>
        </p:spPr>
      </p:pic>
      <p:sp>
        <p:nvSpPr>
          <p:cNvPr id="10" name="!!TieuDe">
            <a:extLst>
              <a:ext uri="{FF2B5EF4-FFF2-40B4-BE49-F238E27FC236}">
                <a16:creationId xmlns:a16="http://schemas.microsoft.com/office/drawing/2014/main" id="{3C0474DF-E3FF-0D2A-2D31-1A81A7573627}"/>
              </a:ext>
            </a:extLst>
          </p:cNvPr>
          <p:cNvSpPr txBox="1">
            <a:spLocks/>
          </p:cNvSpPr>
          <p:nvPr/>
        </p:nvSpPr>
        <p:spPr>
          <a:xfrm>
            <a:off x="-7590259" y="1050132"/>
            <a:ext cx="1993105" cy="1042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pPr algn="ctr"/>
            <a:r>
              <a:rPr lang="en-US" sz="1800" b="1">
                <a:latin typeface="Chivo" panose="020B0604020202020204" charset="0"/>
                <a:ea typeface="Chivo" panose="020B0604020202020204" charset="0"/>
                <a:cs typeface="Chivo" panose="020B0604020202020204" charset="0"/>
              </a:rPr>
              <a:t>Store Procedure spInsertMonAn:</a:t>
            </a:r>
          </a:p>
        </p:txBody>
      </p:sp>
      <p:sp>
        <p:nvSpPr>
          <p:cNvPr id="11" name="!!TieuDe">
            <a:extLst>
              <a:ext uri="{FF2B5EF4-FFF2-40B4-BE49-F238E27FC236}">
                <a16:creationId xmlns:a16="http://schemas.microsoft.com/office/drawing/2014/main" id="{3EB6BBCC-BFB4-11C7-B17C-3ED8C3F948BA}"/>
              </a:ext>
            </a:extLst>
          </p:cNvPr>
          <p:cNvSpPr txBox="1">
            <a:spLocks/>
          </p:cNvSpPr>
          <p:nvPr/>
        </p:nvSpPr>
        <p:spPr>
          <a:xfrm>
            <a:off x="13963748" y="3038475"/>
            <a:ext cx="2156770" cy="1042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pPr algn="ctr"/>
            <a:r>
              <a:rPr lang="en-US" sz="1800" b="1">
                <a:latin typeface="Chivo" panose="020B0604020202020204" charset="0"/>
                <a:ea typeface="Chivo" panose="020B0604020202020204" charset="0"/>
                <a:cs typeface="Chivo" panose="020B0604020202020204" charset="0"/>
              </a:rPr>
              <a:t>Function</a:t>
            </a:r>
          </a:p>
          <a:p>
            <a:pPr algn="ctr"/>
            <a:r>
              <a:rPr lang="en-US" sz="1800" b="1">
                <a:latin typeface="Chivo" panose="020B0604020202020204" charset="0"/>
                <a:ea typeface="Chivo" panose="020B0604020202020204" charset="0"/>
                <a:cs typeface="Chivo" panose="020B0604020202020204" charset="0"/>
              </a:rPr>
              <a:t>fnSearchMonAn:</a:t>
            </a:r>
          </a:p>
        </p:txBody>
      </p:sp>
    </p:spTree>
    <p:extLst>
      <p:ext uri="{BB962C8B-B14F-4D97-AF65-F5344CB8AC3E}">
        <p14:creationId xmlns:p14="http://schemas.microsoft.com/office/powerpoint/2010/main" val="29025126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CCBBA4A-31F7-6CBC-C435-D7E2D89195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4513" y="286241"/>
            <a:ext cx="6962775" cy="4457210"/>
          </a:xfrm>
          <a:prstGeom prst="rect">
            <a:avLst/>
          </a:prstGeom>
        </p:spPr>
      </p:pic>
      <p:sp>
        <p:nvSpPr>
          <p:cNvPr id="5" name="!!TieuDe">
            <a:extLst>
              <a:ext uri="{FF2B5EF4-FFF2-40B4-BE49-F238E27FC236}">
                <a16:creationId xmlns:a16="http://schemas.microsoft.com/office/drawing/2014/main" id="{11724007-25D7-B70C-BD68-EF1211EFFC02}"/>
              </a:ext>
            </a:extLst>
          </p:cNvPr>
          <p:cNvSpPr txBox="1">
            <a:spLocks/>
          </p:cNvSpPr>
          <p:nvPr/>
        </p:nvSpPr>
        <p:spPr>
          <a:xfrm>
            <a:off x="366712" y="1758531"/>
            <a:ext cx="1397821" cy="1702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pPr algn="ctr"/>
            <a:r>
              <a:rPr lang="en-US" sz="2400" b="1">
                <a:latin typeface="Chivo" panose="020B0604020202020204" charset="0"/>
                <a:ea typeface="Chivo" panose="020B0604020202020204" charset="0"/>
                <a:cs typeface="Chivo" panose="020B0604020202020204" charset="0"/>
              </a:rPr>
              <a:t>Giao diện quản lý bàn: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9BA98E-619E-151F-9F3B-2BC089069A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00302" y="553978"/>
            <a:ext cx="5895892" cy="18891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AFA7487-7C14-CAE6-0C79-B1D687FB45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9958475" y="2821781"/>
            <a:ext cx="5760892" cy="1767741"/>
          </a:xfrm>
          <a:prstGeom prst="rect">
            <a:avLst/>
          </a:prstGeom>
        </p:spPr>
      </p:pic>
      <p:sp>
        <p:nvSpPr>
          <p:cNvPr id="8" name="!!TieuDe">
            <a:extLst>
              <a:ext uri="{FF2B5EF4-FFF2-40B4-BE49-F238E27FC236}">
                <a16:creationId xmlns:a16="http://schemas.microsoft.com/office/drawing/2014/main" id="{77952C31-A313-F286-F16B-6CCA17266B4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981158" y="1069435"/>
            <a:ext cx="1993105" cy="10420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latin typeface="Chivo" panose="020B0604020202020204" charset="0"/>
                <a:ea typeface="Chivo" panose="020B0604020202020204" charset="0"/>
                <a:cs typeface="Chivo" panose="020B0604020202020204" charset="0"/>
              </a:rPr>
              <a:t>Store Procedure spInsertBan:</a:t>
            </a:r>
            <a:endParaRPr sz="1800" b="1">
              <a:latin typeface="Chivo" panose="020B0604020202020204" charset="0"/>
              <a:ea typeface="Chivo" panose="020B0604020202020204" charset="0"/>
              <a:cs typeface="Chivo" panose="020B0604020202020204" charset="0"/>
            </a:endParaRPr>
          </a:p>
        </p:txBody>
      </p:sp>
      <p:sp>
        <p:nvSpPr>
          <p:cNvPr id="9" name="!!TieuDe">
            <a:extLst>
              <a:ext uri="{FF2B5EF4-FFF2-40B4-BE49-F238E27FC236}">
                <a16:creationId xmlns:a16="http://schemas.microsoft.com/office/drawing/2014/main" id="{BCC279C3-A84D-C8AD-3E90-DDEE220B261B}"/>
              </a:ext>
            </a:extLst>
          </p:cNvPr>
          <p:cNvSpPr txBox="1">
            <a:spLocks/>
          </p:cNvSpPr>
          <p:nvPr/>
        </p:nvSpPr>
        <p:spPr>
          <a:xfrm>
            <a:off x="-12272407" y="3038475"/>
            <a:ext cx="2156770" cy="1042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pPr algn="ctr"/>
            <a:r>
              <a:rPr lang="en-US" sz="1800" b="1">
                <a:latin typeface="Chivo" panose="020B0604020202020204" charset="0"/>
                <a:ea typeface="Chivo" panose="020B0604020202020204" charset="0"/>
                <a:cs typeface="Chivo" panose="020B0604020202020204" charset="0"/>
              </a:rPr>
              <a:t>Function</a:t>
            </a:r>
          </a:p>
          <a:p>
            <a:pPr algn="ctr"/>
            <a:r>
              <a:rPr lang="en-US" sz="1800" b="1">
                <a:latin typeface="Chivo" panose="020B0604020202020204" charset="0"/>
                <a:ea typeface="Chivo" panose="020B0604020202020204" charset="0"/>
                <a:cs typeface="Chivo" panose="020B0604020202020204" charset="0"/>
              </a:rPr>
              <a:t>fnSearchBan: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A938C9A-FCA4-EF48-9227-BAD2887A09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238" y="553978"/>
            <a:ext cx="5895892" cy="188918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8DC6B17-DDC2-90D4-3FC3-7D6F497F32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1787" y="2821781"/>
            <a:ext cx="5760892" cy="1767741"/>
          </a:xfrm>
          <a:prstGeom prst="rect">
            <a:avLst/>
          </a:prstGeom>
        </p:spPr>
      </p:pic>
      <p:sp>
        <p:nvSpPr>
          <p:cNvPr id="5" name="!!TieuDe">
            <a:extLst>
              <a:ext uri="{FF2B5EF4-FFF2-40B4-BE49-F238E27FC236}">
                <a16:creationId xmlns:a16="http://schemas.microsoft.com/office/drawing/2014/main" id="{DB187746-B6AA-9383-9151-E1C0BBC95B6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65094" y="1069435"/>
            <a:ext cx="1993105" cy="10420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latin typeface="Chivo" panose="020B0604020202020204" charset="0"/>
                <a:ea typeface="Chivo" panose="020B0604020202020204" charset="0"/>
                <a:cs typeface="Chivo" panose="020B0604020202020204" charset="0"/>
              </a:rPr>
              <a:t>Stored Procedure spInsertBan:</a:t>
            </a:r>
            <a:endParaRPr sz="1800" b="1">
              <a:latin typeface="Chivo" panose="020B0604020202020204" charset="0"/>
              <a:ea typeface="Chivo" panose="020B0604020202020204" charset="0"/>
              <a:cs typeface="Chivo" panose="020B0604020202020204" charset="0"/>
            </a:endParaRPr>
          </a:p>
        </p:txBody>
      </p:sp>
      <p:sp>
        <p:nvSpPr>
          <p:cNvPr id="6" name="!!TieuDe">
            <a:extLst>
              <a:ext uri="{FF2B5EF4-FFF2-40B4-BE49-F238E27FC236}">
                <a16:creationId xmlns:a16="http://schemas.microsoft.com/office/drawing/2014/main" id="{FC7C6D63-C80E-B6B8-75FB-0984AB9788CB}"/>
              </a:ext>
            </a:extLst>
          </p:cNvPr>
          <p:cNvSpPr txBox="1">
            <a:spLocks/>
          </p:cNvSpPr>
          <p:nvPr/>
        </p:nvSpPr>
        <p:spPr>
          <a:xfrm>
            <a:off x="557855" y="3038475"/>
            <a:ext cx="2156770" cy="1042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pPr algn="ctr"/>
            <a:r>
              <a:rPr lang="en-US" sz="1800" b="1">
                <a:latin typeface="Chivo" panose="020B0604020202020204" charset="0"/>
                <a:ea typeface="Chivo" panose="020B0604020202020204" charset="0"/>
                <a:cs typeface="Chivo" panose="020B0604020202020204" charset="0"/>
              </a:rPr>
              <a:t>Function</a:t>
            </a:r>
          </a:p>
          <a:p>
            <a:pPr algn="ctr"/>
            <a:r>
              <a:rPr lang="en-US" sz="1800" b="1">
                <a:latin typeface="Chivo" panose="020B0604020202020204" charset="0"/>
                <a:ea typeface="Chivo" panose="020B0604020202020204" charset="0"/>
                <a:cs typeface="Chivo" panose="020B0604020202020204" charset="0"/>
              </a:rPr>
              <a:t>fnSearchBan: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11B7E88-3D8E-CE26-BAEA-6B0502782F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6224" y="13021738"/>
            <a:ext cx="6531551" cy="4062228"/>
          </a:xfrm>
          <a:prstGeom prst="rect">
            <a:avLst/>
          </a:prstGeom>
        </p:spPr>
      </p:pic>
      <p:sp>
        <p:nvSpPr>
          <p:cNvPr id="7" name="!!TieuDe1">
            <a:extLst>
              <a:ext uri="{FF2B5EF4-FFF2-40B4-BE49-F238E27FC236}">
                <a16:creationId xmlns:a16="http://schemas.microsoft.com/office/drawing/2014/main" id="{01E02346-230A-0D4F-E92C-922AB133B520}"/>
              </a:ext>
            </a:extLst>
          </p:cNvPr>
          <p:cNvSpPr txBox="1">
            <a:spLocks/>
          </p:cNvSpPr>
          <p:nvPr/>
        </p:nvSpPr>
        <p:spPr>
          <a:xfrm>
            <a:off x="1935108" y="12619429"/>
            <a:ext cx="5124450" cy="4380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pPr algn="ctr"/>
            <a:r>
              <a:rPr lang="en-US" sz="1800" b="1">
                <a:latin typeface="Chivo" panose="020B0604020202020204" charset="0"/>
                <a:ea typeface="Chivo" panose="020B0604020202020204" charset="0"/>
                <a:cs typeface="Chivo" panose="020B0604020202020204" charset="0"/>
              </a:rPr>
              <a:t>Store Procedure spUpdateBan:</a:t>
            </a:r>
          </a:p>
        </p:txBody>
      </p:sp>
    </p:spTree>
    <p:extLst>
      <p:ext uri="{BB962C8B-B14F-4D97-AF65-F5344CB8AC3E}">
        <p14:creationId xmlns:p14="http://schemas.microsoft.com/office/powerpoint/2010/main" val="27222826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9845FBB-8D89-CF67-9725-F2CD2FC4D3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6224" y="657465"/>
            <a:ext cx="6531551" cy="406222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2980EB1-22BF-EEF6-4DF7-59197A361A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489032" y="553978"/>
            <a:ext cx="5895892" cy="188918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DF7B388-4097-DD12-84E5-CE8C7B002D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773487" y="2821781"/>
            <a:ext cx="5760892" cy="1767741"/>
          </a:xfrm>
          <a:prstGeom prst="rect">
            <a:avLst/>
          </a:prstGeom>
        </p:spPr>
      </p:pic>
      <p:sp>
        <p:nvSpPr>
          <p:cNvPr id="5" name="!!TieuDe">
            <a:extLst>
              <a:ext uri="{FF2B5EF4-FFF2-40B4-BE49-F238E27FC236}">
                <a16:creationId xmlns:a16="http://schemas.microsoft.com/office/drawing/2014/main" id="{E387CA95-EE2B-F906-0265-CEF82904F2B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7508176" y="1069435"/>
            <a:ext cx="1993105" cy="10420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latin typeface="Chivo" panose="020B0604020202020204" charset="0"/>
                <a:ea typeface="Chivo" panose="020B0604020202020204" charset="0"/>
                <a:cs typeface="Chivo" panose="020B0604020202020204" charset="0"/>
              </a:rPr>
              <a:t>Store Procedure spInsertBan:</a:t>
            </a:r>
            <a:endParaRPr sz="1800" b="1">
              <a:latin typeface="Chivo" panose="020B0604020202020204" charset="0"/>
              <a:ea typeface="Chivo" panose="020B0604020202020204" charset="0"/>
              <a:cs typeface="Chivo" panose="020B0604020202020204" charset="0"/>
            </a:endParaRPr>
          </a:p>
        </p:txBody>
      </p:sp>
      <p:sp>
        <p:nvSpPr>
          <p:cNvPr id="6" name="!!TieuDe">
            <a:extLst>
              <a:ext uri="{FF2B5EF4-FFF2-40B4-BE49-F238E27FC236}">
                <a16:creationId xmlns:a16="http://schemas.microsoft.com/office/drawing/2014/main" id="{4740F981-4DE0-64BF-FE07-8D1A2E020AD6}"/>
              </a:ext>
            </a:extLst>
          </p:cNvPr>
          <p:cNvSpPr txBox="1">
            <a:spLocks/>
          </p:cNvSpPr>
          <p:nvPr/>
        </p:nvSpPr>
        <p:spPr>
          <a:xfrm>
            <a:off x="13459555" y="3038475"/>
            <a:ext cx="2156770" cy="1042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pPr algn="ctr"/>
            <a:r>
              <a:rPr lang="en-US" sz="1800" b="1">
                <a:latin typeface="Chivo" panose="020B0604020202020204" charset="0"/>
                <a:ea typeface="Chivo" panose="020B0604020202020204" charset="0"/>
                <a:cs typeface="Chivo" panose="020B0604020202020204" charset="0"/>
              </a:rPr>
              <a:t>Function</a:t>
            </a:r>
          </a:p>
          <a:p>
            <a:pPr algn="ctr"/>
            <a:r>
              <a:rPr lang="en-US" sz="1800" b="1">
                <a:latin typeface="Chivo" panose="020B0604020202020204" charset="0"/>
                <a:ea typeface="Chivo" panose="020B0604020202020204" charset="0"/>
                <a:cs typeface="Chivo" panose="020B0604020202020204" charset="0"/>
              </a:rPr>
              <a:t>fnSearchBan:</a:t>
            </a:r>
          </a:p>
        </p:txBody>
      </p:sp>
      <p:sp>
        <p:nvSpPr>
          <p:cNvPr id="7" name="!!TieuDe1">
            <a:extLst>
              <a:ext uri="{FF2B5EF4-FFF2-40B4-BE49-F238E27FC236}">
                <a16:creationId xmlns:a16="http://schemas.microsoft.com/office/drawing/2014/main" id="{2411CE03-F63A-EC0F-E2B8-39E1FE5C9538}"/>
              </a:ext>
            </a:extLst>
          </p:cNvPr>
          <p:cNvSpPr txBox="1">
            <a:spLocks/>
          </p:cNvSpPr>
          <p:nvPr/>
        </p:nvSpPr>
        <p:spPr>
          <a:xfrm>
            <a:off x="1935108" y="255156"/>
            <a:ext cx="5124450" cy="4380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pPr algn="ctr"/>
            <a:r>
              <a:rPr lang="en-US" sz="1800" b="1">
                <a:latin typeface="Chivo" panose="020B0604020202020204" charset="0"/>
                <a:ea typeface="Chivo" panose="020B0604020202020204" charset="0"/>
                <a:cs typeface="Chivo" panose="020B0604020202020204" charset="0"/>
              </a:rPr>
              <a:t>Stored Procedure spUpdateBan:</a:t>
            </a:r>
          </a:p>
        </p:txBody>
      </p:sp>
    </p:spTree>
    <p:extLst>
      <p:ext uri="{BB962C8B-B14F-4D97-AF65-F5344CB8AC3E}">
        <p14:creationId xmlns:p14="http://schemas.microsoft.com/office/powerpoint/2010/main" val="23193601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!!Anh">
            <a:extLst>
              <a:ext uri="{FF2B5EF4-FFF2-40B4-BE49-F238E27FC236}">
                <a16:creationId xmlns:a16="http://schemas.microsoft.com/office/drawing/2014/main" id="{C99E95F5-E23E-3389-FCB3-781C721B6A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687" y="800746"/>
            <a:ext cx="7000875" cy="3904603"/>
          </a:xfrm>
          <a:prstGeom prst="rect">
            <a:avLst/>
          </a:prstGeom>
        </p:spPr>
      </p:pic>
      <p:sp>
        <p:nvSpPr>
          <p:cNvPr id="5" name="!!TieuDe">
            <a:extLst>
              <a:ext uri="{FF2B5EF4-FFF2-40B4-BE49-F238E27FC236}">
                <a16:creationId xmlns:a16="http://schemas.microsoft.com/office/drawing/2014/main" id="{98283FB2-0EC6-ECCB-F195-7E98C09BC5C1}"/>
              </a:ext>
            </a:extLst>
          </p:cNvPr>
          <p:cNvSpPr txBox="1">
            <a:spLocks/>
          </p:cNvSpPr>
          <p:nvPr/>
        </p:nvSpPr>
        <p:spPr>
          <a:xfrm>
            <a:off x="2116904" y="161882"/>
            <a:ext cx="4810179" cy="726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pPr algn="ctr"/>
            <a:r>
              <a:rPr lang="en-US" sz="2400" b="1">
                <a:latin typeface="Chivo" panose="020B0604020202020204" charset="0"/>
                <a:ea typeface="Chivo" panose="020B0604020202020204" charset="0"/>
                <a:cs typeface="Chivo" panose="020B0604020202020204" charset="0"/>
              </a:rPr>
              <a:t>Giao diện quản lý khách hàng: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!!Anh">
            <a:extLst>
              <a:ext uri="{FF2B5EF4-FFF2-40B4-BE49-F238E27FC236}">
                <a16:creationId xmlns:a16="http://schemas.microsoft.com/office/drawing/2014/main" id="{C63C6EA7-BA3A-9AB2-885B-FF4227DA40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836" y="928813"/>
            <a:ext cx="7174327" cy="3466872"/>
          </a:xfrm>
          <a:prstGeom prst="rect">
            <a:avLst/>
          </a:prstGeom>
        </p:spPr>
      </p:pic>
      <p:sp>
        <p:nvSpPr>
          <p:cNvPr id="2" name="!!TieuDe">
            <a:extLst>
              <a:ext uri="{FF2B5EF4-FFF2-40B4-BE49-F238E27FC236}">
                <a16:creationId xmlns:a16="http://schemas.microsoft.com/office/drawing/2014/main" id="{1276A5C4-3B3B-0F3A-38F9-CA2A8546A5AD}"/>
              </a:ext>
            </a:extLst>
          </p:cNvPr>
          <p:cNvSpPr txBox="1">
            <a:spLocks/>
          </p:cNvSpPr>
          <p:nvPr/>
        </p:nvSpPr>
        <p:spPr>
          <a:xfrm>
            <a:off x="1935108" y="405174"/>
            <a:ext cx="5124450" cy="4380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pPr algn="ctr"/>
            <a:r>
              <a:rPr lang="en-US" sz="1800" b="1">
                <a:latin typeface="Chivo" panose="020B0604020202020204" charset="0"/>
                <a:ea typeface="Chivo" panose="020B0604020202020204" charset="0"/>
                <a:cs typeface="Chivo" panose="020B0604020202020204" charset="0"/>
              </a:rPr>
              <a:t>Stored Procedure spUpdateKhachHang:</a:t>
            </a:r>
          </a:p>
        </p:txBody>
      </p:sp>
    </p:spTree>
    <p:extLst>
      <p:ext uri="{BB962C8B-B14F-4D97-AF65-F5344CB8AC3E}">
        <p14:creationId xmlns:p14="http://schemas.microsoft.com/office/powerpoint/2010/main" val="8262796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!!Anh">
            <a:extLst>
              <a:ext uri="{FF2B5EF4-FFF2-40B4-BE49-F238E27FC236}">
                <a16:creationId xmlns:a16="http://schemas.microsoft.com/office/drawing/2014/main" id="{0E56142D-7066-1AC2-1939-F5C20EC118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997" y="1537709"/>
            <a:ext cx="7674005" cy="2339543"/>
          </a:xfrm>
          <a:prstGeom prst="rect">
            <a:avLst/>
          </a:prstGeom>
        </p:spPr>
      </p:pic>
      <p:sp>
        <p:nvSpPr>
          <p:cNvPr id="2" name="!!TieuDe">
            <a:extLst>
              <a:ext uri="{FF2B5EF4-FFF2-40B4-BE49-F238E27FC236}">
                <a16:creationId xmlns:a16="http://schemas.microsoft.com/office/drawing/2014/main" id="{65EE46A6-14B6-57D3-0C6C-6462B295C536}"/>
              </a:ext>
            </a:extLst>
          </p:cNvPr>
          <p:cNvSpPr txBox="1">
            <a:spLocks/>
          </p:cNvSpPr>
          <p:nvPr/>
        </p:nvSpPr>
        <p:spPr>
          <a:xfrm>
            <a:off x="2009775" y="969530"/>
            <a:ext cx="5124450" cy="4380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pPr algn="ctr"/>
            <a:r>
              <a:rPr lang="en-US" sz="1800" b="1">
                <a:latin typeface="Chivo" panose="020B0604020202020204" charset="0"/>
                <a:ea typeface="Chivo" panose="020B0604020202020204" charset="0"/>
                <a:cs typeface="Chivo" panose="020B0604020202020204" charset="0"/>
              </a:rPr>
              <a:t>Function fnSearchKhachHang:</a:t>
            </a:r>
          </a:p>
        </p:txBody>
      </p:sp>
    </p:spTree>
    <p:extLst>
      <p:ext uri="{BB962C8B-B14F-4D97-AF65-F5344CB8AC3E}">
        <p14:creationId xmlns:p14="http://schemas.microsoft.com/office/powerpoint/2010/main" val="38103300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!!Anh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6516ADC-2E8B-350E-306E-670D95B0E9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393" y="787718"/>
            <a:ext cx="7244895" cy="3848576"/>
          </a:xfrm>
          <a:prstGeom prst="rect">
            <a:avLst/>
          </a:prstGeom>
        </p:spPr>
      </p:pic>
      <p:sp>
        <p:nvSpPr>
          <p:cNvPr id="5" name="!!TieuDe">
            <a:extLst>
              <a:ext uri="{FF2B5EF4-FFF2-40B4-BE49-F238E27FC236}">
                <a16:creationId xmlns:a16="http://schemas.microsoft.com/office/drawing/2014/main" id="{5CF62BA1-B3CB-865D-3807-AC1610EAD030}"/>
              </a:ext>
            </a:extLst>
          </p:cNvPr>
          <p:cNvSpPr txBox="1">
            <a:spLocks/>
          </p:cNvSpPr>
          <p:nvPr/>
        </p:nvSpPr>
        <p:spPr>
          <a:xfrm>
            <a:off x="2024035" y="144124"/>
            <a:ext cx="4810179" cy="726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pPr algn="ctr"/>
            <a:r>
              <a:rPr lang="en-US" sz="2400" b="1">
                <a:latin typeface="Chivo" panose="020B0604020202020204" charset="0"/>
                <a:ea typeface="Chivo" panose="020B0604020202020204" charset="0"/>
                <a:cs typeface="Chivo" panose="020B0604020202020204" charset="0"/>
              </a:rPr>
              <a:t>Giao diện quản lý Coupon: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!!Anh">
            <a:extLst>
              <a:ext uri="{FF2B5EF4-FFF2-40B4-BE49-F238E27FC236}">
                <a16:creationId xmlns:a16="http://schemas.microsoft.com/office/drawing/2014/main" id="{C468A877-3CA3-1147-A9AD-A0B2DD875F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751" y="1612331"/>
            <a:ext cx="7902498" cy="1995038"/>
          </a:xfrm>
          <a:prstGeom prst="rect">
            <a:avLst/>
          </a:prstGeom>
        </p:spPr>
      </p:pic>
      <p:sp>
        <p:nvSpPr>
          <p:cNvPr id="2" name="!!TieuDe">
            <a:extLst>
              <a:ext uri="{FF2B5EF4-FFF2-40B4-BE49-F238E27FC236}">
                <a16:creationId xmlns:a16="http://schemas.microsoft.com/office/drawing/2014/main" id="{9F558188-D4F8-0E27-AABC-3D25DC476B4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53915" y="858062"/>
            <a:ext cx="3636169" cy="66127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latin typeface="Chivo" panose="020B0604020202020204" charset="0"/>
                <a:ea typeface="Chivo" panose="020B0604020202020204" charset="0"/>
                <a:cs typeface="Chivo" panose="020B0604020202020204" charset="0"/>
              </a:rPr>
              <a:t>Stored Procedure spInsertCoupon:</a:t>
            </a:r>
            <a:endParaRPr sz="1800" b="1">
              <a:latin typeface="Chivo" panose="020B0604020202020204" charset="0"/>
              <a:ea typeface="Chivo" panose="020B0604020202020204" charset="0"/>
              <a:cs typeface="Chiv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83097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!!Anh">
            <a:extLst>
              <a:ext uri="{FF2B5EF4-FFF2-40B4-BE49-F238E27FC236}">
                <a16:creationId xmlns:a16="http://schemas.microsoft.com/office/drawing/2014/main" id="{26365F5B-F5EF-1DC6-C6EF-4E44CE6E91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0" y="471872"/>
            <a:ext cx="5310919" cy="4275955"/>
          </a:xfrm>
          <a:prstGeom prst="rect">
            <a:avLst/>
          </a:prstGeom>
        </p:spPr>
      </p:pic>
      <p:sp>
        <p:nvSpPr>
          <p:cNvPr id="2" name="!!TieuDe">
            <a:extLst>
              <a:ext uri="{FF2B5EF4-FFF2-40B4-BE49-F238E27FC236}">
                <a16:creationId xmlns:a16="http://schemas.microsoft.com/office/drawing/2014/main" id="{448DC70E-50E7-488C-2EEE-C771712077A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82204" y="1883923"/>
            <a:ext cx="2210990" cy="137565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latin typeface="Chivo" panose="020B0604020202020204" charset="0"/>
                <a:ea typeface="Chivo" panose="020B0604020202020204" charset="0"/>
                <a:cs typeface="Chivo" panose="020B0604020202020204" charset="0"/>
              </a:rPr>
              <a:t>Stored Procedure spUpdateCoupon:</a:t>
            </a:r>
            <a:endParaRPr sz="1800" b="1">
              <a:latin typeface="Chivo" panose="020B0604020202020204" charset="0"/>
              <a:ea typeface="Chivo" panose="020B0604020202020204" charset="0"/>
              <a:cs typeface="Chiv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31559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7" name="Google Shape;1207;p35"/>
          <p:cNvGrpSpPr/>
          <p:nvPr/>
        </p:nvGrpSpPr>
        <p:grpSpPr>
          <a:xfrm>
            <a:off x="-1010501" y="458552"/>
            <a:ext cx="4604364" cy="4226397"/>
            <a:chOff x="2268500" y="1194225"/>
            <a:chExt cx="2440950" cy="2240575"/>
          </a:xfrm>
        </p:grpSpPr>
        <p:sp>
          <p:nvSpPr>
            <p:cNvPr id="1208" name="Google Shape;1208;p35"/>
            <p:cNvSpPr/>
            <p:nvPr/>
          </p:nvSpPr>
          <p:spPr>
            <a:xfrm>
              <a:off x="2268500" y="1194225"/>
              <a:ext cx="2440950" cy="2240575"/>
            </a:xfrm>
            <a:custGeom>
              <a:avLst/>
              <a:gdLst/>
              <a:ahLst/>
              <a:cxnLst/>
              <a:rect l="l" t="t" r="r" b="b"/>
              <a:pathLst>
                <a:path w="97638" h="89623" extrusionOk="0">
                  <a:moveTo>
                    <a:pt x="48760" y="1"/>
                  </a:moveTo>
                  <a:cubicBezTo>
                    <a:pt x="27874" y="1"/>
                    <a:pt x="9174" y="14697"/>
                    <a:pt x="4904" y="35955"/>
                  </a:cubicBezTo>
                  <a:cubicBezTo>
                    <a:pt x="1" y="60206"/>
                    <a:pt x="15712" y="83823"/>
                    <a:pt x="39963" y="88726"/>
                  </a:cubicBezTo>
                  <a:cubicBezTo>
                    <a:pt x="42955" y="89331"/>
                    <a:pt x="45938" y="89623"/>
                    <a:pt x="48878" y="89623"/>
                  </a:cubicBezTo>
                  <a:cubicBezTo>
                    <a:pt x="69764" y="89623"/>
                    <a:pt x="88465" y="74926"/>
                    <a:pt x="92734" y="53668"/>
                  </a:cubicBezTo>
                  <a:cubicBezTo>
                    <a:pt x="97637" y="29417"/>
                    <a:pt x="81926" y="5767"/>
                    <a:pt x="57675" y="897"/>
                  </a:cubicBezTo>
                  <a:cubicBezTo>
                    <a:pt x="54683" y="292"/>
                    <a:pt x="51700" y="1"/>
                    <a:pt x="487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dist="133350" dir="21540000" algn="bl" rotWithShape="0">
                <a:schemeClr val="lt2">
                  <a:alpha val="1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35"/>
            <p:cNvSpPr/>
            <p:nvPr/>
          </p:nvSpPr>
          <p:spPr>
            <a:xfrm>
              <a:off x="2356075" y="1285550"/>
              <a:ext cx="2266650" cy="2058700"/>
            </a:xfrm>
            <a:custGeom>
              <a:avLst/>
              <a:gdLst/>
              <a:ahLst/>
              <a:cxnLst/>
              <a:rect l="l" t="t" r="r" b="b"/>
              <a:pathLst>
                <a:path w="90666" h="82348" extrusionOk="0">
                  <a:moveTo>
                    <a:pt x="45294" y="1"/>
                  </a:moveTo>
                  <a:cubicBezTo>
                    <a:pt x="26694" y="1"/>
                    <a:pt x="9833" y="12683"/>
                    <a:pt x="5304" y="31568"/>
                  </a:cubicBezTo>
                  <a:cubicBezTo>
                    <a:pt x="0" y="53684"/>
                    <a:pt x="13610" y="75900"/>
                    <a:pt x="35726" y="81204"/>
                  </a:cubicBezTo>
                  <a:cubicBezTo>
                    <a:pt x="38952" y="81977"/>
                    <a:pt x="42180" y="82348"/>
                    <a:pt x="45357" y="82348"/>
                  </a:cubicBezTo>
                  <a:cubicBezTo>
                    <a:pt x="63963" y="82348"/>
                    <a:pt x="80831" y="69643"/>
                    <a:pt x="85361" y="50782"/>
                  </a:cubicBezTo>
                  <a:cubicBezTo>
                    <a:pt x="90665" y="28666"/>
                    <a:pt x="77022" y="6450"/>
                    <a:pt x="54940" y="1147"/>
                  </a:cubicBezTo>
                  <a:cubicBezTo>
                    <a:pt x="51709" y="372"/>
                    <a:pt x="48476" y="1"/>
                    <a:pt x="4529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35"/>
            <p:cNvSpPr/>
            <p:nvPr/>
          </p:nvSpPr>
          <p:spPr>
            <a:xfrm>
              <a:off x="2456975" y="1356725"/>
              <a:ext cx="1988950" cy="1914500"/>
            </a:xfrm>
            <a:custGeom>
              <a:avLst/>
              <a:gdLst/>
              <a:ahLst/>
              <a:cxnLst/>
              <a:rect l="l" t="t" r="r" b="b"/>
              <a:pathLst>
                <a:path w="79558" h="76580" extrusionOk="0">
                  <a:moveTo>
                    <a:pt x="41297" y="1"/>
                  </a:moveTo>
                  <a:cubicBezTo>
                    <a:pt x="25786" y="1"/>
                    <a:pt x="11842" y="9341"/>
                    <a:pt x="5905" y="23651"/>
                  </a:cubicBezTo>
                  <a:cubicBezTo>
                    <a:pt x="1" y="37961"/>
                    <a:pt x="3270" y="54406"/>
                    <a:pt x="14211" y="65381"/>
                  </a:cubicBezTo>
                  <a:cubicBezTo>
                    <a:pt x="21524" y="72694"/>
                    <a:pt x="31310" y="76579"/>
                    <a:pt x="41269" y="76579"/>
                  </a:cubicBezTo>
                  <a:cubicBezTo>
                    <a:pt x="46211" y="76579"/>
                    <a:pt x="51195" y="75623"/>
                    <a:pt x="55941" y="73653"/>
                  </a:cubicBezTo>
                  <a:cubicBezTo>
                    <a:pt x="70251" y="67749"/>
                    <a:pt x="79557" y="53773"/>
                    <a:pt x="79557" y="38295"/>
                  </a:cubicBezTo>
                  <a:cubicBezTo>
                    <a:pt x="79557" y="17146"/>
                    <a:pt x="62412" y="1"/>
                    <a:pt x="412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35"/>
            <p:cNvSpPr/>
            <p:nvPr/>
          </p:nvSpPr>
          <p:spPr>
            <a:xfrm>
              <a:off x="3405150" y="1521850"/>
              <a:ext cx="168475" cy="1614525"/>
            </a:xfrm>
            <a:custGeom>
              <a:avLst/>
              <a:gdLst/>
              <a:ahLst/>
              <a:cxnLst/>
              <a:rect l="l" t="t" r="r" b="b"/>
              <a:pathLst>
                <a:path w="6739" h="64581" extrusionOk="0">
                  <a:moveTo>
                    <a:pt x="1" y="0"/>
                  </a:moveTo>
                  <a:lnTo>
                    <a:pt x="1" y="64580"/>
                  </a:lnTo>
                  <a:lnTo>
                    <a:pt x="6739" y="64580"/>
                  </a:lnTo>
                  <a:lnTo>
                    <a:pt x="673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35"/>
            <p:cNvSpPr/>
            <p:nvPr/>
          </p:nvSpPr>
          <p:spPr>
            <a:xfrm>
              <a:off x="2659625" y="1553450"/>
              <a:ext cx="1679550" cy="1526300"/>
            </a:xfrm>
            <a:custGeom>
              <a:avLst/>
              <a:gdLst/>
              <a:ahLst/>
              <a:cxnLst/>
              <a:rect l="l" t="t" r="r" b="b"/>
              <a:pathLst>
                <a:path w="67182" h="61052" extrusionOk="0">
                  <a:moveTo>
                    <a:pt x="33569" y="0"/>
                  </a:moveTo>
                  <a:cubicBezTo>
                    <a:pt x="19776" y="0"/>
                    <a:pt x="7268" y="9423"/>
                    <a:pt x="3903" y="23454"/>
                  </a:cubicBezTo>
                  <a:cubicBezTo>
                    <a:pt x="0" y="39833"/>
                    <a:pt x="10108" y="56278"/>
                    <a:pt x="26519" y="60214"/>
                  </a:cubicBezTo>
                  <a:cubicBezTo>
                    <a:pt x="28895" y="60780"/>
                    <a:pt x="31273" y="61051"/>
                    <a:pt x="33613" y="61051"/>
                  </a:cubicBezTo>
                  <a:cubicBezTo>
                    <a:pt x="47406" y="61051"/>
                    <a:pt x="59914" y="51628"/>
                    <a:pt x="63279" y="37598"/>
                  </a:cubicBezTo>
                  <a:cubicBezTo>
                    <a:pt x="67182" y="21219"/>
                    <a:pt x="57075" y="4774"/>
                    <a:pt x="40663" y="838"/>
                  </a:cubicBezTo>
                  <a:cubicBezTo>
                    <a:pt x="38287" y="272"/>
                    <a:pt x="35909" y="0"/>
                    <a:pt x="3356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35"/>
            <p:cNvSpPr/>
            <p:nvPr/>
          </p:nvSpPr>
          <p:spPr>
            <a:xfrm>
              <a:off x="2806400" y="1674450"/>
              <a:ext cx="1335975" cy="1284700"/>
            </a:xfrm>
            <a:custGeom>
              <a:avLst/>
              <a:gdLst/>
              <a:ahLst/>
              <a:cxnLst/>
              <a:rect l="l" t="t" r="r" b="b"/>
              <a:pathLst>
                <a:path w="53439" h="51388" extrusionOk="0">
                  <a:moveTo>
                    <a:pt x="27782" y="1"/>
                  </a:moveTo>
                  <a:cubicBezTo>
                    <a:pt x="27761" y="1"/>
                    <a:pt x="27741" y="1"/>
                    <a:pt x="27720" y="1"/>
                  </a:cubicBezTo>
                  <a:cubicBezTo>
                    <a:pt x="17346" y="1"/>
                    <a:pt x="7973" y="6239"/>
                    <a:pt x="3970" y="15846"/>
                  </a:cubicBezTo>
                  <a:cubicBezTo>
                    <a:pt x="0" y="25452"/>
                    <a:pt x="2202" y="36527"/>
                    <a:pt x="9540" y="43866"/>
                  </a:cubicBezTo>
                  <a:cubicBezTo>
                    <a:pt x="14474" y="48777"/>
                    <a:pt x="21050" y="51387"/>
                    <a:pt x="27741" y="51387"/>
                  </a:cubicBezTo>
                  <a:cubicBezTo>
                    <a:pt x="31048" y="51387"/>
                    <a:pt x="34383" y="50749"/>
                    <a:pt x="37560" y="49436"/>
                  </a:cubicBezTo>
                  <a:cubicBezTo>
                    <a:pt x="47167" y="45467"/>
                    <a:pt x="53438" y="36093"/>
                    <a:pt x="53438" y="25686"/>
                  </a:cubicBezTo>
                  <a:cubicBezTo>
                    <a:pt x="53438" y="11530"/>
                    <a:pt x="41963" y="1"/>
                    <a:pt x="277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35"/>
            <p:cNvSpPr/>
            <p:nvPr/>
          </p:nvSpPr>
          <p:spPr>
            <a:xfrm>
              <a:off x="2886450" y="1720950"/>
              <a:ext cx="1226725" cy="1192125"/>
            </a:xfrm>
            <a:custGeom>
              <a:avLst/>
              <a:gdLst/>
              <a:ahLst/>
              <a:cxnLst/>
              <a:rect l="l" t="t" r="r" b="b"/>
              <a:pathLst>
                <a:path w="49069" h="47685" extrusionOk="0">
                  <a:moveTo>
                    <a:pt x="24518" y="1"/>
                  </a:moveTo>
                  <a:cubicBezTo>
                    <a:pt x="22533" y="1"/>
                    <a:pt x="20549" y="693"/>
                    <a:pt x="18947" y="2077"/>
                  </a:cubicBezTo>
                  <a:lnTo>
                    <a:pt x="16412" y="4279"/>
                  </a:lnTo>
                  <a:lnTo>
                    <a:pt x="13077" y="4512"/>
                  </a:lnTo>
                  <a:cubicBezTo>
                    <a:pt x="8874" y="4812"/>
                    <a:pt x="5505" y="8181"/>
                    <a:pt x="5204" y="12384"/>
                  </a:cubicBezTo>
                  <a:lnTo>
                    <a:pt x="4971" y="15720"/>
                  </a:lnTo>
                  <a:lnTo>
                    <a:pt x="2769" y="18255"/>
                  </a:lnTo>
                  <a:cubicBezTo>
                    <a:pt x="1" y="21458"/>
                    <a:pt x="1" y="26228"/>
                    <a:pt x="2769" y="29397"/>
                  </a:cubicBezTo>
                  <a:lnTo>
                    <a:pt x="4971" y="31932"/>
                  </a:lnTo>
                  <a:lnTo>
                    <a:pt x="5204" y="35267"/>
                  </a:lnTo>
                  <a:cubicBezTo>
                    <a:pt x="5505" y="39504"/>
                    <a:pt x="8874" y="42873"/>
                    <a:pt x="13077" y="43173"/>
                  </a:cubicBezTo>
                  <a:lnTo>
                    <a:pt x="16412" y="43407"/>
                  </a:lnTo>
                  <a:lnTo>
                    <a:pt x="18947" y="45608"/>
                  </a:lnTo>
                  <a:cubicBezTo>
                    <a:pt x="20549" y="46992"/>
                    <a:pt x="22533" y="47685"/>
                    <a:pt x="24518" y="47685"/>
                  </a:cubicBezTo>
                  <a:cubicBezTo>
                    <a:pt x="26503" y="47685"/>
                    <a:pt x="28488" y="46992"/>
                    <a:pt x="30089" y="45608"/>
                  </a:cubicBezTo>
                  <a:lnTo>
                    <a:pt x="32624" y="43407"/>
                  </a:lnTo>
                  <a:lnTo>
                    <a:pt x="35960" y="43173"/>
                  </a:lnTo>
                  <a:cubicBezTo>
                    <a:pt x="40196" y="42873"/>
                    <a:pt x="43565" y="39504"/>
                    <a:pt x="43865" y="35267"/>
                  </a:cubicBezTo>
                  <a:lnTo>
                    <a:pt x="44099" y="31932"/>
                  </a:lnTo>
                  <a:lnTo>
                    <a:pt x="46300" y="29397"/>
                  </a:lnTo>
                  <a:cubicBezTo>
                    <a:pt x="49069" y="26194"/>
                    <a:pt x="49069" y="21458"/>
                    <a:pt x="46267" y="18255"/>
                  </a:cubicBezTo>
                  <a:lnTo>
                    <a:pt x="44099" y="15720"/>
                  </a:lnTo>
                  <a:lnTo>
                    <a:pt x="43865" y="12384"/>
                  </a:lnTo>
                  <a:cubicBezTo>
                    <a:pt x="43565" y="8181"/>
                    <a:pt x="40196" y="4812"/>
                    <a:pt x="35960" y="4512"/>
                  </a:cubicBezTo>
                  <a:lnTo>
                    <a:pt x="32624" y="4279"/>
                  </a:lnTo>
                  <a:lnTo>
                    <a:pt x="30089" y="2077"/>
                  </a:lnTo>
                  <a:cubicBezTo>
                    <a:pt x="28488" y="693"/>
                    <a:pt x="26503" y="1"/>
                    <a:pt x="24518" y="1"/>
                  </a:cubicBezTo>
                  <a:close/>
                </a:path>
              </a:pathLst>
            </a:custGeom>
            <a:solidFill>
              <a:srgbClr val="E38C45">
                <a:alpha val="32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35"/>
            <p:cNvSpPr/>
            <p:nvPr/>
          </p:nvSpPr>
          <p:spPr>
            <a:xfrm>
              <a:off x="3087425" y="1920250"/>
              <a:ext cx="823950" cy="792900"/>
            </a:xfrm>
            <a:custGeom>
              <a:avLst/>
              <a:gdLst/>
              <a:ahLst/>
              <a:cxnLst/>
              <a:rect l="l" t="t" r="r" b="b"/>
              <a:pathLst>
                <a:path w="32958" h="31716" extrusionOk="0">
                  <a:moveTo>
                    <a:pt x="16467" y="1"/>
                  </a:moveTo>
                  <a:cubicBezTo>
                    <a:pt x="14986" y="1"/>
                    <a:pt x="13510" y="626"/>
                    <a:pt x="12476" y="1877"/>
                  </a:cubicBezTo>
                  <a:lnTo>
                    <a:pt x="11275" y="3312"/>
                  </a:lnTo>
                  <a:lnTo>
                    <a:pt x="9407" y="3145"/>
                  </a:lnTo>
                  <a:cubicBezTo>
                    <a:pt x="9242" y="3129"/>
                    <a:pt x="9078" y="3122"/>
                    <a:pt x="8916" y="3122"/>
                  </a:cubicBezTo>
                  <a:cubicBezTo>
                    <a:pt x="5904" y="3122"/>
                    <a:pt x="3483" y="5713"/>
                    <a:pt x="3737" y="8816"/>
                  </a:cubicBezTo>
                  <a:lnTo>
                    <a:pt x="3903" y="10650"/>
                  </a:lnTo>
                  <a:lnTo>
                    <a:pt x="2469" y="11851"/>
                  </a:lnTo>
                  <a:cubicBezTo>
                    <a:pt x="1" y="13953"/>
                    <a:pt x="1" y="17789"/>
                    <a:pt x="2469" y="19857"/>
                  </a:cubicBezTo>
                  <a:lnTo>
                    <a:pt x="3903" y="21058"/>
                  </a:lnTo>
                  <a:lnTo>
                    <a:pt x="3737" y="22926"/>
                  </a:lnTo>
                  <a:cubicBezTo>
                    <a:pt x="3482" y="26013"/>
                    <a:pt x="5930" y="28615"/>
                    <a:pt x="8966" y="28615"/>
                  </a:cubicBezTo>
                  <a:cubicBezTo>
                    <a:pt x="9112" y="28615"/>
                    <a:pt x="9259" y="28609"/>
                    <a:pt x="9407" y="28596"/>
                  </a:cubicBezTo>
                  <a:lnTo>
                    <a:pt x="11275" y="28430"/>
                  </a:lnTo>
                  <a:lnTo>
                    <a:pt x="12476" y="29864"/>
                  </a:lnTo>
                  <a:cubicBezTo>
                    <a:pt x="13510" y="31098"/>
                    <a:pt x="14986" y="31715"/>
                    <a:pt x="16467" y="31715"/>
                  </a:cubicBezTo>
                  <a:cubicBezTo>
                    <a:pt x="17947" y="31715"/>
                    <a:pt x="19431" y="31098"/>
                    <a:pt x="20482" y="29864"/>
                  </a:cubicBezTo>
                  <a:lnTo>
                    <a:pt x="21683" y="28430"/>
                  </a:lnTo>
                  <a:lnTo>
                    <a:pt x="23551" y="28596"/>
                  </a:lnTo>
                  <a:cubicBezTo>
                    <a:pt x="23714" y="28612"/>
                    <a:pt x="23876" y="28619"/>
                    <a:pt x="24037" y="28619"/>
                  </a:cubicBezTo>
                  <a:cubicBezTo>
                    <a:pt x="27052" y="28619"/>
                    <a:pt x="29475" y="25998"/>
                    <a:pt x="29222" y="22926"/>
                  </a:cubicBezTo>
                  <a:lnTo>
                    <a:pt x="29055" y="21058"/>
                  </a:lnTo>
                  <a:lnTo>
                    <a:pt x="30489" y="19857"/>
                  </a:lnTo>
                  <a:cubicBezTo>
                    <a:pt x="32958" y="17789"/>
                    <a:pt x="32958" y="13953"/>
                    <a:pt x="30456" y="11851"/>
                  </a:cubicBezTo>
                  <a:lnTo>
                    <a:pt x="29021" y="10650"/>
                  </a:lnTo>
                  <a:lnTo>
                    <a:pt x="29188" y="8816"/>
                  </a:lnTo>
                  <a:cubicBezTo>
                    <a:pt x="29473" y="5713"/>
                    <a:pt x="27055" y="3122"/>
                    <a:pt x="24042" y="3122"/>
                  </a:cubicBezTo>
                  <a:cubicBezTo>
                    <a:pt x="23880" y="3122"/>
                    <a:pt x="23716" y="3129"/>
                    <a:pt x="23551" y="3145"/>
                  </a:cubicBezTo>
                  <a:lnTo>
                    <a:pt x="21683" y="3312"/>
                  </a:lnTo>
                  <a:lnTo>
                    <a:pt x="20482" y="1877"/>
                  </a:lnTo>
                  <a:cubicBezTo>
                    <a:pt x="19431" y="626"/>
                    <a:pt x="17947" y="1"/>
                    <a:pt x="164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35"/>
            <p:cNvSpPr/>
            <p:nvPr/>
          </p:nvSpPr>
          <p:spPr>
            <a:xfrm>
              <a:off x="3726225" y="2200675"/>
              <a:ext cx="17525" cy="216850"/>
            </a:xfrm>
            <a:custGeom>
              <a:avLst/>
              <a:gdLst/>
              <a:ahLst/>
              <a:cxnLst/>
              <a:rect l="l" t="t" r="r" b="b"/>
              <a:pathLst>
                <a:path w="701" h="8674" extrusionOk="0">
                  <a:moveTo>
                    <a:pt x="0" y="0"/>
                  </a:moveTo>
                  <a:lnTo>
                    <a:pt x="0" y="8673"/>
                  </a:lnTo>
                  <a:lnTo>
                    <a:pt x="701" y="8673"/>
                  </a:lnTo>
                  <a:lnTo>
                    <a:pt x="70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35"/>
            <p:cNvSpPr/>
            <p:nvPr/>
          </p:nvSpPr>
          <p:spPr>
            <a:xfrm>
              <a:off x="3735400" y="2132800"/>
              <a:ext cx="311900" cy="197725"/>
            </a:xfrm>
            <a:custGeom>
              <a:avLst/>
              <a:gdLst/>
              <a:ahLst/>
              <a:cxnLst/>
              <a:rect l="l" t="t" r="r" b="b"/>
              <a:pathLst>
                <a:path w="12476" h="7909" extrusionOk="0">
                  <a:moveTo>
                    <a:pt x="4259" y="1"/>
                  </a:moveTo>
                  <a:cubicBezTo>
                    <a:pt x="1873" y="1"/>
                    <a:pt x="0" y="1176"/>
                    <a:pt x="0" y="3949"/>
                  </a:cubicBezTo>
                  <a:cubicBezTo>
                    <a:pt x="0" y="5684"/>
                    <a:pt x="701" y="6785"/>
                    <a:pt x="1801" y="7352"/>
                  </a:cubicBezTo>
                  <a:cubicBezTo>
                    <a:pt x="2494" y="7732"/>
                    <a:pt x="3342" y="7909"/>
                    <a:pt x="4267" y="7909"/>
                  </a:cubicBezTo>
                  <a:cubicBezTo>
                    <a:pt x="6999" y="7909"/>
                    <a:pt x="10408" y="6366"/>
                    <a:pt x="12476" y="3949"/>
                  </a:cubicBezTo>
                  <a:cubicBezTo>
                    <a:pt x="11308" y="2615"/>
                    <a:pt x="9841" y="1581"/>
                    <a:pt x="8206" y="881"/>
                  </a:cubicBezTo>
                  <a:lnTo>
                    <a:pt x="8173" y="881"/>
                  </a:lnTo>
                  <a:cubicBezTo>
                    <a:pt x="6856" y="313"/>
                    <a:pt x="5490" y="1"/>
                    <a:pt x="425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35"/>
            <p:cNvSpPr/>
            <p:nvPr/>
          </p:nvSpPr>
          <p:spPr>
            <a:xfrm>
              <a:off x="3735400" y="2231525"/>
              <a:ext cx="311900" cy="99000"/>
            </a:xfrm>
            <a:custGeom>
              <a:avLst/>
              <a:gdLst/>
              <a:ahLst/>
              <a:cxnLst/>
              <a:rect l="l" t="t" r="r" b="b"/>
              <a:pathLst>
                <a:path w="12476" h="3960" extrusionOk="0">
                  <a:moveTo>
                    <a:pt x="0" y="0"/>
                  </a:moveTo>
                  <a:cubicBezTo>
                    <a:pt x="0" y="1735"/>
                    <a:pt x="701" y="2836"/>
                    <a:pt x="1801" y="3403"/>
                  </a:cubicBezTo>
                  <a:cubicBezTo>
                    <a:pt x="2494" y="3783"/>
                    <a:pt x="3342" y="3960"/>
                    <a:pt x="4267" y="3960"/>
                  </a:cubicBezTo>
                  <a:cubicBezTo>
                    <a:pt x="6999" y="3960"/>
                    <a:pt x="10408" y="2417"/>
                    <a:pt x="1247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35"/>
            <p:cNvSpPr/>
            <p:nvPr/>
          </p:nvSpPr>
          <p:spPr>
            <a:xfrm>
              <a:off x="3735400" y="2231525"/>
              <a:ext cx="209325" cy="25"/>
            </a:xfrm>
            <a:custGeom>
              <a:avLst/>
              <a:gdLst/>
              <a:ahLst/>
              <a:cxnLst/>
              <a:rect l="l" t="t" r="r" b="b"/>
              <a:pathLst>
                <a:path w="8373" h="1" fill="none" extrusionOk="0">
                  <a:moveTo>
                    <a:pt x="0" y="0"/>
                  </a:moveTo>
                  <a:lnTo>
                    <a:pt x="1968" y="0"/>
                  </a:lnTo>
                  <a:lnTo>
                    <a:pt x="4970" y="0"/>
                  </a:lnTo>
                  <a:lnTo>
                    <a:pt x="8373" y="0"/>
                  </a:lnTo>
                </a:path>
              </a:pathLst>
            </a:custGeom>
            <a:noFill/>
            <a:ln w="5000" cap="flat" cmpd="sng">
              <a:solidFill>
                <a:srgbClr val="FFFFFF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35"/>
            <p:cNvSpPr/>
            <p:nvPr/>
          </p:nvSpPr>
          <p:spPr>
            <a:xfrm>
              <a:off x="3784600" y="2162300"/>
              <a:ext cx="117600" cy="69250"/>
            </a:xfrm>
            <a:custGeom>
              <a:avLst/>
              <a:gdLst/>
              <a:ahLst/>
              <a:cxnLst/>
              <a:rect l="l" t="t" r="r" b="b"/>
              <a:pathLst>
                <a:path w="4704" h="2770" fill="none" extrusionOk="0">
                  <a:moveTo>
                    <a:pt x="4704" y="735"/>
                  </a:moveTo>
                  <a:lnTo>
                    <a:pt x="3002" y="2769"/>
                  </a:lnTo>
                  <a:lnTo>
                    <a:pt x="0" y="2769"/>
                  </a:lnTo>
                  <a:lnTo>
                    <a:pt x="2102" y="1"/>
                  </a:lnTo>
                </a:path>
              </a:pathLst>
            </a:custGeom>
            <a:noFill/>
            <a:ln w="5000" cap="flat" cmpd="sng">
              <a:solidFill>
                <a:srgbClr val="FFFFFF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35"/>
            <p:cNvSpPr/>
            <p:nvPr/>
          </p:nvSpPr>
          <p:spPr>
            <a:xfrm>
              <a:off x="3784600" y="2231525"/>
              <a:ext cx="117600" cy="70075"/>
            </a:xfrm>
            <a:custGeom>
              <a:avLst/>
              <a:gdLst/>
              <a:ahLst/>
              <a:cxnLst/>
              <a:rect l="l" t="t" r="r" b="b"/>
              <a:pathLst>
                <a:path w="4704" h="2803" fill="none" extrusionOk="0">
                  <a:moveTo>
                    <a:pt x="4704" y="2069"/>
                  </a:moveTo>
                  <a:lnTo>
                    <a:pt x="3002" y="0"/>
                  </a:lnTo>
                  <a:lnTo>
                    <a:pt x="0" y="0"/>
                  </a:lnTo>
                  <a:lnTo>
                    <a:pt x="2102" y="2802"/>
                  </a:lnTo>
                </a:path>
              </a:pathLst>
            </a:custGeom>
            <a:noFill/>
            <a:ln w="5000" cap="flat" cmpd="sng">
              <a:solidFill>
                <a:srgbClr val="FFFFFF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35"/>
            <p:cNvSpPr/>
            <p:nvPr/>
          </p:nvSpPr>
          <p:spPr>
            <a:xfrm>
              <a:off x="3421000" y="2132800"/>
              <a:ext cx="312750" cy="197725"/>
            </a:xfrm>
            <a:custGeom>
              <a:avLst/>
              <a:gdLst/>
              <a:ahLst/>
              <a:cxnLst/>
              <a:rect l="l" t="t" r="r" b="b"/>
              <a:pathLst>
                <a:path w="12510" h="7909" extrusionOk="0">
                  <a:moveTo>
                    <a:pt x="8241" y="1"/>
                  </a:moveTo>
                  <a:cubicBezTo>
                    <a:pt x="7005" y="1"/>
                    <a:pt x="5631" y="313"/>
                    <a:pt x="4304" y="881"/>
                  </a:cubicBezTo>
                  <a:lnTo>
                    <a:pt x="4270" y="881"/>
                  </a:lnTo>
                  <a:cubicBezTo>
                    <a:pt x="2636" y="1581"/>
                    <a:pt x="1168" y="2615"/>
                    <a:pt x="1" y="3949"/>
                  </a:cubicBezTo>
                  <a:cubicBezTo>
                    <a:pt x="2069" y="6366"/>
                    <a:pt x="5496" y="7909"/>
                    <a:pt x="8237" y="7909"/>
                  </a:cubicBezTo>
                  <a:cubicBezTo>
                    <a:pt x="9166" y="7909"/>
                    <a:pt x="10016" y="7732"/>
                    <a:pt x="10708" y="7352"/>
                  </a:cubicBezTo>
                  <a:cubicBezTo>
                    <a:pt x="11776" y="6785"/>
                    <a:pt x="12509" y="5684"/>
                    <a:pt x="12509" y="3949"/>
                  </a:cubicBezTo>
                  <a:cubicBezTo>
                    <a:pt x="12509" y="1176"/>
                    <a:pt x="10636" y="1"/>
                    <a:pt x="824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35"/>
            <p:cNvSpPr/>
            <p:nvPr/>
          </p:nvSpPr>
          <p:spPr>
            <a:xfrm>
              <a:off x="3421000" y="2231525"/>
              <a:ext cx="312750" cy="99000"/>
            </a:xfrm>
            <a:custGeom>
              <a:avLst/>
              <a:gdLst/>
              <a:ahLst/>
              <a:cxnLst/>
              <a:rect l="l" t="t" r="r" b="b"/>
              <a:pathLst>
                <a:path w="12510" h="3960" extrusionOk="0">
                  <a:moveTo>
                    <a:pt x="1" y="0"/>
                  </a:moveTo>
                  <a:cubicBezTo>
                    <a:pt x="2069" y="2417"/>
                    <a:pt x="5496" y="3960"/>
                    <a:pt x="8237" y="3960"/>
                  </a:cubicBezTo>
                  <a:cubicBezTo>
                    <a:pt x="9166" y="3960"/>
                    <a:pt x="10016" y="3783"/>
                    <a:pt x="10708" y="3403"/>
                  </a:cubicBezTo>
                  <a:cubicBezTo>
                    <a:pt x="11776" y="2836"/>
                    <a:pt x="12509" y="1735"/>
                    <a:pt x="1250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35"/>
            <p:cNvSpPr/>
            <p:nvPr/>
          </p:nvSpPr>
          <p:spPr>
            <a:xfrm>
              <a:off x="3523575" y="2231525"/>
              <a:ext cx="210175" cy="25"/>
            </a:xfrm>
            <a:custGeom>
              <a:avLst/>
              <a:gdLst/>
              <a:ahLst/>
              <a:cxnLst/>
              <a:rect l="l" t="t" r="r" b="b"/>
              <a:pathLst>
                <a:path w="8407" h="1" fill="none" extrusionOk="0">
                  <a:moveTo>
                    <a:pt x="0" y="0"/>
                  </a:moveTo>
                  <a:lnTo>
                    <a:pt x="3436" y="0"/>
                  </a:lnTo>
                  <a:lnTo>
                    <a:pt x="6405" y="0"/>
                  </a:lnTo>
                  <a:lnTo>
                    <a:pt x="8406" y="0"/>
                  </a:lnTo>
                </a:path>
              </a:pathLst>
            </a:custGeom>
            <a:noFill/>
            <a:ln w="5000" cap="flat" cmpd="sng">
              <a:solidFill>
                <a:srgbClr val="FFFFFF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35"/>
            <p:cNvSpPr/>
            <p:nvPr/>
          </p:nvSpPr>
          <p:spPr>
            <a:xfrm>
              <a:off x="3566100" y="2162300"/>
              <a:ext cx="117625" cy="69250"/>
            </a:xfrm>
            <a:custGeom>
              <a:avLst/>
              <a:gdLst/>
              <a:ahLst/>
              <a:cxnLst/>
              <a:rect l="l" t="t" r="r" b="b"/>
              <a:pathLst>
                <a:path w="4705" h="2770" fill="none" extrusionOk="0">
                  <a:moveTo>
                    <a:pt x="1" y="735"/>
                  </a:moveTo>
                  <a:lnTo>
                    <a:pt x="1735" y="2769"/>
                  </a:lnTo>
                  <a:lnTo>
                    <a:pt x="4704" y="2769"/>
                  </a:lnTo>
                  <a:lnTo>
                    <a:pt x="2636" y="1"/>
                  </a:lnTo>
                </a:path>
              </a:pathLst>
            </a:custGeom>
            <a:noFill/>
            <a:ln w="5000" cap="flat" cmpd="sng">
              <a:solidFill>
                <a:srgbClr val="FFFFFF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35"/>
            <p:cNvSpPr/>
            <p:nvPr/>
          </p:nvSpPr>
          <p:spPr>
            <a:xfrm>
              <a:off x="3566100" y="2231525"/>
              <a:ext cx="117625" cy="70075"/>
            </a:xfrm>
            <a:custGeom>
              <a:avLst/>
              <a:gdLst/>
              <a:ahLst/>
              <a:cxnLst/>
              <a:rect l="l" t="t" r="r" b="b"/>
              <a:pathLst>
                <a:path w="4705" h="2803" fill="none" extrusionOk="0">
                  <a:moveTo>
                    <a:pt x="1" y="2069"/>
                  </a:moveTo>
                  <a:lnTo>
                    <a:pt x="1735" y="0"/>
                  </a:lnTo>
                  <a:lnTo>
                    <a:pt x="4704" y="0"/>
                  </a:lnTo>
                  <a:lnTo>
                    <a:pt x="2636" y="2802"/>
                  </a:lnTo>
                </a:path>
              </a:pathLst>
            </a:custGeom>
            <a:noFill/>
            <a:ln w="5000" cap="flat" cmpd="sng">
              <a:solidFill>
                <a:srgbClr val="FFFFFF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35"/>
            <p:cNvSpPr/>
            <p:nvPr/>
          </p:nvSpPr>
          <p:spPr>
            <a:xfrm>
              <a:off x="3571100" y="2661000"/>
              <a:ext cx="119275" cy="122600"/>
            </a:xfrm>
            <a:custGeom>
              <a:avLst/>
              <a:gdLst/>
              <a:ahLst/>
              <a:cxnLst/>
              <a:rect l="l" t="t" r="r" b="b"/>
              <a:pathLst>
                <a:path w="4771" h="4904" extrusionOk="0">
                  <a:moveTo>
                    <a:pt x="2936" y="0"/>
                  </a:moveTo>
                  <a:lnTo>
                    <a:pt x="1" y="3503"/>
                  </a:lnTo>
                  <a:lnTo>
                    <a:pt x="2636" y="4904"/>
                  </a:lnTo>
                  <a:lnTo>
                    <a:pt x="4771" y="1001"/>
                  </a:lnTo>
                  <a:lnTo>
                    <a:pt x="293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35"/>
            <p:cNvSpPr/>
            <p:nvPr/>
          </p:nvSpPr>
          <p:spPr>
            <a:xfrm>
              <a:off x="3616150" y="2725200"/>
              <a:ext cx="29200" cy="47575"/>
            </a:xfrm>
            <a:custGeom>
              <a:avLst/>
              <a:gdLst/>
              <a:ahLst/>
              <a:cxnLst/>
              <a:rect l="l" t="t" r="r" b="b"/>
              <a:pathLst>
                <a:path w="1168" h="1903" fill="none" extrusionOk="0">
                  <a:moveTo>
                    <a:pt x="0" y="1902"/>
                  </a:moveTo>
                  <a:lnTo>
                    <a:pt x="1168" y="1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35"/>
            <p:cNvSpPr/>
            <p:nvPr/>
          </p:nvSpPr>
          <p:spPr>
            <a:xfrm>
              <a:off x="3595300" y="2714375"/>
              <a:ext cx="29200" cy="46725"/>
            </a:xfrm>
            <a:custGeom>
              <a:avLst/>
              <a:gdLst/>
              <a:ahLst/>
              <a:cxnLst/>
              <a:rect l="l" t="t" r="r" b="b"/>
              <a:pathLst>
                <a:path w="1168" h="1869" fill="none" extrusionOk="0">
                  <a:moveTo>
                    <a:pt x="0" y="1868"/>
                  </a:moveTo>
                  <a:lnTo>
                    <a:pt x="1168" y="0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35"/>
            <p:cNvSpPr/>
            <p:nvPr/>
          </p:nvSpPr>
          <p:spPr>
            <a:xfrm>
              <a:off x="3581950" y="2563425"/>
              <a:ext cx="109275" cy="122625"/>
            </a:xfrm>
            <a:custGeom>
              <a:avLst/>
              <a:gdLst/>
              <a:ahLst/>
              <a:cxnLst/>
              <a:rect l="l" t="t" r="r" b="b"/>
              <a:pathLst>
                <a:path w="4371" h="4905" extrusionOk="0">
                  <a:moveTo>
                    <a:pt x="2802" y="1"/>
                  </a:moveTo>
                  <a:lnTo>
                    <a:pt x="0" y="1068"/>
                  </a:lnTo>
                  <a:lnTo>
                    <a:pt x="2436" y="4904"/>
                  </a:lnTo>
                  <a:lnTo>
                    <a:pt x="4370" y="4170"/>
                  </a:lnTo>
                  <a:lnTo>
                    <a:pt x="280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35"/>
            <p:cNvSpPr/>
            <p:nvPr/>
          </p:nvSpPr>
          <p:spPr>
            <a:xfrm>
              <a:off x="3630325" y="2571775"/>
              <a:ext cx="22525" cy="50050"/>
            </a:xfrm>
            <a:custGeom>
              <a:avLst/>
              <a:gdLst/>
              <a:ahLst/>
              <a:cxnLst/>
              <a:rect l="l" t="t" r="r" b="b"/>
              <a:pathLst>
                <a:path w="901" h="2002" fill="none" extrusionOk="0">
                  <a:moveTo>
                    <a:pt x="0" y="0"/>
                  </a:moveTo>
                  <a:lnTo>
                    <a:pt x="901" y="2002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35"/>
            <p:cNvSpPr/>
            <p:nvPr/>
          </p:nvSpPr>
          <p:spPr>
            <a:xfrm>
              <a:off x="3606975" y="2580100"/>
              <a:ext cx="23375" cy="50075"/>
            </a:xfrm>
            <a:custGeom>
              <a:avLst/>
              <a:gdLst/>
              <a:ahLst/>
              <a:cxnLst/>
              <a:rect l="l" t="t" r="r" b="b"/>
              <a:pathLst>
                <a:path w="935" h="2003" fill="none" extrusionOk="0">
                  <a:moveTo>
                    <a:pt x="0" y="1"/>
                  </a:moveTo>
                  <a:lnTo>
                    <a:pt x="934" y="2002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35"/>
            <p:cNvSpPr/>
            <p:nvPr/>
          </p:nvSpPr>
          <p:spPr>
            <a:xfrm>
              <a:off x="3438525" y="2357175"/>
              <a:ext cx="408650" cy="348875"/>
            </a:xfrm>
            <a:custGeom>
              <a:avLst/>
              <a:gdLst/>
              <a:ahLst/>
              <a:cxnLst/>
              <a:rect l="l" t="t" r="r" b="b"/>
              <a:pathLst>
                <a:path w="16346" h="13955" extrusionOk="0">
                  <a:moveTo>
                    <a:pt x="8300" y="1"/>
                  </a:moveTo>
                  <a:cubicBezTo>
                    <a:pt x="7536" y="1"/>
                    <a:pt x="6770" y="89"/>
                    <a:pt x="6038" y="278"/>
                  </a:cubicBezTo>
                  <a:cubicBezTo>
                    <a:pt x="5804" y="345"/>
                    <a:pt x="5537" y="445"/>
                    <a:pt x="5304" y="512"/>
                  </a:cubicBezTo>
                  <a:cubicBezTo>
                    <a:pt x="4003" y="1012"/>
                    <a:pt x="2835" y="1779"/>
                    <a:pt x="1868" y="2780"/>
                  </a:cubicBezTo>
                  <a:lnTo>
                    <a:pt x="1801" y="2847"/>
                  </a:lnTo>
                  <a:lnTo>
                    <a:pt x="1601" y="3080"/>
                  </a:lnTo>
                  <a:lnTo>
                    <a:pt x="1268" y="3414"/>
                  </a:lnTo>
                  <a:cubicBezTo>
                    <a:pt x="1001" y="3714"/>
                    <a:pt x="801" y="4048"/>
                    <a:pt x="634" y="4448"/>
                  </a:cubicBezTo>
                  <a:cubicBezTo>
                    <a:pt x="567" y="4581"/>
                    <a:pt x="534" y="4748"/>
                    <a:pt x="467" y="4915"/>
                  </a:cubicBezTo>
                  <a:cubicBezTo>
                    <a:pt x="467" y="4982"/>
                    <a:pt x="434" y="5048"/>
                    <a:pt x="434" y="5115"/>
                  </a:cubicBezTo>
                  <a:lnTo>
                    <a:pt x="400" y="5082"/>
                  </a:lnTo>
                  <a:lnTo>
                    <a:pt x="400" y="5082"/>
                  </a:lnTo>
                  <a:cubicBezTo>
                    <a:pt x="0" y="7116"/>
                    <a:pt x="1468" y="9085"/>
                    <a:pt x="3536" y="9285"/>
                  </a:cubicBezTo>
                  <a:cubicBezTo>
                    <a:pt x="3680" y="9307"/>
                    <a:pt x="3825" y="9318"/>
                    <a:pt x="3970" y="9318"/>
                  </a:cubicBezTo>
                  <a:cubicBezTo>
                    <a:pt x="4259" y="9318"/>
                    <a:pt x="4548" y="9274"/>
                    <a:pt x="4837" y="9185"/>
                  </a:cubicBezTo>
                  <a:cubicBezTo>
                    <a:pt x="5237" y="9085"/>
                    <a:pt x="5637" y="8884"/>
                    <a:pt x="5971" y="8651"/>
                  </a:cubicBezTo>
                  <a:cubicBezTo>
                    <a:pt x="6405" y="8351"/>
                    <a:pt x="6738" y="7950"/>
                    <a:pt x="7005" y="7483"/>
                  </a:cubicBezTo>
                  <a:cubicBezTo>
                    <a:pt x="7038" y="7383"/>
                    <a:pt x="7105" y="7250"/>
                    <a:pt x="7172" y="7150"/>
                  </a:cubicBezTo>
                  <a:cubicBezTo>
                    <a:pt x="7305" y="6783"/>
                    <a:pt x="7539" y="6483"/>
                    <a:pt x="7839" y="6249"/>
                  </a:cubicBezTo>
                  <a:cubicBezTo>
                    <a:pt x="8106" y="6049"/>
                    <a:pt x="8373" y="5916"/>
                    <a:pt x="8706" y="5816"/>
                  </a:cubicBezTo>
                  <a:cubicBezTo>
                    <a:pt x="8806" y="5782"/>
                    <a:pt x="8940" y="5749"/>
                    <a:pt x="9073" y="5715"/>
                  </a:cubicBezTo>
                  <a:lnTo>
                    <a:pt x="9240" y="5682"/>
                  </a:lnTo>
                  <a:cubicBezTo>
                    <a:pt x="9385" y="5671"/>
                    <a:pt x="9529" y="5664"/>
                    <a:pt x="9672" y="5664"/>
                  </a:cubicBezTo>
                  <a:cubicBezTo>
                    <a:pt x="9959" y="5664"/>
                    <a:pt x="10241" y="5693"/>
                    <a:pt x="10508" y="5782"/>
                  </a:cubicBezTo>
                  <a:cubicBezTo>
                    <a:pt x="10841" y="5882"/>
                    <a:pt x="11175" y="6049"/>
                    <a:pt x="11475" y="6283"/>
                  </a:cubicBezTo>
                  <a:cubicBezTo>
                    <a:pt x="11542" y="6316"/>
                    <a:pt x="11608" y="6383"/>
                    <a:pt x="11675" y="6449"/>
                  </a:cubicBezTo>
                  <a:lnTo>
                    <a:pt x="11842" y="6616"/>
                  </a:lnTo>
                  <a:cubicBezTo>
                    <a:pt x="12075" y="6983"/>
                    <a:pt x="12275" y="7383"/>
                    <a:pt x="12342" y="7850"/>
                  </a:cubicBezTo>
                  <a:cubicBezTo>
                    <a:pt x="12442" y="8417"/>
                    <a:pt x="12409" y="9051"/>
                    <a:pt x="12242" y="9618"/>
                  </a:cubicBezTo>
                  <a:lnTo>
                    <a:pt x="12242" y="9652"/>
                  </a:lnTo>
                  <a:cubicBezTo>
                    <a:pt x="12242" y="9685"/>
                    <a:pt x="12242" y="9685"/>
                    <a:pt x="12242" y="9718"/>
                  </a:cubicBezTo>
                  <a:cubicBezTo>
                    <a:pt x="12075" y="10252"/>
                    <a:pt x="11775" y="10752"/>
                    <a:pt x="11341" y="11153"/>
                  </a:cubicBezTo>
                  <a:lnTo>
                    <a:pt x="11275" y="11186"/>
                  </a:lnTo>
                  <a:lnTo>
                    <a:pt x="11175" y="11253"/>
                  </a:lnTo>
                  <a:cubicBezTo>
                    <a:pt x="11008" y="11353"/>
                    <a:pt x="10808" y="11453"/>
                    <a:pt x="10641" y="11520"/>
                  </a:cubicBezTo>
                  <a:cubicBezTo>
                    <a:pt x="10485" y="11559"/>
                    <a:pt x="10317" y="11575"/>
                    <a:pt x="10151" y="11575"/>
                  </a:cubicBezTo>
                  <a:cubicBezTo>
                    <a:pt x="10034" y="11575"/>
                    <a:pt x="9918" y="11567"/>
                    <a:pt x="9807" y="11553"/>
                  </a:cubicBezTo>
                  <a:lnTo>
                    <a:pt x="9640" y="11553"/>
                  </a:lnTo>
                  <a:cubicBezTo>
                    <a:pt x="9575" y="11542"/>
                    <a:pt x="9511" y="11537"/>
                    <a:pt x="9450" y="11537"/>
                  </a:cubicBezTo>
                  <a:cubicBezTo>
                    <a:pt x="8358" y="11537"/>
                    <a:pt x="7970" y="13147"/>
                    <a:pt x="9107" y="13621"/>
                  </a:cubicBezTo>
                  <a:cubicBezTo>
                    <a:pt x="9307" y="13688"/>
                    <a:pt x="9507" y="13755"/>
                    <a:pt x="9740" y="13821"/>
                  </a:cubicBezTo>
                  <a:cubicBezTo>
                    <a:pt x="10107" y="13888"/>
                    <a:pt x="10441" y="13955"/>
                    <a:pt x="10808" y="13955"/>
                  </a:cubicBezTo>
                  <a:lnTo>
                    <a:pt x="11175" y="13955"/>
                  </a:lnTo>
                  <a:cubicBezTo>
                    <a:pt x="11675" y="13921"/>
                    <a:pt x="12175" y="13788"/>
                    <a:pt x="12642" y="13588"/>
                  </a:cubicBezTo>
                  <a:cubicBezTo>
                    <a:pt x="13209" y="13321"/>
                    <a:pt x="13710" y="12954"/>
                    <a:pt x="14143" y="12554"/>
                  </a:cubicBezTo>
                  <a:cubicBezTo>
                    <a:pt x="14377" y="12320"/>
                    <a:pt x="14610" y="12087"/>
                    <a:pt x="14777" y="11820"/>
                  </a:cubicBezTo>
                  <a:cubicBezTo>
                    <a:pt x="14944" y="11620"/>
                    <a:pt x="15111" y="11386"/>
                    <a:pt x="15244" y="11153"/>
                  </a:cubicBezTo>
                  <a:cubicBezTo>
                    <a:pt x="15411" y="10886"/>
                    <a:pt x="15578" y="10552"/>
                    <a:pt x="15711" y="10252"/>
                  </a:cubicBezTo>
                  <a:cubicBezTo>
                    <a:pt x="15778" y="10052"/>
                    <a:pt x="15878" y="9818"/>
                    <a:pt x="15945" y="9585"/>
                  </a:cubicBezTo>
                  <a:cubicBezTo>
                    <a:pt x="16112" y="9018"/>
                    <a:pt x="16245" y="8451"/>
                    <a:pt x="16278" y="7850"/>
                  </a:cubicBezTo>
                  <a:cubicBezTo>
                    <a:pt x="16345" y="6983"/>
                    <a:pt x="16278" y="6149"/>
                    <a:pt x="16045" y="5315"/>
                  </a:cubicBezTo>
                  <a:cubicBezTo>
                    <a:pt x="15911" y="4915"/>
                    <a:pt x="15778" y="4515"/>
                    <a:pt x="15578" y="4148"/>
                  </a:cubicBezTo>
                  <a:cubicBezTo>
                    <a:pt x="15411" y="3781"/>
                    <a:pt x="15178" y="3447"/>
                    <a:pt x="14944" y="3114"/>
                  </a:cubicBezTo>
                  <a:cubicBezTo>
                    <a:pt x="14377" y="2380"/>
                    <a:pt x="13676" y="1746"/>
                    <a:pt x="12909" y="1279"/>
                  </a:cubicBezTo>
                  <a:cubicBezTo>
                    <a:pt x="12576" y="1079"/>
                    <a:pt x="12242" y="912"/>
                    <a:pt x="11909" y="745"/>
                  </a:cubicBezTo>
                  <a:cubicBezTo>
                    <a:pt x="11175" y="412"/>
                    <a:pt x="10441" y="212"/>
                    <a:pt x="9674" y="111"/>
                  </a:cubicBezTo>
                  <a:cubicBezTo>
                    <a:pt x="9540" y="78"/>
                    <a:pt x="9373" y="45"/>
                    <a:pt x="9240" y="45"/>
                  </a:cubicBezTo>
                  <a:cubicBezTo>
                    <a:pt x="8929" y="16"/>
                    <a:pt x="8615" y="1"/>
                    <a:pt x="830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35"/>
            <p:cNvSpPr/>
            <p:nvPr/>
          </p:nvSpPr>
          <p:spPr>
            <a:xfrm>
              <a:off x="3682025" y="2637650"/>
              <a:ext cx="38375" cy="68400"/>
            </a:xfrm>
            <a:custGeom>
              <a:avLst/>
              <a:gdLst/>
              <a:ahLst/>
              <a:cxnLst/>
              <a:rect l="l" t="t" r="r" b="b"/>
              <a:pathLst>
                <a:path w="1535" h="2736" extrusionOk="0">
                  <a:moveTo>
                    <a:pt x="1535" y="0"/>
                  </a:moveTo>
                  <a:lnTo>
                    <a:pt x="1435" y="67"/>
                  </a:lnTo>
                  <a:cubicBezTo>
                    <a:pt x="1268" y="201"/>
                    <a:pt x="1068" y="267"/>
                    <a:pt x="901" y="334"/>
                  </a:cubicBezTo>
                  <a:cubicBezTo>
                    <a:pt x="745" y="373"/>
                    <a:pt x="577" y="389"/>
                    <a:pt x="411" y="389"/>
                  </a:cubicBezTo>
                  <a:cubicBezTo>
                    <a:pt x="294" y="389"/>
                    <a:pt x="178" y="381"/>
                    <a:pt x="67" y="367"/>
                  </a:cubicBezTo>
                  <a:lnTo>
                    <a:pt x="0" y="2602"/>
                  </a:lnTo>
                  <a:cubicBezTo>
                    <a:pt x="367" y="2702"/>
                    <a:pt x="701" y="2736"/>
                    <a:pt x="1068" y="2736"/>
                  </a:cubicBezTo>
                  <a:lnTo>
                    <a:pt x="1435" y="2736"/>
                  </a:lnTo>
                  <a:lnTo>
                    <a:pt x="153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35"/>
            <p:cNvSpPr/>
            <p:nvPr/>
          </p:nvSpPr>
          <p:spPr>
            <a:xfrm>
              <a:off x="3536925" y="2359950"/>
              <a:ext cx="302725" cy="292725"/>
            </a:xfrm>
            <a:custGeom>
              <a:avLst/>
              <a:gdLst/>
              <a:ahLst/>
              <a:cxnLst/>
              <a:rect l="l" t="t" r="r" b="b"/>
              <a:pathLst>
                <a:path w="12109" h="11709" extrusionOk="0">
                  <a:moveTo>
                    <a:pt x="5738" y="0"/>
                  </a:moveTo>
                  <a:lnTo>
                    <a:pt x="5337" y="5604"/>
                  </a:lnTo>
                  <a:cubicBezTo>
                    <a:pt x="5482" y="5593"/>
                    <a:pt x="5623" y="5586"/>
                    <a:pt x="5762" y="5586"/>
                  </a:cubicBezTo>
                  <a:cubicBezTo>
                    <a:pt x="6042" y="5586"/>
                    <a:pt x="6316" y="5616"/>
                    <a:pt x="6605" y="5705"/>
                  </a:cubicBezTo>
                  <a:cubicBezTo>
                    <a:pt x="6938" y="5805"/>
                    <a:pt x="7272" y="5971"/>
                    <a:pt x="7572" y="6205"/>
                  </a:cubicBezTo>
                  <a:lnTo>
                    <a:pt x="7973" y="634"/>
                  </a:lnTo>
                  <a:cubicBezTo>
                    <a:pt x="7272" y="301"/>
                    <a:pt x="6505" y="101"/>
                    <a:pt x="5738" y="0"/>
                  </a:cubicBezTo>
                  <a:close/>
                  <a:moveTo>
                    <a:pt x="2102" y="167"/>
                  </a:moveTo>
                  <a:cubicBezTo>
                    <a:pt x="1868" y="234"/>
                    <a:pt x="1601" y="334"/>
                    <a:pt x="1368" y="401"/>
                  </a:cubicBezTo>
                  <a:cubicBezTo>
                    <a:pt x="901" y="568"/>
                    <a:pt x="434" y="801"/>
                    <a:pt x="0" y="1035"/>
                  </a:cubicBezTo>
                  <a:lnTo>
                    <a:pt x="3069" y="7439"/>
                  </a:lnTo>
                  <a:cubicBezTo>
                    <a:pt x="3136" y="7306"/>
                    <a:pt x="3202" y="7172"/>
                    <a:pt x="3236" y="7072"/>
                  </a:cubicBezTo>
                  <a:cubicBezTo>
                    <a:pt x="3403" y="6705"/>
                    <a:pt x="3636" y="6405"/>
                    <a:pt x="3936" y="6172"/>
                  </a:cubicBezTo>
                  <a:cubicBezTo>
                    <a:pt x="4170" y="5971"/>
                    <a:pt x="4470" y="5838"/>
                    <a:pt x="4770" y="5738"/>
                  </a:cubicBezTo>
                  <a:lnTo>
                    <a:pt x="2102" y="167"/>
                  </a:lnTo>
                  <a:close/>
                  <a:moveTo>
                    <a:pt x="11008" y="3003"/>
                  </a:moveTo>
                  <a:lnTo>
                    <a:pt x="7906" y="6538"/>
                  </a:lnTo>
                  <a:cubicBezTo>
                    <a:pt x="8173" y="6905"/>
                    <a:pt x="8339" y="7306"/>
                    <a:pt x="8440" y="7773"/>
                  </a:cubicBezTo>
                  <a:cubicBezTo>
                    <a:pt x="8506" y="8340"/>
                    <a:pt x="8473" y="8974"/>
                    <a:pt x="8306" y="9541"/>
                  </a:cubicBezTo>
                  <a:lnTo>
                    <a:pt x="12109" y="5204"/>
                  </a:lnTo>
                  <a:cubicBezTo>
                    <a:pt x="11975" y="4804"/>
                    <a:pt x="11842" y="4404"/>
                    <a:pt x="11642" y="4037"/>
                  </a:cubicBezTo>
                  <a:cubicBezTo>
                    <a:pt x="11475" y="3670"/>
                    <a:pt x="11242" y="3336"/>
                    <a:pt x="11008" y="3003"/>
                  </a:cubicBezTo>
                  <a:close/>
                  <a:moveTo>
                    <a:pt x="8306" y="9641"/>
                  </a:moveTo>
                  <a:cubicBezTo>
                    <a:pt x="8139" y="10174"/>
                    <a:pt x="7839" y="10675"/>
                    <a:pt x="7405" y="11075"/>
                  </a:cubicBezTo>
                  <a:lnTo>
                    <a:pt x="7239" y="11175"/>
                  </a:lnTo>
                  <a:lnTo>
                    <a:pt x="10841" y="11709"/>
                  </a:lnTo>
                  <a:cubicBezTo>
                    <a:pt x="11008" y="11509"/>
                    <a:pt x="11175" y="11275"/>
                    <a:pt x="11308" y="11042"/>
                  </a:cubicBezTo>
                  <a:cubicBezTo>
                    <a:pt x="11475" y="10775"/>
                    <a:pt x="11642" y="10441"/>
                    <a:pt x="11775" y="10141"/>
                  </a:cubicBezTo>
                  <a:lnTo>
                    <a:pt x="8306" y="964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35"/>
            <p:cNvSpPr/>
            <p:nvPr/>
          </p:nvSpPr>
          <p:spPr>
            <a:xfrm>
              <a:off x="3450200" y="2426675"/>
              <a:ext cx="138450" cy="164600"/>
            </a:xfrm>
            <a:custGeom>
              <a:avLst/>
              <a:gdLst/>
              <a:ahLst/>
              <a:cxnLst/>
              <a:rect l="l" t="t" r="r" b="b"/>
              <a:pathLst>
                <a:path w="5538" h="6584" extrusionOk="0">
                  <a:moveTo>
                    <a:pt x="1401" y="0"/>
                  </a:moveTo>
                  <a:lnTo>
                    <a:pt x="1334" y="67"/>
                  </a:lnTo>
                  <a:lnTo>
                    <a:pt x="1134" y="300"/>
                  </a:lnTo>
                  <a:lnTo>
                    <a:pt x="801" y="634"/>
                  </a:lnTo>
                  <a:cubicBezTo>
                    <a:pt x="534" y="934"/>
                    <a:pt x="334" y="1268"/>
                    <a:pt x="167" y="1668"/>
                  </a:cubicBezTo>
                  <a:cubicBezTo>
                    <a:pt x="100" y="1801"/>
                    <a:pt x="67" y="1968"/>
                    <a:pt x="0" y="2135"/>
                  </a:cubicBezTo>
                  <a:lnTo>
                    <a:pt x="3102" y="6571"/>
                  </a:lnTo>
                  <a:cubicBezTo>
                    <a:pt x="3205" y="6579"/>
                    <a:pt x="3307" y="6583"/>
                    <a:pt x="3409" y="6583"/>
                  </a:cubicBezTo>
                  <a:cubicBezTo>
                    <a:pt x="3739" y="6583"/>
                    <a:pt x="4064" y="6540"/>
                    <a:pt x="4370" y="6438"/>
                  </a:cubicBezTo>
                  <a:cubicBezTo>
                    <a:pt x="4803" y="6338"/>
                    <a:pt x="5170" y="6138"/>
                    <a:pt x="5537" y="5904"/>
                  </a:cubicBezTo>
                  <a:lnTo>
                    <a:pt x="140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35"/>
            <p:cNvSpPr/>
            <p:nvPr/>
          </p:nvSpPr>
          <p:spPr>
            <a:xfrm>
              <a:off x="3240875" y="2366625"/>
              <a:ext cx="158475" cy="157625"/>
            </a:xfrm>
            <a:custGeom>
              <a:avLst/>
              <a:gdLst/>
              <a:ahLst/>
              <a:cxnLst/>
              <a:rect l="l" t="t" r="r" b="b"/>
              <a:pathLst>
                <a:path w="6339" h="6305" extrusionOk="0">
                  <a:moveTo>
                    <a:pt x="0" y="0"/>
                  </a:moveTo>
                  <a:lnTo>
                    <a:pt x="0" y="6305"/>
                  </a:lnTo>
                  <a:lnTo>
                    <a:pt x="6338" y="6305"/>
                  </a:lnTo>
                  <a:lnTo>
                    <a:pt x="633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35"/>
            <p:cNvSpPr/>
            <p:nvPr/>
          </p:nvSpPr>
          <p:spPr>
            <a:xfrm>
              <a:off x="3240875" y="2466700"/>
              <a:ext cx="158475" cy="57550"/>
            </a:xfrm>
            <a:custGeom>
              <a:avLst/>
              <a:gdLst/>
              <a:ahLst/>
              <a:cxnLst/>
              <a:rect l="l" t="t" r="r" b="b"/>
              <a:pathLst>
                <a:path w="6339" h="2302" extrusionOk="0">
                  <a:moveTo>
                    <a:pt x="0" y="0"/>
                  </a:moveTo>
                  <a:lnTo>
                    <a:pt x="0" y="2302"/>
                  </a:lnTo>
                  <a:lnTo>
                    <a:pt x="6338" y="2302"/>
                  </a:lnTo>
                  <a:lnTo>
                    <a:pt x="63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35"/>
            <p:cNvSpPr/>
            <p:nvPr/>
          </p:nvSpPr>
          <p:spPr>
            <a:xfrm>
              <a:off x="3320100" y="2050550"/>
              <a:ext cx="157625" cy="158475"/>
            </a:xfrm>
            <a:custGeom>
              <a:avLst/>
              <a:gdLst/>
              <a:ahLst/>
              <a:cxnLst/>
              <a:rect l="l" t="t" r="r" b="b"/>
              <a:pathLst>
                <a:path w="6305" h="6339" extrusionOk="0">
                  <a:moveTo>
                    <a:pt x="0" y="1"/>
                  </a:moveTo>
                  <a:lnTo>
                    <a:pt x="0" y="6339"/>
                  </a:lnTo>
                  <a:lnTo>
                    <a:pt x="6305" y="6339"/>
                  </a:lnTo>
                  <a:lnTo>
                    <a:pt x="630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35"/>
            <p:cNvSpPr/>
            <p:nvPr/>
          </p:nvSpPr>
          <p:spPr>
            <a:xfrm>
              <a:off x="3320100" y="2150625"/>
              <a:ext cx="157625" cy="58400"/>
            </a:xfrm>
            <a:custGeom>
              <a:avLst/>
              <a:gdLst/>
              <a:ahLst/>
              <a:cxnLst/>
              <a:rect l="l" t="t" r="r" b="b"/>
              <a:pathLst>
                <a:path w="6305" h="2336" extrusionOk="0">
                  <a:moveTo>
                    <a:pt x="0" y="1"/>
                  </a:moveTo>
                  <a:lnTo>
                    <a:pt x="0" y="2336"/>
                  </a:lnTo>
                  <a:lnTo>
                    <a:pt x="6305" y="2336"/>
                  </a:lnTo>
                  <a:lnTo>
                    <a:pt x="630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35"/>
            <p:cNvSpPr/>
            <p:nvPr/>
          </p:nvSpPr>
          <p:spPr>
            <a:xfrm>
              <a:off x="3083250" y="2171475"/>
              <a:ext cx="157650" cy="157650"/>
            </a:xfrm>
            <a:custGeom>
              <a:avLst/>
              <a:gdLst/>
              <a:ahLst/>
              <a:cxnLst/>
              <a:rect l="l" t="t" r="r" b="b"/>
              <a:pathLst>
                <a:path w="6306" h="6306" extrusionOk="0">
                  <a:moveTo>
                    <a:pt x="1" y="1"/>
                  </a:moveTo>
                  <a:lnTo>
                    <a:pt x="1" y="6305"/>
                  </a:lnTo>
                  <a:lnTo>
                    <a:pt x="6305" y="6305"/>
                  </a:lnTo>
                  <a:lnTo>
                    <a:pt x="630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35"/>
            <p:cNvSpPr/>
            <p:nvPr/>
          </p:nvSpPr>
          <p:spPr>
            <a:xfrm>
              <a:off x="3083250" y="2271550"/>
              <a:ext cx="157650" cy="57575"/>
            </a:xfrm>
            <a:custGeom>
              <a:avLst/>
              <a:gdLst/>
              <a:ahLst/>
              <a:cxnLst/>
              <a:rect l="l" t="t" r="r" b="b"/>
              <a:pathLst>
                <a:path w="6306" h="2303" extrusionOk="0">
                  <a:moveTo>
                    <a:pt x="1" y="1"/>
                  </a:moveTo>
                  <a:lnTo>
                    <a:pt x="1" y="2302"/>
                  </a:lnTo>
                  <a:lnTo>
                    <a:pt x="6305" y="2302"/>
                  </a:lnTo>
                  <a:lnTo>
                    <a:pt x="630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35"/>
            <p:cNvSpPr/>
            <p:nvPr/>
          </p:nvSpPr>
          <p:spPr>
            <a:xfrm>
              <a:off x="3083250" y="2328250"/>
              <a:ext cx="157650" cy="158475"/>
            </a:xfrm>
            <a:custGeom>
              <a:avLst/>
              <a:gdLst/>
              <a:ahLst/>
              <a:cxnLst/>
              <a:rect l="l" t="t" r="r" b="b"/>
              <a:pathLst>
                <a:path w="6306" h="6339" extrusionOk="0">
                  <a:moveTo>
                    <a:pt x="1" y="1"/>
                  </a:moveTo>
                  <a:lnTo>
                    <a:pt x="1" y="6339"/>
                  </a:lnTo>
                  <a:lnTo>
                    <a:pt x="6305" y="6339"/>
                  </a:lnTo>
                  <a:lnTo>
                    <a:pt x="630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35"/>
            <p:cNvSpPr/>
            <p:nvPr/>
          </p:nvSpPr>
          <p:spPr>
            <a:xfrm>
              <a:off x="3083250" y="2428325"/>
              <a:ext cx="157650" cy="57575"/>
            </a:xfrm>
            <a:custGeom>
              <a:avLst/>
              <a:gdLst/>
              <a:ahLst/>
              <a:cxnLst/>
              <a:rect l="l" t="t" r="r" b="b"/>
              <a:pathLst>
                <a:path w="6306" h="2303" extrusionOk="0">
                  <a:moveTo>
                    <a:pt x="1" y="1"/>
                  </a:moveTo>
                  <a:lnTo>
                    <a:pt x="1" y="2302"/>
                  </a:lnTo>
                  <a:lnTo>
                    <a:pt x="6305" y="2302"/>
                  </a:lnTo>
                  <a:lnTo>
                    <a:pt x="630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35"/>
            <p:cNvSpPr/>
            <p:nvPr/>
          </p:nvSpPr>
          <p:spPr>
            <a:xfrm>
              <a:off x="3162475" y="2050550"/>
              <a:ext cx="157650" cy="158475"/>
            </a:xfrm>
            <a:custGeom>
              <a:avLst/>
              <a:gdLst/>
              <a:ahLst/>
              <a:cxnLst/>
              <a:rect l="l" t="t" r="r" b="b"/>
              <a:pathLst>
                <a:path w="6306" h="6339" extrusionOk="0">
                  <a:moveTo>
                    <a:pt x="1" y="1"/>
                  </a:moveTo>
                  <a:lnTo>
                    <a:pt x="1" y="6339"/>
                  </a:lnTo>
                  <a:lnTo>
                    <a:pt x="6305" y="6339"/>
                  </a:lnTo>
                  <a:lnTo>
                    <a:pt x="630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35"/>
            <p:cNvSpPr/>
            <p:nvPr/>
          </p:nvSpPr>
          <p:spPr>
            <a:xfrm>
              <a:off x="3162475" y="2150625"/>
              <a:ext cx="157650" cy="58400"/>
            </a:xfrm>
            <a:custGeom>
              <a:avLst/>
              <a:gdLst/>
              <a:ahLst/>
              <a:cxnLst/>
              <a:rect l="l" t="t" r="r" b="b"/>
              <a:pathLst>
                <a:path w="6306" h="2336" extrusionOk="0">
                  <a:moveTo>
                    <a:pt x="1" y="1"/>
                  </a:moveTo>
                  <a:lnTo>
                    <a:pt x="1" y="2336"/>
                  </a:lnTo>
                  <a:lnTo>
                    <a:pt x="6305" y="2336"/>
                  </a:lnTo>
                  <a:lnTo>
                    <a:pt x="630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35"/>
            <p:cNvSpPr/>
            <p:nvPr/>
          </p:nvSpPr>
          <p:spPr>
            <a:xfrm>
              <a:off x="3240875" y="2208175"/>
              <a:ext cx="158475" cy="158475"/>
            </a:xfrm>
            <a:custGeom>
              <a:avLst/>
              <a:gdLst/>
              <a:ahLst/>
              <a:cxnLst/>
              <a:rect l="l" t="t" r="r" b="b"/>
              <a:pathLst>
                <a:path w="6339" h="6339" extrusionOk="0">
                  <a:moveTo>
                    <a:pt x="0" y="0"/>
                  </a:moveTo>
                  <a:lnTo>
                    <a:pt x="0" y="6338"/>
                  </a:lnTo>
                  <a:lnTo>
                    <a:pt x="6338" y="6338"/>
                  </a:lnTo>
                  <a:lnTo>
                    <a:pt x="633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35"/>
            <p:cNvSpPr/>
            <p:nvPr/>
          </p:nvSpPr>
          <p:spPr>
            <a:xfrm>
              <a:off x="3240875" y="2308250"/>
              <a:ext cx="158475" cy="58400"/>
            </a:xfrm>
            <a:custGeom>
              <a:avLst/>
              <a:gdLst/>
              <a:ahLst/>
              <a:cxnLst/>
              <a:rect l="l" t="t" r="r" b="b"/>
              <a:pathLst>
                <a:path w="6339" h="2336" extrusionOk="0">
                  <a:moveTo>
                    <a:pt x="0" y="0"/>
                  </a:moveTo>
                  <a:lnTo>
                    <a:pt x="0" y="2335"/>
                  </a:lnTo>
                  <a:lnTo>
                    <a:pt x="6338" y="2335"/>
                  </a:lnTo>
                  <a:lnTo>
                    <a:pt x="633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35"/>
            <p:cNvSpPr/>
            <p:nvPr/>
          </p:nvSpPr>
          <p:spPr>
            <a:xfrm>
              <a:off x="3240875" y="2524225"/>
              <a:ext cx="158475" cy="157650"/>
            </a:xfrm>
            <a:custGeom>
              <a:avLst/>
              <a:gdLst/>
              <a:ahLst/>
              <a:cxnLst/>
              <a:rect l="l" t="t" r="r" b="b"/>
              <a:pathLst>
                <a:path w="6339" h="6306" extrusionOk="0">
                  <a:moveTo>
                    <a:pt x="0" y="1"/>
                  </a:moveTo>
                  <a:lnTo>
                    <a:pt x="0" y="6305"/>
                  </a:lnTo>
                  <a:lnTo>
                    <a:pt x="6338" y="6305"/>
                  </a:lnTo>
                  <a:lnTo>
                    <a:pt x="633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35"/>
            <p:cNvSpPr/>
            <p:nvPr/>
          </p:nvSpPr>
          <p:spPr>
            <a:xfrm>
              <a:off x="3240875" y="2624300"/>
              <a:ext cx="158475" cy="57575"/>
            </a:xfrm>
            <a:custGeom>
              <a:avLst/>
              <a:gdLst/>
              <a:ahLst/>
              <a:cxnLst/>
              <a:rect l="l" t="t" r="r" b="b"/>
              <a:pathLst>
                <a:path w="6339" h="2303" extrusionOk="0">
                  <a:moveTo>
                    <a:pt x="0" y="1"/>
                  </a:moveTo>
                  <a:lnTo>
                    <a:pt x="0" y="2302"/>
                  </a:lnTo>
                  <a:lnTo>
                    <a:pt x="6338" y="2302"/>
                  </a:lnTo>
                  <a:lnTo>
                    <a:pt x="633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35"/>
            <p:cNvSpPr/>
            <p:nvPr/>
          </p:nvSpPr>
          <p:spPr>
            <a:xfrm>
              <a:off x="3083250" y="2485875"/>
              <a:ext cx="157650" cy="157625"/>
            </a:xfrm>
            <a:custGeom>
              <a:avLst/>
              <a:gdLst/>
              <a:ahLst/>
              <a:cxnLst/>
              <a:rect l="l" t="t" r="r" b="b"/>
              <a:pathLst>
                <a:path w="6306" h="6305" extrusionOk="0">
                  <a:moveTo>
                    <a:pt x="1" y="0"/>
                  </a:moveTo>
                  <a:lnTo>
                    <a:pt x="1" y="6305"/>
                  </a:lnTo>
                  <a:lnTo>
                    <a:pt x="6305" y="6305"/>
                  </a:lnTo>
                  <a:lnTo>
                    <a:pt x="630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35"/>
            <p:cNvSpPr/>
            <p:nvPr/>
          </p:nvSpPr>
          <p:spPr>
            <a:xfrm>
              <a:off x="3083250" y="2585950"/>
              <a:ext cx="157650" cy="58400"/>
            </a:xfrm>
            <a:custGeom>
              <a:avLst/>
              <a:gdLst/>
              <a:ahLst/>
              <a:cxnLst/>
              <a:rect l="l" t="t" r="r" b="b"/>
              <a:pathLst>
                <a:path w="6306" h="2336" extrusionOk="0">
                  <a:moveTo>
                    <a:pt x="1" y="0"/>
                  </a:moveTo>
                  <a:lnTo>
                    <a:pt x="1" y="2335"/>
                  </a:lnTo>
                  <a:lnTo>
                    <a:pt x="6305" y="2335"/>
                  </a:lnTo>
                  <a:lnTo>
                    <a:pt x="630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35"/>
            <p:cNvSpPr/>
            <p:nvPr/>
          </p:nvSpPr>
          <p:spPr>
            <a:xfrm>
              <a:off x="3440175" y="1851850"/>
              <a:ext cx="155975" cy="211875"/>
            </a:xfrm>
            <a:custGeom>
              <a:avLst/>
              <a:gdLst/>
              <a:ahLst/>
              <a:cxnLst/>
              <a:rect l="l" t="t" r="r" b="b"/>
              <a:pathLst>
                <a:path w="6239" h="8475" extrusionOk="0">
                  <a:moveTo>
                    <a:pt x="2522" y="0"/>
                  </a:moveTo>
                  <a:cubicBezTo>
                    <a:pt x="2090" y="0"/>
                    <a:pt x="1663" y="126"/>
                    <a:pt x="1302" y="377"/>
                  </a:cubicBezTo>
                  <a:cubicBezTo>
                    <a:pt x="1202" y="444"/>
                    <a:pt x="1135" y="477"/>
                    <a:pt x="1068" y="544"/>
                  </a:cubicBezTo>
                  <a:cubicBezTo>
                    <a:pt x="968" y="644"/>
                    <a:pt x="868" y="744"/>
                    <a:pt x="768" y="877"/>
                  </a:cubicBezTo>
                  <a:cubicBezTo>
                    <a:pt x="701" y="944"/>
                    <a:pt x="635" y="1044"/>
                    <a:pt x="601" y="1111"/>
                  </a:cubicBezTo>
                  <a:cubicBezTo>
                    <a:pt x="568" y="1211"/>
                    <a:pt x="501" y="1278"/>
                    <a:pt x="468" y="1378"/>
                  </a:cubicBezTo>
                  <a:cubicBezTo>
                    <a:pt x="434" y="1444"/>
                    <a:pt x="401" y="1478"/>
                    <a:pt x="401" y="1511"/>
                  </a:cubicBezTo>
                  <a:cubicBezTo>
                    <a:pt x="334" y="1711"/>
                    <a:pt x="301" y="1911"/>
                    <a:pt x="268" y="2145"/>
                  </a:cubicBezTo>
                  <a:cubicBezTo>
                    <a:pt x="1" y="3312"/>
                    <a:pt x="101" y="4513"/>
                    <a:pt x="601" y="5614"/>
                  </a:cubicBezTo>
                  <a:lnTo>
                    <a:pt x="601" y="5647"/>
                  </a:lnTo>
                  <a:cubicBezTo>
                    <a:pt x="701" y="5881"/>
                    <a:pt x="801" y="6081"/>
                    <a:pt x="935" y="6314"/>
                  </a:cubicBezTo>
                  <a:lnTo>
                    <a:pt x="1235" y="6948"/>
                  </a:lnTo>
                  <a:lnTo>
                    <a:pt x="1335" y="6882"/>
                  </a:lnTo>
                  <a:cubicBezTo>
                    <a:pt x="1335" y="6915"/>
                    <a:pt x="1368" y="6948"/>
                    <a:pt x="1402" y="6982"/>
                  </a:cubicBezTo>
                  <a:cubicBezTo>
                    <a:pt x="1435" y="7048"/>
                    <a:pt x="1468" y="7082"/>
                    <a:pt x="1502" y="7115"/>
                  </a:cubicBezTo>
                  <a:lnTo>
                    <a:pt x="2036" y="7682"/>
                  </a:lnTo>
                  <a:cubicBezTo>
                    <a:pt x="2302" y="7982"/>
                    <a:pt x="2603" y="8216"/>
                    <a:pt x="2970" y="8349"/>
                  </a:cubicBezTo>
                  <a:cubicBezTo>
                    <a:pt x="3070" y="8383"/>
                    <a:pt x="3170" y="8416"/>
                    <a:pt x="3270" y="8416"/>
                  </a:cubicBezTo>
                  <a:lnTo>
                    <a:pt x="3336" y="8449"/>
                  </a:lnTo>
                  <a:lnTo>
                    <a:pt x="3503" y="8449"/>
                  </a:lnTo>
                  <a:cubicBezTo>
                    <a:pt x="3587" y="8466"/>
                    <a:pt x="3662" y="8474"/>
                    <a:pt x="3737" y="8474"/>
                  </a:cubicBezTo>
                  <a:cubicBezTo>
                    <a:pt x="3812" y="8474"/>
                    <a:pt x="3887" y="8466"/>
                    <a:pt x="3970" y="8449"/>
                  </a:cubicBezTo>
                  <a:cubicBezTo>
                    <a:pt x="3803" y="8383"/>
                    <a:pt x="3637" y="8283"/>
                    <a:pt x="3503" y="8149"/>
                  </a:cubicBezTo>
                  <a:lnTo>
                    <a:pt x="3070" y="7615"/>
                  </a:lnTo>
                  <a:cubicBezTo>
                    <a:pt x="2136" y="6548"/>
                    <a:pt x="1869" y="5080"/>
                    <a:pt x="2302" y="3746"/>
                  </a:cubicBezTo>
                  <a:cubicBezTo>
                    <a:pt x="2336" y="3646"/>
                    <a:pt x="2402" y="3546"/>
                    <a:pt x="2469" y="3446"/>
                  </a:cubicBezTo>
                  <a:cubicBezTo>
                    <a:pt x="2669" y="3212"/>
                    <a:pt x="2936" y="3045"/>
                    <a:pt x="3203" y="3012"/>
                  </a:cubicBezTo>
                  <a:lnTo>
                    <a:pt x="3437" y="3012"/>
                  </a:lnTo>
                  <a:cubicBezTo>
                    <a:pt x="3703" y="3012"/>
                    <a:pt x="3937" y="3112"/>
                    <a:pt x="4137" y="3279"/>
                  </a:cubicBezTo>
                  <a:cubicBezTo>
                    <a:pt x="4170" y="3312"/>
                    <a:pt x="4204" y="3379"/>
                    <a:pt x="4270" y="3412"/>
                  </a:cubicBezTo>
                  <a:lnTo>
                    <a:pt x="4704" y="3946"/>
                  </a:lnTo>
                  <a:cubicBezTo>
                    <a:pt x="4804" y="4046"/>
                    <a:pt x="4904" y="4180"/>
                    <a:pt x="5004" y="4313"/>
                  </a:cubicBezTo>
                  <a:cubicBezTo>
                    <a:pt x="5638" y="5314"/>
                    <a:pt x="5838" y="6515"/>
                    <a:pt x="5505" y="7649"/>
                  </a:cubicBezTo>
                  <a:lnTo>
                    <a:pt x="5538" y="7615"/>
                  </a:lnTo>
                  <a:lnTo>
                    <a:pt x="5571" y="7549"/>
                  </a:lnTo>
                  <a:cubicBezTo>
                    <a:pt x="5705" y="7382"/>
                    <a:pt x="5772" y="7215"/>
                    <a:pt x="5838" y="7015"/>
                  </a:cubicBezTo>
                  <a:cubicBezTo>
                    <a:pt x="6205" y="5948"/>
                    <a:pt x="6239" y="4780"/>
                    <a:pt x="5938" y="3679"/>
                  </a:cubicBezTo>
                  <a:lnTo>
                    <a:pt x="6038" y="3646"/>
                  </a:lnTo>
                  <a:lnTo>
                    <a:pt x="5872" y="3412"/>
                  </a:lnTo>
                  <a:cubicBezTo>
                    <a:pt x="5838" y="3312"/>
                    <a:pt x="5805" y="3246"/>
                    <a:pt x="5805" y="3146"/>
                  </a:cubicBezTo>
                  <a:cubicBezTo>
                    <a:pt x="5571" y="2512"/>
                    <a:pt x="5204" y="1945"/>
                    <a:pt x="4771" y="1444"/>
                  </a:cubicBezTo>
                  <a:lnTo>
                    <a:pt x="4204" y="777"/>
                  </a:lnTo>
                  <a:cubicBezTo>
                    <a:pt x="4204" y="777"/>
                    <a:pt x="4204" y="744"/>
                    <a:pt x="4170" y="744"/>
                  </a:cubicBezTo>
                  <a:cubicBezTo>
                    <a:pt x="4137" y="710"/>
                    <a:pt x="4104" y="677"/>
                    <a:pt x="4104" y="644"/>
                  </a:cubicBezTo>
                  <a:cubicBezTo>
                    <a:pt x="4070" y="644"/>
                    <a:pt x="4037" y="610"/>
                    <a:pt x="4037" y="610"/>
                  </a:cubicBezTo>
                  <a:lnTo>
                    <a:pt x="4037" y="577"/>
                  </a:lnTo>
                  <a:cubicBezTo>
                    <a:pt x="3970" y="544"/>
                    <a:pt x="3937" y="510"/>
                    <a:pt x="3904" y="477"/>
                  </a:cubicBezTo>
                  <a:cubicBezTo>
                    <a:pt x="3497" y="159"/>
                    <a:pt x="3007" y="0"/>
                    <a:pt x="2522" y="0"/>
                  </a:cubicBezTo>
                  <a:close/>
                </a:path>
              </a:pathLst>
            </a:custGeom>
            <a:solidFill>
              <a:srgbClr val="7D94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35"/>
            <p:cNvSpPr/>
            <p:nvPr/>
          </p:nvSpPr>
          <p:spPr>
            <a:xfrm>
              <a:off x="3577775" y="20430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solidFill>
              <a:srgbClr val="2542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35"/>
            <p:cNvSpPr/>
            <p:nvPr/>
          </p:nvSpPr>
          <p:spPr>
            <a:xfrm>
              <a:off x="3440175" y="1851850"/>
              <a:ext cx="155975" cy="211875"/>
            </a:xfrm>
            <a:custGeom>
              <a:avLst/>
              <a:gdLst/>
              <a:ahLst/>
              <a:cxnLst/>
              <a:rect l="l" t="t" r="r" b="b"/>
              <a:pathLst>
                <a:path w="6239" h="8475" extrusionOk="0">
                  <a:moveTo>
                    <a:pt x="2535" y="0"/>
                  </a:moveTo>
                  <a:cubicBezTo>
                    <a:pt x="2107" y="0"/>
                    <a:pt x="1678" y="126"/>
                    <a:pt x="1302" y="377"/>
                  </a:cubicBezTo>
                  <a:cubicBezTo>
                    <a:pt x="1202" y="444"/>
                    <a:pt x="1135" y="477"/>
                    <a:pt x="1068" y="544"/>
                  </a:cubicBezTo>
                  <a:cubicBezTo>
                    <a:pt x="968" y="644"/>
                    <a:pt x="868" y="744"/>
                    <a:pt x="768" y="877"/>
                  </a:cubicBezTo>
                  <a:cubicBezTo>
                    <a:pt x="701" y="944"/>
                    <a:pt x="668" y="1044"/>
                    <a:pt x="601" y="1111"/>
                  </a:cubicBezTo>
                  <a:cubicBezTo>
                    <a:pt x="568" y="1211"/>
                    <a:pt x="501" y="1278"/>
                    <a:pt x="468" y="1378"/>
                  </a:cubicBezTo>
                  <a:lnTo>
                    <a:pt x="434" y="1511"/>
                  </a:lnTo>
                  <a:cubicBezTo>
                    <a:pt x="368" y="1711"/>
                    <a:pt x="301" y="1945"/>
                    <a:pt x="268" y="2145"/>
                  </a:cubicBezTo>
                  <a:cubicBezTo>
                    <a:pt x="1" y="3312"/>
                    <a:pt x="134" y="4513"/>
                    <a:pt x="601" y="5614"/>
                  </a:cubicBezTo>
                  <a:lnTo>
                    <a:pt x="601" y="5647"/>
                  </a:lnTo>
                  <a:cubicBezTo>
                    <a:pt x="701" y="5881"/>
                    <a:pt x="801" y="6081"/>
                    <a:pt x="935" y="6314"/>
                  </a:cubicBezTo>
                  <a:lnTo>
                    <a:pt x="1268" y="6948"/>
                  </a:lnTo>
                  <a:lnTo>
                    <a:pt x="1335" y="6882"/>
                  </a:lnTo>
                  <a:cubicBezTo>
                    <a:pt x="1368" y="6915"/>
                    <a:pt x="1368" y="6948"/>
                    <a:pt x="1402" y="6982"/>
                  </a:cubicBezTo>
                  <a:cubicBezTo>
                    <a:pt x="1435" y="7048"/>
                    <a:pt x="1468" y="7082"/>
                    <a:pt x="1502" y="7115"/>
                  </a:cubicBezTo>
                  <a:lnTo>
                    <a:pt x="2036" y="7682"/>
                  </a:lnTo>
                  <a:cubicBezTo>
                    <a:pt x="2302" y="7982"/>
                    <a:pt x="2603" y="8216"/>
                    <a:pt x="2970" y="8349"/>
                  </a:cubicBezTo>
                  <a:cubicBezTo>
                    <a:pt x="3070" y="8383"/>
                    <a:pt x="3170" y="8416"/>
                    <a:pt x="3270" y="8416"/>
                  </a:cubicBezTo>
                  <a:lnTo>
                    <a:pt x="3336" y="8449"/>
                  </a:lnTo>
                  <a:lnTo>
                    <a:pt x="3503" y="8449"/>
                  </a:lnTo>
                  <a:cubicBezTo>
                    <a:pt x="3587" y="8466"/>
                    <a:pt x="3662" y="8474"/>
                    <a:pt x="3737" y="8474"/>
                  </a:cubicBezTo>
                  <a:cubicBezTo>
                    <a:pt x="3812" y="8474"/>
                    <a:pt x="3887" y="8466"/>
                    <a:pt x="3970" y="8449"/>
                  </a:cubicBezTo>
                  <a:cubicBezTo>
                    <a:pt x="3803" y="8383"/>
                    <a:pt x="3637" y="8283"/>
                    <a:pt x="3503" y="8149"/>
                  </a:cubicBezTo>
                  <a:lnTo>
                    <a:pt x="3070" y="7615"/>
                  </a:lnTo>
                  <a:cubicBezTo>
                    <a:pt x="2136" y="6548"/>
                    <a:pt x="1869" y="5080"/>
                    <a:pt x="2302" y="3746"/>
                  </a:cubicBezTo>
                  <a:cubicBezTo>
                    <a:pt x="2336" y="3646"/>
                    <a:pt x="2402" y="3546"/>
                    <a:pt x="2469" y="3446"/>
                  </a:cubicBezTo>
                  <a:cubicBezTo>
                    <a:pt x="2669" y="3212"/>
                    <a:pt x="2936" y="3045"/>
                    <a:pt x="3203" y="3012"/>
                  </a:cubicBezTo>
                  <a:lnTo>
                    <a:pt x="3437" y="3012"/>
                  </a:lnTo>
                  <a:cubicBezTo>
                    <a:pt x="3703" y="3012"/>
                    <a:pt x="3937" y="3112"/>
                    <a:pt x="4137" y="3279"/>
                  </a:cubicBezTo>
                  <a:cubicBezTo>
                    <a:pt x="4170" y="3312"/>
                    <a:pt x="4204" y="3379"/>
                    <a:pt x="4270" y="3412"/>
                  </a:cubicBezTo>
                  <a:lnTo>
                    <a:pt x="4704" y="3946"/>
                  </a:lnTo>
                  <a:cubicBezTo>
                    <a:pt x="4804" y="4046"/>
                    <a:pt x="4904" y="4180"/>
                    <a:pt x="5004" y="4313"/>
                  </a:cubicBezTo>
                  <a:cubicBezTo>
                    <a:pt x="5638" y="5314"/>
                    <a:pt x="5838" y="6515"/>
                    <a:pt x="5505" y="7649"/>
                  </a:cubicBezTo>
                  <a:lnTo>
                    <a:pt x="5538" y="7615"/>
                  </a:lnTo>
                  <a:lnTo>
                    <a:pt x="5571" y="7549"/>
                  </a:lnTo>
                  <a:cubicBezTo>
                    <a:pt x="5705" y="7382"/>
                    <a:pt x="5772" y="7215"/>
                    <a:pt x="5838" y="7015"/>
                  </a:cubicBezTo>
                  <a:cubicBezTo>
                    <a:pt x="6205" y="5948"/>
                    <a:pt x="6239" y="4780"/>
                    <a:pt x="5972" y="3679"/>
                  </a:cubicBezTo>
                  <a:lnTo>
                    <a:pt x="6038" y="3646"/>
                  </a:lnTo>
                  <a:lnTo>
                    <a:pt x="5872" y="3412"/>
                  </a:lnTo>
                  <a:cubicBezTo>
                    <a:pt x="5872" y="3312"/>
                    <a:pt x="5838" y="3246"/>
                    <a:pt x="5805" y="3146"/>
                  </a:cubicBezTo>
                  <a:cubicBezTo>
                    <a:pt x="5571" y="2512"/>
                    <a:pt x="5204" y="1945"/>
                    <a:pt x="4771" y="1444"/>
                  </a:cubicBezTo>
                  <a:lnTo>
                    <a:pt x="4204" y="777"/>
                  </a:lnTo>
                  <a:cubicBezTo>
                    <a:pt x="4204" y="777"/>
                    <a:pt x="4204" y="744"/>
                    <a:pt x="4170" y="744"/>
                  </a:cubicBezTo>
                  <a:cubicBezTo>
                    <a:pt x="4137" y="710"/>
                    <a:pt x="4137" y="677"/>
                    <a:pt x="4104" y="644"/>
                  </a:cubicBezTo>
                  <a:cubicBezTo>
                    <a:pt x="4070" y="644"/>
                    <a:pt x="4070" y="610"/>
                    <a:pt x="4070" y="610"/>
                  </a:cubicBezTo>
                  <a:lnTo>
                    <a:pt x="4037" y="577"/>
                  </a:lnTo>
                  <a:cubicBezTo>
                    <a:pt x="3970" y="544"/>
                    <a:pt x="3937" y="510"/>
                    <a:pt x="3904" y="477"/>
                  </a:cubicBezTo>
                  <a:cubicBezTo>
                    <a:pt x="3497" y="159"/>
                    <a:pt x="3016" y="0"/>
                    <a:pt x="253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35"/>
            <p:cNvSpPr/>
            <p:nvPr/>
          </p:nvSpPr>
          <p:spPr>
            <a:xfrm>
              <a:off x="3460200" y="1892125"/>
              <a:ext cx="156800" cy="212850"/>
            </a:xfrm>
            <a:custGeom>
              <a:avLst/>
              <a:gdLst/>
              <a:ahLst/>
              <a:cxnLst/>
              <a:rect l="l" t="t" r="r" b="b"/>
              <a:pathLst>
                <a:path w="6272" h="8514" extrusionOk="0">
                  <a:moveTo>
                    <a:pt x="2636" y="1434"/>
                  </a:moveTo>
                  <a:cubicBezTo>
                    <a:pt x="2902" y="1434"/>
                    <a:pt x="3136" y="1535"/>
                    <a:pt x="3336" y="1701"/>
                  </a:cubicBezTo>
                  <a:cubicBezTo>
                    <a:pt x="3369" y="1735"/>
                    <a:pt x="3403" y="1801"/>
                    <a:pt x="3469" y="1835"/>
                  </a:cubicBezTo>
                  <a:lnTo>
                    <a:pt x="3903" y="2368"/>
                  </a:lnTo>
                  <a:cubicBezTo>
                    <a:pt x="4003" y="2502"/>
                    <a:pt x="4103" y="2602"/>
                    <a:pt x="4203" y="2735"/>
                  </a:cubicBezTo>
                  <a:cubicBezTo>
                    <a:pt x="4870" y="3736"/>
                    <a:pt x="5037" y="4937"/>
                    <a:pt x="4704" y="6071"/>
                  </a:cubicBezTo>
                  <a:lnTo>
                    <a:pt x="4704" y="6038"/>
                  </a:lnTo>
                  <a:cubicBezTo>
                    <a:pt x="4704" y="6071"/>
                    <a:pt x="4670" y="6138"/>
                    <a:pt x="4670" y="6171"/>
                  </a:cubicBezTo>
                  <a:cubicBezTo>
                    <a:pt x="4485" y="6674"/>
                    <a:pt x="4027" y="6966"/>
                    <a:pt x="3547" y="6966"/>
                  </a:cubicBezTo>
                  <a:cubicBezTo>
                    <a:pt x="3421" y="6966"/>
                    <a:pt x="3294" y="6946"/>
                    <a:pt x="3169" y="6905"/>
                  </a:cubicBezTo>
                  <a:cubicBezTo>
                    <a:pt x="3002" y="6805"/>
                    <a:pt x="2836" y="6705"/>
                    <a:pt x="2702" y="6571"/>
                  </a:cubicBezTo>
                  <a:lnTo>
                    <a:pt x="2269" y="6038"/>
                  </a:lnTo>
                  <a:cubicBezTo>
                    <a:pt x="1335" y="4970"/>
                    <a:pt x="1068" y="3503"/>
                    <a:pt x="1501" y="2168"/>
                  </a:cubicBezTo>
                  <a:cubicBezTo>
                    <a:pt x="1535" y="2068"/>
                    <a:pt x="1601" y="1968"/>
                    <a:pt x="1668" y="1868"/>
                  </a:cubicBezTo>
                  <a:cubicBezTo>
                    <a:pt x="1868" y="1635"/>
                    <a:pt x="2135" y="1468"/>
                    <a:pt x="2435" y="1434"/>
                  </a:cubicBezTo>
                  <a:close/>
                  <a:moveTo>
                    <a:pt x="2569" y="0"/>
                  </a:moveTo>
                  <a:cubicBezTo>
                    <a:pt x="2402" y="0"/>
                    <a:pt x="2235" y="33"/>
                    <a:pt x="2068" y="33"/>
                  </a:cubicBezTo>
                  <a:cubicBezTo>
                    <a:pt x="1968" y="67"/>
                    <a:pt x="1902" y="100"/>
                    <a:pt x="1802" y="100"/>
                  </a:cubicBezTo>
                  <a:cubicBezTo>
                    <a:pt x="1768" y="134"/>
                    <a:pt x="1735" y="134"/>
                    <a:pt x="1702" y="167"/>
                  </a:cubicBezTo>
                  <a:lnTo>
                    <a:pt x="1601" y="200"/>
                  </a:lnTo>
                  <a:lnTo>
                    <a:pt x="1501" y="234"/>
                  </a:lnTo>
                  <a:lnTo>
                    <a:pt x="1435" y="267"/>
                  </a:lnTo>
                  <a:cubicBezTo>
                    <a:pt x="1401" y="300"/>
                    <a:pt x="1368" y="300"/>
                    <a:pt x="1335" y="334"/>
                  </a:cubicBezTo>
                  <a:cubicBezTo>
                    <a:pt x="1268" y="367"/>
                    <a:pt x="1201" y="434"/>
                    <a:pt x="1134" y="467"/>
                  </a:cubicBezTo>
                  <a:cubicBezTo>
                    <a:pt x="1101" y="500"/>
                    <a:pt x="1034" y="534"/>
                    <a:pt x="1001" y="567"/>
                  </a:cubicBezTo>
                  <a:cubicBezTo>
                    <a:pt x="1001" y="601"/>
                    <a:pt x="968" y="601"/>
                    <a:pt x="968" y="634"/>
                  </a:cubicBezTo>
                  <a:lnTo>
                    <a:pt x="934" y="667"/>
                  </a:lnTo>
                  <a:cubicBezTo>
                    <a:pt x="868" y="701"/>
                    <a:pt x="834" y="767"/>
                    <a:pt x="801" y="801"/>
                  </a:cubicBezTo>
                  <a:cubicBezTo>
                    <a:pt x="768" y="867"/>
                    <a:pt x="734" y="901"/>
                    <a:pt x="701" y="934"/>
                  </a:cubicBezTo>
                  <a:cubicBezTo>
                    <a:pt x="701" y="934"/>
                    <a:pt x="667" y="967"/>
                    <a:pt x="667" y="1001"/>
                  </a:cubicBezTo>
                  <a:cubicBezTo>
                    <a:pt x="634" y="1034"/>
                    <a:pt x="601" y="1068"/>
                    <a:pt x="601" y="1068"/>
                  </a:cubicBezTo>
                  <a:cubicBezTo>
                    <a:pt x="534" y="1201"/>
                    <a:pt x="467" y="1368"/>
                    <a:pt x="401" y="1501"/>
                  </a:cubicBezTo>
                  <a:cubicBezTo>
                    <a:pt x="0" y="2769"/>
                    <a:pt x="0" y="4136"/>
                    <a:pt x="467" y="5371"/>
                  </a:cubicBezTo>
                  <a:cubicBezTo>
                    <a:pt x="701" y="6004"/>
                    <a:pt x="1068" y="6571"/>
                    <a:pt x="1501" y="7105"/>
                  </a:cubicBezTo>
                  <a:lnTo>
                    <a:pt x="2035" y="7739"/>
                  </a:lnTo>
                  <a:cubicBezTo>
                    <a:pt x="2494" y="8266"/>
                    <a:pt x="3117" y="8513"/>
                    <a:pt x="3734" y="8513"/>
                  </a:cubicBezTo>
                  <a:cubicBezTo>
                    <a:pt x="4641" y="8513"/>
                    <a:pt x="5534" y="7978"/>
                    <a:pt x="5871" y="7005"/>
                  </a:cubicBezTo>
                  <a:cubicBezTo>
                    <a:pt x="6271" y="5771"/>
                    <a:pt x="6238" y="4470"/>
                    <a:pt x="5804" y="3269"/>
                  </a:cubicBezTo>
                  <a:cubicBezTo>
                    <a:pt x="5771" y="3169"/>
                    <a:pt x="5738" y="3102"/>
                    <a:pt x="5704" y="3036"/>
                  </a:cubicBezTo>
                  <a:cubicBezTo>
                    <a:pt x="5704" y="3002"/>
                    <a:pt x="5704" y="2969"/>
                    <a:pt x="5671" y="2936"/>
                  </a:cubicBezTo>
                  <a:cubicBezTo>
                    <a:pt x="5671" y="2902"/>
                    <a:pt x="5638" y="2835"/>
                    <a:pt x="5638" y="2802"/>
                  </a:cubicBezTo>
                  <a:cubicBezTo>
                    <a:pt x="5604" y="2735"/>
                    <a:pt x="5604" y="2735"/>
                    <a:pt x="5571" y="2702"/>
                  </a:cubicBezTo>
                  <a:cubicBezTo>
                    <a:pt x="5571" y="2669"/>
                    <a:pt x="5538" y="2602"/>
                    <a:pt x="5504" y="2569"/>
                  </a:cubicBezTo>
                  <a:cubicBezTo>
                    <a:pt x="5471" y="2502"/>
                    <a:pt x="5438" y="2435"/>
                    <a:pt x="5404" y="2368"/>
                  </a:cubicBezTo>
                  <a:cubicBezTo>
                    <a:pt x="5371" y="2302"/>
                    <a:pt x="5337" y="2235"/>
                    <a:pt x="5304" y="2168"/>
                  </a:cubicBezTo>
                  <a:cubicBezTo>
                    <a:pt x="5271" y="2135"/>
                    <a:pt x="5271" y="2102"/>
                    <a:pt x="5237" y="2068"/>
                  </a:cubicBezTo>
                  <a:cubicBezTo>
                    <a:pt x="5204" y="2002"/>
                    <a:pt x="5137" y="1901"/>
                    <a:pt x="5071" y="1835"/>
                  </a:cubicBezTo>
                  <a:cubicBezTo>
                    <a:pt x="4971" y="1668"/>
                    <a:pt x="4870" y="1535"/>
                    <a:pt x="4737" y="1401"/>
                  </a:cubicBezTo>
                  <a:lnTo>
                    <a:pt x="4170" y="734"/>
                  </a:lnTo>
                  <a:cubicBezTo>
                    <a:pt x="4103" y="634"/>
                    <a:pt x="3970" y="534"/>
                    <a:pt x="3870" y="434"/>
                  </a:cubicBezTo>
                  <a:lnTo>
                    <a:pt x="3803" y="400"/>
                  </a:lnTo>
                  <a:lnTo>
                    <a:pt x="3736" y="367"/>
                  </a:lnTo>
                  <a:cubicBezTo>
                    <a:pt x="3736" y="334"/>
                    <a:pt x="3703" y="334"/>
                    <a:pt x="3703" y="334"/>
                  </a:cubicBezTo>
                  <a:lnTo>
                    <a:pt x="3603" y="267"/>
                  </a:lnTo>
                  <a:lnTo>
                    <a:pt x="3570" y="267"/>
                  </a:lnTo>
                  <a:lnTo>
                    <a:pt x="3469" y="200"/>
                  </a:lnTo>
                  <a:cubicBezTo>
                    <a:pt x="3369" y="167"/>
                    <a:pt x="3303" y="134"/>
                    <a:pt x="3236" y="100"/>
                  </a:cubicBezTo>
                  <a:lnTo>
                    <a:pt x="3136" y="67"/>
                  </a:lnTo>
                  <a:cubicBezTo>
                    <a:pt x="3069" y="67"/>
                    <a:pt x="3002" y="33"/>
                    <a:pt x="2936" y="33"/>
                  </a:cubicBezTo>
                  <a:cubicBezTo>
                    <a:pt x="2902" y="33"/>
                    <a:pt x="2869" y="0"/>
                    <a:pt x="283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35"/>
            <p:cNvSpPr/>
            <p:nvPr/>
          </p:nvSpPr>
          <p:spPr>
            <a:xfrm>
              <a:off x="3539425" y="2064750"/>
              <a:ext cx="1675" cy="25"/>
            </a:xfrm>
            <a:custGeom>
              <a:avLst/>
              <a:gdLst/>
              <a:ahLst/>
              <a:cxnLst/>
              <a:rect l="l" t="t" r="r" b="b"/>
              <a:pathLst>
                <a:path w="67" h="1" extrusionOk="0">
                  <a:moveTo>
                    <a:pt x="67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99CA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35"/>
            <p:cNvSpPr/>
            <p:nvPr/>
          </p:nvSpPr>
          <p:spPr>
            <a:xfrm>
              <a:off x="3577775" y="20430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solidFill>
              <a:srgbClr val="99CA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35"/>
            <p:cNvSpPr/>
            <p:nvPr/>
          </p:nvSpPr>
          <p:spPr>
            <a:xfrm>
              <a:off x="3228375" y="1937150"/>
              <a:ext cx="212675" cy="144275"/>
            </a:xfrm>
            <a:custGeom>
              <a:avLst/>
              <a:gdLst/>
              <a:ahLst/>
              <a:cxnLst/>
              <a:rect l="l" t="t" r="r" b="b"/>
              <a:pathLst>
                <a:path w="8507" h="5771" extrusionOk="0">
                  <a:moveTo>
                    <a:pt x="2669" y="0"/>
                  </a:moveTo>
                  <a:lnTo>
                    <a:pt x="2669" y="100"/>
                  </a:lnTo>
                  <a:lnTo>
                    <a:pt x="2535" y="100"/>
                  </a:lnTo>
                  <a:lnTo>
                    <a:pt x="2368" y="134"/>
                  </a:lnTo>
                  <a:lnTo>
                    <a:pt x="1534" y="334"/>
                  </a:lnTo>
                  <a:cubicBezTo>
                    <a:pt x="1168" y="434"/>
                    <a:pt x="834" y="601"/>
                    <a:pt x="534" y="868"/>
                  </a:cubicBezTo>
                  <a:cubicBezTo>
                    <a:pt x="467" y="934"/>
                    <a:pt x="400" y="1001"/>
                    <a:pt x="334" y="1101"/>
                  </a:cubicBezTo>
                  <a:lnTo>
                    <a:pt x="300" y="1168"/>
                  </a:lnTo>
                  <a:lnTo>
                    <a:pt x="200" y="1301"/>
                  </a:lnTo>
                  <a:cubicBezTo>
                    <a:pt x="100" y="1435"/>
                    <a:pt x="33" y="1568"/>
                    <a:pt x="0" y="1702"/>
                  </a:cubicBezTo>
                  <a:cubicBezTo>
                    <a:pt x="133" y="1568"/>
                    <a:pt x="300" y="1501"/>
                    <a:pt x="500" y="1435"/>
                  </a:cubicBezTo>
                  <a:lnTo>
                    <a:pt x="1168" y="1301"/>
                  </a:lnTo>
                  <a:cubicBezTo>
                    <a:pt x="1483" y="1224"/>
                    <a:pt x="1803" y="1186"/>
                    <a:pt x="2119" y="1186"/>
                  </a:cubicBezTo>
                  <a:cubicBezTo>
                    <a:pt x="3173" y="1186"/>
                    <a:pt x="4193" y="1607"/>
                    <a:pt x="4937" y="2402"/>
                  </a:cubicBezTo>
                  <a:cubicBezTo>
                    <a:pt x="5037" y="2469"/>
                    <a:pt x="5104" y="2569"/>
                    <a:pt x="5137" y="2702"/>
                  </a:cubicBezTo>
                  <a:cubicBezTo>
                    <a:pt x="5270" y="2969"/>
                    <a:pt x="5304" y="3269"/>
                    <a:pt x="5204" y="3536"/>
                  </a:cubicBezTo>
                  <a:cubicBezTo>
                    <a:pt x="5170" y="3603"/>
                    <a:pt x="5137" y="3670"/>
                    <a:pt x="5104" y="3736"/>
                  </a:cubicBezTo>
                  <a:cubicBezTo>
                    <a:pt x="5004" y="3970"/>
                    <a:pt x="4803" y="4137"/>
                    <a:pt x="4570" y="4237"/>
                  </a:cubicBezTo>
                  <a:cubicBezTo>
                    <a:pt x="4503" y="4270"/>
                    <a:pt x="4437" y="4303"/>
                    <a:pt x="4403" y="4303"/>
                  </a:cubicBezTo>
                  <a:lnTo>
                    <a:pt x="3736" y="4470"/>
                  </a:lnTo>
                  <a:cubicBezTo>
                    <a:pt x="3569" y="4504"/>
                    <a:pt x="3402" y="4537"/>
                    <a:pt x="3236" y="4570"/>
                  </a:cubicBezTo>
                  <a:cubicBezTo>
                    <a:pt x="3111" y="4581"/>
                    <a:pt x="2986" y="4586"/>
                    <a:pt x="2861" y="4586"/>
                  </a:cubicBezTo>
                  <a:cubicBezTo>
                    <a:pt x="1822" y="4586"/>
                    <a:pt x="811" y="4214"/>
                    <a:pt x="67" y="3470"/>
                  </a:cubicBezTo>
                  <a:lnTo>
                    <a:pt x="67" y="3470"/>
                  </a:lnTo>
                  <a:cubicBezTo>
                    <a:pt x="67" y="3503"/>
                    <a:pt x="67" y="3536"/>
                    <a:pt x="100" y="3536"/>
                  </a:cubicBezTo>
                  <a:lnTo>
                    <a:pt x="133" y="3603"/>
                  </a:lnTo>
                  <a:cubicBezTo>
                    <a:pt x="234" y="3770"/>
                    <a:pt x="334" y="3937"/>
                    <a:pt x="467" y="4070"/>
                  </a:cubicBezTo>
                  <a:cubicBezTo>
                    <a:pt x="1268" y="4871"/>
                    <a:pt x="2268" y="5404"/>
                    <a:pt x="3369" y="5638"/>
                  </a:cubicBezTo>
                  <a:lnTo>
                    <a:pt x="3369" y="5738"/>
                  </a:lnTo>
                  <a:lnTo>
                    <a:pt x="3636" y="5704"/>
                  </a:lnTo>
                  <a:lnTo>
                    <a:pt x="3669" y="5704"/>
                  </a:lnTo>
                  <a:lnTo>
                    <a:pt x="3936" y="5738"/>
                  </a:lnTo>
                  <a:cubicBezTo>
                    <a:pt x="4147" y="5759"/>
                    <a:pt x="4362" y="5770"/>
                    <a:pt x="4577" y="5770"/>
                  </a:cubicBezTo>
                  <a:cubicBezTo>
                    <a:pt x="5040" y="5770"/>
                    <a:pt x="5505" y="5718"/>
                    <a:pt x="5938" y="5604"/>
                  </a:cubicBezTo>
                  <a:lnTo>
                    <a:pt x="6772" y="5404"/>
                  </a:lnTo>
                  <a:lnTo>
                    <a:pt x="6838" y="5404"/>
                  </a:lnTo>
                  <a:lnTo>
                    <a:pt x="6972" y="5371"/>
                  </a:lnTo>
                  <a:lnTo>
                    <a:pt x="7038" y="5371"/>
                  </a:lnTo>
                  <a:cubicBezTo>
                    <a:pt x="7105" y="5338"/>
                    <a:pt x="7138" y="5338"/>
                    <a:pt x="7205" y="5304"/>
                  </a:cubicBezTo>
                  <a:cubicBezTo>
                    <a:pt x="7505" y="5171"/>
                    <a:pt x="7806" y="4937"/>
                    <a:pt x="8006" y="4670"/>
                  </a:cubicBezTo>
                  <a:cubicBezTo>
                    <a:pt x="8173" y="4437"/>
                    <a:pt x="8306" y="4170"/>
                    <a:pt x="8406" y="3903"/>
                  </a:cubicBezTo>
                  <a:cubicBezTo>
                    <a:pt x="8506" y="3536"/>
                    <a:pt x="8506" y="3136"/>
                    <a:pt x="8439" y="2736"/>
                  </a:cubicBezTo>
                  <a:cubicBezTo>
                    <a:pt x="8406" y="2602"/>
                    <a:pt x="8339" y="2469"/>
                    <a:pt x="8273" y="2335"/>
                  </a:cubicBezTo>
                  <a:cubicBezTo>
                    <a:pt x="8239" y="2235"/>
                    <a:pt x="8173" y="2169"/>
                    <a:pt x="8139" y="2069"/>
                  </a:cubicBezTo>
                  <a:cubicBezTo>
                    <a:pt x="8072" y="2002"/>
                    <a:pt x="8039" y="1902"/>
                    <a:pt x="7972" y="1835"/>
                  </a:cubicBezTo>
                  <a:cubicBezTo>
                    <a:pt x="7939" y="1802"/>
                    <a:pt x="7906" y="1768"/>
                    <a:pt x="7872" y="1735"/>
                  </a:cubicBezTo>
                  <a:cubicBezTo>
                    <a:pt x="7706" y="1568"/>
                    <a:pt x="7572" y="1435"/>
                    <a:pt x="7405" y="1301"/>
                  </a:cubicBezTo>
                  <a:cubicBezTo>
                    <a:pt x="6471" y="534"/>
                    <a:pt x="5337" y="100"/>
                    <a:pt x="4136" y="0"/>
                  </a:cubicBezTo>
                  <a:close/>
                </a:path>
              </a:pathLst>
            </a:custGeom>
            <a:solidFill>
              <a:srgbClr val="7D94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35"/>
            <p:cNvSpPr/>
            <p:nvPr/>
          </p:nvSpPr>
          <p:spPr>
            <a:xfrm>
              <a:off x="3230025" y="20238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solidFill>
              <a:srgbClr val="2542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35"/>
            <p:cNvSpPr/>
            <p:nvPr/>
          </p:nvSpPr>
          <p:spPr>
            <a:xfrm>
              <a:off x="3228375" y="1936525"/>
              <a:ext cx="212675" cy="144900"/>
            </a:xfrm>
            <a:custGeom>
              <a:avLst/>
              <a:gdLst/>
              <a:ahLst/>
              <a:cxnLst/>
              <a:rect l="l" t="t" r="r" b="b"/>
              <a:pathLst>
                <a:path w="8507" h="5796" extrusionOk="0">
                  <a:moveTo>
                    <a:pt x="3736" y="0"/>
                  </a:moveTo>
                  <a:cubicBezTo>
                    <a:pt x="3611" y="0"/>
                    <a:pt x="3486" y="9"/>
                    <a:pt x="3369" y="25"/>
                  </a:cubicBezTo>
                  <a:lnTo>
                    <a:pt x="2669" y="25"/>
                  </a:lnTo>
                  <a:lnTo>
                    <a:pt x="2669" y="125"/>
                  </a:lnTo>
                  <a:lnTo>
                    <a:pt x="2535" y="125"/>
                  </a:lnTo>
                  <a:lnTo>
                    <a:pt x="2368" y="159"/>
                  </a:lnTo>
                  <a:lnTo>
                    <a:pt x="1534" y="359"/>
                  </a:lnTo>
                  <a:cubicBezTo>
                    <a:pt x="1168" y="459"/>
                    <a:pt x="834" y="626"/>
                    <a:pt x="534" y="893"/>
                  </a:cubicBezTo>
                  <a:cubicBezTo>
                    <a:pt x="467" y="959"/>
                    <a:pt x="400" y="1026"/>
                    <a:pt x="334" y="1126"/>
                  </a:cubicBezTo>
                  <a:lnTo>
                    <a:pt x="300" y="1193"/>
                  </a:lnTo>
                  <a:lnTo>
                    <a:pt x="200" y="1326"/>
                  </a:lnTo>
                  <a:cubicBezTo>
                    <a:pt x="133" y="1460"/>
                    <a:pt x="33" y="1593"/>
                    <a:pt x="0" y="1727"/>
                  </a:cubicBezTo>
                  <a:cubicBezTo>
                    <a:pt x="133" y="1593"/>
                    <a:pt x="300" y="1526"/>
                    <a:pt x="500" y="1460"/>
                  </a:cubicBezTo>
                  <a:lnTo>
                    <a:pt x="1168" y="1326"/>
                  </a:lnTo>
                  <a:cubicBezTo>
                    <a:pt x="1483" y="1249"/>
                    <a:pt x="1803" y="1211"/>
                    <a:pt x="2119" y="1211"/>
                  </a:cubicBezTo>
                  <a:cubicBezTo>
                    <a:pt x="3173" y="1211"/>
                    <a:pt x="4193" y="1632"/>
                    <a:pt x="4937" y="2427"/>
                  </a:cubicBezTo>
                  <a:cubicBezTo>
                    <a:pt x="5037" y="2494"/>
                    <a:pt x="5104" y="2594"/>
                    <a:pt x="5137" y="2727"/>
                  </a:cubicBezTo>
                  <a:cubicBezTo>
                    <a:pt x="5270" y="2994"/>
                    <a:pt x="5304" y="3294"/>
                    <a:pt x="5204" y="3561"/>
                  </a:cubicBezTo>
                  <a:cubicBezTo>
                    <a:pt x="5170" y="3628"/>
                    <a:pt x="5137" y="3695"/>
                    <a:pt x="5104" y="3761"/>
                  </a:cubicBezTo>
                  <a:cubicBezTo>
                    <a:pt x="5004" y="3995"/>
                    <a:pt x="4803" y="4162"/>
                    <a:pt x="4570" y="4262"/>
                  </a:cubicBezTo>
                  <a:cubicBezTo>
                    <a:pt x="4503" y="4295"/>
                    <a:pt x="4437" y="4328"/>
                    <a:pt x="4403" y="4328"/>
                  </a:cubicBezTo>
                  <a:lnTo>
                    <a:pt x="3736" y="4495"/>
                  </a:lnTo>
                  <a:cubicBezTo>
                    <a:pt x="3569" y="4529"/>
                    <a:pt x="3402" y="4562"/>
                    <a:pt x="3236" y="4595"/>
                  </a:cubicBezTo>
                  <a:cubicBezTo>
                    <a:pt x="3111" y="4606"/>
                    <a:pt x="2986" y="4611"/>
                    <a:pt x="2861" y="4611"/>
                  </a:cubicBezTo>
                  <a:cubicBezTo>
                    <a:pt x="1822" y="4611"/>
                    <a:pt x="811" y="4239"/>
                    <a:pt x="67" y="3495"/>
                  </a:cubicBezTo>
                  <a:lnTo>
                    <a:pt x="67" y="3495"/>
                  </a:lnTo>
                  <a:cubicBezTo>
                    <a:pt x="67" y="3528"/>
                    <a:pt x="67" y="3561"/>
                    <a:pt x="100" y="3561"/>
                  </a:cubicBezTo>
                  <a:lnTo>
                    <a:pt x="133" y="3628"/>
                  </a:lnTo>
                  <a:cubicBezTo>
                    <a:pt x="234" y="3795"/>
                    <a:pt x="334" y="3962"/>
                    <a:pt x="467" y="4095"/>
                  </a:cubicBezTo>
                  <a:cubicBezTo>
                    <a:pt x="1268" y="4896"/>
                    <a:pt x="2268" y="5429"/>
                    <a:pt x="3369" y="5663"/>
                  </a:cubicBezTo>
                  <a:lnTo>
                    <a:pt x="3369" y="5729"/>
                  </a:lnTo>
                  <a:lnTo>
                    <a:pt x="3636" y="5696"/>
                  </a:lnTo>
                  <a:lnTo>
                    <a:pt x="3669" y="5696"/>
                  </a:lnTo>
                  <a:lnTo>
                    <a:pt x="3936" y="5763"/>
                  </a:lnTo>
                  <a:cubicBezTo>
                    <a:pt x="4147" y="5784"/>
                    <a:pt x="4359" y="5795"/>
                    <a:pt x="4570" y="5795"/>
                  </a:cubicBezTo>
                  <a:cubicBezTo>
                    <a:pt x="5026" y="5795"/>
                    <a:pt x="5482" y="5743"/>
                    <a:pt x="5938" y="5629"/>
                  </a:cubicBezTo>
                  <a:lnTo>
                    <a:pt x="6772" y="5429"/>
                  </a:lnTo>
                  <a:lnTo>
                    <a:pt x="6838" y="5429"/>
                  </a:lnTo>
                  <a:lnTo>
                    <a:pt x="6938" y="5396"/>
                  </a:lnTo>
                  <a:lnTo>
                    <a:pt x="7038" y="5396"/>
                  </a:lnTo>
                  <a:cubicBezTo>
                    <a:pt x="7105" y="5363"/>
                    <a:pt x="7138" y="5363"/>
                    <a:pt x="7205" y="5329"/>
                  </a:cubicBezTo>
                  <a:cubicBezTo>
                    <a:pt x="7505" y="5162"/>
                    <a:pt x="7806" y="4962"/>
                    <a:pt x="8006" y="4695"/>
                  </a:cubicBezTo>
                  <a:cubicBezTo>
                    <a:pt x="8173" y="4462"/>
                    <a:pt x="8306" y="4195"/>
                    <a:pt x="8406" y="3928"/>
                  </a:cubicBezTo>
                  <a:cubicBezTo>
                    <a:pt x="8506" y="3561"/>
                    <a:pt x="8506" y="3161"/>
                    <a:pt x="8406" y="2761"/>
                  </a:cubicBezTo>
                  <a:cubicBezTo>
                    <a:pt x="8373" y="2627"/>
                    <a:pt x="8339" y="2494"/>
                    <a:pt x="8273" y="2360"/>
                  </a:cubicBezTo>
                  <a:cubicBezTo>
                    <a:pt x="8239" y="2260"/>
                    <a:pt x="8173" y="2194"/>
                    <a:pt x="8139" y="2094"/>
                  </a:cubicBezTo>
                  <a:cubicBezTo>
                    <a:pt x="8072" y="2027"/>
                    <a:pt x="8006" y="1927"/>
                    <a:pt x="7939" y="1860"/>
                  </a:cubicBezTo>
                  <a:lnTo>
                    <a:pt x="7839" y="1760"/>
                  </a:lnTo>
                  <a:cubicBezTo>
                    <a:pt x="7706" y="1593"/>
                    <a:pt x="7539" y="1460"/>
                    <a:pt x="7405" y="1326"/>
                  </a:cubicBezTo>
                  <a:cubicBezTo>
                    <a:pt x="6471" y="559"/>
                    <a:pt x="5337" y="125"/>
                    <a:pt x="4136" y="25"/>
                  </a:cubicBezTo>
                  <a:lnTo>
                    <a:pt x="4103" y="25"/>
                  </a:lnTo>
                  <a:cubicBezTo>
                    <a:pt x="3986" y="9"/>
                    <a:pt x="3861" y="0"/>
                    <a:pt x="373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35"/>
            <p:cNvSpPr/>
            <p:nvPr/>
          </p:nvSpPr>
          <p:spPr>
            <a:xfrm>
              <a:off x="3166650" y="1937600"/>
              <a:ext cx="229350" cy="143850"/>
            </a:xfrm>
            <a:custGeom>
              <a:avLst/>
              <a:gdLst/>
              <a:ahLst/>
              <a:cxnLst/>
              <a:rect l="l" t="t" r="r" b="b"/>
              <a:pathLst>
                <a:path w="9174" h="5754" extrusionOk="0">
                  <a:moveTo>
                    <a:pt x="4579" y="1172"/>
                  </a:moveTo>
                  <a:cubicBezTo>
                    <a:pt x="5636" y="1172"/>
                    <a:pt x="6689" y="1607"/>
                    <a:pt x="7439" y="2384"/>
                  </a:cubicBezTo>
                  <a:cubicBezTo>
                    <a:pt x="7506" y="2484"/>
                    <a:pt x="7573" y="2584"/>
                    <a:pt x="7639" y="2684"/>
                  </a:cubicBezTo>
                  <a:cubicBezTo>
                    <a:pt x="7773" y="2951"/>
                    <a:pt x="7773" y="3285"/>
                    <a:pt x="7706" y="3552"/>
                  </a:cubicBezTo>
                  <a:cubicBezTo>
                    <a:pt x="7673" y="3618"/>
                    <a:pt x="7639" y="3685"/>
                    <a:pt x="7606" y="3752"/>
                  </a:cubicBezTo>
                  <a:cubicBezTo>
                    <a:pt x="7473" y="3952"/>
                    <a:pt x="7272" y="4119"/>
                    <a:pt x="7039" y="4219"/>
                  </a:cubicBezTo>
                  <a:cubicBezTo>
                    <a:pt x="6972" y="4252"/>
                    <a:pt x="6906" y="4252"/>
                    <a:pt x="6839" y="4285"/>
                  </a:cubicBezTo>
                  <a:lnTo>
                    <a:pt x="6172" y="4452"/>
                  </a:lnTo>
                  <a:cubicBezTo>
                    <a:pt x="6005" y="4452"/>
                    <a:pt x="5871" y="4486"/>
                    <a:pt x="5705" y="4519"/>
                  </a:cubicBezTo>
                  <a:cubicBezTo>
                    <a:pt x="5556" y="4536"/>
                    <a:pt x="5408" y="4544"/>
                    <a:pt x="5261" y="4544"/>
                  </a:cubicBezTo>
                  <a:cubicBezTo>
                    <a:pt x="4246" y="4544"/>
                    <a:pt x="3264" y="4150"/>
                    <a:pt x="2536" y="3452"/>
                  </a:cubicBezTo>
                  <a:cubicBezTo>
                    <a:pt x="2502" y="3418"/>
                    <a:pt x="2469" y="3385"/>
                    <a:pt x="2436" y="3351"/>
                  </a:cubicBezTo>
                  <a:cubicBezTo>
                    <a:pt x="1969" y="2884"/>
                    <a:pt x="2002" y="2151"/>
                    <a:pt x="2469" y="1717"/>
                  </a:cubicBezTo>
                  <a:lnTo>
                    <a:pt x="2469" y="1750"/>
                  </a:lnTo>
                  <a:lnTo>
                    <a:pt x="2502" y="1717"/>
                  </a:lnTo>
                  <a:cubicBezTo>
                    <a:pt x="2636" y="1584"/>
                    <a:pt x="2803" y="1483"/>
                    <a:pt x="2969" y="1450"/>
                  </a:cubicBezTo>
                  <a:lnTo>
                    <a:pt x="3670" y="1283"/>
                  </a:lnTo>
                  <a:cubicBezTo>
                    <a:pt x="3969" y="1209"/>
                    <a:pt x="4274" y="1172"/>
                    <a:pt x="4579" y="1172"/>
                  </a:cubicBezTo>
                  <a:close/>
                  <a:moveTo>
                    <a:pt x="4438" y="1"/>
                  </a:moveTo>
                  <a:cubicBezTo>
                    <a:pt x="3996" y="1"/>
                    <a:pt x="3559" y="60"/>
                    <a:pt x="3136" y="149"/>
                  </a:cubicBezTo>
                  <a:lnTo>
                    <a:pt x="2302" y="349"/>
                  </a:lnTo>
                  <a:cubicBezTo>
                    <a:pt x="601" y="750"/>
                    <a:pt x="1" y="2851"/>
                    <a:pt x="1201" y="4085"/>
                  </a:cubicBezTo>
                  <a:cubicBezTo>
                    <a:pt x="2102" y="4986"/>
                    <a:pt x="3270" y="5553"/>
                    <a:pt x="4537" y="5720"/>
                  </a:cubicBezTo>
                  <a:lnTo>
                    <a:pt x="4771" y="5753"/>
                  </a:lnTo>
                  <a:lnTo>
                    <a:pt x="5838" y="5753"/>
                  </a:lnTo>
                  <a:cubicBezTo>
                    <a:pt x="5938" y="5753"/>
                    <a:pt x="6038" y="5753"/>
                    <a:pt x="6138" y="5720"/>
                  </a:cubicBezTo>
                  <a:cubicBezTo>
                    <a:pt x="6305" y="5686"/>
                    <a:pt x="6505" y="5653"/>
                    <a:pt x="6672" y="5620"/>
                  </a:cubicBezTo>
                  <a:lnTo>
                    <a:pt x="7506" y="5420"/>
                  </a:lnTo>
                  <a:cubicBezTo>
                    <a:pt x="7673" y="5386"/>
                    <a:pt x="7806" y="5320"/>
                    <a:pt x="7940" y="5286"/>
                  </a:cubicBezTo>
                  <a:cubicBezTo>
                    <a:pt x="7973" y="5253"/>
                    <a:pt x="8006" y="5253"/>
                    <a:pt x="8006" y="5219"/>
                  </a:cubicBezTo>
                  <a:cubicBezTo>
                    <a:pt x="8040" y="5219"/>
                    <a:pt x="8040" y="5219"/>
                    <a:pt x="8073" y="5186"/>
                  </a:cubicBezTo>
                  <a:lnTo>
                    <a:pt x="8140" y="5186"/>
                  </a:lnTo>
                  <a:cubicBezTo>
                    <a:pt x="8140" y="5153"/>
                    <a:pt x="8173" y="5153"/>
                    <a:pt x="8206" y="5119"/>
                  </a:cubicBezTo>
                  <a:lnTo>
                    <a:pt x="8240" y="5119"/>
                  </a:lnTo>
                  <a:lnTo>
                    <a:pt x="8373" y="5019"/>
                  </a:lnTo>
                  <a:cubicBezTo>
                    <a:pt x="8407" y="4986"/>
                    <a:pt x="8473" y="4953"/>
                    <a:pt x="8540" y="4886"/>
                  </a:cubicBezTo>
                  <a:lnTo>
                    <a:pt x="8607" y="4786"/>
                  </a:lnTo>
                  <a:cubicBezTo>
                    <a:pt x="8673" y="4752"/>
                    <a:pt x="8707" y="4719"/>
                    <a:pt x="8740" y="4652"/>
                  </a:cubicBezTo>
                  <a:cubicBezTo>
                    <a:pt x="8774" y="4652"/>
                    <a:pt x="8774" y="4619"/>
                    <a:pt x="8807" y="4586"/>
                  </a:cubicBezTo>
                  <a:cubicBezTo>
                    <a:pt x="8807" y="4586"/>
                    <a:pt x="8807" y="4552"/>
                    <a:pt x="8807" y="4552"/>
                  </a:cubicBezTo>
                  <a:cubicBezTo>
                    <a:pt x="8840" y="4486"/>
                    <a:pt x="8874" y="4419"/>
                    <a:pt x="8907" y="4386"/>
                  </a:cubicBezTo>
                  <a:cubicBezTo>
                    <a:pt x="9007" y="4219"/>
                    <a:pt x="9074" y="4052"/>
                    <a:pt x="9107" y="3885"/>
                  </a:cubicBezTo>
                  <a:cubicBezTo>
                    <a:pt x="9107" y="3818"/>
                    <a:pt x="9174" y="3718"/>
                    <a:pt x="9174" y="3652"/>
                  </a:cubicBezTo>
                  <a:cubicBezTo>
                    <a:pt x="9174" y="3618"/>
                    <a:pt x="9174" y="3552"/>
                    <a:pt x="9174" y="3518"/>
                  </a:cubicBezTo>
                  <a:cubicBezTo>
                    <a:pt x="9174" y="3485"/>
                    <a:pt x="9174" y="3452"/>
                    <a:pt x="9174" y="3418"/>
                  </a:cubicBezTo>
                  <a:cubicBezTo>
                    <a:pt x="9174" y="3385"/>
                    <a:pt x="9174" y="3351"/>
                    <a:pt x="9174" y="3318"/>
                  </a:cubicBezTo>
                  <a:lnTo>
                    <a:pt x="9174" y="3251"/>
                  </a:lnTo>
                  <a:cubicBezTo>
                    <a:pt x="9174" y="3218"/>
                    <a:pt x="9174" y="3185"/>
                    <a:pt x="9174" y="3151"/>
                  </a:cubicBezTo>
                  <a:cubicBezTo>
                    <a:pt x="9174" y="3051"/>
                    <a:pt x="9174" y="2951"/>
                    <a:pt x="9140" y="2884"/>
                  </a:cubicBezTo>
                  <a:cubicBezTo>
                    <a:pt x="9140" y="2818"/>
                    <a:pt x="9107" y="2751"/>
                    <a:pt x="9107" y="2718"/>
                  </a:cubicBezTo>
                  <a:cubicBezTo>
                    <a:pt x="9107" y="2684"/>
                    <a:pt x="9107" y="2651"/>
                    <a:pt x="9107" y="2651"/>
                  </a:cubicBezTo>
                  <a:lnTo>
                    <a:pt x="9107" y="2618"/>
                  </a:lnTo>
                  <a:cubicBezTo>
                    <a:pt x="9074" y="2551"/>
                    <a:pt x="9074" y="2484"/>
                    <a:pt x="9040" y="2417"/>
                  </a:cubicBezTo>
                  <a:cubicBezTo>
                    <a:pt x="9007" y="2384"/>
                    <a:pt x="8974" y="2351"/>
                    <a:pt x="8974" y="2284"/>
                  </a:cubicBezTo>
                  <a:cubicBezTo>
                    <a:pt x="8940" y="2251"/>
                    <a:pt x="8940" y="2217"/>
                    <a:pt x="8940" y="2217"/>
                  </a:cubicBezTo>
                  <a:cubicBezTo>
                    <a:pt x="8907" y="2184"/>
                    <a:pt x="8907" y="2151"/>
                    <a:pt x="8874" y="2117"/>
                  </a:cubicBezTo>
                  <a:cubicBezTo>
                    <a:pt x="8807" y="1984"/>
                    <a:pt x="8707" y="1884"/>
                    <a:pt x="8573" y="1750"/>
                  </a:cubicBezTo>
                  <a:cubicBezTo>
                    <a:pt x="7673" y="816"/>
                    <a:pt x="6439" y="183"/>
                    <a:pt x="5104" y="49"/>
                  </a:cubicBezTo>
                  <a:cubicBezTo>
                    <a:pt x="4882" y="16"/>
                    <a:pt x="4660" y="1"/>
                    <a:pt x="443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35"/>
            <p:cNvSpPr/>
            <p:nvPr/>
          </p:nvSpPr>
          <p:spPr>
            <a:xfrm>
              <a:off x="3227525" y="1980500"/>
              <a:ext cx="875" cy="875"/>
            </a:xfrm>
            <a:custGeom>
              <a:avLst/>
              <a:gdLst/>
              <a:ahLst/>
              <a:cxnLst/>
              <a:rect l="l" t="t" r="r" b="b"/>
              <a:pathLst>
                <a:path w="35" h="35" extrusionOk="0">
                  <a:moveTo>
                    <a:pt x="1" y="34"/>
                  </a:moveTo>
                  <a:lnTo>
                    <a:pt x="34" y="1"/>
                  </a:lnTo>
                  <a:lnTo>
                    <a:pt x="34" y="1"/>
                  </a:lnTo>
                  <a:close/>
                </a:path>
              </a:pathLst>
            </a:custGeom>
            <a:solidFill>
              <a:srgbClr val="99CA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35"/>
            <p:cNvSpPr/>
            <p:nvPr/>
          </p:nvSpPr>
          <p:spPr>
            <a:xfrm>
              <a:off x="3230025" y="20238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solidFill>
              <a:srgbClr val="99CA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35"/>
            <p:cNvSpPr/>
            <p:nvPr/>
          </p:nvSpPr>
          <p:spPr>
            <a:xfrm>
              <a:off x="3646150" y="1895650"/>
              <a:ext cx="183500" cy="192475"/>
            </a:xfrm>
            <a:custGeom>
              <a:avLst/>
              <a:gdLst/>
              <a:ahLst/>
              <a:cxnLst/>
              <a:rect l="l" t="t" r="r" b="b"/>
              <a:pathLst>
                <a:path w="7340" h="7699" extrusionOk="0">
                  <a:moveTo>
                    <a:pt x="5121" y="1"/>
                  </a:moveTo>
                  <a:cubicBezTo>
                    <a:pt x="5071" y="1"/>
                    <a:pt x="5021" y="9"/>
                    <a:pt x="4971" y="26"/>
                  </a:cubicBezTo>
                  <a:lnTo>
                    <a:pt x="4704" y="26"/>
                  </a:lnTo>
                  <a:lnTo>
                    <a:pt x="4538" y="59"/>
                  </a:lnTo>
                  <a:cubicBezTo>
                    <a:pt x="4337" y="126"/>
                    <a:pt x="4137" y="193"/>
                    <a:pt x="3937" y="259"/>
                  </a:cubicBezTo>
                  <a:cubicBezTo>
                    <a:pt x="2803" y="660"/>
                    <a:pt x="1836" y="1427"/>
                    <a:pt x="1168" y="2394"/>
                  </a:cubicBezTo>
                  <a:lnTo>
                    <a:pt x="1135" y="2428"/>
                  </a:lnTo>
                  <a:cubicBezTo>
                    <a:pt x="1002" y="2628"/>
                    <a:pt x="868" y="2828"/>
                    <a:pt x="768" y="3061"/>
                  </a:cubicBezTo>
                  <a:lnTo>
                    <a:pt x="401" y="3662"/>
                  </a:lnTo>
                  <a:lnTo>
                    <a:pt x="468" y="3695"/>
                  </a:lnTo>
                  <a:cubicBezTo>
                    <a:pt x="468" y="3729"/>
                    <a:pt x="435" y="3795"/>
                    <a:pt x="435" y="3829"/>
                  </a:cubicBezTo>
                  <a:cubicBezTo>
                    <a:pt x="401" y="3862"/>
                    <a:pt x="401" y="3929"/>
                    <a:pt x="401" y="3962"/>
                  </a:cubicBezTo>
                  <a:lnTo>
                    <a:pt x="134" y="4796"/>
                  </a:lnTo>
                  <a:cubicBezTo>
                    <a:pt x="34" y="5163"/>
                    <a:pt x="1" y="5563"/>
                    <a:pt x="101" y="5930"/>
                  </a:cubicBezTo>
                  <a:cubicBezTo>
                    <a:pt x="101" y="6030"/>
                    <a:pt x="134" y="6130"/>
                    <a:pt x="168" y="6197"/>
                  </a:cubicBezTo>
                  <a:cubicBezTo>
                    <a:pt x="168" y="6230"/>
                    <a:pt x="168" y="6264"/>
                    <a:pt x="201" y="6297"/>
                  </a:cubicBezTo>
                  <a:cubicBezTo>
                    <a:pt x="234" y="6330"/>
                    <a:pt x="234" y="6397"/>
                    <a:pt x="268" y="6430"/>
                  </a:cubicBezTo>
                  <a:cubicBezTo>
                    <a:pt x="335" y="6597"/>
                    <a:pt x="401" y="6731"/>
                    <a:pt x="535" y="6864"/>
                  </a:cubicBezTo>
                  <a:cubicBezTo>
                    <a:pt x="468" y="6664"/>
                    <a:pt x="501" y="6464"/>
                    <a:pt x="535" y="6297"/>
                  </a:cubicBezTo>
                  <a:lnTo>
                    <a:pt x="768" y="5630"/>
                  </a:lnTo>
                  <a:cubicBezTo>
                    <a:pt x="1168" y="4296"/>
                    <a:pt x="2269" y="3262"/>
                    <a:pt x="3637" y="2928"/>
                  </a:cubicBezTo>
                  <a:cubicBezTo>
                    <a:pt x="3737" y="2895"/>
                    <a:pt x="3870" y="2895"/>
                    <a:pt x="3970" y="2895"/>
                  </a:cubicBezTo>
                  <a:cubicBezTo>
                    <a:pt x="4271" y="2928"/>
                    <a:pt x="4571" y="3061"/>
                    <a:pt x="4738" y="3295"/>
                  </a:cubicBezTo>
                  <a:cubicBezTo>
                    <a:pt x="4804" y="3362"/>
                    <a:pt x="4838" y="3395"/>
                    <a:pt x="4871" y="3462"/>
                  </a:cubicBezTo>
                  <a:cubicBezTo>
                    <a:pt x="5005" y="3695"/>
                    <a:pt x="5038" y="3962"/>
                    <a:pt x="5005" y="4196"/>
                  </a:cubicBezTo>
                  <a:cubicBezTo>
                    <a:pt x="5005" y="4262"/>
                    <a:pt x="5005" y="4329"/>
                    <a:pt x="4971" y="4362"/>
                  </a:cubicBezTo>
                  <a:lnTo>
                    <a:pt x="4771" y="5029"/>
                  </a:lnTo>
                  <a:cubicBezTo>
                    <a:pt x="4738" y="5196"/>
                    <a:pt x="4671" y="5363"/>
                    <a:pt x="4604" y="5496"/>
                  </a:cubicBezTo>
                  <a:cubicBezTo>
                    <a:pt x="4137" y="6564"/>
                    <a:pt x="3203" y="7364"/>
                    <a:pt x="2069" y="7698"/>
                  </a:cubicBezTo>
                  <a:lnTo>
                    <a:pt x="2203" y="7698"/>
                  </a:lnTo>
                  <a:cubicBezTo>
                    <a:pt x="2403" y="7698"/>
                    <a:pt x="2603" y="7665"/>
                    <a:pt x="2803" y="7631"/>
                  </a:cubicBezTo>
                  <a:cubicBezTo>
                    <a:pt x="3904" y="7364"/>
                    <a:pt x="4904" y="6764"/>
                    <a:pt x="5672" y="5930"/>
                  </a:cubicBezTo>
                  <a:lnTo>
                    <a:pt x="5772" y="5963"/>
                  </a:lnTo>
                  <a:lnTo>
                    <a:pt x="5872" y="5697"/>
                  </a:lnTo>
                  <a:lnTo>
                    <a:pt x="6039" y="5496"/>
                  </a:lnTo>
                  <a:cubicBezTo>
                    <a:pt x="6439" y="4963"/>
                    <a:pt x="6772" y="4362"/>
                    <a:pt x="6973" y="3729"/>
                  </a:cubicBezTo>
                  <a:lnTo>
                    <a:pt x="7206" y="2895"/>
                  </a:lnTo>
                  <a:cubicBezTo>
                    <a:pt x="7206" y="2861"/>
                    <a:pt x="7206" y="2828"/>
                    <a:pt x="7206" y="2828"/>
                  </a:cubicBezTo>
                  <a:cubicBezTo>
                    <a:pt x="7239" y="2795"/>
                    <a:pt x="7239" y="2761"/>
                    <a:pt x="7239" y="2694"/>
                  </a:cubicBezTo>
                  <a:cubicBezTo>
                    <a:pt x="7239" y="2694"/>
                    <a:pt x="7239" y="2661"/>
                    <a:pt x="7239" y="2661"/>
                  </a:cubicBezTo>
                  <a:lnTo>
                    <a:pt x="7239" y="2628"/>
                  </a:lnTo>
                  <a:lnTo>
                    <a:pt x="7273" y="2428"/>
                  </a:lnTo>
                  <a:cubicBezTo>
                    <a:pt x="7340" y="1794"/>
                    <a:pt x="7106" y="1160"/>
                    <a:pt x="6672" y="693"/>
                  </a:cubicBezTo>
                  <a:cubicBezTo>
                    <a:pt x="6472" y="493"/>
                    <a:pt x="6239" y="326"/>
                    <a:pt x="5972" y="193"/>
                  </a:cubicBezTo>
                  <a:cubicBezTo>
                    <a:pt x="5872" y="159"/>
                    <a:pt x="5772" y="126"/>
                    <a:pt x="5705" y="93"/>
                  </a:cubicBezTo>
                  <a:cubicBezTo>
                    <a:pt x="5572" y="59"/>
                    <a:pt x="5405" y="26"/>
                    <a:pt x="5271" y="26"/>
                  </a:cubicBezTo>
                  <a:cubicBezTo>
                    <a:pt x="5221" y="9"/>
                    <a:pt x="5171" y="1"/>
                    <a:pt x="5121" y="1"/>
                  </a:cubicBezTo>
                  <a:close/>
                </a:path>
              </a:pathLst>
            </a:custGeom>
            <a:solidFill>
              <a:srgbClr val="7D94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35"/>
            <p:cNvSpPr/>
            <p:nvPr/>
          </p:nvSpPr>
          <p:spPr>
            <a:xfrm>
              <a:off x="3697875" y="20872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solidFill>
              <a:srgbClr val="2542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35"/>
            <p:cNvSpPr/>
            <p:nvPr/>
          </p:nvSpPr>
          <p:spPr>
            <a:xfrm>
              <a:off x="3646150" y="1896275"/>
              <a:ext cx="183500" cy="191850"/>
            </a:xfrm>
            <a:custGeom>
              <a:avLst/>
              <a:gdLst/>
              <a:ahLst/>
              <a:cxnLst/>
              <a:rect l="l" t="t" r="r" b="b"/>
              <a:pathLst>
                <a:path w="7340" h="7674" extrusionOk="0">
                  <a:moveTo>
                    <a:pt x="5005" y="1"/>
                  </a:moveTo>
                  <a:cubicBezTo>
                    <a:pt x="4904" y="1"/>
                    <a:pt x="4804" y="1"/>
                    <a:pt x="4704" y="34"/>
                  </a:cubicBezTo>
                  <a:lnTo>
                    <a:pt x="4538" y="68"/>
                  </a:lnTo>
                  <a:cubicBezTo>
                    <a:pt x="3170" y="401"/>
                    <a:pt x="1969" y="1235"/>
                    <a:pt x="1168" y="2403"/>
                  </a:cubicBezTo>
                  <a:lnTo>
                    <a:pt x="1135" y="2436"/>
                  </a:lnTo>
                  <a:cubicBezTo>
                    <a:pt x="1002" y="2636"/>
                    <a:pt x="868" y="2836"/>
                    <a:pt x="768" y="3036"/>
                  </a:cubicBezTo>
                  <a:lnTo>
                    <a:pt x="401" y="3637"/>
                  </a:lnTo>
                  <a:lnTo>
                    <a:pt x="468" y="3670"/>
                  </a:lnTo>
                  <a:cubicBezTo>
                    <a:pt x="468" y="3737"/>
                    <a:pt x="435" y="3770"/>
                    <a:pt x="435" y="3804"/>
                  </a:cubicBezTo>
                  <a:cubicBezTo>
                    <a:pt x="401" y="3870"/>
                    <a:pt x="401" y="3904"/>
                    <a:pt x="401" y="3937"/>
                  </a:cubicBezTo>
                  <a:lnTo>
                    <a:pt x="134" y="4771"/>
                  </a:lnTo>
                  <a:cubicBezTo>
                    <a:pt x="34" y="5171"/>
                    <a:pt x="1" y="5538"/>
                    <a:pt x="101" y="5938"/>
                  </a:cubicBezTo>
                  <a:cubicBezTo>
                    <a:pt x="101" y="6005"/>
                    <a:pt x="134" y="6105"/>
                    <a:pt x="168" y="6205"/>
                  </a:cubicBezTo>
                  <a:cubicBezTo>
                    <a:pt x="168" y="6239"/>
                    <a:pt x="168" y="6239"/>
                    <a:pt x="201" y="6272"/>
                  </a:cubicBezTo>
                  <a:cubicBezTo>
                    <a:pt x="234" y="6339"/>
                    <a:pt x="234" y="6372"/>
                    <a:pt x="268" y="6439"/>
                  </a:cubicBezTo>
                  <a:cubicBezTo>
                    <a:pt x="335" y="6572"/>
                    <a:pt x="435" y="6706"/>
                    <a:pt x="535" y="6839"/>
                  </a:cubicBezTo>
                  <a:cubicBezTo>
                    <a:pt x="468" y="6639"/>
                    <a:pt x="501" y="6439"/>
                    <a:pt x="535" y="6272"/>
                  </a:cubicBezTo>
                  <a:lnTo>
                    <a:pt x="768" y="5605"/>
                  </a:lnTo>
                  <a:cubicBezTo>
                    <a:pt x="1168" y="4271"/>
                    <a:pt x="2269" y="3237"/>
                    <a:pt x="3637" y="2903"/>
                  </a:cubicBezTo>
                  <a:cubicBezTo>
                    <a:pt x="3737" y="2870"/>
                    <a:pt x="3870" y="2870"/>
                    <a:pt x="3970" y="2870"/>
                  </a:cubicBezTo>
                  <a:cubicBezTo>
                    <a:pt x="4271" y="2903"/>
                    <a:pt x="4571" y="3036"/>
                    <a:pt x="4738" y="3270"/>
                  </a:cubicBezTo>
                  <a:cubicBezTo>
                    <a:pt x="4804" y="3337"/>
                    <a:pt x="4838" y="3370"/>
                    <a:pt x="4871" y="3437"/>
                  </a:cubicBezTo>
                  <a:cubicBezTo>
                    <a:pt x="5005" y="3670"/>
                    <a:pt x="5038" y="3937"/>
                    <a:pt x="5005" y="4171"/>
                  </a:cubicBezTo>
                  <a:cubicBezTo>
                    <a:pt x="5005" y="4237"/>
                    <a:pt x="5005" y="4304"/>
                    <a:pt x="4971" y="4337"/>
                  </a:cubicBezTo>
                  <a:lnTo>
                    <a:pt x="4771" y="5004"/>
                  </a:lnTo>
                  <a:cubicBezTo>
                    <a:pt x="4738" y="5171"/>
                    <a:pt x="4671" y="5338"/>
                    <a:pt x="4604" y="5471"/>
                  </a:cubicBezTo>
                  <a:cubicBezTo>
                    <a:pt x="4137" y="6539"/>
                    <a:pt x="3203" y="7339"/>
                    <a:pt x="2069" y="7673"/>
                  </a:cubicBezTo>
                  <a:lnTo>
                    <a:pt x="2203" y="7673"/>
                  </a:lnTo>
                  <a:cubicBezTo>
                    <a:pt x="2403" y="7673"/>
                    <a:pt x="2603" y="7640"/>
                    <a:pt x="2803" y="7606"/>
                  </a:cubicBezTo>
                  <a:cubicBezTo>
                    <a:pt x="3904" y="7339"/>
                    <a:pt x="4904" y="6739"/>
                    <a:pt x="5705" y="5905"/>
                  </a:cubicBezTo>
                  <a:lnTo>
                    <a:pt x="5772" y="5938"/>
                  </a:lnTo>
                  <a:lnTo>
                    <a:pt x="5872" y="5705"/>
                  </a:lnTo>
                  <a:lnTo>
                    <a:pt x="6039" y="5505"/>
                  </a:lnTo>
                  <a:cubicBezTo>
                    <a:pt x="6472" y="4971"/>
                    <a:pt x="6772" y="4337"/>
                    <a:pt x="6973" y="3704"/>
                  </a:cubicBezTo>
                  <a:lnTo>
                    <a:pt x="7206" y="2870"/>
                  </a:lnTo>
                  <a:cubicBezTo>
                    <a:pt x="7206" y="2870"/>
                    <a:pt x="7206" y="2836"/>
                    <a:pt x="7206" y="2803"/>
                  </a:cubicBezTo>
                  <a:cubicBezTo>
                    <a:pt x="7239" y="2770"/>
                    <a:pt x="7239" y="2736"/>
                    <a:pt x="7239" y="2703"/>
                  </a:cubicBezTo>
                  <a:cubicBezTo>
                    <a:pt x="7239" y="2669"/>
                    <a:pt x="7239" y="2669"/>
                    <a:pt x="7239" y="2636"/>
                  </a:cubicBezTo>
                  <a:lnTo>
                    <a:pt x="7239" y="2603"/>
                  </a:lnTo>
                  <a:lnTo>
                    <a:pt x="7273" y="2436"/>
                  </a:lnTo>
                  <a:cubicBezTo>
                    <a:pt x="7340" y="1802"/>
                    <a:pt x="7106" y="1168"/>
                    <a:pt x="6672" y="701"/>
                  </a:cubicBezTo>
                  <a:cubicBezTo>
                    <a:pt x="6472" y="468"/>
                    <a:pt x="6239" y="301"/>
                    <a:pt x="5972" y="168"/>
                  </a:cubicBezTo>
                  <a:cubicBezTo>
                    <a:pt x="5872" y="134"/>
                    <a:pt x="5772" y="101"/>
                    <a:pt x="5705" y="68"/>
                  </a:cubicBezTo>
                  <a:cubicBezTo>
                    <a:pt x="5572" y="34"/>
                    <a:pt x="5405" y="34"/>
                    <a:pt x="527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35"/>
            <p:cNvSpPr/>
            <p:nvPr/>
          </p:nvSpPr>
          <p:spPr>
            <a:xfrm>
              <a:off x="3616650" y="1934850"/>
              <a:ext cx="188825" cy="192375"/>
            </a:xfrm>
            <a:custGeom>
              <a:avLst/>
              <a:gdLst/>
              <a:ahLst/>
              <a:cxnLst/>
              <a:rect l="l" t="t" r="r" b="b"/>
              <a:pathLst>
                <a:path w="7553" h="7695" extrusionOk="0">
                  <a:moveTo>
                    <a:pt x="5184" y="1327"/>
                  </a:moveTo>
                  <a:cubicBezTo>
                    <a:pt x="5451" y="1360"/>
                    <a:pt x="5751" y="1493"/>
                    <a:pt x="5951" y="1727"/>
                  </a:cubicBezTo>
                  <a:cubicBezTo>
                    <a:pt x="5984" y="1760"/>
                    <a:pt x="6018" y="1827"/>
                    <a:pt x="6051" y="1894"/>
                  </a:cubicBezTo>
                  <a:cubicBezTo>
                    <a:pt x="6185" y="2127"/>
                    <a:pt x="6251" y="2361"/>
                    <a:pt x="6185" y="2628"/>
                  </a:cubicBezTo>
                  <a:cubicBezTo>
                    <a:pt x="6185" y="2694"/>
                    <a:pt x="6185" y="2728"/>
                    <a:pt x="6151" y="2794"/>
                  </a:cubicBezTo>
                  <a:lnTo>
                    <a:pt x="5951" y="3461"/>
                  </a:lnTo>
                  <a:cubicBezTo>
                    <a:pt x="5918" y="3628"/>
                    <a:pt x="5851" y="3762"/>
                    <a:pt x="5784" y="3928"/>
                  </a:cubicBezTo>
                  <a:cubicBezTo>
                    <a:pt x="5317" y="4996"/>
                    <a:pt x="4383" y="5796"/>
                    <a:pt x="3249" y="6097"/>
                  </a:cubicBezTo>
                  <a:cubicBezTo>
                    <a:pt x="3182" y="6130"/>
                    <a:pt x="3149" y="6130"/>
                    <a:pt x="3082" y="6163"/>
                  </a:cubicBezTo>
                  <a:cubicBezTo>
                    <a:pt x="3000" y="6181"/>
                    <a:pt x="2918" y="6189"/>
                    <a:pt x="2838" y="6189"/>
                  </a:cubicBezTo>
                  <a:cubicBezTo>
                    <a:pt x="2301" y="6189"/>
                    <a:pt x="1831" y="5814"/>
                    <a:pt x="1715" y="5263"/>
                  </a:cubicBezTo>
                  <a:cubicBezTo>
                    <a:pt x="1681" y="5096"/>
                    <a:pt x="1681" y="4896"/>
                    <a:pt x="1748" y="4729"/>
                  </a:cubicBezTo>
                  <a:lnTo>
                    <a:pt x="1948" y="4062"/>
                  </a:lnTo>
                  <a:cubicBezTo>
                    <a:pt x="2348" y="2694"/>
                    <a:pt x="3449" y="1694"/>
                    <a:pt x="4817" y="1360"/>
                  </a:cubicBezTo>
                  <a:cubicBezTo>
                    <a:pt x="4917" y="1327"/>
                    <a:pt x="5050" y="1327"/>
                    <a:pt x="5184" y="1327"/>
                  </a:cubicBezTo>
                  <a:close/>
                  <a:moveTo>
                    <a:pt x="5367" y="1"/>
                  </a:moveTo>
                  <a:cubicBezTo>
                    <a:pt x="5351" y="1"/>
                    <a:pt x="5334" y="9"/>
                    <a:pt x="5317" y="26"/>
                  </a:cubicBezTo>
                  <a:cubicBezTo>
                    <a:pt x="5150" y="26"/>
                    <a:pt x="5017" y="26"/>
                    <a:pt x="4850" y="59"/>
                  </a:cubicBezTo>
                  <a:cubicBezTo>
                    <a:pt x="3549" y="393"/>
                    <a:pt x="2415" y="1126"/>
                    <a:pt x="1615" y="2194"/>
                  </a:cubicBezTo>
                  <a:cubicBezTo>
                    <a:pt x="1214" y="2728"/>
                    <a:pt x="914" y="3328"/>
                    <a:pt x="714" y="3962"/>
                  </a:cubicBezTo>
                  <a:lnTo>
                    <a:pt x="447" y="4796"/>
                  </a:lnTo>
                  <a:cubicBezTo>
                    <a:pt x="0" y="6285"/>
                    <a:pt x="1123" y="7694"/>
                    <a:pt x="2579" y="7694"/>
                  </a:cubicBezTo>
                  <a:cubicBezTo>
                    <a:pt x="2754" y="7694"/>
                    <a:pt x="2933" y="7674"/>
                    <a:pt x="3116" y="7631"/>
                  </a:cubicBezTo>
                  <a:cubicBezTo>
                    <a:pt x="4317" y="7298"/>
                    <a:pt x="5417" y="6564"/>
                    <a:pt x="6185" y="5563"/>
                  </a:cubicBezTo>
                  <a:lnTo>
                    <a:pt x="6351" y="5363"/>
                  </a:lnTo>
                  <a:cubicBezTo>
                    <a:pt x="6351" y="5329"/>
                    <a:pt x="6385" y="5296"/>
                    <a:pt x="6385" y="5296"/>
                  </a:cubicBezTo>
                  <a:lnTo>
                    <a:pt x="6485" y="5163"/>
                  </a:lnTo>
                  <a:cubicBezTo>
                    <a:pt x="6518" y="5129"/>
                    <a:pt x="6518" y="5096"/>
                    <a:pt x="6551" y="5063"/>
                  </a:cubicBezTo>
                  <a:cubicBezTo>
                    <a:pt x="6585" y="5029"/>
                    <a:pt x="6585" y="4996"/>
                    <a:pt x="6618" y="4963"/>
                  </a:cubicBezTo>
                  <a:cubicBezTo>
                    <a:pt x="6652" y="4896"/>
                    <a:pt x="6685" y="4829"/>
                    <a:pt x="6718" y="4762"/>
                  </a:cubicBezTo>
                  <a:cubicBezTo>
                    <a:pt x="6785" y="4662"/>
                    <a:pt x="6818" y="4629"/>
                    <a:pt x="6852" y="4529"/>
                  </a:cubicBezTo>
                  <a:cubicBezTo>
                    <a:pt x="6852" y="4496"/>
                    <a:pt x="6885" y="4496"/>
                    <a:pt x="6885" y="4462"/>
                  </a:cubicBezTo>
                  <a:cubicBezTo>
                    <a:pt x="6918" y="4362"/>
                    <a:pt x="6985" y="4262"/>
                    <a:pt x="7018" y="4162"/>
                  </a:cubicBezTo>
                  <a:cubicBezTo>
                    <a:pt x="7085" y="3995"/>
                    <a:pt x="7152" y="3828"/>
                    <a:pt x="7219" y="3662"/>
                  </a:cubicBezTo>
                  <a:lnTo>
                    <a:pt x="7452" y="2828"/>
                  </a:lnTo>
                  <a:cubicBezTo>
                    <a:pt x="7485" y="2694"/>
                    <a:pt x="7519" y="2527"/>
                    <a:pt x="7552" y="2394"/>
                  </a:cubicBezTo>
                  <a:cubicBezTo>
                    <a:pt x="7552" y="2361"/>
                    <a:pt x="7552" y="2327"/>
                    <a:pt x="7552" y="2294"/>
                  </a:cubicBezTo>
                  <a:lnTo>
                    <a:pt x="7552" y="2227"/>
                  </a:lnTo>
                  <a:cubicBezTo>
                    <a:pt x="7552" y="2227"/>
                    <a:pt x="7552" y="2194"/>
                    <a:pt x="7552" y="2194"/>
                  </a:cubicBezTo>
                  <a:lnTo>
                    <a:pt x="7552" y="2060"/>
                  </a:lnTo>
                  <a:lnTo>
                    <a:pt x="7552" y="1894"/>
                  </a:lnTo>
                  <a:cubicBezTo>
                    <a:pt x="7519" y="1827"/>
                    <a:pt x="7519" y="1760"/>
                    <a:pt x="7485" y="1694"/>
                  </a:cubicBezTo>
                  <a:cubicBezTo>
                    <a:pt x="7485" y="1627"/>
                    <a:pt x="7485" y="1593"/>
                    <a:pt x="7452" y="1560"/>
                  </a:cubicBezTo>
                  <a:cubicBezTo>
                    <a:pt x="7452" y="1493"/>
                    <a:pt x="7452" y="1460"/>
                    <a:pt x="7419" y="1393"/>
                  </a:cubicBezTo>
                  <a:cubicBezTo>
                    <a:pt x="7419" y="1360"/>
                    <a:pt x="7385" y="1327"/>
                    <a:pt x="7385" y="1293"/>
                  </a:cubicBezTo>
                  <a:lnTo>
                    <a:pt x="7385" y="1260"/>
                  </a:lnTo>
                  <a:cubicBezTo>
                    <a:pt x="7352" y="1193"/>
                    <a:pt x="7319" y="1126"/>
                    <a:pt x="7285" y="1060"/>
                  </a:cubicBezTo>
                  <a:cubicBezTo>
                    <a:pt x="7185" y="926"/>
                    <a:pt x="7085" y="793"/>
                    <a:pt x="6985" y="659"/>
                  </a:cubicBezTo>
                  <a:cubicBezTo>
                    <a:pt x="6918" y="593"/>
                    <a:pt x="6852" y="526"/>
                    <a:pt x="6785" y="493"/>
                  </a:cubicBezTo>
                  <a:cubicBezTo>
                    <a:pt x="6752" y="459"/>
                    <a:pt x="6718" y="426"/>
                    <a:pt x="6685" y="393"/>
                  </a:cubicBezTo>
                  <a:lnTo>
                    <a:pt x="6585" y="326"/>
                  </a:lnTo>
                  <a:cubicBezTo>
                    <a:pt x="6585" y="326"/>
                    <a:pt x="6551" y="293"/>
                    <a:pt x="6518" y="293"/>
                  </a:cubicBezTo>
                  <a:cubicBezTo>
                    <a:pt x="6518" y="293"/>
                    <a:pt x="6485" y="259"/>
                    <a:pt x="6451" y="259"/>
                  </a:cubicBezTo>
                  <a:lnTo>
                    <a:pt x="6351" y="192"/>
                  </a:lnTo>
                  <a:cubicBezTo>
                    <a:pt x="6285" y="159"/>
                    <a:pt x="6218" y="126"/>
                    <a:pt x="6118" y="92"/>
                  </a:cubicBezTo>
                  <a:cubicBezTo>
                    <a:pt x="6051" y="92"/>
                    <a:pt x="6018" y="59"/>
                    <a:pt x="5951" y="59"/>
                  </a:cubicBezTo>
                  <a:lnTo>
                    <a:pt x="5851" y="59"/>
                  </a:lnTo>
                  <a:cubicBezTo>
                    <a:pt x="5784" y="26"/>
                    <a:pt x="5718" y="26"/>
                    <a:pt x="5651" y="26"/>
                  </a:cubicBezTo>
                  <a:cubicBezTo>
                    <a:pt x="5634" y="9"/>
                    <a:pt x="5609" y="1"/>
                    <a:pt x="5584" y="1"/>
                  </a:cubicBezTo>
                  <a:cubicBezTo>
                    <a:pt x="5559" y="1"/>
                    <a:pt x="5534" y="9"/>
                    <a:pt x="5517" y="26"/>
                  </a:cubicBezTo>
                  <a:lnTo>
                    <a:pt x="5417" y="26"/>
                  </a:lnTo>
                  <a:cubicBezTo>
                    <a:pt x="5401" y="9"/>
                    <a:pt x="5384" y="1"/>
                    <a:pt x="536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35"/>
            <p:cNvSpPr/>
            <p:nvPr/>
          </p:nvSpPr>
          <p:spPr>
            <a:xfrm>
              <a:off x="3659500" y="2066400"/>
              <a:ext cx="875" cy="1700"/>
            </a:xfrm>
            <a:custGeom>
              <a:avLst/>
              <a:gdLst/>
              <a:ahLst/>
              <a:cxnLst/>
              <a:rect l="l" t="t" r="r" b="b"/>
              <a:pathLst>
                <a:path w="35" h="68" extrusionOk="0">
                  <a:moveTo>
                    <a:pt x="34" y="67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9CA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35"/>
            <p:cNvSpPr/>
            <p:nvPr/>
          </p:nvSpPr>
          <p:spPr>
            <a:xfrm>
              <a:off x="3697875" y="20872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solidFill>
              <a:srgbClr val="99CA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71" name="Google Shape;1271;p35"/>
          <p:cNvSpPr/>
          <p:nvPr/>
        </p:nvSpPr>
        <p:spPr>
          <a:xfrm>
            <a:off x="3240900" y="4303725"/>
            <a:ext cx="302725" cy="301900"/>
          </a:xfrm>
          <a:custGeom>
            <a:avLst/>
            <a:gdLst/>
            <a:ahLst/>
            <a:cxnLst/>
            <a:rect l="l" t="t" r="r" b="b"/>
            <a:pathLst>
              <a:path w="12109" h="12076" extrusionOk="0">
                <a:moveTo>
                  <a:pt x="6071" y="0"/>
                </a:moveTo>
                <a:lnTo>
                  <a:pt x="5504" y="2302"/>
                </a:lnTo>
                <a:cubicBezTo>
                  <a:pt x="5137" y="3870"/>
                  <a:pt x="3903" y="5104"/>
                  <a:pt x="2335" y="5471"/>
                </a:cubicBezTo>
                <a:lnTo>
                  <a:pt x="0" y="6005"/>
                </a:lnTo>
                <a:lnTo>
                  <a:pt x="2335" y="6572"/>
                </a:lnTo>
                <a:cubicBezTo>
                  <a:pt x="3903" y="6939"/>
                  <a:pt x="5137" y="8173"/>
                  <a:pt x="5504" y="9741"/>
                </a:cubicBezTo>
                <a:lnTo>
                  <a:pt x="6038" y="12076"/>
                </a:lnTo>
                <a:lnTo>
                  <a:pt x="6605" y="9741"/>
                </a:lnTo>
                <a:cubicBezTo>
                  <a:pt x="6972" y="8173"/>
                  <a:pt x="8206" y="6939"/>
                  <a:pt x="9774" y="6572"/>
                </a:cubicBezTo>
                <a:lnTo>
                  <a:pt x="12109" y="6038"/>
                </a:lnTo>
                <a:lnTo>
                  <a:pt x="9774" y="5471"/>
                </a:lnTo>
                <a:cubicBezTo>
                  <a:pt x="8206" y="5104"/>
                  <a:pt x="6972" y="3870"/>
                  <a:pt x="6605" y="2302"/>
                </a:cubicBezTo>
                <a:lnTo>
                  <a:pt x="6071" y="0"/>
                </a:lnTo>
                <a:close/>
              </a:path>
            </a:pathLst>
          </a:custGeom>
          <a:solidFill>
            <a:srgbClr val="F1EF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2" name="Google Shape;1272;p35"/>
          <p:cNvSpPr/>
          <p:nvPr/>
        </p:nvSpPr>
        <p:spPr>
          <a:xfrm>
            <a:off x="3240900" y="537850"/>
            <a:ext cx="302725" cy="301900"/>
          </a:xfrm>
          <a:custGeom>
            <a:avLst/>
            <a:gdLst/>
            <a:ahLst/>
            <a:cxnLst/>
            <a:rect l="l" t="t" r="r" b="b"/>
            <a:pathLst>
              <a:path w="12109" h="12076" extrusionOk="0">
                <a:moveTo>
                  <a:pt x="6071" y="1"/>
                </a:moveTo>
                <a:lnTo>
                  <a:pt x="5504" y="2336"/>
                </a:lnTo>
                <a:cubicBezTo>
                  <a:pt x="5137" y="3903"/>
                  <a:pt x="3903" y="5138"/>
                  <a:pt x="2335" y="5505"/>
                </a:cubicBezTo>
                <a:lnTo>
                  <a:pt x="0" y="6038"/>
                </a:lnTo>
                <a:lnTo>
                  <a:pt x="2335" y="6605"/>
                </a:lnTo>
                <a:cubicBezTo>
                  <a:pt x="3903" y="6972"/>
                  <a:pt x="5137" y="8207"/>
                  <a:pt x="5504" y="9774"/>
                </a:cubicBezTo>
                <a:lnTo>
                  <a:pt x="6038" y="12076"/>
                </a:lnTo>
                <a:lnTo>
                  <a:pt x="6605" y="9774"/>
                </a:lnTo>
                <a:cubicBezTo>
                  <a:pt x="6972" y="8207"/>
                  <a:pt x="8206" y="6972"/>
                  <a:pt x="9774" y="6605"/>
                </a:cubicBezTo>
                <a:lnTo>
                  <a:pt x="12109" y="6038"/>
                </a:lnTo>
                <a:lnTo>
                  <a:pt x="9774" y="5505"/>
                </a:lnTo>
                <a:cubicBezTo>
                  <a:pt x="8206" y="5104"/>
                  <a:pt x="6972" y="3903"/>
                  <a:pt x="6605" y="2336"/>
                </a:cubicBezTo>
                <a:lnTo>
                  <a:pt x="6071" y="1"/>
                </a:lnTo>
                <a:close/>
              </a:path>
            </a:pathLst>
          </a:custGeom>
          <a:solidFill>
            <a:srgbClr val="F1EF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!!Vong1">
            <a:extLst>
              <a:ext uri="{FF2B5EF4-FFF2-40B4-BE49-F238E27FC236}">
                <a16:creationId xmlns:a16="http://schemas.microsoft.com/office/drawing/2014/main" id="{8DC94AF9-4B01-0E99-A983-E2C36CB4A1C4}"/>
              </a:ext>
            </a:extLst>
          </p:cNvPr>
          <p:cNvSpPr/>
          <p:nvPr/>
        </p:nvSpPr>
        <p:spPr>
          <a:xfrm flipH="1">
            <a:off x="7353888" y="707850"/>
            <a:ext cx="1313100" cy="13131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dist="85725" dir="10800000" algn="bl" rotWithShape="0">
              <a:schemeClr val="lt2">
                <a:alpha val="14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!!Muc2">
            <a:extLst>
              <a:ext uri="{FF2B5EF4-FFF2-40B4-BE49-F238E27FC236}">
                <a16:creationId xmlns:a16="http://schemas.microsoft.com/office/drawing/2014/main" id="{6B961FB0-31E0-B344-E57F-7115571E5373}"/>
              </a:ext>
            </a:extLst>
          </p:cNvPr>
          <p:cNvSpPr txBox="1">
            <a:spLocks/>
          </p:cNvSpPr>
          <p:nvPr/>
        </p:nvSpPr>
        <p:spPr>
          <a:xfrm>
            <a:off x="7353888" y="928893"/>
            <a:ext cx="1313100" cy="926700"/>
          </a:xfrm>
          <a:prstGeom prst="rect">
            <a:avLst/>
          </a:prstGeom>
        </p:spPr>
        <p:txBody>
          <a:bodyPr spcFirstLastPara="1" wrap="square" lIns="91425" tIns="54850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4800">
                <a:solidFill>
                  <a:schemeClr val="dk1"/>
                </a:solidFill>
              </a:rPr>
              <a:t>02</a:t>
            </a:r>
          </a:p>
        </p:txBody>
      </p:sp>
      <p:sp>
        <p:nvSpPr>
          <p:cNvPr id="13" name="!!TieuDe1">
            <a:extLst>
              <a:ext uri="{FF2B5EF4-FFF2-40B4-BE49-F238E27FC236}">
                <a16:creationId xmlns:a16="http://schemas.microsoft.com/office/drawing/2014/main" id="{0D7B6BCF-C2BE-5483-60E7-15034D44214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438149" y="2132078"/>
            <a:ext cx="4768200" cy="151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hivo" panose="020B0604020202020204" charset="0"/>
                <a:ea typeface="Chivo" panose="020B0604020202020204" charset="0"/>
                <a:cs typeface="Chivo" panose="020B0604020202020204" charset="0"/>
              </a:rPr>
              <a:t>Thiết kế cơ sở </a:t>
            </a:r>
            <a:br>
              <a:rPr lang="en-US">
                <a:latin typeface="Chivo" panose="020B0604020202020204" charset="0"/>
                <a:ea typeface="Chivo" panose="020B0604020202020204" charset="0"/>
                <a:cs typeface="Chivo" panose="020B0604020202020204" charset="0"/>
              </a:rPr>
            </a:br>
            <a:r>
              <a:rPr lang="en-US">
                <a:latin typeface="Chivo" panose="020B0604020202020204" charset="0"/>
                <a:ea typeface="Chivo" panose="020B0604020202020204" charset="0"/>
                <a:cs typeface="Chivo" panose="020B0604020202020204" charset="0"/>
              </a:rPr>
              <a:t>dữ liệu</a:t>
            </a:r>
            <a:endParaRPr>
              <a:latin typeface="Chivo" panose="020B0604020202020204" charset="0"/>
              <a:ea typeface="Chivo" panose="020B0604020202020204" charset="0"/>
              <a:cs typeface="Chivo" panose="020B060402020202020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!!Anh">
            <a:extLst>
              <a:ext uri="{FF2B5EF4-FFF2-40B4-BE49-F238E27FC236}">
                <a16:creationId xmlns:a16="http://schemas.microsoft.com/office/drawing/2014/main" id="{C348EC6B-A07F-31A0-2963-4ABB5B986A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9298" y="931344"/>
            <a:ext cx="6105404" cy="3766586"/>
          </a:xfrm>
          <a:prstGeom prst="rect">
            <a:avLst/>
          </a:prstGeom>
        </p:spPr>
      </p:pic>
      <p:sp>
        <p:nvSpPr>
          <p:cNvPr id="2" name="!!TieuDe">
            <a:extLst>
              <a:ext uri="{FF2B5EF4-FFF2-40B4-BE49-F238E27FC236}">
                <a16:creationId xmlns:a16="http://schemas.microsoft.com/office/drawing/2014/main" id="{0779AFC9-6B61-E783-31CA-288476D34F4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19298" y="305154"/>
            <a:ext cx="6105404" cy="62619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latin typeface="Chivo" panose="020B0604020202020204" charset="0"/>
                <a:ea typeface="Chivo" panose="020B0604020202020204" charset="0"/>
                <a:cs typeface="Chivo" panose="020B0604020202020204" charset="0"/>
              </a:rPr>
              <a:t>Function fnSearchCouponByDate và fnSearchCouponByID:</a:t>
            </a:r>
            <a:endParaRPr sz="1800" b="1">
              <a:latin typeface="Chivo" panose="020B0604020202020204" charset="0"/>
              <a:ea typeface="Chivo" panose="020B0604020202020204" charset="0"/>
              <a:cs typeface="Chivo" panose="020B0604020202020204" charset="0"/>
            </a:endParaRPr>
          </a:p>
        </p:txBody>
      </p:sp>
      <p:grpSp>
        <p:nvGrpSpPr>
          <p:cNvPr id="3" name="Google Shape;2689;p62">
            <a:extLst>
              <a:ext uri="{FF2B5EF4-FFF2-40B4-BE49-F238E27FC236}">
                <a16:creationId xmlns:a16="http://schemas.microsoft.com/office/drawing/2014/main" id="{3F73DEAD-781F-FE3B-5B91-18340A335A36}"/>
              </a:ext>
            </a:extLst>
          </p:cNvPr>
          <p:cNvGrpSpPr/>
          <p:nvPr/>
        </p:nvGrpSpPr>
        <p:grpSpPr>
          <a:xfrm rot="16200000">
            <a:off x="-11764915" y="1840834"/>
            <a:ext cx="2026369" cy="1461832"/>
            <a:chOff x="4571973" y="1401544"/>
            <a:chExt cx="2203293" cy="1589466"/>
          </a:xfrm>
        </p:grpSpPr>
        <p:sp>
          <p:nvSpPr>
            <p:cNvPr id="5" name="Google Shape;2690;p62">
              <a:extLst>
                <a:ext uri="{FF2B5EF4-FFF2-40B4-BE49-F238E27FC236}">
                  <a16:creationId xmlns:a16="http://schemas.microsoft.com/office/drawing/2014/main" id="{5F8F4729-4F57-EFD1-38F7-980691AC678B}"/>
                </a:ext>
              </a:extLst>
            </p:cNvPr>
            <p:cNvSpPr/>
            <p:nvPr/>
          </p:nvSpPr>
          <p:spPr>
            <a:xfrm>
              <a:off x="4571973" y="1401544"/>
              <a:ext cx="2203293" cy="1589466"/>
            </a:xfrm>
            <a:custGeom>
              <a:avLst/>
              <a:gdLst/>
              <a:ahLst/>
              <a:cxnLst/>
              <a:rect l="l" t="t" r="r" b="b"/>
              <a:pathLst>
                <a:path w="123089" h="88797" extrusionOk="0">
                  <a:moveTo>
                    <a:pt x="22917" y="0"/>
                  </a:moveTo>
                  <a:cubicBezTo>
                    <a:pt x="10208" y="0"/>
                    <a:pt x="1" y="10241"/>
                    <a:pt x="1" y="22916"/>
                  </a:cubicBezTo>
                  <a:lnTo>
                    <a:pt x="1" y="65847"/>
                  </a:lnTo>
                  <a:cubicBezTo>
                    <a:pt x="1" y="78556"/>
                    <a:pt x="10208" y="88797"/>
                    <a:pt x="22917" y="88797"/>
                  </a:cubicBezTo>
                  <a:lnTo>
                    <a:pt x="100172" y="88797"/>
                  </a:lnTo>
                  <a:cubicBezTo>
                    <a:pt x="112881" y="88797"/>
                    <a:pt x="123089" y="78556"/>
                    <a:pt x="123089" y="65847"/>
                  </a:cubicBezTo>
                  <a:lnTo>
                    <a:pt x="123089" y="22916"/>
                  </a:lnTo>
                  <a:cubicBezTo>
                    <a:pt x="123089" y="10241"/>
                    <a:pt x="112881" y="0"/>
                    <a:pt x="1001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2691;p62">
              <a:extLst>
                <a:ext uri="{FF2B5EF4-FFF2-40B4-BE49-F238E27FC236}">
                  <a16:creationId xmlns:a16="http://schemas.microsoft.com/office/drawing/2014/main" id="{804BEDDD-A7B7-8F17-BE5B-80ED50128B9B}"/>
                </a:ext>
              </a:extLst>
            </p:cNvPr>
            <p:cNvSpPr/>
            <p:nvPr/>
          </p:nvSpPr>
          <p:spPr>
            <a:xfrm>
              <a:off x="4683633" y="1513186"/>
              <a:ext cx="1979973" cy="1365573"/>
            </a:xfrm>
            <a:custGeom>
              <a:avLst/>
              <a:gdLst/>
              <a:ahLst/>
              <a:cxnLst/>
              <a:rect l="l" t="t" r="r" b="b"/>
              <a:pathLst>
                <a:path w="110613" h="76289" extrusionOk="0">
                  <a:moveTo>
                    <a:pt x="16679" y="1"/>
                  </a:moveTo>
                  <a:cubicBezTo>
                    <a:pt x="7439" y="1"/>
                    <a:pt x="1" y="7440"/>
                    <a:pt x="1" y="16679"/>
                  </a:cubicBezTo>
                  <a:lnTo>
                    <a:pt x="1" y="59610"/>
                  </a:lnTo>
                  <a:cubicBezTo>
                    <a:pt x="1" y="68850"/>
                    <a:pt x="7439" y="76289"/>
                    <a:pt x="16679" y="76289"/>
                  </a:cubicBezTo>
                  <a:lnTo>
                    <a:pt x="93934" y="76289"/>
                  </a:lnTo>
                  <a:cubicBezTo>
                    <a:pt x="103174" y="76289"/>
                    <a:pt x="110613" y="68850"/>
                    <a:pt x="110613" y="59610"/>
                  </a:cubicBezTo>
                  <a:lnTo>
                    <a:pt x="110613" y="16679"/>
                  </a:lnTo>
                  <a:cubicBezTo>
                    <a:pt x="110613" y="7440"/>
                    <a:pt x="103174" y="1"/>
                    <a:pt x="939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2692;p62">
              <a:extLst>
                <a:ext uri="{FF2B5EF4-FFF2-40B4-BE49-F238E27FC236}">
                  <a16:creationId xmlns:a16="http://schemas.microsoft.com/office/drawing/2014/main" id="{535EB93B-F96E-FC19-2A77-428CED8AAC97}"/>
                </a:ext>
              </a:extLst>
            </p:cNvPr>
            <p:cNvSpPr/>
            <p:nvPr/>
          </p:nvSpPr>
          <p:spPr>
            <a:xfrm>
              <a:off x="4683633" y="1513794"/>
              <a:ext cx="1384672" cy="1364964"/>
            </a:xfrm>
            <a:custGeom>
              <a:avLst/>
              <a:gdLst/>
              <a:ahLst/>
              <a:cxnLst/>
              <a:rect l="l" t="t" r="r" b="b"/>
              <a:pathLst>
                <a:path w="77356" h="76255" fill="none" extrusionOk="0">
                  <a:moveTo>
                    <a:pt x="77356" y="76255"/>
                  </a:moveTo>
                  <a:lnTo>
                    <a:pt x="16679" y="76255"/>
                  </a:lnTo>
                  <a:cubicBezTo>
                    <a:pt x="7473" y="76255"/>
                    <a:pt x="1" y="68816"/>
                    <a:pt x="1" y="59576"/>
                  </a:cubicBezTo>
                  <a:lnTo>
                    <a:pt x="1" y="16679"/>
                  </a:lnTo>
                  <a:cubicBezTo>
                    <a:pt x="1" y="7439"/>
                    <a:pt x="7473" y="0"/>
                    <a:pt x="16679" y="0"/>
                  </a:cubicBez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693;p62">
              <a:extLst>
                <a:ext uri="{FF2B5EF4-FFF2-40B4-BE49-F238E27FC236}">
                  <a16:creationId xmlns:a16="http://schemas.microsoft.com/office/drawing/2014/main" id="{6AA3A083-B974-C5BE-889B-91E2B96D8CE7}"/>
                </a:ext>
              </a:extLst>
            </p:cNvPr>
            <p:cNvSpPr/>
            <p:nvPr/>
          </p:nvSpPr>
          <p:spPr>
            <a:xfrm>
              <a:off x="5882002" y="1698737"/>
              <a:ext cx="759515" cy="740559"/>
            </a:xfrm>
            <a:custGeom>
              <a:avLst/>
              <a:gdLst/>
              <a:ahLst/>
              <a:cxnLst/>
              <a:rect l="l" t="t" r="r" b="b"/>
              <a:pathLst>
                <a:path w="42431" h="41372" extrusionOk="0">
                  <a:moveTo>
                    <a:pt x="8363" y="0"/>
                  </a:moveTo>
                  <a:cubicBezTo>
                    <a:pt x="6840" y="0"/>
                    <a:pt x="5321" y="592"/>
                    <a:pt x="4170" y="1777"/>
                  </a:cubicBezTo>
                  <a:lnTo>
                    <a:pt x="0" y="5980"/>
                  </a:lnTo>
                  <a:lnTo>
                    <a:pt x="1802" y="7748"/>
                  </a:lnTo>
                  <a:lnTo>
                    <a:pt x="4670" y="4846"/>
                  </a:lnTo>
                  <a:lnTo>
                    <a:pt x="37060" y="36702"/>
                  </a:lnTo>
                  <a:lnTo>
                    <a:pt x="34192" y="39604"/>
                  </a:lnTo>
                  <a:lnTo>
                    <a:pt x="35993" y="41372"/>
                  </a:lnTo>
                  <a:lnTo>
                    <a:pt x="40162" y="37136"/>
                  </a:lnTo>
                  <a:cubicBezTo>
                    <a:pt x="42431" y="34834"/>
                    <a:pt x="42397" y="31098"/>
                    <a:pt x="40096" y="28830"/>
                  </a:cubicBezTo>
                  <a:lnTo>
                    <a:pt x="12476" y="1677"/>
                  </a:lnTo>
                  <a:cubicBezTo>
                    <a:pt x="11325" y="559"/>
                    <a:pt x="9843" y="0"/>
                    <a:pt x="836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694;p62">
              <a:extLst>
                <a:ext uri="{FF2B5EF4-FFF2-40B4-BE49-F238E27FC236}">
                  <a16:creationId xmlns:a16="http://schemas.microsoft.com/office/drawing/2014/main" id="{99B25FF7-F8CD-3266-D9F4-4EC8BFB5C76C}"/>
                </a:ext>
              </a:extLst>
            </p:cNvPr>
            <p:cNvSpPr/>
            <p:nvPr/>
          </p:nvSpPr>
          <p:spPr>
            <a:xfrm>
              <a:off x="5607936" y="1770087"/>
              <a:ext cx="956558" cy="949255"/>
            </a:xfrm>
            <a:custGeom>
              <a:avLst/>
              <a:gdLst/>
              <a:ahLst/>
              <a:cxnLst/>
              <a:rect l="l" t="t" r="r" b="b"/>
              <a:pathLst>
                <a:path w="53439" h="53031" extrusionOk="0">
                  <a:moveTo>
                    <a:pt x="21787" y="1"/>
                  </a:moveTo>
                  <a:cubicBezTo>
                    <a:pt x="21179" y="1"/>
                    <a:pt x="20574" y="234"/>
                    <a:pt x="20115" y="693"/>
                  </a:cubicBezTo>
                  <a:lnTo>
                    <a:pt x="1" y="21141"/>
                  </a:lnTo>
                  <a:lnTo>
                    <a:pt x="32390" y="53030"/>
                  </a:lnTo>
                  <a:lnTo>
                    <a:pt x="52505" y="32582"/>
                  </a:lnTo>
                  <a:cubicBezTo>
                    <a:pt x="53439" y="31682"/>
                    <a:pt x="53405" y="30181"/>
                    <a:pt x="52471" y="29247"/>
                  </a:cubicBezTo>
                  <a:lnTo>
                    <a:pt x="23417" y="660"/>
                  </a:lnTo>
                  <a:cubicBezTo>
                    <a:pt x="22959" y="218"/>
                    <a:pt x="22372" y="1"/>
                    <a:pt x="217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695;p62">
              <a:extLst>
                <a:ext uri="{FF2B5EF4-FFF2-40B4-BE49-F238E27FC236}">
                  <a16:creationId xmlns:a16="http://schemas.microsoft.com/office/drawing/2014/main" id="{25F5F85C-7DF1-C696-2DC4-5184E5B8FFC8}"/>
                </a:ext>
              </a:extLst>
            </p:cNvPr>
            <p:cNvSpPr/>
            <p:nvPr/>
          </p:nvSpPr>
          <p:spPr>
            <a:xfrm>
              <a:off x="5802580" y="1836818"/>
              <a:ext cx="691459" cy="684281"/>
            </a:xfrm>
            <a:custGeom>
              <a:avLst/>
              <a:gdLst/>
              <a:ahLst/>
              <a:cxnLst/>
              <a:rect l="l" t="t" r="r" b="b"/>
              <a:pathLst>
                <a:path w="38629" h="38228" extrusionOk="0">
                  <a:moveTo>
                    <a:pt x="6239" y="0"/>
                  </a:moveTo>
                  <a:lnTo>
                    <a:pt x="1" y="6338"/>
                  </a:lnTo>
                  <a:lnTo>
                    <a:pt x="32391" y="38228"/>
                  </a:lnTo>
                  <a:lnTo>
                    <a:pt x="38629" y="31890"/>
                  </a:lnTo>
                  <a:lnTo>
                    <a:pt x="6239" y="0"/>
                  </a:lnTo>
                  <a:close/>
                </a:path>
              </a:pathLst>
            </a:custGeom>
            <a:solidFill>
              <a:srgbClr val="E38C45">
                <a:alpha val="32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2696;p62">
              <a:extLst>
                <a:ext uri="{FF2B5EF4-FFF2-40B4-BE49-F238E27FC236}">
                  <a16:creationId xmlns:a16="http://schemas.microsoft.com/office/drawing/2014/main" id="{066922F0-CD92-23A3-C613-6F49A6014BDC}"/>
                </a:ext>
              </a:extLst>
            </p:cNvPr>
            <p:cNvSpPr/>
            <p:nvPr/>
          </p:nvSpPr>
          <p:spPr>
            <a:xfrm>
              <a:off x="5705866" y="2004004"/>
              <a:ext cx="623976" cy="615026"/>
            </a:xfrm>
            <a:custGeom>
              <a:avLst/>
              <a:gdLst/>
              <a:ahLst/>
              <a:cxnLst/>
              <a:rect l="l" t="t" r="r" b="b"/>
              <a:pathLst>
                <a:path w="34859" h="34359" extrusionOk="0">
                  <a:moveTo>
                    <a:pt x="2469" y="1"/>
                  </a:moveTo>
                  <a:lnTo>
                    <a:pt x="0" y="2469"/>
                  </a:lnTo>
                  <a:lnTo>
                    <a:pt x="32390" y="34358"/>
                  </a:lnTo>
                  <a:lnTo>
                    <a:pt x="34858" y="31890"/>
                  </a:lnTo>
                  <a:lnTo>
                    <a:pt x="2469" y="1"/>
                  </a:lnTo>
                  <a:close/>
                </a:path>
              </a:pathLst>
            </a:custGeom>
            <a:solidFill>
              <a:srgbClr val="E38C45">
                <a:alpha val="32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697;p62">
              <a:extLst>
                <a:ext uri="{FF2B5EF4-FFF2-40B4-BE49-F238E27FC236}">
                  <a16:creationId xmlns:a16="http://schemas.microsoft.com/office/drawing/2014/main" id="{AECA3BD4-5943-0C01-35A4-D50FAD1B1D31}"/>
                </a:ext>
              </a:extLst>
            </p:cNvPr>
            <p:cNvSpPr/>
            <p:nvPr/>
          </p:nvSpPr>
          <p:spPr>
            <a:xfrm>
              <a:off x="6021121" y="2440352"/>
              <a:ext cx="97949" cy="37894"/>
            </a:xfrm>
            <a:custGeom>
              <a:avLst/>
              <a:gdLst/>
              <a:ahLst/>
              <a:cxnLst/>
              <a:rect l="l" t="t" r="r" b="b"/>
              <a:pathLst>
                <a:path w="5472" h="2117" extrusionOk="0">
                  <a:moveTo>
                    <a:pt x="919" y="0"/>
                  </a:moveTo>
                  <a:cubicBezTo>
                    <a:pt x="440" y="0"/>
                    <a:pt x="65" y="380"/>
                    <a:pt x="34" y="875"/>
                  </a:cubicBezTo>
                  <a:cubicBezTo>
                    <a:pt x="1" y="1375"/>
                    <a:pt x="368" y="1809"/>
                    <a:pt x="901" y="1876"/>
                  </a:cubicBezTo>
                  <a:lnTo>
                    <a:pt x="4437" y="2109"/>
                  </a:lnTo>
                  <a:cubicBezTo>
                    <a:pt x="4474" y="2114"/>
                    <a:pt x="4511" y="2116"/>
                    <a:pt x="4547" y="2116"/>
                  </a:cubicBezTo>
                  <a:cubicBezTo>
                    <a:pt x="5004" y="2116"/>
                    <a:pt x="5407" y="1739"/>
                    <a:pt x="5438" y="1275"/>
                  </a:cubicBezTo>
                  <a:cubicBezTo>
                    <a:pt x="5471" y="741"/>
                    <a:pt x="5104" y="308"/>
                    <a:pt x="4571" y="274"/>
                  </a:cubicBezTo>
                  <a:lnTo>
                    <a:pt x="1035" y="8"/>
                  </a:lnTo>
                  <a:cubicBezTo>
                    <a:pt x="996" y="3"/>
                    <a:pt x="957" y="0"/>
                    <a:pt x="9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698;p62">
              <a:extLst>
                <a:ext uri="{FF2B5EF4-FFF2-40B4-BE49-F238E27FC236}">
                  <a16:creationId xmlns:a16="http://schemas.microsoft.com/office/drawing/2014/main" id="{404EB051-3690-491B-361C-A4729BCA7D3F}"/>
                </a:ext>
              </a:extLst>
            </p:cNvPr>
            <p:cNvSpPr/>
            <p:nvPr/>
          </p:nvSpPr>
          <p:spPr>
            <a:xfrm>
              <a:off x="6384151" y="2272558"/>
              <a:ext cx="43604" cy="96427"/>
            </a:xfrm>
            <a:custGeom>
              <a:avLst/>
              <a:gdLst/>
              <a:ahLst/>
              <a:cxnLst/>
              <a:rect l="l" t="t" r="r" b="b"/>
              <a:pathLst>
                <a:path w="2436" h="5387" extrusionOk="0">
                  <a:moveTo>
                    <a:pt x="1451" y="0"/>
                  </a:moveTo>
                  <a:cubicBezTo>
                    <a:pt x="997" y="0"/>
                    <a:pt x="596" y="348"/>
                    <a:pt x="535" y="809"/>
                  </a:cubicBezTo>
                  <a:lnTo>
                    <a:pt x="68" y="4345"/>
                  </a:lnTo>
                  <a:cubicBezTo>
                    <a:pt x="1" y="4845"/>
                    <a:pt x="368" y="5312"/>
                    <a:pt x="901" y="5379"/>
                  </a:cubicBezTo>
                  <a:cubicBezTo>
                    <a:pt x="941" y="5384"/>
                    <a:pt x="980" y="5387"/>
                    <a:pt x="1019" y="5387"/>
                  </a:cubicBezTo>
                  <a:cubicBezTo>
                    <a:pt x="1473" y="5387"/>
                    <a:pt x="1874" y="5039"/>
                    <a:pt x="1936" y="4578"/>
                  </a:cubicBezTo>
                  <a:lnTo>
                    <a:pt x="2369" y="1042"/>
                  </a:lnTo>
                  <a:cubicBezTo>
                    <a:pt x="2436" y="542"/>
                    <a:pt x="2069" y="75"/>
                    <a:pt x="1569" y="8"/>
                  </a:cubicBezTo>
                  <a:cubicBezTo>
                    <a:pt x="1529" y="3"/>
                    <a:pt x="1490" y="0"/>
                    <a:pt x="14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699;p62">
              <a:extLst>
                <a:ext uri="{FF2B5EF4-FFF2-40B4-BE49-F238E27FC236}">
                  <a16:creationId xmlns:a16="http://schemas.microsoft.com/office/drawing/2014/main" id="{15F48AFD-C93D-327C-869F-5CFC135CFA49}"/>
                </a:ext>
              </a:extLst>
            </p:cNvPr>
            <p:cNvSpPr/>
            <p:nvPr/>
          </p:nvSpPr>
          <p:spPr>
            <a:xfrm>
              <a:off x="6096964" y="2237474"/>
              <a:ext cx="78223" cy="82644"/>
            </a:xfrm>
            <a:custGeom>
              <a:avLst/>
              <a:gdLst/>
              <a:ahLst/>
              <a:cxnLst/>
              <a:rect l="l" t="t" r="r" b="b"/>
              <a:pathLst>
                <a:path w="4370" h="4617" extrusionOk="0">
                  <a:moveTo>
                    <a:pt x="3311" y="1"/>
                  </a:moveTo>
                  <a:cubicBezTo>
                    <a:pt x="3048" y="1"/>
                    <a:pt x="2789" y="110"/>
                    <a:pt x="2602" y="334"/>
                  </a:cubicBezTo>
                  <a:lnTo>
                    <a:pt x="334" y="3102"/>
                  </a:lnTo>
                  <a:cubicBezTo>
                    <a:pt x="0" y="3469"/>
                    <a:pt x="67" y="4070"/>
                    <a:pt x="467" y="4403"/>
                  </a:cubicBezTo>
                  <a:cubicBezTo>
                    <a:pt x="640" y="4548"/>
                    <a:pt x="850" y="4617"/>
                    <a:pt x="1058" y="4617"/>
                  </a:cubicBezTo>
                  <a:cubicBezTo>
                    <a:pt x="1330" y="4617"/>
                    <a:pt x="1598" y="4497"/>
                    <a:pt x="1768" y="4270"/>
                  </a:cubicBezTo>
                  <a:lnTo>
                    <a:pt x="4036" y="1535"/>
                  </a:lnTo>
                  <a:cubicBezTo>
                    <a:pt x="4370" y="1134"/>
                    <a:pt x="4303" y="534"/>
                    <a:pt x="3903" y="200"/>
                  </a:cubicBezTo>
                  <a:cubicBezTo>
                    <a:pt x="3727" y="68"/>
                    <a:pt x="3518" y="1"/>
                    <a:pt x="3311" y="1"/>
                  </a:cubicBezTo>
                  <a:close/>
                </a:path>
              </a:pathLst>
            </a:custGeom>
            <a:solidFill>
              <a:srgbClr val="E38C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2700;p62">
              <a:extLst>
                <a:ext uri="{FF2B5EF4-FFF2-40B4-BE49-F238E27FC236}">
                  <a16:creationId xmlns:a16="http://schemas.microsoft.com/office/drawing/2014/main" id="{67CE7D81-9DE3-D5C5-C683-2D4800E2EBF7}"/>
                </a:ext>
              </a:extLst>
            </p:cNvPr>
            <p:cNvSpPr/>
            <p:nvPr/>
          </p:nvSpPr>
          <p:spPr>
            <a:xfrm>
              <a:off x="5732126" y="2098587"/>
              <a:ext cx="60323" cy="93277"/>
            </a:xfrm>
            <a:custGeom>
              <a:avLst/>
              <a:gdLst/>
              <a:ahLst/>
              <a:cxnLst/>
              <a:rect l="l" t="t" r="r" b="b"/>
              <a:pathLst>
                <a:path w="3370" h="5211" extrusionOk="0">
                  <a:moveTo>
                    <a:pt x="1043" y="0"/>
                  </a:moveTo>
                  <a:cubicBezTo>
                    <a:pt x="940" y="0"/>
                    <a:pt x="836" y="18"/>
                    <a:pt x="735" y="54"/>
                  </a:cubicBezTo>
                  <a:cubicBezTo>
                    <a:pt x="234" y="254"/>
                    <a:pt x="1" y="788"/>
                    <a:pt x="168" y="1255"/>
                  </a:cubicBezTo>
                  <a:lnTo>
                    <a:pt x="1435" y="4590"/>
                  </a:lnTo>
                  <a:cubicBezTo>
                    <a:pt x="1566" y="4982"/>
                    <a:pt x="1922" y="5211"/>
                    <a:pt x="2311" y="5211"/>
                  </a:cubicBezTo>
                  <a:cubicBezTo>
                    <a:pt x="2418" y="5211"/>
                    <a:pt x="2528" y="5193"/>
                    <a:pt x="2636" y="5157"/>
                  </a:cubicBezTo>
                  <a:cubicBezTo>
                    <a:pt x="3103" y="4957"/>
                    <a:pt x="3370" y="4423"/>
                    <a:pt x="3170" y="3956"/>
                  </a:cubicBezTo>
                  <a:lnTo>
                    <a:pt x="1936" y="621"/>
                  </a:lnTo>
                  <a:cubicBezTo>
                    <a:pt x="1779" y="229"/>
                    <a:pt x="1417" y="0"/>
                    <a:pt x="1043" y="0"/>
                  </a:cubicBezTo>
                  <a:close/>
                </a:path>
              </a:pathLst>
            </a:custGeom>
            <a:solidFill>
              <a:srgbClr val="8130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701;p62">
              <a:extLst>
                <a:ext uri="{FF2B5EF4-FFF2-40B4-BE49-F238E27FC236}">
                  <a16:creationId xmlns:a16="http://schemas.microsoft.com/office/drawing/2014/main" id="{0FDD896D-9753-DCB7-9B20-064745E66AE7}"/>
                </a:ext>
              </a:extLst>
            </p:cNvPr>
            <p:cNvSpPr/>
            <p:nvPr/>
          </p:nvSpPr>
          <p:spPr>
            <a:xfrm>
              <a:off x="5873643" y="2019452"/>
              <a:ext cx="83611" cy="77346"/>
            </a:xfrm>
            <a:custGeom>
              <a:avLst/>
              <a:gdLst/>
              <a:ahLst/>
              <a:cxnLst/>
              <a:rect l="l" t="t" r="r" b="b"/>
              <a:pathLst>
                <a:path w="4671" h="4321" extrusionOk="0">
                  <a:moveTo>
                    <a:pt x="3650" y="0"/>
                  </a:moveTo>
                  <a:cubicBezTo>
                    <a:pt x="3409" y="0"/>
                    <a:pt x="3165" y="92"/>
                    <a:pt x="2969" y="272"/>
                  </a:cubicBezTo>
                  <a:lnTo>
                    <a:pt x="401" y="2707"/>
                  </a:lnTo>
                  <a:cubicBezTo>
                    <a:pt x="34" y="3040"/>
                    <a:pt x="0" y="3641"/>
                    <a:pt x="367" y="4041"/>
                  </a:cubicBezTo>
                  <a:cubicBezTo>
                    <a:pt x="538" y="4229"/>
                    <a:pt x="779" y="4321"/>
                    <a:pt x="1027" y="4321"/>
                  </a:cubicBezTo>
                  <a:cubicBezTo>
                    <a:pt x="1263" y="4321"/>
                    <a:pt x="1506" y="4237"/>
                    <a:pt x="1702" y="4074"/>
                  </a:cubicBezTo>
                  <a:lnTo>
                    <a:pt x="4270" y="1639"/>
                  </a:lnTo>
                  <a:cubicBezTo>
                    <a:pt x="4670" y="1272"/>
                    <a:pt x="4670" y="672"/>
                    <a:pt x="4337" y="305"/>
                  </a:cubicBezTo>
                  <a:cubicBezTo>
                    <a:pt x="4149" y="101"/>
                    <a:pt x="3901" y="0"/>
                    <a:pt x="3650" y="0"/>
                  </a:cubicBezTo>
                  <a:close/>
                </a:path>
              </a:pathLst>
            </a:custGeom>
            <a:solidFill>
              <a:srgbClr val="E38C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702;p62">
              <a:extLst>
                <a:ext uri="{FF2B5EF4-FFF2-40B4-BE49-F238E27FC236}">
                  <a16:creationId xmlns:a16="http://schemas.microsoft.com/office/drawing/2014/main" id="{85E05777-AFE4-82A2-FE60-58FBFC0FF0D2}"/>
                </a:ext>
              </a:extLst>
            </p:cNvPr>
            <p:cNvSpPr/>
            <p:nvPr/>
          </p:nvSpPr>
          <p:spPr>
            <a:xfrm>
              <a:off x="5882593" y="2239854"/>
              <a:ext cx="36444" cy="36444"/>
            </a:xfrm>
            <a:custGeom>
              <a:avLst/>
              <a:gdLst/>
              <a:ahLst/>
              <a:cxnLst/>
              <a:rect l="l" t="t" r="r" b="b"/>
              <a:pathLst>
                <a:path w="2036" h="2036" extrusionOk="0">
                  <a:moveTo>
                    <a:pt x="2002" y="1"/>
                  </a:moveTo>
                  <a:lnTo>
                    <a:pt x="1" y="34"/>
                  </a:lnTo>
                  <a:lnTo>
                    <a:pt x="1" y="2035"/>
                  </a:lnTo>
                  <a:lnTo>
                    <a:pt x="2036" y="2002"/>
                  </a:lnTo>
                  <a:lnTo>
                    <a:pt x="2002" y="1"/>
                  </a:lnTo>
                  <a:close/>
                </a:path>
              </a:pathLst>
            </a:custGeom>
            <a:solidFill>
              <a:srgbClr val="7D94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703;p62">
              <a:extLst>
                <a:ext uri="{FF2B5EF4-FFF2-40B4-BE49-F238E27FC236}">
                  <a16:creationId xmlns:a16="http://schemas.microsoft.com/office/drawing/2014/main" id="{D41D769A-62EF-EB6F-64EE-BCFE0322453C}"/>
                </a:ext>
              </a:extLst>
            </p:cNvPr>
            <p:cNvSpPr/>
            <p:nvPr/>
          </p:nvSpPr>
          <p:spPr>
            <a:xfrm>
              <a:off x="5991264" y="1912052"/>
              <a:ext cx="36444" cy="36444"/>
            </a:xfrm>
            <a:custGeom>
              <a:avLst/>
              <a:gdLst/>
              <a:ahLst/>
              <a:cxnLst/>
              <a:rect l="l" t="t" r="r" b="b"/>
              <a:pathLst>
                <a:path w="2036" h="2036" extrusionOk="0">
                  <a:moveTo>
                    <a:pt x="2002" y="0"/>
                  </a:moveTo>
                  <a:lnTo>
                    <a:pt x="1" y="34"/>
                  </a:lnTo>
                  <a:lnTo>
                    <a:pt x="34" y="2035"/>
                  </a:lnTo>
                  <a:lnTo>
                    <a:pt x="2036" y="2002"/>
                  </a:lnTo>
                  <a:lnTo>
                    <a:pt x="200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704;p62">
              <a:extLst>
                <a:ext uri="{FF2B5EF4-FFF2-40B4-BE49-F238E27FC236}">
                  <a16:creationId xmlns:a16="http://schemas.microsoft.com/office/drawing/2014/main" id="{6D53A428-6029-77EA-288B-2676BDB9EB01}"/>
                </a:ext>
              </a:extLst>
            </p:cNvPr>
            <p:cNvSpPr/>
            <p:nvPr/>
          </p:nvSpPr>
          <p:spPr>
            <a:xfrm>
              <a:off x="6306537" y="2211787"/>
              <a:ext cx="36444" cy="36444"/>
            </a:xfrm>
            <a:custGeom>
              <a:avLst/>
              <a:gdLst/>
              <a:ahLst/>
              <a:cxnLst/>
              <a:rect l="l" t="t" r="r" b="b"/>
              <a:pathLst>
                <a:path w="2036" h="2036" extrusionOk="0">
                  <a:moveTo>
                    <a:pt x="2035" y="1"/>
                  </a:moveTo>
                  <a:lnTo>
                    <a:pt x="0" y="34"/>
                  </a:lnTo>
                  <a:lnTo>
                    <a:pt x="34" y="2036"/>
                  </a:lnTo>
                  <a:lnTo>
                    <a:pt x="2035" y="2002"/>
                  </a:lnTo>
                  <a:lnTo>
                    <a:pt x="203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705;p62">
              <a:extLst>
                <a:ext uri="{FF2B5EF4-FFF2-40B4-BE49-F238E27FC236}">
                  <a16:creationId xmlns:a16="http://schemas.microsoft.com/office/drawing/2014/main" id="{C1EE5441-3716-C8C9-063E-7E5A1A4D9A47}"/>
                </a:ext>
              </a:extLst>
            </p:cNvPr>
            <p:cNvSpPr/>
            <p:nvPr/>
          </p:nvSpPr>
          <p:spPr>
            <a:xfrm>
              <a:off x="6188307" y="2515120"/>
              <a:ext cx="36444" cy="35836"/>
            </a:xfrm>
            <a:custGeom>
              <a:avLst/>
              <a:gdLst/>
              <a:ahLst/>
              <a:cxnLst/>
              <a:rect l="l" t="t" r="r" b="b"/>
              <a:pathLst>
                <a:path w="2036" h="2002" extrusionOk="0">
                  <a:moveTo>
                    <a:pt x="1" y="0"/>
                  </a:moveTo>
                  <a:lnTo>
                    <a:pt x="34" y="2002"/>
                  </a:lnTo>
                  <a:lnTo>
                    <a:pt x="2035" y="2002"/>
                  </a:lnTo>
                  <a:lnTo>
                    <a:pt x="200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706;p62">
              <a:extLst>
                <a:ext uri="{FF2B5EF4-FFF2-40B4-BE49-F238E27FC236}">
                  <a16:creationId xmlns:a16="http://schemas.microsoft.com/office/drawing/2014/main" id="{AB6C4D67-DFBD-3671-8CF0-E840D7CD2EBC}"/>
                </a:ext>
              </a:extLst>
            </p:cNvPr>
            <p:cNvSpPr/>
            <p:nvPr/>
          </p:nvSpPr>
          <p:spPr>
            <a:xfrm>
              <a:off x="5436579" y="1698737"/>
              <a:ext cx="758906" cy="740559"/>
            </a:xfrm>
            <a:custGeom>
              <a:avLst/>
              <a:gdLst/>
              <a:ahLst/>
              <a:cxnLst/>
              <a:rect l="l" t="t" r="r" b="b"/>
              <a:pathLst>
                <a:path w="42397" h="41372" extrusionOk="0">
                  <a:moveTo>
                    <a:pt x="8363" y="0"/>
                  </a:moveTo>
                  <a:cubicBezTo>
                    <a:pt x="6840" y="0"/>
                    <a:pt x="5320" y="592"/>
                    <a:pt x="4170" y="1777"/>
                  </a:cubicBezTo>
                  <a:lnTo>
                    <a:pt x="0" y="5980"/>
                  </a:lnTo>
                  <a:lnTo>
                    <a:pt x="1768" y="7748"/>
                  </a:lnTo>
                  <a:lnTo>
                    <a:pt x="4637" y="4846"/>
                  </a:lnTo>
                  <a:lnTo>
                    <a:pt x="37026" y="36702"/>
                  </a:lnTo>
                  <a:lnTo>
                    <a:pt x="34158" y="39604"/>
                  </a:lnTo>
                  <a:lnTo>
                    <a:pt x="35959" y="41372"/>
                  </a:lnTo>
                  <a:lnTo>
                    <a:pt x="40129" y="37136"/>
                  </a:lnTo>
                  <a:cubicBezTo>
                    <a:pt x="42397" y="34834"/>
                    <a:pt x="42364" y="31131"/>
                    <a:pt x="40062" y="28830"/>
                  </a:cubicBezTo>
                  <a:lnTo>
                    <a:pt x="12476" y="1677"/>
                  </a:lnTo>
                  <a:cubicBezTo>
                    <a:pt x="11325" y="559"/>
                    <a:pt x="9842" y="0"/>
                    <a:pt x="836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707;p62">
              <a:extLst>
                <a:ext uri="{FF2B5EF4-FFF2-40B4-BE49-F238E27FC236}">
                  <a16:creationId xmlns:a16="http://schemas.microsoft.com/office/drawing/2014/main" id="{596BBFC5-FA7C-AA0D-6E87-F80FC30B7B46}"/>
                </a:ext>
              </a:extLst>
            </p:cNvPr>
            <p:cNvSpPr/>
            <p:nvPr/>
          </p:nvSpPr>
          <p:spPr>
            <a:xfrm>
              <a:off x="5161903" y="1770087"/>
              <a:ext cx="956558" cy="949255"/>
            </a:xfrm>
            <a:custGeom>
              <a:avLst/>
              <a:gdLst/>
              <a:ahLst/>
              <a:cxnLst/>
              <a:rect l="l" t="t" r="r" b="b"/>
              <a:pathLst>
                <a:path w="53439" h="53031" extrusionOk="0">
                  <a:moveTo>
                    <a:pt x="21804" y="1"/>
                  </a:moveTo>
                  <a:cubicBezTo>
                    <a:pt x="21188" y="1"/>
                    <a:pt x="20574" y="234"/>
                    <a:pt x="20115" y="693"/>
                  </a:cubicBezTo>
                  <a:lnTo>
                    <a:pt x="1" y="21141"/>
                  </a:lnTo>
                  <a:lnTo>
                    <a:pt x="32424" y="53030"/>
                  </a:lnTo>
                  <a:lnTo>
                    <a:pt x="52505" y="32582"/>
                  </a:lnTo>
                  <a:cubicBezTo>
                    <a:pt x="53439" y="31682"/>
                    <a:pt x="53439" y="30181"/>
                    <a:pt x="52505" y="29247"/>
                  </a:cubicBezTo>
                  <a:lnTo>
                    <a:pt x="23451" y="660"/>
                  </a:lnTo>
                  <a:cubicBezTo>
                    <a:pt x="22992" y="218"/>
                    <a:pt x="22398" y="1"/>
                    <a:pt x="218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708;p62">
              <a:extLst>
                <a:ext uri="{FF2B5EF4-FFF2-40B4-BE49-F238E27FC236}">
                  <a16:creationId xmlns:a16="http://schemas.microsoft.com/office/drawing/2014/main" id="{8744696C-5C13-B1F9-5A8C-4AD63AD83EF0}"/>
                </a:ext>
              </a:extLst>
            </p:cNvPr>
            <p:cNvSpPr/>
            <p:nvPr/>
          </p:nvSpPr>
          <p:spPr>
            <a:xfrm>
              <a:off x="5356566" y="1836818"/>
              <a:ext cx="692050" cy="684281"/>
            </a:xfrm>
            <a:custGeom>
              <a:avLst/>
              <a:gdLst/>
              <a:ahLst/>
              <a:cxnLst/>
              <a:rect l="l" t="t" r="r" b="b"/>
              <a:pathLst>
                <a:path w="38662" h="38228" extrusionOk="0">
                  <a:moveTo>
                    <a:pt x="6238" y="0"/>
                  </a:moveTo>
                  <a:lnTo>
                    <a:pt x="0" y="6338"/>
                  </a:lnTo>
                  <a:lnTo>
                    <a:pt x="32423" y="38228"/>
                  </a:lnTo>
                  <a:lnTo>
                    <a:pt x="38661" y="31890"/>
                  </a:lnTo>
                  <a:lnTo>
                    <a:pt x="6238" y="0"/>
                  </a:lnTo>
                  <a:close/>
                </a:path>
              </a:pathLst>
            </a:custGeom>
            <a:solidFill>
              <a:srgbClr val="E38C45">
                <a:alpha val="32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709;p62">
              <a:extLst>
                <a:ext uri="{FF2B5EF4-FFF2-40B4-BE49-F238E27FC236}">
                  <a16:creationId xmlns:a16="http://schemas.microsoft.com/office/drawing/2014/main" id="{643D6D05-7E7F-6A85-F18D-F3A756A9C1B7}"/>
                </a:ext>
              </a:extLst>
            </p:cNvPr>
            <p:cNvSpPr/>
            <p:nvPr/>
          </p:nvSpPr>
          <p:spPr>
            <a:xfrm>
              <a:off x="5259834" y="2004004"/>
              <a:ext cx="623976" cy="615026"/>
            </a:xfrm>
            <a:custGeom>
              <a:avLst/>
              <a:gdLst/>
              <a:ahLst/>
              <a:cxnLst/>
              <a:rect l="l" t="t" r="r" b="b"/>
              <a:pathLst>
                <a:path w="34859" h="34359" extrusionOk="0">
                  <a:moveTo>
                    <a:pt x="2469" y="1"/>
                  </a:moveTo>
                  <a:lnTo>
                    <a:pt x="0" y="2469"/>
                  </a:lnTo>
                  <a:lnTo>
                    <a:pt x="32423" y="34358"/>
                  </a:lnTo>
                  <a:lnTo>
                    <a:pt x="34859" y="31890"/>
                  </a:lnTo>
                  <a:lnTo>
                    <a:pt x="2469" y="1"/>
                  </a:lnTo>
                  <a:close/>
                </a:path>
              </a:pathLst>
            </a:custGeom>
            <a:solidFill>
              <a:srgbClr val="E38C45">
                <a:alpha val="32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710;p62">
              <a:extLst>
                <a:ext uri="{FF2B5EF4-FFF2-40B4-BE49-F238E27FC236}">
                  <a16:creationId xmlns:a16="http://schemas.microsoft.com/office/drawing/2014/main" id="{83835FEC-DEE3-38FF-A6BC-0C654E49C2CC}"/>
                </a:ext>
              </a:extLst>
            </p:cNvPr>
            <p:cNvSpPr/>
            <p:nvPr/>
          </p:nvSpPr>
          <p:spPr>
            <a:xfrm>
              <a:off x="5575089" y="2440352"/>
              <a:ext cx="97949" cy="37805"/>
            </a:xfrm>
            <a:custGeom>
              <a:avLst/>
              <a:gdLst/>
              <a:ahLst/>
              <a:cxnLst/>
              <a:rect l="l" t="t" r="r" b="b"/>
              <a:pathLst>
                <a:path w="5472" h="2112" extrusionOk="0">
                  <a:moveTo>
                    <a:pt x="919" y="0"/>
                  </a:moveTo>
                  <a:cubicBezTo>
                    <a:pt x="440" y="0"/>
                    <a:pt x="65" y="380"/>
                    <a:pt x="34" y="875"/>
                  </a:cubicBezTo>
                  <a:cubicBezTo>
                    <a:pt x="1" y="1375"/>
                    <a:pt x="368" y="1809"/>
                    <a:pt x="902" y="1876"/>
                  </a:cubicBezTo>
                  <a:lnTo>
                    <a:pt x="4437" y="2109"/>
                  </a:lnTo>
                  <a:cubicBezTo>
                    <a:pt x="4459" y="2111"/>
                    <a:pt x="4480" y="2111"/>
                    <a:pt x="4501" y="2111"/>
                  </a:cubicBezTo>
                  <a:cubicBezTo>
                    <a:pt x="4976" y="2111"/>
                    <a:pt x="5406" y="1754"/>
                    <a:pt x="5438" y="1275"/>
                  </a:cubicBezTo>
                  <a:cubicBezTo>
                    <a:pt x="5471" y="741"/>
                    <a:pt x="5105" y="308"/>
                    <a:pt x="4571" y="274"/>
                  </a:cubicBezTo>
                  <a:lnTo>
                    <a:pt x="1035" y="8"/>
                  </a:lnTo>
                  <a:cubicBezTo>
                    <a:pt x="996" y="3"/>
                    <a:pt x="957" y="0"/>
                    <a:pt x="9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711;p62">
              <a:extLst>
                <a:ext uri="{FF2B5EF4-FFF2-40B4-BE49-F238E27FC236}">
                  <a16:creationId xmlns:a16="http://schemas.microsoft.com/office/drawing/2014/main" id="{D264E06B-7808-7C3C-FAD3-C3673511FB11}"/>
                </a:ext>
              </a:extLst>
            </p:cNvPr>
            <p:cNvSpPr/>
            <p:nvPr/>
          </p:nvSpPr>
          <p:spPr>
            <a:xfrm>
              <a:off x="5938137" y="2272558"/>
              <a:ext cx="43604" cy="96427"/>
            </a:xfrm>
            <a:custGeom>
              <a:avLst/>
              <a:gdLst/>
              <a:ahLst/>
              <a:cxnLst/>
              <a:rect l="l" t="t" r="r" b="b"/>
              <a:pathLst>
                <a:path w="2436" h="5387" extrusionOk="0">
                  <a:moveTo>
                    <a:pt x="1450" y="0"/>
                  </a:moveTo>
                  <a:cubicBezTo>
                    <a:pt x="996" y="0"/>
                    <a:pt x="595" y="348"/>
                    <a:pt x="534" y="809"/>
                  </a:cubicBezTo>
                  <a:lnTo>
                    <a:pt x="67" y="4345"/>
                  </a:lnTo>
                  <a:cubicBezTo>
                    <a:pt x="0" y="4845"/>
                    <a:pt x="367" y="5312"/>
                    <a:pt x="901" y="5379"/>
                  </a:cubicBezTo>
                  <a:cubicBezTo>
                    <a:pt x="940" y="5384"/>
                    <a:pt x="980" y="5387"/>
                    <a:pt x="1019" y="5387"/>
                  </a:cubicBezTo>
                  <a:cubicBezTo>
                    <a:pt x="1472" y="5387"/>
                    <a:pt x="1873" y="5039"/>
                    <a:pt x="1935" y="4578"/>
                  </a:cubicBezTo>
                  <a:lnTo>
                    <a:pt x="2368" y="1042"/>
                  </a:lnTo>
                  <a:cubicBezTo>
                    <a:pt x="2435" y="542"/>
                    <a:pt x="2068" y="75"/>
                    <a:pt x="1568" y="8"/>
                  </a:cubicBezTo>
                  <a:cubicBezTo>
                    <a:pt x="1528" y="3"/>
                    <a:pt x="1489" y="0"/>
                    <a:pt x="14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12;p62">
              <a:extLst>
                <a:ext uri="{FF2B5EF4-FFF2-40B4-BE49-F238E27FC236}">
                  <a16:creationId xmlns:a16="http://schemas.microsoft.com/office/drawing/2014/main" id="{0BB69A38-0014-4E27-2F1F-D3F216D81F85}"/>
                </a:ext>
              </a:extLst>
            </p:cNvPr>
            <p:cNvSpPr/>
            <p:nvPr/>
          </p:nvSpPr>
          <p:spPr>
            <a:xfrm>
              <a:off x="5651522" y="2237474"/>
              <a:ext cx="78241" cy="82644"/>
            </a:xfrm>
            <a:custGeom>
              <a:avLst/>
              <a:gdLst/>
              <a:ahLst/>
              <a:cxnLst/>
              <a:rect l="l" t="t" r="r" b="b"/>
              <a:pathLst>
                <a:path w="4371" h="4617" extrusionOk="0">
                  <a:moveTo>
                    <a:pt x="3301" y="1"/>
                  </a:moveTo>
                  <a:cubicBezTo>
                    <a:pt x="3033" y="1"/>
                    <a:pt x="2771" y="110"/>
                    <a:pt x="2602" y="334"/>
                  </a:cubicBezTo>
                  <a:lnTo>
                    <a:pt x="334" y="3102"/>
                  </a:lnTo>
                  <a:cubicBezTo>
                    <a:pt x="1" y="3469"/>
                    <a:pt x="67" y="4070"/>
                    <a:pt x="468" y="4403"/>
                  </a:cubicBezTo>
                  <a:cubicBezTo>
                    <a:pt x="641" y="4548"/>
                    <a:pt x="845" y="4617"/>
                    <a:pt x="1048" y="4617"/>
                  </a:cubicBezTo>
                  <a:cubicBezTo>
                    <a:pt x="1314" y="4617"/>
                    <a:pt x="1579" y="4497"/>
                    <a:pt x="1769" y="4270"/>
                  </a:cubicBezTo>
                  <a:lnTo>
                    <a:pt x="4037" y="1535"/>
                  </a:lnTo>
                  <a:cubicBezTo>
                    <a:pt x="4370" y="1134"/>
                    <a:pt x="4304" y="534"/>
                    <a:pt x="3903" y="200"/>
                  </a:cubicBezTo>
                  <a:cubicBezTo>
                    <a:pt x="3727" y="68"/>
                    <a:pt x="3512" y="1"/>
                    <a:pt x="3301" y="1"/>
                  </a:cubicBezTo>
                  <a:close/>
                </a:path>
              </a:pathLst>
            </a:custGeom>
            <a:solidFill>
              <a:srgbClr val="BB51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713;p62">
              <a:extLst>
                <a:ext uri="{FF2B5EF4-FFF2-40B4-BE49-F238E27FC236}">
                  <a16:creationId xmlns:a16="http://schemas.microsoft.com/office/drawing/2014/main" id="{3142BEFD-BE22-C611-66F7-97BBCECC118E}"/>
                </a:ext>
              </a:extLst>
            </p:cNvPr>
            <p:cNvSpPr/>
            <p:nvPr/>
          </p:nvSpPr>
          <p:spPr>
            <a:xfrm>
              <a:off x="5286111" y="2098587"/>
              <a:ext cx="60323" cy="93277"/>
            </a:xfrm>
            <a:custGeom>
              <a:avLst/>
              <a:gdLst/>
              <a:ahLst/>
              <a:cxnLst/>
              <a:rect l="l" t="t" r="r" b="b"/>
              <a:pathLst>
                <a:path w="3370" h="5211" extrusionOk="0">
                  <a:moveTo>
                    <a:pt x="1059" y="0"/>
                  </a:moveTo>
                  <a:cubicBezTo>
                    <a:pt x="952" y="0"/>
                    <a:pt x="842" y="18"/>
                    <a:pt x="734" y="54"/>
                  </a:cubicBezTo>
                  <a:cubicBezTo>
                    <a:pt x="267" y="220"/>
                    <a:pt x="0" y="754"/>
                    <a:pt x="200" y="1255"/>
                  </a:cubicBezTo>
                  <a:lnTo>
                    <a:pt x="1434" y="4590"/>
                  </a:lnTo>
                  <a:cubicBezTo>
                    <a:pt x="1591" y="4982"/>
                    <a:pt x="1953" y="5211"/>
                    <a:pt x="2327" y="5211"/>
                  </a:cubicBezTo>
                  <a:cubicBezTo>
                    <a:pt x="2430" y="5211"/>
                    <a:pt x="2534" y="5193"/>
                    <a:pt x="2635" y="5157"/>
                  </a:cubicBezTo>
                  <a:cubicBezTo>
                    <a:pt x="3136" y="4957"/>
                    <a:pt x="3369" y="4423"/>
                    <a:pt x="3202" y="3956"/>
                  </a:cubicBezTo>
                  <a:lnTo>
                    <a:pt x="1935" y="621"/>
                  </a:lnTo>
                  <a:cubicBezTo>
                    <a:pt x="1804" y="229"/>
                    <a:pt x="1448" y="0"/>
                    <a:pt x="1059" y="0"/>
                  </a:cubicBezTo>
                  <a:close/>
                </a:path>
              </a:pathLst>
            </a:custGeom>
            <a:solidFill>
              <a:srgbClr val="8130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714;p62">
              <a:extLst>
                <a:ext uri="{FF2B5EF4-FFF2-40B4-BE49-F238E27FC236}">
                  <a16:creationId xmlns:a16="http://schemas.microsoft.com/office/drawing/2014/main" id="{22C8F8B2-B120-0FFE-E98C-936181A6CD9D}"/>
                </a:ext>
              </a:extLst>
            </p:cNvPr>
            <p:cNvSpPr/>
            <p:nvPr/>
          </p:nvSpPr>
          <p:spPr>
            <a:xfrm>
              <a:off x="5428220" y="2019666"/>
              <a:ext cx="83611" cy="77131"/>
            </a:xfrm>
            <a:custGeom>
              <a:avLst/>
              <a:gdLst/>
              <a:ahLst/>
              <a:cxnLst/>
              <a:rect l="l" t="t" r="r" b="b"/>
              <a:pathLst>
                <a:path w="4671" h="4309" extrusionOk="0">
                  <a:moveTo>
                    <a:pt x="3603" y="1"/>
                  </a:moveTo>
                  <a:cubicBezTo>
                    <a:pt x="3372" y="1"/>
                    <a:pt x="3144" y="85"/>
                    <a:pt x="2969" y="260"/>
                  </a:cubicBezTo>
                  <a:lnTo>
                    <a:pt x="400" y="2695"/>
                  </a:lnTo>
                  <a:cubicBezTo>
                    <a:pt x="33" y="3062"/>
                    <a:pt x="0" y="3629"/>
                    <a:pt x="367" y="4029"/>
                  </a:cubicBezTo>
                  <a:cubicBezTo>
                    <a:pt x="538" y="4217"/>
                    <a:pt x="778" y="4309"/>
                    <a:pt x="1022" y="4309"/>
                  </a:cubicBezTo>
                  <a:cubicBezTo>
                    <a:pt x="1254" y="4309"/>
                    <a:pt x="1489" y="4225"/>
                    <a:pt x="1668" y="4062"/>
                  </a:cubicBezTo>
                  <a:lnTo>
                    <a:pt x="4270" y="1627"/>
                  </a:lnTo>
                  <a:cubicBezTo>
                    <a:pt x="4637" y="1260"/>
                    <a:pt x="4670" y="660"/>
                    <a:pt x="4303" y="293"/>
                  </a:cubicBezTo>
                  <a:cubicBezTo>
                    <a:pt x="4111" y="101"/>
                    <a:pt x="3856" y="1"/>
                    <a:pt x="3603" y="1"/>
                  </a:cubicBezTo>
                  <a:close/>
                </a:path>
              </a:pathLst>
            </a:custGeom>
            <a:solidFill>
              <a:srgbClr val="BB51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715;p62">
              <a:extLst>
                <a:ext uri="{FF2B5EF4-FFF2-40B4-BE49-F238E27FC236}">
                  <a16:creationId xmlns:a16="http://schemas.microsoft.com/office/drawing/2014/main" id="{329EB85E-3DCD-5C52-7360-85C000D3D51C}"/>
                </a:ext>
              </a:extLst>
            </p:cNvPr>
            <p:cNvSpPr/>
            <p:nvPr/>
          </p:nvSpPr>
          <p:spPr>
            <a:xfrm>
              <a:off x="5436579" y="2239854"/>
              <a:ext cx="36426" cy="36444"/>
            </a:xfrm>
            <a:custGeom>
              <a:avLst/>
              <a:gdLst/>
              <a:ahLst/>
              <a:cxnLst/>
              <a:rect l="l" t="t" r="r" b="b"/>
              <a:pathLst>
                <a:path w="2035" h="2036" extrusionOk="0">
                  <a:moveTo>
                    <a:pt x="2001" y="1"/>
                  </a:moveTo>
                  <a:lnTo>
                    <a:pt x="0" y="34"/>
                  </a:lnTo>
                  <a:lnTo>
                    <a:pt x="33" y="2035"/>
                  </a:lnTo>
                  <a:lnTo>
                    <a:pt x="2035" y="2002"/>
                  </a:lnTo>
                  <a:lnTo>
                    <a:pt x="2001" y="1"/>
                  </a:lnTo>
                  <a:close/>
                </a:path>
              </a:pathLst>
            </a:custGeom>
            <a:solidFill>
              <a:srgbClr val="7D94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716;p62">
              <a:extLst>
                <a:ext uri="{FF2B5EF4-FFF2-40B4-BE49-F238E27FC236}">
                  <a16:creationId xmlns:a16="http://schemas.microsoft.com/office/drawing/2014/main" id="{F82AAF5B-E708-5BB2-C0CE-A379B168DED5}"/>
                </a:ext>
              </a:extLst>
            </p:cNvPr>
            <p:cNvSpPr/>
            <p:nvPr/>
          </p:nvSpPr>
          <p:spPr>
            <a:xfrm>
              <a:off x="5545250" y="1912052"/>
              <a:ext cx="36426" cy="36444"/>
            </a:xfrm>
            <a:custGeom>
              <a:avLst/>
              <a:gdLst/>
              <a:ahLst/>
              <a:cxnLst/>
              <a:rect l="l" t="t" r="r" b="b"/>
              <a:pathLst>
                <a:path w="2035" h="2036" extrusionOk="0">
                  <a:moveTo>
                    <a:pt x="2001" y="0"/>
                  </a:moveTo>
                  <a:lnTo>
                    <a:pt x="0" y="34"/>
                  </a:lnTo>
                  <a:lnTo>
                    <a:pt x="33" y="2035"/>
                  </a:lnTo>
                  <a:lnTo>
                    <a:pt x="2035" y="2035"/>
                  </a:lnTo>
                  <a:lnTo>
                    <a:pt x="200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717;p62">
              <a:extLst>
                <a:ext uri="{FF2B5EF4-FFF2-40B4-BE49-F238E27FC236}">
                  <a16:creationId xmlns:a16="http://schemas.microsoft.com/office/drawing/2014/main" id="{832A357B-4BAA-6A37-A212-106CDC3A3FA8}"/>
                </a:ext>
              </a:extLst>
            </p:cNvPr>
            <p:cNvSpPr/>
            <p:nvPr/>
          </p:nvSpPr>
          <p:spPr>
            <a:xfrm>
              <a:off x="5861095" y="2211787"/>
              <a:ext cx="36444" cy="36444"/>
            </a:xfrm>
            <a:custGeom>
              <a:avLst/>
              <a:gdLst/>
              <a:ahLst/>
              <a:cxnLst/>
              <a:rect l="l" t="t" r="r" b="b"/>
              <a:pathLst>
                <a:path w="2036" h="2036" extrusionOk="0">
                  <a:moveTo>
                    <a:pt x="2002" y="1"/>
                  </a:moveTo>
                  <a:lnTo>
                    <a:pt x="1" y="34"/>
                  </a:lnTo>
                  <a:lnTo>
                    <a:pt x="34" y="2036"/>
                  </a:lnTo>
                  <a:lnTo>
                    <a:pt x="2036" y="2002"/>
                  </a:lnTo>
                  <a:lnTo>
                    <a:pt x="200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718;p62">
              <a:extLst>
                <a:ext uri="{FF2B5EF4-FFF2-40B4-BE49-F238E27FC236}">
                  <a16:creationId xmlns:a16="http://schemas.microsoft.com/office/drawing/2014/main" id="{356E9493-257F-041D-216C-2E06F744D30C}"/>
                </a:ext>
              </a:extLst>
            </p:cNvPr>
            <p:cNvSpPr/>
            <p:nvPr/>
          </p:nvSpPr>
          <p:spPr>
            <a:xfrm>
              <a:off x="5742275" y="2514512"/>
              <a:ext cx="36444" cy="36444"/>
            </a:xfrm>
            <a:custGeom>
              <a:avLst/>
              <a:gdLst/>
              <a:ahLst/>
              <a:cxnLst/>
              <a:rect l="l" t="t" r="r" b="b"/>
              <a:pathLst>
                <a:path w="2036" h="2036" extrusionOk="0">
                  <a:moveTo>
                    <a:pt x="2002" y="1"/>
                  </a:moveTo>
                  <a:lnTo>
                    <a:pt x="1" y="34"/>
                  </a:lnTo>
                  <a:lnTo>
                    <a:pt x="34" y="2036"/>
                  </a:lnTo>
                  <a:lnTo>
                    <a:pt x="2036" y="2002"/>
                  </a:lnTo>
                  <a:lnTo>
                    <a:pt x="200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719;p62">
              <a:extLst>
                <a:ext uri="{FF2B5EF4-FFF2-40B4-BE49-F238E27FC236}">
                  <a16:creationId xmlns:a16="http://schemas.microsoft.com/office/drawing/2014/main" id="{33C071AE-6D1F-F4BB-B5CE-1CCFB2B0C192}"/>
                </a:ext>
              </a:extLst>
            </p:cNvPr>
            <p:cNvSpPr/>
            <p:nvPr/>
          </p:nvSpPr>
          <p:spPr>
            <a:xfrm>
              <a:off x="4995326" y="1698737"/>
              <a:ext cx="759515" cy="740559"/>
            </a:xfrm>
            <a:custGeom>
              <a:avLst/>
              <a:gdLst/>
              <a:ahLst/>
              <a:cxnLst/>
              <a:rect l="l" t="t" r="r" b="b"/>
              <a:pathLst>
                <a:path w="42431" h="41372" extrusionOk="0">
                  <a:moveTo>
                    <a:pt x="8363" y="0"/>
                  </a:moveTo>
                  <a:cubicBezTo>
                    <a:pt x="6840" y="0"/>
                    <a:pt x="5320" y="592"/>
                    <a:pt x="4170" y="1777"/>
                  </a:cubicBezTo>
                  <a:lnTo>
                    <a:pt x="0" y="5980"/>
                  </a:lnTo>
                  <a:lnTo>
                    <a:pt x="1801" y="7748"/>
                  </a:lnTo>
                  <a:lnTo>
                    <a:pt x="4637" y="4846"/>
                  </a:lnTo>
                  <a:lnTo>
                    <a:pt x="37027" y="36702"/>
                  </a:lnTo>
                  <a:lnTo>
                    <a:pt x="34191" y="39604"/>
                  </a:lnTo>
                  <a:lnTo>
                    <a:pt x="35959" y="41372"/>
                  </a:lnTo>
                  <a:lnTo>
                    <a:pt x="40129" y="37136"/>
                  </a:lnTo>
                  <a:cubicBezTo>
                    <a:pt x="42430" y="34834"/>
                    <a:pt x="42397" y="31098"/>
                    <a:pt x="40062" y="28830"/>
                  </a:cubicBezTo>
                  <a:lnTo>
                    <a:pt x="12476" y="1677"/>
                  </a:lnTo>
                  <a:cubicBezTo>
                    <a:pt x="11325" y="559"/>
                    <a:pt x="9842" y="0"/>
                    <a:pt x="836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720;p62">
              <a:extLst>
                <a:ext uri="{FF2B5EF4-FFF2-40B4-BE49-F238E27FC236}">
                  <a16:creationId xmlns:a16="http://schemas.microsoft.com/office/drawing/2014/main" id="{29648762-8596-4B3F-D9B9-A35143E25434}"/>
                </a:ext>
              </a:extLst>
            </p:cNvPr>
            <p:cNvSpPr/>
            <p:nvPr/>
          </p:nvSpPr>
          <p:spPr>
            <a:xfrm>
              <a:off x="4721259" y="1770087"/>
              <a:ext cx="955949" cy="949255"/>
            </a:xfrm>
            <a:custGeom>
              <a:avLst/>
              <a:gdLst/>
              <a:ahLst/>
              <a:cxnLst/>
              <a:rect l="l" t="t" r="r" b="b"/>
              <a:pathLst>
                <a:path w="53405" h="53031" extrusionOk="0">
                  <a:moveTo>
                    <a:pt x="21782" y="1"/>
                  </a:moveTo>
                  <a:cubicBezTo>
                    <a:pt x="21171" y="1"/>
                    <a:pt x="20557" y="234"/>
                    <a:pt x="20081" y="693"/>
                  </a:cubicBezTo>
                  <a:lnTo>
                    <a:pt x="0" y="21141"/>
                  </a:lnTo>
                  <a:lnTo>
                    <a:pt x="32390" y="53030"/>
                  </a:lnTo>
                  <a:lnTo>
                    <a:pt x="52504" y="32582"/>
                  </a:lnTo>
                  <a:cubicBezTo>
                    <a:pt x="53405" y="31682"/>
                    <a:pt x="53405" y="30181"/>
                    <a:pt x="52471" y="29247"/>
                  </a:cubicBezTo>
                  <a:lnTo>
                    <a:pt x="23417" y="660"/>
                  </a:lnTo>
                  <a:cubicBezTo>
                    <a:pt x="22959" y="218"/>
                    <a:pt x="22372" y="1"/>
                    <a:pt x="217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721;p62">
              <a:extLst>
                <a:ext uri="{FF2B5EF4-FFF2-40B4-BE49-F238E27FC236}">
                  <a16:creationId xmlns:a16="http://schemas.microsoft.com/office/drawing/2014/main" id="{93C7F29F-D7A6-B73F-3686-8E6FCF93E838}"/>
                </a:ext>
              </a:extLst>
            </p:cNvPr>
            <p:cNvSpPr/>
            <p:nvPr/>
          </p:nvSpPr>
          <p:spPr>
            <a:xfrm>
              <a:off x="4915904" y="1836818"/>
              <a:ext cx="691459" cy="684281"/>
            </a:xfrm>
            <a:custGeom>
              <a:avLst/>
              <a:gdLst/>
              <a:ahLst/>
              <a:cxnLst/>
              <a:rect l="l" t="t" r="r" b="b"/>
              <a:pathLst>
                <a:path w="38629" h="38228" extrusionOk="0">
                  <a:moveTo>
                    <a:pt x="6238" y="0"/>
                  </a:moveTo>
                  <a:lnTo>
                    <a:pt x="1" y="6338"/>
                  </a:lnTo>
                  <a:lnTo>
                    <a:pt x="32390" y="38228"/>
                  </a:lnTo>
                  <a:lnTo>
                    <a:pt x="38628" y="31890"/>
                  </a:lnTo>
                  <a:lnTo>
                    <a:pt x="6238" y="0"/>
                  </a:lnTo>
                  <a:close/>
                </a:path>
              </a:pathLst>
            </a:custGeom>
            <a:solidFill>
              <a:srgbClr val="E38C45">
                <a:alpha val="32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722;p62">
              <a:extLst>
                <a:ext uri="{FF2B5EF4-FFF2-40B4-BE49-F238E27FC236}">
                  <a16:creationId xmlns:a16="http://schemas.microsoft.com/office/drawing/2014/main" id="{334FF24A-8760-CE36-6760-6E983DAAEE2B}"/>
                </a:ext>
              </a:extLst>
            </p:cNvPr>
            <p:cNvSpPr/>
            <p:nvPr/>
          </p:nvSpPr>
          <p:spPr>
            <a:xfrm>
              <a:off x="4819172" y="2004004"/>
              <a:ext cx="623976" cy="615026"/>
            </a:xfrm>
            <a:custGeom>
              <a:avLst/>
              <a:gdLst/>
              <a:ahLst/>
              <a:cxnLst/>
              <a:rect l="l" t="t" r="r" b="b"/>
              <a:pathLst>
                <a:path w="34859" h="34359" extrusionOk="0">
                  <a:moveTo>
                    <a:pt x="2436" y="1"/>
                  </a:moveTo>
                  <a:lnTo>
                    <a:pt x="1" y="2469"/>
                  </a:lnTo>
                  <a:lnTo>
                    <a:pt x="32391" y="34358"/>
                  </a:lnTo>
                  <a:lnTo>
                    <a:pt x="34859" y="31890"/>
                  </a:lnTo>
                  <a:lnTo>
                    <a:pt x="2436" y="1"/>
                  </a:lnTo>
                  <a:close/>
                </a:path>
              </a:pathLst>
            </a:custGeom>
            <a:solidFill>
              <a:srgbClr val="E38C45">
                <a:alpha val="32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723;p62">
              <a:extLst>
                <a:ext uri="{FF2B5EF4-FFF2-40B4-BE49-F238E27FC236}">
                  <a16:creationId xmlns:a16="http://schemas.microsoft.com/office/drawing/2014/main" id="{09EFDD66-2C12-1A18-84BF-898022F1C2F7}"/>
                </a:ext>
              </a:extLst>
            </p:cNvPr>
            <p:cNvSpPr/>
            <p:nvPr/>
          </p:nvSpPr>
          <p:spPr>
            <a:xfrm>
              <a:off x="5133836" y="2440352"/>
              <a:ext cx="98539" cy="37805"/>
            </a:xfrm>
            <a:custGeom>
              <a:avLst/>
              <a:gdLst/>
              <a:ahLst/>
              <a:cxnLst/>
              <a:rect l="l" t="t" r="r" b="b"/>
              <a:pathLst>
                <a:path w="5505" h="2112" extrusionOk="0">
                  <a:moveTo>
                    <a:pt x="953" y="0"/>
                  </a:moveTo>
                  <a:cubicBezTo>
                    <a:pt x="473" y="0"/>
                    <a:pt x="99" y="380"/>
                    <a:pt x="68" y="875"/>
                  </a:cubicBezTo>
                  <a:cubicBezTo>
                    <a:pt x="1" y="1375"/>
                    <a:pt x="401" y="1809"/>
                    <a:pt x="902" y="1876"/>
                  </a:cubicBezTo>
                  <a:lnTo>
                    <a:pt x="4471" y="2109"/>
                  </a:lnTo>
                  <a:cubicBezTo>
                    <a:pt x="4492" y="2111"/>
                    <a:pt x="4513" y="2111"/>
                    <a:pt x="4534" y="2111"/>
                  </a:cubicBezTo>
                  <a:cubicBezTo>
                    <a:pt x="5007" y="2111"/>
                    <a:pt x="5408" y="1754"/>
                    <a:pt x="5472" y="1275"/>
                  </a:cubicBezTo>
                  <a:cubicBezTo>
                    <a:pt x="5505" y="741"/>
                    <a:pt x="5105" y="308"/>
                    <a:pt x="4604" y="274"/>
                  </a:cubicBezTo>
                  <a:lnTo>
                    <a:pt x="1068" y="8"/>
                  </a:lnTo>
                  <a:cubicBezTo>
                    <a:pt x="1029" y="3"/>
                    <a:pt x="991" y="0"/>
                    <a:pt x="9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724;p62">
              <a:extLst>
                <a:ext uri="{FF2B5EF4-FFF2-40B4-BE49-F238E27FC236}">
                  <a16:creationId xmlns:a16="http://schemas.microsoft.com/office/drawing/2014/main" id="{2A86D630-F961-CA2D-81D6-62AA4B487B1B}"/>
                </a:ext>
              </a:extLst>
            </p:cNvPr>
            <p:cNvSpPr/>
            <p:nvPr/>
          </p:nvSpPr>
          <p:spPr>
            <a:xfrm>
              <a:off x="5497475" y="2272558"/>
              <a:ext cx="43604" cy="96427"/>
            </a:xfrm>
            <a:custGeom>
              <a:avLst/>
              <a:gdLst/>
              <a:ahLst/>
              <a:cxnLst/>
              <a:rect l="l" t="t" r="r" b="b"/>
              <a:pathLst>
                <a:path w="2436" h="5387" extrusionOk="0">
                  <a:moveTo>
                    <a:pt x="1417" y="0"/>
                  </a:moveTo>
                  <a:cubicBezTo>
                    <a:pt x="963" y="0"/>
                    <a:pt x="562" y="348"/>
                    <a:pt x="501" y="809"/>
                  </a:cubicBezTo>
                  <a:lnTo>
                    <a:pt x="67" y="4345"/>
                  </a:lnTo>
                  <a:cubicBezTo>
                    <a:pt x="0" y="4845"/>
                    <a:pt x="367" y="5312"/>
                    <a:pt x="868" y="5379"/>
                  </a:cubicBezTo>
                  <a:cubicBezTo>
                    <a:pt x="907" y="5384"/>
                    <a:pt x="947" y="5387"/>
                    <a:pt x="986" y="5387"/>
                  </a:cubicBezTo>
                  <a:cubicBezTo>
                    <a:pt x="1439" y="5387"/>
                    <a:pt x="1840" y="5039"/>
                    <a:pt x="1902" y="4578"/>
                  </a:cubicBezTo>
                  <a:lnTo>
                    <a:pt x="2369" y="1042"/>
                  </a:lnTo>
                  <a:cubicBezTo>
                    <a:pt x="2436" y="542"/>
                    <a:pt x="2069" y="75"/>
                    <a:pt x="1535" y="8"/>
                  </a:cubicBezTo>
                  <a:cubicBezTo>
                    <a:pt x="1495" y="3"/>
                    <a:pt x="1456" y="0"/>
                    <a:pt x="14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2725;p62">
              <a:extLst>
                <a:ext uri="{FF2B5EF4-FFF2-40B4-BE49-F238E27FC236}">
                  <a16:creationId xmlns:a16="http://schemas.microsoft.com/office/drawing/2014/main" id="{852E3D6E-FC41-2EB5-2AC6-2236391F3A83}"/>
                </a:ext>
              </a:extLst>
            </p:cNvPr>
            <p:cNvSpPr/>
            <p:nvPr/>
          </p:nvSpPr>
          <p:spPr>
            <a:xfrm>
              <a:off x="5210269" y="2237474"/>
              <a:ext cx="78241" cy="82644"/>
            </a:xfrm>
            <a:custGeom>
              <a:avLst/>
              <a:gdLst/>
              <a:ahLst/>
              <a:cxnLst/>
              <a:rect l="l" t="t" r="r" b="b"/>
              <a:pathLst>
                <a:path w="4371" h="4617" extrusionOk="0">
                  <a:moveTo>
                    <a:pt x="3312" y="1"/>
                  </a:moveTo>
                  <a:cubicBezTo>
                    <a:pt x="3049" y="1"/>
                    <a:pt x="2789" y="110"/>
                    <a:pt x="2603" y="334"/>
                  </a:cubicBezTo>
                  <a:lnTo>
                    <a:pt x="334" y="3102"/>
                  </a:lnTo>
                  <a:cubicBezTo>
                    <a:pt x="1" y="3469"/>
                    <a:pt x="67" y="4070"/>
                    <a:pt x="468" y="4403"/>
                  </a:cubicBezTo>
                  <a:cubicBezTo>
                    <a:pt x="641" y="4548"/>
                    <a:pt x="851" y="4617"/>
                    <a:pt x="1058" y="4617"/>
                  </a:cubicBezTo>
                  <a:cubicBezTo>
                    <a:pt x="1331" y="4617"/>
                    <a:pt x="1598" y="4497"/>
                    <a:pt x="1769" y="4270"/>
                  </a:cubicBezTo>
                  <a:lnTo>
                    <a:pt x="4037" y="1535"/>
                  </a:lnTo>
                  <a:cubicBezTo>
                    <a:pt x="4370" y="1134"/>
                    <a:pt x="4304" y="534"/>
                    <a:pt x="3903" y="200"/>
                  </a:cubicBezTo>
                  <a:cubicBezTo>
                    <a:pt x="3727" y="68"/>
                    <a:pt x="3519" y="1"/>
                    <a:pt x="33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2726;p62">
              <a:extLst>
                <a:ext uri="{FF2B5EF4-FFF2-40B4-BE49-F238E27FC236}">
                  <a16:creationId xmlns:a16="http://schemas.microsoft.com/office/drawing/2014/main" id="{AB4AAAB9-BA17-88B8-E2FE-1F775AAA29E3}"/>
                </a:ext>
              </a:extLst>
            </p:cNvPr>
            <p:cNvSpPr/>
            <p:nvPr/>
          </p:nvSpPr>
          <p:spPr>
            <a:xfrm>
              <a:off x="4845449" y="2098587"/>
              <a:ext cx="59732" cy="93277"/>
            </a:xfrm>
            <a:custGeom>
              <a:avLst/>
              <a:gdLst/>
              <a:ahLst/>
              <a:cxnLst/>
              <a:rect l="l" t="t" r="r" b="b"/>
              <a:pathLst>
                <a:path w="3337" h="5211" extrusionOk="0">
                  <a:moveTo>
                    <a:pt x="1026" y="0"/>
                  </a:moveTo>
                  <a:cubicBezTo>
                    <a:pt x="919" y="0"/>
                    <a:pt x="809" y="18"/>
                    <a:pt x="701" y="54"/>
                  </a:cubicBezTo>
                  <a:cubicBezTo>
                    <a:pt x="234" y="220"/>
                    <a:pt x="0" y="788"/>
                    <a:pt x="167" y="1255"/>
                  </a:cubicBezTo>
                  <a:lnTo>
                    <a:pt x="1435" y="4590"/>
                  </a:lnTo>
                  <a:cubicBezTo>
                    <a:pt x="1566" y="4982"/>
                    <a:pt x="1922" y="5211"/>
                    <a:pt x="2295" y="5211"/>
                  </a:cubicBezTo>
                  <a:cubicBezTo>
                    <a:pt x="2397" y="5211"/>
                    <a:pt x="2501" y="5193"/>
                    <a:pt x="2602" y="5157"/>
                  </a:cubicBezTo>
                  <a:cubicBezTo>
                    <a:pt x="3103" y="4957"/>
                    <a:pt x="3336" y="4423"/>
                    <a:pt x="3169" y="3956"/>
                  </a:cubicBezTo>
                  <a:lnTo>
                    <a:pt x="1902" y="621"/>
                  </a:lnTo>
                  <a:cubicBezTo>
                    <a:pt x="1771" y="229"/>
                    <a:pt x="1415" y="0"/>
                    <a:pt x="10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2727;p62">
              <a:extLst>
                <a:ext uri="{FF2B5EF4-FFF2-40B4-BE49-F238E27FC236}">
                  <a16:creationId xmlns:a16="http://schemas.microsoft.com/office/drawing/2014/main" id="{6E7A454E-7895-9F16-0947-BFDBC44A23C2}"/>
                </a:ext>
              </a:extLst>
            </p:cNvPr>
            <p:cNvSpPr/>
            <p:nvPr/>
          </p:nvSpPr>
          <p:spPr>
            <a:xfrm>
              <a:off x="4986967" y="2019129"/>
              <a:ext cx="83611" cy="77597"/>
            </a:xfrm>
            <a:custGeom>
              <a:avLst/>
              <a:gdLst/>
              <a:ahLst/>
              <a:cxnLst/>
              <a:rect l="l" t="t" r="r" b="b"/>
              <a:pathLst>
                <a:path w="4671" h="4335" extrusionOk="0">
                  <a:moveTo>
                    <a:pt x="3600" y="1"/>
                  </a:moveTo>
                  <a:cubicBezTo>
                    <a:pt x="3370" y="1"/>
                    <a:pt x="3140" y="85"/>
                    <a:pt x="2969" y="256"/>
                  </a:cubicBezTo>
                  <a:lnTo>
                    <a:pt x="400" y="2691"/>
                  </a:lnTo>
                  <a:cubicBezTo>
                    <a:pt x="0" y="3058"/>
                    <a:pt x="0" y="3659"/>
                    <a:pt x="367" y="4026"/>
                  </a:cubicBezTo>
                  <a:cubicBezTo>
                    <a:pt x="541" y="4235"/>
                    <a:pt x="789" y="4335"/>
                    <a:pt x="1042" y="4335"/>
                  </a:cubicBezTo>
                  <a:cubicBezTo>
                    <a:pt x="1274" y="4335"/>
                    <a:pt x="1510" y="4252"/>
                    <a:pt x="1701" y="4092"/>
                  </a:cubicBezTo>
                  <a:lnTo>
                    <a:pt x="4270" y="1657"/>
                  </a:lnTo>
                  <a:cubicBezTo>
                    <a:pt x="4637" y="1290"/>
                    <a:pt x="4670" y="690"/>
                    <a:pt x="4303" y="323"/>
                  </a:cubicBezTo>
                  <a:cubicBezTo>
                    <a:pt x="4126" y="110"/>
                    <a:pt x="3863" y="1"/>
                    <a:pt x="360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2728;p62">
              <a:extLst>
                <a:ext uri="{FF2B5EF4-FFF2-40B4-BE49-F238E27FC236}">
                  <a16:creationId xmlns:a16="http://schemas.microsoft.com/office/drawing/2014/main" id="{9835A87C-E760-9CBB-465F-8809042A5956}"/>
                </a:ext>
              </a:extLst>
            </p:cNvPr>
            <p:cNvSpPr/>
            <p:nvPr/>
          </p:nvSpPr>
          <p:spPr>
            <a:xfrm>
              <a:off x="5185800" y="2032304"/>
              <a:ext cx="60323" cy="93295"/>
            </a:xfrm>
            <a:custGeom>
              <a:avLst/>
              <a:gdLst/>
              <a:ahLst/>
              <a:cxnLst/>
              <a:rect l="l" t="t" r="r" b="b"/>
              <a:pathLst>
                <a:path w="3370" h="5212" extrusionOk="0">
                  <a:moveTo>
                    <a:pt x="1059" y="1"/>
                  </a:moveTo>
                  <a:cubicBezTo>
                    <a:pt x="952" y="1"/>
                    <a:pt x="842" y="18"/>
                    <a:pt x="734" y="54"/>
                  </a:cubicBezTo>
                  <a:cubicBezTo>
                    <a:pt x="267" y="254"/>
                    <a:pt x="0" y="788"/>
                    <a:pt x="200" y="1255"/>
                  </a:cubicBezTo>
                  <a:lnTo>
                    <a:pt x="1434" y="4591"/>
                  </a:lnTo>
                  <a:cubicBezTo>
                    <a:pt x="1591" y="4983"/>
                    <a:pt x="1953" y="5211"/>
                    <a:pt x="2327" y="5211"/>
                  </a:cubicBezTo>
                  <a:cubicBezTo>
                    <a:pt x="2430" y="5211"/>
                    <a:pt x="2534" y="5194"/>
                    <a:pt x="2635" y="5158"/>
                  </a:cubicBezTo>
                  <a:cubicBezTo>
                    <a:pt x="3136" y="4958"/>
                    <a:pt x="3369" y="4424"/>
                    <a:pt x="3202" y="3957"/>
                  </a:cubicBezTo>
                  <a:lnTo>
                    <a:pt x="1935" y="621"/>
                  </a:lnTo>
                  <a:cubicBezTo>
                    <a:pt x="1804" y="229"/>
                    <a:pt x="1448" y="1"/>
                    <a:pt x="10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2729;p62">
              <a:extLst>
                <a:ext uri="{FF2B5EF4-FFF2-40B4-BE49-F238E27FC236}">
                  <a16:creationId xmlns:a16="http://schemas.microsoft.com/office/drawing/2014/main" id="{4897A705-CFC7-9DEB-AC53-46A055F7DEFF}"/>
                </a:ext>
              </a:extLst>
            </p:cNvPr>
            <p:cNvSpPr/>
            <p:nvPr/>
          </p:nvSpPr>
          <p:spPr>
            <a:xfrm>
              <a:off x="4995326" y="2189108"/>
              <a:ext cx="35836" cy="36444"/>
            </a:xfrm>
            <a:custGeom>
              <a:avLst/>
              <a:gdLst/>
              <a:ahLst/>
              <a:cxnLst/>
              <a:rect l="l" t="t" r="r" b="b"/>
              <a:pathLst>
                <a:path w="2002" h="2036" extrusionOk="0">
                  <a:moveTo>
                    <a:pt x="2002" y="0"/>
                  </a:moveTo>
                  <a:lnTo>
                    <a:pt x="0" y="34"/>
                  </a:lnTo>
                  <a:lnTo>
                    <a:pt x="0" y="2035"/>
                  </a:lnTo>
                  <a:lnTo>
                    <a:pt x="2002" y="2035"/>
                  </a:lnTo>
                  <a:lnTo>
                    <a:pt x="200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2730;p62">
              <a:extLst>
                <a:ext uri="{FF2B5EF4-FFF2-40B4-BE49-F238E27FC236}">
                  <a16:creationId xmlns:a16="http://schemas.microsoft.com/office/drawing/2014/main" id="{09E413A1-B3B7-8858-13E0-6936E735D57A}"/>
                </a:ext>
              </a:extLst>
            </p:cNvPr>
            <p:cNvSpPr/>
            <p:nvPr/>
          </p:nvSpPr>
          <p:spPr>
            <a:xfrm>
              <a:off x="5103997" y="1912052"/>
              <a:ext cx="36426" cy="36444"/>
            </a:xfrm>
            <a:custGeom>
              <a:avLst/>
              <a:gdLst/>
              <a:ahLst/>
              <a:cxnLst/>
              <a:rect l="l" t="t" r="r" b="b"/>
              <a:pathLst>
                <a:path w="2035" h="2036" extrusionOk="0">
                  <a:moveTo>
                    <a:pt x="2035" y="0"/>
                  </a:moveTo>
                  <a:lnTo>
                    <a:pt x="0" y="34"/>
                  </a:lnTo>
                  <a:lnTo>
                    <a:pt x="33" y="2035"/>
                  </a:lnTo>
                  <a:lnTo>
                    <a:pt x="2035" y="2002"/>
                  </a:lnTo>
                  <a:lnTo>
                    <a:pt x="203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2731;p62">
              <a:extLst>
                <a:ext uri="{FF2B5EF4-FFF2-40B4-BE49-F238E27FC236}">
                  <a16:creationId xmlns:a16="http://schemas.microsoft.com/office/drawing/2014/main" id="{35D96F64-9D1D-6260-4067-32FC5041B75D}"/>
                </a:ext>
              </a:extLst>
            </p:cNvPr>
            <p:cNvSpPr/>
            <p:nvPr/>
          </p:nvSpPr>
          <p:spPr>
            <a:xfrm>
              <a:off x="5419860" y="2211787"/>
              <a:ext cx="36426" cy="36444"/>
            </a:xfrm>
            <a:custGeom>
              <a:avLst/>
              <a:gdLst/>
              <a:ahLst/>
              <a:cxnLst/>
              <a:rect l="l" t="t" r="r" b="b"/>
              <a:pathLst>
                <a:path w="2035" h="2036" extrusionOk="0">
                  <a:moveTo>
                    <a:pt x="2001" y="1"/>
                  </a:moveTo>
                  <a:lnTo>
                    <a:pt x="0" y="34"/>
                  </a:lnTo>
                  <a:lnTo>
                    <a:pt x="33" y="2036"/>
                  </a:lnTo>
                  <a:lnTo>
                    <a:pt x="2035" y="2002"/>
                  </a:lnTo>
                  <a:lnTo>
                    <a:pt x="200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2732;p62">
              <a:extLst>
                <a:ext uri="{FF2B5EF4-FFF2-40B4-BE49-F238E27FC236}">
                  <a16:creationId xmlns:a16="http://schemas.microsoft.com/office/drawing/2014/main" id="{EA0E33C8-0428-110B-85B1-70F37127FB3A}"/>
                </a:ext>
              </a:extLst>
            </p:cNvPr>
            <p:cNvSpPr/>
            <p:nvPr/>
          </p:nvSpPr>
          <p:spPr>
            <a:xfrm>
              <a:off x="5301631" y="2514512"/>
              <a:ext cx="36444" cy="36444"/>
            </a:xfrm>
            <a:custGeom>
              <a:avLst/>
              <a:gdLst/>
              <a:ahLst/>
              <a:cxnLst/>
              <a:rect l="l" t="t" r="r" b="b"/>
              <a:pathLst>
                <a:path w="2036" h="2036" extrusionOk="0">
                  <a:moveTo>
                    <a:pt x="2002" y="1"/>
                  </a:moveTo>
                  <a:lnTo>
                    <a:pt x="0" y="34"/>
                  </a:lnTo>
                  <a:lnTo>
                    <a:pt x="0" y="2036"/>
                  </a:lnTo>
                  <a:lnTo>
                    <a:pt x="2035" y="2036"/>
                  </a:lnTo>
                  <a:lnTo>
                    <a:pt x="200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2733;p62">
              <a:extLst>
                <a:ext uri="{FF2B5EF4-FFF2-40B4-BE49-F238E27FC236}">
                  <a16:creationId xmlns:a16="http://schemas.microsoft.com/office/drawing/2014/main" id="{8427A77F-95CB-B499-C4C2-03E87B15E3EB}"/>
                </a:ext>
              </a:extLst>
            </p:cNvPr>
            <p:cNvSpPr/>
            <p:nvPr/>
          </p:nvSpPr>
          <p:spPr>
            <a:xfrm>
              <a:off x="5759602" y="2078038"/>
              <a:ext cx="158845" cy="166022"/>
            </a:xfrm>
            <a:custGeom>
              <a:avLst/>
              <a:gdLst/>
              <a:ahLst/>
              <a:cxnLst/>
              <a:rect l="l" t="t" r="r" b="b"/>
              <a:pathLst>
                <a:path w="8874" h="9275" extrusionOk="0">
                  <a:moveTo>
                    <a:pt x="6205" y="1"/>
                  </a:moveTo>
                  <a:cubicBezTo>
                    <a:pt x="5971" y="1"/>
                    <a:pt x="5738" y="34"/>
                    <a:pt x="5504" y="101"/>
                  </a:cubicBezTo>
                  <a:cubicBezTo>
                    <a:pt x="4170" y="401"/>
                    <a:pt x="2969" y="1135"/>
                    <a:pt x="2035" y="2136"/>
                  </a:cubicBezTo>
                  <a:lnTo>
                    <a:pt x="1935" y="2102"/>
                  </a:lnTo>
                  <a:lnTo>
                    <a:pt x="1802" y="2403"/>
                  </a:lnTo>
                  <a:lnTo>
                    <a:pt x="1568" y="2636"/>
                  </a:lnTo>
                  <a:cubicBezTo>
                    <a:pt x="1068" y="3303"/>
                    <a:pt x="701" y="4037"/>
                    <a:pt x="467" y="4804"/>
                  </a:cubicBezTo>
                  <a:lnTo>
                    <a:pt x="167" y="5805"/>
                  </a:lnTo>
                  <a:cubicBezTo>
                    <a:pt x="167" y="5838"/>
                    <a:pt x="167" y="5838"/>
                    <a:pt x="167" y="5872"/>
                  </a:cubicBezTo>
                  <a:cubicBezTo>
                    <a:pt x="134" y="5905"/>
                    <a:pt x="134" y="5972"/>
                    <a:pt x="134" y="6005"/>
                  </a:cubicBezTo>
                  <a:cubicBezTo>
                    <a:pt x="134" y="6038"/>
                    <a:pt x="134" y="6072"/>
                    <a:pt x="134" y="6072"/>
                  </a:cubicBezTo>
                  <a:cubicBezTo>
                    <a:pt x="134" y="6079"/>
                    <a:pt x="135" y="6082"/>
                    <a:pt x="138" y="6082"/>
                  </a:cubicBezTo>
                  <a:cubicBezTo>
                    <a:pt x="142" y="6082"/>
                    <a:pt x="147" y="6074"/>
                    <a:pt x="148" y="6074"/>
                  </a:cubicBezTo>
                  <a:lnTo>
                    <a:pt x="148" y="6074"/>
                  </a:lnTo>
                  <a:cubicBezTo>
                    <a:pt x="149" y="6074"/>
                    <a:pt x="146" y="6081"/>
                    <a:pt x="134" y="6105"/>
                  </a:cubicBezTo>
                  <a:cubicBezTo>
                    <a:pt x="100" y="6205"/>
                    <a:pt x="100" y="6272"/>
                    <a:pt x="100" y="6339"/>
                  </a:cubicBezTo>
                  <a:cubicBezTo>
                    <a:pt x="0" y="7473"/>
                    <a:pt x="634" y="8574"/>
                    <a:pt x="1701" y="9041"/>
                  </a:cubicBezTo>
                  <a:cubicBezTo>
                    <a:pt x="1802" y="9074"/>
                    <a:pt x="1902" y="9141"/>
                    <a:pt x="2002" y="9174"/>
                  </a:cubicBezTo>
                  <a:cubicBezTo>
                    <a:pt x="2168" y="9207"/>
                    <a:pt x="2369" y="9241"/>
                    <a:pt x="2535" y="9274"/>
                  </a:cubicBezTo>
                  <a:lnTo>
                    <a:pt x="2902" y="9274"/>
                  </a:lnTo>
                  <a:cubicBezTo>
                    <a:pt x="3002" y="9241"/>
                    <a:pt x="3136" y="9241"/>
                    <a:pt x="3236" y="9207"/>
                  </a:cubicBezTo>
                  <a:lnTo>
                    <a:pt x="3436" y="9174"/>
                  </a:lnTo>
                  <a:cubicBezTo>
                    <a:pt x="3670" y="9141"/>
                    <a:pt x="3903" y="9041"/>
                    <a:pt x="4137" y="8974"/>
                  </a:cubicBezTo>
                  <a:cubicBezTo>
                    <a:pt x="5504" y="8474"/>
                    <a:pt x="6672" y="7540"/>
                    <a:pt x="7472" y="6372"/>
                  </a:cubicBezTo>
                  <a:lnTo>
                    <a:pt x="7506" y="6339"/>
                  </a:lnTo>
                  <a:cubicBezTo>
                    <a:pt x="7672" y="6072"/>
                    <a:pt x="7806" y="5838"/>
                    <a:pt x="7939" y="5571"/>
                  </a:cubicBezTo>
                  <a:lnTo>
                    <a:pt x="8406" y="4838"/>
                  </a:lnTo>
                  <a:lnTo>
                    <a:pt x="8306" y="4804"/>
                  </a:lnTo>
                  <a:lnTo>
                    <a:pt x="8340" y="4637"/>
                  </a:lnTo>
                  <a:cubicBezTo>
                    <a:pt x="8373" y="4571"/>
                    <a:pt x="8406" y="4537"/>
                    <a:pt x="8406" y="4471"/>
                  </a:cubicBezTo>
                  <a:lnTo>
                    <a:pt x="8706" y="3470"/>
                  </a:lnTo>
                  <a:cubicBezTo>
                    <a:pt x="8840" y="3036"/>
                    <a:pt x="8873" y="2569"/>
                    <a:pt x="8773" y="2102"/>
                  </a:cubicBezTo>
                  <a:cubicBezTo>
                    <a:pt x="8740" y="2002"/>
                    <a:pt x="8706" y="1869"/>
                    <a:pt x="8673" y="1769"/>
                  </a:cubicBezTo>
                  <a:cubicBezTo>
                    <a:pt x="8640" y="1735"/>
                    <a:pt x="8640" y="1702"/>
                    <a:pt x="8640" y="1669"/>
                  </a:cubicBezTo>
                  <a:cubicBezTo>
                    <a:pt x="8606" y="1602"/>
                    <a:pt x="8573" y="1569"/>
                    <a:pt x="8540" y="1502"/>
                  </a:cubicBezTo>
                  <a:cubicBezTo>
                    <a:pt x="8473" y="1335"/>
                    <a:pt x="8373" y="1168"/>
                    <a:pt x="8239" y="1002"/>
                  </a:cubicBezTo>
                  <a:lnTo>
                    <a:pt x="8206" y="968"/>
                  </a:lnTo>
                  <a:lnTo>
                    <a:pt x="8206" y="968"/>
                  </a:lnTo>
                  <a:cubicBezTo>
                    <a:pt x="8207" y="969"/>
                    <a:pt x="8239" y="1002"/>
                    <a:pt x="8239" y="1035"/>
                  </a:cubicBezTo>
                  <a:cubicBezTo>
                    <a:pt x="8273" y="1235"/>
                    <a:pt x="8273" y="1469"/>
                    <a:pt x="8206" y="1702"/>
                  </a:cubicBezTo>
                  <a:lnTo>
                    <a:pt x="7973" y="2503"/>
                  </a:lnTo>
                  <a:cubicBezTo>
                    <a:pt x="7472" y="4104"/>
                    <a:pt x="6138" y="5371"/>
                    <a:pt x="4503" y="5772"/>
                  </a:cubicBezTo>
                  <a:cubicBezTo>
                    <a:pt x="4370" y="5805"/>
                    <a:pt x="4203" y="5805"/>
                    <a:pt x="4070" y="5805"/>
                  </a:cubicBezTo>
                  <a:cubicBezTo>
                    <a:pt x="3703" y="5772"/>
                    <a:pt x="3369" y="5605"/>
                    <a:pt x="3136" y="5338"/>
                  </a:cubicBezTo>
                  <a:cubicBezTo>
                    <a:pt x="3102" y="5271"/>
                    <a:pt x="3036" y="5171"/>
                    <a:pt x="3002" y="5104"/>
                  </a:cubicBezTo>
                  <a:cubicBezTo>
                    <a:pt x="2836" y="4838"/>
                    <a:pt x="2769" y="4537"/>
                    <a:pt x="2836" y="4237"/>
                  </a:cubicBezTo>
                  <a:cubicBezTo>
                    <a:pt x="2836" y="4170"/>
                    <a:pt x="2836" y="4070"/>
                    <a:pt x="2869" y="4004"/>
                  </a:cubicBezTo>
                  <a:lnTo>
                    <a:pt x="3102" y="3203"/>
                  </a:lnTo>
                  <a:cubicBezTo>
                    <a:pt x="3169" y="3036"/>
                    <a:pt x="3236" y="2836"/>
                    <a:pt x="3303" y="2669"/>
                  </a:cubicBezTo>
                  <a:cubicBezTo>
                    <a:pt x="3903" y="1368"/>
                    <a:pt x="5004" y="401"/>
                    <a:pt x="63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2734;p62">
              <a:extLst>
                <a:ext uri="{FF2B5EF4-FFF2-40B4-BE49-F238E27FC236}">
                  <a16:creationId xmlns:a16="http://schemas.microsoft.com/office/drawing/2014/main" id="{9E08F95B-A007-4C69-2D0D-CACA467B32C6}"/>
                </a:ext>
              </a:extLst>
            </p:cNvPr>
            <p:cNvSpPr/>
            <p:nvPr/>
          </p:nvSpPr>
          <p:spPr>
            <a:xfrm>
              <a:off x="5874234" y="2078647"/>
              <a:ext cx="18" cy="18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rgbClr val="2542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2735;p62">
              <a:extLst>
                <a:ext uri="{FF2B5EF4-FFF2-40B4-BE49-F238E27FC236}">
                  <a16:creationId xmlns:a16="http://schemas.microsoft.com/office/drawing/2014/main" id="{A8B2C3F3-9EB5-BFEA-DC0D-D42912B8F3DE}"/>
                </a:ext>
              </a:extLst>
            </p:cNvPr>
            <p:cNvSpPr/>
            <p:nvPr/>
          </p:nvSpPr>
          <p:spPr>
            <a:xfrm>
              <a:off x="5781100" y="2044977"/>
              <a:ext cx="156822" cy="165647"/>
            </a:xfrm>
            <a:custGeom>
              <a:avLst/>
              <a:gdLst/>
              <a:ahLst/>
              <a:cxnLst/>
              <a:rect l="l" t="t" r="r" b="b"/>
              <a:pathLst>
                <a:path w="8761" h="9254" extrusionOk="0">
                  <a:moveTo>
                    <a:pt x="5671" y="1781"/>
                  </a:moveTo>
                  <a:cubicBezTo>
                    <a:pt x="6303" y="1781"/>
                    <a:pt x="6894" y="2219"/>
                    <a:pt x="7038" y="2882"/>
                  </a:cubicBezTo>
                  <a:cubicBezTo>
                    <a:pt x="7072" y="3049"/>
                    <a:pt x="7072" y="3249"/>
                    <a:pt x="7038" y="3416"/>
                  </a:cubicBezTo>
                  <a:cubicBezTo>
                    <a:pt x="7038" y="3449"/>
                    <a:pt x="7005" y="3516"/>
                    <a:pt x="7005" y="3549"/>
                  </a:cubicBezTo>
                  <a:lnTo>
                    <a:pt x="6772" y="4283"/>
                  </a:lnTo>
                  <a:lnTo>
                    <a:pt x="6738" y="4350"/>
                  </a:lnTo>
                  <a:cubicBezTo>
                    <a:pt x="6238" y="5984"/>
                    <a:pt x="4937" y="7218"/>
                    <a:pt x="3302" y="7619"/>
                  </a:cubicBezTo>
                  <a:cubicBezTo>
                    <a:pt x="3136" y="7652"/>
                    <a:pt x="3002" y="7652"/>
                    <a:pt x="2869" y="7652"/>
                  </a:cubicBezTo>
                  <a:cubicBezTo>
                    <a:pt x="2735" y="7652"/>
                    <a:pt x="2602" y="7619"/>
                    <a:pt x="2502" y="7585"/>
                  </a:cubicBezTo>
                  <a:cubicBezTo>
                    <a:pt x="2268" y="7485"/>
                    <a:pt x="2068" y="7352"/>
                    <a:pt x="1935" y="7185"/>
                  </a:cubicBezTo>
                  <a:cubicBezTo>
                    <a:pt x="1901" y="7152"/>
                    <a:pt x="1901" y="7152"/>
                    <a:pt x="1901" y="7118"/>
                  </a:cubicBezTo>
                  <a:cubicBezTo>
                    <a:pt x="1835" y="7085"/>
                    <a:pt x="1801" y="7018"/>
                    <a:pt x="1768" y="6985"/>
                  </a:cubicBezTo>
                  <a:cubicBezTo>
                    <a:pt x="1601" y="6718"/>
                    <a:pt x="1568" y="6384"/>
                    <a:pt x="1601" y="6084"/>
                  </a:cubicBezTo>
                  <a:cubicBezTo>
                    <a:pt x="1601" y="6017"/>
                    <a:pt x="1635" y="5951"/>
                    <a:pt x="1668" y="5884"/>
                  </a:cubicBezTo>
                  <a:lnTo>
                    <a:pt x="1901" y="5083"/>
                  </a:lnTo>
                  <a:cubicBezTo>
                    <a:pt x="1935" y="4883"/>
                    <a:pt x="2035" y="4717"/>
                    <a:pt x="2102" y="4516"/>
                  </a:cubicBezTo>
                  <a:cubicBezTo>
                    <a:pt x="2535" y="3582"/>
                    <a:pt x="3236" y="2782"/>
                    <a:pt x="4170" y="2281"/>
                  </a:cubicBezTo>
                  <a:cubicBezTo>
                    <a:pt x="4403" y="2148"/>
                    <a:pt x="4670" y="2048"/>
                    <a:pt x="4937" y="1948"/>
                  </a:cubicBezTo>
                  <a:lnTo>
                    <a:pt x="5170" y="1881"/>
                  </a:lnTo>
                  <a:lnTo>
                    <a:pt x="5204" y="1881"/>
                  </a:lnTo>
                  <a:cubicBezTo>
                    <a:pt x="5237" y="1881"/>
                    <a:pt x="5304" y="1848"/>
                    <a:pt x="5371" y="1814"/>
                  </a:cubicBezTo>
                  <a:cubicBezTo>
                    <a:pt x="5471" y="1792"/>
                    <a:pt x="5572" y="1781"/>
                    <a:pt x="5671" y="1781"/>
                  </a:cubicBezTo>
                  <a:close/>
                  <a:moveTo>
                    <a:pt x="5988" y="0"/>
                  </a:moveTo>
                  <a:cubicBezTo>
                    <a:pt x="5775" y="0"/>
                    <a:pt x="5557" y="26"/>
                    <a:pt x="5337" y="80"/>
                  </a:cubicBezTo>
                  <a:cubicBezTo>
                    <a:pt x="5237" y="113"/>
                    <a:pt x="5137" y="113"/>
                    <a:pt x="5037" y="147"/>
                  </a:cubicBezTo>
                  <a:cubicBezTo>
                    <a:pt x="4770" y="247"/>
                    <a:pt x="4503" y="313"/>
                    <a:pt x="4270" y="447"/>
                  </a:cubicBezTo>
                  <a:cubicBezTo>
                    <a:pt x="3236" y="880"/>
                    <a:pt x="2302" y="1581"/>
                    <a:pt x="1601" y="2448"/>
                  </a:cubicBezTo>
                  <a:cubicBezTo>
                    <a:pt x="1568" y="2615"/>
                    <a:pt x="1501" y="2715"/>
                    <a:pt x="1434" y="2782"/>
                  </a:cubicBezTo>
                  <a:lnTo>
                    <a:pt x="1368" y="2882"/>
                  </a:lnTo>
                  <a:cubicBezTo>
                    <a:pt x="1334" y="2915"/>
                    <a:pt x="1301" y="2982"/>
                    <a:pt x="1268" y="3015"/>
                  </a:cubicBezTo>
                  <a:cubicBezTo>
                    <a:pt x="1234" y="3049"/>
                    <a:pt x="1201" y="3115"/>
                    <a:pt x="1168" y="3149"/>
                  </a:cubicBezTo>
                  <a:lnTo>
                    <a:pt x="1101" y="3282"/>
                  </a:lnTo>
                  <a:cubicBezTo>
                    <a:pt x="1068" y="3349"/>
                    <a:pt x="1001" y="3449"/>
                    <a:pt x="967" y="3516"/>
                  </a:cubicBezTo>
                  <a:cubicBezTo>
                    <a:pt x="901" y="3582"/>
                    <a:pt x="867" y="3682"/>
                    <a:pt x="834" y="3783"/>
                  </a:cubicBezTo>
                  <a:cubicBezTo>
                    <a:pt x="801" y="3816"/>
                    <a:pt x="801" y="3849"/>
                    <a:pt x="767" y="3883"/>
                  </a:cubicBezTo>
                  <a:cubicBezTo>
                    <a:pt x="734" y="3983"/>
                    <a:pt x="667" y="4116"/>
                    <a:pt x="634" y="4216"/>
                  </a:cubicBezTo>
                  <a:cubicBezTo>
                    <a:pt x="534" y="4416"/>
                    <a:pt x="467" y="4650"/>
                    <a:pt x="400" y="4850"/>
                  </a:cubicBezTo>
                  <a:lnTo>
                    <a:pt x="100" y="5851"/>
                  </a:lnTo>
                  <a:cubicBezTo>
                    <a:pt x="33" y="6017"/>
                    <a:pt x="0" y="6184"/>
                    <a:pt x="0" y="6351"/>
                  </a:cubicBezTo>
                  <a:lnTo>
                    <a:pt x="0" y="6451"/>
                  </a:lnTo>
                  <a:cubicBezTo>
                    <a:pt x="0" y="6484"/>
                    <a:pt x="0" y="6518"/>
                    <a:pt x="0" y="6518"/>
                  </a:cubicBezTo>
                  <a:cubicBezTo>
                    <a:pt x="0" y="6551"/>
                    <a:pt x="0" y="6585"/>
                    <a:pt x="0" y="6618"/>
                  </a:cubicBezTo>
                  <a:lnTo>
                    <a:pt x="0" y="6718"/>
                  </a:lnTo>
                  <a:cubicBezTo>
                    <a:pt x="0" y="6751"/>
                    <a:pt x="0" y="6751"/>
                    <a:pt x="0" y="6785"/>
                  </a:cubicBezTo>
                  <a:lnTo>
                    <a:pt x="0" y="6951"/>
                  </a:lnTo>
                  <a:cubicBezTo>
                    <a:pt x="0" y="7018"/>
                    <a:pt x="33" y="7118"/>
                    <a:pt x="33" y="7218"/>
                  </a:cubicBezTo>
                  <a:cubicBezTo>
                    <a:pt x="67" y="7252"/>
                    <a:pt x="67" y="7318"/>
                    <a:pt x="100" y="7352"/>
                  </a:cubicBezTo>
                  <a:lnTo>
                    <a:pt x="100" y="7385"/>
                  </a:lnTo>
                  <a:cubicBezTo>
                    <a:pt x="100" y="7452"/>
                    <a:pt x="134" y="7519"/>
                    <a:pt x="167" y="7585"/>
                  </a:cubicBezTo>
                  <a:cubicBezTo>
                    <a:pt x="167" y="7619"/>
                    <a:pt x="200" y="7652"/>
                    <a:pt x="200" y="7685"/>
                  </a:cubicBezTo>
                  <a:lnTo>
                    <a:pt x="200" y="7752"/>
                  </a:lnTo>
                  <a:cubicBezTo>
                    <a:pt x="234" y="7819"/>
                    <a:pt x="267" y="7885"/>
                    <a:pt x="334" y="7952"/>
                  </a:cubicBezTo>
                  <a:cubicBezTo>
                    <a:pt x="434" y="8152"/>
                    <a:pt x="534" y="8319"/>
                    <a:pt x="701" y="8453"/>
                  </a:cubicBezTo>
                  <a:cubicBezTo>
                    <a:pt x="767" y="8553"/>
                    <a:pt x="834" y="8619"/>
                    <a:pt x="934" y="8686"/>
                  </a:cubicBezTo>
                  <a:lnTo>
                    <a:pt x="1034" y="8786"/>
                  </a:lnTo>
                  <a:lnTo>
                    <a:pt x="1134" y="8853"/>
                  </a:lnTo>
                  <a:lnTo>
                    <a:pt x="1168" y="8853"/>
                  </a:lnTo>
                  <a:cubicBezTo>
                    <a:pt x="1201" y="8886"/>
                    <a:pt x="1234" y="8886"/>
                    <a:pt x="1234" y="8886"/>
                  </a:cubicBezTo>
                  <a:cubicBezTo>
                    <a:pt x="1268" y="8920"/>
                    <a:pt x="1301" y="8953"/>
                    <a:pt x="1334" y="8953"/>
                  </a:cubicBezTo>
                  <a:lnTo>
                    <a:pt x="1468" y="9020"/>
                  </a:lnTo>
                  <a:cubicBezTo>
                    <a:pt x="1535" y="9053"/>
                    <a:pt x="1635" y="9120"/>
                    <a:pt x="1735" y="9120"/>
                  </a:cubicBezTo>
                  <a:cubicBezTo>
                    <a:pt x="1801" y="9153"/>
                    <a:pt x="1868" y="9186"/>
                    <a:pt x="1935" y="9186"/>
                  </a:cubicBezTo>
                  <a:cubicBezTo>
                    <a:pt x="1968" y="9220"/>
                    <a:pt x="2002" y="9220"/>
                    <a:pt x="2035" y="9220"/>
                  </a:cubicBezTo>
                  <a:lnTo>
                    <a:pt x="2068" y="9220"/>
                  </a:lnTo>
                  <a:lnTo>
                    <a:pt x="2302" y="9253"/>
                  </a:lnTo>
                  <a:lnTo>
                    <a:pt x="2702" y="9253"/>
                  </a:lnTo>
                  <a:cubicBezTo>
                    <a:pt x="2902" y="9253"/>
                    <a:pt x="3102" y="9220"/>
                    <a:pt x="3269" y="9186"/>
                  </a:cubicBezTo>
                  <a:cubicBezTo>
                    <a:pt x="4837" y="8786"/>
                    <a:pt x="6205" y="7885"/>
                    <a:pt x="7172" y="6618"/>
                  </a:cubicBezTo>
                  <a:cubicBezTo>
                    <a:pt x="7672" y="5984"/>
                    <a:pt x="8039" y="5250"/>
                    <a:pt x="8273" y="4483"/>
                  </a:cubicBezTo>
                  <a:lnTo>
                    <a:pt x="8506" y="3682"/>
                  </a:lnTo>
                  <a:lnTo>
                    <a:pt x="8573" y="3482"/>
                  </a:lnTo>
                  <a:cubicBezTo>
                    <a:pt x="8640" y="3282"/>
                    <a:pt x="8673" y="3049"/>
                    <a:pt x="8673" y="2849"/>
                  </a:cubicBezTo>
                  <a:cubicBezTo>
                    <a:pt x="8761" y="1271"/>
                    <a:pt x="7492" y="0"/>
                    <a:pt x="598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2736;p62">
              <a:extLst>
                <a:ext uri="{FF2B5EF4-FFF2-40B4-BE49-F238E27FC236}">
                  <a16:creationId xmlns:a16="http://schemas.microsoft.com/office/drawing/2014/main" id="{65A96568-4108-8E5E-1B74-461215E77523}"/>
                </a:ext>
              </a:extLst>
            </p:cNvPr>
            <p:cNvSpPr/>
            <p:nvPr/>
          </p:nvSpPr>
          <p:spPr>
            <a:xfrm>
              <a:off x="5906490" y="2095365"/>
              <a:ext cx="609" cy="1199"/>
            </a:xfrm>
            <a:custGeom>
              <a:avLst/>
              <a:gdLst/>
              <a:ahLst/>
              <a:cxnLst/>
              <a:rect l="l" t="t" r="r" b="b"/>
              <a:pathLst>
                <a:path w="34" h="67" extrusionOk="0">
                  <a:moveTo>
                    <a:pt x="0" y="0"/>
                  </a:moveTo>
                  <a:cubicBezTo>
                    <a:pt x="0" y="17"/>
                    <a:pt x="8" y="25"/>
                    <a:pt x="17" y="34"/>
                  </a:cubicBezTo>
                  <a:lnTo>
                    <a:pt x="0" y="0"/>
                  </a:lnTo>
                  <a:close/>
                  <a:moveTo>
                    <a:pt x="17" y="34"/>
                  </a:moveTo>
                  <a:lnTo>
                    <a:pt x="33" y="67"/>
                  </a:lnTo>
                  <a:cubicBezTo>
                    <a:pt x="33" y="50"/>
                    <a:pt x="25" y="42"/>
                    <a:pt x="17" y="34"/>
                  </a:cubicBezTo>
                  <a:close/>
                </a:path>
              </a:pathLst>
            </a:custGeom>
            <a:solidFill>
              <a:srgbClr val="99CA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2737;p62">
              <a:extLst>
                <a:ext uri="{FF2B5EF4-FFF2-40B4-BE49-F238E27FC236}">
                  <a16:creationId xmlns:a16="http://schemas.microsoft.com/office/drawing/2014/main" id="{C81F533D-AFBD-6D65-0564-0F30ED6A5AB8}"/>
                </a:ext>
              </a:extLst>
            </p:cNvPr>
            <p:cNvSpPr/>
            <p:nvPr/>
          </p:nvSpPr>
          <p:spPr>
            <a:xfrm>
              <a:off x="5874234" y="2078038"/>
              <a:ext cx="18" cy="18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solidFill>
              <a:srgbClr val="99CA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2738;p62">
              <a:extLst>
                <a:ext uri="{FF2B5EF4-FFF2-40B4-BE49-F238E27FC236}">
                  <a16:creationId xmlns:a16="http://schemas.microsoft.com/office/drawing/2014/main" id="{2ED2F25F-590D-1017-DDDA-390221BCD8B0}"/>
                </a:ext>
              </a:extLst>
            </p:cNvPr>
            <p:cNvSpPr/>
            <p:nvPr/>
          </p:nvSpPr>
          <p:spPr>
            <a:xfrm>
              <a:off x="5802580" y="2120443"/>
              <a:ext cx="65102" cy="75842"/>
            </a:xfrm>
            <a:custGeom>
              <a:avLst/>
              <a:gdLst/>
              <a:ahLst/>
              <a:cxnLst/>
              <a:rect l="l" t="t" r="r" b="b"/>
              <a:pathLst>
                <a:path w="3637" h="4237" extrusionOk="0">
                  <a:moveTo>
                    <a:pt x="3036" y="0"/>
                  </a:moveTo>
                  <a:lnTo>
                    <a:pt x="1" y="3770"/>
                  </a:lnTo>
                  <a:lnTo>
                    <a:pt x="601" y="4237"/>
                  </a:lnTo>
                  <a:lnTo>
                    <a:pt x="3637" y="467"/>
                  </a:lnTo>
                  <a:lnTo>
                    <a:pt x="303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2739;p62">
              <a:extLst>
                <a:ext uri="{FF2B5EF4-FFF2-40B4-BE49-F238E27FC236}">
                  <a16:creationId xmlns:a16="http://schemas.microsoft.com/office/drawing/2014/main" id="{12D05597-37F3-A5A8-048A-8E3B3928F197}"/>
                </a:ext>
              </a:extLst>
            </p:cNvPr>
            <p:cNvSpPr/>
            <p:nvPr/>
          </p:nvSpPr>
          <p:spPr>
            <a:xfrm>
              <a:off x="5856925" y="2097155"/>
              <a:ext cx="80031" cy="36444"/>
            </a:xfrm>
            <a:custGeom>
              <a:avLst/>
              <a:gdLst/>
              <a:ahLst/>
              <a:cxnLst/>
              <a:rect l="l" t="t" r="r" b="b"/>
              <a:pathLst>
                <a:path w="4471" h="2036" extrusionOk="0">
                  <a:moveTo>
                    <a:pt x="4470" y="0"/>
                  </a:moveTo>
                  <a:lnTo>
                    <a:pt x="3103" y="434"/>
                  </a:lnTo>
                  <a:lnTo>
                    <a:pt x="2802" y="501"/>
                  </a:lnTo>
                  <a:lnTo>
                    <a:pt x="568" y="1168"/>
                  </a:lnTo>
                  <a:lnTo>
                    <a:pt x="34" y="1301"/>
                  </a:lnTo>
                  <a:lnTo>
                    <a:pt x="0" y="1301"/>
                  </a:lnTo>
                  <a:lnTo>
                    <a:pt x="134" y="1701"/>
                  </a:lnTo>
                  <a:lnTo>
                    <a:pt x="234" y="2035"/>
                  </a:lnTo>
                  <a:lnTo>
                    <a:pt x="434" y="1968"/>
                  </a:lnTo>
                  <a:lnTo>
                    <a:pt x="2569" y="1335"/>
                  </a:lnTo>
                  <a:lnTo>
                    <a:pt x="3336" y="1101"/>
                  </a:lnTo>
                  <a:lnTo>
                    <a:pt x="4304" y="834"/>
                  </a:lnTo>
                  <a:lnTo>
                    <a:pt x="4370" y="634"/>
                  </a:lnTo>
                  <a:cubicBezTo>
                    <a:pt x="4404" y="434"/>
                    <a:pt x="4470" y="234"/>
                    <a:pt x="44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2740;p62">
              <a:extLst>
                <a:ext uri="{FF2B5EF4-FFF2-40B4-BE49-F238E27FC236}">
                  <a16:creationId xmlns:a16="http://schemas.microsoft.com/office/drawing/2014/main" id="{13FDBF0A-F433-7212-965C-EB13E4C84E59}"/>
                </a:ext>
              </a:extLst>
            </p:cNvPr>
            <p:cNvSpPr/>
            <p:nvPr/>
          </p:nvSpPr>
          <p:spPr>
            <a:xfrm>
              <a:off x="5852736" y="2049380"/>
              <a:ext cx="19135" cy="78832"/>
            </a:xfrm>
            <a:custGeom>
              <a:avLst/>
              <a:gdLst/>
              <a:ahLst/>
              <a:cxnLst/>
              <a:rect l="l" t="t" r="r" b="b"/>
              <a:pathLst>
                <a:path w="1069" h="4404" extrusionOk="0">
                  <a:moveTo>
                    <a:pt x="1068" y="1"/>
                  </a:moveTo>
                  <a:lnTo>
                    <a:pt x="301" y="268"/>
                  </a:lnTo>
                  <a:lnTo>
                    <a:pt x="268" y="268"/>
                  </a:lnTo>
                  <a:lnTo>
                    <a:pt x="201" y="1735"/>
                  </a:lnTo>
                  <a:lnTo>
                    <a:pt x="168" y="2035"/>
                  </a:lnTo>
                  <a:lnTo>
                    <a:pt x="1" y="4270"/>
                  </a:lnTo>
                  <a:lnTo>
                    <a:pt x="1" y="4337"/>
                  </a:lnTo>
                  <a:lnTo>
                    <a:pt x="368" y="4370"/>
                  </a:lnTo>
                  <a:lnTo>
                    <a:pt x="768" y="4404"/>
                  </a:lnTo>
                  <a:lnTo>
                    <a:pt x="768" y="4370"/>
                  </a:lnTo>
                  <a:lnTo>
                    <a:pt x="802" y="3837"/>
                  </a:lnTo>
                  <a:lnTo>
                    <a:pt x="935" y="1702"/>
                  </a:lnTo>
                  <a:lnTo>
                    <a:pt x="935" y="1602"/>
                  </a:lnTo>
                  <a:lnTo>
                    <a:pt x="106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2741;p62">
              <a:extLst>
                <a:ext uri="{FF2B5EF4-FFF2-40B4-BE49-F238E27FC236}">
                  <a16:creationId xmlns:a16="http://schemas.microsoft.com/office/drawing/2014/main" id="{BDAF22F7-4216-C2CD-724D-C863A9B097DF}"/>
                </a:ext>
              </a:extLst>
            </p:cNvPr>
            <p:cNvSpPr/>
            <p:nvPr/>
          </p:nvSpPr>
          <p:spPr>
            <a:xfrm>
              <a:off x="6018132" y="2078038"/>
              <a:ext cx="157055" cy="166022"/>
            </a:xfrm>
            <a:custGeom>
              <a:avLst/>
              <a:gdLst/>
              <a:ahLst/>
              <a:cxnLst/>
              <a:rect l="l" t="t" r="r" b="b"/>
              <a:pathLst>
                <a:path w="8774" h="9275" extrusionOk="0">
                  <a:moveTo>
                    <a:pt x="6139" y="1"/>
                  </a:moveTo>
                  <a:cubicBezTo>
                    <a:pt x="5905" y="1"/>
                    <a:pt x="5672" y="34"/>
                    <a:pt x="5438" y="101"/>
                  </a:cubicBezTo>
                  <a:cubicBezTo>
                    <a:pt x="4104" y="401"/>
                    <a:pt x="2870" y="1135"/>
                    <a:pt x="1936" y="2169"/>
                  </a:cubicBezTo>
                  <a:lnTo>
                    <a:pt x="1836" y="2102"/>
                  </a:lnTo>
                  <a:lnTo>
                    <a:pt x="1702" y="2436"/>
                  </a:lnTo>
                  <a:cubicBezTo>
                    <a:pt x="1635" y="2503"/>
                    <a:pt x="1569" y="2569"/>
                    <a:pt x="1502" y="2669"/>
                  </a:cubicBezTo>
                  <a:cubicBezTo>
                    <a:pt x="1002" y="3303"/>
                    <a:pt x="635" y="4037"/>
                    <a:pt x="401" y="4838"/>
                  </a:cubicBezTo>
                  <a:lnTo>
                    <a:pt x="101" y="5805"/>
                  </a:lnTo>
                  <a:cubicBezTo>
                    <a:pt x="101" y="5838"/>
                    <a:pt x="101" y="5872"/>
                    <a:pt x="101" y="5872"/>
                  </a:cubicBezTo>
                  <a:cubicBezTo>
                    <a:pt x="68" y="5938"/>
                    <a:pt x="68" y="5972"/>
                    <a:pt x="68" y="6038"/>
                  </a:cubicBezTo>
                  <a:cubicBezTo>
                    <a:pt x="68" y="6038"/>
                    <a:pt x="68" y="6072"/>
                    <a:pt x="68" y="6072"/>
                  </a:cubicBezTo>
                  <a:cubicBezTo>
                    <a:pt x="68" y="6105"/>
                    <a:pt x="101" y="6072"/>
                    <a:pt x="68" y="6139"/>
                  </a:cubicBezTo>
                  <a:cubicBezTo>
                    <a:pt x="34" y="6205"/>
                    <a:pt x="34" y="6272"/>
                    <a:pt x="34" y="6339"/>
                  </a:cubicBezTo>
                  <a:cubicBezTo>
                    <a:pt x="1" y="6772"/>
                    <a:pt x="34" y="7173"/>
                    <a:pt x="201" y="7573"/>
                  </a:cubicBezTo>
                  <a:cubicBezTo>
                    <a:pt x="334" y="7906"/>
                    <a:pt x="501" y="8173"/>
                    <a:pt x="735" y="8440"/>
                  </a:cubicBezTo>
                  <a:cubicBezTo>
                    <a:pt x="1002" y="8707"/>
                    <a:pt x="1302" y="8907"/>
                    <a:pt x="1602" y="9041"/>
                  </a:cubicBezTo>
                  <a:cubicBezTo>
                    <a:pt x="1735" y="9107"/>
                    <a:pt x="1836" y="9141"/>
                    <a:pt x="1936" y="9174"/>
                  </a:cubicBezTo>
                  <a:cubicBezTo>
                    <a:pt x="2102" y="9241"/>
                    <a:pt x="2269" y="9241"/>
                    <a:pt x="2469" y="9274"/>
                  </a:cubicBezTo>
                  <a:lnTo>
                    <a:pt x="2803" y="9274"/>
                  </a:lnTo>
                  <a:cubicBezTo>
                    <a:pt x="2936" y="9274"/>
                    <a:pt x="3036" y="9241"/>
                    <a:pt x="3170" y="9241"/>
                  </a:cubicBezTo>
                  <a:lnTo>
                    <a:pt x="3337" y="9207"/>
                  </a:lnTo>
                  <a:cubicBezTo>
                    <a:pt x="3603" y="9141"/>
                    <a:pt x="3837" y="9074"/>
                    <a:pt x="4070" y="8974"/>
                  </a:cubicBezTo>
                  <a:cubicBezTo>
                    <a:pt x="5438" y="8474"/>
                    <a:pt x="6606" y="7573"/>
                    <a:pt x="7406" y="6372"/>
                  </a:cubicBezTo>
                  <a:lnTo>
                    <a:pt x="7440" y="6339"/>
                  </a:lnTo>
                  <a:cubicBezTo>
                    <a:pt x="7606" y="6105"/>
                    <a:pt x="7740" y="5838"/>
                    <a:pt x="7873" y="5605"/>
                  </a:cubicBezTo>
                  <a:lnTo>
                    <a:pt x="8307" y="4838"/>
                  </a:lnTo>
                  <a:lnTo>
                    <a:pt x="8207" y="4804"/>
                  </a:lnTo>
                  <a:cubicBezTo>
                    <a:pt x="8240" y="4771"/>
                    <a:pt x="8240" y="4704"/>
                    <a:pt x="8273" y="4637"/>
                  </a:cubicBezTo>
                  <a:cubicBezTo>
                    <a:pt x="8307" y="4604"/>
                    <a:pt x="8340" y="4537"/>
                    <a:pt x="8340" y="4471"/>
                  </a:cubicBezTo>
                  <a:lnTo>
                    <a:pt x="8640" y="3503"/>
                  </a:lnTo>
                  <a:cubicBezTo>
                    <a:pt x="8774" y="3036"/>
                    <a:pt x="8774" y="2569"/>
                    <a:pt x="8674" y="2102"/>
                  </a:cubicBezTo>
                  <a:cubicBezTo>
                    <a:pt x="8674" y="2002"/>
                    <a:pt x="8640" y="1902"/>
                    <a:pt x="8574" y="1769"/>
                  </a:cubicBezTo>
                  <a:cubicBezTo>
                    <a:pt x="8574" y="1735"/>
                    <a:pt x="8574" y="1702"/>
                    <a:pt x="8540" y="1669"/>
                  </a:cubicBezTo>
                  <a:cubicBezTo>
                    <a:pt x="8540" y="1635"/>
                    <a:pt x="8507" y="1569"/>
                    <a:pt x="8474" y="1502"/>
                  </a:cubicBezTo>
                  <a:cubicBezTo>
                    <a:pt x="8374" y="1335"/>
                    <a:pt x="8273" y="1168"/>
                    <a:pt x="8173" y="1035"/>
                  </a:cubicBezTo>
                  <a:lnTo>
                    <a:pt x="8173" y="1035"/>
                  </a:lnTo>
                  <a:cubicBezTo>
                    <a:pt x="8207" y="1268"/>
                    <a:pt x="8207" y="1502"/>
                    <a:pt x="8140" y="1702"/>
                  </a:cubicBezTo>
                  <a:lnTo>
                    <a:pt x="7873" y="2503"/>
                  </a:lnTo>
                  <a:cubicBezTo>
                    <a:pt x="7373" y="4137"/>
                    <a:pt x="6072" y="5371"/>
                    <a:pt x="4437" y="5772"/>
                  </a:cubicBezTo>
                  <a:cubicBezTo>
                    <a:pt x="4271" y="5805"/>
                    <a:pt x="4137" y="5805"/>
                    <a:pt x="4004" y="5805"/>
                  </a:cubicBezTo>
                  <a:cubicBezTo>
                    <a:pt x="3637" y="5772"/>
                    <a:pt x="3303" y="5605"/>
                    <a:pt x="3070" y="5338"/>
                  </a:cubicBezTo>
                  <a:cubicBezTo>
                    <a:pt x="3003" y="5271"/>
                    <a:pt x="2936" y="5205"/>
                    <a:pt x="2903" y="5138"/>
                  </a:cubicBezTo>
                  <a:cubicBezTo>
                    <a:pt x="2736" y="4871"/>
                    <a:pt x="2703" y="4537"/>
                    <a:pt x="2736" y="4237"/>
                  </a:cubicBezTo>
                  <a:cubicBezTo>
                    <a:pt x="2736" y="4170"/>
                    <a:pt x="2770" y="4104"/>
                    <a:pt x="2803" y="4037"/>
                  </a:cubicBezTo>
                  <a:lnTo>
                    <a:pt x="3036" y="3203"/>
                  </a:lnTo>
                  <a:cubicBezTo>
                    <a:pt x="3103" y="3036"/>
                    <a:pt x="3170" y="2836"/>
                    <a:pt x="3237" y="2669"/>
                  </a:cubicBezTo>
                  <a:cubicBezTo>
                    <a:pt x="3837" y="1368"/>
                    <a:pt x="4938" y="401"/>
                    <a:pt x="63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2742;p62">
              <a:extLst>
                <a:ext uri="{FF2B5EF4-FFF2-40B4-BE49-F238E27FC236}">
                  <a16:creationId xmlns:a16="http://schemas.microsoft.com/office/drawing/2014/main" id="{F6E3C582-8D48-6812-19EA-D6E8E687CDD8}"/>
                </a:ext>
              </a:extLst>
            </p:cNvPr>
            <p:cNvSpPr/>
            <p:nvPr/>
          </p:nvSpPr>
          <p:spPr>
            <a:xfrm>
              <a:off x="6131582" y="2078647"/>
              <a:ext cx="18" cy="18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rgbClr val="2542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2743;p62">
              <a:extLst>
                <a:ext uri="{FF2B5EF4-FFF2-40B4-BE49-F238E27FC236}">
                  <a16:creationId xmlns:a16="http://schemas.microsoft.com/office/drawing/2014/main" id="{3BEAB224-CB9E-A1F5-391D-385D48DFE0F0}"/>
                </a:ext>
              </a:extLst>
            </p:cNvPr>
            <p:cNvSpPr/>
            <p:nvPr/>
          </p:nvSpPr>
          <p:spPr>
            <a:xfrm>
              <a:off x="6038448" y="2044941"/>
              <a:ext cx="163033" cy="165682"/>
            </a:xfrm>
            <a:custGeom>
              <a:avLst/>
              <a:gdLst/>
              <a:ahLst/>
              <a:cxnLst/>
              <a:rect l="l" t="t" r="r" b="b"/>
              <a:pathLst>
                <a:path w="9108" h="9256" extrusionOk="0">
                  <a:moveTo>
                    <a:pt x="5681" y="1783"/>
                  </a:moveTo>
                  <a:cubicBezTo>
                    <a:pt x="6323" y="1783"/>
                    <a:pt x="6886" y="2215"/>
                    <a:pt x="7035" y="2869"/>
                  </a:cubicBezTo>
                  <a:lnTo>
                    <a:pt x="7035" y="2869"/>
                  </a:lnTo>
                  <a:cubicBezTo>
                    <a:pt x="7031" y="2860"/>
                    <a:pt x="7023" y="2851"/>
                    <a:pt x="7005" y="2851"/>
                  </a:cubicBezTo>
                  <a:lnTo>
                    <a:pt x="7038" y="2884"/>
                  </a:lnTo>
                  <a:cubicBezTo>
                    <a:pt x="7037" y="2879"/>
                    <a:pt x="7036" y="2874"/>
                    <a:pt x="7035" y="2869"/>
                  </a:cubicBezTo>
                  <a:lnTo>
                    <a:pt x="7035" y="2869"/>
                  </a:lnTo>
                  <a:cubicBezTo>
                    <a:pt x="7038" y="2877"/>
                    <a:pt x="7038" y="2884"/>
                    <a:pt x="7038" y="2884"/>
                  </a:cubicBezTo>
                  <a:cubicBezTo>
                    <a:pt x="7072" y="3051"/>
                    <a:pt x="7072" y="3251"/>
                    <a:pt x="7038" y="3418"/>
                  </a:cubicBezTo>
                  <a:lnTo>
                    <a:pt x="7005" y="3551"/>
                  </a:lnTo>
                  <a:lnTo>
                    <a:pt x="6805" y="4285"/>
                  </a:lnTo>
                  <a:lnTo>
                    <a:pt x="6772" y="4352"/>
                  </a:lnTo>
                  <a:cubicBezTo>
                    <a:pt x="6271" y="5986"/>
                    <a:pt x="4937" y="7220"/>
                    <a:pt x="3302" y="7621"/>
                  </a:cubicBezTo>
                  <a:cubicBezTo>
                    <a:pt x="3169" y="7654"/>
                    <a:pt x="3002" y="7654"/>
                    <a:pt x="2869" y="7654"/>
                  </a:cubicBezTo>
                  <a:cubicBezTo>
                    <a:pt x="2735" y="7654"/>
                    <a:pt x="2635" y="7621"/>
                    <a:pt x="2502" y="7587"/>
                  </a:cubicBezTo>
                  <a:cubicBezTo>
                    <a:pt x="2302" y="7487"/>
                    <a:pt x="2102" y="7354"/>
                    <a:pt x="1935" y="7187"/>
                  </a:cubicBezTo>
                  <a:lnTo>
                    <a:pt x="1901" y="7120"/>
                  </a:lnTo>
                  <a:cubicBezTo>
                    <a:pt x="1868" y="7087"/>
                    <a:pt x="1835" y="7020"/>
                    <a:pt x="1801" y="6987"/>
                  </a:cubicBezTo>
                  <a:cubicBezTo>
                    <a:pt x="1635" y="6720"/>
                    <a:pt x="1568" y="6386"/>
                    <a:pt x="1635" y="6086"/>
                  </a:cubicBezTo>
                  <a:cubicBezTo>
                    <a:pt x="1635" y="6019"/>
                    <a:pt x="1635" y="5953"/>
                    <a:pt x="1668" y="5886"/>
                  </a:cubicBezTo>
                  <a:lnTo>
                    <a:pt x="1901" y="5085"/>
                  </a:lnTo>
                  <a:cubicBezTo>
                    <a:pt x="2268" y="3885"/>
                    <a:pt x="3069" y="2884"/>
                    <a:pt x="4170" y="2283"/>
                  </a:cubicBezTo>
                  <a:cubicBezTo>
                    <a:pt x="4403" y="2150"/>
                    <a:pt x="4670" y="2050"/>
                    <a:pt x="4937" y="1950"/>
                  </a:cubicBezTo>
                  <a:cubicBezTo>
                    <a:pt x="5004" y="1917"/>
                    <a:pt x="5104" y="1883"/>
                    <a:pt x="5170" y="1883"/>
                  </a:cubicBezTo>
                  <a:lnTo>
                    <a:pt x="5204" y="1883"/>
                  </a:lnTo>
                  <a:cubicBezTo>
                    <a:pt x="5270" y="1883"/>
                    <a:pt x="5304" y="1850"/>
                    <a:pt x="5371" y="1816"/>
                  </a:cubicBezTo>
                  <a:cubicBezTo>
                    <a:pt x="5475" y="1794"/>
                    <a:pt x="5579" y="1783"/>
                    <a:pt x="5681" y="1783"/>
                  </a:cubicBezTo>
                  <a:close/>
                  <a:moveTo>
                    <a:pt x="6029" y="1"/>
                  </a:moveTo>
                  <a:cubicBezTo>
                    <a:pt x="5815" y="1"/>
                    <a:pt x="5594" y="27"/>
                    <a:pt x="5371" y="82"/>
                  </a:cubicBezTo>
                  <a:cubicBezTo>
                    <a:pt x="5270" y="115"/>
                    <a:pt x="5137" y="115"/>
                    <a:pt x="5037" y="149"/>
                  </a:cubicBezTo>
                  <a:cubicBezTo>
                    <a:pt x="4770" y="249"/>
                    <a:pt x="4537" y="315"/>
                    <a:pt x="4270" y="449"/>
                  </a:cubicBezTo>
                  <a:cubicBezTo>
                    <a:pt x="3236" y="882"/>
                    <a:pt x="2335" y="1583"/>
                    <a:pt x="1601" y="2450"/>
                  </a:cubicBezTo>
                  <a:cubicBezTo>
                    <a:pt x="1568" y="2617"/>
                    <a:pt x="1501" y="2717"/>
                    <a:pt x="1434" y="2784"/>
                  </a:cubicBezTo>
                  <a:lnTo>
                    <a:pt x="1368" y="2884"/>
                  </a:lnTo>
                  <a:cubicBezTo>
                    <a:pt x="1334" y="2917"/>
                    <a:pt x="1301" y="2984"/>
                    <a:pt x="1268" y="3017"/>
                  </a:cubicBezTo>
                  <a:cubicBezTo>
                    <a:pt x="1234" y="3084"/>
                    <a:pt x="1201" y="3117"/>
                    <a:pt x="1201" y="3151"/>
                  </a:cubicBezTo>
                  <a:cubicBezTo>
                    <a:pt x="1168" y="3184"/>
                    <a:pt x="1134" y="3251"/>
                    <a:pt x="1101" y="3284"/>
                  </a:cubicBezTo>
                  <a:cubicBezTo>
                    <a:pt x="1067" y="3318"/>
                    <a:pt x="1001" y="3451"/>
                    <a:pt x="967" y="3518"/>
                  </a:cubicBezTo>
                  <a:cubicBezTo>
                    <a:pt x="934" y="3584"/>
                    <a:pt x="867" y="3684"/>
                    <a:pt x="834" y="3785"/>
                  </a:cubicBezTo>
                  <a:cubicBezTo>
                    <a:pt x="801" y="3818"/>
                    <a:pt x="801" y="3851"/>
                    <a:pt x="801" y="3885"/>
                  </a:cubicBezTo>
                  <a:cubicBezTo>
                    <a:pt x="734" y="3985"/>
                    <a:pt x="667" y="4118"/>
                    <a:pt x="634" y="4218"/>
                  </a:cubicBezTo>
                  <a:cubicBezTo>
                    <a:pt x="567" y="4418"/>
                    <a:pt x="467" y="4652"/>
                    <a:pt x="400" y="4852"/>
                  </a:cubicBezTo>
                  <a:lnTo>
                    <a:pt x="100" y="5853"/>
                  </a:lnTo>
                  <a:cubicBezTo>
                    <a:pt x="67" y="6019"/>
                    <a:pt x="33" y="6186"/>
                    <a:pt x="0" y="6353"/>
                  </a:cubicBezTo>
                  <a:lnTo>
                    <a:pt x="0" y="6453"/>
                  </a:lnTo>
                  <a:cubicBezTo>
                    <a:pt x="0" y="6486"/>
                    <a:pt x="0" y="6520"/>
                    <a:pt x="0" y="6520"/>
                  </a:cubicBezTo>
                  <a:cubicBezTo>
                    <a:pt x="0" y="6553"/>
                    <a:pt x="0" y="6587"/>
                    <a:pt x="0" y="6620"/>
                  </a:cubicBezTo>
                  <a:lnTo>
                    <a:pt x="0" y="6720"/>
                  </a:lnTo>
                  <a:cubicBezTo>
                    <a:pt x="0" y="6753"/>
                    <a:pt x="0" y="6753"/>
                    <a:pt x="0" y="6787"/>
                  </a:cubicBezTo>
                  <a:lnTo>
                    <a:pt x="0" y="6953"/>
                  </a:lnTo>
                  <a:cubicBezTo>
                    <a:pt x="0" y="7020"/>
                    <a:pt x="33" y="7120"/>
                    <a:pt x="33" y="7220"/>
                  </a:cubicBezTo>
                  <a:cubicBezTo>
                    <a:pt x="67" y="7254"/>
                    <a:pt x="67" y="7320"/>
                    <a:pt x="100" y="7354"/>
                  </a:cubicBezTo>
                  <a:lnTo>
                    <a:pt x="100" y="7387"/>
                  </a:lnTo>
                  <a:cubicBezTo>
                    <a:pt x="100" y="7454"/>
                    <a:pt x="133" y="7521"/>
                    <a:pt x="167" y="7587"/>
                  </a:cubicBezTo>
                  <a:lnTo>
                    <a:pt x="200" y="7687"/>
                  </a:lnTo>
                  <a:lnTo>
                    <a:pt x="234" y="7754"/>
                  </a:lnTo>
                  <a:cubicBezTo>
                    <a:pt x="267" y="7821"/>
                    <a:pt x="300" y="7887"/>
                    <a:pt x="334" y="7954"/>
                  </a:cubicBezTo>
                  <a:cubicBezTo>
                    <a:pt x="434" y="8154"/>
                    <a:pt x="567" y="8321"/>
                    <a:pt x="701" y="8455"/>
                  </a:cubicBezTo>
                  <a:cubicBezTo>
                    <a:pt x="801" y="8555"/>
                    <a:pt x="867" y="8621"/>
                    <a:pt x="934" y="8688"/>
                  </a:cubicBezTo>
                  <a:lnTo>
                    <a:pt x="1067" y="8788"/>
                  </a:lnTo>
                  <a:cubicBezTo>
                    <a:pt x="1101" y="8788"/>
                    <a:pt x="1134" y="8821"/>
                    <a:pt x="1168" y="8855"/>
                  </a:cubicBezTo>
                  <a:lnTo>
                    <a:pt x="1268" y="8888"/>
                  </a:lnTo>
                  <a:cubicBezTo>
                    <a:pt x="1268" y="8922"/>
                    <a:pt x="1301" y="8955"/>
                    <a:pt x="1334" y="8955"/>
                  </a:cubicBezTo>
                  <a:lnTo>
                    <a:pt x="1468" y="9022"/>
                  </a:lnTo>
                  <a:cubicBezTo>
                    <a:pt x="1568" y="9055"/>
                    <a:pt x="1635" y="9122"/>
                    <a:pt x="1735" y="9122"/>
                  </a:cubicBezTo>
                  <a:cubicBezTo>
                    <a:pt x="1801" y="9155"/>
                    <a:pt x="1868" y="9188"/>
                    <a:pt x="1935" y="9188"/>
                  </a:cubicBezTo>
                  <a:cubicBezTo>
                    <a:pt x="1968" y="9222"/>
                    <a:pt x="2001" y="9222"/>
                    <a:pt x="2035" y="9222"/>
                  </a:cubicBezTo>
                  <a:lnTo>
                    <a:pt x="2068" y="9222"/>
                  </a:lnTo>
                  <a:lnTo>
                    <a:pt x="2302" y="9255"/>
                  </a:lnTo>
                  <a:lnTo>
                    <a:pt x="2702" y="9255"/>
                  </a:lnTo>
                  <a:cubicBezTo>
                    <a:pt x="2902" y="9255"/>
                    <a:pt x="3102" y="9222"/>
                    <a:pt x="3269" y="9188"/>
                  </a:cubicBezTo>
                  <a:cubicBezTo>
                    <a:pt x="4837" y="8788"/>
                    <a:pt x="6204" y="7887"/>
                    <a:pt x="7172" y="6620"/>
                  </a:cubicBezTo>
                  <a:cubicBezTo>
                    <a:pt x="7672" y="5986"/>
                    <a:pt x="8039" y="5252"/>
                    <a:pt x="8273" y="4485"/>
                  </a:cubicBezTo>
                  <a:lnTo>
                    <a:pt x="8506" y="3684"/>
                  </a:lnTo>
                  <a:lnTo>
                    <a:pt x="8573" y="3484"/>
                  </a:lnTo>
                  <a:cubicBezTo>
                    <a:pt x="9107" y="1703"/>
                    <a:pt x="7766" y="1"/>
                    <a:pt x="60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2744;p62">
              <a:extLst>
                <a:ext uri="{FF2B5EF4-FFF2-40B4-BE49-F238E27FC236}">
                  <a16:creationId xmlns:a16="http://schemas.microsoft.com/office/drawing/2014/main" id="{24B6C6BD-920A-CEF9-4575-D00BDA66F996}"/>
                </a:ext>
              </a:extLst>
            </p:cNvPr>
            <p:cNvSpPr/>
            <p:nvPr/>
          </p:nvSpPr>
          <p:spPr>
            <a:xfrm>
              <a:off x="6163838" y="2095365"/>
              <a:ext cx="609" cy="1199"/>
            </a:xfrm>
            <a:custGeom>
              <a:avLst/>
              <a:gdLst/>
              <a:ahLst/>
              <a:cxnLst/>
              <a:rect l="l" t="t" r="r" b="b"/>
              <a:pathLst>
                <a:path w="34" h="67" extrusionOk="0">
                  <a:moveTo>
                    <a:pt x="0" y="0"/>
                  </a:moveTo>
                  <a:cubicBezTo>
                    <a:pt x="0" y="17"/>
                    <a:pt x="8" y="25"/>
                    <a:pt x="17" y="34"/>
                  </a:cubicBezTo>
                  <a:lnTo>
                    <a:pt x="0" y="0"/>
                  </a:lnTo>
                  <a:close/>
                  <a:moveTo>
                    <a:pt x="17" y="34"/>
                  </a:moveTo>
                  <a:lnTo>
                    <a:pt x="33" y="67"/>
                  </a:lnTo>
                  <a:cubicBezTo>
                    <a:pt x="33" y="50"/>
                    <a:pt x="25" y="42"/>
                    <a:pt x="17" y="34"/>
                  </a:cubicBezTo>
                  <a:close/>
                </a:path>
              </a:pathLst>
            </a:custGeom>
            <a:solidFill>
              <a:srgbClr val="99CA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2745;p62">
              <a:extLst>
                <a:ext uri="{FF2B5EF4-FFF2-40B4-BE49-F238E27FC236}">
                  <a16:creationId xmlns:a16="http://schemas.microsoft.com/office/drawing/2014/main" id="{0CABBCF6-16DE-9B49-3C0D-F4E18D12A1A3}"/>
                </a:ext>
              </a:extLst>
            </p:cNvPr>
            <p:cNvSpPr/>
            <p:nvPr/>
          </p:nvSpPr>
          <p:spPr>
            <a:xfrm>
              <a:off x="6131582" y="2078038"/>
              <a:ext cx="18" cy="18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solidFill>
              <a:srgbClr val="99CA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2746;p62">
              <a:extLst>
                <a:ext uri="{FF2B5EF4-FFF2-40B4-BE49-F238E27FC236}">
                  <a16:creationId xmlns:a16="http://schemas.microsoft.com/office/drawing/2014/main" id="{775BF2C0-E38C-F7AD-BD92-E3EA28102BDE}"/>
                </a:ext>
              </a:extLst>
            </p:cNvPr>
            <p:cNvSpPr/>
            <p:nvPr/>
          </p:nvSpPr>
          <p:spPr>
            <a:xfrm>
              <a:off x="6059928" y="2120443"/>
              <a:ext cx="65102" cy="75842"/>
            </a:xfrm>
            <a:custGeom>
              <a:avLst/>
              <a:gdLst/>
              <a:ahLst/>
              <a:cxnLst/>
              <a:rect l="l" t="t" r="r" b="b"/>
              <a:pathLst>
                <a:path w="3637" h="4237" extrusionOk="0">
                  <a:moveTo>
                    <a:pt x="3070" y="0"/>
                  </a:moveTo>
                  <a:lnTo>
                    <a:pt x="1" y="3770"/>
                  </a:lnTo>
                  <a:lnTo>
                    <a:pt x="601" y="4237"/>
                  </a:lnTo>
                  <a:lnTo>
                    <a:pt x="3637" y="467"/>
                  </a:lnTo>
                  <a:lnTo>
                    <a:pt x="307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2747;p62">
              <a:extLst>
                <a:ext uri="{FF2B5EF4-FFF2-40B4-BE49-F238E27FC236}">
                  <a16:creationId xmlns:a16="http://schemas.microsoft.com/office/drawing/2014/main" id="{6ED0CE2D-D4E3-B83E-D615-CC8E3CE5B953}"/>
                </a:ext>
              </a:extLst>
            </p:cNvPr>
            <p:cNvSpPr/>
            <p:nvPr/>
          </p:nvSpPr>
          <p:spPr>
            <a:xfrm>
              <a:off x="6114273" y="2097155"/>
              <a:ext cx="80031" cy="36444"/>
            </a:xfrm>
            <a:custGeom>
              <a:avLst/>
              <a:gdLst/>
              <a:ahLst/>
              <a:cxnLst/>
              <a:rect l="l" t="t" r="r" b="b"/>
              <a:pathLst>
                <a:path w="4471" h="2036" extrusionOk="0">
                  <a:moveTo>
                    <a:pt x="4470" y="0"/>
                  </a:moveTo>
                  <a:lnTo>
                    <a:pt x="3069" y="434"/>
                  </a:lnTo>
                  <a:lnTo>
                    <a:pt x="2802" y="501"/>
                  </a:lnTo>
                  <a:lnTo>
                    <a:pt x="534" y="1168"/>
                  </a:lnTo>
                  <a:lnTo>
                    <a:pt x="0" y="1301"/>
                  </a:lnTo>
                  <a:lnTo>
                    <a:pt x="100" y="1701"/>
                  </a:lnTo>
                  <a:lnTo>
                    <a:pt x="201" y="2035"/>
                  </a:lnTo>
                  <a:lnTo>
                    <a:pt x="434" y="1968"/>
                  </a:lnTo>
                  <a:lnTo>
                    <a:pt x="2536" y="1335"/>
                  </a:lnTo>
                  <a:lnTo>
                    <a:pt x="3336" y="1101"/>
                  </a:lnTo>
                  <a:lnTo>
                    <a:pt x="4270" y="834"/>
                  </a:lnTo>
                  <a:lnTo>
                    <a:pt x="4337" y="634"/>
                  </a:lnTo>
                  <a:cubicBezTo>
                    <a:pt x="4404" y="434"/>
                    <a:pt x="4437" y="234"/>
                    <a:pt x="44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2748;p62">
              <a:extLst>
                <a:ext uri="{FF2B5EF4-FFF2-40B4-BE49-F238E27FC236}">
                  <a16:creationId xmlns:a16="http://schemas.microsoft.com/office/drawing/2014/main" id="{CCDF15A3-6093-3E25-685D-97C0BF3206AE}"/>
                </a:ext>
              </a:extLst>
            </p:cNvPr>
            <p:cNvSpPr/>
            <p:nvPr/>
          </p:nvSpPr>
          <p:spPr>
            <a:xfrm>
              <a:off x="6110084" y="2049380"/>
              <a:ext cx="19135" cy="78832"/>
            </a:xfrm>
            <a:custGeom>
              <a:avLst/>
              <a:gdLst/>
              <a:ahLst/>
              <a:cxnLst/>
              <a:rect l="l" t="t" r="r" b="b"/>
              <a:pathLst>
                <a:path w="1069" h="4404" extrusionOk="0">
                  <a:moveTo>
                    <a:pt x="1068" y="1"/>
                  </a:moveTo>
                  <a:lnTo>
                    <a:pt x="301" y="268"/>
                  </a:lnTo>
                  <a:lnTo>
                    <a:pt x="201" y="1735"/>
                  </a:lnTo>
                  <a:lnTo>
                    <a:pt x="168" y="2035"/>
                  </a:lnTo>
                  <a:lnTo>
                    <a:pt x="1" y="4270"/>
                  </a:lnTo>
                  <a:lnTo>
                    <a:pt x="1" y="4337"/>
                  </a:lnTo>
                  <a:lnTo>
                    <a:pt x="368" y="4370"/>
                  </a:lnTo>
                  <a:lnTo>
                    <a:pt x="768" y="4404"/>
                  </a:lnTo>
                  <a:lnTo>
                    <a:pt x="768" y="4370"/>
                  </a:lnTo>
                  <a:lnTo>
                    <a:pt x="801" y="3837"/>
                  </a:lnTo>
                  <a:lnTo>
                    <a:pt x="935" y="1702"/>
                  </a:lnTo>
                  <a:lnTo>
                    <a:pt x="968" y="1602"/>
                  </a:lnTo>
                  <a:lnTo>
                    <a:pt x="106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2749;p62">
              <a:extLst>
                <a:ext uri="{FF2B5EF4-FFF2-40B4-BE49-F238E27FC236}">
                  <a16:creationId xmlns:a16="http://schemas.microsoft.com/office/drawing/2014/main" id="{B443C8BE-6E61-8042-3812-9A2CDF8F26E8}"/>
                </a:ext>
              </a:extLst>
            </p:cNvPr>
            <p:cNvSpPr/>
            <p:nvPr/>
          </p:nvSpPr>
          <p:spPr>
            <a:xfrm>
              <a:off x="5502254" y="2078038"/>
              <a:ext cx="158845" cy="166022"/>
            </a:xfrm>
            <a:custGeom>
              <a:avLst/>
              <a:gdLst/>
              <a:ahLst/>
              <a:cxnLst/>
              <a:rect l="l" t="t" r="r" b="b"/>
              <a:pathLst>
                <a:path w="8874" h="9275" extrusionOk="0">
                  <a:moveTo>
                    <a:pt x="6205" y="1"/>
                  </a:moveTo>
                  <a:cubicBezTo>
                    <a:pt x="5971" y="1"/>
                    <a:pt x="5738" y="34"/>
                    <a:pt x="5504" y="101"/>
                  </a:cubicBezTo>
                  <a:cubicBezTo>
                    <a:pt x="4170" y="401"/>
                    <a:pt x="2936" y="1135"/>
                    <a:pt x="2002" y="2136"/>
                  </a:cubicBezTo>
                  <a:lnTo>
                    <a:pt x="1902" y="2102"/>
                  </a:lnTo>
                  <a:lnTo>
                    <a:pt x="1768" y="2403"/>
                  </a:lnTo>
                  <a:cubicBezTo>
                    <a:pt x="1702" y="2503"/>
                    <a:pt x="1635" y="2569"/>
                    <a:pt x="1568" y="2636"/>
                  </a:cubicBezTo>
                  <a:cubicBezTo>
                    <a:pt x="1068" y="3303"/>
                    <a:pt x="701" y="4037"/>
                    <a:pt x="467" y="4804"/>
                  </a:cubicBezTo>
                  <a:lnTo>
                    <a:pt x="167" y="5805"/>
                  </a:lnTo>
                  <a:cubicBezTo>
                    <a:pt x="167" y="5838"/>
                    <a:pt x="167" y="5838"/>
                    <a:pt x="167" y="5872"/>
                  </a:cubicBezTo>
                  <a:cubicBezTo>
                    <a:pt x="134" y="5905"/>
                    <a:pt x="134" y="5972"/>
                    <a:pt x="134" y="6005"/>
                  </a:cubicBezTo>
                  <a:lnTo>
                    <a:pt x="134" y="6072"/>
                  </a:lnTo>
                  <a:cubicBezTo>
                    <a:pt x="134" y="6079"/>
                    <a:pt x="135" y="6082"/>
                    <a:pt x="138" y="6082"/>
                  </a:cubicBezTo>
                  <a:cubicBezTo>
                    <a:pt x="142" y="6082"/>
                    <a:pt x="148" y="6074"/>
                    <a:pt x="148" y="6074"/>
                  </a:cubicBezTo>
                  <a:lnTo>
                    <a:pt x="148" y="6074"/>
                  </a:lnTo>
                  <a:cubicBezTo>
                    <a:pt x="149" y="6074"/>
                    <a:pt x="146" y="6081"/>
                    <a:pt x="134" y="6105"/>
                  </a:cubicBezTo>
                  <a:cubicBezTo>
                    <a:pt x="100" y="6205"/>
                    <a:pt x="100" y="6272"/>
                    <a:pt x="100" y="6339"/>
                  </a:cubicBezTo>
                  <a:cubicBezTo>
                    <a:pt x="0" y="7473"/>
                    <a:pt x="634" y="8574"/>
                    <a:pt x="1702" y="9041"/>
                  </a:cubicBezTo>
                  <a:cubicBezTo>
                    <a:pt x="1802" y="9074"/>
                    <a:pt x="1902" y="9141"/>
                    <a:pt x="2002" y="9174"/>
                  </a:cubicBezTo>
                  <a:cubicBezTo>
                    <a:pt x="2169" y="9207"/>
                    <a:pt x="2369" y="9241"/>
                    <a:pt x="2535" y="9274"/>
                  </a:cubicBezTo>
                  <a:lnTo>
                    <a:pt x="2902" y="9274"/>
                  </a:lnTo>
                  <a:cubicBezTo>
                    <a:pt x="3002" y="9241"/>
                    <a:pt x="3136" y="9241"/>
                    <a:pt x="3236" y="9207"/>
                  </a:cubicBezTo>
                  <a:lnTo>
                    <a:pt x="3436" y="9174"/>
                  </a:lnTo>
                  <a:cubicBezTo>
                    <a:pt x="3670" y="9141"/>
                    <a:pt x="3903" y="9041"/>
                    <a:pt x="4137" y="8974"/>
                  </a:cubicBezTo>
                  <a:cubicBezTo>
                    <a:pt x="5504" y="8474"/>
                    <a:pt x="6672" y="7540"/>
                    <a:pt x="7472" y="6372"/>
                  </a:cubicBezTo>
                  <a:lnTo>
                    <a:pt x="7506" y="6339"/>
                  </a:lnTo>
                  <a:cubicBezTo>
                    <a:pt x="7672" y="6072"/>
                    <a:pt x="7806" y="5838"/>
                    <a:pt x="7939" y="5571"/>
                  </a:cubicBezTo>
                  <a:lnTo>
                    <a:pt x="8406" y="4838"/>
                  </a:lnTo>
                  <a:lnTo>
                    <a:pt x="8306" y="4804"/>
                  </a:lnTo>
                  <a:lnTo>
                    <a:pt x="8340" y="4637"/>
                  </a:lnTo>
                  <a:cubicBezTo>
                    <a:pt x="8373" y="4571"/>
                    <a:pt x="8406" y="4537"/>
                    <a:pt x="8406" y="4471"/>
                  </a:cubicBezTo>
                  <a:lnTo>
                    <a:pt x="8707" y="3470"/>
                  </a:lnTo>
                  <a:cubicBezTo>
                    <a:pt x="8840" y="3036"/>
                    <a:pt x="8873" y="2569"/>
                    <a:pt x="8773" y="2102"/>
                  </a:cubicBezTo>
                  <a:cubicBezTo>
                    <a:pt x="8740" y="2002"/>
                    <a:pt x="8707" y="1869"/>
                    <a:pt x="8673" y="1769"/>
                  </a:cubicBezTo>
                  <a:cubicBezTo>
                    <a:pt x="8640" y="1735"/>
                    <a:pt x="8640" y="1702"/>
                    <a:pt x="8640" y="1669"/>
                  </a:cubicBezTo>
                  <a:cubicBezTo>
                    <a:pt x="8606" y="1602"/>
                    <a:pt x="8573" y="1569"/>
                    <a:pt x="8540" y="1502"/>
                  </a:cubicBezTo>
                  <a:cubicBezTo>
                    <a:pt x="8473" y="1335"/>
                    <a:pt x="8373" y="1168"/>
                    <a:pt x="8240" y="1002"/>
                  </a:cubicBezTo>
                  <a:lnTo>
                    <a:pt x="8206" y="968"/>
                  </a:lnTo>
                  <a:lnTo>
                    <a:pt x="8206" y="968"/>
                  </a:lnTo>
                  <a:cubicBezTo>
                    <a:pt x="8207" y="969"/>
                    <a:pt x="8240" y="1002"/>
                    <a:pt x="8240" y="1035"/>
                  </a:cubicBezTo>
                  <a:cubicBezTo>
                    <a:pt x="8273" y="1235"/>
                    <a:pt x="8273" y="1469"/>
                    <a:pt x="8206" y="1702"/>
                  </a:cubicBezTo>
                  <a:lnTo>
                    <a:pt x="7973" y="2503"/>
                  </a:lnTo>
                  <a:cubicBezTo>
                    <a:pt x="7472" y="4104"/>
                    <a:pt x="6138" y="5371"/>
                    <a:pt x="4504" y="5772"/>
                  </a:cubicBezTo>
                  <a:cubicBezTo>
                    <a:pt x="4370" y="5805"/>
                    <a:pt x="4203" y="5805"/>
                    <a:pt x="4070" y="5805"/>
                  </a:cubicBezTo>
                  <a:cubicBezTo>
                    <a:pt x="3703" y="5772"/>
                    <a:pt x="3369" y="5605"/>
                    <a:pt x="3136" y="5338"/>
                  </a:cubicBezTo>
                  <a:cubicBezTo>
                    <a:pt x="3069" y="5271"/>
                    <a:pt x="3036" y="5171"/>
                    <a:pt x="3002" y="5104"/>
                  </a:cubicBezTo>
                  <a:cubicBezTo>
                    <a:pt x="2836" y="4838"/>
                    <a:pt x="2769" y="4537"/>
                    <a:pt x="2802" y="4237"/>
                  </a:cubicBezTo>
                  <a:cubicBezTo>
                    <a:pt x="2836" y="4170"/>
                    <a:pt x="2836" y="4070"/>
                    <a:pt x="2869" y="4004"/>
                  </a:cubicBezTo>
                  <a:lnTo>
                    <a:pt x="3103" y="3203"/>
                  </a:lnTo>
                  <a:cubicBezTo>
                    <a:pt x="3169" y="3036"/>
                    <a:pt x="3236" y="2836"/>
                    <a:pt x="3303" y="2669"/>
                  </a:cubicBezTo>
                  <a:cubicBezTo>
                    <a:pt x="3903" y="1368"/>
                    <a:pt x="5004" y="401"/>
                    <a:pt x="63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2750;p62">
              <a:extLst>
                <a:ext uri="{FF2B5EF4-FFF2-40B4-BE49-F238E27FC236}">
                  <a16:creationId xmlns:a16="http://schemas.microsoft.com/office/drawing/2014/main" id="{5FF1351D-E59F-85E6-6F05-C6929CD6866B}"/>
                </a:ext>
              </a:extLst>
            </p:cNvPr>
            <p:cNvSpPr/>
            <p:nvPr/>
          </p:nvSpPr>
          <p:spPr>
            <a:xfrm>
              <a:off x="5616295" y="2078647"/>
              <a:ext cx="18" cy="18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rgbClr val="2542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2751;p62">
              <a:extLst>
                <a:ext uri="{FF2B5EF4-FFF2-40B4-BE49-F238E27FC236}">
                  <a16:creationId xmlns:a16="http://schemas.microsoft.com/office/drawing/2014/main" id="{D639AAC7-187B-D899-6686-B2BA979330B2}"/>
                </a:ext>
              </a:extLst>
            </p:cNvPr>
            <p:cNvSpPr/>
            <p:nvPr/>
          </p:nvSpPr>
          <p:spPr>
            <a:xfrm>
              <a:off x="5523752" y="2044977"/>
              <a:ext cx="156822" cy="165647"/>
            </a:xfrm>
            <a:custGeom>
              <a:avLst/>
              <a:gdLst/>
              <a:ahLst/>
              <a:cxnLst/>
              <a:rect l="l" t="t" r="r" b="b"/>
              <a:pathLst>
                <a:path w="8761" h="9254" extrusionOk="0">
                  <a:moveTo>
                    <a:pt x="5671" y="1781"/>
                  </a:moveTo>
                  <a:cubicBezTo>
                    <a:pt x="6303" y="1781"/>
                    <a:pt x="6895" y="2219"/>
                    <a:pt x="7039" y="2882"/>
                  </a:cubicBezTo>
                  <a:cubicBezTo>
                    <a:pt x="7072" y="3049"/>
                    <a:pt x="7072" y="3249"/>
                    <a:pt x="7039" y="3416"/>
                  </a:cubicBezTo>
                  <a:cubicBezTo>
                    <a:pt x="7039" y="3449"/>
                    <a:pt x="7005" y="3516"/>
                    <a:pt x="7005" y="3549"/>
                  </a:cubicBezTo>
                  <a:lnTo>
                    <a:pt x="6772" y="4283"/>
                  </a:lnTo>
                  <a:lnTo>
                    <a:pt x="6738" y="4350"/>
                  </a:lnTo>
                  <a:cubicBezTo>
                    <a:pt x="6271" y="5984"/>
                    <a:pt x="4937" y="7218"/>
                    <a:pt x="3303" y="7619"/>
                  </a:cubicBezTo>
                  <a:cubicBezTo>
                    <a:pt x="3136" y="7652"/>
                    <a:pt x="3002" y="7652"/>
                    <a:pt x="2869" y="7652"/>
                  </a:cubicBezTo>
                  <a:cubicBezTo>
                    <a:pt x="2735" y="7652"/>
                    <a:pt x="2602" y="7619"/>
                    <a:pt x="2502" y="7585"/>
                  </a:cubicBezTo>
                  <a:cubicBezTo>
                    <a:pt x="2268" y="7485"/>
                    <a:pt x="2068" y="7352"/>
                    <a:pt x="1935" y="7185"/>
                  </a:cubicBezTo>
                  <a:cubicBezTo>
                    <a:pt x="1902" y="7185"/>
                    <a:pt x="1902" y="7152"/>
                    <a:pt x="1902" y="7118"/>
                  </a:cubicBezTo>
                  <a:cubicBezTo>
                    <a:pt x="1835" y="7085"/>
                    <a:pt x="1801" y="7018"/>
                    <a:pt x="1768" y="6985"/>
                  </a:cubicBezTo>
                  <a:cubicBezTo>
                    <a:pt x="1601" y="6718"/>
                    <a:pt x="1568" y="6384"/>
                    <a:pt x="1601" y="6084"/>
                  </a:cubicBezTo>
                  <a:cubicBezTo>
                    <a:pt x="1601" y="6017"/>
                    <a:pt x="1635" y="5951"/>
                    <a:pt x="1635" y="5884"/>
                  </a:cubicBezTo>
                  <a:lnTo>
                    <a:pt x="1902" y="5083"/>
                  </a:lnTo>
                  <a:cubicBezTo>
                    <a:pt x="1968" y="4883"/>
                    <a:pt x="2035" y="4717"/>
                    <a:pt x="2102" y="4516"/>
                  </a:cubicBezTo>
                  <a:cubicBezTo>
                    <a:pt x="2535" y="3582"/>
                    <a:pt x="3236" y="2782"/>
                    <a:pt x="4136" y="2281"/>
                  </a:cubicBezTo>
                  <a:cubicBezTo>
                    <a:pt x="4403" y="2148"/>
                    <a:pt x="4670" y="2048"/>
                    <a:pt x="4937" y="1948"/>
                  </a:cubicBezTo>
                  <a:lnTo>
                    <a:pt x="5171" y="1881"/>
                  </a:lnTo>
                  <a:lnTo>
                    <a:pt x="5204" y="1881"/>
                  </a:lnTo>
                  <a:lnTo>
                    <a:pt x="5371" y="1814"/>
                  </a:lnTo>
                  <a:cubicBezTo>
                    <a:pt x="5471" y="1792"/>
                    <a:pt x="5572" y="1781"/>
                    <a:pt x="5671" y="1781"/>
                  </a:cubicBezTo>
                  <a:close/>
                  <a:moveTo>
                    <a:pt x="5988" y="0"/>
                  </a:moveTo>
                  <a:cubicBezTo>
                    <a:pt x="5775" y="0"/>
                    <a:pt x="5557" y="26"/>
                    <a:pt x="5337" y="80"/>
                  </a:cubicBezTo>
                  <a:cubicBezTo>
                    <a:pt x="5237" y="113"/>
                    <a:pt x="5137" y="113"/>
                    <a:pt x="5037" y="147"/>
                  </a:cubicBezTo>
                  <a:cubicBezTo>
                    <a:pt x="4770" y="247"/>
                    <a:pt x="4503" y="313"/>
                    <a:pt x="4237" y="447"/>
                  </a:cubicBezTo>
                  <a:cubicBezTo>
                    <a:pt x="3202" y="880"/>
                    <a:pt x="2302" y="1581"/>
                    <a:pt x="1568" y="2448"/>
                  </a:cubicBezTo>
                  <a:cubicBezTo>
                    <a:pt x="1568" y="2615"/>
                    <a:pt x="1501" y="2715"/>
                    <a:pt x="1435" y="2782"/>
                  </a:cubicBezTo>
                  <a:lnTo>
                    <a:pt x="1368" y="2882"/>
                  </a:lnTo>
                  <a:lnTo>
                    <a:pt x="1268" y="3015"/>
                  </a:lnTo>
                  <a:cubicBezTo>
                    <a:pt x="1234" y="3082"/>
                    <a:pt x="1201" y="3115"/>
                    <a:pt x="1201" y="3149"/>
                  </a:cubicBezTo>
                  <a:lnTo>
                    <a:pt x="1101" y="3282"/>
                  </a:lnTo>
                  <a:cubicBezTo>
                    <a:pt x="1068" y="3349"/>
                    <a:pt x="1001" y="3449"/>
                    <a:pt x="968" y="3516"/>
                  </a:cubicBezTo>
                  <a:cubicBezTo>
                    <a:pt x="901" y="3616"/>
                    <a:pt x="867" y="3682"/>
                    <a:pt x="834" y="3783"/>
                  </a:cubicBezTo>
                  <a:cubicBezTo>
                    <a:pt x="801" y="3816"/>
                    <a:pt x="767" y="3849"/>
                    <a:pt x="767" y="3883"/>
                  </a:cubicBezTo>
                  <a:cubicBezTo>
                    <a:pt x="734" y="3983"/>
                    <a:pt x="667" y="4116"/>
                    <a:pt x="634" y="4216"/>
                  </a:cubicBezTo>
                  <a:cubicBezTo>
                    <a:pt x="534" y="4416"/>
                    <a:pt x="467" y="4650"/>
                    <a:pt x="400" y="4850"/>
                  </a:cubicBezTo>
                  <a:lnTo>
                    <a:pt x="100" y="5851"/>
                  </a:lnTo>
                  <a:cubicBezTo>
                    <a:pt x="34" y="6017"/>
                    <a:pt x="0" y="6184"/>
                    <a:pt x="0" y="6351"/>
                  </a:cubicBezTo>
                  <a:cubicBezTo>
                    <a:pt x="0" y="6384"/>
                    <a:pt x="0" y="6418"/>
                    <a:pt x="0" y="6451"/>
                  </a:cubicBezTo>
                  <a:lnTo>
                    <a:pt x="0" y="6518"/>
                  </a:lnTo>
                  <a:cubicBezTo>
                    <a:pt x="0" y="6551"/>
                    <a:pt x="0" y="6585"/>
                    <a:pt x="0" y="6618"/>
                  </a:cubicBezTo>
                  <a:lnTo>
                    <a:pt x="0" y="6718"/>
                  </a:lnTo>
                  <a:cubicBezTo>
                    <a:pt x="0" y="6751"/>
                    <a:pt x="0" y="6751"/>
                    <a:pt x="0" y="6785"/>
                  </a:cubicBezTo>
                  <a:lnTo>
                    <a:pt x="0" y="6951"/>
                  </a:lnTo>
                  <a:cubicBezTo>
                    <a:pt x="0" y="7018"/>
                    <a:pt x="34" y="7118"/>
                    <a:pt x="34" y="7218"/>
                  </a:cubicBezTo>
                  <a:cubicBezTo>
                    <a:pt x="67" y="7252"/>
                    <a:pt x="67" y="7318"/>
                    <a:pt x="100" y="7352"/>
                  </a:cubicBezTo>
                  <a:lnTo>
                    <a:pt x="100" y="7385"/>
                  </a:lnTo>
                  <a:cubicBezTo>
                    <a:pt x="100" y="7452"/>
                    <a:pt x="134" y="7519"/>
                    <a:pt x="167" y="7585"/>
                  </a:cubicBezTo>
                  <a:cubicBezTo>
                    <a:pt x="167" y="7619"/>
                    <a:pt x="200" y="7652"/>
                    <a:pt x="200" y="7685"/>
                  </a:cubicBezTo>
                  <a:lnTo>
                    <a:pt x="200" y="7752"/>
                  </a:lnTo>
                  <a:cubicBezTo>
                    <a:pt x="234" y="7819"/>
                    <a:pt x="267" y="7885"/>
                    <a:pt x="334" y="7952"/>
                  </a:cubicBezTo>
                  <a:cubicBezTo>
                    <a:pt x="434" y="8152"/>
                    <a:pt x="567" y="8319"/>
                    <a:pt x="701" y="8453"/>
                  </a:cubicBezTo>
                  <a:cubicBezTo>
                    <a:pt x="767" y="8553"/>
                    <a:pt x="834" y="8619"/>
                    <a:pt x="934" y="8686"/>
                  </a:cubicBezTo>
                  <a:lnTo>
                    <a:pt x="1034" y="8786"/>
                  </a:lnTo>
                  <a:lnTo>
                    <a:pt x="1168" y="8853"/>
                  </a:lnTo>
                  <a:cubicBezTo>
                    <a:pt x="1168" y="8886"/>
                    <a:pt x="1201" y="8886"/>
                    <a:pt x="1234" y="8886"/>
                  </a:cubicBezTo>
                  <a:cubicBezTo>
                    <a:pt x="1268" y="8920"/>
                    <a:pt x="1301" y="8953"/>
                    <a:pt x="1334" y="8953"/>
                  </a:cubicBezTo>
                  <a:lnTo>
                    <a:pt x="1435" y="9020"/>
                  </a:lnTo>
                  <a:cubicBezTo>
                    <a:pt x="1535" y="9053"/>
                    <a:pt x="1635" y="9120"/>
                    <a:pt x="1735" y="9120"/>
                  </a:cubicBezTo>
                  <a:cubicBezTo>
                    <a:pt x="1801" y="9153"/>
                    <a:pt x="1868" y="9186"/>
                    <a:pt x="1935" y="9186"/>
                  </a:cubicBezTo>
                  <a:cubicBezTo>
                    <a:pt x="1935" y="9220"/>
                    <a:pt x="1968" y="9220"/>
                    <a:pt x="2002" y="9220"/>
                  </a:cubicBezTo>
                  <a:lnTo>
                    <a:pt x="2035" y="9220"/>
                  </a:lnTo>
                  <a:lnTo>
                    <a:pt x="2302" y="9253"/>
                  </a:lnTo>
                  <a:lnTo>
                    <a:pt x="2702" y="9253"/>
                  </a:lnTo>
                  <a:cubicBezTo>
                    <a:pt x="2869" y="9253"/>
                    <a:pt x="3069" y="9220"/>
                    <a:pt x="3269" y="9186"/>
                  </a:cubicBezTo>
                  <a:cubicBezTo>
                    <a:pt x="4804" y="8786"/>
                    <a:pt x="6205" y="7885"/>
                    <a:pt x="7172" y="6618"/>
                  </a:cubicBezTo>
                  <a:cubicBezTo>
                    <a:pt x="7639" y="5984"/>
                    <a:pt x="8006" y="5250"/>
                    <a:pt x="8273" y="4483"/>
                  </a:cubicBezTo>
                  <a:lnTo>
                    <a:pt x="8506" y="3682"/>
                  </a:lnTo>
                  <a:lnTo>
                    <a:pt x="8573" y="3482"/>
                  </a:lnTo>
                  <a:cubicBezTo>
                    <a:pt x="8606" y="3282"/>
                    <a:pt x="8673" y="3049"/>
                    <a:pt x="8673" y="2849"/>
                  </a:cubicBezTo>
                  <a:cubicBezTo>
                    <a:pt x="8761" y="1271"/>
                    <a:pt x="7492" y="0"/>
                    <a:pt x="598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2752;p62">
              <a:extLst>
                <a:ext uri="{FF2B5EF4-FFF2-40B4-BE49-F238E27FC236}">
                  <a16:creationId xmlns:a16="http://schemas.microsoft.com/office/drawing/2014/main" id="{3DACE5C3-CF13-4AC7-19E3-776BDB545833}"/>
                </a:ext>
              </a:extLst>
            </p:cNvPr>
            <p:cNvSpPr/>
            <p:nvPr/>
          </p:nvSpPr>
          <p:spPr>
            <a:xfrm>
              <a:off x="5649141" y="2095365"/>
              <a:ext cx="609" cy="1199"/>
            </a:xfrm>
            <a:custGeom>
              <a:avLst/>
              <a:gdLst/>
              <a:ahLst/>
              <a:cxnLst/>
              <a:rect l="l" t="t" r="r" b="b"/>
              <a:pathLst>
                <a:path w="34" h="67" extrusionOk="0">
                  <a:moveTo>
                    <a:pt x="0" y="0"/>
                  </a:moveTo>
                  <a:cubicBezTo>
                    <a:pt x="0" y="17"/>
                    <a:pt x="9" y="25"/>
                    <a:pt x="17" y="34"/>
                  </a:cubicBezTo>
                  <a:lnTo>
                    <a:pt x="17" y="34"/>
                  </a:lnTo>
                  <a:lnTo>
                    <a:pt x="0" y="0"/>
                  </a:lnTo>
                  <a:close/>
                  <a:moveTo>
                    <a:pt x="17" y="34"/>
                  </a:moveTo>
                  <a:lnTo>
                    <a:pt x="34" y="67"/>
                  </a:lnTo>
                  <a:cubicBezTo>
                    <a:pt x="34" y="50"/>
                    <a:pt x="25" y="42"/>
                    <a:pt x="17" y="34"/>
                  </a:cubicBezTo>
                  <a:close/>
                </a:path>
              </a:pathLst>
            </a:custGeom>
            <a:solidFill>
              <a:srgbClr val="99CA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2753;p62">
              <a:extLst>
                <a:ext uri="{FF2B5EF4-FFF2-40B4-BE49-F238E27FC236}">
                  <a16:creationId xmlns:a16="http://schemas.microsoft.com/office/drawing/2014/main" id="{6BB77936-6825-DB0A-E95E-8241F4A708F6}"/>
                </a:ext>
              </a:extLst>
            </p:cNvPr>
            <p:cNvSpPr/>
            <p:nvPr/>
          </p:nvSpPr>
          <p:spPr>
            <a:xfrm>
              <a:off x="5616295" y="2078038"/>
              <a:ext cx="18" cy="18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solidFill>
              <a:srgbClr val="99CA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2754;p62">
              <a:extLst>
                <a:ext uri="{FF2B5EF4-FFF2-40B4-BE49-F238E27FC236}">
                  <a16:creationId xmlns:a16="http://schemas.microsoft.com/office/drawing/2014/main" id="{F18030A0-6FF8-A2ED-F642-AA27E3543211}"/>
                </a:ext>
              </a:extLst>
            </p:cNvPr>
            <p:cNvSpPr/>
            <p:nvPr/>
          </p:nvSpPr>
          <p:spPr>
            <a:xfrm>
              <a:off x="5545250" y="2120443"/>
              <a:ext cx="65084" cy="75842"/>
            </a:xfrm>
            <a:custGeom>
              <a:avLst/>
              <a:gdLst/>
              <a:ahLst/>
              <a:cxnLst/>
              <a:rect l="l" t="t" r="r" b="b"/>
              <a:pathLst>
                <a:path w="3636" h="4237" extrusionOk="0">
                  <a:moveTo>
                    <a:pt x="3036" y="0"/>
                  </a:moveTo>
                  <a:lnTo>
                    <a:pt x="0" y="3770"/>
                  </a:lnTo>
                  <a:lnTo>
                    <a:pt x="600" y="4237"/>
                  </a:lnTo>
                  <a:lnTo>
                    <a:pt x="3636" y="467"/>
                  </a:lnTo>
                  <a:lnTo>
                    <a:pt x="303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2755;p62">
              <a:extLst>
                <a:ext uri="{FF2B5EF4-FFF2-40B4-BE49-F238E27FC236}">
                  <a16:creationId xmlns:a16="http://schemas.microsoft.com/office/drawing/2014/main" id="{78737CEE-08D7-CE77-7A27-A9152A0FC444}"/>
                </a:ext>
              </a:extLst>
            </p:cNvPr>
            <p:cNvSpPr/>
            <p:nvPr/>
          </p:nvSpPr>
          <p:spPr>
            <a:xfrm>
              <a:off x="5599576" y="2097155"/>
              <a:ext cx="80031" cy="36444"/>
            </a:xfrm>
            <a:custGeom>
              <a:avLst/>
              <a:gdLst/>
              <a:ahLst/>
              <a:cxnLst/>
              <a:rect l="l" t="t" r="r" b="b"/>
              <a:pathLst>
                <a:path w="4471" h="2036" extrusionOk="0">
                  <a:moveTo>
                    <a:pt x="4470" y="0"/>
                  </a:moveTo>
                  <a:lnTo>
                    <a:pt x="3103" y="434"/>
                  </a:lnTo>
                  <a:lnTo>
                    <a:pt x="2836" y="501"/>
                  </a:lnTo>
                  <a:lnTo>
                    <a:pt x="568" y="1168"/>
                  </a:lnTo>
                  <a:lnTo>
                    <a:pt x="34" y="1301"/>
                  </a:lnTo>
                  <a:lnTo>
                    <a:pt x="1" y="1301"/>
                  </a:lnTo>
                  <a:lnTo>
                    <a:pt x="167" y="1701"/>
                  </a:lnTo>
                  <a:lnTo>
                    <a:pt x="267" y="2035"/>
                  </a:lnTo>
                  <a:lnTo>
                    <a:pt x="468" y="1968"/>
                  </a:lnTo>
                  <a:lnTo>
                    <a:pt x="2569" y="1335"/>
                  </a:lnTo>
                  <a:lnTo>
                    <a:pt x="3370" y="1101"/>
                  </a:lnTo>
                  <a:lnTo>
                    <a:pt x="4304" y="834"/>
                  </a:lnTo>
                  <a:lnTo>
                    <a:pt x="4370" y="634"/>
                  </a:lnTo>
                  <a:cubicBezTo>
                    <a:pt x="4437" y="434"/>
                    <a:pt x="4470" y="234"/>
                    <a:pt x="44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2756;p62">
              <a:extLst>
                <a:ext uri="{FF2B5EF4-FFF2-40B4-BE49-F238E27FC236}">
                  <a16:creationId xmlns:a16="http://schemas.microsoft.com/office/drawing/2014/main" id="{17F4F2E2-8F53-94D2-3BFF-753F39C81DB5}"/>
                </a:ext>
              </a:extLst>
            </p:cNvPr>
            <p:cNvSpPr/>
            <p:nvPr/>
          </p:nvSpPr>
          <p:spPr>
            <a:xfrm>
              <a:off x="5595406" y="2049380"/>
              <a:ext cx="19117" cy="78832"/>
            </a:xfrm>
            <a:custGeom>
              <a:avLst/>
              <a:gdLst/>
              <a:ahLst/>
              <a:cxnLst/>
              <a:rect l="l" t="t" r="r" b="b"/>
              <a:pathLst>
                <a:path w="1068" h="4404" extrusionOk="0">
                  <a:moveTo>
                    <a:pt x="1067" y="1"/>
                  </a:moveTo>
                  <a:lnTo>
                    <a:pt x="300" y="268"/>
                  </a:lnTo>
                  <a:lnTo>
                    <a:pt x="200" y="1735"/>
                  </a:lnTo>
                  <a:lnTo>
                    <a:pt x="167" y="2035"/>
                  </a:lnTo>
                  <a:lnTo>
                    <a:pt x="0" y="4270"/>
                  </a:lnTo>
                  <a:lnTo>
                    <a:pt x="0" y="4337"/>
                  </a:lnTo>
                  <a:lnTo>
                    <a:pt x="367" y="4370"/>
                  </a:lnTo>
                  <a:lnTo>
                    <a:pt x="767" y="4404"/>
                  </a:lnTo>
                  <a:lnTo>
                    <a:pt x="767" y="4370"/>
                  </a:lnTo>
                  <a:lnTo>
                    <a:pt x="801" y="3837"/>
                  </a:lnTo>
                  <a:lnTo>
                    <a:pt x="934" y="1702"/>
                  </a:lnTo>
                  <a:lnTo>
                    <a:pt x="934" y="1602"/>
                  </a:lnTo>
                  <a:lnTo>
                    <a:pt x="106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2757;p62">
              <a:extLst>
                <a:ext uri="{FF2B5EF4-FFF2-40B4-BE49-F238E27FC236}">
                  <a16:creationId xmlns:a16="http://schemas.microsoft.com/office/drawing/2014/main" id="{77892289-8AC3-CAA9-BB4E-84E9F4933746}"/>
                </a:ext>
              </a:extLst>
            </p:cNvPr>
            <p:cNvSpPr/>
            <p:nvPr/>
          </p:nvSpPr>
          <p:spPr>
            <a:xfrm>
              <a:off x="5246105" y="2078038"/>
              <a:ext cx="157055" cy="166022"/>
            </a:xfrm>
            <a:custGeom>
              <a:avLst/>
              <a:gdLst/>
              <a:ahLst/>
              <a:cxnLst/>
              <a:rect l="l" t="t" r="r" b="b"/>
              <a:pathLst>
                <a:path w="8774" h="9275" extrusionOk="0">
                  <a:moveTo>
                    <a:pt x="6138" y="1"/>
                  </a:moveTo>
                  <a:cubicBezTo>
                    <a:pt x="5904" y="1"/>
                    <a:pt x="5671" y="34"/>
                    <a:pt x="5437" y="101"/>
                  </a:cubicBezTo>
                  <a:cubicBezTo>
                    <a:pt x="4103" y="401"/>
                    <a:pt x="2902" y="1135"/>
                    <a:pt x="1968" y="2136"/>
                  </a:cubicBezTo>
                  <a:lnTo>
                    <a:pt x="1868" y="2102"/>
                  </a:lnTo>
                  <a:lnTo>
                    <a:pt x="1735" y="2403"/>
                  </a:lnTo>
                  <a:lnTo>
                    <a:pt x="1501" y="2636"/>
                  </a:lnTo>
                  <a:cubicBezTo>
                    <a:pt x="1001" y="3303"/>
                    <a:pt x="634" y="4037"/>
                    <a:pt x="400" y="4804"/>
                  </a:cubicBezTo>
                  <a:lnTo>
                    <a:pt x="100" y="5805"/>
                  </a:lnTo>
                  <a:cubicBezTo>
                    <a:pt x="100" y="5838"/>
                    <a:pt x="100" y="5838"/>
                    <a:pt x="100" y="5872"/>
                  </a:cubicBezTo>
                  <a:cubicBezTo>
                    <a:pt x="67" y="5905"/>
                    <a:pt x="67" y="5972"/>
                    <a:pt x="67" y="6005"/>
                  </a:cubicBezTo>
                  <a:cubicBezTo>
                    <a:pt x="67" y="6038"/>
                    <a:pt x="67" y="6072"/>
                    <a:pt x="67" y="6072"/>
                  </a:cubicBezTo>
                  <a:lnTo>
                    <a:pt x="67" y="6139"/>
                  </a:lnTo>
                  <a:cubicBezTo>
                    <a:pt x="33" y="6205"/>
                    <a:pt x="33" y="6272"/>
                    <a:pt x="33" y="6339"/>
                  </a:cubicBezTo>
                  <a:cubicBezTo>
                    <a:pt x="0" y="6739"/>
                    <a:pt x="33" y="7173"/>
                    <a:pt x="200" y="7573"/>
                  </a:cubicBezTo>
                  <a:cubicBezTo>
                    <a:pt x="334" y="7873"/>
                    <a:pt x="500" y="8173"/>
                    <a:pt x="734" y="8440"/>
                  </a:cubicBezTo>
                  <a:cubicBezTo>
                    <a:pt x="1001" y="8674"/>
                    <a:pt x="1301" y="8907"/>
                    <a:pt x="1601" y="9041"/>
                  </a:cubicBezTo>
                  <a:cubicBezTo>
                    <a:pt x="1868" y="9174"/>
                    <a:pt x="2168" y="9241"/>
                    <a:pt x="2435" y="9274"/>
                  </a:cubicBezTo>
                  <a:lnTo>
                    <a:pt x="2802" y="9274"/>
                  </a:lnTo>
                  <a:cubicBezTo>
                    <a:pt x="2902" y="9241"/>
                    <a:pt x="3036" y="9241"/>
                    <a:pt x="3169" y="9207"/>
                  </a:cubicBezTo>
                  <a:lnTo>
                    <a:pt x="3336" y="9174"/>
                  </a:lnTo>
                  <a:cubicBezTo>
                    <a:pt x="3603" y="9141"/>
                    <a:pt x="3836" y="9041"/>
                    <a:pt x="4070" y="8974"/>
                  </a:cubicBezTo>
                  <a:cubicBezTo>
                    <a:pt x="5404" y="8474"/>
                    <a:pt x="6571" y="7573"/>
                    <a:pt x="7405" y="6372"/>
                  </a:cubicBezTo>
                  <a:lnTo>
                    <a:pt x="7439" y="6339"/>
                  </a:lnTo>
                  <a:cubicBezTo>
                    <a:pt x="7572" y="6072"/>
                    <a:pt x="7739" y="5838"/>
                    <a:pt x="7872" y="5571"/>
                  </a:cubicBezTo>
                  <a:lnTo>
                    <a:pt x="8306" y="4838"/>
                  </a:lnTo>
                  <a:lnTo>
                    <a:pt x="8206" y="4804"/>
                  </a:lnTo>
                  <a:lnTo>
                    <a:pt x="8273" y="4637"/>
                  </a:lnTo>
                  <a:cubicBezTo>
                    <a:pt x="8273" y="4571"/>
                    <a:pt x="8306" y="4537"/>
                    <a:pt x="8306" y="4471"/>
                  </a:cubicBezTo>
                  <a:lnTo>
                    <a:pt x="8606" y="3470"/>
                  </a:lnTo>
                  <a:cubicBezTo>
                    <a:pt x="8773" y="3036"/>
                    <a:pt x="8773" y="2569"/>
                    <a:pt x="8673" y="2102"/>
                  </a:cubicBezTo>
                  <a:cubicBezTo>
                    <a:pt x="8640" y="2002"/>
                    <a:pt x="8606" y="1869"/>
                    <a:pt x="8573" y="1769"/>
                  </a:cubicBezTo>
                  <a:cubicBezTo>
                    <a:pt x="8573" y="1735"/>
                    <a:pt x="8540" y="1702"/>
                    <a:pt x="8540" y="1669"/>
                  </a:cubicBezTo>
                  <a:cubicBezTo>
                    <a:pt x="8506" y="1602"/>
                    <a:pt x="8473" y="1569"/>
                    <a:pt x="8473" y="1502"/>
                  </a:cubicBezTo>
                  <a:cubicBezTo>
                    <a:pt x="8373" y="1335"/>
                    <a:pt x="8273" y="1168"/>
                    <a:pt x="8139" y="1002"/>
                  </a:cubicBezTo>
                  <a:lnTo>
                    <a:pt x="8106" y="968"/>
                  </a:lnTo>
                  <a:lnTo>
                    <a:pt x="8139" y="1035"/>
                  </a:lnTo>
                  <a:cubicBezTo>
                    <a:pt x="8206" y="1235"/>
                    <a:pt x="8173" y="1469"/>
                    <a:pt x="8106" y="1702"/>
                  </a:cubicBezTo>
                  <a:lnTo>
                    <a:pt x="7872" y="2503"/>
                  </a:lnTo>
                  <a:cubicBezTo>
                    <a:pt x="7372" y="4104"/>
                    <a:pt x="6071" y="5371"/>
                    <a:pt x="4403" y="5772"/>
                  </a:cubicBezTo>
                  <a:cubicBezTo>
                    <a:pt x="4270" y="5805"/>
                    <a:pt x="4136" y="5805"/>
                    <a:pt x="4003" y="5805"/>
                  </a:cubicBezTo>
                  <a:cubicBezTo>
                    <a:pt x="3636" y="5772"/>
                    <a:pt x="3302" y="5605"/>
                    <a:pt x="3069" y="5338"/>
                  </a:cubicBezTo>
                  <a:cubicBezTo>
                    <a:pt x="3002" y="5271"/>
                    <a:pt x="2969" y="5171"/>
                    <a:pt x="2902" y="5104"/>
                  </a:cubicBezTo>
                  <a:cubicBezTo>
                    <a:pt x="2769" y="4838"/>
                    <a:pt x="2702" y="4537"/>
                    <a:pt x="2735" y="4237"/>
                  </a:cubicBezTo>
                  <a:cubicBezTo>
                    <a:pt x="2769" y="4170"/>
                    <a:pt x="2769" y="4070"/>
                    <a:pt x="2802" y="4004"/>
                  </a:cubicBezTo>
                  <a:lnTo>
                    <a:pt x="3036" y="3203"/>
                  </a:lnTo>
                  <a:cubicBezTo>
                    <a:pt x="3102" y="3036"/>
                    <a:pt x="3169" y="2836"/>
                    <a:pt x="3236" y="2669"/>
                  </a:cubicBezTo>
                  <a:cubicBezTo>
                    <a:pt x="3803" y="1368"/>
                    <a:pt x="4937" y="401"/>
                    <a:pt x="63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2758;p62">
              <a:extLst>
                <a:ext uri="{FF2B5EF4-FFF2-40B4-BE49-F238E27FC236}">
                  <a16:creationId xmlns:a16="http://schemas.microsoft.com/office/drawing/2014/main" id="{F6F2F2D3-A382-BD97-2F2A-64D5AA98C854}"/>
                </a:ext>
              </a:extLst>
            </p:cNvPr>
            <p:cNvSpPr/>
            <p:nvPr/>
          </p:nvSpPr>
          <p:spPr>
            <a:xfrm>
              <a:off x="5358947" y="2078647"/>
              <a:ext cx="18" cy="18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rgbClr val="2542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2759;p62">
              <a:extLst>
                <a:ext uri="{FF2B5EF4-FFF2-40B4-BE49-F238E27FC236}">
                  <a16:creationId xmlns:a16="http://schemas.microsoft.com/office/drawing/2014/main" id="{0C49054E-4FBA-7FE0-8D54-80AD303BF47B}"/>
                </a:ext>
              </a:extLst>
            </p:cNvPr>
            <p:cNvSpPr/>
            <p:nvPr/>
          </p:nvSpPr>
          <p:spPr>
            <a:xfrm>
              <a:off x="5265795" y="2044977"/>
              <a:ext cx="157431" cy="165647"/>
            </a:xfrm>
            <a:custGeom>
              <a:avLst/>
              <a:gdLst/>
              <a:ahLst/>
              <a:cxnLst/>
              <a:rect l="l" t="t" r="r" b="b"/>
              <a:pathLst>
                <a:path w="8795" h="9254" extrusionOk="0">
                  <a:moveTo>
                    <a:pt x="5682" y="1781"/>
                  </a:moveTo>
                  <a:cubicBezTo>
                    <a:pt x="6328" y="1781"/>
                    <a:pt x="6895" y="2219"/>
                    <a:pt x="7039" y="2882"/>
                  </a:cubicBezTo>
                  <a:cubicBezTo>
                    <a:pt x="7073" y="3049"/>
                    <a:pt x="7073" y="3249"/>
                    <a:pt x="7039" y="3416"/>
                  </a:cubicBezTo>
                  <a:cubicBezTo>
                    <a:pt x="7039" y="3449"/>
                    <a:pt x="7039" y="3516"/>
                    <a:pt x="7006" y="3549"/>
                  </a:cubicBezTo>
                  <a:lnTo>
                    <a:pt x="6806" y="4283"/>
                  </a:lnTo>
                  <a:lnTo>
                    <a:pt x="6772" y="4350"/>
                  </a:lnTo>
                  <a:cubicBezTo>
                    <a:pt x="6272" y="5984"/>
                    <a:pt x="4971" y="7218"/>
                    <a:pt x="3303" y="7619"/>
                  </a:cubicBezTo>
                  <a:cubicBezTo>
                    <a:pt x="3170" y="7652"/>
                    <a:pt x="3036" y="7652"/>
                    <a:pt x="2870" y="7652"/>
                  </a:cubicBezTo>
                  <a:cubicBezTo>
                    <a:pt x="2736" y="7652"/>
                    <a:pt x="2636" y="7619"/>
                    <a:pt x="2503" y="7585"/>
                  </a:cubicBezTo>
                  <a:cubicBezTo>
                    <a:pt x="2303" y="7485"/>
                    <a:pt x="2102" y="7352"/>
                    <a:pt x="1936" y="7185"/>
                  </a:cubicBezTo>
                  <a:lnTo>
                    <a:pt x="1902" y="7118"/>
                  </a:lnTo>
                  <a:cubicBezTo>
                    <a:pt x="1869" y="7085"/>
                    <a:pt x="1836" y="7018"/>
                    <a:pt x="1802" y="6985"/>
                  </a:cubicBezTo>
                  <a:cubicBezTo>
                    <a:pt x="1635" y="6718"/>
                    <a:pt x="1569" y="6384"/>
                    <a:pt x="1635" y="6084"/>
                  </a:cubicBezTo>
                  <a:cubicBezTo>
                    <a:pt x="1635" y="6017"/>
                    <a:pt x="1635" y="5951"/>
                    <a:pt x="1669" y="5884"/>
                  </a:cubicBezTo>
                  <a:lnTo>
                    <a:pt x="1902" y="5083"/>
                  </a:lnTo>
                  <a:cubicBezTo>
                    <a:pt x="2269" y="3883"/>
                    <a:pt x="3070" y="2882"/>
                    <a:pt x="4171" y="2281"/>
                  </a:cubicBezTo>
                  <a:cubicBezTo>
                    <a:pt x="4437" y="2148"/>
                    <a:pt x="4671" y="2048"/>
                    <a:pt x="4938" y="1948"/>
                  </a:cubicBezTo>
                  <a:cubicBezTo>
                    <a:pt x="5038" y="1915"/>
                    <a:pt x="5105" y="1881"/>
                    <a:pt x="5171" y="1881"/>
                  </a:cubicBezTo>
                  <a:lnTo>
                    <a:pt x="5205" y="1881"/>
                  </a:lnTo>
                  <a:lnTo>
                    <a:pt x="5371" y="1814"/>
                  </a:lnTo>
                  <a:cubicBezTo>
                    <a:pt x="5476" y="1792"/>
                    <a:pt x="5580" y="1781"/>
                    <a:pt x="5682" y="1781"/>
                  </a:cubicBezTo>
                  <a:close/>
                  <a:moveTo>
                    <a:pt x="6022" y="0"/>
                  </a:moveTo>
                  <a:cubicBezTo>
                    <a:pt x="5809" y="0"/>
                    <a:pt x="5591" y="26"/>
                    <a:pt x="5371" y="80"/>
                  </a:cubicBezTo>
                  <a:cubicBezTo>
                    <a:pt x="5271" y="113"/>
                    <a:pt x="5171" y="113"/>
                    <a:pt x="5071" y="147"/>
                  </a:cubicBezTo>
                  <a:cubicBezTo>
                    <a:pt x="4804" y="247"/>
                    <a:pt x="4537" y="313"/>
                    <a:pt x="4271" y="447"/>
                  </a:cubicBezTo>
                  <a:cubicBezTo>
                    <a:pt x="3237" y="880"/>
                    <a:pt x="2336" y="1581"/>
                    <a:pt x="1602" y="2448"/>
                  </a:cubicBezTo>
                  <a:lnTo>
                    <a:pt x="1469" y="2782"/>
                  </a:lnTo>
                  <a:lnTo>
                    <a:pt x="1402" y="2882"/>
                  </a:lnTo>
                  <a:lnTo>
                    <a:pt x="1268" y="3015"/>
                  </a:lnTo>
                  <a:cubicBezTo>
                    <a:pt x="1268" y="3082"/>
                    <a:pt x="1235" y="3115"/>
                    <a:pt x="1202" y="3149"/>
                  </a:cubicBezTo>
                  <a:cubicBezTo>
                    <a:pt x="1168" y="3182"/>
                    <a:pt x="1135" y="3249"/>
                    <a:pt x="1135" y="3282"/>
                  </a:cubicBezTo>
                  <a:cubicBezTo>
                    <a:pt x="1068" y="3349"/>
                    <a:pt x="1035" y="3449"/>
                    <a:pt x="968" y="3516"/>
                  </a:cubicBezTo>
                  <a:cubicBezTo>
                    <a:pt x="935" y="3616"/>
                    <a:pt x="868" y="3682"/>
                    <a:pt x="835" y="3783"/>
                  </a:cubicBezTo>
                  <a:cubicBezTo>
                    <a:pt x="835" y="3816"/>
                    <a:pt x="801" y="3849"/>
                    <a:pt x="801" y="3883"/>
                  </a:cubicBezTo>
                  <a:cubicBezTo>
                    <a:pt x="735" y="3983"/>
                    <a:pt x="701" y="4116"/>
                    <a:pt x="635" y="4216"/>
                  </a:cubicBezTo>
                  <a:cubicBezTo>
                    <a:pt x="568" y="4416"/>
                    <a:pt x="468" y="4650"/>
                    <a:pt x="435" y="4850"/>
                  </a:cubicBezTo>
                  <a:lnTo>
                    <a:pt x="101" y="5851"/>
                  </a:lnTo>
                  <a:cubicBezTo>
                    <a:pt x="68" y="6017"/>
                    <a:pt x="34" y="6184"/>
                    <a:pt x="1" y="6351"/>
                  </a:cubicBezTo>
                  <a:cubicBezTo>
                    <a:pt x="1" y="6384"/>
                    <a:pt x="1" y="6418"/>
                    <a:pt x="1" y="6451"/>
                  </a:cubicBezTo>
                  <a:cubicBezTo>
                    <a:pt x="1" y="6484"/>
                    <a:pt x="1" y="6518"/>
                    <a:pt x="1" y="6518"/>
                  </a:cubicBezTo>
                  <a:cubicBezTo>
                    <a:pt x="1" y="6551"/>
                    <a:pt x="1" y="6585"/>
                    <a:pt x="1" y="6618"/>
                  </a:cubicBezTo>
                  <a:lnTo>
                    <a:pt x="1" y="6718"/>
                  </a:lnTo>
                  <a:cubicBezTo>
                    <a:pt x="1" y="6751"/>
                    <a:pt x="1" y="6751"/>
                    <a:pt x="1" y="6785"/>
                  </a:cubicBezTo>
                  <a:cubicBezTo>
                    <a:pt x="1" y="6818"/>
                    <a:pt x="1" y="6885"/>
                    <a:pt x="1" y="6951"/>
                  </a:cubicBezTo>
                  <a:cubicBezTo>
                    <a:pt x="34" y="7018"/>
                    <a:pt x="34" y="7118"/>
                    <a:pt x="68" y="7218"/>
                  </a:cubicBezTo>
                  <a:cubicBezTo>
                    <a:pt x="68" y="7252"/>
                    <a:pt x="68" y="7318"/>
                    <a:pt x="101" y="7352"/>
                  </a:cubicBezTo>
                  <a:lnTo>
                    <a:pt x="101" y="7385"/>
                  </a:lnTo>
                  <a:cubicBezTo>
                    <a:pt x="101" y="7452"/>
                    <a:pt x="134" y="7519"/>
                    <a:pt x="168" y="7585"/>
                  </a:cubicBezTo>
                  <a:cubicBezTo>
                    <a:pt x="168" y="7619"/>
                    <a:pt x="201" y="7652"/>
                    <a:pt x="234" y="7685"/>
                  </a:cubicBezTo>
                  <a:lnTo>
                    <a:pt x="234" y="7752"/>
                  </a:lnTo>
                  <a:cubicBezTo>
                    <a:pt x="268" y="7819"/>
                    <a:pt x="301" y="7885"/>
                    <a:pt x="368" y="7952"/>
                  </a:cubicBezTo>
                  <a:cubicBezTo>
                    <a:pt x="468" y="8152"/>
                    <a:pt x="568" y="8319"/>
                    <a:pt x="735" y="8453"/>
                  </a:cubicBezTo>
                  <a:cubicBezTo>
                    <a:pt x="801" y="8553"/>
                    <a:pt x="868" y="8619"/>
                    <a:pt x="968" y="8686"/>
                  </a:cubicBezTo>
                  <a:cubicBezTo>
                    <a:pt x="1002" y="8719"/>
                    <a:pt x="1035" y="8753"/>
                    <a:pt x="1068" y="8786"/>
                  </a:cubicBezTo>
                  <a:lnTo>
                    <a:pt x="1202" y="8853"/>
                  </a:lnTo>
                  <a:cubicBezTo>
                    <a:pt x="1202" y="8886"/>
                    <a:pt x="1235" y="8886"/>
                    <a:pt x="1268" y="8886"/>
                  </a:cubicBezTo>
                  <a:cubicBezTo>
                    <a:pt x="1302" y="8920"/>
                    <a:pt x="1335" y="8953"/>
                    <a:pt x="1369" y="8953"/>
                  </a:cubicBezTo>
                  <a:lnTo>
                    <a:pt x="1469" y="9020"/>
                  </a:lnTo>
                  <a:cubicBezTo>
                    <a:pt x="1569" y="9053"/>
                    <a:pt x="1669" y="9120"/>
                    <a:pt x="1769" y="9120"/>
                  </a:cubicBezTo>
                  <a:cubicBezTo>
                    <a:pt x="1836" y="9153"/>
                    <a:pt x="1902" y="9186"/>
                    <a:pt x="1969" y="9186"/>
                  </a:cubicBezTo>
                  <a:cubicBezTo>
                    <a:pt x="1969" y="9220"/>
                    <a:pt x="2002" y="9220"/>
                    <a:pt x="2036" y="9220"/>
                  </a:cubicBezTo>
                  <a:lnTo>
                    <a:pt x="2069" y="9220"/>
                  </a:lnTo>
                  <a:cubicBezTo>
                    <a:pt x="2169" y="9220"/>
                    <a:pt x="2236" y="9253"/>
                    <a:pt x="2336" y="9253"/>
                  </a:cubicBezTo>
                  <a:lnTo>
                    <a:pt x="2736" y="9253"/>
                  </a:lnTo>
                  <a:cubicBezTo>
                    <a:pt x="2903" y="9253"/>
                    <a:pt x="3103" y="9220"/>
                    <a:pt x="3303" y="9186"/>
                  </a:cubicBezTo>
                  <a:cubicBezTo>
                    <a:pt x="4838" y="8786"/>
                    <a:pt x="6239" y="7885"/>
                    <a:pt x="7206" y="6618"/>
                  </a:cubicBezTo>
                  <a:cubicBezTo>
                    <a:pt x="7673" y="5984"/>
                    <a:pt x="8040" y="5250"/>
                    <a:pt x="8273" y="4483"/>
                  </a:cubicBezTo>
                  <a:lnTo>
                    <a:pt x="8540" y="3682"/>
                  </a:lnTo>
                  <a:lnTo>
                    <a:pt x="8607" y="3482"/>
                  </a:lnTo>
                  <a:cubicBezTo>
                    <a:pt x="8640" y="3282"/>
                    <a:pt x="8707" y="3049"/>
                    <a:pt x="8707" y="2849"/>
                  </a:cubicBezTo>
                  <a:cubicBezTo>
                    <a:pt x="8795" y="1271"/>
                    <a:pt x="7526" y="0"/>
                    <a:pt x="60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2760;p62">
              <a:extLst>
                <a:ext uri="{FF2B5EF4-FFF2-40B4-BE49-F238E27FC236}">
                  <a16:creationId xmlns:a16="http://schemas.microsoft.com/office/drawing/2014/main" id="{764E973D-EAD9-951A-0D30-1F1803CEF321}"/>
                </a:ext>
              </a:extLst>
            </p:cNvPr>
            <p:cNvSpPr/>
            <p:nvPr/>
          </p:nvSpPr>
          <p:spPr>
            <a:xfrm>
              <a:off x="5391793" y="2095365"/>
              <a:ext cx="609" cy="1199"/>
            </a:xfrm>
            <a:custGeom>
              <a:avLst/>
              <a:gdLst/>
              <a:ahLst/>
              <a:cxnLst/>
              <a:rect l="l" t="t" r="r" b="b"/>
              <a:pathLst>
                <a:path w="34" h="67" extrusionOk="0">
                  <a:moveTo>
                    <a:pt x="0" y="0"/>
                  </a:moveTo>
                  <a:lnTo>
                    <a:pt x="34" y="67"/>
                  </a:lnTo>
                  <a:close/>
                </a:path>
              </a:pathLst>
            </a:custGeom>
            <a:solidFill>
              <a:srgbClr val="99CA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2761;p62">
              <a:extLst>
                <a:ext uri="{FF2B5EF4-FFF2-40B4-BE49-F238E27FC236}">
                  <a16:creationId xmlns:a16="http://schemas.microsoft.com/office/drawing/2014/main" id="{08D46BB7-81A0-2172-3890-763C0D734C7E}"/>
                </a:ext>
              </a:extLst>
            </p:cNvPr>
            <p:cNvSpPr/>
            <p:nvPr/>
          </p:nvSpPr>
          <p:spPr>
            <a:xfrm>
              <a:off x="5358947" y="2078038"/>
              <a:ext cx="18" cy="18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solidFill>
              <a:srgbClr val="99CA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2762;p62">
              <a:extLst>
                <a:ext uri="{FF2B5EF4-FFF2-40B4-BE49-F238E27FC236}">
                  <a16:creationId xmlns:a16="http://schemas.microsoft.com/office/drawing/2014/main" id="{11B7F856-B755-E112-BF72-87E035DFA3B4}"/>
                </a:ext>
              </a:extLst>
            </p:cNvPr>
            <p:cNvSpPr/>
            <p:nvPr/>
          </p:nvSpPr>
          <p:spPr>
            <a:xfrm>
              <a:off x="5287901" y="2120443"/>
              <a:ext cx="65102" cy="75842"/>
            </a:xfrm>
            <a:custGeom>
              <a:avLst/>
              <a:gdLst/>
              <a:ahLst/>
              <a:cxnLst/>
              <a:rect l="l" t="t" r="r" b="b"/>
              <a:pathLst>
                <a:path w="3637" h="4237" extrusionOk="0">
                  <a:moveTo>
                    <a:pt x="3036" y="0"/>
                  </a:moveTo>
                  <a:lnTo>
                    <a:pt x="0" y="3770"/>
                  </a:lnTo>
                  <a:lnTo>
                    <a:pt x="601" y="4237"/>
                  </a:lnTo>
                  <a:lnTo>
                    <a:pt x="3636" y="467"/>
                  </a:lnTo>
                  <a:lnTo>
                    <a:pt x="303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2763;p62">
              <a:extLst>
                <a:ext uri="{FF2B5EF4-FFF2-40B4-BE49-F238E27FC236}">
                  <a16:creationId xmlns:a16="http://schemas.microsoft.com/office/drawing/2014/main" id="{B973872C-923A-BD44-195C-B53B3E923A95}"/>
                </a:ext>
              </a:extLst>
            </p:cNvPr>
            <p:cNvSpPr/>
            <p:nvPr/>
          </p:nvSpPr>
          <p:spPr>
            <a:xfrm>
              <a:off x="5342228" y="2097155"/>
              <a:ext cx="80031" cy="36444"/>
            </a:xfrm>
            <a:custGeom>
              <a:avLst/>
              <a:gdLst/>
              <a:ahLst/>
              <a:cxnLst/>
              <a:rect l="l" t="t" r="r" b="b"/>
              <a:pathLst>
                <a:path w="4471" h="2036" extrusionOk="0">
                  <a:moveTo>
                    <a:pt x="4470" y="0"/>
                  </a:moveTo>
                  <a:lnTo>
                    <a:pt x="3103" y="434"/>
                  </a:lnTo>
                  <a:lnTo>
                    <a:pt x="2803" y="501"/>
                  </a:lnTo>
                  <a:lnTo>
                    <a:pt x="568" y="1168"/>
                  </a:lnTo>
                  <a:lnTo>
                    <a:pt x="34" y="1301"/>
                  </a:lnTo>
                  <a:lnTo>
                    <a:pt x="1" y="1301"/>
                  </a:lnTo>
                  <a:lnTo>
                    <a:pt x="101" y="1701"/>
                  </a:lnTo>
                  <a:lnTo>
                    <a:pt x="201" y="2035"/>
                  </a:lnTo>
                  <a:lnTo>
                    <a:pt x="434" y="1968"/>
                  </a:lnTo>
                  <a:lnTo>
                    <a:pt x="2536" y="1335"/>
                  </a:lnTo>
                  <a:lnTo>
                    <a:pt x="3336" y="1101"/>
                  </a:lnTo>
                  <a:lnTo>
                    <a:pt x="4304" y="834"/>
                  </a:lnTo>
                  <a:lnTo>
                    <a:pt x="4337" y="634"/>
                  </a:lnTo>
                  <a:cubicBezTo>
                    <a:pt x="4404" y="434"/>
                    <a:pt x="4437" y="234"/>
                    <a:pt x="44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2764;p62">
              <a:extLst>
                <a:ext uri="{FF2B5EF4-FFF2-40B4-BE49-F238E27FC236}">
                  <a16:creationId xmlns:a16="http://schemas.microsoft.com/office/drawing/2014/main" id="{7B33D24F-E0B0-1CA4-9982-9D5D36F4D8C4}"/>
                </a:ext>
              </a:extLst>
            </p:cNvPr>
            <p:cNvSpPr/>
            <p:nvPr/>
          </p:nvSpPr>
          <p:spPr>
            <a:xfrm>
              <a:off x="5338057" y="2049380"/>
              <a:ext cx="19117" cy="78832"/>
            </a:xfrm>
            <a:custGeom>
              <a:avLst/>
              <a:gdLst/>
              <a:ahLst/>
              <a:cxnLst/>
              <a:rect l="l" t="t" r="r" b="b"/>
              <a:pathLst>
                <a:path w="1068" h="4404" extrusionOk="0">
                  <a:moveTo>
                    <a:pt x="1068" y="1"/>
                  </a:moveTo>
                  <a:lnTo>
                    <a:pt x="300" y="268"/>
                  </a:lnTo>
                  <a:lnTo>
                    <a:pt x="267" y="268"/>
                  </a:lnTo>
                  <a:lnTo>
                    <a:pt x="167" y="1735"/>
                  </a:lnTo>
                  <a:lnTo>
                    <a:pt x="167" y="2035"/>
                  </a:lnTo>
                  <a:lnTo>
                    <a:pt x="0" y="4270"/>
                  </a:lnTo>
                  <a:lnTo>
                    <a:pt x="0" y="4337"/>
                  </a:lnTo>
                  <a:lnTo>
                    <a:pt x="334" y="4370"/>
                  </a:lnTo>
                  <a:lnTo>
                    <a:pt x="734" y="4404"/>
                  </a:lnTo>
                  <a:lnTo>
                    <a:pt x="767" y="4370"/>
                  </a:lnTo>
                  <a:lnTo>
                    <a:pt x="801" y="3837"/>
                  </a:lnTo>
                  <a:lnTo>
                    <a:pt x="934" y="1702"/>
                  </a:lnTo>
                  <a:lnTo>
                    <a:pt x="934" y="1602"/>
                  </a:lnTo>
                  <a:lnTo>
                    <a:pt x="106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2765;p62">
              <a:extLst>
                <a:ext uri="{FF2B5EF4-FFF2-40B4-BE49-F238E27FC236}">
                  <a16:creationId xmlns:a16="http://schemas.microsoft.com/office/drawing/2014/main" id="{6422A065-A2AA-29A2-4AB4-0D72BFA687B5}"/>
                </a:ext>
              </a:extLst>
            </p:cNvPr>
            <p:cNvSpPr/>
            <p:nvPr/>
          </p:nvSpPr>
          <p:spPr>
            <a:xfrm>
              <a:off x="6205026" y="1552011"/>
              <a:ext cx="40615" cy="112269"/>
            </a:xfrm>
            <a:custGeom>
              <a:avLst/>
              <a:gdLst/>
              <a:ahLst/>
              <a:cxnLst/>
              <a:rect l="l" t="t" r="r" b="b"/>
              <a:pathLst>
                <a:path w="2269" h="6272" extrusionOk="0">
                  <a:moveTo>
                    <a:pt x="1135" y="0"/>
                  </a:moveTo>
                  <a:cubicBezTo>
                    <a:pt x="401" y="901"/>
                    <a:pt x="1" y="2002"/>
                    <a:pt x="1" y="3136"/>
                  </a:cubicBezTo>
                  <a:cubicBezTo>
                    <a:pt x="1" y="3169"/>
                    <a:pt x="1" y="3202"/>
                    <a:pt x="1" y="3202"/>
                  </a:cubicBezTo>
                  <a:cubicBezTo>
                    <a:pt x="1" y="3503"/>
                    <a:pt x="34" y="3769"/>
                    <a:pt x="101" y="4036"/>
                  </a:cubicBezTo>
                  <a:cubicBezTo>
                    <a:pt x="101" y="4136"/>
                    <a:pt x="134" y="4236"/>
                    <a:pt x="134" y="4303"/>
                  </a:cubicBezTo>
                  <a:cubicBezTo>
                    <a:pt x="234" y="4637"/>
                    <a:pt x="334" y="4970"/>
                    <a:pt x="501" y="5271"/>
                  </a:cubicBezTo>
                  <a:cubicBezTo>
                    <a:pt x="634" y="5571"/>
                    <a:pt x="801" y="5838"/>
                    <a:pt x="968" y="6071"/>
                  </a:cubicBezTo>
                  <a:cubicBezTo>
                    <a:pt x="1035" y="6138"/>
                    <a:pt x="1068" y="6205"/>
                    <a:pt x="1135" y="6271"/>
                  </a:cubicBezTo>
                  <a:cubicBezTo>
                    <a:pt x="1168" y="6205"/>
                    <a:pt x="1235" y="6138"/>
                    <a:pt x="1268" y="6071"/>
                  </a:cubicBezTo>
                  <a:cubicBezTo>
                    <a:pt x="1468" y="5838"/>
                    <a:pt x="1635" y="5571"/>
                    <a:pt x="1769" y="5271"/>
                  </a:cubicBezTo>
                  <a:cubicBezTo>
                    <a:pt x="1902" y="4970"/>
                    <a:pt x="2035" y="4637"/>
                    <a:pt x="2102" y="4303"/>
                  </a:cubicBezTo>
                  <a:cubicBezTo>
                    <a:pt x="2136" y="4236"/>
                    <a:pt x="2169" y="4136"/>
                    <a:pt x="2169" y="4036"/>
                  </a:cubicBezTo>
                  <a:cubicBezTo>
                    <a:pt x="2236" y="3769"/>
                    <a:pt x="2269" y="3469"/>
                    <a:pt x="2269" y="3202"/>
                  </a:cubicBezTo>
                  <a:lnTo>
                    <a:pt x="2269" y="3136"/>
                  </a:lnTo>
                  <a:cubicBezTo>
                    <a:pt x="2269" y="2002"/>
                    <a:pt x="1869" y="901"/>
                    <a:pt x="113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2766;p62">
              <a:extLst>
                <a:ext uri="{FF2B5EF4-FFF2-40B4-BE49-F238E27FC236}">
                  <a16:creationId xmlns:a16="http://schemas.microsoft.com/office/drawing/2014/main" id="{2AEB3B23-6DFF-4FD8-8B6B-451EED7815EB}"/>
                </a:ext>
              </a:extLst>
            </p:cNvPr>
            <p:cNvSpPr/>
            <p:nvPr/>
          </p:nvSpPr>
          <p:spPr>
            <a:xfrm>
              <a:off x="6160240" y="1586630"/>
              <a:ext cx="61522" cy="60932"/>
            </a:xfrm>
            <a:custGeom>
              <a:avLst/>
              <a:gdLst/>
              <a:ahLst/>
              <a:cxnLst/>
              <a:rect l="l" t="t" r="r" b="b"/>
              <a:pathLst>
                <a:path w="3437" h="3404" extrusionOk="0">
                  <a:moveTo>
                    <a:pt x="1" y="1"/>
                  </a:moveTo>
                  <a:cubicBezTo>
                    <a:pt x="68" y="801"/>
                    <a:pt x="401" y="1535"/>
                    <a:pt x="935" y="2136"/>
                  </a:cubicBezTo>
                  <a:cubicBezTo>
                    <a:pt x="968" y="2202"/>
                    <a:pt x="1035" y="2269"/>
                    <a:pt x="1102" y="2336"/>
                  </a:cubicBezTo>
                  <a:lnTo>
                    <a:pt x="1168" y="2369"/>
                  </a:lnTo>
                  <a:cubicBezTo>
                    <a:pt x="1669" y="2870"/>
                    <a:pt x="2303" y="3203"/>
                    <a:pt x="3003" y="3337"/>
                  </a:cubicBezTo>
                  <a:cubicBezTo>
                    <a:pt x="3136" y="3370"/>
                    <a:pt x="3270" y="3403"/>
                    <a:pt x="3437" y="3403"/>
                  </a:cubicBezTo>
                  <a:cubicBezTo>
                    <a:pt x="3403" y="3070"/>
                    <a:pt x="3303" y="2703"/>
                    <a:pt x="3170" y="2369"/>
                  </a:cubicBezTo>
                  <a:cubicBezTo>
                    <a:pt x="3136" y="2302"/>
                    <a:pt x="3103" y="2202"/>
                    <a:pt x="3070" y="2136"/>
                  </a:cubicBezTo>
                  <a:cubicBezTo>
                    <a:pt x="2936" y="1802"/>
                    <a:pt x="2736" y="1535"/>
                    <a:pt x="2503" y="1302"/>
                  </a:cubicBezTo>
                  <a:lnTo>
                    <a:pt x="2336" y="1102"/>
                  </a:lnTo>
                  <a:cubicBezTo>
                    <a:pt x="1702" y="468"/>
                    <a:pt x="902" y="101"/>
                    <a:pt x="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2767;p62">
              <a:extLst>
                <a:ext uri="{FF2B5EF4-FFF2-40B4-BE49-F238E27FC236}">
                  <a16:creationId xmlns:a16="http://schemas.microsoft.com/office/drawing/2014/main" id="{7EE34A15-C3EC-3823-8D3A-FC7849C2AAC4}"/>
                </a:ext>
              </a:extLst>
            </p:cNvPr>
            <p:cNvSpPr/>
            <p:nvPr/>
          </p:nvSpPr>
          <p:spPr>
            <a:xfrm>
              <a:off x="6228904" y="1586630"/>
              <a:ext cx="61522" cy="60932"/>
            </a:xfrm>
            <a:custGeom>
              <a:avLst/>
              <a:gdLst/>
              <a:ahLst/>
              <a:cxnLst/>
              <a:rect l="l" t="t" r="r" b="b"/>
              <a:pathLst>
                <a:path w="3437" h="3404" extrusionOk="0">
                  <a:moveTo>
                    <a:pt x="3437" y="1"/>
                  </a:moveTo>
                  <a:cubicBezTo>
                    <a:pt x="2536" y="68"/>
                    <a:pt x="1736" y="468"/>
                    <a:pt x="1102" y="1068"/>
                  </a:cubicBezTo>
                  <a:lnTo>
                    <a:pt x="935" y="1268"/>
                  </a:lnTo>
                  <a:cubicBezTo>
                    <a:pt x="701" y="1502"/>
                    <a:pt x="535" y="1802"/>
                    <a:pt x="368" y="2102"/>
                  </a:cubicBezTo>
                  <a:cubicBezTo>
                    <a:pt x="335" y="2202"/>
                    <a:pt x="301" y="2269"/>
                    <a:pt x="268" y="2369"/>
                  </a:cubicBezTo>
                  <a:cubicBezTo>
                    <a:pt x="134" y="2703"/>
                    <a:pt x="34" y="3070"/>
                    <a:pt x="1" y="3403"/>
                  </a:cubicBezTo>
                  <a:cubicBezTo>
                    <a:pt x="134" y="3403"/>
                    <a:pt x="301" y="3370"/>
                    <a:pt x="435" y="3337"/>
                  </a:cubicBezTo>
                  <a:cubicBezTo>
                    <a:pt x="1135" y="3203"/>
                    <a:pt x="1769" y="2870"/>
                    <a:pt x="2269" y="2369"/>
                  </a:cubicBezTo>
                  <a:lnTo>
                    <a:pt x="2336" y="2302"/>
                  </a:lnTo>
                  <a:cubicBezTo>
                    <a:pt x="2403" y="2236"/>
                    <a:pt x="2469" y="2202"/>
                    <a:pt x="2536" y="2102"/>
                  </a:cubicBezTo>
                  <a:cubicBezTo>
                    <a:pt x="3036" y="1502"/>
                    <a:pt x="3370" y="768"/>
                    <a:pt x="343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2768;p62">
              <a:extLst>
                <a:ext uri="{FF2B5EF4-FFF2-40B4-BE49-F238E27FC236}">
                  <a16:creationId xmlns:a16="http://schemas.microsoft.com/office/drawing/2014/main" id="{38DD8EAB-B4BC-8AD3-86EA-6EEEFDFC2D38}"/>
                </a:ext>
              </a:extLst>
            </p:cNvPr>
            <p:cNvSpPr/>
            <p:nvPr/>
          </p:nvSpPr>
          <p:spPr>
            <a:xfrm>
              <a:off x="6087405" y="1629035"/>
              <a:ext cx="241238" cy="206244"/>
            </a:xfrm>
            <a:custGeom>
              <a:avLst/>
              <a:gdLst/>
              <a:ahLst/>
              <a:cxnLst/>
              <a:rect l="l" t="t" r="r" b="b"/>
              <a:pathLst>
                <a:path w="13477" h="11522" extrusionOk="0">
                  <a:moveTo>
                    <a:pt x="7706" y="0"/>
                  </a:moveTo>
                  <a:cubicBezTo>
                    <a:pt x="2569" y="0"/>
                    <a:pt x="0" y="6205"/>
                    <a:pt x="3636" y="9841"/>
                  </a:cubicBezTo>
                  <a:cubicBezTo>
                    <a:pt x="4808" y="11001"/>
                    <a:pt x="6242" y="11521"/>
                    <a:pt x="7649" y="11521"/>
                  </a:cubicBezTo>
                  <a:cubicBezTo>
                    <a:pt x="10608" y="11521"/>
                    <a:pt x="13443" y="9220"/>
                    <a:pt x="13443" y="5738"/>
                  </a:cubicBezTo>
                  <a:cubicBezTo>
                    <a:pt x="13477" y="2569"/>
                    <a:pt x="10875" y="0"/>
                    <a:pt x="77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2769;p62">
              <a:extLst>
                <a:ext uri="{FF2B5EF4-FFF2-40B4-BE49-F238E27FC236}">
                  <a16:creationId xmlns:a16="http://schemas.microsoft.com/office/drawing/2014/main" id="{A941453F-50CB-CF41-B250-82CD6D2A6328}"/>
                </a:ext>
              </a:extLst>
            </p:cNvPr>
            <p:cNvSpPr/>
            <p:nvPr/>
          </p:nvSpPr>
          <p:spPr>
            <a:xfrm>
              <a:off x="6188916" y="1629339"/>
              <a:ext cx="139137" cy="154352"/>
            </a:xfrm>
            <a:custGeom>
              <a:avLst/>
              <a:gdLst/>
              <a:ahLst/>
              <a:cxnLst/>
              <a:rect l="l" t="t" r="r" b="b"/>
              <a:pathLst>
                <a:path w="7773" h="8623" extrusionOk="0">
                  <a:moveTo>
                    <a:pt x="7772" y="5721"/>
                  </a:moveTo>
                  <a:cubicBezTo>
                    <a:pt x="7772" y="5726"/>
                    <a:pt x="7772" y="5732"/>
                    <a:pt x="7772" y="5737"/>
                  </a:cubicBezTo>
                  <a:lnTo>
                    <a:pt x="7772" y="5737"/>
                  </a:lnTo>
                  <a:cubicBezTo>
                    <a:pt x="7772" y="5743"/>
                    <a:pt x="7772" y="5748"/>
                    <a:pt x="7772" y="5754"/>
                  </a:cubicBezTo>
                  <a:lnTo>
                    <a:pt x="7772" y="5721"/>
                  </a:lnTo>
                  <a:close/>
                  <a:moveTo>
                    <a:pt x="2058" y="0"/>
                  </a:moveTo>
                  <a:cubicBezTo>
                    <a:pt x="1382" y="0"/>
                    <a:pt x="687" y="122"/>
                    <a:pt x="0" y="383"/>
                  </a:cubicBezTo>
                  <a:lnTo>
                    <a:pt x="0" y="4286"/>
                  </a:lnTo>
                  <a:cubicBezTo>
                    <a:pt x="0" y="6688"/>
                    <a:pt x="1935" y="8623"/>
                    <a:pt x="4336" y="8623"/>
                  </a:cubicBezTo>
                  <a:lnTo>
                    <a:pt x="7005" y="8623"/>
                  </a:lnTo>
                  <a:cubicBezTo>
                    <a:pt x="7503" y="7760"/>
                    <a:pt x="7769" y="6765"/>
                    <a:pt x="7772" y="5737"/>
                  </a:cubicBezTo>
                  <a:lnTo>
                    <a:pt x="7772" y="5737"/>
                  </a:lnTo>
                  <a:cubicBezTo>
                    <a:pt x="7763" y="2445"/>
                    <a:pt x="5090" y="0"/>
                    <a:pt x="20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2770;p62">
              <a:extLst>
                <a:ext uri="{FF2B5EF4-FFF2-40B4-BE49-F238E27FC236}">
                  <a16:creationId xmlns:a16="http://schemas.microsoft.com/office/drawing/2014/main" id="{A1013BDF-0FD1-3579-98EF-451F448B6A3B}"/>
                </a:ext>
              </a:extLst>
            </p:cNvPr>
            <p:cNvSpPr/>
            <p:nvPr/>
          </p:nvSpPr>
          <p:spPr>
            <a:xfrm>
              <a:off x="6225324" y="1654113"/>
              <a:ext cx="77650" cy="77632"/>
            </a:xfrm>
            <a:custGeom>
              <a:avLst/>
              <a:gdLst/>
              <a:ahLst/>
              <a:cxnLst/>
              <a:rect l="l" t="t" r="r" b="b"/>
              <a:pathLst>
                <a:path w="4338" h="4337" fill="none" extrusionOk="0">
                  <a:moveTo>
                    <a:pt x="1" y="0"/>
                  </a:moveTo>
                  <a:cubicBezTo>
                    <a:pt x="2403" y="0"/>
                    <a:pt x="4337" y="1935"/>
                    <a:pt x="4337" y="4337"/>
                  </a:cubicBezTo>
                </a:path>
              </a:pathLst>
            </a:custGeom>
            <a:noFill/>
            <a:ln w="75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2771;p62">
              <a:extLst>
                <a:ext uri="{FF2B5EF4-FFF2-40B4-BE49-F238E27FC236}">
                  <a16:creationId xmlns:a16="http://schemas.microsoft.com/office/drawing/2014/main" id="{4C94D7B5-6EB9-C431-F4DC-A922F297553B}"/>
                </a:ext>
              </a:extLst>
            </p:cNvPr>
            <p:cNvSpPr/>
            <p:nvPr/>
          </p:nvSpPr>
          <p:spPr>
            <a:xfrm>
              <a:off x="6376400" y="1712019"/>
              <a:ext cx="40615" cy="112269"/>
            </a:xfrm>
            <a:custGeom>
              <a:avLst/>
              <a:gdLst/>
              <a:ahLst/>
              <a:cxnLst/>
              <a:rect l="l" t="t" r="r" b="b"/>
              <a:pathLst>
                <a:path w="2269" h="6272" extrusionOk="0">
                  <a:moveTo>
                    <a:pt x="1134" y="1"/>
                  </a:moveTo>
                  <a:cubicBezTo>
                    <a:pt x="400" y="901"/>
                    <a:pt x="0" y="2002"/>
                    <a:pt x="0" y="3170"/>
                  </a:cubicBezTo>
                  <a:cubicBezTo>
                    <a:pt x="0" y="3170"/>
                    <a:pt x="0" y="3203"/>
                    <a:pt x="0" y="3236"/>
                  </a:cubicBezTo>
                  <a:cubicBezTo>
                    <a:pt x="0" y="3503"/>
                    <a:pt x="34" y="3770"/>
                    <a:pt x="100" y="4070"/>
                  </a:cubicBezTo>
                  <a:cubicBezTo>
                    <a:pt x="100" y="4137"/>
                    <a:pt x="134" y="4237"/>
                    <a:pt x="134" y="4304"/>
                  </a:cubicBezTo>
                  <a:cubicBezTo>
                    <a:pt x="234" y="4637"/>
                    <a:pt x="334" y="4971"/>
                    <a:pt x="501" y="5305"/>
                  </a:cubicBezTo>
                  <a:cubicBezTo>
                    <a:pt x="634" y="5571"/>
                    <a:pt x="801" y="5838"/>
                    <a:pt x="1001" y="6072"/>
                  </a:cubicBezTo>
                  <a:cubicBezTo>
                    <a:pt x="1034" y="6139"/>
                    <a:pt x="1101" y="6205"/>
                    <a:pt x="1134" y="6272"/>
                  </a:cubicBezTo>
                  <a:lnTo>
                    <a:pt x="1268" y="6072"/>
                  </a:lnTo>
                  <a:cubicBezTo>
                    <a:pt x="1468" y="5838"/>
                    <a:pt x="1635" y="5571"/>
                    <a:pt x="1768" y="5305"/>
                  </a:cubicBezTo>
                  <a:cubicBezTo>
                    <a:pt x="1935" y="4971"/>
                    <a:pt x="2035" y="4637"/>
                    <a:pt x="2135" y="4304"/>
                  </a:cubicBezTo>
                  <a:cubicBezTo>
                    <a:pt x="2135" y="4237"/>
                    <a:pt x="2168" y="4137"/>
                    <a:pt x="2168" y="4070"/>
                  </a:cubicBezTo>
                  <a:cubicBezTo>
                    <a:pt x="2235" y="3770"/>
                    <a:pt x="2268" y="3503"/>
                    <a:pt x="2268" y="3203"/>
                  </a:cubicBezTo>
                  <a:lnTo>
                    <a:pt x="2268" y="3136"/>
                  </a:lnTo>
                  <a:cubicBezTo>
                    <a:pt x="2268" y="2002"/>
                    <a:pt x="1868" y="868"/>
                    <a:pt x="113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2772;p62">
              <a:extLst>
                <a:ext uri="{FF2B5EF4-FFF2-40B4-BE49-F238E27FC236}">
                  <a16:creationId xmlns:a16="http://schemas.microsoft.com/office/drawing/2014/main" id="{1EF8858E-43E6-194D-97FB-4B023FADEBE3}"/>
                </a:ext>
              </a:extLst>
            </p:cNvPr>
            <p:cNvSpPr/>
            <p:nvPr/>
          </p:nvSpPr>
          <p:spPr>
            <a:xfrm>
              <a:off x="6331615" y="1746065"/>
              <a:ext cx="61522" cy="61504"/>
            </a:xfrm>
            <a:custGeom>
              <a:avLst/>
              <a:gdLst/>
              <a:ahLst/>
              <a:cxnLst/>
              <a:rect l="l" t="t" r="r" b="b"/>
              <a:pathLst>
                <a:path w="3437" h="3436" extrusionOk="0">
                  <a:moveTo>
                    <a:pt x="0" y="0"/>
                  </a:moveTo>
                  <a:lnTo>
                    <a:pt x="0" y="0"/>
                  </a:lnTo>
                  <a:cubicBezTo>
                    <a:pt x="67" y="801"/>
                    <a:pt x="401" y="1535"/>
                    <a:pt x="934" y="2135"/>
                  </a:cubicBezTo>
                  <a:lnTo>
                    <a:pt x="1101" y="2335"/>
                  </a:lnTo>
                  <a:cubicBezTo>
                    <a:pt x="1135" y="2369"/>
                    <a:pt x="1135" y="2369"/>
                    <a:pt x="1168" y="2402"/>
                  </a:cubicBezTo>
                  <a:cubicBezTo>
                    <a:pt x="1668" y="2902"/>
                    <a:pt x="2302" y="3236"/>
                    <a:pt x="3003" y="3369"/>
                  </a:cubicBezTo>
                  <a:cubicBezTo>
                    <a:pt x="3136" y="3403"/>
                    <a:pt x="3269" y="3436"/>
                    <a:pt x="3436" y="3436"/>
                  </a:cubicBezTo>
                  <a:cubicBezTo>
                    <a:pt x="3403" y="3069"/>
                    <a:pt x="3303" y="2702"/>
                    <a:pt x="3203" y="2369"/>
                  </a:cubicBezTo>
                  <a:cubicBezTo>
                    <a:pt x="3169" y="2302"/>
                    <a:pt x="3103" y="2202"/>
                    <a:pt x="3069" y="2135"/>
                  </a:cubicBezTo>
                  <a:cubicBezTo>
                    <a:pt x="2936" y="1835"/>
                    <a:pt x="2736" y="1535"/>
                    <a:pt x="2502" y="1301"/>
                  </a:cubicBezTo>
                  <a:cubicBezTo>
                    <a:pt x="2469" y="1234"/>
                    <a:pt x="2402" y="1168"/>
                    <a:pt x="2335" y="1101"/>
                  </a:cubicBezTo>
                  <a:cubicBezTo>
                    <a:pt x="1702" y="467"/>
                    <a:pt x="901" y="100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2773;p62">
              <a:extLst>
                <a:ext uri="{FF2B5EF4-FFF2-40B4-BE49-F238E27FC236}">
                  <a16:creationId xmlns:a16="http://schemas.microsoft.com/office/drawing/2014/main" id="{DE42A892-4577-DDF1-18FD-C4F0CDDFA5B1}"/>
                </a:ext>
              </a:extLst>
            </p:cNvPr>
            <p:cNvSpPr/>
            <p:nvPr/>
          </p:nvSpPr>
          <p:spPr>
            <a:xfrm>
              <a:off x="6400870" y="1746656"/>
              <a:ext cx="60932" cy="61522"/>
            </a:xfrm>
            <a:custGeom>
              <a:avLst/>
              <a:gdLst/>
              <a:ahLst/>
              <a:cxnLst/>
              <a:rect l="l" t="t" r="r" b="b"/>
              <a:pathLst>
                <a:path w="3404" h="3437" extrusionOk="0">
                  <a:moveTo>
                    <a:pt x="3403" y="1"/>
                  </a:moveTo>
                  <a:cubicBezTo>
                    <a:pt x="2536" y="67"/>
                    <a:pt x="1702" y="468"/>
                    <a:pt x="1068" y="1101"/>
                  </a:cubicBezTo>
                  <a:cubicBezTo>
                    <a:pt x="1035" y="1135"/>
                    <a:pt x="968" y="1201"/>
                    <a:pt x="901" y="1268"/>
                  </a:cubicBezTo>
                  <a:cubicBezTo>
                    <a:pt x="668" y="1535"/>
                    <a:pt x="501" y="1802"/>
                    <a:pt x="334" y="2135"/>
                  </a:cubicBezTo>
                  <a:cubicBezTo>
                    <a:pt x="301" y="2202"/>
                    <a:pt x="268" y="2302"/>
                    <a:pt x="234" y="2369"/>
                  </a:cubicBezTo>
                  <a:cubicBezTo>
                    <a:pt x="101" y="2702"/>
                    <a:pt x="34" y="3069"/>
                    <a:pt x="1" y="3436"/>
                  </a:cubicBezTo>
                  <a:cubicBezTo>
                    <a:pt x="134" y="3403"/>
                    <a:pt x="268" y="3370"/>
                    <a:pt x="401" y="3370"/>
                  </a:cubicBezTo>
                  <a:cubicBezTo>
                    <a:pt x="1102" y="3203"/>
                    <a:pt x="1735" y="2869"/>
                    <a:pt x="2236" y="2369"/>
                  </a:cubicBezTo>
                  <a:cubicBezTo>
                    <a:pt x="2269" y="2369"/>
                    <a:pt x="2302" y="2336"/>
                    <a:pt x="2302" y="2336"/>
                  </a:cubicBezTo>
                  <a:lnTo>
                    <a:pt x="2503" y="2135"/>
                  </a:lnTo>
                  <a:cubicBezTo>
                    <a:pt x="3003" y="1535"/>
                    <a:pt x="3337" y="768"/>
                    <a:pt x="340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2774;p62">
              <a:extLst>
                <a:ext uri="{FF2B5EF4-FFF2-40B4-BE49-F238E27FC236}">
                  <a16:creationId xmlns:a16="http://schemas.microsoft.com/office/drawing/2014/main" id="{6BE46165-F2B6-7D46-C5A6-26880927EA5F}"/>
                </a:ext>
              </a:extLst>
            </p:cNvPr>
            <p:cNvSpPr/>
            <p:nvPr/>
          </p:nvSpPr>
          <p:spPr>
            <a:xfrm>
              <a:off x="6259370" y="1789043"/>
              <a:ext cx="240630" cy="206280"/>
            </a:xfrm>
            <a:custGeom>
              <a:avLst/>
              <a:gdLst/>
              <a:ahLst/>
              <a:cxnLst/>
              <a:rect l="l" t="t" r="r" b="b"/>
              <a:pathLst>
                <a:path w="13443" h="11524" extrusionOk="0">
                  <a:moveTo>
                    <a:pt x="7733" y="1"/>
                  </a:moveTo>
                  <a:cubicBezTo>
                    <a:pt x="7713" y="1"/>
                    <a:pt x="7692" y="1"/>
                    <a:pt x="7672" y="1"/>
                  </a:cubicBezTo>
                  <a:cubicBezTo>
                    <a:pt x="2535" y="34"/>
                    <a:pt x="0" y="6205"/>
                    <a:pt x="3603" y="9841"/>
                  </a:cubicBezTo>
                  <a:cubicBezTo>
                    <a:pt x="4775" y="11003"/>
                    <a:pt x="6212" y="11523"/>
                    <a:pt x="7620" y="11523"/>
                  </a:cubicBezTo>
                  <a:cubicBezTo>
                    <a:pt x="10578" y="11523"/>
                    <a:pt x="13410" y="9229"/>
                    <a:pt x="13410" y="5772"/>
                  </a:cubicBezTo>
                  <a:cubicBezTo>
                    <a:pt x="13443" y="2590"/>
                    <a:pt x="10874" y="1"/>
                    <a:pt x="77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2775;p62">
              <a:extLst>
                <a:ext uri="{FF2B5EF4-FFF2-40B4-BE49-F238E27FC236}">
                  <a16:creationId xmlns:a16="http://schemas.microsoft.com/office/drawing/2014/main" id="{231FA238-A19E-6D1E-B9A6-23E4CC7FA047}"/>
                </a:ext>
              </a:extLst>
            </p:cNvPr>
            <p:cNvSpPr/>
            <p:nvPr/>
          </p:nvSpPr>
          <p:spPr>
            <a:xfrm>
              <a:off x="6360273" y="1789365"/>
              <a:ext cx="139137" cy="154352"/>
            </a:xfrm>
            <a:custGeom>
              <a:avLst/>
              <a:gdLst/>
              <a:ahLst/>
              <a:cxnLst/>
              <a:rect l="l" t="t" r="r" b="b"/>
              <a:pathLst>
                <a:path w="7773" h="8623" extrusionOk="0">
                  <a:moveTo>
                    <a:pt x="2047" y="0"/>
                  </a:moveTo>
                  <a:cubicBezTo>
                    <a:pt x="1372" y="0"/>
                    <a:pt x="681" y="122"/>
                    <a:pt x="1" y="383"/>
                  </a:cubicBezTo>
                  <a:lnTo>
                    <a:pt x="1" y="4286"/>
                  </a:lnTo>
                  <a:cubicBezTo>
                    <a:pt x="1" y="6688"/>
                    <a:pt x="1935" y="8622"/>
                    <a:pt x="4337" y="8622"/>
                  </a:cubicBezTo>
                  <a:lnTo>
                    <a:pt x="7006" y="8622"/>
                  </a:lnTo>
                  <a:cubicBezTo>
                    <a:pt x="7506" y="7755"/>
                    <a:pt x="7773" y="6754"/>
                    <a:pt x="7773" y="5754"/>
                  </a:cubicBezTo>
                  <a:cubicBezTo>
                    <a:pt x="7773" y="2453"/>
                    <a:pt x="5074" y="0"/>
                    <a:pt x="20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2776;p62">
              <a:extLst>
                <a:ext uri="{FF2B5EF4-FFF2-40B4-BE49-F238E27FC236}">
                  <a16:creationId xmlns:a16="http://schemas.microsoft.com/office/drawing/2014/main" id="{E7ABC2BE-A1DC-386D-D236-23E207B43BE2}"/>
                </a:ext>
              </a:extLst>
            </p:cNvPr>
            <p:cNvSpPr/>
            <p:nvPr/>
          </p:nvSpPr>
          <p:spPr>
            <a:xfrm>
              <a:off x="6396699" y="1814121"/>
              <a:ext cx="77632" cy="78241"/>
            </a:xfrm>
            <a:custGeom>
              <a:avLst/>
              <a:gdLst/>
              <a:ahLst/>
              <a:cxnLst/>
              <a:rect l="l" t="t" r="r" b="b"/>
              <a:pathLst>
                <a:path w="4337" h="4371" fill="none" extrusionOk="0">
                  <a:moveTo>
                    <a:pt x="0" y="1"/>
                  </a:moveTo>
                  <a:cubicBezTo>
                    <a:pt x="2369" y="1"/>
                    <a:pt x="4337" y="1969"/>
                    <a:pt x="4337" y="4371"/>
                  </a:cubicBezTo>
                </a:path>
              </a:pathLst>
            </a:custGeom>
            <a:noFill/>
            <a:ln w="75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2777;p62">
              <a:extLst>
                <a:ext uri="{FF2B5EF4-FFF2-40B4-BE49-F238E27FC236}">
                  <a16:creationId xmlns:a16="http://schemas.microsoft.com/office/drawing/2014/main" id="{2CDCF453-7F36-4954-CC80-94CCA7036D8E}"/>
                </a:ext>
              </a:extLst>
            </p:cNvPr>
            <p:cNvSpPr/>
            <p:nvPr/>
          </p:nvSpPr>
          <p:spPr>
            <a:xfrm>
              <a:off x="6421168" y="1774114"/>
              <a:ext cx="290213" cy="650253"/>
            </a:xfrm>
            <a:custGeom>
              <a:avLst/>
              <a:gdLst/>
              <a:ahLst/>
              <a:cxnLst/>
              <a:rect l="l" t="t" r="r" b="b"/>
              <a:pathLst>
                <a:path w="16213" h="36327" extrusionOk="0">
                  <a:moveTo>
                    <a:pt x="12543" y="1"/>
                  </a:moveTo>
                  <a:lnTo>
                    <a:pt x="1" y="35026"/>
                  </a:lnTo>
                  <a:lnTo>
                    <a:pt x="3670" y="36327"/>
                  </a:lnTo>
                  <a:lnTo>
                    <a:pt x="16213" y="1302"/>
                  </a:lnTo>
                  <a:lnTo>
                    <a:pt x="1254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2778;p62">
              <a:extLst>
                <a:ext uri="{FF2B5EF4-FFF2-40B4-BE49-F238E27FC236}">
                  <a16:creationId xmlns:a16="http://schemas.microsoft.com/office/drawing/2014/main" id="{92A71086-F89D-DF26-3E38-F7B6E0B1EC68}"/>
                </a:ext>
              </a:extLst>
            </p:cNvPr>
            <p:cNvSpPr/>
            <p:nvPr/>
          </p:nvSpPr>
          <p:spPr>
            <a:xfrm>
              <a:off x="6366251" y="1912052"/>
              <a:ext cx="211972" cy="803101"/>
            </a:xfrm>
            <a:custGeom>
              <a:avLst/>
              <a:gdLst/>
              <a:ahLst/>
              <a:cxnLst/>
              <a:rect l="l" t="t" r="r" b="b"/>
              <a:pathLst>
                <a:path w="11842" h="44866" extrusionOk="0">
                  <a:moveTo>
                    <a:pt x="8039" y="0"/>
                  </a:moveTo>
                  <a:lnTo>
                    <a:pt x="0" y="44165"/>
                  </a:lnTo>
                  <a:lnTo>
                    <a:pt x="3836" y="44866"/>
                  </a:lnTo>
                  <a:lnTo>
                    <a:pt x="11842" y="701"/>
                  </a:lnTo>
                  <a:lnTo>
                    <a:pt x="80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2779;p62">
              <a:extLst>
                <a:ext uri="{FF2B5EF4-FFF2-40B4-BE49-F238E27FC236}">
                  <a16:creationId xmlns:a16="http://schemas.microsoft.com/office/drawing/2014/main" id="{EE5861D8-7A02-86C0-F6D5-14E3CCF95F12}"/>
                </a:ext>
              </a:extLst>
            </p:cNvPr>
            <p:cNvSpPr/>
            <p:nvPr/>
          </p:nvSpPr>
          <p:spPr>
            <a:xfrm>
              <a:off x="6355708" y="2674448"/>
              <a:ext cx="82197" cy="69219"/>
            </a:xfrm>
            <a:custGeom>
              <a:avLst/>
              <a:gdLst/>
              <a:ahLst/>
              <a:cxnLst/>
              <a:rect l="l" t="t" r="r" b="b"/>
              <a:pathLst>
                <a:path w="4592" h="3867" extrusionOk="0">
                  <a:moveTo>
                    <a:pt x="2467" y="0"/>
                  </a:moveTo>
                  <a:cubicBezTo>
                    <a:pt x="977" y="0"/>
                    <a:pt x="0" y="1719"/>
                    <a:pt x="923" y="3041"/>
                  </a:cubicBezTo>
                  <a:cubicBezTo>
                    <a:pt x="1312" y="3605"/>
                    <a:pt x="1901" y="3866"/>
                    <a:pt x="2488" y="3866"/>
                  </a:cubicBezTo>
                  <a:cubicBezTo>
                    <a:pt x="3360" y="3866"/>
                    <a:pt x="4226" y="3290"/>
                    <a:pt x="4425" y="2274"/>
                  </a:cubicBezTo>
                  <a:cubicBezTo>
                    <a:pt x="4592" y="1240"/>
                    <a:pt x="3891" y="206"/>
                    <a:pt x="2857" y="39"/>
                  </a:cubicBezTo>
                  <a:cubicBezTo>
                    <a:pt x="2724" y="13"/>
                    <a:pt x="2594" y="0"/>
                    <a:pt x="246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2780;p62">
              <a:extLst>
                <a:ext uri="{FF2B5EF4-FFF2-40B4-BE49-F238E27FC236}">
                  <a16:creationId xmlns:a16="http://schemas.microsoft.com/office/drawing/2014/main" id="{EA98469D-DDAA-F8D1-03BC-B381ABF3A5B6}"/>
                </a:ext>
              </a:extLst>
            </p:cNvPr>
            <p:cNvSpPr/>
            <p:nvPr/>
          </p:nvSpPr>
          <p:spPr>
            <a:xfrm>
              <a:off x="6420578" y="1614106"/>
              <a:ext cx="211990" cy="803101"/>
            </a:xfrm>
            <a:custGeom>
              <a:avLst/>
              <a:gdLst/>
              <a:ahLst/>
              <a:cxnLst/>
              <a:rect l="l" t="t" r="r" b="b"/>
              <a:pathLst>
                <a:path w="11843" h="44866" extrusionOk="0">
                  <a:moveTo>
                    <a:pt x="8040" y="0"/>
                  </a:moveTo>
                  <a:lnTo>
                    <a:pt x="1" y="44165"/>
                  </a:lnTo>
                  <a:lnTo>
                    <a:pt x="3837" y="44866"/>
                  </a:lnTo>
                  <a:lnTo>
                    <a:pt x="11842" y="701"/>
                  </a:lnTo>
                  <a:lnTo>
                    <a:pt x="804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2781;p62">
              <a:extLst>
                <a:ext uri="{FF2B5EF4-FFF2-40B4-BE49-F238E27FC236}">
                  <a16:creationId xmlns:a16="http://schemas.microsoft.com/office/drawing/2014/main" id="{C789983F-5025-E76E-0827-4A7D529A5031}"/>
                </a:ext>
              </a:extLst>
            </p:cNvPr>
            <p:cNvSpPr/>
            <p:nvPr/>
          </p:nvSpPr>
          <p:spPr>
            <a:xfrm>
              <a:off x="5004867" y="2543188"/>
              <a:ext cx="16736" cy="200641"/>
            </a:xfrm>
            <a:custGeom>
              <a:avLst/>
              <a:gdLst/>
              <a:ahLst/>
              <a:cxnLst/>
              <a:rect l="l" t="t" r="r" b="b"/>
              <a:pathLst>
                <a:path w="935" h="11209" extrusionOk="0">
                  <a:moveTo>
                    <a:pt x="1" y="0"/>
                  </a:moveTo>
                  <a:lnTo>
                    <a:pt x="1" y="11208"/>
                  </a:lnTo>
                  <a:lnTo>
                    <a:pt x="935" y="11208"/>
                  </a:lnTo>
                  <a:lnTo>
                    <a:pt x="93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2782;p62">
              <a:extLst>
                <a:ext uri="{FF2B5EF4-FFF2-40B4-BE49-F238E27FC236}">
                  <a16:creationId xmlns:a16="http://schemas.microsoft.com/office/drawing/2014/main" id="{C07AF76F-E71B-47CA-66CD-1CDA7351B992}"/>
                </a:ext>
              </a:extLst>
            </p:cNvPr>
            <p:cNvSpPr/>
            <p:nvPr/>
          </p:nvSpPr>
          <p:spPr>
            <a:xfrm>
              <a:off x="4899776" y="2269121"/>
              <a:ext cx="223338" cy="288995"/>
            </a:xfrm>
            <a:custGeom>
              <a:avLst/>
              <a:gdLst/>
              <a:ahLst/>
              <a:cxnLst/>
              <a:rect l="l" t="t" r="r" b="b"/>
              <a:pathLst>
                <a:path w="12477" h="16145" extrusionOk="0">
                  <a:moveTo>
                    <a:pt x="6339" y="0"/>
                  </a:moveTo>
                  <a:cubicBezTo>
                    <a:pt x="2136" y="3569"/>
                    <a:pt x="1" y="10274"/>
                    <a:pt x="1936" y="13843"/>
                  </a:cubicBezTo>
                  <a:cubicBezTo>
                    <a:pt x="2703" y="15244"/>
                    <a:pt x="4137" y="16145"/>
                    <a:pt x="6339" y="16145"/>
                  </a:cubicBezTo>
                  <a:cubicBezTo>
                    <a:pt x="11809" y="16145"/>
                    <a:pt x="12477" y="10574"/>
                    <a:pt x="10308" y="5537"/>
                  </a:cubicBezTo>
                  <a:lnTo>
                    <a:pt x="10308" y="5504"/>
                  </a:lnTo>
                  <a:cubicBezTo>
                    <a:pt x="9408" y="3403"/>
                    <a:pt x="8073" y="1501"/>
                    <a:pt x="633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2783;p62">
              <a:extLst>
                <a:ext uri="{FF2B5EF4-FFF2-40B4-BE49-F238E27FC236}">
                  <a16:creationId xmlns:a16="http://schemas.microsoft.com/office/drawing/2014/main" id="{3EB06149-AE9E-18BD-0687-353D39D7032E}"/>
                </a:ext>
              </a:extLst>
            </p:cNvPr>
            <p:cNvSpPr/>
            <p:nvPr/>
          </p:nvSpPr>
          <p:spPr>
            <a:xfrm>
              <a:off x="5013226" y="2363454"/>
              <a:ext cx="18" cy="194663"/>
            </a:xfrm>
            <a:custGeom>
              <a:avLst/>
              <a:gdLst/>
              <a:ahLst/>
              <a:cxnLst/>
              <a:rect l="l" t="t" r="r" b="b"/>
              <a:pathLst>
                <a:path w="1" h="10875" fill="none" extrusionOk="0">
                  <a:moveTo>
                    <a:pt x="1" y="1"/>
                  </a:moveTo>
                  <a:lnTo>
                    <a:pt x="1" y="4437"/>
                  </a:lnTo>
                  <a:lnTo>
                    <a:pt x="1" y="8306"/>
                  </a:lnTo>
                  <a:lnTo>
                    <a:pt x="1" y="10875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2784;p62">
              <a:extLst>
                <a:ext uri="{FF2B5EF4-FFF2-40B4-BE49-F238E27FC236}">
                  <a16:creationId xmlns:a16="http://schemas.microsoft.com/office/drawing/2014/main" id="{BD67F482-47B3-535C-D00D-014F6F397FCF}"/>
                </a:ext>
              </a:extLst>
            </p:cNvPr>
            <p:cNvSpPr/>
            <p:nvPr/>
          </p:nvSpPr>
          <p:spPr>
            <a:xfrm>
              <a:off x="5013226" y="2402870"/>
              <a:ext cx="64512" cy="109279"/>
            </a:xfrm>
            <a:custGeom>
              <a:avLst/>
              <a:gdLst/>
              <a:ahLst/>
              <a:cxnLst/>
              <a:rect l="l" t="t" r="r" b="b"/>
              <a:pathLst>
                <a:path w="3604" h="6105" fill="none" extrusionOk="0">
                  <a:moveTo>
                    <a:pt x="2669" y="0"/>
                  </a:moveTo>
                  <a:lnTo>
                    <a:pt x="1" y="2235"/>
                  </a:lnTo>
                  <a:lnTo>
                    <a:pt x="1" y="6104"/>
                  </a:lnTo>
                  <a:lnTo>
                    <a:pt x="3603" y="3403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2785;p62">
              <a:extLst>
                <a:ext uri="{FF2B5EF4-FFF2-40B4-BE49-F238E27FC236}">
                  <a16:creationId xmlns:a16="http://schemas.microsoft.com/office/drawing/2014/main" id="{546F1EAF-2F2F-9476-6980-622E86D4D7FB}"/>
                </a:ext>
              </a:extLst>
            </p:cNvPr>
            <p:cNvSpPr/>
            <p:nvPr/>
          </p:nvSpPr>
          <p:spPr>
            <a:xfrm>
              <a:off x="4948750" y="2402870"/>
              <a:ext cx="64494" cy="109279"/>
            </a:xfrm>
            <a:custGeom>
              <a:avLst/>
              <a:gdLst/>
              <a:ahLst/>
              <a:cxnLst/>
              <a:rect l="l" t="t" r="r" b="b"/>
              <a:pathLst>
                <a:path w="3603" h="6105" fill="none" extrusionOk="0">
                  <a:moveTo>
                    <a:pt x="934" y="0"/>
                  </a:moveTo>
                  <a:lnTo>
                    <a:pt x="3603" y="2235"/>
                  </a:lnTo>
                  <a:lnTo>
                    <a:pt x="3603" y="6104"/>
                  </a:lnTo>
                  <a:lnTo>
                    <a:pt x="0" y="3403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2786;p62">
              <a:extLst>
                <a:ext uri="{FF2B5EF4-FFF2-40B4-BE49-F238E27FC236}">
                  <a16:creationId xmlns:a16="http://schemas.microsoft.com/office/drawing/2014/main" id="{B175EED3-5D8E-E0F6-653F-076AF4525B94}"/>
                </a:ext>
              </a:extLst>
            </p:cNvPr>
            <p:cNvSpPr/>
            <p:nvPr/>
          </p:nvSpPr>
          <p:spPr>
            <a:xfrm>
              <a:off x="5013226" y="2480591"/>
              <a:ext cx="289013" cy="183206"/>
            </a:xfrm>
            <a:custGeom>
              <a:avLst/>
              <a:gdLst/>
              <a:ahLst/>
              <a:cxnLst/>
              <a:rect l="l" t="t" r="r" b="b"/>
              <a:pathLst>
                <a:path w="16146" h="10235" extrusionOk="0">
                  <a:moveTo>
                    <a:pt x="5522" y="0"/>
                  </a:moveTo>
                  <a:cubicBezTo>
                    <a:pt x="2425" y="0"/>
                    <a:pt x="1" y="1511"/>
                    <a:pt x="1" y="5098"/>
                  </a:cubicBezTo>
                  <a:cubicBezTo>
                    <a:pt x="1" y="7333"/>
                    <a:pt x="901" y="8734"/>
                    <a:pt x="2336" y="9535"/>
                  </a:cubicBezTo>
                  <a:cubicBezTo>
                    <a:pt x="3223" y="10012"/>
                    <a:pt x="4309" y="10235"/>
                    <a:pt x="5496" y="10235"/>
                  </a:cubicBezTo>
                  <a:cubicBezTo>
                    <a:pt x="9039" y="10235"/>
                    <a:pt x="13472" y="8247"/>
                    <a:pt x="16146" y="5098"/>
                  </a:cubicBezTo>
                  <a:cubicBezTo>
                    <a:pt x="14645" y="3397"/>
                    <a:pt x="12743" y="2029"/>
                    <a:pt x="10642" y="1162"/>
                  </a:cubicBezTo>
                  <a:lnTo>
                    <a:pt x="10608" y="1129"/>
                  </a:lnTo>
                  <a:cubicBezTo>
                    <a:pt x="8894" y="402"/>
                    <a:pt x="7119" y="0"/>
                    <a:pt x="55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2787;p62">
              <a:extLst>
                <a:ext uri="{FF2B5EF4-FFF2-40B4-BE49-F238E27FC236}">
                  <a16:creationId xmlns:a16="http://schemas.microsoft.com/office/drawing/2014/main" id="{F3C257B4-65D3-BF61-836F-9A43E71B6A07}"/>
                </a:ext>
              </a:extLst>
            </p:cNvPr>
            <p:cNvSpPr/>
            <p:nvPr/>
          </p:nvSpPr>
          <p:spPr>
            <a:xfrm>
              <a:off x="5013226" y="2571846"/>
              <a:ext cx="194072" cy="18"/>
            </a:xfrm>
            <a:custGeom>
              <a:avLst/>
              <a:gdLst/>
              <a:ahLst/>
              <a:cxnLst/>
              <a:rect l="l" t="t" r="r" b="b"/>
              <a:pathLst>
                <a:path w="10842" h="1" fill="none" extrusionOk="0">
                  <a:moveTo>
                    <a:pt x="1" y="0"/>
                  </a:moveTo>
                  <a:lnTo>
                    <a:pt x="2569" y="0"/>
                  </a:lnTo>
                  <a:lnTo>
                    <a:pt x="6439" y="0"/>
                  </a:lnTo>
                  <a:lnTo>
                    <a:pt x="10842" y="0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2788;p62">
              <a:extLst>
                <a:ext uri="{FF2B5EF4-FFF2-40B4-BE49-F238E27FC236}">
                  <a16:creationId xmlns:a16="http://schemas.microsoft.com/office/drawing/2014/main" id="{DEC7A038-50EF-B48A-CEB2-3BFACCDEF7A5}"/>
                </a:ext>
              </a:extLst>
            </p:cNvPr>
            <p:cNvSpPr/>
            <p:nvPr/>
          </p:nvSpPr>
          <p:spPr>
            <a:xfrm>
              <a:off x="5059211" y="2507352"/>
              <a:ext cx="109279" cy="64512"/>
            </a:xfrm>
            <a:custGeom>
              <a:avLst/>
              <a:gdLst/>
              <a:ahLst/>
              <a:cxnLst/>
              <a:rect l="l" t="t" r="r" b="b"/>
              <a:pathLst>
                <a:path w="6105" h="3604" fill="none" extrusionOk="0">
                  <a:moveTo>
                    <a:pt x="6105" y="935"/>
                  </a:moveTo>
                  <a:lnTo>
                    <a:pt x="3870" y="3603"/>
                  </a:lnTo>
                  <a:lnTo>
                    <a:pt x="0" y="3603"/>
                  </a:lnTo>
                  <a:lnTo>
                    <a:pt x="2702" y="1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2789;p62">
              <a:extLst>
                <a:ext uri="{FF2B5EF4-FFF2-40B4-BE49-F238E27FC236}">
                  <a16:creationId xmlns:a16="http://schemas.microsoft.com/office/drawing/2014/main" id="{C06195FF-446E-8A46-D155-75FCBE20E283}"/>
                </a:ext>
              </a:extLst>
            </p:cNvPr>
            <p:cNvSpPr/>
            <p:nvPr/>
          </p:nvSpPr>
          <p:spPr>
            <a:xfrm>
              <a:off x="5059211" y="2571846"/>
              <a:ext cx="109279" cy="64494"/>
            </a:xfrm>
            <a:custGeom>
              <a:avLst/>
              <a:gdLst/>
              <a:ahLst/>
              <a:cxnLst/>
              <a:rect l="l" t="t" r="r" b="b"/>
              <a:pathLst>
                <a:path w="6105" h="3603" fill="none" extrusionOk="0">
                  <a:moveTo>
                    <a:pt x="6105" y="2669"/>
                  </a:moveTo>
                  <a:lnTo>
                    <a:pt x="3870" y="0"/>
                  </a:lnTo>
                  <a:lnTo>
                    <a:pt x="0" y="0"/>
                  </a:lnTo>
                  <a:lnTo>
                    <a:pt x="2702" y="3603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2790;p62">
              <a:extLst>
                <a:ext uri="{FF2B5EF4-FFF2-40B4-BE49-F238E27FC236}">
                  <a16:creationId xmlns:a16="http://schemas.microsoft.com/office/drawing/2014/main" id="{96976C61-6DE2-F097-5DE9-34B47E1B8FDF}"/>
                </a:ext>
              </a:extLst>
            </p:cNvPr>
            <p:cNvSpPr/>
            <p:nvPr/>
          </p:nvSpPr>
          <p:spPr>
            <a:xfrm>
              <a:off x="4722440" y="2480591"/>
              <a:ext cx="289013" cy="183206"/>
            </a:xfrm>
            <a:custGeom>
              <a:avLst/>
              <a:gdLst/>
              <a:ahLst/>
              <a:cxnLst/>
              <a:rect l="l" t="t" r="r" b="b"/>
              <a:pathLst>
                <a:path w="16146" h="10235" extrusionOk="0">
                  <a:moveTo>
                    <a:pt x="10625" y="0"/>
                  </a:moveTo>
                  <a:cubicBezTo>
                    <a:pt x="9028" y="0"/>
                    <a:pt x="7252" y="402"/>
                    <a:pt x="5538" y="1129"/>
                  </a:cubicBezTo>
                  <a:lnTo>
                    <a:pt x="5505" y="1162"/>
                  </a:lnTo>
                  <a:cubicBezTo>
                    <a:pt x="3403" y="2029"/>
                    <a:pt x="1502" y="3397"/>
                    <a:pt x="1" y="5098"/>
                  </a:cubicBezTo>
                  <a:cubicBezTo>
                    <a:pt x="2675" y="8247"/>
                    <a:pt x="7108" y="10235"/>
                    <a:pt x="10651" y="10235"/>
                  </a:cubicBezTo>
                  <a:cubicBezTo>
                    <a:pt x="11837" y="10235"/>
                    <a:pt x="12924" y="10012"/>
                    <a:pt x="13811" y="9535"/>
                  </a:cubicBezTo>
                  <a:cubicBezTo>
                    <a:pt x="15245" y="8734"/>
                    <a:pt x="16146" y="7333"/>
                    <a:pt x="16146" y="5098"/>
                  </a:cubicBezTo>
                  <a:cubicBezTo>
                    <a:pt x="16146" y="1511"/>
                    <a:pt x="13721" y="0"/>
                    <a:pt x="106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2791;p62">
              <a:extLst>
                <a:ext uri="{FF2B5EF4-FFF2-40B4-BE49-F238E27FC236}">
                  <a16:creationId xmlns:a16="http://schemas.microsoft.com/office/drawing/2014/main" id="{7BE6A6B7-0B0E-9AC9-FD7C-897BBEB9CC9B}"/>
                </a:ext>
              </a:extLst>
            </p:cNvPr>
            <p:cNvSpPr/>
            <p:nvPr/>
          </p:nvSpPr>
          <p:spPr>
            <a:xfrm>
              <a:off x="4817382" y="2571846"/>
              <a:ext cx="194072" cy="18"/>
            </a:xfrm>
            <a:custGeom>
              <a:avLst/>
              <a:gdLst/>
              <a:ahLst/>
              <a:cxnLst/>
              <a:rect l="l" t="t" r="r" b="b"/>
              <a:pathLst>
                <a:path w="10842" h="1" fill="none" extrusionOk="0">
                  <a:moveTo>
                    <a:pt x="1" y="0"/>
                  </a:moveTo>
                  <a:lnTo>
                    <a:pt x="4404" y="0"/>
                  </a:lnTo>
                  <a:lnTo>
                    <a:pt x="8307" y="0"/>
                  </a:lnTo>
                  <a:lnTo>
                    <a:pt x="10842" y="0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2792;p62">
              <a:extLst>
                <a:ext uri="{FF2B5EF4-FFF2-40B4-BE49-F238E27FC236}">
                  <a16:creationId xmlns:a16="http://schemas.microsoft.com/office/drawing/2014/main" id="{258F6C2D-863C-5EE4-AE12-9F06FB3A9BFB}"/>
                </a:ext>
              </a:extLst>
            </p:cNvPr>
            <p:cNvSpPr/>
            <p:nvPr/>
          </p:nvSpPr>
          <p:spPr>
            <a:xfrm>
              <a:off x="4856189" y="2507352"/>
              <a:ext cx="109297" cy="64512"/>
            </a:xfrm>
            <a:custGeom>
              <a:avLst/>
              <a:gdLst/>
              <a:ahLst/>
              <a:cxnLst/>
              <a:rect l="l" t="t" r="r" b="b"/>
              <a:pathLst>
                <a:path w="6106" h="3604" fill="none" extrusionOk="0">
                  <a:moveTo>
                    <a:pt x="1" y="935"/>
                  </a:moveTo>
                  <a:lnTo>
                    <a:pt x="2236" y="3603"/>
                  </a:lnTo>
                  <a:lnTo>
                    <a:pt x="6105" y="3603"/>
                  </a:lnTo>
                  <a:lnTo>
                    <a:pt x="3403" y="1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2793;p62">
              <a:extLst>
                <a:ext uri="{FF2B5EF4-FFF2-40B4-BE49-F238E27FC236}">
                  <a16:creationId xmlns:a16="http://schemas.microsoft.com/office/drawing/2014/main" id="{3AF62571-0C7F-11C7-F43D-1ABAF7B9D7C8}"/>
                </a:ext>
              </a:extLst>
            </p:cNvPr>
            <p:cNvSpPr/>
            <p:nvPr/>
          </p:nvSpPr>
          <p:spPr>
            <a:xfrm>
              <a:off x="4856189" y="2571846"/>
              <a:ext cx="109297" cy="64494"/>
            </a:xfrm>
            <a:custGeom>
              <a:avLst/>
              <a:gdLst/>
              <a:ahLst/>
              <a:cxnLst/>
              <a:rect l="l" t="t" r="r" b="b"/>
              <a:pathLst>
                <a:path w="6106" h="3603" fill="none" extrusionOk="0">
                  <a:moveTo>
                    <a:pt x="1" y="2669"/>
                  </a:moveTo>
                  <a:lnTo>
                    <a:pt x="2236" y="0"/>
                  </a:lnTo>
                  <a:lnTo>
                    <a:pt x="6105" y="0"/>
                  </a:lnTo>
                  <a:lnTo>
                    <a:pt x="3403" y="3603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" name="Google Shape;2856;p62">
            <a:extLst>
              <a:ext uri="{FF2B5EF4-FFF2-40B4-BE49-F238E27FC236}">
                <a16:creationId xmlns:a16="http://schemas.microsoft.com/office/drawing/2014/main" id="{DDC6D227-8334-7183-955B-218211C10E6B}"/>
              </a:ext>
            </a:extLst>
          </p:cNvPr>
          <p:cNvGrpSpPr/>
          <p:nvPr/>
        </p:nvGrpSpPr>
        <p:grpSpPr>
          <a:xfrm rot="16200000">
            <a:off x="19046480" y="1893538"/>
            <a:ext cx="2026369" cy="1461832"/>
            <a:chOff x="4572163" y="2994638"/>
            <a:chExt cx="2026369" cy="1461832"/>
          </a:xfrm>
        </p:grpSpPr>
        <p:grpSp>
          <p:nvGrpSpPr>
            <p:cNvPr id="110" name="Google Shape;2857;p62">
              <a:extLst>
                <a:ext uri="{FF2B5EF4-FFF2-40B4-BE49-F238E27FC236}">
                  <a16:creationId xmlns:a16="http://schemas.microsoft.com/office/drawing/2014/main" id="{49FE2962-8F5A-B067-7694-EEAF54A6240B}"/>
                </a:ext>
              </a:extLst>
            </p:cNvPr>
            <p:cNvGrpSpPr/>
            <p:nvPr/>
          </p:nvGrpSpPr>
          <p:grpSpPr>
            <a:xfrm>
              <a:off x="4572163" y="2994638"/>
              <a:ext cx="2026369" cy="1461832"/>
              <a:chOff x="4571973" y="1401544"/>
              <a:chExt cx="2203293" cy="1589466"/>
            </a:xfrm>
          </p:grpSpPr>
          <p:sp>
            <p:nvSpPr>
              <p:cNvPr id="157" name="Google Shape;2858;p62">
                <a:extLst>
                  <a:ext uri="{FF2B5EF4-FFF2-40B4-BE49-F238E27FC236}">
                    <a16:creationId xmlns:a16="http://schemas.microsoft.com/office/drawing/2014/main" id="{8F51C458-6504-3B96-9B1F-152064F3F5EE}"/>
                  </a:ext>
                </a:extLst>
              </p:cNvPr>
              <p:cNvSpPr/>
              <p:nvPr/>
            </p:nvSpPr>
            <p:spPr>
              <a:xfrm>
                <a:off x="4571973" y="1401544"/>
                <a:ext cx="2203293" cy="1589466"/>
              </a:xfrm>
              <a:custGeom>
                <a:avLst/>
                <a:gdLst/>
                <a:ahLst/>
                <a:cxnLst/>
                <a:rect l="l" t="t" r="r" b="b"/>
                <a:pathLst>
                  <a:path w="123089" h="88797" extrusionOk="0">
                    <a:moveTo>
                      <a:pt x="22917" y="0"/>
                    </a:moveTo>
                    <a:cubicBezTo>
                      <a:pt x="10208" y="0"/>
                      <a:pt x="1" y="10241"/>
                      <a:pt x="1" y="22916"/>
                    </a:cubicBezTo>
                    <a:lnTo>
                      <a:pt x="1" y="65847"/>
                    </a:lnTo>
                    <a:cubicBezTo>
                      <a:pt x="1" y="78556"/>
                      <a:pt x="10208" y="88797"/>
                      <a:pt x="22917" y="88797"/>
                    </a:cubicBezTo>
                    <a:lnTo>
                      <a:pt x="100172" y="88797"/>
                    </a:lnTo>
                    <a:cubicBezTo>
                      <a:pt x="112881" y="88797"/>
                      <a:pt x="123089" y="78556"/>
                      <a:pt x="123089" y="65847"/>
                    </a:cubicBezTo>
                    <a:lnTo>
                      <a:pt x="123089" y="22916"/>
                    </a:lnTo>
                    <a:cubicBezTo>
                      <a:pt x="123089" y="10241"/>
                      <a:pt x="112881" y="0"/>
                      <a:pt x="10017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2859;p62">
                <a:extLst>
                  <a:ext uri="{FF2B5EF4-FFF2-40B4-BE49-F238E27FC236}">
                    <a16:creationId xmlns:a16="http://schemas.microsoft.com/office/drawing/2014/main" id="{31ECA2AA-CA90-446E-469F-0D0036D7A725}"/>
                  </a:ext>
                </a:extLst>
              </p:cNvPr>
              <p:cNvSpPr/>
              <p:nvPr/>
            </p:nvSpPr>
            <p:spPr>
              <a:xfrm>
                <a:off x="4683633" y="1513186"/>
                <a:ext cx="1979973" cy="1365573"/>
              </a:xfrm>
              <a:custGeom>
                <a:avLst/>
                <a:gdLst/>
                <a:ahLst/>
                <a:cxnLst/>
                <a:rect l="l" t="t" r="r" b="b"/>
                <a:pathLst>
                  <a:path w="110613" h="76289" extrusionOk="0">
                    <a:moveTo>
                      <a:pt x="16679" y="1"/>
                    </a:moveTo>
                    <a:cubicBezTo>
                      <a:pt x="7439" y="1"/>
                      <a:pt x="1" y="7440"/>
                      <a:pt x="1" y="16679"/>
                    </a:cubicBezTo>
                    <a:lnTo>
                      <a:pt x="1" y="59610"/>
                    </a:lnTo>
                    <a:cubicBezTo>
                      <a:pt x="1" y="68850"/>
                      <a:pt x="7439" y="76289"/>
                      <a:pt x="16679" y="76289"/>
                    </a:cubicBezTo>
                    <a:lnTo>
                      <a:pt x="93934" y="76289"/>
                    </a:lnTo>
                    <a:cubicBezTo>
                      <a:pt x="103174" y="76289"/>
                      <a:pt x="110613" y="68850"/>
                      <a:pt x="110613" y="59610"/>
                    </a:cubicBezTo>
                    <a:lnTo>
                      <a:pt x="110613" y="16679"/>
                    </a:lnTo>
                    <a:cubicBezTo>
                      <a:pt x="110613" y="7440"/>
                      <a:pt x="103174" y="1"/>
                      <a:pt x="9393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2860;p62">
                <a:extLst>
                  <a:ext uri="{FF2B5EF4-FFF2-40B4-BE49-F238E27FC236}">
                    <a16:creationId xmlns:a16="http://schemas.microsoft.com/office/drawing/2014/main" id="{F5191898-9963-1CE4-EB23-425D7E8BF09F}"/>
                  </a:ext>
                </a:extLst>
              </p:cNvPr>
              <p:cNvSpPr/>
              <p:nvPr/>
            </p:nvSpPr>
            <p:spPr>
              <a:xfrm>
                <a:off x="4683633" y="1513794"/>
                <a:ext cx="1384672" cy="1364964"/>
              </a:xfrm>
              <a:custGeom>
                <a:avLst/>
                <a:gdLst/>
                <a:ahLst/>
                <a:cxnLst/>
                <a:rect l="l" t="t" r="r" b="b"/>
                <a:pathLst>
                  <a:path w="77356" h="76255" fill="none" extrusionOk="0">
                    <a:moveTo>
                      <a:pt x="77356" y="76255"/>
                    </a:moveTo>
                    <a:lnTo>
                      <a:pt x="16679" y="76255"/>
                    </a:lnTo>
                    <a:cubicBezTo>
                      <a:pt x="7473" y="76255"/>
                      <a:pt x="1" y="68816"/>
                      <a:pt x="1" y="59576"/>
                    </a:cubicBezTo>
                    <a:lnTo>
                      <a:pt x="1" y="16679"/>
                    </a:lnTo>
                    <a:cubicBezTo>
                      <a:pt x="1" y="7439"/>
                      <a:pt x="7473" y="0"/>
                      <a:pt x="16679" y="0"/>
                    </a:cubicBezTo>
                  </a:path>
                </a:pathLst>
              </a:custGeom>
              <a:noFill/>
              <a:ln w="5000" cap="flat" cmpd="sng">
                <a:solidFill>
                  <a:schemeClr val="lt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1" name="Google Shape;2861;p62">
              <a:extLst>
                <a:ext uri="{FF2B5EF4-FFF2-40B4-BE49-F238E27FC236}">
                  <a16:creationId xmlns:a16="http://schemas.microsoft.com/office/drawing/2014/main" id="{09B105E5-52AF-B695-8868-079949953B2F}"/>
                </a:ext>
              </a:extLst>
            </p:cNvPr>
            <p:cNvSpPr/>
            <p:nvPr/>
          </p:nvSpPr>
          <p:spPr>
            <a:xfrm>
              <a:off x="4771898" y="3419104"/>
              <a:ext cx="1626900" cy="612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2" name="Google Shape;2862;p62">
              <a:extLst>
                <a:ext uri="{FF2B5EF4-FFF2-40B4-BE49-F238E27FC236}">
                  <a16:creationId xmlns:a16="http://schemas.microsoft.com/office/drawing/2014/main" id="{08587201-E4A8-2CCD-7BFD-FD29D21306DB}"/>
                </a:ext>
              </a:extLst>
            </p:cNvPr>
            <p:cNvGrpSpPr/>
            <p:nvPr/>
          </p:nvGrpSpPr>
          <p:grpSpPr>
            <a:xfrm>
              <a:off x="4745165" y="3227997"/>
              <a:ext cx="1680366" cy="995113"/>
              <a:chOff x="4791798" y="3172798"/>
              <a:chExt cx="1794879" cy="1062928"/>
            </a:xfrm>
          </p:grpSpPr>
          <p:grpSp>
            <p:nvGrpSpPr>
              <p:cNvPr id="113" name="Google Shape;2863;p62">
                <a:extLst>
                  <a:ext uri="{FF2B5EF4-FFF2-40B4-BE49-F238E27FC236}">
                    <a16:creationId xmlns:a16="http://schemas.microsoft.com/office/drawing/2014/main" id="{213260DB-AEBB-FB49-6855-F66132FBC092}"/>
                  </a:ext>
                </a:extLst>
              </p:cNvPr>
              <p:cNvGrpSpPr/>
              <p:nvPr/>
            </p:nvGrpSpPr>
            <p:grpSpPr>
              <a:xfrm rot="-1799733">
                <a:off x="6072043" y="3201961"/>
                <a:ext cx="282431" cy="1004602"/>
                <a:chOff x="5967843" y="1438625"/>
                <a:chExt cx="467693" cy="1663575"/>
              </a:xfrm>
            </p:grpSpPr>
            <p:sp>
              <p:nvSpPr>
                <p:cNvPr id="154" name="Google Shape;2864;p62">
                  <a:extLst>
                    <a:ext uri="{FF2B5EF4-FFF2-40B4-BE49-F238E27FC236}">
                      <a16:creationId xmlns:a16="http://schemas.microsoft.com/office/drawing/2014/main" id="{2A0B63D6-B373-4EE3-8BB2-CB33EA73167D}"/>
                    </a:ext>
                  </a:extLst>
                </p:cNvPr>
                <p:cNvSpPr/>
                <p:nvPr/>
              </p:nvSpPr>
              <p:spPr>
                <a:xfrm>
                  <a:off x="5967843" y="1585038"/>
                  <a:ext cx="467693" cy="2059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564" h="11258" extrusionOk="0">
                      <a:moveTo>
                        <a:pt x="1" y="1"/>
                      </a:moveTo>
                      <a:lnTo>
                        <a:pt x="1" y="11258"/>
                      </a:lnTo>
                      <a:lnTo>
                        <a:pt x="25564" y="11258"/>
                      </a:lnTo>
                      <a:lnTo>
                        <a:pt x="2556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5" name="Google Shape;2865;p62">
                  <a:extLst>
                    <a:ext uri="{FF2B5EF4-FFF2-40B4-BE49-F238E27FC236}">
                      <a16:creationId xmlns:a16="http://schemas.microsoft.com/office/drawing/2014/main" id="{F703278E-8C5B-10A8-AE38-4CA38FC83D8E}"/>
                    </a:ext>
                  </a:extLst>
                </p:cNvPr>
                <p:cNvSpPr/>
                <p:nvPr/>
              </p:nvSpPr>
              <p:spPr>
                <a:xfrm>
                  <a:off x="6087625" y="1438625"/>
                  <a:ext cx="94300" cy="1663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72" h="66543" extrusionOk="0">
                      <a:moveTo>
                        <a:pt x="1775" y="1"/>
                      </a:moveTo>
                      <a:lnTo>
                        <a:pt x="1" y="66542"/>
                      </a:lnTo>
                      <a:lnTo>
                        <a:pt x="3771" y="66542"/>
                      </a:lnTo>
                      <a:lnTo>
                        <a:pt x="377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6" name="Google Shape;2866;p62">
                  <a:extLst>
                    <a:ext uri="{FF2B5EF4-FFF2-40B4-BE49-F238E27FC236}">
                      <a16:creationId xmlns:a16="http://schemas.microsoft.com/office/drawing/2014/main" id="{17C42583-5E4F-1C19-F81C-E031FFA04E83}"/>
                    </a:ext>
                  </a:extLst>
                </p:cNvPr>
                <p:cNvSpPr/>
                <p:nvPr/>
              </p:nvSpPr>
              <p:spPr>
                <a:xfrm>
                  <a:off x="6233200" y="1438625"/>
                  <a:ext cx="92900" cy="1663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16" h="66543" extrusionOk="0">
                      <a:moveTo>
                        <a:pt x="0" y="1"/>
                      </a:moveTo>
                      <a:lnTo>
                        <a:pt x="0" y="66542"/>
                      </a:lnTo>
                      <a:lnTo>
                        <a:pt x="3715" y="66542"/>
                      </a:lnTo>
                      <a:lnTo>
                        <a:pt x="199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14" name="Google Shape;2867;p62">
                <a:extLst>
                  <a:ext uri="{FF2B5EF4-FFF2-40B4-BE49-F238E27FC236}">
                    <a16:creationId xmlns:a16="http://schemas.microsoft.com/office/drawing/2014/main" id="{CAA07E6D-CC3C-9067-B9E6-34437F0BEB58}"/>
                  </a:ext>
                </a:extLst>
              </p:cNvPr>
              <p:cNvGrpSpPr/>
              <p:nvPr/>
            </p:nvGrpSpPr>
            <p:grpSpPr>
              <a:xfrm>
                <a:off x="4791798" y="3172798"/>
                <a:ext cx="1429735" cy="1062928"/>
                <a:chOff x="3402400" y="1131825"/>
                <a:chExt cx="2588225" cy="1924200"/>
              </a:xfrm>
            </p:grpSpPr>
            <p:sp>
              <p:nvSpPr>
                <p:cNvPr id="115" name="Google Shape;2868;p62">
                  <a:extLst>
                    <a:ext uri="{FF2B5EF4-FFF2-40B4-BE49-F238E27FC236}">
                      <a16:creationId xmlns:a16="http://schemas.microsoft.com/office/drawing/2014/main" id="{552A3AB8-EF4E-2B40-5426-817508240A59}"/>
                    </a:ext>
                  </a:extLst>
                </p:cNvPr>
                <p:cNvSpPr/>
                <p:nvPr/>
              </p:nvSpPr>
              <p:spPr>
                <a:xfrm>
                  <a:off x="3402400" y="1136150"/>
                  <a:ext cx="1396025" cy="191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841" h="76795" extrusionOk="0">
                      <a:moveTo>
                        <a:pt x="11568" y="1"/>
                      </a:moveTo>
                      <a:cubicBezTo>
                        <a:pt x="9858" y="1"/>
                        <a:pt x="8126" y="433"/>
                        <a:pt x="6544" y="1342"/>
                      </a:cubicBezTo>
                      <a:cubicBezTo>
                        <a:pt x="1664" y="4170"/>
                        <a:pt x="1" y="10325"/>
                        <a:pt x="2829" y="15205"/>
                      </a:cubicBezTo>
                      <a:lnTo>
                        <a:pt x="35323" y="71432"/>
                      </a:lnTo>
                      <a:cubicBezTo>
                        <a:pt x="37127" y="74852"/>
                        <a:pt x="40636" y="76794"/>
                        <a:pt x="44247" y="76794"/>
                      </a:cubicBezTo>
                      <a:cubicBezTo>
                        <a:pt x="45965" y="76794"/>
                        <a:pt x="47706" y="76355"/>
                        <a:pt x="49297" y="75425"/>
                      </a:cubicBezTo>
                      <a:cubicBezTo>
                        <a:pt x="54232" y="72542"/>
                        <a:pt x="55840" y="66165"/>
                        <a:pt x="52790" y="61285"/>
                      </a:cubicBezTo>
                      <a:lnTo>
                        <a:pt x="20351" y="5057"/>
                      </a:lnTo>
                      <a:cubicBezTo>
                        <a:pt x="18488" y="1815"/>
                        <a:pt x="15072" y="1"/>
                        <a:pt x="11568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" name="Google Shape;2869;p62">
                  <a:extLst>
                    <a:ext uri="{FF2B5EF4-FFF2-40B4-BE49-F238E27FC236}">
                      <a16:creationId xmlns:a16="http://schemas.microsoft.com/office/drawing/2014/main" id="{75EC989B-2CDD-F18B-8D0D-0FEC7A03B4E1}"/>
                    </a:ext>
                  </a:extLst>
                </p:cNvPr>
                <p:cNvSpPr/>
                <p:nvPr/>
              </p:nvSpPr>
              <p:spPr>
                <a:xfrm>
                  <a:off x="3564600" y="1408125"/>
                  <a:ext cx="820700" cy="1382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828" h="55286" extrusionOk="0">
                      <a:moveTo>
                        <a:pt x="1331" y="1"/>
                      </a:moveTo>
                      <a:lnTo>
                        <a:pt x="1" y="777"/>
                      </a:lnTo>
                      <a:lnTo>
                        <a:pt x="31441" y="55286"/>
                      </a:lnTo>
                      <a:lnTo>
                        <a:pt x="32828" y="54509"/>
                      </a:lnTo>
                      <a:lnTo>
                        <a:pt x="1331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" name="Google Shape;2870;p62">
                  <a:extLst>
                    <a:ext uri="{FF2B5EF4-FFF2-40B4-BE49-F238E27FC236}">
                      <a16:creationId xmlns:a16="http://schemas.microsoft.com/office/drawing/2014/main" id="{E0FFFAA5-7E7C-B233-7B39-D7C1E2F59F3D}"/>
                    </a:ext>
                  </a:extLst>
                </p:cNvPr>
                <p:cNvSpPr/>
                <p:nvPr/>
              </p:nvSpPr>
              <p:spPr>
                <a:xfrm>
                  <a:off x="3626975" y="1373475"/>
                  <a:ext cx="820725" cy="1380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829" h="55230" extrusionOk="0">
                      <a:moveTo>
                        <a:pt x="1332" y="1"/>
                      </a:moveTo>
                      <a:lnTo>
                        <a:pt x="1" y="777"/>
                      </a:lnTo>
                      <a:lnTo>
                        <a:pt x="31442" y="55230"/>
                      </a:lnTo>
                      <a:lnTo>
                        <a:pt x="32828" y="54454"/>
                      </a:lnTo>
                      <a:lnTo>
                        <a:pt x="1332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" name="Google Shape;2871;p62">
                  <a:extLst>
                    <a:ext uri="{FF2B5EF4-FFF2-40B4-BE49-F238E27FC236}">
                      <a16:creationId xmlns:a16="http://schemas.microsoft.com/office/drawing/2014/main" id="{4E2323A6-D094-205E-5519-98947B199F49}"/>
                    </a:ext>
                  </a:extLst>
                </p:cNvPr>
                <p:cNvSpPr/>
                <p:nvPr/>
              </p:nvSpPr>
              <p:spPr>
                <a:xfrm>
                  <a:off x="3689375" y="1337425"/>
                  <a:ext cx="820700" cy="1382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828" h="55286" extrusionOk="0">
                      <a:moveTo>
                        <a:pt x="1331" y="1"/>
                      </a:moveTo>
                      <a:lnTo>
                        <a:pt x="0" y="777"/>
                      </a:lnTo>
                      <a:lnTo>
                        <a:pt x="31441" y="55286"/>
                      </a:lnTo>
                      <a:lnTo>
                        <a:pt x="32827" y="54509"/>
                      </a:lnTo>
                      <a:lnTo>
                        <a:pt x="1331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" name="Google Shape;2872;p62">
                  <a:extLst>
                    <a:ext uri="{FF2B5EF4-FFF2-40B4-BE49-F238E27FC236}">
                      <a16:creationId xmlns:a16="http://schemas.microsoft.com/office/drawing/2014/main" id="{443AB71F-182A-8537-9746-BFD40907F2D6}"/>
                    </a:ext>
                  </a:extLst>
                </p:cNvPr>
                <p:cNvSpPr/>
                <p:nvPr/>
              </p:nvSpPr>
              <p:spPr>
                <a:xfrm>
                  <a:off x="3751750" y="1301400"/>
                  <a:ext cx="819325" cy="1382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73" h="55285" extrusionOk="0">
                      <a:moveTo>
                        <a:pt x="1331" y="0"/>
                      </a:moveTo>
                      <a:lnTo>
                        <a:pt x="1" y="776"/>
                      </a:lnTo>
                      <a:lnTo>
                        <a:pt x="31441" y="55285"/>
                      </a:lnTo>
                      <a:lnTo>
                        <a:pt x="32772" y="54509"/>
                      </a:lnTo>
                      <a:lnTo>
                        <a:pt x="1331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" name="Google Shape;2873;p62">
                  <a:extLst>
                    <a:ext uri="{FF2B5EF4-FFF2-40B4-BE49-F238E27FC236}">
                      <a16:creationId xmlns:a16="http://schemas.microsoft.com/office/drawing/2014/main" id="{3F0049B2-FB58-28BA-FA95-6CFD74CEE2B4}"/>
                    </a:ext>
                  </a:extLst>
                </p:cNvPr>
                <p:cNvSpPr/>
                <p:nvPr/>
              </p:nvSpPr>
              <p:spPr>
                <a:xfrm>
                  <a:off x="3462025" y="1496850"/>
                  <a:ext cx="833175" cy="1444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327" h="57781" extrusionOk="0">
                      <a:moveTo>
                        <a:pt x="0" y="1"/>
                      </a:moveTo>
                      <a:lnTo>
                        <a:pt x="33326" y="57781"/>
                      </a:lnTo>
                      <a:lnTo>
                        <a:pt x="30887" y="33216"/>
                      </a:lnTo>
                      <a:lnTo>
                        <a:pt x="29667" y="21349"/>
                      </a:lnTo>
                      <a:lnTo>
                        <a:pt x="20018" y="14418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" name="Google Shape;2874;p62">
                  <a:extLst>
                    <a:ext uri="{FF2B5EF4-FFF2-40B4-BE49-F238E27FC236}">
                      <a16:creationId xmlns:a16="http://schemas.microsoft.com/office/drawing/2014/main" id="{D6A2CD09-D08D-E743-9B45-20D0B1CE47B6}"/>
                    </a:ext>
                  </a:extLst>
                </p:cNvPr>
                <p:cNvSpPr/>
                <p:nvPr/>
              </p:nvSpPr>
              <p:spPr>
                <a:xfrm>
                  <a:off x="4163475" y="2251000"/>
                  <a:ext cx="124800" cy="12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92" h="5047" extrusionOk="0">
                      <a:moveTo>
                        <a:pt x="1054" y="0"/>
                      </a:moveTo>
                      <a:lnTo>
                        <a:pt x="1" y="3993"/>
                      </a:lnTo>
                      <a:lnTo>
                        <a:pt x="3938" y="5046"/>
                      </a:lnTo>
                      <a:lnTo>
                        <a:pt x="4991" y="1054"/>
                      </a:lnTo>
                      <a:lnTo>
                        <a:pt x="1054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" name="Google Shape;2875;p62">
                  <a:extLst>
                    <a:ext uri="{FF2B5EF4-FFF2-40B4-BE49-F238E27FC236}">
                      <a16:creationId xmlns:a16="http://schemas.microsoft.com/office/drawing/2014/main" id="{05E09BC6-29BE-9E84-2673-1CCA09BEA7F0}"/>
                    </a:ext>
                  </a:extLst>
                </p:cNvPr>
                <p:cNvSpPr/>
                <p:nvPr/>
              </p:nvSpPr>
              <p:spPr>
                <a:xfrm>
                  <a:off x="4034550" y="2029175"/>
                  <a:ext cx="126175" cy="12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47" h="5047" extrusionOk="0">
                      <a:moveTo>
                        <a:pt x="1110" y="1"/>
                      </a:moveTo>
                      <a:lnTo>
                        <a:pt x="1" y="3993"/>
                      </a:lnTo>
                      <a:lnTo>
                        <a:pt x="3993" y="5047"/>
                      </a:lnTo>
                      <a:lnTo>
                        <a:pt x="5047" y="1054"/>
                      </a:lnTo>
                      <a:lnTo>
                        <a:pt x="1110" y="1"/>
                      </a:lnTo>
                      <a:close/>
                    </a:path>
                  </a:pathLst>
                </a:custGeom>
                <a:solidFill>
                  <a:srgbClr val="5F8D6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3" name="Google Shape;2876;p62">
                  <a:extLst>
                    <a:ext uri="{FF2B5EF4-FFF2-40B4-BE49-F238E27FC236}">
                      <a16:creationId xmlns:a16="http://schemas.microsoft.com/office/drawing/2014/main" id="{E4B455C6-B38B-F682-C72E-4438899B72B8}"/>
                    </a:ext>
                  </a:extLst>
                </p:cNvPr>
                <p:cNvSpPr/>
                <p:nvPr/>
              </p:nvSpPr>
              <p:spPr>
                <a:xfrm>
                  <a:off x="3918100" y="1817075"/>
                  <a:ext cx="126175" cy="12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47" h="5047" extrusionOk="0">
                      <a:moveTo>
                        <a:pt x="1054" y="1"/>
                      </a:moveTo>
                      <a:lnTo>
                        <a:pt x="1" y="3993"/>
                      </a:lnTo>
                      <a:lnTo>
                        <a:pt x="3938" y="5047"/>
                      </a:lnTo>
                      <a:lnTo>
                        <a:pt x="5047" y="1110"/>
                      </a:lnTo>
                      <a:lnTo>
                        <a:pt x="1054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" name="Google Shape;2877;p62">
                  <a:extLst>
                    <a:ext uri="{FF2B5EF4-FFF2-40B4-BE49-F238E27FC236}">
                      <a16:creationId xmlns:a16="http://schemas.microsoft.com/office/drawing/2014/main" id="{BB252291-7348-1930-149B-CDB8571A5878}"/>
                    </a:ext>
                  </a:extLst>
                </p:cNvPr>
                <p:cNvSpPr/>
                <p:nvPr/>
              </p:nvSpPr>
              <p:spPr>
                <a:xfrm>
                  <a:off x="3900075" y="1243175"/>
                  <a:ext cx="834575" cy="1444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383" h="57781" extrusionOk="0">
                      <a:moveTo>
                        <a:pt x="1" y="0"/>
                      </a:moveTo>
                      <a:lnTo>
                        <a:pt x="3661" y="36432"/>
                      </a:lnTo>
                      <a:lnTo>
                        <a:pt x="33382" y="5778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" name="Google Shape;2878;p62">
                  <a:extLst>
                    <a:ext uri="{FF2B5EF4-FFF2-40B4-BE49-F238E27FC236}">
                      <a16:creationId xmlns:a16="http://schemas.microsoft.com/office/drawing/2014/main" id="{8BEB4EE8-02A7-4428-FBC8-C66FCA7F4E65}"/>
                    </a:ext>
                  </a:extLst>
                </p:cNvPr>
                <p:cNvSpPr/>
                <p:nvPr/>
              </p:nvSpPr>
              <p:spPr>
                <a:xfrm>
                  <a:off x="3998500" y="1131825"/>
                  <a:ext cx="1393250" cy="1916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730" h="76663" extrusionOk="0">
                      <a:moveTo>
                        <a:pt x="11564" y="0"/>
                      </a:moveTo>
                      <a:cubicBezTo>
                        <a:pt x="9854" y="0"/>
                        <a:pt x="8123" y="434"/>
                        <a:pt x="6544" y="1349"/>
                      </a:cubicBezTo>
                      <a:cubicBezTo>
                        <a:pt x="1609" y="4232"/>
                        <a:pt x="1" y="10498"/>
                        <a:pt x="2940" y="15378"/>
                      </a:cubicBezTo>
                      <a:lnTo>
                        <a:pt x="35379" y="71605"/>
                      </a:lnTo>
                      <a:cubicBezTo>
                        <a:pt x="37242" y="74848"/>
                        <a:pt x="40658" y="76662"/>
                        <a:pt x="44179" y="76662"/>
                      </a:cubicBezTo>
                      <a:cubicBezTo>
                        <a:pt x="45898" y="76662"/>
                        <a:pt x="47641" y="76230"/>
                        <a:pt x="49241" y="75321"/>
                      </a:cubicBezTo>
                      <a:cubicBezTo>
                        <a:pt x="54066" y="72493"/>
                        <a:pt x="55729" y="66282"/>
                        <a:pt x="52901" y="61458"/>
                      </a:cubicBezTo>
                      <a:lnTo>
                        <a:pt x="20462" y="5230"/>
                      </a:lnTo>
                      <a:cubicBezTo>
                        <a:pt x="18625" y="1892"/>
                        <a:pt x="15138" y="0"/>
                        <a:pt x="1156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6" name="Google Shape;2879;p62">
                  <a:extLst>
                    <a:ext uri="{FF2B5EF4-FFF2-40B4-BE49-F238E27FC236}">
                      <a16:creationId xmlns:a16="http://schemas.microsoft.com/office/drawing/2014/main" id="{439A7AB3-2780-0084-296E-CCB0D87B4195}"/>
                    </a:ext>
                  </a:extLst>
                </p:cNvPr>
                <p:cNvSpPr/>
                <p:nvPr/>
              </p:nvSpPr>
              <p:spPr>
                <a:xfrm>
                  <a:off x="4163475" y="1408125"/>
                  <a:ext cx="820700" cy="1382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828" h="55286" extrusionOk="0">
                      <a:moveTo>
                        <a:pt x="1331" y="1"/>
                      </a:moveTo>
                      <a:lnTo>
                        <a:pt x="1" y="777"/>
                      </a:lnTo>
                      <a:lnTo>
                        <a:pt x="31441" y="55286"/>
                      </a:lnTo>
                      <a:lnTo>
                        <a:pt x="32828" y="54509"/>
                      </a:lnTo>
                      <a:lnTo>
                        <a:pt x="1331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7" name="Google Shape;2880;p62">
                  <a:extLst>
                    <a:ext uri="{FF2B5EF4-FFF2-40B4-BE49-F238E27FC236}">
                      <a16:creationId xmlns:a16="http://schemas.microsoft.com/office/drawing/2014/main" id="{971D1934-CC40-4ACB-5D8B-E3E54FBBA996}"/>
                    </a:ext>
                  </a:extLst>
                </p:cNvPr>
                <p:cNvSpPr/>
                <p:nvPr/>
              </p:nvSpPr>
              <p:spPr>
                <a:xfrm>
                  <a:off x="4225850" y="1372100"/>
                  <a:ext cx="820700" cy="1382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828" h="55285" extrusionOk="0">
                      <a:moveTo>
                        <a:pt x="1332" y="0"/>
                      </a:moveTo>
                      <a:lnTo>
                        <a:pt x="1" y="776"/>
                      </a:lnTo>
                      <a:lnTo>
                        <a:pt x="31442" y="55285"/>
                      </a:lnTo>
                      <a:lnTo>
                        <a:pt x="32828" y="54509"/>
                      </a:lnTo>
                      <a:lnTo>
                        <a:pt x="1332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8" name="Google Shape;2881;p62">
                  <a:extLst>
                    <a:ext uri="{FF2B5EF4-FFF2-40B4-BE49-F238E27FC236}">
                      <a16:creationId xmlns:a16="http://schemas.microsoft.com/office/drawing/2014/main" id="{43F080A7-C9FD-80E5-56E4-02708BCD38DB}"/>
                    </a:ext>
                  </a:extLst>
                </p:cNvPr>
                <p:cNvSpPr/>
                <p:nvPr/>
              </p:nvSpPr>
              <p:spPr>
                <a:xfrm>
                  <a:off x="4288250" y="1337425"/>
                  <a:ext cx="820700" cy="1382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828" h="55286" extrusionOk="0">
                      <a:moveTo>
                        <a:pt x="1331" y="1"/>
                      </a:moveTo>
                      <a:lnTo>
                        <a:pt x="0" y="777"/>
                      </a:lnTo>
                      <a:lnTo>
                        <a:pt x="31441" y="55286"/>
                      </a:lnTo>
                      <a:lnTo>
                        <a:pt x="32827" y="54509"/>
                      </a:lnTo>
                      <a:lnTo>
                        <a:pt x="1331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9" name="Google Shape;2882;p62">
                  <a:extLst>
                    <a:ext uri="{FF2B5EF4-FFF2-40B4-BE49-F238E27FC236}">
                      <a16:creationId xmlns:a16="http://schemas.microsoft.com/office/drawing/2014/main" id="{3D42CAF4-875A-BDB9-4240-1F0CD6496569}"/>
                    </a:ext>
                  </a:extLst>
                </p:cNvPr>
                <p:cNvSpPr/>
                <p:nvPr/>
              </p:nvSpPr>
              <p:spPr>
                <a:xfrm>
                  <a:off x="4350625" y="1301400"/>
                  <a:ext cx="819325" cy="1382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73" h="55285" extrusionOk="0">
                      <a:moveTo>
                        <a:pt x="1331" y="0"/>
                      </a:moveTo>
                      <a:lnTo>
                        <a:pt x="0" y="776"/>
                      </a:lnTo>
                      <a:lnTo>
                        <a:pt x="31441" y="55285"/>
                      </a:lnTo>
                      <a:lnTo>
                        <a:pt x="32772" y="54509"/>
                      </a:lnTo>
                      <a:lnTo>
                        <a:pt x="1331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0" name="Google Shape;2883;p62">
                  <a:extLst>
                    <a:ext uri="{FF2B5EF4-FFF2-40B4-BE49-F238E27FC236}">
                      <a16:creationId xmlns:a16="http://schemas.microsoft.com/office/drawing/2014/main" id="{F2B9A760-4D2B-AFD2-737F-A94E2B61C9E8}"/>
                    </a:ext>
                  </a:extLst>
                </p:cNvPr>
                <p:cNvSpPr/>
                <p:nvPr/>
              </p:nvSpPr>
              <p:spPr>
                <a:xfrm>
                  <a:off x="4060900" y="1496850"/>
                  <a:ext cx="833175" cy="1444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327" h="57781" extrusionOk="0">
                      <a:moveTo>
                        <a:pt x="0" y="1"/>
                      </a:moveTo>
                      <a:lnTo>
                        <a:pt x="33326" y="57781"/>
                      </a:lnTo>
                      <a:lnTo>
                        <a:pt x="30886" y="33216"/>
                      </a:lnTo>
                      <a:lnTo>
                        <a:pt x="29667" y="21349"/>
                      </a:lnTo>
                      <a:lnTo>
                        <a:pt x="20018" y="14418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" name="Google Shape;2884;p62">
                  <a:extLst>
                    <a:ext uri="{FF2B5EF4-FFF2-40B4-BE49-F238E27FC236}">
                      <a16:creationId xmlns:a16="http://schemas.microsoft.com/office/drawing/2014/main" id="{4A890CC3-8A8A-5607-52F6-C0785158D3F9}"/>
                    </a:ext>
                  </a:extLst>
                </p:cNvPr>
                <p:cNvSpPr/>
                <p:nvPr/>
              </p:nvSpPr>
              <p:spPr>
                <a:xfrm>
                  <a:off x="4762350" y="2251000"/>
                  <a:ext cx="124800" cy="12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92" h="5047" extrusionOk="0">
                      <a:moveTo>
                        <a:pt x="1054" y="0"/>
                      </a:moveTo>
                      <a:lnTo>
                        <a:pt x="0" y="3993"/>
                      </a:lnTo>
                      <a:lnTo>
                        <a:pt x="3937" y="5046"/>
                      </a:lnTo>
                      <a:lnTo>
                        <a:pt x="4991" y="1054"/>
                      </a:lnTo>
                      <a:lnTo>
                        <a:pt x="1054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2" name="Google Shape;2885;p62">
                  <a:extLst>
                    <a:ext uri="{FF2B5EF4-FFF2-40B4-BE49-F238E27FC236}">
                      <a16:creationId xmlns:a16="http://schemas.microsoft.com/office/drawing/2014/main" id="{D4B1001B-2496-62B1-20B5-A0BDB8BB6C14}"/>
                    </a:ext>
                  </a:extLst>
                </p:cNvPr>
                <p:cNvSpPr/>
                <p:nvPr/>
              </p:nvSpPr>
              <p:spPr>
                <a:xfrm>
                  <a:off x="4633425" y="2029175"/>
                  <a:ext cx="126175" cy="12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47" h="5047" extrusionOk="0">
                      <a:moveTo>
                        <a:pt x="1109" y="1"/>
                      </a:moveTo>
                      <a:lnTo>
                        <a:pt x="0" y="3993"/>
                      </a:lnTo>
                      <a:lnTo>
                        <a:pt x="3993" y="5047"/>
                      </a:lnTo>
                      <a:lnTo>
                        <a:pt x="5047" y="1054"/>
                      </a:lnTo>
                      <a:lnTo>
                        <a:pt x="1109" y="1"/>
                      </a:lnTo>
                      <a:close/>
                    </a:path>
                  </a:pathLst>
                </a:custGeom>
                <a:solidFill>
                  <a:srgbClr val="5F8D6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3" name="Google Shape;2886;p62">
                  <a:extLst>
                    <a:ext uri="{FF2B5EF4-FFF2-40B4-BE49-F238E27FC236}">
                      <a16:creationId xmlns:a16="http://schemas.microsoft.com/office/drawing/2014/main" id="{469D6472-287E-96D7-7666-CEFB1C3D7ED3}"/>
                    </a:ext>
                  </a:extLst>
                </p:cNvPr>
                <p:cNvSpPr/>
                <p:nvPr/>
              </p:nvSpPr>
              <p:spPr>
                <a:xfrm>
                  <a:off x="4505875" y="1807375"/>
                  <a:ext cx="124800" cy="124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92" h="4992" extrusionOk="0">
                      <a:moveTo>
                        <a:pt x="1055" y="1"/>
                      </a:moveTo>
                      <a:lnTo>
                        <a:pt x="1" y="3938"/>
                      </a:lnTo>
                      <a:lnTo>
                        <a:pt x="3938" y="4991"/>
                      </a:lnTo>
                      <a:lnTo>
                        <a:pt x="4992" y="1054"/>
                      </a:lnTo>
                      <a:lnTo>
                        <a:pt x="1055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4" name="Google Shape;2887;p62">
                  <a:extLst>
                    <a:ext uri="{FF2B5EF4-FFF2-40B4-BE49-F238E27FC236}">
                      <a16:creationId xmlns:a16="http://schemas.microsoft.com/office/drawing/2014/main" id="{55BD993B-8AC7-2553-5D85-4B81CA8557DD}"/>
                    </a:ext>
                  </a:extLst>
                </p:cNvPr>
                <p:cNvSpPr/>
                <p:nvPr/>
              </p:nvSpPr>
              <p:spPr>
                <a:xfrm>
                  <a:off x="4498950" y="1243175"/>
                  <a:ext cx="834575" cy="1444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383" h="57781" extrusionOk="0">
                      <a:moveTo>
                        <a:pt x="1" y="0"/>
                      </a:moveTo>
                      <a:lnTo>
                        <a:pt x="3660" y="36432"/>
                      </a:lnTo>
                      <a:lnTo>
                        <a:pt x="33382" y="57780"/>
                      </a:lnTo>
                      <a:lnTo>
                        <a:pt x="33382" y="5778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5" name="Google Shape;2888;p62">
                  <a:extLst>
                    <a:ext uri="{FF2B5EF4-FFF2-40B4-BE49-F238E27FC236}">
                      <a16:creationId xmlns:a16="http://schemas.microsoft.com/office/drawing/2014/main" id="{DC8F0BC9-7F95-5099-1E66-6D067E55F8DD}"/>
                    </a:ext>
                  </a:extLst>
                </p:cNvPr>
                <p:cNvSpPr/>
                <p:nvPr/>
              </p:nvSpPr>
              <p:spPr>
                <a:xfrm>
                  <a:off x="4600150" y="1136150"/>
                  <a:ext cx="1390475" cy="1912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619" h="76490" extrusionOk="0">
                      <a:moveTo>
                        <a:pt x="11568" y="1"/>
                      </a:moveTo>
                      <a:cubicBezTo>
                        <a:pt x="9857" y="1"/>
                        <a:pt x="8126" y="433"/>
                        <a:pt x="6544" y="1342"/>
                      </a:cubicBezTo>
                      <a:cubicBezTo>
                        <a:pt x="1664" y="4170"/>
                        <a:pt x="1" y="10325"/>
                        <a:pt x="2829" y="15205"/>
                      </a:cubicBezTo>
                      <a:lnTo>
                        <a:pt x="35268" y="71432"/>
                      </a:lnTo>
                      <a:cubicBezTo>
                        <a:pt x="37168" y="74675"/>
                        <a:pt x="40571" y="76489"/>
                        <a:pt x="44080" y="76489"/>
                      </a:cubicBezTo>
                      <a:cubicBezTo>
                        <a:pt x="45792" y="76489"/>
                        <a:pt x="47530" y="76057"/>
                        <a:pt x="49130" y="75148"/>
                      </a:cubicBezTo>
                      <a:cubicBezTo>
                        <a:pt x="53955" y="72320"/>
                        <a:pt x="55618" y="66109"/>
                        <a:pt x="52790" y="61285"/>
                      </a:cubicBezTo>
                      <a:lnTo>
                        <a:pt x="20351" y="5057"/>
                      </a:lnTo>
                      <a:cubicBezTo>
                        <a:pt x="18488" y="1815"/>
                        <a:pt x="15072" y="1"/>
                        <a:pt x="11568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6" name="Google Shape;2889;p62">
                  <a:extLst>
                    <a:ext uri="{FF2B5EF4-FFF2-40B4-BE49-F238E27FC236}">
                      <a16:creationId xmlns:a16="http://schemas.microsoft.com/office/drawing/2014/main" id="{2E6CE3D2-7831-32D4-C42E-56CE4B4B19FF}"/>
                    </a:ext>
                  </a:extLst>
                </p:cNvPr>
                <p:cNvSpPr/>
                <p:nvPr/>
              </p:nvSpPr>
              <p:spPr>
                <a:xfrm>
                  <a:off x="4762350" y="1408125"/>
                  <a:ext cx="820700" cy="1382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828" h="55286" extrusionOk="0">
                      <a:moveTo>
                        <a:pt x="1331" y="1"/>
                      </a:moveTo>
                      <a:lnTo>
                        <a:pt x="0" y="777"/>
                      </a:lnTo>
                      <a:lnTo>
                        <a:pt x="31441" y="55286"/>
                      </a:lnTo>
                      <a:lnTo>
                        <a:pt x="32827" y="54509"/>
                      </a:lnTo>
                      <a:lnTo>
                        <a:pt x="1331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7" name="Google Shape;2890;p62">
                  <a:extLst>
                    <a:ext uri="{FF2B5EF4-FFF2-40B4-BE49-F238E27FC236}">
                      <a16:creationId xmlns:a16="http://schemas.microsoft.com/office/drawing/2014/main" id="{81EB58AE-2F59-4B73-3B42-46E9F2A6C26E}"/>
                    </a:ext>
                  </a:extLst>
                </p:cNvPr>
                <p:cNvSpPr/>
                <p:nvPr/>
              </p:nvSpPr>
              <p:spPr>
                <a:xfrm>
                  <a:off x="4824725" y="1372100"/>
                  <a:ext cx="820700" cy="1382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828" h="55285" extrusionOk="0">
                      <a:moveTo>
                        <a:pt x="1332" y="0"/>
                      </a:moveTo>
                      <a:lnTo>
                        <a:pt x="1" y="776"/>
                      </a:lnTo>
                      <a:lnTo>
                        <a:pt x="31442" y="55285"/>
                      </a:lnTo>
                      <a:lnTo>
                        <a:pt x="32828" y="54509"/>
                      </a:lnTo>
                      <a:lnTo>
                        <a:pt x="1332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8" name="Google Shape;2891;p62">
                  <a:extLst>
                    <a:ext uri="{FF2B5EF4-FFF2-40B4-BE49-F238E27FC236}">
                      <a16:creationId xmlns:a16="http://schemas.microsoft.com/office/drawing/2014/main" id="{52F644F0-C803-7F73-2A7B-AA493D8EF34D}"/>
                    </a:ext>
                  </a:extLst>
                </p:cNvPr>
                <p:cNvSpPr/>
                <p:nvPr/>
              </p:nvSpPr>
              <p:spPr>
                <a:xfrm>
                  <a:off x="4887125" y="1337425"/>
                  <a:ext cx="820700" cy="1380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828" h="55231" extrusionOk="0">
                      <a:moveTo>
                        <a:pt x="1331" y="1"/>
                      </a:moveTo>
                      <a:lnTo>
                        <a:pt x="0" y="777"/>
                      </a:lnTo>
                      <a:lnTo>
                        <a:pt x="31441" y="55230"/>
                      </a:lnTo>
                      <a:lnTo>
                        <a:pt x="32827" y="54454"/>
                      </a:lnTo>
                      <a:lnTo>
                        <a:pt x="1331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" name="Google Shape;2892;p62">
                  <a:extLst>
                    <a:ext uri="{FF2B5EF4-FFF2-40B4-BE49-F238E27FC236}">
                      <a16:creationId xmlns:a16="http://schemas.microsoft.com/office/drawing/2014/main" id="{FCA815EF-46B1-2903-2885-823DC84A7780}"/>
                    </a:ext>
                  </a:extLst>
                </p:cNvPr>
                <p:cNvSpPr/>
                <p:nvPr/>
              </p:nvSpPr>
              <p:spPr>
                <a:xfrm>
                  <a:off x="4949500" y="1301400"/>
                  <a:ext cx="819300" cy="1382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72" h="55285" extrusionOk="0">
                      <a:moveTo>
                        <a:pt x="1331" y="0"/>
                      </a:moveTo>
                      <a:lnTo>
                        <a:pt x="0" y="776"/>
                      </a:lnTo>
                      <a:lnTo>
                        <a:pt x="31441" y="55285"/>
                      </a:lnTo>
                      <a:lnTo>
                        <a:pt x="32772" y="54509"/>
                      </a:lnTo>
                      <a:lnTo>
                        <a:pt x="1331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" name="Google Shape;2893;p62">
                  <a:extLst>
                    <a:ext uri="{FF2B5EF4-FFF2-40B4-BE49-F238E27FC236}">
                      <a16:creationId xmlns:a16="http://schemas.microsoft.com/office/drawing/2014/main" id="{53AEE532-B743-BB2C-A187-22FD0449CD0A}"/>
                    </a:ext>
                  </a:extLst>
                </p:cNvPr>
                <p:cNvSpPr/>
                <p:nvPr/>
              </p:nvSpPr>
              <p:spPr>
                <a:xfrm>
                  <a:off x="4659775" y="1496850"/>
                  <a:ext cx="833175" cy="1444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327" h="57781" extrusionOk="0">
                      <a:moveTo>
                        <a:pt x="0" y="1"/>
                      </a:moveTo>
                      <a:lnTo>
                        <a:pt x="33326" y="57781"/>
                      </a:lnTo>
                      <a:lnTo>
                        <a:pt x="30886" y="33216"/>
                      </a:lnTo>
                      <a:lnTo>
                        <a:pt x="29666" y="21349"/>
                      </a:lnTo>
                      <a:lnTo>
                        <a:pt x="20018" y="14418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" name="Google Shape;2894;p62">
                  <a:extLst>
                    <a:ext uri="{FF2B5EF4-FFF2-40B4-BE49-F238E27FC236}">
                      <a16:creationId xmlns:a16="http://schemas.microsoft.com/office/drawing/2014/main" id="{0EA0A182-C2CE-8601-5BEB-3A9A84D0C0A2}"/>
                    </a:ext>
                  </a:extLst>
                </p:cNvPr>
                <p:cNvSpPr/>
                <p:nvPr/>
              </p:nvSpPr>
              <p:spPr>
                <a:xfrm>
                  <a:off x="5361225" y="2251000"/>
                  <a:ext cx="126175" cy="12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47" h="5047" extrusionOk="0">
                      <a:moveTo>
                        <a:pt x="1054" y="0"/>
                      </a:moveTo>
                      <a:lnTo>
                        <a:pt x="0" y="3993"/>
                      </a:lnTo>
                      <a:lnTo>
                        <a:pt x="3937" y="5046"/>
                      </a:lnTo>
                      <a:lnTo>
                        <a:pt x="5046" y="1054"/>
                      </a:lnTo>
                      <a:lnTo>
                        <a:pt x="1054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" name="Google Shape;2895;p62">
                  <a:extLst>
                    <a:ext uri="{FF2B5EF4-FFF2-40B4-BE49-F238E27FC236}">
                      <a16:creationId xmlns:a16="http://schemas.microsoft.com/office/drawing/2014/main" id="{01F6FBF1-3FAC-1190-34BF-A57C93B4B998}"/>
                    </a:ext>
                  </a:extLst>
                </p:cNvPr>
                <p:cNvSpPr/>
                <p:nvPr/>
              </p:nvSpPr>
              <p:spPr>
                <a:xfrm>
                  <a:off x="5233675" y="2029175"/>
                  <a:ext cx="124800" cy="12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92" h="5047" extrusionOk="0">
                      <a:moveTo>
                        <a:pt x="1054" y="1"/>
                      </a:moveTo>
                      <a:lnTo>
                        <a:pt x="1" y="3993"/>
                      </a:lnTo>
                      <a:lnTo>
                        <a:pt x="3938" y="5047"/>
                      </a:lnTo>
                      <a:lnTo>
                        <a:pt x="4991" y="1054"/>
                      </a:lnTo>
                      <a:lnTo>
                        <a:pt x="1054" y="1"/>
                      </a:lnTo>
                      <a:close/>
                    </a:path>
                  </a:pathLst>
                </a:custGeom>
                <a:solidFill>
                  <a:srgbClr val="5F8D6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3" name="Google Shape;2896;p62">
                  <a:extLst>
                    <a:ext uri="{FF2B5EF4-FFF2-40B4-BE49-F238E27FC236}">
                      <a16:creationId xmlns:a16="http://schemas.microsoft.com/office/drawing/2014/main" id="{7ED95BFA-5665-B77E-C46C-74909042AEE6}"/>
                    </a:ext>
                  </a:extLst>
                </p:cNvPr>
                <p:cNvSpPr/>
                <p:nvPr/>
              </p:nvSpPr>
              <p:spPr>
                <a:xfrm>
                  <a:off x="5104750" y="1807375"/>
                  <a:ext cx="124800" cy="124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92" h="4992" extrusionOk="0">
                      <a:moveTo>
                        <a:pt x="1054" y="1"/>
                      </a:moveTo>
                      <a:lnTo>
                        <a:pt x="1" y="3938"/>
                      </a:lnTo>
                      <a:lnTo>
                        <a:pt x="3938" y="4991"/>
                      </a:lnTo>
                      <a:lnTo>
                        <a:pt x="4991" y="1054"/>
                      </a:lnTo>
                      <a:lnTo>
                        <a:pt x="1054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4" name="Google Shape;2897;p62">
                  <a:extLst>
                    <a:ext uri="{FF2B5EF4-FFF2-40B4-BE49-F238E27FC236}">
                      <a16:creationId xmlns:a16="http://schemas.microsoft.com/office/drawing/2014/main" id="{D60C2411-090D-2985-D579-24AB40AD86BB}"/>
                    </a:ext>
                  </a:extLst>
                </p:cNvPr>
                <p:cNvSpPr/>
                <p:nvPr/>
              </p:nvSpPr>
              <p:spPr>
                <a:xfrm>
                  <a:off x="5097825" y="1243175"/>
                  <a:ext cx="834575" cy="1444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383" h="57781" extrusionOk="0">
                      <a:moveTo>
                        <a:pt x="1" y="0"/>
                      </a:moveTo>
                      <a:lnTo>
                        <a:pt x="3660" y="36432"/>
                      </a:lnTo>
                      <a:lnTo>
                        <a:pt x="33382" y="5778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5" name="Google Shape;2898;p62">
                  <a:extLst>
                    <a:ext uri="{FF2B5EF4-FFF2-40B4-BE49-F238E27FC236}">
                      <a16:creationId xmlns:a16="http://schemas.microsoft.com/office/drawing/2014/main" id="{30E76AC8-244B-F9BD-A5A0-D9D8F6BA11BC}"/>
                    </a:ext>
                  </a:extLst>
                </p:cNvPr>
                <p:cNvSpPr/>
                <p:nvPr/>
              </p:nvSpPr>
              <p:spPr>
                <a:xfrm>
                  <a:off x="3992975" y="2167825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close/>
                    </a:path>
                  </a:pathLst>
                </a:custGeom>
                <a:solidFill>
                  <a:srgbClr val="25424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6" name="Google Shape;2899;p62">
                  <a:extLst>
                    <a:ext uri="{FF2B5EF4-FFF2-40B4-BE49-F238E27FC236}">
                      <a16:creationId xmlns:a16="http://schemas.microsoft.com/office/drawing/2014/main" id="{2C38B21C-3722-663A-D73B-4032AB638023}"/>
                    </a:ext>
                  </a:extLst>
                </p:cNvPr>
                <p:cNvSpPr/>
                <p:nvPr/>
              </p:nvSpPr>
              <p:spPr>
                <a:xfrm>
                  <a:off x="3944450" y="2147025"/>
                  <a:ext cx="14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" h="1" extrusionOk="0">
                      <a:moveTo>
                        <a:pt x="56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97C8A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7" name="Google Shape;2900;p62">
                  <a:extLst>
                    <a:ext uri="{FF2B5EF4-FFF2-40B4-BE49-F238E27FC236}">
                      <a16:creationId xmlns:a16="http://schemas.microsoft.com/office/drawing/2014/main" id="{AE2AC180-D16E-72A6-D2F3-3ECD4B2DFFAB}"/>
                    </a:ext>
                  </a:extLst>
                </p:cNvPr>
                <p:cNvSpPr/>
                <p:nvPr/>
              </p:nvSpPr>
              <p:spPr>
                <a:xfrm>
                  <a:off x="3992975" y="2167825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close/>
                    </a:path>
                  </a:pathLst>
                </a:custGeom>
                <a:solidFill>
                  <a:srgbClr val="97C8A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8" name="Google Shape;2901;p62">
                  <a:extLst>
                    <a:ext uri="{FF2B5EF4-FFF2-40B4-BE49-F238E27FC236}">
                      <a16:creationId xmlns:a16="http://schemas.microsoft.com/office/drawing/2014/main" id="{F7FA3389-438A-DB23-F484-574BFB539EB3}"/>
                    </a:ext>
                  </a:extLst>
                </p:cNvPr>
                <p:cNvSpPr/>
                <p:nvPr/>
              </p:nvSpPr>
              <p:spPr>
                <a:xfrm>
                  <a:off x="4239725" y="2167825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close/>
                    </a:path>
                  </a:pathLst>
                </a:custGeom>
                <a:solidFill>
                  <a:srgbClr val="25424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9" name="Google Shape;2902;p62">
                  <a:extLst>
                    <a:ext uri="{FF2B5EF4-FFF2-40B4-BE49-F238E27FC236}">
                      <a16:creationId xmlns:a16="http://schemas.microsoft.com/office/drawing/2014/main" id="{8F88DB36-579B-3D5F-BED8-156C777BCDE9}"/>
                    </a:ext>
                  </a:extLst>
                </p:cNvPr>
                <p:cNvSpPr/>
                <p:nvPr/>
              </p:nvSpPr>
              <p:spPr>
                <a:xfrm>
                  <a:off x="4191200" y="2147025"/>
                  <a:ext cx="14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" h="1" extrusionOk="0">
                      <a:moveTo>
                        <a:pt x="56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97C8A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0" name="Google Shape;2903;p62">
                  <a:extLst>
                    <a:ext uri="{FF2B5EF4-FFF2-40B4-BE49-F238E27FC236}">
                      <a16:creationId xmlns:a16="http://schemas.microsoft.com/office/drawing/2014/main" id="{08481E38-BD33-312F-8D38-A6E38B8D261D}"/>
                    </a:ext>
                  </a:extLst>
                </p:cNvPr>
                <p:cNvSpPr/>
                <p:nvPr/>
              </p:nvSpPr>
              <p:spPr>
                <a:xfrm>
                  <a:off x="4239725" y="2167825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close/>
                    </a:path>
                  </a:pathLst>
                </a:custGeom>
                <a:solidFill>
                  <a:srgbClr val="97C8A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1" name="Google Shape;2904;p62">
                  <a:extLst>
                    <a:ext uri="{FF2B5EF4-FFF2-40B4-BE49-F238E27FC236}">
                      <a16:creationId xmlns:a16="http://schemas.microsoft.com/office/drawing/2014/main" id="{E8166037-2939-B76D-903E-1ADE6D0F03CA}"/>
                    </a:ext>
                  </a:extLst>
                </p:cNvPr>
                <p:cNvSpPr/>
                <p:nvPr/>
              </p:nvSpPr>
              <p:spPr>
                <a:xfrm>
                  <a:off x="4485100" y="2167825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close/>
                    </a:path>
                  </a:pathLst>
                </a:custGeom>
                <a:solidFill>
                  <a:srgbClr val="25424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" name="Google Shape;2905;p62">
                  <a:extLst>
                    <a:ext uri="{FF2B5EF4-FFF2-40B4-BE49-F238E27FC236}">
                      <a16:creationId xmlns:a16="http://schemas.microsoft.com/office/drawing/2014/main" id="{75DC9F68-EE3E-A864-1A9E-2DB289EC111B}"/>
                    </a:ext>
                  </a:extLst>
                </p:cNvPr>
                <p:cNvSpPr/>
                <p:nvPr/>
              </p:nvSpPr>
              <p:spPr>
                <a:xfrm>
                  <a:off x="4436575" y="2147025"/>
                  <a:ext cx="14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" h="1" extrusionOk="0">
                      <a:moveTo>
                        <a:pt x="56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97C8A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3" name="Google Shape;2906;p62">
                  <a:extLst>
                    <a:ext uri="{FF2B5EF4-FFF2-40B4-BE49-F238E27FC236}">
                      <a16:creationId xmlns:a16="http://schemas.microsoft.com/office/drawing/2014/main" id="{2B19243F-D869-197E-4C2D-56AB5D4D323B}"/>
                    </a:ext>
                  </a:extLst>
                </p:cNvPr>
                <p:cNvSpPr/>
                <p:nvPr/>
              </p:nvSpPr>
              <p:spPr>
                <a:xfrm>
                  <a:off x="4485100" y="2167825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close/>
                    </a:path>
                  </a:pathLst>
                </a:custGeom>
                <a:solidFill>
                  <a:srgbClr val="97C8A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9408860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oogle Shape;2689;p62">
            <a:extLst>
              <a:ext uri="{FF2B5EF4-FFF2-40B4-BE49-F238E27FC236}">
                <a16:creationId xmlns:a16="http://schemas.microsoft.com/office/drawing/2014/main" id="{665BB100-9C15-2400-236E-BC0F4BC74B7B}"/>
              </a:ext>
            </a:extLst>
          </p:cNvPr>
          <p:cNvGrpSpPr/>
          <p:nvPr/>
        </p:nvGrpSpPr>
        <p:grpSpPr>
          <a:xfrm rot="16200000">
            <a:off x="1127750" y="1840834"/>
            <a:ext cx="2026369" cy="1461832"/>
            <a:chOff x="4571973" y="1401544"/>
            <a:chExt cx="2203293" cy="1589466"/>
          </a:xfrm>
        </p:grpSpPr>
        <p:sp>
          <p:nvSpPr>
            <p:cNvPr id="4" name="Google Shape;2690;p62">
              <a:extLst>
                <a:ext uri="{FF2B5EF4-FFF2-40B4-BE49-F238E27FC236}">
                  <a16:creationId xmlns:a16="http://schemas.microsoft.com/office/drawing/2014/main" id="{5222F7B3-363E-91C7-7EFC-D1B8D4815466}"/>
                </a:ext>
              </a:extLst>
            </p:cNvPr>
            <p:cNvSpPr/>
            <p:nvPr/>
          </p:nvSpPr>
          <p:spPr>
            <a:xfrm>
              <a:off x="4571973" y="1401544"/>
              <a:ext cx="2203293" cy="1589466"/>
            </a:xfrm>
            <a:custGeom>
              <a:avLst/>
              <a:gdLst/>
              <a:ahLst/>
              <a:cxnLst/>
              <a:rect l="l" t="t" r="r" b="b"/>
              <a:pathLst>
                <a:path w="123089" h="88797" extrusionOk="0">
                  <a:moveTo>
                    <a:pt x="22917" y="0"/>
                  </a:moveTo>
                  <a:cubicBezTo>
                    <a:pt x="10208" y="0"/>
                    <a:pt x="1" y="10241"/>
                    <a:pt x="1" y="22916"/>
                  </a:cubicBezTo>
                  <a:lnTo>
                    <a:pt x="1" y="65847"/>
                  </a:lnTo>
                  <a:cubicBezTo>
                    <a:pt x="1" y="78556"/>
                    <a:pt x="10208" y="88797"/>
                    <a:pt x="22917" y="88797"/>
                  </a:cubicBezTo>
                  <a:lnTo>
                    <a:pt x="100172" y="88797"/>
                  </a:lnTo>
                  <a:cubicBezTo>
                    <a:pt x="112881" y="88797"/>
                    <a:pt x="123089" y="78556"/>
                    <a:pt x="123089" y="65847"/>
                  </a:cubicBezTo>
                  <a:lnTo>
                    <a:pt x="123089" y="22916"/>
                  </a:lnTo>
                  <a:cubicBezTo>
                    <a:pt x="123089" y="10241"/>
                    <a:pt x="112881" y="0"/>
                    <a:pt x="1001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2691;p62">
              <a:extLst>
                <a:ext uri="{FF2B5EF4-FFF2-40B4-BE49-F238E27FC236}">
                  <a16:creationId xmlns:a16="http://schemas.microsoft.com/office/drawing/2014/main" id="{20228DBF-D099-A780-1B0F-A2F840B5B9E7}"/>
                </a:ext>
              </a:extLst>
            </p:cNvPr>
            <p:cNvSpPr/>
            <p:nvPr/>
          </p:nvSpPr>
          <p:spPr>
            <a:xfrm>
              <a:off x="4683633" y="1513186"/>
              <a:ext cx="1979973" cy="1365573"/>
            </a:xfrm>
            <a:custGeom>
              <a:avLst/>
              <a:gdLst/>
              <a:ahLst/>
              <a:cxnLst/>
              <a:rect l="l" t="t" r="r" b="b"/>
              <a:pathLst>
                <a:path w="110613" h="76289" extrusionOk="0">
                  <a:moveTo>
                    <a:pt x="16679" y="1"/>
                  </a:moveTo>
                  <a:cubicBezTo>
                    <a:pt x="7439" y="1"/>
                    <a:pt x="1" y="7440"/>
                    <a:pt x="1" y="16679"/>
                  </a:cubicBezTo>
                  <a:lnTo>
                    <a:pt x="1" y="59610"/>
                  </a:lnTo>
                  <a:cubicBezTo>
                    <a:pt x="1" y="68850"/>
                    <a:pt x="7439" y="76289"/>
                    <a:pt x="16679" y="76289"/>
                  </a:cubicBezTo>
                  <a:lnTo>
                    <a:pt x="93934" y="76289"/>
                  </a:lnTo>
                  <a:cubicBezTo>
                    <a:pt x="103174" y="76289"/>
                    <a:pt x="110613" y="68850"/>
                    <a:pt x="110613" y="59610"/>
                  </a:cubicBezTo>
                  <a:lnTo>
                    <a:pt x="110613" y="16679"/>
                  </a:lnTo>
                  <a:cubicBezTo>
                    <a:pt x="110613" y="7440"/>
                    <a:pt x="103174" y="1"/>
                    <a:pt x="939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2692;p62">
              <a:extLst>
                <a:ext uri="{FF2B5EF4-FFF2-40B4-BE49-F238E27FC236}">
                  <a16:creationId xmlns:a16="http://schemas.microsoft.com/office/drawing/2014/main" id="{F35BD4CE-3F2E-2D4E-7D5D-002F23EB6406}"/>
                </a:ext>
              </a:extLst>
            </p:cNvPr>
            <p:cNvSpPr/>
            <p:nvPr/>
          </p:nvSpPr>
          <p:spPr>
            <a:xfrm>
              <a:off x="4683633" y="1513794"/>
              <a:ext cx="1384672" cy="1364964"/>
            </a:xfrm>
            <a:custGeom>
              <a:avLst/>
              <a:gdLst/>
              <a:ahLst/>
              <a:cxnLst/>
              <a:rect l="l" t="t" r="r" b="b"/>
              <a:pathLst>
                <a:path w="77356" h="76255" fill="none" extrusionOk="0">
                  <a:moveTo>
                    <a:pt x="77356" y="76255"/>
                  </a:moveTo>
                  <a:lnTo>
                    <a:pt x="16679" y="76255"/>
                  </a:lnTo>
                  <a:cubicBezTo>
                    <a:pt x="7473" y="76255"/>
                    <a:pt x="1" y="68816"/>
                    <a:pt x="1" y="59576"/>
                  </a:cubicBezTo>
                  <a:lnTo>
                    <a:pt x="1" y="16679"/>
                  </a:lnTo>
                  <a:cubicBezTo>
                    <a:pt x="1" y="7439"/>
                    <a:pt x="7473" y="0"/>
                    <a:pt x="16679" y="0"/>
                  </a:cubicBez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2693;p62">
              <a:extLst>
                <a:ext uri="{FF2B5EF4-FFF2-40B4-BE49-F238E27FC236}">
                  <a16:creationId xmlns:a16="http://schemas.microsoft.com/office/drawing/2014/main" id="{4BDCBAF4-9F14-403D-259E-6B1DF8A5356D}"/>
                </a:ext>
              </a:extLst>
            </p:cNvPr>
            <p:cNvSpPr/>
            <p:nvPr/>
          </p:nvSpPr>
          <p:spPr>
            <a:xfrm>
              <a:off x="5882002" y="1698737"/>
              <a:ext cx="759515" cy="740559"/>
            </a:xfrm>
            <a:custGeom>
              <a:avLst/>
              <a:gdLst/>
              <a:ahLst/>
              <a:cxnLst/>
              <a:rect l="l" t="t" r="r" b="b"/>
              <a:pathLst>
                <a:path w="42431" h="41372" extrusionOk="0">
                  <a:moveTo>
                    <a:pt x="8363" y="0"/>
                  </a:moveTo>
                  <a:cubicBezTo>
                    <a:pt x="6840" y="0"/>
                    <a:pt x="5321" y="592"/>
                    <a:pt x="4170" y="1777"/>
                  </a:cubicBezTo>
                  <a:lnTo>
                    <a:pt x="0" y="5980"/>
                  </a:lnTo>
                  <a:lnTo>
                    <a:pt x="1802" y="7748"/>
                  </a:lnTo>
                  <a:lnTo>
                    <a:pt x="4670" y="4846"/>
                  </a:lnTo>
                  <a:lnTo>
                    <a:pt x="37060" y="36702"/>
                  </a:lnTo>
                  <a:lnTo>
                    <a:pt x="34192" y="39604"/>
                  </a:lnTo>
                  <a:lnTo>
                    <a:pt x="35993" y="41372"/>
                  </a:lnTo>
                  <a:lnTo>
                    <a:pt x="40162" y="37136"/>
                  </a:lnTo>
                  <a:cubicBezTo>
                    <a:pt x="42431" y="34834"/>
                    <a:pt x="42397" y="31098"/>
                    <a:pt x="40096" y="28830"/>
                  </a:cubicBezTo>
                  <a:lnTo>
                    <a:pt x="12476" y="1677"/>
                  </a:lnTo>
                  <a:cubicBezTo>
                    <a:pt x="11325" y="559"/>
                    <a:pt x="9843" y="0"/>
                    <a:pt x="836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694;p62">
              <a:extLst>
                <a:ext uri="{FF2B5EF4-FFF2-40B4-BE49-F238E27FC236}">
                  <a16:creationId xmlns:a16="http://schemas.microsoft.com/office/drawing/2014/main" id="{4AF35ED9-3466-8C75-6970-2EA2783E0F65}"/>
                </a:ext>
              </a:extLst>
            </p:cNvPr>
            <p:cNvSpPr/>
            <p:nvPr/>
          </p:nvSpPr>
          <p:spPr>
            <a:xfrm>
              <a:off x="5607936" y="1770087"/>
              <a:ext cx="956558" cy="949255"/>
            </a:xfrm>
            <a:custGeom>
              <a:avLst/>
              <a:gdLst/>
              <a:ahLst/>
              <a:cxnLst/>
              <a:rect l="l" t="t" r="r" b="b"/>
              <a:pathLst>
                <a:path w="53439" h="53031" extrusionOk="0">
                  <a:moveTo>
                    <a:pt x="21787" y="1"/>
                  </a:moveTo>
                  <a:cubicBezTo>
                    <a:pt x="21179" y="1"/>
                    <a:pt x="20574" y="234"/>
                    <a:pt x="20115" y="693"/>
                  </a:cubicBezTo>
                  <a:lnTo>
                    <a:pt x="1" y="21141"/>
                  </a:lnTo>
                  <a:lnTo>
                    <a:pt x="32390" y="53030"/>
                  </a:lnTo>
                  <a:lnTo>
                    <a:pt x="52505" y="32582"/>
                  </a:lnTo>
                  <a:cubicBezTo>
                    <a:pt x="53439" y="31682"/>
                    <a:pt x="53405" y="30181"/>
                    <a:pt x="52471" y="29247"/>
                  </a:cubicBezTo>
                  <a:lnTo>
                    <a:pt x="23417" y="660"/>
                  </a:lnTo>
                  <a:cubicBezTo>
                    <a:pt x="22959" y="218"/>
                    <a:pt x="22372" y="1"/>
                    <a:pt x="217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695;p62">
              <a:extLst>
                <a:ext uri="{FF2B5EF4-FFF2-40B4-BE49-F238E27FC236}">
                  <a16:creationId xmlns:a16="http://schemas.microsoft.com/office/drawing/2014/main" id="{EC055D6D-FD8F-6BA2-9F35-BE2547A1A5A5}"/>
                </a:ext>
              </a:extLst>
            </p:cNvPr>
            <p:cNvSpPr/>
            <p:nvPr/>
          </p:nvSpPr>
          <p:spPr>
            <a:xfrm>
              <a:off x="5802580" y="1836818"/>
              <a:ext cx="691459" cy="684281"/>
            </a:xfrm>
            <a:custGeom>
              <a:avLst/>
              <a:gdLst/>
              <a:ahLst/>
              <a:cxnLst/>
              <a:rect l="l" t="t" r="r" b="b"/>
              <a:pathLst>
                <a:path w="38629" h="38228" extrusionOk="0">
                  <a:moveTo>
                    <a:pt x="6239" y="0"/>
                  </a:moveTo>
                  <a:lnTo>
                    <a:pt x="1" y="6338"/>
                  </a:lnTo>
                  <a:lnTo>
                    <a:pt x="32391" y="38228"/>
                  </a:lnTo>
                  <a:lnTo>
                    <a:pt x="38629" y="31890"/>
                  </a:lnTo>
                  <a:lnTo>
                    <a:pt x="6239" y="0"/>
                  </a:lnTo>
                  <a:close/>
                </a:path>
              </a:pathLst>
            </a:custGeom>
            <a:solidFill>
              <a:srgbClr val="E38C45">
                <a:alpha val="32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696;p62">
              <a:extLst>
                <a:ext uri="{FF2B5EF4-FFF2-40B4-BE49-F238E27FC236}">
                  <a16:creationId xmlns:a16="http://schemas.microsoft.com/office/drawing/2014/main" id="{DFB7A4D0-CE4C-9F79-69C0-A1BC15966721}"/>
                </a:ext>
              </a:extLst>
            </p:cNvPr>
            <p:cNvSpPr/>
            <p:nvPr/>
          </p:nvSpPr>
          <p:spPr>
            <a:xfrm>
              <a:off x="5705866" y="2004004"/>
              <a:ext cx="623976" cy="615026"/>
            </a:xfrm>
            <a:custGeom>
              <a:avLst/>
              <a:gdLst/>
              <a:ahLst/>
              <a:cxnLst/>
              <a:rect l="l" t="t" r="r" b="b"/>
              <a:pathLst>
                <a:path w="34859" h="34359" extrusionOk="0">
                  <a:moveTo>
                    <a:pt x="2469" y="1"/>
                  </a:moveTo>
                  <a:lnTo>
                    <a:pt x="0" y="2469"/>
                  </a:lnTo>
                  <a:lnTo>
                    <a:pt x="32390" y="34358"/>
                  </a:lnTo>
                  <a:lnTo>
                    <a:pt x="34858" y="31890"/>
                  </a:lnTo>
                  <a:lnTo>
                    <a:pt x="2469" y="1"/>
                  </a:lnTo>
                  <a:close/>
                </a:path>
              </a:pathLst>
            </a:custGeom>
            <a:solidFill>
              <a:srgbClr val="E38C45">
                <a:alpha val="32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2697;p62">
              <a:extLst>
                <a:ext uri="{FF2B5EF4-FFF2-40B4-BE49-F238E27FC236}">
                  <a16:creationId xmlns:a16="http://schemas.microsoft.com/office/drawing/2014/main" id="{BC87A2D2-6E1E-588E-ED3C-A439422B3F74}"/>
                </a:ext>
              </a:extLst>
            </p:cNvPr>
            <p:cNvSpPr/>
            <p:nvPr/>
          </p:nvSpPr>
          <p:spPr>
            <a:xfrm>
              <a:off x="6021121" y="2440352"/>
              <a:ext cx="97949" cy="37894"/>
            </a:xfrm>
            <a:custGeom>
              <a:avLst/>
              <a:gdLst/>
              <a:ahLst/>
              <a:cxnLst/>
              <a:rect l="l" t="t" r="r" b="b"/>
              <a:pathLst>
                <a:path w="5472" h="2117" extrusionOk="0">
                  <a:moveTo>
                    <a:pt x="919" y="0"/>
                  </a:moveTo>
                  <a:cubicBezTo>
                    <a:pt x="440" y="0"/>
                    <a:pt x="65" y="380"/>
                    <a:pt x="34" y="875"/>
                  </a:cubicBezTo>
                  <a:cubicBezTo>
                    <a:pt x="1" y="1375"/>
                    <a:pt x="368" y="1809"/>
                    <a:pt x="901" y="1876"/>
                  </a:cubicBezTo>
                  <a:lnTo>
                    <a:pt x="4437" y="2109"/>
                  </a:lnTo>
                  <a:cubicBezTo>
                    <a:pt x="4474" y="2114"/>
                    <a:pt x="4511" y="2116"/>
                    <a:pt x="4547" y="2116"/>
                  </a:cubicBezTo>
                  <a:cubicBezTo>
                    <a:pt x="5004" y="2116"/>
                    <a:pt x="5407" y="1739"/>
                    <a:pt x="5438" y="1275"/>
                  </a:cubicBezTo>
                  <a:cubicBezTo>
                    <a:pt x="5471" y="741"/>
                    <a:pt x="5104" y="308"/>
                    <a:pt x="4571" y="274"/>
                  </a:cubicBezTo>
                  <a:lnTo>
                    <a:pt x="1035" y="8"/>
                  </a:lnTo>
                  <a:cubicBezTo>
                    <a:pt x="996" y="3"/>
                    <a:pt x="957" y="0"/>
                    <a:pt x="9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698;p62">
              <a:extLst>
                <a:ext uri="{FF2B5EF4-FFF2-40B4-BE49-F238E27FC236}">
                  <a16:creationId xmlns:a16="http://schemas.microsoft.com/office/drawing/2014/main" id="{A6E5042D-F7F6-FDE6-BE94-AEF9F3F50A48}"/>
                </a:ext>
              </a:extLst>
            </p:cNvPr>
            <p:cNvSpPr/>
            <p:nvPr/>
          </p:nvSpPr>
          <p:spPr>
            <a:xfrm>
              <a:off x="6384151" y="2272558"/>
              <a:ext cx="43604" cy="96427"/>
            </a:xfrm>
            <a:custGeom>
              <a:avLst/>
              <a:gdLst/>
              <a:ahLst/>
              <a:cxnLst/>
              <a:rect l="l" t="t" r="r" b="b"/>
              <a:pathLst>
                <a:path w="2436" h="5387" extrusionOk="0">
                  <a:moveTo>
                    <a:pt x="1451" y="0"/>
                  </a:moveTo>
                  <a:cubicBezTo>
                    <a:pt x="997" y="0"/>
                    <a:pt x="596" y="348"/>
                    <a:pt x="535" y="809"/>
                  </a:cubicBezTo>
                  <a:lnTo>
                    <a:pt x="68" y="4345"/>
                  </a:lnTo>
                  <a:cubicBezTo>
                    <a:pt x="1" y="4845"/>
                    <a:pt x="368" y="5312"/>
                    <a:pt x="901" y="5379"/>
                  </a:cubicBezTo>
                  <a:cubicBezTo>
                    <a:pt x="941" y="5384"/>
                    <a:pt x="980" y="5387"/>
                    <a:pt x="1019" y="5387"/>
                  </a:cubicBezTo>
                  <a:cubicBezTo>
                    <a:pt x="1473" y="5387"/>
                    <a:pt x="1874" y="5039"/>
                    <a:pt x="1936" y="4578"/>
                  </a:cubicBezTo>
                  <a:lnTo>
                    <a:pt x="2369" y="1042"/>
                  </a:lnTo>
                  <a:cubicBezTo>
                    <a:pt x="2436" y="542"/>
                    <a:pt x="2069" y="75"/>
                    <a:pt x="1569" y="8"/>
                  </a:cubicBezTo>
                  <a:cubicBezTo>
                    <a:pt x="1529" y="3"/>
                    <a:pt x="1490" y="0"/>
                    <a:pt x="14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699;p62">
              <a:extLst>
                <a:ext uri="{FF2B5EF4-FFF2-40B4-BE49-F238E27FC236}">
                  <a16:creationId xmlns:a16="http://schemas.microsoft.com/office/drawing/2014/main" id="{C3DF552E-83A1-3B23-CE91-FF93F6F543BF}"/>
                </a:ext>
              </a:extLst>
            </p:cNvPr>
            <p:cNvSpPr/>
            <p:nvPr/>
          </p:nvSpPr>
          <p:spPr>
            <a:xfrm>
              <a:off x="6096964" y="2237474"/>
              <a:ext cx="78223" cy="82644"/>
            </a:xfrm>
            <a:custGeom>
              <a:avLst/>
              <a:gdLst/>
              <a:ahLst/>
              <a:cxnLst/>
              <a:rect l="l" t="t" r="r" b="b"/>
              <a:pathLst>
                <a:path w="4370" h="4617" extrusionOk="0">
                  <a:moveTo>
                    <a:pt x="3311" y="1"/>
                  </a:moveTo>
                  <a:cubicBezTo>
                    <a:pt x="3048" y="1"/>
                    <a:pt x="2789" y="110"/>
                    <a:pt x="2602" y="334"/>
                  </a:cubicBezTo>
                  <a:lnTo>
                    <a:pt x="334" y="3102"/>
                  </a:lnTo>
                  <a:cubicBezTo>
                    <a:pt x="0" y="3469"/>
                    <a:pt x="67" y="4070"/>
                    <a:pt x="467" y="4403"/>
                  </a:cubicBezTo>
                  <a:cubicBezTo>
                    <a:pt x="640" y="4548"/>
                    <a:pt x="850" y="4617"/>
                    <a:pt x="1058" y="4617"/>
                  </a:cubicBezTo>
                  <a:cubicBezTo>
                    <a:pt x="1330" y="4617"/>
                    <a:pt x="1598" y="4497"/>
                    <a:pt x="1768" y="4270"/>
                  </a:cubicBezTo>
                  <a:lnTo>
                    <a:pt x="4036" y="1535"/>
                  </a:lnTo>
                  <a:cubicBezTo>
                    <a:pt x="4370" y="1134"/>
                    <a:pt x="4303" y="534"/>
                    <a:pt x="3903" y="200"/>
                  </a:cubicBezTo>
                  <a:cubicBezTo>
                    <a:pt x="3727" y="68"/>
                    <a:pt x="3518" y="1"/>
                    <a:pt x="3311" y="1"/>
                  </a:cubicBezTo>
                  <a:close/>
                </a:path>
              </a:pathLst>
            </a:custGeom>
            <a:solidFill>
              <a:srgbClr val="E38C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700;p62">
              <a:extLst>
                <a:ext uri="{FF2B5EF4-FFF2-40B4-BE49-F238E27FC236}">
                  <a16:creationId xmlns:a16="http://schemas.microsoft.com/office/drawing/2014/main" id="{006813F0-4BE2-D1B4-3D8F-567454D3B555}"/>
                </a:ext>
              </a:extLst>
            </p:cNvPr>
            <p:cNvSpPr/>
            <p:nvPr/>
          </p:nvSpPr>
          <p:spPr>
            <a:xfrm>
              <a:off x="5732126" y="2098587"/>
              <a:ext cx="60323" cy="93277"/>
            </a:xfrm>
            <a:custGeom>
              <a:avLst/>
              <a:gdLst/>
              <a:ahLst/>
              <a:cxnLst/>
              <a:rect l="l" t="t" r="r" b="b"/>
              <a:pathLst>
                <a:path w="3370" h="5211" extrusionOk="0">
                  <a:moveTo>
                    <a:pt x="1043" y="0"/>
                  </a:moveTo>
                  <a:cubicBezTo>
                    <a:pt x="940" y="0"/>
                    <a:pt x="836" y="18"/>
                    <a:pt x="735" y="54"/>
                  </a:cubicBezTo>
                  <a:cubicBezTo>
                    <a:pt x="234" y="254"/>
                    <a:pt x="1" y="788"/>
                    <a:pt x="168" y="1255"/>
                  </a:cubicBezTo>
                  <a:lnTo>
                    <a:pt x="1435" y="4590"/>
                  </a:lnTo>
                  <a:cubicBezTo>
                    <a:pt x="1566" y="4982"/>
                    <a:pt x="1922" y="5211"/>
                    <a:pt x="2311" y="5211"/>
                  </a:cubicBezTo>
                  <a:cubicBezTo>
                    <a:pt x="2418" y="5211"/>
                    <a:pt x="2528" y="5193"/>
                    <a:pt x="2636" y="5157"/>
                  </a:cubicBezTo>
                  <a:cubicBezTo>
                    <a:pt x="3103" y="4957"/>
                    <a:pt x="3370" y="4423"/>
                    <a:pt x="3170" y="3956"/>
                  </a:cubicBezTo>
                  <a:lnTo>
                    <a:pt x="1936" y="621"/>
                  </a:lnTo>
                  <a:cubicBezTo>
                    <a:pt x="1779" y="229"/>
                    <a:pt x="1417" y="0"/>
                    <a:pt x="1043" y="0"/>
                  </a:cubicBezTo>
                  <a:close/>
                </a:path>
              </a:pathLst>
            </a:custGeom>
            <a:solidFill>
              <a:srgbClr val="8130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2701;p62">
              <a:extLst>
                <a:ext uri="{FF2B5EF4-FFF2-40B4-BE49-F238E27FC236}">
                  <a16:creationId xmlns:a16="http://schemas.microsoft.com/office/drawing/2014/main" id="{00CCA086-9EC2-9738-6898-BEDA78133D4E}"/>
                </a:ext>
              </a:extLst>
            </p:cNvPr>
            <p:cNvSpPr/>
            <p:nvPr/>
          </p:nvSpPr>
          <p:spPr>
            <a:xfrm>
              <a:off x="5873643" y="2019452"/>
              <a:ext cx="83611" cy="77346"/>
            </a:xfrm>
            <a:custGeom>
              <a:avLst/>
              <a:gdLst/>
              <a:ahLst/>
              <a:cxnLst/>
              <a:rect l="l" t="t" r="r" b="b"/>
              <a:pathLst>
                <a:path w="4671" h="4321" extrusionOk="0">
                  <a:moveTo>
                    <a:pt x="3650" y="0"/>
                  </a:moveTo>
                  <a:cubicBezTo>
                    <a:pt x="3409" y="0"/>
                    <a:pt x="3165" y="92"/>
                    <a:pt x="2969" y="272"/>
                  </a:cubicBezTo>
                  <a:lnTo>
                    <a:pt x="401" y="2707"/>
                  </a:lnTo>
                  <a:cubicBezTo>
                    <a:pt x="34" y="3040"/>
                    <a:pt x="0" y="3641"/>
                    <a:pt x="367" y="4041"/>
                  </a:cubicBezTo>
                  <a:cubicBezTo>
                    <a:pt x="538" y="4229"/>
                    <a:pt x="779" y="4321"/>
                    <a:pt x="1027" y="4321"/>
                  </a:cubicBezTo>
                  <a:cubicBezTo>
                    <a:pt x="1263" y="4321"/>
                    <a:pt x="1506" y="4237"/>
                    <a:pt x="1702" y="4074"/>
                  </a:cubicBezTo>
                  <a:lnTo>
                    <a:pt x="4270" y="1639"/>
                  </a:lnTo>
                  <a:cubicBezTo>
                    <a:pt x="4670" y="1272"/>
                    <a:pt x="4670" y="672"/>
                    <a:pt x="4337" y="305"/>
                  </a:cubicBezTo>
                  <a:cubicBezTo>
                    <a:pt x="4149" y="101"/>
                    <a:pt x="3901" y="0"/>
                    <a:pt x="3650" y="0"/>
                  </a:cubicBezTo>
                  <a:close/>
                </a:path>
              </a:pathLst>
            </a:custGeom>
            <a:solidFill>
              <a:srgbClr val="E38C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702;p62">
              <a:extLst>
                <a:ext uri="{FF2B5EF4-FFF2-40B4-BE49-F238E27FC236}">
                  <a16:creationId xmlns:a16="http://schemas.microsoft.com/office/drawing/2014/main" id="{83611729-854B-2F7F-DAA2-321918B6A770}"/>
                </a:ext>
              </a:extLst>
            </p:cNvPr>
            <p:cNvSpPr/>
            <p:nvPr/>
          </p:nvSpPr>
          <p:spPr>
            <a:xfrm>
              <a:off x="5882593" y="2239854"/>
              <a:ext cx="36444" cy="36444"/>
            </a:xfrm>
            <a:custGeom>
              <a:avLst/>
              <a:gdLst/>
              <a:ahLst/>
              <a:cxnLst/>
              <a:rect l="l" t="t" r="r" b="b"/>
              <a:pathLst>
                <a:path w="2036" h="2036" extrusionOk="0">
                  <a:moveTo>
                    <a:pt x="2002" y="1"/>
                  </a:moveTo>
                  <a:lnTo>
                    <a:pt x="1" y="34"/>
                  </a:lnTo>
                  <a:lnTo>
                    <a:pt x="1" y="2035"/>
                  </a:lnTo>
                  <a:lnTo>
                    <a:pt x="2036" y="2002"/>
                  </a:lnTo>
                  <a:lnTo>
                    <a:pt x="2002" y="1"/>
                  </a:lnTo>
                  <a:close/>
                </a:path>
              </a:pathLst>
            </a:custGeom>
            <a:solidFill>
              <a:srgbClr val="7D94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703;p62">
              <a:extLst>
                <a:ext uri="{FF2B5EF4-FFF2-40B4-BE49-F238E27FC236}">
                  <a16:creationId xmlns:a16="http://schemas.microsoft.com/office/drawing/2014/main" id="{701D20D1-F6DC-0727-3384-7148C102C977}"/>
                </a:ext>
              </a:extLst>
            </p:cNvPr>
            <p:cNvSpPr/>
            <p:nvPr/>
          </p:nvSpPr>
          <p:spPr>
            <a:xfrm>
              <a:off x="5991264" y="1912052"/>
              <a:ext cx="36444" cy="36444"/>
            </a:xfrm>
            <a:custGeom>
              <a:avLst/>
              <a:gdLst/>
              <a:ahLst/>
              <a:cxnLst/>
              <a:rect l="l" t="t" r="r" b="b"/>
              <a:pathLst>
                <a:path w="2036" h="2036" extrusionOk="0">
                  <a:moveTo>
                    <a:pt x="2002" y="0"/>
                  </a:moveTo>
                  <a:lnTo>
                    <a:pt x="1" y="34"/>
                  </a:lnTo>
                  <a:lnTo>
                    <a:pt x="34" y="2035"/>
                  </a:lnTo>
                  <a:lnTo>
                    <a:pt x="2036" y="2002"/>
                  </a:lnTo>
                  <a:lnTo>
                    <a:pt x="200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704;p62">
              <a:extLst>
                <a:ext uri="{FF2B5EF4-FFF2-40B4-BE49-F238E27FC236}">
                  <a16:creationId xmlns:a16="http://schemas.microsoft.com/office/drawing/2014/main" id="{C42E78B7-A808-CE9E-26D0-C6938CD0ED4B}"/>
                </a:ext>
              </a:extLst>
            </p:cNvPr>
            <p:cNvSpPr/>
            <p:nvPr/>
          </p:nvSpPr>
          <p:spPr>
            <a:xfrm>
              <a:off x="6306537" y="2211787"/>
              <a:ext cx="36444" cy="36444"/>
            </a:xfrm>
            <a:custGeom>
              <a:avLst/>
              <a:gdLst/>
              <a:ahLst/>
              <a:cxnLst/>
              <a:rect l="l" t="t" r="r" b="b"/>
              <a:pathLst>
                <a:path w="2036" h="2036" extrusionOk="0">
                  <a:moveTo>
                    <a:pt x="2035" y="1"/>
                  </a:moveTo>
                  <a:lnTo>
                    <a:pt x="0" y="34"/>
                  </a:lnTo>
                  <a:lnTo>
                    <a:pt x="34" y="2036"/>
                  </a:lnTo>
                  <a:lnTo>
                    <a:pt x="2035" y="2002"/>
                  </a:lnTo>
                  <a:lnTo>
                    <a:pt x="203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705;p62">
              <a:extLst>
                <a:ext uri="{FF2B5EF4-FFF2-40B4-BE49-F238E27FC236}">
                  <a16:creationId xmlns:a16="http://schemas.microsoft.com/office/drawing/2014/main" id="{381A9210-B5FC-6A72-717E-D69FFF783048}"/>
                </a:ext>
              </a:extLst>
            </p:cNvPr>
            <p:cNvSpPr/>
            <p:nvPr/>
          </p:nvSpPr>
          <p:spPr>
            <a:xfrm>
              <a:off x="6188307" y="2515120"/>
              <a:ext cx="36444" cy="35836"/>
            </a:xfrm>
            <a:custGeom>
              <a:avLst/>
              <a:gdLst/>
              <a:ahLst/>
              <a:cxnLst/>
              <a:rect l="l" t="t" r="r" b="b"/>
              <a:pathLst>
                <a:path w="2036" h="2002" extrusionOk="0">
                  <a:moveTo>
                    <a:pt x="1" y="0"/>
                  </a:moveTo>
                  <a:lnTo>
                    <a:pt x="34" y="2002"/>
                  </a:lnTo>
                  <a:lnTo>
                    <a:pt x="2035" y="2002"/>
                  </a:lnTo>
                  <a:lnTo>
                    <a:pt x="200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706;p62">
              <a:extLst>
                <a:ext uri="{FF2B5EF4-FFF2-40B4-BE49-F238E27FC236}">
                  <a16:creationId xmlns:a16="http://schemas.microsoft.com/office/drawing/2014/main" id="{8B19CAB8-AB57-4476-BED9-A528B57CAD83}"/>
                </a:ext>
              </a:extLst>
            </p:cNvPr>
            <p:cNvSpPr/>
            <p:nvPr/>
          </p:nvSpPr>
          <p:spPr>
            <a:xfrm>
              <a:off x="5436579" y="1698737"/>
              <a:ext cx="758906" cy="740559"/>
            </a:xfrm>
            <a:custGeom>
              <a:avLst/>
              <a:gdLst/>
              <a:ahLst/>
              <a:cxnLst/>
              <a:rect l="l" t="t" r="r" b="b"/>
              <a:pathLst>
                <a:path w="42397" h="41372" extrusionOk="0">
                  <a:moveTo>
                    <a:pt x="8363" y="0"/>
                  </a:moveTo>
                  <a:cubicBezTo>
                    <a:pt x="6840" y="0"/>
                    <a:pt x="5320" y="592"/>
                    <a:pt x="4170" y="1777"/>
                  </a:cubicBezTo>
                  <a:lnTo>
                    <a:pt x="0" y="5980"/>
                  </a:lnTo>
                  <a:lnTo>
                    <a:pt x="1768" y="7748"/>
                  </a:lnTo>
                  <a:lnTo>
                    <a:pt x="4637" y="4846"/>
                  </a:lnTo>
                  <a:lnTo>
                    <a:pt x="37026" y="36702"/>
                  </a:lnTo>
                  <a:lnTo>
                    <a:pt x="34158" y="39604"/>
                  </a:lnTo>
                  <a:lnTo>
                    <a:pt x="35959" y="41372"/>
                  </a:lnTo>
                  <a:lnTo>
                    <a:pt x="40129" y="37136"/>
                  </a:lnTo>
                  <a:cubicBezTo>
                    <a:pt x="42397" y="34834"/>
                    <a:pt x="42364" y="31131"/>
                    <a:pt x="40062" y="28830"/>
                  </a:cubicBezTo>
                  <a:lnTo>
                    <a:pt x="12476" y="1677"/>
                  </a:lnTo>
                  <a:cubicBezTo>
                    <a:pt x="11325" y="559"/>
                    <a:pt x="9842" y="0"/>
                    <a:pt x="836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707;p62">
              <a:extLst>
                <a:ext uri="{FF2B5EF4-FFF2-40B4-BE49-F238E27FC236}">
                  <a16:creationId xmlns:a16="http://schemas.microsoft.com/office/drawing/2014/main" id="{F6417EA6-576F-21E7-B19F-E3B474FECA0A}"/>
                </a:ext>
              </a:extLst>
            </p:cNvPr>
            <p:cNvSpPr/>
            <p:nvPr/>
          </p:nvSpPr>
          <p:spPr>
            <a:xfrm>
              <a:off x="5161903" y="1770087"/>
              <a:ext cx="956558" cy="949255"/>
            </a:xfrm>
            <a:custGeom>
              <a:avLst/>
              <a:gdLst/>
              <a:ahLst/>
              <a:cxnLst/>
              <a:rect l="l" t="t" r="r" b="b"/>
              <a:pathLst>
                <a:path w="53439" h="53031" extrusionOk="0">
                  <a:moveTo>
                    <a:pt x="21804" y="1"/>
                  </a:moveTo>
                  <a:cubicBezTo>
                    <a:pt x="21188" y="1"/>
                    <a:pt x="20574" y="234"/>
                    <a:pt x="20115" y="693"/>
                  </a:cubicBezTo>
                  <a:lnTo>
                    <a:pt x="1" y="21141"/>
                  </a:lnTo>
                  <a:lnTo>
                    <a:pt x="32424" y="53030"/>
                  </a:lnTo>
                  <a:lnTo>
                    <a:pt x="52505" y="32582"/>
                  </a:lnTo>
                  <a:cubicBezTo>
                    <a:pt x="53439" y="31682"/>
                    <a:pt x="53439" y="30181"/>
                    <a:pt x="52505" y="29247"/>
                  </a:cubicBezTo>
                  <a:lnTo>
                    <a:pt x="23451" y="660"/>
                  </a:lnTo>
                  <a:cubicBezTo>
                    <a:pt x="22992" y="218"/>
                    <a:pt x="22398" y="1"/>
                    <a:pt x="218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708;p62">
              <a:extLst>
                <a:ext uri="{FF2B5EF4-FFF2-40B4-BE49-F238E27FC236}">
                  <a16:creationId xmlns:a16="http://schemas.microsoft.com/office/drawing/2014/main" id="{DE163784-7EE6-0036-6033-D38C0BF6D40A}"/>
                </a:ext>
              </a:extLst>
            </p:cNvPr>
            <p:cNvSpPr/>
            <p:nvPr/>
          </p:nvSpPr>
          <p:spPr>
            <a:xfrm>
              <a:off x="5356566" y="1836818"/>
              <a:ext cx="692050" cy="684281"/>
            </a:xfrm>
            <a:custGeom>
              <a:avLst/>
              <a:gdLst/>
              <a:ahLst/>
              <a:cxnLst/>
              <a:rect l="l" t="t" r="r" b="b"/>
              <a:pathLst>
                <a:path w="38662" h="38228" extrusionOk="0">
                  <a:moveTo>
                    <a:pt x="6238" y="0"/>
                  </a:moveTo>
                  <a:lnTo>
                    <a:pt x="0" y="6338"/>
                  </a:lnTo>
                  <a:lnTo>
                    <a:pt x="32423" y="38228"/>
                  </a:lnTo>
                  <a:lnTo>
                    <a:pt x="38661" y="31890"/>
                  </a:lnTo>
                  <a:lnTo>
                    <a:pt x="6238" y="0"/>
                  </a:lnTo>
                  <a:close/>
                </a:path>
              </a:pathLst>
            </a:custGeom>
            <a:solidFill>
              <a:srgbClr val="E38C45">
                <a:alpha val="32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709;p62">
              <a:extLst>
                <a:ext uri="{FF2B5EF4-FFF2-40B4-BE49-F238E27FC236}">
                  <a16:creationId xmlns:a16="http://schemas.microsoft.com/office/drawing/2014/main" id="{B41DEBBF-B8EB-98DE-C7FD-6BF3E93ABB9D}"/>
                </a:ext>
              </a:extLst>
            </p:cNvPr>
            <p:cNvSpPr/>
            <p:nvPr/>
          </p:nvSpPr>
          <p:spPr>
            <a:xfrm>
              <a:off x="5259834" y="2004004"/>
              <a:ext cx="623976" cy="615026"/>
            </a:xfrm>
            <a:custGeom>
              <a:avLst/>
              <a:gdLst/>
              <a:ahLst/>
              <a:cxnLst/>
              <a:rect l="l" t="t" r="r" b="b"/>
              <a:pathLst>
                <a:path w="34859" h="34359" extrusionOk="0">
                  <a:moveTo>
                    <a:pt x="2469" y="1"/>
                  </a:moveTo>
                  <a:lnTo>
                    <a:pt x="0" y="2469"/>
                  </a:lnTo>
                  <a:lnTo>
                    <a:pt x="32423" y="34358"/>
                  </a:lnTo>
                  <a:lnTo>
                    <a:pt x="34859" y="31890"/>
                  </a:lnTo>
                  <a:lnTo>
                    <a:pt x="2469" y="1"/>
                  </a:lnTo>
                  <a:close/>
                </a:path>
              </a:pathLst>
            </a:custGeom>
            <a:solidFill>
              <a:srgbClr val="E38C45">
                <a:alpha val="32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710;p62">
              <a:extLst>
                <a:ext uri="{FF2B5EF4-FFF2-40B4-BE49-F238E27FC236}">
                  <a16:creationId xmlns:a16="http://schemas.microsoft.com/office/drawing/2014/main" id="{7B3E96C5-1A41-F39B-CB2F-A99CD44F5016}"/>
                </a:ext>
              </a:extLst>
            </p:cNvPr>
            <p:cNvSpPr/>
            <p:nvPr/>
          </p:nvSpPr>
          <p:spPr>
            <a:xfrm>
              <a:off x="5575089" y="2440352"/>
              <a:ext cx="97949" cy="37805"/>
            </a:xfrm>
            <a:custGeom>
              <a:avLst/>
              <a:gdLst/>
              <a:ahLst/>
              <a:cxnLst/>
              <a:rect l="l" t="t" r="r" b="b"/>
              <a:pathLst>
                <a:path w="5472" h="2112" extrusionOk="0">
                  <a:moveTo>
                    <a:pt x="919" y="0"/>
                  </a:moveTo>
                  <a:cubicBezTo>
                    <a:pt x="440" y="0"/>
                    <a:pt x="65" y="380"/>
                    <a:pt x="34" y="875"/>
                  </a:cubicBezTo>
                  <a:cubicBezTo>
                    <a:pt x="1" y="1375"/>
                    <a:pt x="368" y="1809"/>
                    <a:pt x="902" y="1876"/>
                  </a:cubicBezTo>
                  <a:lnTo>
                    <a:pt x="4437" y="2109"/>
                  </a:lnTo>
                  <a:cubicBezTo>
                    <a:pt x="4459" y="2111"/>
                    <a:pt x="4480" y="2111"/>
                    <a:pt x="4501" y="2111"/>
                  </a:cubicBezTo>
                  <a:cubicBezTo>
                    <a:pt x="4976" y="2111"/>
                    <a:pt x="5406" y="1754"/>
                    <a:pt x="5438" y="1275"/>
                  </a:cubicBezTo>
                  <a:cubicBezTo>
                    <a:pt x="5471" y="741"/>
                    <a:pt x="5105" y="308"/>
                    <a:pt x="4571" y="274"/>
                  </a:cubicBezTo>
                  <a:lnTo>
                    <a:pt x="1035" y="8"/>
                  </a:lnTo>
                  <a:cubicBezTo>
                    <a:pt x="996" y="3"/>
                    <a:pt x="957" y="0"/>
                    <a:pt x="9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711;p62">
              <a:extLst>
                <a:ext uri="{FF2B5EF4-FFF2-40B4-BE49-F238E27FC236}">
                  <a16:creationId xmlns:a16="http://schemas.microsoft.com/office/drawing/2014/main" id="{9BE7956A-87F0-2DEB-D4A9-3F6BCD50F813}"/>
                </a:ext>
              </a:extLst>
            </p:cNvPr>
            <p:cNvSpPr/>
            <p:nvPr/>
          </p:nvSpPr>
          <p:spPr>
            <a:xfrm>
              <a:off x="5938137" y="2272558"/>
              <a:ext cx="43604" cy="96427"/>
            </a:xfrm>
            <a:custGeom>
              <a:avLst/>
              <a:gdLst/>
              <a:ahLst/>
              <a:cxnLst/>
              <a:rect l="l" t="t" r="r" b="b"/>
              <a:pathLst>
                <a:path w="2436" h="5387" extrusionOk="0">
                  <a:moveTo>
                    <a:pt x="1450" y="0"/>
                  </a:moveTo>
                  <a:cubicBezTo>
                    <a:pt x="996" y="0"/>
                    <a:pt x="595" y="348"/>
                    <a:pt x="534" y="809"/>
                  </a:cubicBezTo>
                  <a:lnTo>
                    <a:pt x="67" y="4345"/>
                  </a:lnTo>
                  <a:cubicBezTo>
                    <a:pt x="0" y="4845"/>
                    <a:pt x="367" y="5312"/>
                    <a:pt x="901" y="5379"/>
                  </a:cubicBezTo>
                  <a:cubicBezTo>
                    <a:pt x="940" y="5384"/>
                    <a:pt x="980" y="5387"/>
                    <a:pt x="1019" y="5387"/>
                  </a:cubicBezTo>
                  <a:cubicBezTo>
                    <a:pt x="1472" y="5387"/>
                    <a:pt x="1873" y="5039"/>
                    <a:pt x="1935" y="4578"/>
                  </a:cubicBezTo>
                  <a:lnTo>
                    <a:pt x="2368" y="1042"/>
                  </a:lnTo>
                  <a:cubicBezTo>
                    <a:pt x="2435" y="542"/>
                    <a:pt x="2068" y="75"/>
                    <a:pt x="1568" y="8"/>
                  </a:cubicBezTo>
                  <a:cubicBezTo>
                    <a:pt x="1528" y="3"/>
                    <a:pt x="1489" y="0"/>
                    <a:pt x="14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712;p62">
              <a:extLst>
                <a:ext uri="{FF2B5EF4-FFF2-40B4-BE49-F238E27FC236}">
                  <a16:creationId xmlns:a16="http://schemas.microsoft.com/office/drawing/2014/main" id="{BE3615C6-DCEB-252D-24BF-9C61DD93BB36}"/>
                </a:ext>
              </a:extLst>
            </p:cNvPr>
            <p:cNvSpPr/>
            <p:nvPr/>
          </p:nvSpPr>
          <p:spPr>
            <a:xfrm>
              <a:off x="5651522" y="2237474"/>
              <a:ext cx="78241" cy="82644"/>
            </a:xfrm>
            <a:custGeom>
              <a:avLst/>
              <a:gdLst/>
              <a:ahLst/>
              <a:cxnLst/>
              <a:rect l="l" t="t" r="r" b="b"/>
              <a:pathLst>
                <a:path w="4371" h="4617" extrusionOk="0">
                  <a:moveTo>
                    <a:pt x="3301" y="1"/>
                  </a:moveTo>
                  <a:cubicBezTo>
                    <a:pt x="3033" y="1"/>
                    <a:pt x="2771" y="110"/>
                    <a:pt x="2602" y="334"/>
                  </a:cubicBezTo>
                  <a:lnTo>
                    <a:pt x="334" y="3102"/>
                  </a:lnTo>
                  <a:cubicBezTo>
                    <a:pt x="1" y="3469"/>
                    <a:pt x="67" y="4070"/>
                    <a:pt x="468" y="4403"/>
                  </a:cubicBezTo>
                  <a:cubicBezTo>
                    <a:pt x="641" y="4548"/>
                    <a:pt x="845" y="4617"/>
                    <a:pt x="1048" y="4617"/>
                  </a:cubicBezTo>
                  <a:cubicBezTo>
                    <a:pt x="1314" y="4617"/>
                    <a:pt x="1579" y="4497"/>
                    <a:pt x="1769" y="4270"/>
                  </a:cubicBezTo>
                  <a:lnTo>
                    <a:pt x="4037" y="1535"/>
                  </a:lnTo>
                  <a:cubicBezTo>
                    <a:pt x="4370" y="1134"/>
                    <a:pt x="4304" y="534"/>
                    <a:pt x="3903" y="200"/>
                  </a:cubicBezTo>
                  <a:cubicBezTo>
                    <a:pt x="3727" y="68"/>
                    <a:pt x="3512" y="1"/>
                    <a:pt x="3301" y="1"/>
                  </a:cubicBezTo>
                  <a:close/>
                </a:path>
              </a:pathLst>
            </a:custGeom>
            <a:solidFill>
              <a:srgbClr val="BB51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13;p62">
              <a:extLst>
                <a:ext uri="{FF2B5EF4-FFF2-40B4-BE49-F238E27FC236}">
                  <a16:creationId xmlns:a16="http://schemas.microsoft.com/office/drawing/2014/main" id="{C5041688-38AB-D7B9-D909-B22180B5BB62}"/>
                </a:ext>
              </a:extLst>
            </p:cNvPr>
            <p:cNvSpPr/>
            <p:nvPr/>
          </p:nvSpPr>
          <p:spPr>
            <a:xfrm>
              <a:off x="5286111" y="2098587"/>
              <a:ext cx="60323" cy="93277"/>
            </a:xfrm>
            <a:custGeom>
              <a:avLst/>
              <a:gdLst/>
              <a:ahLst/>
              <a:cxnLst/>
              <a:rect l="l" t="t" r="r" b="b"/>
              <a:pathLst>
                <a:path w="3370" h="5211" extrusionOk="0">
                  <a:moveTo>
                    <a:pt x="1059" y="0"/>
                  </a:moveTo>
                  <a:cubicBezTo>
                    <a:pt x="952" y="0"/>
                    <a:pt x="842" y="18"/>
                    <a:pt x="734" y="54"/>
                  </a:cubicBezTo>
                  <a:cubicBezTo>
                    <a:pt x="267" y="220"/>
                    <a:pt x="0" y="754"/>
                    <a:pt x="200" y="1255"/>
                  </a:cubicBezTo>
                  <a:lnTo>
                    <a:pt x="1434" y="4590"/>
                  </a:lnTo>
                  <a:cubicBezTo>
                    <a:pt x="1591" y="4982"/>
                    <a:pt x="1953" y="5211"/>
                    <a:pt x="2327" y="5211"/>
                  </a:cubicBezTo>
                  <a:cubicBezTo>
                    <a:pt x="2430" y="5211"/>
                    <a:pt x="2534" y="5193"/>
                    <a:pt x="2635" y="5157"/>
                  </a:cubicBezTo>
                  <a:cubicBezTo>
                    <a:pt x="3136" y="4957"/>
                    <a:pt x="3369" y="4423"/>
                    <a:pt x="3202" y="3956"/>
                  </a:cubicBezTo>
                  <a:lnTo>
                    <a:pt x="1935" y="621"/>
                  </a:lnTo>
                  <a:cubicBezTo>
                    <a:pt x="1804" y="229"/>
                    <a:pt x="1448" y="0"/>
                    <a:pt x="1059" y="0"/>
                  </a:cubicBezTo>
                  <a:close/>
                </a:path>
              </a:pathLst>
            </a:custGeom>
            <a:solidFill>
              <a:srgbClr val="8130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714;p62">
              <a:extLst>
                <a:ext uri="{FF2B5EF4-FFF2-40B4-BE49-F238E27FC236}">
                  <a16:creationId xmlns:a16="http://schemas.microsoft.com/office/drawing/2014/main" id="{6B152309-A9F3-1ABB-9D9B-587EB16FF129}"/>
                </a:ext>
              </a:extLst>
            </p:cNvPr>
            <p:cNvSpPr/>
            <p:nvPr/>
          </p:nvSpPr>
          <p:spPr>
            <a:xfrm>
              <a:off x="5428220" y="2019666"/>
              <a:ext cx="83611" cy="77131"/>
            </a:xfrm>
            <a:custGeom>
              <a:avLst/>
              <a:gdLst/>
              <a:ahLst/>
              <a:cxnLst/>
              <a:rect l="l" t="t" r="r" b="b"/>
              <a:pathLst>
                <a:path w="4671" h="4309" extrusionOk="0">
                  <a:moveTo>
                    <a:pt x="3603" y="1"/>
                  </a:moveTo>
                  <a:cubicBezTo>
                    <a:pt x="3372" y="1"/>
                    <a:pt x="3144" y="85"/>
                    <a:pt x="2969" y="260"/>
                  </a:cubicBezTo>
                  <a:lnTo>
                    <a:pt x="400" y="2695"/>
                  </a:lnTo>
                  <a:cubicBezTo>
                    <a:pt x="33" y="3062"/>
                    <a:pt x="0" y="3629"/>
                    <a:pt x="367" y="4029"/>
                  </a:cubicBezTo>
                  <a:cubicBezTo>
                    <a:pt x="538" y="4217"/>
                    <a:pt x="778" y="4309"/>
                    <a:pt x="1022" y="4309"/>
                  </a:cubicBezTo>
                  <a:cubicBezTo>
                    <a:pt x="1254" y="4309"/>
                    <a:pt x="1489" y="4225"/>
                    <a:pt x="1668" y="4062"/>
                  </a:cubicBezTo>
                  <a:lnTo>
                    <a:pt x="4270" y="1627"/>
                  </a:lnTo>
                  <a:cubicBezTo>
                    <a:pt x="4637" y="1260"/>
                    <a:pt x="4670" y="660"/>
                    <a:pt x="4303" y="293"/>
                  </a:cubicBezTo>
                  <a:cubicBezTo>
                    <a:pt x="4111" y="101"/>
                    <a:pt x="3856" y="1"/>
                    <a:pt x="3603" y="1"/>
                  </a:cubicBezTo>
                  <a:close/>
                </a:path>
              </a:pathLst>
            </a:custGeom>
            <a:solidFill>
              <a:srgbClr val="BB51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715;p62">
              <a:extLst>
                <a:ext uri="{FF2B5EF4-FFF2-40B4-BE49-F238E27FC236}">
                  <a16:creationId xmlns:a16="http://schemas.microsoft.com/office/drawing/2014/main" id="{BE665FF2-0BCE-0BE7-D7A5-D975E36DEBA5}"/>
                </a:ext>
              </a:extLst>
            </p:cNvPr>
            <p:cNvSpPr/>
            <p:nvPr/>
          </p:nvSpPr>
          <p:spPr>
            <a:xfrm>
              <a:off x="5436579" y="2239854"/>
              <a:ext cx="36426" cy="36444"/>
            </a:xfrm>
            <a:custGeom>
              <a:avLst/>
              <a:gdLst/>
              <a:ahLst/>
              <a:cxnLst/>
              <a:rect l="l" t="t" r="r" b="b"/>
              <a:pathLst>
                <a:path w="2035" h="2036" extrusionOk="0">
                  <a:moveTo>
                    <a:pt x="2001" y="1"/>
                  </a:moveTo>
                  <a:lnTo>
                    <a:pt x="0" y="34"/>
                  </a:lnTo>
                  <a:lnTo>
                    <a:pt x="33" y="2035"/>
                  </a:lnTo>
                  <a:lnTo>
                    <a:pt x="2035" y="2002"/>
                  </a:lnTo>
                  <a:lnTo>
                    <a:pt x="2001" y="1"/>
                  </a:lnTo>
                  <a:close/>
                </a:path>
              </a:pathLst>
            </a:custGeom>
            <a:solidFill>
              <a:srgbClr val="7D94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716;p62">
              <a:extLst>
                <a:ext uri="{FF2B5EF4-FFF2-40B4-BE49-F238E27FC236}">
                  <a16:creationId xmlns:a16="http://schemas.microsoft.com/office/drawing/2014/main" id="{112DE45B-4C45-CFEF-8E51-1E46EE7227B9}"/>
                </a:ext>
              </a:extLst>
            </p:cNvPr>
            <p:cNvSpPr/>
            <p:nvPr/>
          </p:nvSpPr>
          <p:spPr>
            <a:xfrm>
              <a:off x="5545250" y="1912052"/>
              <a:ext cx="36426" cy="36444"/>
            </a:xfrm>
            <a:custGeom>
              <a:avLst/>
              <a:gdLst/>
              <a:ahLst/>
              <a:cxnLst/>
              <a:rect l="l" t="t" r="r" b="b"/>
              <a:pathLst>
                <a:path w="2035" h="2036" extrusionOk="0">
                  <a:moveTo>
                    <a:pt x="2001" y="0"/>
                  </a:moveTo>
                  <a:lnTo>
                    <a:pt x="0" y="34"/>
                  </a:lnTo>
                  <a:lnTo>
                    <a:pt x="33" y="2035"/>
                  </a:lnTo>
                  <a:lnTo>
                    <a:pt x="2035" y="2035"/>
                  </a:lnTo>
                  <a:lnTo>
                    <a:pt x="200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717;p62">
              <a:extLst>
                <a:ext uri="{FF2B5EF4-FFF2-40B4-BE49-F238E27FC236}">
                  <a16:creationId xmlns:a16="http://schemas.microsoft.com/office/drawing/2014/main" id="{A273427C-0D5B-3B03-9613-36299C3D32D9}"/>
                </a:ext>
              </a:extLst>
            </p:cNvPr>
            <p:cNvSpPr/>
            <p:nvPr/>
          </p:nvSpPr>
          <p:spPr>
            <a:xfrm>
              <a:off x="5861095" y="2211787"/>
              <a:ext cx="36444" cy="36444"/>
            </a:xfrm>
            <a:custGeom>
              <a:avLst/>
              <a:gdLst/>
              <a:ahLst/>
              <a:cxnLst/>
              <a:rect l="l" t="t" r="r" b="b"/>
              <a:pathLst>
                <a:path w="2036" h="2036" extrusionOk="0">
                  <a:moveTo>
                    <a:pt x="2002" y="1"/>
                  </a:moveTo>
                  <a:lnTo>
                    <a:pt x="1" y="34"/>
                  </a:lnTo>
                  <a:lnTo>
                    <a:pt x="34" y="2036"/>
                  </a:lnTo>
                  <a:lnTo>
                    <a:pt x="2036" y="2002"/>
                  </a:lnTo>
                  <a:lnTo>
                    <a:pt x="200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718;p62">
              <a:extLst>
                <a:ext uri="{FF2B5EF4-FFF2-40B4-BE49-F238E27FC236}">
                  <a16:creationId xmlns:a16="http://schemas.microsoft.com/office/drawing/2014/main" id="{5F50A4F9-EE97-64AA-2A51-9A8A064CB532}"/>
                </a:ext>
              </a:extLst>
            </p:cNvPr>
            <p:cNvSpPr/>
            <p:nvPr/>
          </p:nvSpPr>
          <p:spPr>
            <a:xfrm>
              <a:off x="5742275" y="2514512"/>
              <a:ext cx="36444" cy="36444"/>
            </a:xfrm>
            <a:custGeom>
              <a:avLst/>
              <a:gdLst/>
              <a:ahLst/>
              <a:cxnLst/>
              <a:rect l="l" t="t" r="r" b="b"/>
              <a:pathLst>
                <a:path w="2036" h="2036" extrusionOk="0">
                  <a:moveTo>
                    <a:pt x="2002" y="1"/>
                  </a:moveTo>
                  <a:lnTo>
                    <a:pt x="1" y="34"/>
                  </a:lnTo>
                  <a:lnTo>
                    <a:pt x="34" y="2036"/>
                  </a:lnTo>
                  <a:lnTo>
                    <a:pt x="2036" y="2002"/>
                  </a:lnTo>
                  <a:lnTo>
                    <a:pt x="200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719;p62">
              <a:extLst>
                <a:ext uri="{FF2B5EF4-FFF2-40B4-BE49-F238E27FC236}">
                  <a16:creationId xmlns:a16="http://schemas.microsoft.com/office/drawing/2014/main" id="{D157BB49-CCD3-7B5F-6365-E789435F276A}"/>
                </a:ext>
              </a:extLst>
            </p:cNvPr>
            <p:cNvSpPr/>
            <p:nvPr/>
          </p:nvSpPr>
          <p:spPr>
            <a:xfrm>
              <a:off x="4995326" y="1698737"/>
              <a:ext cx="759515" cy="740559"/>
            </a:xfrm>
            <a:custGeom>
              <a:avLst/>
              <a:gdLst/>
              <a:ahLst/>
              <a:cxnLst/>
              <a:rect l="l" t="t" r="r" b="b"/>
              <a:pathLst>
                <a:path w="42431" h="41372" extrusionOk="0">
                  <a:moveTo>
                    <a:pt x="8363" y="0"/>
                  </a:moveTo>
                  <a:cubicBezTo>
                    <a:pt x="6840" y="0"/>
                    <a:pt x="5320" y="592"/>
                    <a:pt x="4170" y="1777"/>
                  </a:cubicBezTo>
                  <a:lnTo>
                    <a:pt x="0" y="5980"/>
                  </a:lnTo>
                  <a:lnTo>
                    <a:pt x="1801" y="7748"/>
                  </a:lnTo>
                  <a:lnTo>
                    <a:pt x="4637" y="4846"/>
                  </a:lnTo>
                  <a:lnTo>
                    <a:pt x="37027" y="36702"/>
                  </a:lnTo>
                  <a:lnTo>
                    <a:pt x="34191" y="39604"/>
                  </a:lnTo>
                  <a:lnTo>
                    <a:pt x="35959" y="41372"/>
                  </a:lnTo>
                  <a:lnTo>
                    <a:pt x="40129" y="37136"/>
                  </a:lnTo>
                  <a:cubicBezTo>
                    <a:pt x="42430" y="34834"/>
                    <a:pt x="42397" y="31098"/>
                    <a:pt x="40062" y="28830"/>
                  </a:cubicBezTo>
                  <a:lnTo>
                    <a:pt x="12476" y="1677"/>
                  </a:lnTo>
                  <a:cubicBezTo>
                    <a:pt x="11325" y="559"/>
                    <a:pt x="9842" y="0"/>
                    <a:pt x="836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720;p62">
              <a:extLst>
                <a:ext uri="{FF2B5EF4-FFF2-40B4-BE49-F238E27FC236}">
                  <a16:creationId xmlns:a16="http://schemas.microsoft.com/office/drawing/2014/main" id="{2357F918-E2B7-823B-6584-07182203B6D4}"/>
                </a:ext>
              </a:extLst>
            </p:cNvPr>
            <p:cNvSpPr/>
            <p:nvPr/>
          </p:nvSpPr>
          <p:spPr>
            <a:xfrm>
              <a:off x="4721259" y="1770087"/>
              <a:ext cx="955949" cy="949255"/>
            </a:xfrm>
            <a:custGeom>
              <a:avLst/>
              <a:gdLst/>
              <a:ahLst/>
              <a:cxnLst/>
              <a:rect l="l" t="t" r="r" b="b"/>
              <a:pathLst>
                <a:path w="53405" h="53031" extrusionOk="0">
                  <a:moveTo>
                    <a:pt x="21782" y="1"/>
                  </a:moveTo>
                  <a:cubicBezTo>
                    <a:pt x="21171" y="1"/>
                    <a:pt x="20557" y="234"/>
                    <a:pt x="20081" y="693"/>
                  </a:cubicBezTo>
                  <a:lnTo>
                    <a:pt x="0" y="21141"/>
                  </a:lnTo>
                  <a:lnTo>
                    <a:pt x="32390" y="53030"/>
                  </a:lnTo>
                  <a:lnTo>
                    <a:pt x="52504" y="32582"/>
                  </a:lnTo>
                  <a:cubicBezTo>
                    <a:pt x="53405" y="31682"/>
                    <a:pt x="53405" y="30181"/>
                    <a:pt x="52471" y="29247"/>
                  </a:cubicBezTo>
                  <a:lnTo>
                    <a:pt x="23417" y="660"/>
                  </a:lnTo>
                  <a:cubicBezTo>
                    <a:pt x="22959" y="218"/>
                    <a:pt x="22372" y="1"/>
                    <a:pt x="217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721;p62">
              <a:extLst>
                <a:ext uri="{FF2B5EF4-FFF2-40B4-BE49-F238E27FC236}">
                  <a16:creationId xmlns:a16="http://schemas.microsoft.com/office/drawing/2014/main" id="{2A5EC153-AF86-E58D-3E7C-A8FDAE49C955}"/>
                </a:ext>
              </a:extLst>
            </p:cNvPr>
            <p:cNvSpPr/>
            <p:nvPr/>
          </p:nvSpPr>
          <p:spPr>
            <a:xfrm>
              <a:off x="4915904" y="1836818"/>
              <a:ext cx="691459" cy="684281"/>
            </a:xfrm>
            <a:custGeom>
              <a:avLst/>
              <a:gdLst/>
              <a:ahLst/>
              <a:cxnLst/>
              <a:rect l="l" t="t" r="r" b="b"/>
              <a:pathLst>
                <a:path w="38629" h="38228" extrusionOk="0">
                  <a:moveTo>
                    <a:pt x="6238" y="0"/>
                  </a:moveTo>
                  <a:lnTo>
                    <a:pt x="1" y="6338"/>
                  </a:lnTo>
                  <a:lnTo>
                    <a:pt x="32390" y="38228"/>
                  </a:lnTo>
                  <a:lnTo>
                    <a:pt x="38628" y="31890"/>
                  </a:lnTo>
                  <a:lnTo>
                    <a:pt x="6238" y="0"/>
                  </a:lnTo>
                  <a:close/>
                </a:path>
              </a:pathLst>
            </a:custGeom>
            <a:solidFill>
              <a:srgbClr val="E38C45">
                <a:alpha val="32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722;p62">
              <a:extLst>
                <a:ext uri="{FF2B5EF4-FFF2-40B4-BE49-F238E27FC236}">
                  <a16:creationId xmlns:a16="http://schemas.microsoft.com/office/drawing/2014/main" id="{358918E7-9A52-6495-A1C0-1D815A91D39D}"/>
                </a:ext>
              </a:extLst>
            </p:cNvPr>
            <p:cNvSpPr/>
            <p:nvPr/>
          </p:nvSpPr>
          <p:spPr>
            <a:xfrm>
              <a:off x="4819172" y="2004004"/>
              <a:ext cx="623976" cy="615026"/>
            </a:xfrm>
            <a:custGeom>
              <a:avLst/>
              <a:gdLst/>
              <a:ahLst/>
              <a:cxnLst/>
              <a:rect l="l" t="t" r="r" b="b"/>
              <a:pathLst>
                <a:path w="34859" h="34359" extrusionOk="0">
                  <a:moveTo>
                    <a:pt x="2436" y="1"/>
                  </a:moveTo>
                  <a:lnTo>
                    <a:pt x="1" y="2469"/>
                  </a:lnTo>
                  <a:lnTo>
                    <a:pt x="32391" y="34358"/>
                  </a:lnTo>
                  <a:lnTo>
                    <a:pt x="34859" y="31890"/>
                  </a:lnTo>
                  <a:lnTo>
                    <a:pt x="2436" y="1"/>
                  </a:lnTo>
                  <a:close/>
                </a:path>
              </a:pathLst>
            </a:custGeom>
            <a:solidFill>
              <a:srgbClr val="E38C45">
                <a:alpha val="32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723;p62">
              <a:extLst>
                <a:ext uri="{FF2B5EF4-FFF2-40B4-BE49-F238E27FC236}">
                  <a16:creationId xmlns:a16="http://schemas.microsoft.com/office/drawing/2014/main" id="{3049321A-E46E-A4A7-5908-C7FFFFABD14F}"/>
                </a:ext>
              </a:extLst>
            </p:cNvPr>
            <p:cNvSpPr/>
            <p:nvPr/>
          </p:nvSpPr>
          <p:spPr>
            <a:xfrm>
              <a:off x="5133836" y="2440352"/>
              <a:ext cx="98539" cy="37805"/>
            </a:xfrm>
            <a:custGeom>
              <a:avLst/>
              <a:gdLst/>
              <a:ahLst/>
              <a:cxnLst/>
              <a:rect l="l" t="t" r="r" b="b"/>
              <a:pathLst>
                <a:path w="5505" h="2112" extrusionOk="0">
                  <a:moveTo>
                    <a:pt x="953" y="0"/>
                  </a:moveTo>
                  <a:cubicBezTo>
                    <a:pt x="473" y="0"/>
                    <a:pt x="99" y="380"/>
                    <a:pt x="68" y="875"/>
                  </a:cubicBezTo>
                  <a:cubicBezTo>
                    <a:pt x="1" y="1375"/>
                    <a:pt x="401" y="1809"/>
                    <a:pt x="902" y="1876"/>
                  </a:cubicBezTo>
                  <a:lnTo>
                    <a:pt x="4471" y="2109"/>
                  </a:lnTo>
                  <a:cubicBezTo>
                    <a:pt x="4492" y="2111"/>
                    <a:pt x="4513" y="2111"/>
                    <a:pt x="4534" y="2111"/>
                  </a:cubicBezTo>
                  <a:cubicBezTo>
                    <a:pt x="5007" y="2111"/>
                    <a:pt x="5408" y="1754"/>
                    <a:pt x="5472" y="1275"/>
                  </a:cubicBezTo>
                  <a:cubicBezTo>
                    <a:pt x="5505" y="741"/>
                    <a:pt x="5105" y="308"/>
                    <a:pt x="4604" y="274"/>
                  </a:cubicBezTo>
                  <a:lnTo>
                    <a:pt x="1068" y="8"/>
                  </a:lnTo>
                  <a:cubicBezTo>
                    <a:pt x="1029" y="3"/>
                    <a:pt x="991" y="0"/>
                    <a:pt x="9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724;p62">
              <a:extLst>
                <a:ext uri="{FF2B5EF4-FFF2-40B4-BE49-F238E27FC236}">
                  <a16:creationId xmlns:a16="http://schemas.microsoft.com/office/drawing/2014/main" id="{1F810012-4339-67D5-2331-4B1C11BA5FE3}"/>
                </a:ext>
              </a:extLst>
            </p:cNvPr>
            <p:cNvSpPr/>
            <p:nvPr/>
          </p:nvSpPr>
          <p:spPr>
            <a:xfrm>
              <a:off x="5497475" y="2272558"/>
              <a:ext cx="43604" cy="96427"/>
            </a:xfrm>
            <a:custGeom>
              <a:avLst/>
              <a:gdLst/>
              <a:ahLst/>
              <a:cxnLst/>
              <a:rect l="l" t="t" r="r" b="b"/>
              <a:pathLst>
                <a:path w="2436" h="5387" extrusionOk="0">
                  <a:moveTo>
                    <a:pt x="1417" y="0"/>
                  </a:moveTo>
                  <a:cubicBezTo>
                    <a:pt x="963" y="0"/>
                    <a:pt x="562" y="348"/>
                    <a:pt x="501" y="809"/>
                  </a:cubicBezTo>
                  <a:lnTo>
                    <a:pt x="67" y="4345"/>
                  </a:lnTo>
                  <a:cubicBezTo>
                    <a:pt x="0" y="4845"/>
                    <a:pt x="367" y="5312"/>
                    <a:pt x="868" y="5379"/>
                  </a:cubicBezTo>
                  <a:cubicBezTo>
                    <a:pt x="907" y="5384"/>
                    <a:pt x="947" y="5387"/>
                    <a:pt x="986" y="5387"/>
                  </a:cubicBezTo>
                  <a:cubicBezTo>
                    <a:pt x="1439" y="5387"/>
                    <a:pt x="1840" y="5039"/>
                    <a:pt x="1902" y="4578"/>
                  </a:cubicBezTo>
                  <a:lnTo>
                    <a:pt x="2369" y="1042"/>
                  </a:lnTo>
                  <a:cubicBezTo>
                    <a:pt x="2436" y="542"/>
                    <a:pt x="2069" y="75"/>
                    <a:pt x="1535" y="8"/>
                  </a:cubicBezTo>
                  <a:cubicBezTo>
                    <a:pt x="1495" y="3"/>
                    <a:pt x="1456" y="0"/>
                    <a:pt x="14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725;p62">
              <a:extLst>
                <a:ext uri="{FF2B5EF4-FFF2-40B4-BE49-F238E27FC236}">
                  <a16:creationId xmlns:a16="http://schemas.microsoft.com/office/drawing/2014/main" id="{FC5839B4-3EAA-FB5C-FE1C-004B0D7600A5}"/>
                </a:ext>
              </a:extLst>
            </p:cNvPr>
            <p:cNvSpPr/>
            <p:nvPr/>
          </p:nvSpPr>
          <p:spPr>
            <a:xfrm>
              <a:off x="5210269" y="2237474"/>
              <a:ext cx="78241" cy="82644"/>
            </a:xfrm>
            <a:custGeom>
              <a:avLst/>
              <a:gdLst/>
              <a:ahLst/>
              <a:cxnLst/>
              <a:rect l="l" t="t" r="r" b="b"/>
              <a:pathLst>
                <a:path w="4371" h="4617" extrusionOk="0">
                  <a:moveTo>
                    <a:pt x="3312" y="1"/>
                  </a:moveTo>
                  <a:cubicBezTo>
                    <a:pt x="3049" y="1"/>
                    <a:pt x="2789" y="110"/>
                    <a:pt x="2603" y="334"/>
                  </a:cubicBezTo>
                  <a:lnTo>
                    <a:pt x="334" y="3102"/>
                  </a:lnTo>
                  <a:cubicBezTo>
                    <a:pt x="1" y="3469"/>
                    <a:pt x="67" y="4070"/>
                    <a:pt x="468" y="4403"/>
                  </a:cubicBezTo>
                  <a:cubicBezTo>
                    <a:pt x="641" y="4548"/>
                    <a:pt x="851" y="4617"/>
                    <a:pt x="1058" y="4617"/>
                  </a:cubicBezTo>
                  <a:cubicBezTo>
                    <a:pt x="1331" y="4617"/>
                    <a:pt x="1598" y="4497"/>
                    <a:pt x="1769" y="4270"/>
                  </a:cubicBezTo>
                  <a:lnTo>
                    <a:pt x="4037" y="1535"/>
                  </a:lnTo>
                  <a:cubicBezTo>
                    <a:pt x="4370" y="1134"/>
                    <a:pt x="4304" y="534"/>
                    <a:pt x="3903" y="200"/>
                  </a:cubicBezTo>
                  <a:cubicBezTo>
                    <a:pt x="3727" y="68"/>
                    <a:pt x="3519" y="1"/>
                    <a:pt x="33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2726;p62">
              <a:extLst>
                <a:ext uri="{FF2B5EF4-FFF2-40B4-BE49-F238E27FC236}">
                  <a16:creationId xmlns:a16="http://schemas.microsoft.com/office/drawing/2014/main" id="{8B06D136-8EBD-4026-1B39-FE2C35ECE7BC}"/>
                </a:ext>
              </a:extLst>
            </p:cNvPr>
            <p:cNvSpPr/>
            <p:nvPr/>
          </p:nvSpPr>
          <p:spPr>
            <a:xfrm>
              <a:off x="4845449" y="2098587"/>
              <a:ext cx="59732" cy="93277"/>
            </a:xfrm>
            <a:custGeom>
              <a:avLst/>
              <a:gdLst/>
              <a:ahLst/>
              <a:cxnLst/>
              <a:rect l="l" t="t" r="r" b="b"/>
              <a:pathLst>
                <a:path w="3337" h="5211" extrusionOk="0">
                  <a:moveTo>
                    <a:pt x="1026" y="0"/>
                  </a:moveTo>
                  <a:cubicBezTo>
                    <a:pt x="919" y="0"/>
                    <a:pt x="809" y="18"/>
                    <a:pt x="701" y="54"/>
                  </a:cubicBezTo>
                  <a:cubicBezTo>
                    <a:pt x="234" y="220"/>
                    <a:pt x="0" y="788"/>
                    <a:pt x="167" y="1255"/>
                  </a:cubicBezTo>
                  <a:lnTo>
                    <a:pt x="1435" y="4590"/>
                  </a:lnTo>
                  <a:cubicBezTo>
                    <a:pt x="1566" y="4982"/>
                    <a:pt x="1922" y="5211"/>
                    <a:pt x="2295" y="5211"/>
                  </a:cubicBezTo>
                  <a:cubicBezTo>
                    <a:pt x="2397" y="5211"/>
                    <a:pt x="2501" y="5193"/>
                    <a:pt x="2602" y="5157"/>
                  </a:cubicBezTo>
                  <a:cubicBezTo>
                    <a:pt x="3103" y="4957"/>
                    <a:pt x="3336" y="4423"/>
                    <a:pt x="3169" y="3956"/>
                  </a:cubicBezTo>
                  <a:lnTo>
                    <a:pt x="1902" y="621"/>
                  </a:lnTo>
                  <a:cubicBezTo>
                    <a:pt x="1771" y="229"/>
                    <a:pt x="1415" y="0"/>
                    <a:pt x="10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2727;p62">
              <a:extLst>
                <a:ext uri="{FF2B5EF4-FFF2-40B4-BE49-F238E27FC236}">
                  <a16:creationId xmlns:a16="http://schemas.microsoft.com/office/drawing/2014/main" id="{E7494C37-3BF6-36FC-B35F-6EFB6E7FEAE5}"/>
                </a:ext>
              </a:extLst>
            </p:cNvPr>
            <p:cNvSpPr/>
            <p:nvPr/>
          </p:nvSpPr>
          <p:spPr>
            <a:xfrm>
              <a:off x="4986967" y="2019129"/>
              <a:ext cx="83611" cy="77597"/>
            </a:xfrm>
            <a:custGeom>
              <a:avLst/>
              <a:gdLst/>
              <a:ahLst/>
              <a:cxnLst/>
              <a:rect l="l" t="t" r="r" b="b"/>
              <a:pathLst>
                <a:path w="4671" h="4335" extrusionOk="0">
                  <a:moveTo>
                    <a:pt x="3600" y="1"/>
                  </a:moveTo>
                  <a:cubicBezTo>
                    <a:pt x="3370" y="1"/>
                    <a:pt x="3140" y="85"/>
                    <a:pt x="2969" y="256"/>
                  </a:cubicBezTo>
                  <a:lnTo>
                    <a:pt x="400" y="2691"/>
                  </a:lnTo>
                  <a:cubicBezTo>
                    <a:pt x="0" y="3058"/>
                    <a:pt x="0" y="3659"/>
                    <a:pt x="367" y="4026"/>
                  </a:cubicBezTo>
                  <a:cubicBezTo>
                    <a:pt x="541" y="4235"/>
                    <a:pt x="789" y="4335"/>
                    <a:pt x="1042" y="4335"/>
                  </a:cubicBezTo>
                  <a:cubicBezTo>
                    <a:pt x="1274" y="4335"/>
                    <a:pt x="1510" y="4252"/>
                    <a:pt x="1701" y="4092"/>
                  </a:cubicBezTo>
                  <a:lnTo>
                    <a:pt x="4270" y="1657"/>
                  </a:lnTo>
                  <a:cubicBezTo>
                    <a:pt x="4637" y="1290"/>
                    <a:pt x="4670" y="690"/>
                    <a:pt x="4303" y="323"/>
                  </a:cubicBezTo>
                  <a:cubicBezTo>
                    <a:pt x="4126" y="110"/>
                    <a:pt x="3863" y="1"/>
                    <a:pt x="360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2728;p62">
              <a:extLst>
                <a:ext uri="{FF2B5EF4-FFF2-40B4-BE49-F238E27FC236}">
                  <a16:creationId xmlns:a16="http://schemas.microsoft.com/office/drawing/2014/main" id="{5487D51E-4266-74B7-1801-D71CC5BB6E4B}"/>
                </a:ext>
              </a:extLst>
            </p:cNvPr>
            <p:cNvSpPr/>
            <p:nvPr/>
          </p:nvSpPr>
          <p:spPr>
            <a:xfrm>
              <a:off x="5185800" y="2032304"/>
              <a:ext cx="60323" cy="93295"/>
            </a:xfrm>
            <a:custGeom>
              <a:avLst/>
              <a:gdLst/>
              <a:ahLst/>
              <a:cxnLst/>
              <a:rect l="l" t="t" r="r" b="b"/>
              <a:pathLst>
                <a:path w="3370" h="5212" extrusionOk="0">
                  <a:moveTo>
                    <a:pt x="1059" y="1"/>
                  </a:moveTo>
                  <a:cubicBezTo>
                    <a:pt x="952" y="1"/>
                    <a:pt x="842" y="18"/>
                    <a:pt x="734" y="54"/>
                  </a:cubicBezTo>
                  <a:cubicBezTo>
                    <a:pt x="267" y="254"/>
                    <a:pt x="0" y="788"/>
                    <a:pt x="200" y="1255"/>
                  </a:cubicBezTo>
                  <a:lnTo>
                    <a:pt x="1434" y="4591"/>
                  </a:lnTo>
                  <a:cubicBezTo>
                    <a:pt x="1591" y="4983"/>
                    <a:pt x="1953" y="5211"/>
                    <a:pt x="2327" y="5211"/>
                  </a:cubicBezTo>
                  <a:cubicBezTo>
                    <a:pt x="2430" y="5211"/>
                    <a:pt x="2534" y="5194"/>
                    <a:pt x="2635" y="5158"/>
                  </a:cubicBezTo>
                  <a:cubicBezTo>
                    <a:pt x="3136" y="4958"/>
                    <a:pt x="3369" y="4424"/>
                    <a:pt x="3202" y="3957"/>
                  </a:cubicBezTo>
                  <a:lnTo>
                    <a:pt x="1935" y="621"/>
                  </a:lnTo>
                  <a:cubicBezTo>
                    <a:pt x="1804" y="229"/>
                    <a:pt x="1448" y="1"/>
                    <a:pt x="10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2729;p62">
              <a:extLst>
                <a:ext uri="{FF2B5EF4-FFF2-40B4-BE49-F238E27FC236}">
                  <a16:creationId xmlns:a16="http://schemas.microsoft.com/office/drawing/2014/main" id="{3ACACBFD-4AE4-31A0-9760-4CD1AEB2DC11}"/>
                </a:ext>
              </a:extLst>
            </p:cNvPr>
            <p:cNvSpPr/>
            <p:nvPr/>
          </p:nvSpPr>
          <p:spPr>
            <a:xfrm>
              <a:off x="4995326" y="2189108"/>
              <a:ext cx="35836" cy="36444"/>
            </a:xfrm>
            <a:custGeom>
              <a:avLst/>
              <a:gdLst/>
              <a:ahLst/>
              <a:cxnLst/>
              <a:rect l="l" t="t" r="r" b="b"/>
              <a:pathLst>
                <a:path w="2002" h="2036" extrusionOk="0">
                  <a:moveTo>
                    <a:pt x="2002" y="0"/>
                  </a:moveTo>
                  <a:lnTo>
                    <a:pt x="0" y="34"/>
                  </a:lnTo>
                  <a:lnTo>
                    <a:pt x="0" y="2035"/>
                  </a:lnTo>
                  <a:lnTo>
                    <a:pt x="2002" y="2035"/>
                  </a:lnTo>
                  <a:lnTo>
                    <a:pt x="200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2730;p62">
              <a:extLst>
                <a:ext uri="{FF2B5EF4-FFF2-40B4-BE49-F238E27FC236}">
                  <a16:creationId xmlns:a16="http://schemas.microsoft.com/office/drawing/2014/main" id="{88EC97D0-2BA2-7667-64AE-BC2F71646F00}"/>
                </a:ext>
              </a:extLst>
            </p:cNvPr>
            <p:cNvSpPr/>
            <p:nvPr/>
          </p:nvSpPr>
          <p:spPr>
            <a:xfrm>
              <a:off x="5103997" y="1912052"/>
              <a:ext cx="36426" cy="36444"/>
            </a:xfrm>
            <a:custGeom>
              <a:avLst/>
              <a:gdLst/>
              <a:ahLst/>
              <a:cxnLst/>
              <a:rect l="l" t="t" r="r" b="b"/>
              <a:pathLst>
                <a:path w="2035" h="2036" extrusionOk="0">
                  <a:moveTo>
                    <a:pt x="2035" y="0"/>
                  </a:moveTo>
                  <a:lnTo>
                    <a:pt x="0" y="34"/>
                  </a:lnTo>
                  <a:lnTo>
                    <a:pt x="33" y="2035"/>
                  </a:lnTo>
                  <a:lnTo>
                    <a:pt x="2035" y="2002"/>
                  </a:lnTo>
                  <a:lnTo>
                    <a:pt x="203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2731;p62">
              <a:extLst>
                <a:ext uri="{FF2B5EF4-FFF2-40B4-BE49-F238E27FC236}">
                  <a16:creationId xmlns:a16="http://schemas.microsoft.com/office/drawing/2014/main" id="{D20A3E1C-AC50-CE7B-2032-A5257F9A7BD3}"/>
                </a:ext>
              </a:extLst>
            </p:cNvPr>
            <p:cNvSpPr/>
            <p:nvPr/>
          </p:nvSpPr>
          <p:spPr>
            <a:xfrm>
              <a:off x="5419860" y="2211787"/>
              <a:ext cx="36426" cy="36444"/>
            </a:xfrm>
            <a:custGeom>
              <a:avLst/>
              <a:gdLst/>
              <a:ahLst/>
              <a:cxnLst/>
              <a:rect l="l" t="t" r="r" b="b"/>
              <a:pathLst>
                <a:path w="2035" h="2036" extrusionOk="0">
                  <a:moveTo>
                    <a:pt x="2001" y="1"/>
                  </a:moveTo>
                  <a:lnTo>
                    <a:pt x="0" y="34"/>
                  </a:lnTo>
                  <a:lnTo>
                    <a:pt x="33" y="2036"/>
                  </a:lnTo>
                  <a:lnTo>
                    <a:pt x="2035" y="2002"/>
                  </a:lnTo>
                  <a:lnTo>
                    <a:pt x="200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2732;p62">
              <a:extLst>
                <a:ext uri="{FF2B5EF4-FFF2-40B4-BE49-F238E27FC236}">
                  <a16:creationId xmlns:a16="http://schemas.microsoft.com/office/drawing/2014/main" id="{B56BE1D4-847B-3E6C-BBF4-95C121C9DDB5}"/>
                </a:ext>
              </a:extLst>
            </p:cNvPr>
            <p:cNvSpPr/>
            <p:nvPr/>
          </p:nvSpPr>
          <p:spPr>
            <a:xfrm>
              <a:off x="5301631" y="2514512"/>
              <a:ext cx="36444" cy="36444"/>
            </a:xfrm>
            <a:custGeom>
              <a:avLst/>
              <a:gdLst/>
              <a:ahLst/>
              <a:cxnLst/>
              <a:rect l="l" t="t" r="r" b="b"/>
              <a:pathLst>
                <a:path w="2036" h="2036" extrusionOk="0">
                  <a:moveTo>
                    <a:pt x="2002" y="1"/>
                  </a:moveTo>
                  <a:lnTo>
                    <a:pt x="0" y="34"/>
                  </a:lnTo>
                  <a:lnTo>
                    <a:pt x="0" y="2036"/>
                  </a:lnTo>
                  <a:lnTo>
                    <a:pt x="2035" y="2036"/>
                  </a:lnTo>
                  <a:lnTo>
                    <a:pt x="200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2733;p62">
              <a:extLst>
                <a:ext uri="{FF2B5EF4-FFF2-40B4-BE49-F238E27FC236}">
                  <a16:creationId xmlns:a16="http://schemas.microsoft.com/office/drawing/2014/main" id="{58AA1A77-479A-F103-19EF-7C30DB898EA0}"/>
                </a:ext>
              </a:extLst>
            </p:cNvPr>
            <p:cNvSpPr/>
            <p:nvPr/>
          </p:nvSpPr>
          <p:spPr>
            <a:xfrm>
              <a:off x="5759602" y="2078038"/>
              <a:ext cx="158845" cy="166022"/>
            </a:xfrm>
            <a:custGeom>
              <a:avLst/>
              <a:gdLst/>
              <a:ahLst/>
              <a:cxnLst/>
              <a:rect l="l" t="t" r="r" b="b"/>
              <a:pathLst>
                <a:path w="8874" h="9275" extrusionOk="0">
                  <a:moveTo>
                    <a:pt x="6205" y="1"/>
                  </a:moveTo>
                  <a:cubicBezTo>
                    <a:pt x="5971" y="1"/>
                    <a:pt x="5738" y="34"/>
                    <a:pt x="5504" y="101"/>
                  </a:cubicBezTo>
                  <a:cubicBezTo>
                    <a:pt x="4170" y="401"/>
                    <a:pt x="2969" y="1135"/>
                    <a:pt x="2035" y="2136"/>
                  </a:cubicBezTo>
                  <a:lnTo>
                    <a:pt x="1935" y="2102"/>
                  </a:lnTo>
                  <a:lnTo>
                    <a:pt x="1802" y="2403"/>
                  </a:lnTo>
                  <a:lnTo>
                    <a:pt x="1568" y="2636"/>
                  </a:lnTo>
                  <a:cubicBezTo>
                    <a:pt x="1068" y="3303"/>
                    <a:pt x="701" y="4037"/>
                    <a:pt x="467" y="4804"/>
                  </a:cubicBezTo>
                  <a:lnTo>
                    <a:pt x="167" y="5805"/>
                  </a:lnTo>
                  <a:cubicBezTo>
                    <a:pt x="167" y="5838"/>
                    <a:pt x="167" y="5838"/>
                    <a:pt x="167" y="5872"/>
                  </a:cubicBezTo>
                  <a:cubicBezTo>
                    <a:pt x="134" y="5905"/>
                    <a:pt x="134" y="5972"/>
                    <a:pt x="134" y="6005"/>
                  </a:cubicBezTo>
                  <a:cubicBezTo>
                    <a:pt x="134" y="6038"/>
                    <a:pt x="134" y="6072"/>
                    <a:pt x="134" y="6072"/>
                  </a:cubicBezTo>
                  <a:cubicBezTo>
                    <a:pt x="134" y="6079"/>
                    <a:pt x="135" y="6082"/>
                    <a:pt x="138" y="6082"/>
                  </a:cubicBezTo>
                  <a:cubicBezTo>
                    <a:pt x="142" y="6082"/>
                    <a:pt x="147" y="6074"/>
                    <a:pt x="148" y="6074"/>
                  </a:cubicBezTo>
                  <a:lnTo>
                    <a:pt x="148" y="6074"/>
                  </a:lnTo>
                  <a:cubicBezTo>
                    <a:pt x="149" y="6074"/>
                    <a:pt x="146" y="6081"/>
                    <a:pt x="134" y="6105"/>
                  </a:cubicBezTo>
                  <a:cubicBezTo>
                    <a:pt x="100" y="6205"/>
                    <a:pt x="100" y="6272"/>
                    <a:pt x="100" y="6339"/>
                  </a:cubicBezTo>
                  <a:cubicBezTo>
                    <a:pt x="0" y="7473"/>
                    <a:pt x="634" y="8574"/>
                    <a:pt x="1701" y="9041"/>
                  </a:cubicBezTo>
                  <a:cubicBezTo>
                    <a:pt x="1802" y="9074"/>
                    <a:pt x="1902" y="9141"/>
                    <a:pt x="2002" y="9174"/>
                  </a:cubicBezTo>
                  <a:cubicBezTo>
                    <a:pt x="2168" y="9207"/>
                    <a:pt x="2369" y="9241"/>
                    <a:pt x="2535" y="9274"/>
                  </a:cubicBezTo>
                  <a:lnTo>
                    <a:pt x="2902" y="9274"/>
                  </a:lnTo>
                  <a:cubicBezTo>
                    <a:pt x="3002" y="9241"/>
                    <a:pt x="3136" y="9241"/>
                    <a:pt x="3236" y="9207"/>
                  </a:cubicBezTo>
                  <a:lnTo>
                    <a:pt x="3436" y="9174"/>
                  </a:lnTo>
                  <a:cubicBezTo>
                    <a:pt x="3670" y="9141"/>
                    <a:pt x="3903" y="9041"/>
                    <a:pt x="4137" y="8974"/>
                  </a:cubicBezTo>
                  <a:cubicBezTo>
                    <a:pt x="5504" y="8474"/>
                    <a:pt x="6672" y="7540"/>
                    <a:pt x="7472" y="6372"/>
                  </a:cubicBezTo>
                  <a:lnTo>
                    <a:pt x="7506" y="6339"/>
                  </a:lnTo>
                  <a:cubicBezTo>
                    <a:pt x="7672" y="6072"/>
                    <a:pt x="7806" y="5838"/>
                    <a:pt x="7939" y="5571"/>
                  </a:cubicBezTo>
                  <a:lnTo>
                    <a:pt x="8406" y="4838"/>
                  </a:lnTo>
                  <a:lnTo>
                    <a:pt x="8306" y="4804"/>
                  </a:lnTo>
                  <a:lnTo>
                    <a:pt x="8340" y="4637"/>
                  </a:lnTo>
                  <a:cubicBezTo>
                    <a:pt x="8373" y="4571"/>
                    <a:pt x="8406" y="4537"/>
                    <a:pt x="8406" y="4471"/>
                  </a:cubicBezTo>
                  <a:lnTo>
                    <a:pt x="8706" y="3470"/>
                  </a:lnTo>
                  <a:cubicBezTo>
                    <a:pt x="8840" y="3036"/>
                    <a:pt x="8873" y="2569"/>
                    <a:pt x="8773" y="2102"/>
                  </a:cubicBezTo>
                  <a:cubicBezTo>
                    <a:pt x="8740" y="2002"/>
                    <a:pt x="8706" y="1869"/>
                    <a:pt x="8673" y="1769"/>
                  </a:cubicBezTo>
                  <a:cubicBezTo>
                    <a:pt x="8640" y="1735"/>
                    <a:pt x="8640" y="1702"/>
                    <a:pt x="8640" y="1669"/>
                  </a:cubicBezTo>
                  <a:cubicBezTo>
                    <a:pt x="8606" y="1602"/>
                    <a:pt x="8573" y="1569"/>
                    <a:pt x="8540" y="1502"/>
                  </a:cubicBezTo>
                  <a:cubicBezTo>
                    <a:pt x="8473" y="1335"/>
                    <a:pt x="8373" y="1168"/>
                    <a:pt x="8239" y="1002"/>
                  </a:cubicBezTo>
                  <a:lnTo>
                    <a:pt x="8206" y="968"/>
                  </a:lnTo>
                  <a:lnTo>
                    <a:pt x="8206" y="968"/>
                  </a:lnTo>
                  <a:cubicBezTo>
                    <a:pt x="8207" y="969"/>
                    <a:pt x="8239" y="1002"/>
                    <a:pt x="8239" y="1035"/>
                  </a:cubicBezTo>
                  <a:cubicBezTo>
                    <a:pt x="8273" y="1235"/>
                    <a:pt x="8273" y="1469"/>
                    <a:pt x="8206" y="1702"/>
                  </a:cubicBezTo>
                  <a:lnTo>
                    <a:pt x="7973" y="2503"/>
                  </a:lnTo>
                  <a:cubicBezTo>
                    <a:pt x="7472" y="4104"/>
                    <a:pt x="6138" y="5371"/>
                    <a:pt x="4503" y="5772"/>
                  </a:cubicBezTo>
                  <a:cubicBezTo>
                    <a:pt x="4370" y="5805"/>
                    <a:pt x="4203" y="5805"/>
                    <a:pt x="4070" y="5805"/>
                  </a:cubicBezTo>
                  <a:cubicBezTo>
                    <a:pt x="3703" y="5772"/>
                    <a:pt x="3369" y="5605"/>
                    <a:pt x="3136" y="5338"/>
                  </a:cubicBezTo>
                  <a:cubicBezTo>
                    <a:pt x="3102" y="5271"/>
                    <a:pt x="3036" y="5171"/>
                    <a:pt x="3002" y="5104"/>
                  </a:cubicBezTo>
                  <a:cubicBezTo>
                    <a:pt x="2836" y="4838"/>
                    <a:pt x="2769" y="4537"/>
                    <a:pt x="2836" y="4237"/>
                  </a:cubicBezTo>
                  <a:cubicBezTo>
                    <a:pt x="2836" y="4170"/>
                    <a:pt x="2836" y="4070"/>
                    <a:pt x="2869" y="4004"/>
                  </a:cubicBezTo>
                  <a:lnTo>
                    <a:pt x="3102" y="3203"/>
                  </a:lnTo>
                  <a:cubicBezTo>
                    <a:pt x="3169" y="3036"/>
                    <a:pt x="3236" y="2836"/>
                    <a:pt x="3303" y="2669"/>
                  </a:cubicBezTo>
                  <a:cubicBezTo>
                    <a:pt x="3903" y="1368"/>
                    <a:pt x="5004" y="401"/>
                    <a:pt x="63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2734;p62">
              <a:extLst>
                <a:ext uri="{FF2B5EF4-FFF2-40B4-BE49-F238E27FC236}">
                  <a16:creationId xmlns:a16="http://schemas.microsoft.com/office/drawing/2014/main" id="{D6B3D889-BAF5-C3EF-2CC1-62AC6114A63C}"/>
                </a:ext>
              </a:extLst>
            </p:cNvPr>
            <p:cNvSpPr/>
            <p:nvPr/>
          </p:nvSpPr>
          <p:spPr>
            <a:xfrm>
              <a:off x="5874234" y="2078647"/>
              <a:ext cx="18" cy="18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rgbClr val="2542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2735;p62">
              <a:extLst>
                <a:ext uri="{FF2B5EF4-FFF2-40B4-BE49-F238E27FC236}">
                  <a16:creationId xmlns:a16="http://schemas.microsoft.com/office/drawing/2014/main" id="{ED319A48-74B5-DBE8-45E0-5C2B876FC39C}"/>
                </a:ext>
              </a:extLst>
            </p:cNvPr>
            <p:cNvSpPr/>
            <p:nvPr/>
          </p:nvSpPr>
          <p:spPr>
            <a:xfrm>
              <a:off x="5781100" y="2044977"/>
              <a:ext cx="156822" cy="165647"/>
            </a:xfrm>
            <a:custGeom>
              <a:avLst/>
              <a:gdLst/>
              <a:ahLst/>
              <a:cxnLst/>
              <a:rect l="l" t="t" r="r" b="b"/>
              <a:pathLst>
                <a:path w="8761" h="9254" extrusionOk="0">
                  <a:moveTo>
                    <a:pt x="5671" y="1781"/>
                  </a:moveTo>
                  <a:cubicBezTo>
                    <a:pt x="6303" y="1781"/>
                    <a:pt x="6894" y="2219"/>
                    <a:pt x="7038" y="2882"/>
                  </a:cubicBezTo>
                  <a:cubicBezTo>
                    <a:pt x="7072" y="3049"/>
                    <a:pt x="7072" y="3249"/>
                    <a:pt x="7038" y="3416"/>
                  </a:cubicBezTo>
                  <a:cubicBezTo>
                    <a:pt x="7038" y="3449"/>
                    <a:pt x="7005" y="3516"/>
                    <a:pt x="7005" y="3549"/>
                  </a:cubicBezTo>
                  <a:lnTo>
                    <a:pt x="6772" y="4283"/>
                  </a:lnTo>
                  <a:lnTo>
                    <a:pt x="6738" y="4350"/>
                  </a:lnTo>
                  <a:cubicBezTo>
                    <a:pt x="6238" y="5984"/>
                    <a:pt x="4937" y="7218"/>
                    <a:pt x="3302" y="7619"/>
                  </a:cubicBezTo>
                  <a:cubicBezTo>
                    <a:pt x="3136" y="7652"/>
                    <a:pt x="3002" y="7652"/>
                    <a:pt x="2869" y="7652"/>
                  </a:cubicBezTo>
                  <a:cubicBezTo>
                    <a:pt x="2735" y="7652"/>
                    <a:pt x="2602" y="7619"/>
                    <a:pt x="2502" y="7585"/>
                  </a:cubicBezTo>
                  <a:cubicBezTo>
                    <a:pt x="2268" y="7485"/>
                    <a:pt x="2068" y="7352"/>
                    <a:pt x="1935" y="7185"/>
                  </a:cubicBezTo>
                  <a:cubicBezTo>
                    <a:pt x="1901" y="7152"/>
                    <a:pt x="1901" y="7152"/>
                    <a:pt x="1901" y="7118"/>
                  </a:cubicBezTo>
                  <a:cubicBezTo>
                    <a:pt x="1835" y="7085"/>
                    <a:pt x="1801" y="7018"/>
                    <a:pt x="1768" y="6985"/>
                  </a:cubicBezTo>
                  <a:cubicBezTo>
                    <a:pt x="1601" y="6718"/>
                    <a:pt x="1568" y="6384"/>
                    <a:pt x="1601" y="6084"/>
                  </a:cubicBezTo>
                  <a:cubicBezTo>
                    <a:pt x="1601" y="6017"/>
                    <a:pt x="1635" y="5951"/>
                    <a:pt x="1668" y="5884"/>
                  </a:cubicBezTo>
                  <a:lnTo>
                    <a:pt x="1901" y="5083"/>
                  </a:lnTo>
                  <a:cubicBezTo>
                    <a:pt x="1935" y="4883"/>
                    <a:pt x="2035" y="4717"/>
                    <a:pt x="2102" y="4516"/>
                  </a:cubicBezTo>
                  <a:cubicBezTo>
                    <a:pt x="2535" y="3582"/>
                    <a:pt x="3236" y="2782"/>
                    <a:pt x="4170" y="2281"/>
                  </a:cubicBezTo>
                  <a:cubicBezTo>
                    <a:pt x="4403" y="2148"/>
                    <a:pt x="4670" y="2048"/>
                    <a:pt x="4937" y="1948"/>
                  </a:cubicBezTo>
                  <a:lnTo>
                    <a:pt x="5170" y="1881"/>
                  </a:lnTo>
                  <a:lnTo>
                    <a:pt x="5204" y="1881"/>
                  </a:lnTo>
                  <a:cubicBezTo>
                    <a:pt x="5237" y="1881"/>
                    <a:pt x="5304" y="1848"/>
                    <a:pt x="5371" y="1814"/>
                  </a:cubicBezTo>
                  <a:cubicBezTo>
                    <a:pt x="5471" y="1792"/>
                    <a:pt x="5572" y="1781"/>
                    <a:pt x="5671" y="1781"/>
                  </a:cubicBezTo>
                  <a:close/>
                  <a:moveTo>
                    <a:pt x="5988" y="0"/>
                  </a:moveTo>
                  <a:cubicBezTo>
                    <a:pt x="5775" y="0"/>
                    <a:pt x="5557" y="26"/>
                    <a:pt x="5337" y="80"/>
                  </a:cubicBezTo>
                  <a:cubicBezTo>
                    <a:pt x="5237" y="113"/>
                    <a:pt x="5137" y="113"/>
                    <a:pt x="5037" y="147"/>
                  </a:cubicBezTo>
                  <a:cubicBezTo>
                    <a:pt x="4770" y="247"/>
                    <a:pt x="4503" y="313"/>
                    <a:pt x="4270" y="447"/>
                  </a:cubicBezTo>
                  <a:cubicBezTo>
                    <a:pt x="3236" y="880"/>
                    <a:pt x="2302" y="1581"/>
                    <a:pt x="1601" y="2448"/>
                  </a:cubicBezTo>
                  <a:cubicBezTo>
                    <a:pt x="1568" y="2615"/>
                    <a:pt x="1501" y="2715"/>
                    <a:pt x="1434" y="2782"/>
                  </a:cubicBezTo>
                  <a:lnTo>
                    <a:pt x="1368" y="2882"/>
                  </a:lnTo>
                  <a:cubicBezTo>
                    <a:pt x="1334" y="2915"/>
                    <a:pt x="1301" y="2982"/>
                    <a:pt x="1268" y="3015"/>
                  </a:cubicBezTo>
                  <a:cubicBezTo>
                    <a:pt x="1234" y="3049"/>
                    <a:pt x="1201" y="3115"/>
                    <a:pt x="1168" y="3149"/>
                  </a:cubicBezTo>
                  <a:lnTo>
                    <a:pt x="1101" y="3282"/>
                  </a:lnTo>
                  <a:cubicBezTo>
                    <a:pt x="1068" y="3349"/>
                    <a:pt x="1001" y="3449"/>
                    <a:pt x="967" y="3516"/>
                  </a:cubicBezTo>
                  <a:cubicBezTo>
                    <a:pt x="901" y="3582"/>
                    <a:pt x="867" y="3682"/>
                    <a:pt x="834" y="3783"/>
                  </a:cubicBezTo>
                  <a:cubicBezTo>
                    <a:pt x="801" y="3816"/>
                    <a:pt x="801" y="3849"/>
                    <a:pt x="767" y="3883"/>
                  </a:cubicBezTo>
                  <a:cubicBezTo>
                    <a:pt x="734" y="3983"/>
                    <a:pt x="667" y="4116"/>
                    <a:pt x="634" y="4216"/>
                  </a:cubicBezTo>
                  <a:cubicBezTo>
                    <a:pt x="534" y="4416"/>
                    <a:pt x="467" y="4650"/>
                    <a:pt x="400" y="4850"/>
                  </a:cubicBezTo>
                  <a:lnTo>
                    <a:pt x="100" y="5851"/>
                  </a:lnTo>
                  <a:cubicBezTo>
                    <a:pt x="33" y="6017"/>
                    <a:pt x="0" y="6184"/>
                    <a:pt x="0" y="6351"/>
                  </a:cubicBezTo>
                  <a:lnTo>
                    <a:pt x="0" y="6451"/>
                  </a:lnTo>
                  <a:cubicBezTo>
                    <a:pt x="0" y="6484"/>
                    <a:pt x="0" y="6518"/>
                    <a:pt x="0" y="6518"/>
                  </a:cubicBezTo>
                  <a:cubicBezTo>
                    <a:pt x="0" y="6551"/>
                    <a:pt x="0" y="6585"/>
                    <a:pt x="0" y="6618"/>
                  </a:cubicBezTo>
                  <a:lnTo>
                    <a:pt x="0" y="6718"/>
                  </a:lnTo>
                  <a:cubicBezTo>
                    <a:pt x="0" y="6751"/>
                    <a:pt x="0" y="6751"/>
                    <a:pt x="0" y="6785"/>
                  </a:cubicBezTo>
                  <a:lnTo>
                    <a:pt x="0" y="6951"/>
                  </a:lnTo>
                  <a:cubicBezTo>
                    <a:pt x="0" y="7018"/>
                    <a:pt x="33" y="7118"/>
                    <a:pt x="33" y="7218"/>
                  </a:cubicBezTo>
                  <a:cubicBezTo>
                    <a:pt x="67" y="7252"/>
                    <a:pt x="67" y="7318"/>
                    <a:pt x="100" y="7352"/>
                  </a:cubicBezTo>
                  <a:lnTo>
                    <a:pt x="100" y="7385"/>
                  </a:lnTo>
                  <a:cubicBezTo>
                    <a:pt x="100" y="7452"/>
                    <a:pt x="134" y="7519"/>
                    <a:pt x="167" y="7585"/>
                  </a:cubicBezTo>
                  <a:cubicBezTo>
                    <a:pt x="167" y="7619"/>
                    <a:pt x="200" y="7652"/>
                    <a:pt x="200" y="7685"/>
                  </a:cubicBezTo>
                  <a:lnTo>
                    <a:pt x="200" y="7752"/>
                  </a:lnTo>
                  <a:cubicBezTo>
                    <a:pt x="234" y="7819"/>
                    <a:pt x="267" y="7885"/>
                    <a:pt x="334" y="7952"/>
                  </a:cubicBezTo>
                  <a:cubicBezTo>
                    <a:pt x="434" y="8152"/>
                    <a:pt x="534" y="8319"/>
                    <a:pt x="701" y="8453"/>
                  </a:cubicBezTo>
                  <a:cubicBezTo>
                    <a:pt x="767" y="8553"/>
                    <a:pt x="834" y="8619"/>
                    <a:pt x="934" y="8686"/>
                  </a:cubicBezTo>
                  <a:lnTo>
                    <a:pt x="1034" y="8786"/>
                  </a:lnTo>
                  <a:lnTo>
                    <a:pt x="1134" y="8853"/>
                  </a:lnTo>
                  <a:lnTo>
                    <a:pt x="1168" y="8853"/>
                  </a:lnTo>
                  <a:cubicBezTo>
                    <a:pt x="1201" y="8886"/>
                    <a:pt x="1234" y="8886"/>
                    <a:pt x="1234" y="8886"/>
                  </a:cubicBezTo>
                  <a:cubicBezTo>
                    <a:pt x="1268" y="8920"/>
                    <a:pt x="1301" y="8953"/>
                    <a:pt x="1334" y="8953"/>
                  </a:cubicBezTo>
                  <a:lnTo>
                    <a:pt x="1468" y="9020"/>
                  </a:lnTo>
                  <a:cubicBezTo>
                    <a:pt x="1535" y="9053"/>
                    <a:pt x="1635" y="9120"/>
                    <a:pt x="1735" y="9120"/>
                  </a:cubicBezTo>
                  <a:cubicBezTo>
                    <a:pt x="1801" y="9153"/>
                    <a:pt x="1868" y="9186"/>
                    <a:pt x="1935" y="9186"/>
                  </a:cubicBezTo>
                  <a:cubicBezTo>
                    <a:pt x="1968" y="9220"/>
                    <a:pt x="2002" y="9220"/>
                    <a:pt x="2035" y="9220"/>
                  </a:cubicBezTo>
                  <a:lnTo>
                    <a:pt x="2068" y="9220"/>
                  </a:lnTo>
                  <a:lnTo>
                    <a:pt x="2302" y="9253"/>
                  </a:lnTo>
                  <a:lnTo>
                    <a:pt x="2702" y="9253"/>
                  </a:lnTo>
                  <a:cubicBezTo>
                    <a:pt x="2902" y="9253"/>
                    <a:pt x="3102" y="9220"/>
                    <a:pt x="3269" y="9186"/>
                  </a:cubicBezTo>
                  <a:cubicBezTo>
                    <a:pt x="4837" y="8786"/>
                    <a:pt x="6205" y="7885"/>
                    <a:pt x="7172" y="6618"/>
                  </a:cubicBezTo>
                  <a:cubicBezTo>
                    <a:pt x="7672" y="5984"/>
                    <a:pt x="8039" y="5250"/>
                    <a:pt x="8273" y="4483"/>
                  </a:cubicBezTo>
                  <a:lnTo>
                    <a:pt x="8506" y="3682"/>
                  </a:lnTo>
                  <a:lnTo>
                    <a:pt x="8573" y="3482"/>
                  </a:lnTo>
                  <a:cubicBezTo>
                    <a:pt x="8640" y="3282"/>
                    <a:pt x="8673" y="3049"/>
                    <a:pt x="8673" y="2849"/>
                  </a:cubicBezTo>
                  <a:cubicBezTo>
                    <a:pt x="8761" y="1271"/>
                    <a:pt x="7492" y="0"/>
                    <a:pt x="598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2736;p62">
              <a:extLst>
                <a:ext uri="{FF2B5EF4-FFF2-40B4-BE49-F238E27FC236}">
                  <a16:creationId xmlns:a16="http://schemas.microsoft.com/office/drawing/2014/main" id="{D31F5547-A7BE-7A9D-51E5-B25AAC9489EB}"/>
                </a:ext>
              </a:extLst>
            </p:cNvPr>
            <p:cNvSpPr/>
            <p:nvPr/>
          </p:nvSpPr>
          <p:spPr>
            <a:xfrm>
              <a:off x="5906490" y="2095365"/>
              <a:ext cx="609" cy="1199"/>
            </a:xfrm>
            <a:custGeom>
              <a:avLst/>
              <a:gdLst/>
              <a:ahLst/>
              <a:cxnLst/>
              <a:rect l="l" t="t" r="r" b="b"/>
              <a:pathLst>
                <a:path w="34" h="67" extrusionOk="0">
                  <a:moveTo>
                    <a:pt x="0" y="0"/>
                  </a:moveTo>
                  <a:cubicBezTo>
                    <a:pt x="0" y="17"/>
                    <a:pt x="8" y="25"/>
                    <a:pt x="17" y="34"/>
                  </a:cubicBezTo>
                  <a:lnTo>
                    <a:pt x="0" y="0"/>
                  </a:lnTo>
                  <a:close/>
                  <a:moveTo>
                    <a:pt x="17" y="34"/>
                  </a:moveTo>
                  <a:lnTo>
                    <a:pt x="33" y="67"/>
                  </a:lnTo>
                  <a:cubicBezTo>
                    <a:pt x="33" y="50"/>
                    <a:pt x="25" y="42"/>
                    <a:pt x="17" y="34"/>
                  </a:cubicBezTo>
                  <a:close/>
                </a:path>
              </a:pathLst>
            </a:custGeom>
            <a:solidFill>
              <a:srgbClr val="99CA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2737;p62">
              <a:extLst>
                <a:ext uri="{FF2B5EF4-FFF2-40B4-BE49-F238E27FC236}">
                  <a16:creationId xmlns:a16="http://schemas.microsoft.com/office/drawing/2014/main" id="{2DBB55CA-87D7-BE2E-FB92-89A1548B657E}"/>
                </a:ext>
              </a:extLst>
            </p:cNvPr>
            <p:cNvSpPr/>
            <p:nvPr/>
          </p:nvSpPr>
          <p:spPr>
            <a:xfrm>
              <a:off x="5874234" y="2078038"/>
              <a:ext cx="18" cy="18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solidFill>
              <a:srgbClr val="99CA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2738;p62">
              <a:extLst>
                <a:ext uri="{FF2B5EF4-FFF2-40B4-BE49-F238E27FC236}">
                  <a16:creationId xmlns:a16="http://schemas.microsoft.com/office/drawing/2014/main" id="{E7E39E1C-EEFA-32B5-29EE-10ED91EA46A4}"/>
                </a:ext>
              </a:extLst>
            </p:cNvPr>
            <p:cNvSpPr/>
            <p:nvPr/>
          </p:nvSpPr>
          <p:spPr>
            <a:xfrm>
              <a:off x="5802580" y="2120443"/>
              <a:ext cx="65102" cy="75842"/>
            </a:xfrm>
            <a:custGeom>
              <a:avLst/>
              <a:gdLst/>
              <a:ahLst/>
              <a:cxnLst/>
              <a:rect l="l" t="t" r="r" b="b"/>
              <a:pathLst>
                <a:path w="3637" h="4237" extrusionOk="0">
                  <a:moveTo>
                    <a:pt x="3036" y="0"/>
                  </a:moveTo>
                  <a:lnTo>
                    <a:pt x="1" y="3770"/>
                  </a:lnTo>
                  <a:lnTo>
                    <a:pt x="601" y="4237"/>
                  </a:lnTo>
                  <a:lnTo>
                    <a:pt x="3637" y="467"/>
                  </a:lnTo>
                  <a:lnTo>
                    <a:pt x="303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2739;p62">
              <a:extLst>
                <a:ext uri="{FF2B5EF4-FFF2-40B4-BE49-F238E27FC236}">
                  <a16:creationId xmlns:a16="http://schemas.microsoft.com/office/drawing/2014/main" id="{C6A5F45E-F626-854D-07CF-61AED16B17C3}"/>
                </a:ext>
              </a:extLst>
            </p:cNvPr>
            <p:cNvSpPr/>
            <p:nvPr/>
          </p:nvSpPr>
          <p:spPr>
            <a:xfrm>
              <a:off x="5856925" y="2097155"/>
              <a:ext cx="80031" cy="36444"/>
            </a:xfrm>
            <a:custGeom>
              <a:avLst/>
              <a:gdLst/>
              <a:ahLst/>
              <a:cxnLst/>
              <a:rect l="l" t="t" r="r" b="b"/>
              <a:pathLst>
                <a:path w="4471" h="2036" extrusionOk="0">
                  <a:moveTo>
                    <a:pt x="4470" y="0"/>
                  </a:moveTo>
                  <a:lnTo>
                    <a:pt x="3103" y="434"/>
                  </a:lnTo>
                  <a:lnTo>
                    <a:pt x="2802" y="501"/>
                  </a:lnTo>
                  <a:lnTo>
                    <a:pt x="568" y="1168"/>
                  </a:lnTo>
                  <a:lnTo>
                    <a:pt x="34" y="1301"/>
                  </a:lnTo>
                  <a:lnTo>
                    <a:pt x="0" y="1301"/>
                  </a:lnTo>
                  <a:lnTo>
                    <a:pt x="134" y="1701"/>
                  </a:lnTo>
                  <a:lnTo>
                    <a:pt x="234" y="2035"/>
                  </a:lnTo>
                  <a:lnTo>
                    <a:pt x="434" y="1968"/>
                  </a:lnTo>
                  <a:lnTo>
                    <a:pt x="2569" y="1335"/>
                  </a:lnTo>
                  <a:lnTo>
                    <a:pt x="3336" y="1101"/>
                  </a:lnTo>
                  <a:lnTo>
                    <a:pt x="4304" y="834"/>
                  </a:lnTo>
                  <a:lnTo>
                    <a:pt x="4370" y="634"/>
                  </a:lnTo>
                  <a:cubicBezTo>
                    <a:pt x="4404" y="434"/>
                    <a:pt x="4470" y="234"/>
                    <a:pt x="44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2740;p62">
              <a:extLst>
                <a:ext uri="{FF2B5EF4-FFF2-40B4-BE49-F238E27FC236}">
                  <a16:creationId xmlns:a16="http://schemas.microsoft.com/office/drawing/2014/main" id="{4F8AB4E4-70F2-F8ED-EB61-0F267575CB0C}"/>
                </a:ext>
              </a:extLst>
            </p:cNvPr>
            <p:cNvSpPr/>
            <p:nvPr/>
          </p:nvSpPr>
          <p:spPr>
            <a:xfrm>
              <a:off x="5852736" y="2049380"/>
              <a:ext cx="19135" cy="78832"/>
            </a:xfrm>
            <a:custGeom>
              <a:avLst/>
              <a:gdLst/>
              <a:ahLst/>
              <a:cxnLst/>
              <a:rect l="l" t="t" r="r" b="b"/>
              <a:pathLst>
                <a:path w="1069" h="4404" extrusionOk="0">
                  <a:moveTo>
                    <a:pt x="1068" y="1"/>
                  </a:moveTo>
                  <a:lnTo>
                    <a:pt x="301" y="268"/>
                  </a:lnTo>
                  <a:lnTo>
                    <a:pt x="268" y="268"/>
                  </a:lnTo>
                  <a:lnTo>
                    <a:pt x="201" y="1735"/>
                  </a:lnTo>
                  <a:lnTo>
                    <a:pt x="168" y="2035"/>
                  </a:lnTo>
                  <a:lnTo>
                    <a:pt x="1" y="4270"/>
                  </a:lnTo>
                  <a:lnTo>
                    <a:pt x="1" y="4337"/>
                  </a:lnTo>
                  <a:lnTo>
                    <a:pt x="368" y="4370"/>
                  </a:lnTo>
                  <a:lnTo>
                    <a:pt x="768" y="4404"/>
                  </a:lnTo>
                  <a:lnTo>
                    <a:pt x="768" y="4370"/>
                  </a:lnTo>
                  <a:lnTo>
                    <a:pt x="802" y="3837"/>
                  </a:lnTo>
                  <a:lnTo>
                    <a:pt x="935" y="1702"/>
                  </a:lnTo>
                  <a:lnTo>
                    <a:pt x="935" y="1602"/>
                  </a:lnTo>
                  <a:lnTo>
                    <a:pt x="106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2741;p62">
              <a:extLst>
                <a:ext uri="{FF2B5EF4-FFF2-40B4-BE49-F238E27FC236}">
                  <a16:creationId xmlns:a16="http://schemas.microsoft.com/office/drawing/2014/main" id="{C141F302-32CA-85CC-79F9-A68810A51C3B}"/>
                </a:ext>
              </a:extLst>
            </p:cNvPr>
            <p:cNvSpPr/>
            <p:nvPr/>
          </p:nvSpPr>
          <p:spPr>
            <a:xfrm>
              <a:off x="6018132" y="2078038"/>
              <a:ext cx="157055" cy="166022"/>
            </a:xfrm>
            <a:custGeom>
              <a:avLst/>
              <a:gdLst/>
              <a:ahLst/>
              <a:cxnLst/>
              <a:rect l="l" t="t" r="r" b="b"/>
              <a:pathLst>
                <a:path w="8774" h="9275" extrusionOk="0">
                  <a:moveTo>
                    <a:pt x="6139" y="1"/>
                  </a:moveTo>
                  <a:cubicBezTo>
                    <a:pt x="5905" y="1"/>
                    <a:pt x="5672" y="34"/>
                    <a:pt x="5438" y="101"/>
                  </a:cubicBezTo>
                  <a:cubicBezTo>
                    <a:pt x="4104" y="401"/>
                    <a:pt x="2870" y="1135"/>
                    <a:pt x="1936" y="2169"/>
                  </a:cubicBezTo>
                  <a:lnTo>
                    <a:pt x="1836" y="2102"/>
                  </a:lnTo>
                  <a:lnTo>
                    <a:pt x="1702" y="2436"/>
                  </a:lnTo>
                  <a:cubicBezTo>
                    <a:pt x="1635" y="2503"/>
                    <a:pt x="1569" y="2569"/>
                    <a:pt x="1502" y="2669"/>
                  </a:cubicBezTo>
                  <a:cubicBezTo>
                    <a:pt x="1002" y="3303"/>
                    <a:pt x="635" y="4037"/>
                    <a:pt x="401" y="4838"/>
                  </a:cubicBezTo>
                  <a:lnTo>
                    <a:pt x="101" y="5805"/>
                  </a:lnTo>
                  <a:cubicBezTo>
                    <a:pt x="101" y="5838"/>
                    <a:pt x="101" y="5872"/>
                    <a:pt x="101" y="5872"/>
                  </a:cubicBezTo>
                  <a:cubicBezTo>
                    <a:pt x="68" y="5938"/>
                    <a:pt x="68" y="5972"/>
                    <a:pt x="68" y="6038"/>
                  </a:cubicBezTo>
                  <a:cubicBezTo>
                    <a:pt x="68" y="6038"/>
                    <a:pt x="68" y="6072"/>
                    <a:pt x="68" y="6072"/>
                  </a:cubicBezTo>
                  <a:cubicBezTo>
                    <a:pt x="68" y="6105"/>
                    <a:pt x="101" y="6072"/>
                    <a:pt x="68" y="6139"/>
                  </a:cubicBezTo>
                  <a:cubicBezTo>
                    <a:pt x="34" y="6205"/>
                    <a:pt x="34" y="6272"/>
                    <a:pt x="34" y="6339"/>
                  </a:cubicBezTo>
                  <a:cubicBezTo>
                    <a:pt x="1" y="6772"/>
                    <a:pt x="34" y="7173"/>
                    <a:pt x="201" y="7573"/>
                  </a:cubicBezTo>
                  <a:cubicBezTo>
                    <a:pt x="334" y="7906"/>
                    <a:pt x="501" y="8173"/>
                    <a:pt x="735" y="8440"/>
                  </a:cubicBezTo>
                  <a:cubicBezTo>
                    <a:pt x="1002" y="8707"/>
                    <a:pt x="1302" y="8907"/>
                    <a:pt x="1602" y="9041"/>
                  </a:cubicBezTo>
                  <a:cubicBezTo>
                    <a:pt x="1735" y="9107"/>
                    <a:pt x="1836" y="9141"/>
                    <a:pt x="1936" y="9174"/>
                  </a:cubicBezTo>
                  <a:cubicBezTo>
                    <a:pt x="2102" y="9241"/>
                    <a:pt x="2269" y="9241"/>
                    <a:pt x="2469" y="9274"/>
                  </a:cubicBezTo>
                  <a:lnTo>
                    <a:pt x="2803" y="9274"/>
                  </a:lnTo>
                  <a:cubicBezTo>
                    <a:pt x="2936" y="9274"/>
                    <a:pt x="3036" y="9241"/>
                    <a:pt x="3170" y="9241"/>
                  </a:cubicBezTo>
                  <a:lnTo>
                    <a:pt x="3337" y="9207"/>
                  </a:lnTo>
                  <a:cubicBezTo>
                    <a:pt x="3603" y="9141"/>
                    <a:pt x="3837" y="9074"/>
                    <a:pt x="4070" y="8974"/>
                  </a:cubicBezTo>
                  <a:cubicBezTo>
                    <a:pt x="5438" y="8474"/>
                    <a:pt x="6606" y="7573"/>
                    <a:pt x="7406" y="6372"/>
                  </a:cubicBezTo>
                  <a:lnTo>
                    <a:pt x="7440" y="6339"/>
                  </a:lnTo>
                  <a:cubicBezTo>
                    <a:pt x="7606" y="6105"/>
                    <a:pt x="7740" y="5838"/>
                    <a:pt x="7873" y="5605"/>
                  </a:cubicBezTo>
                  <a:lnTo>
                    <a:pt x="8307" y="4838"/>
                  </a:lnTo>
                  <a:lnTo>
                    <a:pt x="8207" y="4804"/>
                  </a:lnTo>
                  <a:cubicBezTo>
                    <a:pt x="8240" y="4771"/>
                    <a:pt x="8240" y="4704"/>
                    <a:pt x="8273" y="4637"/>
                  </a:cubicBezTo>
                  <a:cubicBezTo>
                    <a:pt x="8307" y="4604"/>
                    <a:pt x="8340" y="4537"/>
                    <a:pt x="8340" y="4471"/>
                  </a:cubicBezTo>
                  <a:lnTo>
                    <a:pt x="8640" y="3503"/>
                  </a:lnTo>
                  <a:cubicBezTo>
                    <a:pt x="8774" y="3036"/>
                    <a:pt x="8774" y="2569"/>
                    <a:pt x="8674" y="2102"/>
                  </a:cubicBezTo>
                  <a:cubicBezTo>
                    <a:pt x="8674" y="2002"/>
                    <a:pt x="8640" y="1902"/>
                    <a:pt x="8574" y="1769"/>
                  </a:cubicBezTo>
                  <a:cubicBezTo>
                    <a:pt x="8574" y="1735"/>
                    <a:pt x="8574" y="1702"/>
                    <a:pt x="8540" y="1669"/>
                  </a:cubicBezTo>
                  <a:cubicBezTo>
                    <a:pt x="8540" y="1635"/>
                    <a:pt x="8507" y="1569"/>
                    <a:pt x="8474" y="1502"/>
                  </a:cubicBezTo>
                  <a:cubicBezTo>
                    <a:pt x="8374" y="1335"/>
                    <a:pt x="8273" y="1168"/>
                    <a:pt x="8173" y="1035"/>
                  </a:cubicBezTo>
                  <a:lnTo>
                    <a:pt x="8173" y="1035"/>
                  </a:lnTo>
                  <a:cubicBezTo>
                    <a:pt x="8207" y="1268"/>
                    <a:pt x="8207" y="1502"/>
                    <a:pt x="8140" y="1702"/>
                  </a:cubicBezTo>
                  <a:lnTo>
                    <a:pt x="7873" y="2503"/>
                  </a:lnTo>
                  <a:cubicBezTo>
                    <a:pt x="7373" y="4137"/>
                    <a:pt x="6072" y="5371"/>
                    <a:pt x="4437" y="5772"/>
                  </a:cubicBezTo>
                  <a:cubicBezTo>
                    <a:pt x="4271" y="5805"/>
                    <a:pt x="4137" y="5805"/>
                    <a:pt x="4004" y="5805"/>
                  </a:cubicBezTo>
                  <a:cubicBezTo>
                    <a:pt x="3637" y="5772"/>
                    <a:pt x="3303" y="5605"/>
                    <a:pt x="3070" y="5338"/>
                  </a:cubicBezTo>
                  <a:cubicBezTo>
                    <a:pt x="3003" y="5271"/>
                    <a:pt x="2936" y="5205"/>
                    <a:pt x="2903" y="5138"/>
                  </a:cubicBezTo>
                  <a:cubicBezTo>
                    <a:pt x="2736" y="4871"/>
                    <a:pt x="2703" y="4537"/>
                    <a:pt x="2736" y="4237"/>
                  </a:cubicBezTo>
                  <a:cubicBezTo>
                    <a:pt x="2736" y="4170"/>
                    <a:pt x="2770" y="4104"/>
                    <a:pt x="2803" y="4037"/>
                  </a:cubicBezTo>
                  <a:lnTo>
                    <a:pt x="3036" y="3203"/>
                  </a:lnTo>
                  <a:cubicBezTo>
                    <a:pt x="3103" y="3036"/>
                    <a:pt x="3170" y="2836"/>
                    <a:pt x="3237" y="2669"/>
                  </a:cubicBezTo>
                  <a:cubicBezTo>
                    <a:pt x="3837" y="1368"/>
                    <a:pt x="4938" y="401"/>
                    <a:pt x="63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2742;p62">
              <a:extLst>
                <a:ext uri="{FF2B5EF4-FFF2-40B4-BE49-F238E27FC236}">
                  <a16:creationId xmlns:a16="http://schemas.microsoft.com/office/drawing/2014/main" id="{8BB6ECBC-2132-DB67-2E09-1653C7A8D921}"/>
                </a:ext>
              </a:extLst>
            </p:cNvPr>
            <p:cNvSpPr/>
            <p:nvPr/>
          </p:nvSpPr>
          <p:spPr>
            <a:xfrm>
              <a:off x="6131582" y="2078647"/>
              <a:ext cx="18" cy="18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rgbClr val="2542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2743;p62">
              <a:extLst>
                <a:ext uri="{FF2B5EF4-FFF2-40B4-BE49-F238E27FC236}">
                  <a16:creationId xmlns:a16="http://schemas.microsoft.com/office/drawing/2014/main" id="{0B9DF258-857E-F946-889F-FC0465D5652C}"/>
                </a:ext>
              </a:extLst>
            </p:cNvPr>
            <p:cNvSpPr/>
            <p:nvPr/>
          </p:nvSpPr>
          <p:spPr>
            <a:xfrm>
              <a:off x="6038448" y="2044941"/>
              <a:ext cx="163033" cy="165682"/>
            </a:xfrm>
            <a:custGeom>
              <a:avLst/>
              <a:gdLst/>
              <a:ahLst/>
              <a:cxnLst/>
              <a:rect l="l" t="t" r="r" b="b"/>
              <a:pathLst>
                <a:path w="9108" h="9256" extrusionOk="0">
                  <a:moveTo>
                    <a:pt x="5681" y="1783"/>
                  </a:moveTo>
                  <a:cubicBezTo>
                    <a:pt x="6323" y="1783"/>
                    <a:pt x="6886" y="2215"/>
                    <a:pt x="7035" y="2869"/>
                  </a:cubicBezTo>
                  <a:lnTo>
                    <a:pt x="7035" y="2869"/>
                  </a:lnTo>
                  <a:cubicBezTo>
                    <a:pt x="7031" y="2860"/>
                    <a:pt x="7023" y="2851"/>
                    <a:pt x="7005" y="2851"/>
                  </a:cubicBezTo>
                  <a:lnTo>
                    <a:pt x="7038" y="2884"/>
                  </a:lnTo>
                  <a:cubicBezTo>
                    <a:pt x="7037" y="2879"/>
                    <a:pt x="7036" y="2874"/>
                    <a:pt x="7035" y="2869"/>
                  </a:cubicBezTo>
                  <a:lnTo>
                    <a:pt x="7035" y="2869"/>
                  </a:lnTo>
                  <a:cubicBezTo>
                    <a:pt x="7038" y="2877"/>
                    <a:pt x="7038" y="2884"/>
                    <a:pt x="7038" y="2884"/>
                  </a:cubicBezTo>
                  <a:cubicBezTo>
                    <a:pt x="7072" y="3051"/>
                    <a:pt x="7072" y="3251"/>
                    <a:pt x="7038" y="3418"/>
                  </a:cubicBezTo>
                  <a:lnTo>
                    <a:pt x="7005" y="3551"/>
                  </a:lnTo>
                  <a:lnTo>
                    <a:pt x="6805" y="4285"/>
                  </a:lnTo>
                  <a:lnTo>
                    <a:pt x="6772" y="4352"/>
                  </a:lnTo>
                  <a:cubicBezTo>
                    <a:pt x="6271" y="5986"/>
                    <a:pt x="4937" y="7220"/>
                    <a:pt x="3302" y="7621"/>
                  </a:cubicBezTo>
                  <a:cubicBezTo>
                    <a:pt x="3169" y="7654"/>
                    <a:pt x="3002" y="7654"/>
                    <a:pt x="2869" y="7654"/>
                  </a:cubicBezTo>
                  <a:cubicBezTo>
                    <a:pt x="2735" y="7654"/>
                    <a:pt x="2635" y="7621"/>
                    <a:pt x="2502" y="7587"/>
                  </a:cubicBezTo>
                  <a:cubicBezTo>
                    <a:pt x="2302" y="7487"/>
                    <a:pt x="2102" y="7354"/>
                    <a:pt x="1935" y="7187"/>
                  </a:cubicBezTo>
                  <a:lnTo>
                    <a:pt x="1901" y="7120"/>
                  </a:lnTo>
                  <a:cubicBezTo>
                    <a:pt x="1868" y="7087"/>
                    <a:pt x="1835" y="7020"/>
                    <a:pt x="1801" y="6987"/>
                  </a:cubicBezTo>
                  <a:cubicBezTo>
                    <a:pt x="1635" y="6720"/>
                    <a:pt x="1568" y="6386"/>
                    <a:pt x="1635" y="6086"/>
                  </a:cubicBezTo>
                  <a:cubicBezTo>
                    <a:pt x="1635" y="6019"/>
                    <a:pt x="1635" y="5953"/>
                    <a:pt x="1668" y="5886"/>
                  </a:cubicBezTo>
                  <a:lnTo>
                    <a:pt x="1901" y="5085"/>
                  </a:lnTo>
                  <a:cubicBezTo>
                    <a:pt x="2268" y="3885"/>
                    <a:pt x="3069" y="2884"/>
                    <a:pt x="4170" y="2283"/>
                  </a:cubicBezTo>
                  <a:cubicBezTo>
                    <a:pt x="4403" y="2150"/>
                    <a:pt x="4670" y="2050"/>
                    <a:pt x="4937" y="1950"/>
                  </a:cubicBezTo>
                  <a:cubicBezTo>
                    <a:pt x="5004" y="1917"/>
                    <a:pt x="5104" y="1883"/>
                    <a:pt x="5170" y="1883"/>
                  </a:cubicBezTo>
                  <a:lnTo>
                    <a:pt x="5204" y="1883"/>
                  </a:lnTo>
                  <a:cubicBezTo>
                    <a:pt x="5270" y="1883"/>
                    <a:pt x="5304" y="1850"/>
                    <a:pt x="5371" y="1816"/>
                  </a:cubicBezTo>
                  <a:cubicBezTo>
                    <a:pt x="5475" y="1794"/>
                    <a:pt x="5579" y="1783"/>
                    <a:pt x="5681" y="1783"/>
                  </a:cubicBezTo>
                  <a:close/>
                  <a:moveTo>
                    <a:pt x="6029" y="1"/>
                  </a:moveTo>
                  <a:cubicBezTo>
                    <a:pt x="5815" y="1"/>
                    <a:pt x="5594" y="27"/>
                    <a:pt x="5371" y="82"/>
                  </a:cubicBezTo>
                  <a:cubicBezTo>
                    <a:pt x="5270" y="115"/>
                    <a:pt x="5137" y="115"/>
                    <a:pt x="5037" y="149"/>
                  </a:cubicBezTo>
                  <a:cubicBezTo>
                    <a:pt x="4770" y="249"/>
                    <a:pt x="4537" y="315"/>
                    <a:pt x="4270" y="449"/>
                  </a:cubicBezTo>
                  <a:cubicBezTo>
                    <a:pt x="3236" y="882"/>
                    <a:pt x="2335" y="1583"/>
                    <a:pt x="1601" y="2450"/>
                  </a:cubicBezTo>
                  <a:cubicBezTo>
                    <a:pt x="1568" y="2617"/>
                    <a:pt x="1501" y="2717"/>
                    <a:pt x="1434" y="2784"/>
                  </a:cubicBezTo>
                  <a:lnTo>
                    <a:pt x="1368" y="2884"/>
                  </a:lnTo>
                  <a:cubicBezTo>
                    <a:pt x="1334" y="2917"/>
                    <a:pt x="1301" y="2984"/>
                    <a:pt x="1268" y="3017"/>
                  </a:cubicBezTo>
                  <a:cubicBezTo>
                    <a:pt x="1234" y="3084"/>
                    <a:pt x="1201" y="3117"/>
                    <a:pt x="1201" y="3151"/>
                  </a:cubicBezTo>
                  <a:cubicBezTo>
                    <a:pt x="1168" y="3184"/>
                    <a:pt x="1134" y="3251"/>
                    <a:pt x="1101" y="3284"/>
                  </a:cubicBezTo>
                  <a:cubicBezTo>
                    <a:pt x="1067" y="3318"/>
                    <a:pt x="1001" y="3451"/>
                    <a:pt x="967" y="3518"/>
                  </a:cubicBezTo>
                  <a:cubicBezTo>
                    <a:pt x="934" y="3584"/>
                    <a:pt x="867" y="3684"/>
                    <a:pt x="834" y="3785"/>
                  </a:cubicBezTo>
                  <a:cubicBezTo>
                    <a:pt x="801" y="3818"/>
                    <a:pt x="801" y="3851"/>
                    <a:pt x="801" y="3885"/>
                  </a:cubicBezTo>
                  <a:cubicBezTo>
                    <a:pt x="734" y="3985"/>
                    <a:pt x="667" y="4118"/>
                    <a:pt x="634" y="4218"/>
                  </a:cubicBezTo>
                  <a:cubicBezTo>
                    <a:pt x="567" y="4418"/>
                    <a:pt x="467" y="4652"/>
                    <a:pt x="400" y="4852"/>
                  </a:cubicBezTo>
                  <a:lnTo>
                    <a:pt x="100" y="5853"/>
                  </a:lnTo>
                  <a:cubicBezTo>
                    <a:pt x="67" y="6019"/>
                    <a:pt x="33" y="6186"/>
                    <a:pt x="0" y="6353"/>
                  </a:cubicBezTo>
                  <a:lnTo>
                    <a:pt x="0" y="6453"/>
                  </a:lnTo>
                  <a:cubicBezTo>
                    <a:pt x="0" y="6486"/>
                    <a:pt x="0" y="6520"/>
                    <a:pt x="0" y="6520"/>
                  </a:cubicBezTo>
                  <a:cubicBezTo>
                    <a:pt x="0" y="6553"/>
                    <a:pt x="0" y="6587"/>
                    <a:pt x="0" y="6620"/>
                  </a:cubicBezTo>
                  <a:lnTo>
                    <a:pt x="0" y="6720"/>
                  </a:lnTo>
                  <a:cubicBezTo>
                    <a:pt x="0" y="6753"/>
                    <a:pt x="0" y="6753"/>
                    <a:pt x="0" y="6787"/>
                  </a:cubicBezTo>
                  <a:lnTo>
                    <a:pt x="0" y="6953"/>
                  </a:lnTo>
                  <a:cubicBezTo>
                    <a:pt x="0" y="7020"/>
                    <a:pt x="33" y="7120"/>
                    <a:pt x="33" y="7220"/>
                  </a:cubicBezTo>
                  <a:cubicBezTo>
                    <a:pt x="67" y="7254"/>
                    <a:pt x="67" y="7320"/>
                    <a:pt x="100" y="7354"/>
                  </a:cubicBezTo>
                  <a:lnTo>
                    <a:pt x="100" y="7387"/>
                  </a:lnTo>
                  <a:cubicBezTo>
                    <a:pt x="100" y="7454"/>
                    <a:pt x="133" y="7521"/>
                    <a:pt x="167" y="7587"/>
                  </a:cubicBezTo>
                  <a:lnTo>
                    <a:pt x="200" y="7687"/>
                  </a:lnTo>
                  <a:lnTo>
                    <a:pt x="234" y="7754"/>
                  </a:lnTo>
                  <a:cubicBezTo>
                    <a:pt x="267" y="7821"/>
                    <a:pt x="300" y="7887"/>
                    <a:pt x="334" y="7954"/>
                  </a:cubicBezTo>
                  <a:cubicBezTo>
                    <a:pt x="434" y="8154"/>
                    <a:pt x="567" y="8321"/>
                    <a:pt x="701" y="8455"/>
                  </a:cubicBezTo>
                  <a:cubicBezTo>
                    <a:pt x="801" y="8555"/>
                    <a:pt x="867" y="8621"/>
                    <a:pt x="934" y="8688"/>
                  </a:cubicBezTo>
                  <a:lnTo>
                    <a:pt x="1067" y="8788"/>
                  </a:lnTo>
                  <a:cubicBezTo>
                    <a:pt x="1101" y="8788"/>
                    <a:pt x="1134" y="8821"/>
                    <a:pt x="1168" y="8855"/>
                  </a:cubicBezTo>
                  <a:lnTo>
                    <a:pt x="1268" y="8888"/>
                  </a:lnTo>
                  <a:cubicBezTo>
                    <a:pt x="1268" y="8922"/>
                    <a:pt x="1301" y="8955"/>
                    <a:pt x="1334" y="8955"/>
                  </a:cubicBezTo>
                  <a:lnTo>
                    <a:pt x="1468" y="9022"/>
                  </a:lnTo>
                  <a:cubicBezTo>
                    <a:pt x="1568" y="9055"/>
                    <a:pt x="1635" y="9122"/>
                    <a:pt x="1735" y="9122"/>
                  </a:cubicBezTo>
                  <a:cubicBezTo>
                    <a:pt x="1801" y="9155"/>
                    <a:pt x="1868" y="9188"/>
                    <a:pt x="1935" y="9188"/>
                  </a:cubicBezTo>
                  <a:cubicBezTo>
                    <a:pt x="1968" y="9222"/>
                    <a:pt x="2001" y="9222"/>
                    <a:pt x="2035" y="9222"/>
                  </a:cubicBezTo>
                  <a:lnTo>
                    <a:pt x="2068" y="9222"/>
                  </a:lnTo>
                  <a:lnTo>
                    <a:pt x="2302" y="9255"/>
                  </a:lnTo>
                  <a:lnTo>
                    <a:pt x="2702" y="9255"/>
                  </a:lnTo>
                  <a:cubicBezTo>
                    <a:pt x="2902" y="9255"/>
                    <a:pt x="3102" y="9222"/>
                    <a:pt x="3269" y="9188"/>
                  </a:cubicBezTo>
                  <a:cubicBezTo>
                    <a:pt x="4837" y="8788"/>
                    <a:pt x="6204" y="7887"/>
                    <a:pt x="7172" y="6620"/>
                  </a:cubicBezTo>
                  <a:cubicBezTo>
                    <a:pt x="7672" y="5986"/>
                    <a:pt x="8039" y="5252"/>
                    <a:pt x="8273" y="4485"/>
                  </a:cubicBezTo>
                  <a:lnTo>
                    <a:pt x="8506" y="3684"/>
                  </a:lnTo>
                  <a:lnTo>
                    <a:pt x="8573" y="3484"/>
                  </a:lnTo>
                  <a:cubicBezTo>
                    <a:pt x="9107" y="1703"/>
                    <a:pt x="7766" y="1"/>
                    <a:pt x="60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2744;p62">
              <a:extLst>
                <a:ext uri="{FF2B5EF4-FFF2-40B4-BE49-F238E27FC236}">
                  <a16:creationId xmlns:a16="http://schemas.microsoft.com/office/drawing/2014/main" id="{3EBAC10A-8766-1AD6-C02A-E9A39D5D2FEC}"/>
                </a:ext>
              </a:extLst>
            </p:cNvPr>
            <p:cNvSpPr/>
            <p:nvPr/>
          </p:nvSpPr>
          <p:spPr>
            <a:xfrm>
              <a:off x="6163838" y="2095365"/>
              <a:ext cx="609" cy="1199"/>
            </a:xfrm>
            <a:custGeom>
              <a:avLst/>
              <a:gdLst/>
              <a:ahLst/>
              <a:cxnLst/>
              <a:rect l="l" t="t" r="r" b="b"/>
              <a:pathLst>
                <a:path w="34" h="67" extrusionOk="0">
                  <a:moveTo>
                    <a:pt x="0" y="0"/>
                  </a:moveTo>
                  <a:cubicBezTo>
                    <a:pt x="0" y="17"/>
                    <a:pt x="8" y="25"/>
                    <a:pt x="17" y="34"/>
                  </a:cubicBezTo>
                  <a:lnTo>
                    <a:pt x="0" y="0"/>
                  </a:lnTo>
                  <a:close/>
                  <a:moveTo>
                    <a:pt x="17" y="34"/>
                  </a:moveTo>
                  <a:lnTo>
                    <a:pt x="33" y="67"/>
                  </a:lnTo>
                  <a:cubicBezTo>
                    <a:pt x="33" y="50"/>
                    <a:pt x="25" y="42"/>
                    <a:pt x="17" y="34"/>
                  </a:cubicBezTo>
                  <a:close/>
                </a:path>
              </a:pathLst>
            </a:custGeom>
            <a:solidFill>
              <a:srgbClr val="99CA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2745;p62">
              <a:extLst>
                <a:ext uri="{FF2B5EF4-FFF2-40B4-BE49-F238E27FC236}">
                  <a16:creationId xmlns:a16="http://schemas.microsoft.com/office/drawing/2014/main" id="{92784585-5BFD-9827-5536-5AAF68A9478F}"/>
                </a:ext>
              </a:extLst>
            </p:cNvPr>
            <p:cNvSpPr/>
            <p:nvPr/>
          </p:nvSpPr>
          <p:spPr>
            <a:xfrm>
              <a:off x="6131582" y="2078038"/>
              <a:ext cx="18" cy="18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solidFill>
              <a:srgbClr val="99CA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2746;p62">
              <a:extLst>
                <a:ext uri="{FF2B5EF4-FFF2-40B4-BE49-F238E27FC236}">
                  <a16:creationId xmlns:a16="http://schemas.microsoft.com/office/drawing/2014/main" id="{33D5CD90-15FC-D6BF-5221-9001ED6BCC6F}"/>
                </a:ext>
              </a:extLst>
            </p:cNvPr>
            <p:cNvSpPr/>
            <p:nvPr/>
          </p:nvSpPr>
          <p:spPr>
            <a:xfrm>
              <a:off x="6059928" y="2120443"/>
              <a:ext cx="65102" cy="75842"/>
            </a:xfrm>
            <a:custGeom>
              <a:avLst/>
              <a:gdLst/>
              <a:ahLst/>
              <a:cxnLst/>
              <a:rect l="l" t="t" r="r" b="b"/>
              <a:pathLst>
                <a:path w="3637" h="4237" extrusionOk="0">
                  <a:moveTo>
                    <a:pt x="3070" y="0"/>
                  </a:moveTo>
                  <a:lnTo>
                    <a:pt x="1" y="3770"/>
                  </a:lnTo>
                  <a:lnTo>
                    <a:pt x="601" y="4237"/>
                  </a:lnTo>
                  <a:lnTo>
                    <a:pt x="3637" y="467"/>
                  </a:lnTo>
                  <a:lnTo>
                    <a:pt x="307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2747;p62">
              <a:extLst>
                <a:ext uri="{FF2B5EF4-FFF2-40B4-BE49-F238E27FC236}">
                  <a16:creationId xmlns:a16="http://schemas.microsoft.com/office/drawing/2014/main" id="{F88BEF5D-3C76-7A68-479B-F22F081213F1}"/>
                </a:ext>
              </a:extLst>
            </p:cNvPr>
            <p:cNvSpPr/>
            <p:nvPr/>
          </p:nvSpPr>
          <p:spPr>
            <a:xfrm>
              <a:off x="6114273" y="2097155"/>
              <a:ext cx="80031" cy="36444"/>
            </a:xfrm>
            <a:custGeom>
              <a:avLst/>
              <a:gdLst/>
              <a:ahLst/>
              <a:cxnLst/>
              <a:rect l="l" t="t" r="r" b="b"/>
              <a:pathLst>
                <a:path w="4471" h="2036" extrusionOk="0">
                  <a:moveTo>
                    <a:pt x="4470" y="0"/>
                  </a:moveTo>
                  <a:lnTo>
                    <a:pt x="3069" y="434"/>
                  </a:lnTo>
                  <a:lnTo>
                    <a:pt x="2802" y="501"/>
                  </a:lnTo>
                  <a:lnTo>
                    <a:pt x="534" y="1168"/>
                  </a:lnTo>
                  <a:lnTo>
                    <a:pt x="0" y="1301"/>
                  </a:lnTo>
                  <a:lnTo>
                    <a:pt x="100" y="1701"/>
                  </a:lnTo>
                  <a:lnTo>
                    <a:pt x="201" y="2035"/>
                  </a:lnTo>
                  <a:lnTo>
                    <a:pt x="434" y="1968"/>
                  </a:lnTo>
                  <a:lnTo>
                    <a:pt x="2536" y="1335"/>
                  </a:lnTo>
                  <a:lnTo>
                    <a:pt x="3336" y="1101"/>
                  </a:lnTo>
                  <a:lnTo>
                    <a:pt x="4270" y="834"/>
                  </a:lnTo>
                  <a:lnTo>
                    <a:pt x="4337" y="634"/>
                  </a:lnTo>
                  <a:cubicBezTo>
                    <a:pt x="4404" y="434"/>
                    <a:pt x="4437" y="234"/>
                    <a:pt x="44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2748;p62">
              <a:extLst>
                <a:ext uri="{FF2B5EF4-FFF2-40B4-BE49-F238E27FC236}">
                  <a16:creationId xmlns:a16="http://schemas.microsoft.com/office/drawing/2014/main" id="{DB34B3BE-300D-C06F-9DA5-A8EC450D62F9}"/>
                </a:ext>
              </a:extLst>
            </p:cNvPr>
            <p:cNvSpPr/>
            <p:nvPr/>
          </p:nvSpPr>
          <p:spPr>
            <a:xfrm>
              <a:off x="6110084" y="2049380"/>
              <a:ext cx="19135" cy="78832"/>
            </a:xfrm>
            <a:custGeom>
              <a:avLst/>
              <a:gdLst/>
              <a:ahLst/>
              <a:cxnLst/>
              <a:rect l="l" t="t" r="r" b="b"/>
              <a:pathLst>
                <a:path w="1069" h="4404" extrusionOk="0">
                  <a:moveTo>
                    <a:pt x="1068" y="1"/>
                  </a:moveTo>
                  <a:lnTo>
                    <a:pt x="301" y="268"/>
                  </a:lnTo>
                  <a:lnTo>
                    <a:pt x="201" y="1735"/>
                  </a:lnTo>
                  <a:lnTo>
                    <a:pt x="168" y="2035"/>
                  </a:lnTo>
                  <a:lnTo>
                    <a:pt x="1" y="4270"/>
                  </a:lnTo>
                  <a:lnTo>
                    <a:pt x="1" y="4337"/>
                  </a:lnTo>
                  <a:lnTo>
                    <a:pt x="368" y="4370"/>
                  </a:lnTo>
                  <a:lnTo>
                    <a:pt x="768" y="4404"/>
                  </a:lnTo>
                  <a:lnTo>
                    <a:pt x="768" y="4370"/>
                  </a:lnTo>
                  <a:lnTo>
                    <a:pt x="801" y="3837"/>
                  </a:lnTo>
                  <a:lnTo>
                    <a:pt x="935" y="1702"/>
                  </a:lnTo>
                  <a:lnTo>
                    <a:pt x="968" y="1602"/>
                  </a:lnTo>
                  <a:lnTo>
                    <a:pt x="106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2749;p62">
              <a:extLst>
                <a:ext uri="{FF2B5EF4-FFF2-40B4-BE49-F238E27FC236}">
                  <a16:creationId xmlns:a16="http://schemas.microsoft.com/office/drawing/2014/main" id="{C00B5BFF-4E07-EE9D-FBA7-5BE385B031BD}"/>
                </a:ext>
              </a:extLst>
            </p:cNvPr>
            <p:cNvSpPr/>
            <p:nvPr/>
          </p:nvSpPr>
          <p:spPr>
            <a:xfrm>
              <a:off x="5502254" y="2078038"/>
              <a:ext cx="158845" cy="166022"/>
            </a:xfrm>
            <a:custGeom>
              <a:avLst/>
              <a:gdLst/>
              <a:ahLst/>
              <a:cxnLst/>
              <a:rect l="l" t="t" r="r" b="b"/>
              <a:pathLst>
                <a:path w="8874" h="9275" extrusionOk="0">
                  <a:moveTo>
                    <a:pt x="6205" y="1"/>
                  </a:moveTo>
                  <a:cubicBezTo>
                    <a:pt x="5971" y="1"/>
                    <a:pt x="5738" y="34"/>
                    <a:pt x="5504" y="101"/>
                  </a:cubicBezTo>
                  <a:cubicBezTo>
                    <a:pt x="4170" y="401"/>
                    <a:pt x="2936" y="1135"/>
                    <a:pt x="2002" y="2136"/>
                  </a:cubicBezTo>
                  <a:lnTo>
                    <a:pt x="1902" y="2102"/>
                  </a:lnTo>
                  <a:lnTo>
                    <a:pt x="1768" y="2403"/>
                  </a:lnTo>
                  <a:cubicBezTo>
                    <a:pt x="1702" y="2503"/>
                    <a:pt x="1635" y="2569"/>
                    <a:pt x="1568" y="2636"/>
                  </a:cubicBezTo>
                  <a:cubicBezTo>
                    <a:pt x="1068" y="3303"/>
                    <a:pt x="701" y="4037"/>
                    <a:pt x="467" y="4804"/>
                  </a:cubicBezTo>
                  <a:lnTo>
                    <a:pt x="167" y="5805"/>
                  </a:lnTo>
                  <a:cubicBezTo>
                    <a:pt x="167" y="5838"/>
                    <a:pt x="167" y="5838"/>
                    <a:pt x="167" y="5872"/>
                  </a:cubicBezTo>
                  <a:cubicBezTo>
                    <a:pt x="134" y="5905"/>
                    <a:pt x="134" y="5972"/>
                    <a:pt x="134" y="6005"/>
                  </a:cubicBezTo>
                  <a:lnTo>
                    <a:pt x="134" y="6072"/>
                  </a:lnTo>
                  <a:cubicBezTo>
                    <a:pt x="134" y="6079"/>
                    <a:pt x="135" y="6082"/>
                    <a:pt x="138" y="6082"/>
                  </a:cubicBezTo>
                  <a:cubicBezTo>
                    <a:pt x="142" y="6082"/>
                    <a:pt x="148" y="6074"/>
                    <a:pt x="148" y="6074"/>
                  </a:cubicBezTo>
                  <a:lnTo>
                    <a:pt x="148" y="6074"/>
                  </a:lnTo>
                  <a:cubicBezTo>
                    <a:pt x="149" y="6074"/>
                    <a:pt x="146" y="6081"/>
                    <a:pt x="134" y="6105"/>
                  </a:cubicBezTo>
                  <a:cubicBezTo>
                    <a:pt x="100" y="6205"/>
                    <a:pt x="100" y="6272"/>
                    <a:pt x="100" y="6339"/>
                  </a:cubicBezTo>
                  <a:cubicBezTo>
                    <a:pt x="0" y="7473"/>
                    <a:pt x="634" y="8574"/>
                    <a:pt x="1702" y="9041"/>
                  </a:cubicBezTo>
                  <a:cubicBezTo>
                    <a:pt x="1802" y="9074"/>
                    <a:pt x="1902" y="9141"/>
                    <a:pt x="2002" y="9174"/>
                  </a:cubicBezTo>
                  <a:cubicBezTo>
                    <a:pt x="2169" y="9207"/>
                    <a:pt x="2369" y="9241"/>
                    <a:pt x="2535" y="9274"/>
                  </a:cubicBezTo>
                  <a:lnTo>
                    <a:pt x="2902" y="9274"/>
                  </a:lnTo>
                  <a:cubicBezTo>
                    <a:pt x="3002" y="9241"/>
                    <a:pt x="3136" y="9241"/>
                    <a:pt x="3236" y="9207"/>
                  </a:cubicBezTo>
                  <a:lnTo>
                    <a:pt x="3436" y="9174"/>
                  </a:lnTo>
                  <a:cubicBezTo>
                    <a:pt x="3670" y="9141"/>
                    <a:pt x="3903" y="9041"/>
                    <a:pt x="4137" y="8974"/>
                  </a:cubicBezTo>
                  <a:cubicBezTo>
                    <a:pt x="5504" y="8474"/>
                    <a:pt x="6672" y="7540"/>
                    <a:pt x="7472" y="6372"/>
                  </a:cubicBezTo>
                  <a:lnTo>
                    <a:pt x="7506" y="6339"/>
                  </a:lnTo>
                  <a:cubicBezTo>
                    <a:pt x="7672" y="6072"/>
                    <a:pt x="7806" y="5838"/>
                    <a:pt x="7939" y="5571"/>
                  </a:cubicBezTo>
                  <a:lnTo>
                    <a:pt x="8406" y="4838"/>
                  </a:lnTo>
                  <a:lnTo>
                    <a:pt x="8306" y="4804"/>
                  </a:lnTo>
                  <a:lnTo>
                    <a:pt x="8340" y="4637"/>
                  </a:lnTo>
                  <a:cubicBezTo>
                    <a:pt x="8373" y="4571"/>
                    <a:pt x="8406" y="4537"/>
                    <a:pt x="8406" y="4471"/>
                  </a:cubicBezTo>
                  <a:lnTo>
                    <a:pt x="8707" y="3470"/>
                  </a:lnTo>
                  <a:cubicBezTo>
                    <a:pt x="8840" y="3036"/>
                    <a:pt x="8873" y="2569"/>
                    <a:pt x="8773" y="2102"/>
                  </a:cubicBezTo>
                  <a:cubicBezTo>
                    <a:pt x="8740" y="2002"/>
                    <a:pt x="8707" y="1869"/>
                    <a:pt x="8673" y="1769"/>
                  </a:cubicBezTo>
                  <a:cubicBezTo>
                    <a:pt x="8640" y="1735"/>
                    <a:pt x="8640" y="1702"/>
                    <a:pt x="8640" y="1669"/>
                  </a:cubicBezTo>
                  <a:cubicBezTo>
                    <a:pt x="8606" y="1602"/>
                    <a:pt x="8573" y="1569"/>
                    <a:pt x="8540" y="1502"/>
                  </a:cubicBezTo>
                  <a:cubicBezTo>
                    <a:pt x="8473" y="1335"/>
                    <a:pt x="8373" y="1168"/>
                    <a:pt x="8240" y="1002"/>
                  </a:cubicBezTo>
                  <a:lnTo>
                    <a:pt x="8206" y="968"/>
                  </a:lnTo>
                  <a:lnTo>
                    <a:pt x="8206" y="968"/>
                  </a:lnTo>
                  <a:cubicBezTo>
                    <a:pt x="8207" y="969"/>
                    <a:pt x="8240" y="1002"/>
                    <a:pt x="8240" y="1035"/>
                  </a:cubicBezTo>
                  <a:cubicBezTo>
                    <a:pt x="8273" y="1235"/>
                    <a:pt x="8273" y="1469"/>
                    <a:pt x="8206" y="1702"/>
                  </a:cubicBezTo>
                  <a:lnTo>
                    <a:pt x="7973" y="2503"/>
                  </a:lnTo>
                  <a:cubicBezTo>
                    <a:pt x="7472" y="4104"/>
                    <a:pt x="6138" y="5371"/>
                    <a:pt x="4504" y="5772"/>
                  </a:cubicBezTo>
                  <a:cubicBezTo>
                    <a:pt x="4370" y="5805"/>
                    <a:pt x="4203" y="5805"/>
                    <a:pt x="4070" y="5805"/>
                  </a:cubicBezTo>
                  <a:cubicBezTo>
                    <a:pt x="3703" y="5772"/>
                    <a:pt x="3369" y="5605"/>
                    <a:pt x="3136" y="5338"/>
                  </a:cubicBezTo>
                  <a:cubicBezTo>
                    <a:pt x="3069" y="5271"/>
                    <a:pt x="3036" y="5171"/>
                    <a:pt x="3002" y="5104"/>
                  </a:cubicBezTo>
                  <a:cubicBezTo>
                    <a:pt x="2836" y="4838"/>
                    <a:pt x="2769" y="4537"/>
                    <a:pt x="2802" y="4237"/>
                  </a:cubicBezTo>
                  <a:cubicBezTo>
                    <a:pt x="2836" y="4170"/>
                    <a:pt x="2836" y="4070"/>
                    <a:pt x="2869" y="4004"/>
                  </a:cubicBezTo>
                  <a:lnTo>
                    <a:pt x="3103" y="3203"/>
                  </a:lnTo>
                  <a:cubicBezTo>
                    <a:pt x="3169" y="3036"/>
                    <a:pt x="3236" y="2836"/>
                    <a:pt x="3303" y="2669"/>
                  </a:cubicBezTo>
                  <a:cubicBezTo>
                    <a:pt x="3903" y="1368"/>
                    <a:pt x="5004" y="401"/>
                    <a:pt x="63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2750;p62">
              <a:extLst>
                <a:ext uri="{FF2B5EF4-FFF2-40B4-BE49-F238E27FC236}">
                  <a16:creationId xmlns:a16="http://schemas.microsoft.com/office/drawing/2014/main" id="{57BF85E0-59FB-2110-BC5E-3DA574ACA8DA}"/>
                </a:ext>
              </a:extLst>
            </p:cNvPr>
            <p:cNvSpPr/>
            <p:nvPr/>
          </p:nvSpPr>
          <p:spPr>
            <a:xfrm>
              <a:off x="5616295" y="2078647"/>
              <a:ext cx="18" cy="18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rgbClr val="2542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2751;p62">
              <a:extLst>
                <a:ext uri="{FF2B5EF4-FFF2-40B4-BE49-F238E27FC236}">
                  <a16:creationId xmlns:a16="http://schemas.microsoft.com/office/drawing/2014/main" id="{C8240DD2-A414-5414-EA1C-AAA9219DAEB5}"/>
                </a:ext>
              </a:extLst>
            </p:cNvPr>
            <p:cNvSpPr/>
            <p:nvPr/>
          </p:nvSpPr>
          <p:spPr>
            <a:xfrm>
              <a:off x="5523752" y="2044977"/>
              <a:ext cx="156822" cy="165647"/>
            </a:xfrm>
            <a:custGeom>
              <a:avLst/>
              <a:gdLst/>
              <a:ahLst/>
              <a:cxnLst/>
              <a:rect l="l" t="t" r="r" b="b"/>
              <a:pathLst>
                <a:path w="8761" h="9254" extrusionOk="0">
                  <a:moveTo>
                    <a:pt x="5671" y="1781"/>
                  </a:moveTo>
                  <a:cubicBezTo>
                    <a:pt x="6303" y="1781"/>
                    <a:pt x="6895" y="2219"/>
                    <a:pt x="7039" y="2882"/>
                  </a:cubicBezTo>
                  <a:cubicBezTo>
                    <a:pt x="7072" y="3049"/>
                    <a:pt x="7072" y="3249"/>
                    <a:pt x="7039" y="3416"/>
                  </a:cubicBezTo>
                  <a:cubicBezTo>
                    <a:pt x="7039" y="3449"/>
                    <a:pt x="7005" y="3516"/>
                    <a:pt x="7005" y="3549"/>
                  </a:cubicBezTo>
                  <a:lnTo>
                    <a:pt x="6772" y="4283"/>
                  </a:lnTo>
                  <a:lnTo>
                    <a:pt x="6738" y="4350"/>
                  </a:lnTo>
                  <a:cubicBezTo>
                    <a:pt x="6271" y="5984"/>
                    <a:pt x="4937" y="7218"/>
                    <a:pt x="3303" y="7619"/>
                  </a:cubicBezTo>
                  <a:cubicBezTo>
                    <a:pt x="3136" y="7652"/>
                    <a:pt x="3002" y="7652"/>
                    <a:pt x="2869" y="7652"/>
                  </a:cubicBezTo>
                  <a:cubicBezTo>
                    <a:pt x="2735" y="7652"/>
                    <a:pt x="2602" y="7619"/>
                    <a:pt x="2502" y="7585"/>
                  </a:cubicBezTo>
                  <a:cubicBezTo>
                    <a:pt x="2268" y="7485"/>
                    <a:pt x="2068" y="7352"/>
                    <a:pt x="1935" y="7185"/>
                  </a:cubicBezTo>
                  <a:cubicBezTo>
                    <a:pt x="1902" y="7185"/>
                    <a:pt x="1902" y="7152"/>
                    <a:pt x="1902" y="7118"/>
                  </a:cubicBezTo>
                  <a:cubicBezTo>
                    <a:pt x="1835" y="7085"/>
                    <a:pt x="1801" y="7018"/>
                    <a:pt x="1768" y="6985"/>
                  </a:cubicBezTo>
                  <a:cubicBezTo>
                    <a:pt x="1601" y="6718"/>
                    <a:pt x="1568" y="6384"/>
                    <a:pt x="1601" y="6084"/>
                  </a:cubicBezTo>
                  <a:cubicBezTo>
                    <a:pt x="1601" y="6017"/>
                    <a:pt x="1635" y="5951"/>
                    <a:pt x="1635" y="5884"/>
                  </a:cubicBezTo>
                  <a:lnTo>
                    <a:pt x="1902" y="5083"/>
                  </a:lnTo>
                  <a:cubicBezTo>
                    <a:pt x="1968" y="4883"/>
                    <a:pt x="2035" y="4717"/>
                    <a:pt x="2102" y="4516"/>
                  </a:cubicBezTo>
                  <a:cubicBezTo>
                    <a:pt x="2535" y="3582"/>
                    <a:pt x="3236" y="2782"/>
                    <a:pt x="4136" y="2281"/>
                  </a:cubicBezTo>
                  <a:cubicBezTo>
                    <a:pt x="4403" y="2148"/>
                    <a:pt x="4670" y="2048"/>
                    <a:pt x="4937" y="1948"/>
                  </a:cubicBezTo>
                  <a:lnTo>
                    <a:pt x="5171" y="1881"/>
                  </a:lnTo>
                  <a:lnTo>
                    <a:pt x="5204" y="1881"/>
                  </a:lnTo>
                  <a:lnTo>
                    <a:pt x="5371" y="1814"/>
                  </a:lnTo>
                  <a:cubicBezTo>
                    <a:pt x="5471" y="1792"/>
                    <a:pt x="5572" y="1781"/>
                    <a:pt x="5671" y="1781"/>
                  </a:cubicBezTo>
                  <a:close/>
                  <a:moveTo>
                    <a:pt x="5988" y="0"/>
                  </a:moveTo>
                  <a:cubicBezTo>
                    <a:pt x="5775" y="0"/>
                    <a:pt x="5557" y="26"/>
                    <a:pt x="5337" y="80"/>
                  </a:cubicBezTo>
                  <a:cubicBezTo>
                    <a:pt x="5237" y="113"/>
                    <a:pt x="5137" y="113"/>
                    <a:pt x="5037" y="147"/>
                  </a:cubicBezTo>
                  <a:cubicBezTo>
                    <a:pt x="4770" y="247"/>
                    <a:pt x="4503" y="313"/>
                    <a:pt x="4237" y="447"/>
                  </a:cubicBezTo>
                  <a:cubicBezTo>
                    <a:pt x="3202" y="880"/>
                    <a:pt x="2302" y="1581"/>
                    <a:pt x="1568" y="2448"/>
                  </a:cubicBezTo>
                  <a:cubicBezTo>
                    <a:pt x="1568" y="2615"/>
                    <a:pt x="1501" y="2715"/>
                    <a:pt x="1435" y="2782"/>
                  </a:cubicBezTo>
                  <a:lnTo>
                    <a:pt x="1368" y="2882"/>
                  </a:lnTo>
                  <a:lnTo>
                    <a:pt x="1268" y="3015"/>
                  </a:lnTo>
                  <a:cubicBezTo>
                    <a:pt x="1234" y="3082"/>
                    <a:pt x="1201" y="3115"/>
                    <a:pt x="1201" y="3149"/>
                  </a:cubicBezTo>
                  <a:lnTo>
                    <a:pt x="1101" y="3282"/>
                  </a:lnTo>
                  <a:cubicBezTo>
                    <a:pt x="1068" y="3349"/>
                    <a:pt x="1001" y="3449"/>
                    <a:pt x="968" y="3516"/>
                  </a:cubicBezTo>
                  <a:cubicBezTo>
                    <a:pt x="901" y="3616"/>
                    <a:pt x="867" y="3682"/>
                    <a:pt x="834" y="3783"/>
                  </a:cubicBezTo>
                  <a:cubicBezTo>
                    <a:pt x="801" y="3816"/>
                    <a:pt x="767" y="3849"/>
                    <a:pt x="767" y="3883"/>
                  </a:cubicBezTo>
                  <a:cubicBezTo>
                    <a:pt x="734" y="3983"/>
                    <a:pt x="667" y="4116"/>
                    <a:pt x="634" y="4216"/>
                  </a:cubicBezTo>
                  <a:cubicBezTo>
                    <a:pt x="534" y="4416"/>
                    <a:pt x="467" y="4650"/>
                    <a:pt x="400" y="4850"/>
                  </a:cubicBezTo>
                  <a:lnTo>
                    <a:pt x="100" y="5851"/>
                  </a:lnTo>
                  <a:cubicBezTo>
                    <a:pt x="34" y="6017"/>
                    <a:pt x="0" y="6184"/>
                    <a:pt x="0" y="6351"/>
                  </a:cubicBezTo>
                  <a:cubicBezTo>
                    <a:pt x="0" y="6384"/>
                    <a:pt x="0" y="6418"/>
                    <a:pt x="0" y="6451"/>
                  </a:cubicBezTo>
                  <a:lnTo>
                    <a:pt x="0" y="6518"/>
                  </a:lnTo>
                  <a:cubicBezTo>
                    <a:pt x="0" y="6551"/>
                    <a:pt x="0" y="6585"/>
                    <a:pt x="0" y="6618"/>
                  </a:cubicBezTo>
                  <a:lnTo>
                    <a:pt x="0" y="6718"/>
                  </a:lnTo>
                  <a:cubicBezTo>
                    <a:pt x="0" y="6751"/>
                    <a:pt x="0" y="6751"/>
                    <a:pt x="0" y="6785"/>
                  </a:cubicBezTo>
                  <a:lnTo>
                    <a:pt x="0" y="6951"/>
                  </a:lnTo>
                  <a:cubicBezTo>
                    <a:pt x="0" y="7018"/>
                    <a:pt x="34" y="7118"/>
                    <a:pt x="34" y="7218"/>
                  </a:cubicBezTo>
                  <a:cubicBezTo>
                    <a:pt x="67" y="7252"/>
                    <a:pt x="67" y="7318"/>
                    <a:pt x="100" y="7352"/>
                  </a:cubicBezTo>
                  <a:lnTo>
                    <a:pt x="100" y="7385"/>
                  </a:lnTo>
                  <a:cubicBezTo>
                    <a:pt x="100" y="7452"/>
                    <a:pt x="134" y="7519"/>
                    <a:pt x="167" y="7585"/>
                  </a:cubicBezTo>
                  <a:cubicBezTo>
                    <a:pt x="167" y="7619"/>
                    <a:pt x="200" y="7652"/>
                    <a:pt x="200" y="7685"/>
                  </a:cubicBezTo>
                  <a:lnTo>
                    <a:pt x="200" y="7752"/>
                  </a:lnTo>
                  <a:cubicBezTo>
                    <a:pt x="234" y="7819"/>
                    <a:pt x="267" y="7885"/>
                    <a:pt x="334" y="7952"/>
                  </a:cubicBezTo>
                  <a:cubicBezTo>
                    <a:pt x="434" y="8152"/>
                    <a:pt x="567" y="8319"/>
                    <a:pt x="701" y="8453"/>
                  </a:cubicBezTo>
                  <a:cubicBezTo>
                    <a:pt x="767" y="8553"/>
                    <a:pt x="834" y="8619"/>
                    <a:pt x="934" y="8686"/>
                  </a:cubicBezTo>
                  <a:lnTo>
                    <a:pt x="1034" y="8786"/>
                  </a:lnTo>
                  <a:lnTo>
                    <a:pt x="1168" y="8853"/>
                  </a:lnTo>
                  <a:cubicBezTo>
                    <a:pt x="1168" y="8886"/>
                    <a:pt x="1201" y="8886"/>
                    <a:pt x="1234" y="8886"/>
                  </a:cubicBezTo>
                  <a:cubicBezTo>
                    <a:pt x="1268" y="8920"/>
                    <a:pt x="1301" y="8953"/>
                    <a:pt x="1334" y="8953"/>
                  </a:cubicBezTo>
                  <a:lnTo>
                    <a:pt x="1435" y="9020"/>
                  </a:lnTo>
                  <a:cubicBezTo>
                    <a:pt x="1535" y="9053"/>
                    <a:pt x="1635" y="9120"/>
                    <a:pt x="1735" y="9120"/>
                  </a:cubicBezTo>
                  <a:cubicBezTo>
                    <a:pt x="1801" y="9153"/>
                    <a:pt x="1868" y="9186"/>
                    <a:pt x="1935" y="9186"/>
                  </a:cubicBezTo>
                  <a:cubicBezTo>
                    <a:pt x="1935" y="9220"/>
                    <a:pt x="1968" y="9220"/>
                    <a:pt x="2002" y="9220"/>
                  </a:cubicBezTo>
                  <a:lnTo>
                    <a:pt x="2035" y="9220"/>
                  </a:lnTo>
                  <a:lnTo>
                    <a:pt x="2302" y="9253"/>
                  </a:lnTo>
                  <a:lnTo>
                    <a:pt x="2702" y="9253"/>
                  </a:lnTo>
                  <a:cubicBezTo>
                    <a:pt x="2869" y="9253"/>
                    <a:pt x="3069" y="9220"/>
                    <a:pt x="3269" y="9186"/>
                  </a:cubicBezTo>
                  <a:cubicBezTo>
                    <a:pt x="4804" y="8786"/>
                    <a:pt x="6205" y="7885"/>
                    <a:pt x="7172" y="6618"/>
                  </a:cubicBezTo>
                  <a:cubicBezTo>
                    <a:pt x="7639" y="5984"/>
                    <a:pt x="8006" y="5250"/>
                    <a:pt x="8273" y="4483"/>
                  </a:cubicBezTo>
                  <a:lnTo>
                    <a:pt x="8506" y="3682"/>
                  </a:lnTo>
                  <a:lnTo>
                    <a:pt x="8573" y="3482"/>
                  </a:lnTo>
                  <a:cubicBezTo>
                    <a:pt x="8606" y="3282"/>
                    <a:pt x="8673" y="3049"/>
                    <a:pt x="8673" y="2849"/>
                  </a:cubicBezTo>
                  <a:cubicBezTo>
                    <a:pt x="8761" y="1271"/>
                    <a:pt x="7492" y="0"/>
                    <a:pt x="598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2752;p62">
              <a:extLst>
                <a:ext uri="{FF2B5EF4-FFF2-40B4-BE49-F238E27FC236}">
                  <a16:creationId xmlns:a16="http://schemas.microsoft.com/office/drawing/2014/main" id="{C2395CBB-47B5-A7C8-8A1C-ACB5C2D54C34}"/>
                </a:ext>
              </a:extLst>
            </p:cNvPr>
            <p:cNvSpPr/>
            <p:nvPr/>
          </p:nvSpPr>
          <p:spPr>
            <a:xfrm>
              <a:off x="5649141" y="2095365"/>
              <a:ext cx="609" cy="1199"/>
            </a:xfrm>
            <a:custGeom>
              <a:avLst/>
              <a:gdLst/>
              <a:ahLst/>
              <a:cxnLst/>
              <a:rect l="l" t="t" r="r" b="b"/>
              <a:pathLst>
                <a:path w="34" h="67" extrusionOk="0">
                  <a:moveTo>
                    <a:pt x="0" y="0"/>
                  </a:moveTo>
                  <a:cubicBezTo>
                    <a:pt x="0" y="17"/>
                    <a:pt x="9" y="25"/>
                    <a:pt x="17" y="34"/>
                  </a:cubicBezTo>
                  <a:lnTo>
                    <a:pt x="17" y="34"/>
                  </a:lnTo>
                  <a:lnTo>
                    <a:pt x="0" y="0"/>
                  </a:lnTo>
                  <a:close/>
                  <a:moveTo>
                    <a:pt x="17" y="34"/>
                  </a:moveTo>
                  <a:lnTo>
                    <a:pt x="34" y="67"/>
                  </a:lnTo>
                  <a:cubicBezTo>
                    <a:pt x="34" y="50"/>
                    <a:pt x="25" y="42"/>
                    <a:pt x="17" y="34"/>
                  </a:cubicBezTo>
                  <a:close/>
                </a:path>
              </a:pathLst>
            </a:custGeom>
            <a:solidFill>
              <a:srgbClr val="99CA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2753;p62">
              <a:extLst>
                <a:ext uri="{FF2B5EF4-FFF2-40B4-BE49-F238E27FC236}">
                  <a16:creationId xmlns:a16="http://schemas.microsoft.com/office/drawing/2014/main" id="{06AEFB3A-61D6-6669-FF15-7351B76704AE}"/>
                </a:ext>
              </a:extLst>
            </p:cNvPr>
            <p:cNvSpPr/>
            <p:nvPr/>
          </p:nvSpPr>
          <p:spPr>
            <a:xfrm>
              <a:off x="5616295" y="2078038"/>
              <a:ext cx="18" cy="18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solidFill>
              <a:srgbClr val="99CA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2754;p62">
              <a:extLst>
                <a:ext uri="{FF2B5EF4-FFF2-40B4-BE49-F238E27FC236}">
                  <a16:creationId xmlns:a16="http://schemas.microsoft.com/office/drawing/2014/main" id="{E60BB5E8-9B9C-2B91-BFFC-75B9E7C4C56F}"/>
                </a:ext>
              </a:extLst>
            </p:cNvPr>
            <p:cNvSpPr/>
            <p:nvPr/>
          </p:nvSpPr>
          <p:spPr>
            <a:xfrm>
              <a:off x="5545250" y="2120443"/>
              <a:ext cx="65084" cy="75842"/>
            </a:xfrm>
            <a:custGeom>
              <a:avLst/>
              <a:gdLst/>
              <a:ahLst/>
              <a:cxnLst/>
              <a:rect l="l" t="t" r="r" b="b"/>
              <a:pathLst>
                <a:path w="3636" h="4237" extrusionOk="0">
                  <a:moveTo>
                    <a:pt x="3036" y="0"/>
                  </a:moveTo>
                  <a:lnTo>
                    <a:pt x="0" y="3770"/>
                  </a:lnTo>
                  <a:lnTo>
                    <a:pt x="600" y="4237"/>
                  </a:lnTo>
                  <a:lnTo>
                    <a:pt x="3636" y="467"/>
                  </a:lnTo>
                  <a:lnTo>
                    <a:pt x="303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2755;p62">
              <a:extLst>
                <a:ext uri="{FF2B5EF4-FFF2-40B4-BE49-F238E27FC236}">
                  <a16:creationId xmlns:a16="http://schemas.microsoft.com/office/drawing/2014/main" id="{F3253116-1A67-EAF5-2DDF-4BD73EAB65DD}"/>
                </a:ext>
              </a:extLst>
            </p:cNvPr>
            <p:cNvSpPr/>
            <p:nvPr/>
          </p:nvSpPr>
          <p:spPr>
            <a:xfrm>
              <a:off x="5599576" y="2097155"/>
              <a:ext cx="80031" cy="36444"/>
            </a:xfrm>
            <a:custGeom>
              <a:avLst/>
              <a:gdLst/>
              <a:ahLst/>
              <a:cxnLst/>
              <a:rect l="l" t="t" r="r" b="b"/>
              <a:pathLst>
                <a:path w="4471" h="2036" extrusionOk="0">
                  <a:moveTo>
                    <a:pt x="4470" y="0"/>
                  </a:moveTo>
                  <a:lnTo>
                    <a:pt x="3103" y="434"/>
                  </a:lnTo>
                  <a:lnTo>
                    <a:pt x="2836" y="501"/>
                  </a:lnTo>
                  <a:lnTo>
                    <a:pt x="568" y="1168"/>
                  </a:lnTo>
                  <a:lnTo>
                    <a:pt x="34" y="1301"/>
                  </a:lnTo>
                  <a:lnTo>
                    <a:pt x="1" y="1301"/>
                  </a:lnTo>
                  <a:lnTo>
                    <a:pt x="167" y="1701"/>
                  </a:lnTo>
                  <a:lnTo>
                    <a:pt x="267" y="2035"/>
                  </a:lnTo>
                  <a:lnTo>
                    <a:pt x="468" y="1968"/>
                  </a:lnTo>
                  <a:lnTo>
                    <a:pt x="2569" y="1335"/>
                  </a:lnTo>
                  <a:lnTo>
                    <a:pt x="3370" y="1101"/>
                  </a:lnTo>
                  <a:lnTo>
                    <a:pt x="4304" y="834"/>
                  </a:lnTo>
                  <a:lnTo>
                    <a:pt x="4370" y="634"/>
                  </a:lnTo>
                  <a:cubicBezTo>
                    <a:pt x="4437" y="434"/>
                    <a:pt x="4470" y="234"/>
                    <a:pt x="44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2756;p62">
              <a:extLst>
                <a:ext uri="{FF2B5EF4-FFF2-40B4-BE49-F238E27FC236}">
                  <a16:creationId xmlns:a16="http://schemas.microsoft.com/office/drawing/2014/main" id="{6F1F4761-DC51-86FA-550B-635DE35BCDB2}"/>
                </a:ext>
              </a:extLst>
            </p:cNvPr>
            <p:cNvSpPr/>
            <p:nvPr/>
          </p:nvSpPr>
          <p:spPr>
            <a:xfrm>
              <a:off x="5595406" y="2049380"/>
              <a:ext cx="19117" cy="78832"/>
            </a:xfrm>
            <a:custGeom>
              <a:avLst/>
              <a:gdLst/>
              <a:ahLst/>
              <a:cxnLst/>
              <a:rect l="l" t="t" r="r" b="b"/>
              <a:pathLst>
                <a:path w="1068" h="4404" extrusionOk="0">
                  <a:moveTo>
                    <a:pt x="1067" y="1"/>
                  </a:moveTo>
                  <a:lnTo>
                    <a:pt x="300" y="268"/>
                  </a:lnTo>
                  <a:lnTo>
                    <a:pt x="200" y="1735"/>
                  </a:lnTo>
                  <a:lnTo>
                    <a:pt x="167" y="2035"/>
                  </a:lnTo>
                  <a:lnTo>
                    <a:pt x="0" y="4270"/>
                  </a:lnTo>
                  <a:lnTo>
                    <a:pt x="0" y="4337"/>
                  </a:lnTo>
                  <a:lnTo>
                    <a:pt x="367" y="4370"/>
                  </a:lnTo>
                  <a:lnTo>
                    <a:pt x="767" y="4404"/>
                  </a:lnTo>
                  <a:lnTo>
                    <a:pt x="767" y="4370"/>
                  </a:lnTo>
                  <a:lnTo>
                    <a:pt x="801" y="3837"/>
                  </a:lnTo>
                  <a:lnTo>
                    <a:pt x="934" y="1702"/>
                  </a:lnTo>
                  <a:lnTo>
                    <a:pt x="934" y="1602"/>
                  </a:lnTo>
                  <a:lnTo>
                    <a:pt x="106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2757;p62">
              <a:extLst>
                <a:ext uri="{FF2B5EF4-FFF2-40B4-BE49-F238E27FC236}">
                  <a16:creationId xmlns:a16="http://schemas.microsoft.com/office/drawing/2014/main" id="{00D0F44C-ED50-954A-F8CB-483A1B92F775}"/>
                </a:ext>
              </a:extLst>
            </p:cNvPr>
            <p:cNvSpPr/>
            <p:nvPr/>
          </p:nvSpPr>
          <p:spPr>
            <a:xfrm>
              <a:off x="5246105" y="2078038"/>
              <a:ext cx="157055" cy="166022"/>
            </a:xfrm>
            <a:custGeom>
              <a:avLst/>
              <a:gdLst/>
              <a:ahLst/>
              <a:cxnLst/>
              <a:rect l="l" t="t" r="r" b="b"/>
              <a:pathLst>
                <a:path w="8774" h="9275" extrusionOk="0">
                  <a:moveTo>
                    <a:pt x="6138" y="1"/>
                  </a:moveTo>
                  <a:cubicBezTo>
                    <a:pt x="5904" y="1"/>
                    <a:pt x="5671" y="34"/>
                    <a:pt x="5437" y="101"/>
                  </a:cubicBezTo>
                  <a:cubicBezTo>
                    <a:pt x="4103" y="401"/>
                    <a:pt x="2902" y="1135"/>
                    <a:pt x="1968" y="2136"/>
                  </a:cubicBezTo>
                  <a:lnTo>
                    <a:pt x="1868" y="2102"/>
                  </a:lnTo>
                  <a:lnTo>
                    <a:pt x="1735" y="2403"/>
                  </a:lnTo>
                  <a:lnTo>
                    <a:pt x="1501" y="2636"/>
                  </a:lnTo>
                  <a:cubicBezTo>
                    <a:pt x="1001" y="3303"/>
                    <a:pt x="634" y="4037"/>
                    <a:pt x="400" y="4804"/>
                  </a:cubicBezTo>
                  <a:lnTo>
                    <a:pt x="100" y="5805"/>
                  </a:lnTo>
                  <a:cubicBezTo>
                    <a:pt x="100" y="5838"/>
                    <a:pt x="100" y="5838"/>
                    <a:pt x="100" y="5872"/>
                  </a:cubicBezTo>
                  <a:cubicBezTo>
                    <a:pt x="67" y="5905"/>
                    <a:pt x="67" y="5972"/>
                    <a:pt x="67" y="6005"/>
                  </a:cubicBezTo>
                  <a:cubicBezTo>
                    <a:pt x="67" y="6038"/>
                    <a:pt x="67" y="6072"/>
                    <a:pt x="67" y="6072"/>
                  </a:cubicBezTo>
                  <a:lnTo>
                    <a:pt x="67" y="6139"/>
                  </a:lnTo>
                  <a:cubicBezTo>
                    <a:pt x="33" y="6205"/>
                    <a:pt x="33" y="6272"/>
                    <a:pt x="33" y="6339"/>
                  </a:cubicBezTo>
                  <a:cubicBezTo>
                    <a:pt x="0" y="6739"/>
                    <a:pt x="33" y="7173"/>
                    <a:pt x="200" y="7573"/>
                  </a:cubicBezTo>
                  <a:cubicBezTo>
                    <a:pt x="334" y="7873"/>
                    <a:pt x="500" y="8173"/>
                    <a:pt x="734" y="8440"/>
                  </a:cubicBezTo>
                  <a:cubicBezTo>
                    <a:pt x="1001" y="8674"/>
                    <a:pt x="1301" y="8907"/>
                    <a:pt x="1601" y="9041"/>
                  </a:cubicBezTo>
                  <a:cubicBezTo>
                    <a:pt x="1868" y="9174"/>
                    <a:pt x="2168" y="9241"/>
                    <a:pt x="2435" y="9274"/>
                  </a:cubicBezTo>
                  <a:lnTo>
                    <a:pt x="2802" y="9274"/>
                  </a:lnTo>
                  <a:cubicBezTo>
                    <a:pt x="2902" y="9241"/>
                    <a:pt x="3036" y="9241"/>
                    <a:pt x="3169" y="9207"/>
                  </a:cubicBezTo>
                  <a:lnTo>
                    <a:pt x="3336" y="9174"/>
                  </a:lnTo>
                  <a:cubicBezTo>
                    <a:pt x="3603" y="9141"/>
                    <a:pt x="3836" y="9041"/>
                    <a:pt x="4070" y="8974"/>
                  </a:cubicBezTo>
                  <a:cubicBezTo>
                    <a:pt x="5404" y="8474"/>
                    <a:pt x="6571" y="7573"/>
                    <a:pt x="7405" y="6372"/>
                  </a:cubicBezTo>
                  <a:lnTo>
                    <a:pt x="7439" y="6339"/>
                  </a:lnTo>
                  <a:cubicBezTo>
                    <a:pt x="7572" y="6072"/>
                    <a:pt x="7739" y="5838"/>
                    <a:pt x="7872" y="5571"/>
                  </a:cubicBezTo>
                  <a:lnTo>
                    <a:pt x="8306" y="4838"/>
                  </a:lnTo>
                  <a:lnTo>
                    <a:pt x="8206" y="4804"/>
                  </a:lnTo>
                  <a:lnTo>
                    <a:pt x="8273" y="4637"/>
                  </a:lnTo>
                  <a:cubicBezTo>
                    <a:pt x="8273" y="4571"/>
                    <a:pt x="8306" y="4537"/>
                    <a:pt x="8306" y="4471"/>
                  </a:cubicBezTo>
                  <a:lnTo>
                    <a:pt x="8606" y="3470"/>
                  </a:lnTo>
                  <a:cubicBezTo>
                    <a:pt x="8773" y="3036"/>
                    <a:pt x="8773" y="2569"/>
                    <a:pt x="8673" y="2102"/>
                  </a:cubicBezTo>
                  <a:cubicBezTo>
                    <a:pt x="8640" y="2002"/>
                    <a:pt x="8606" y="1869"/>
                    <a:pt x="8573" y="1769"/>
                  </a:cubicBezTo>
                  <a:cubicBezTo>
                    <a:pt x="8573" y="1735"/>
                    <a:pt x="8540" y="1702"/>
                    <a:pt x="8540" y="1669"/>
                  </a:cubicBezTo>
                  <a:cubicBezTo>
                    <a:pt x="8506" y="1602"/>
                    <a:pt x="8473" y="1569"/>
                    <a:pt x="8473" y="1502"/>
                  </a:cubicBezTo>
                  <a:cubicBezTo>
                    <a:pt x="8373" y="1335"/>
                    <a:pt x="8273" y="1168"/>
                    <a:pt x="8139" y="1002"/>
                  </a:cubicBezTo>
                  <a:lnTo>
                    <a:pt x="8106" y="968"/>
                  </a:lnTo>
                  <a:lnTo>
                    <a:pt x="8139" y="1035"/>
                  </a:lnTo>
                  <a:cubicBezTo>
                    <a:pt x="8206" y="1235"/>
                    <a:pt x="8173" y="1469"/>
                    <a:pt x="8106" y="1702"/>
                  </a:cubicBezTo>
                  <a:lnTo>
                    <a:pt x="7872" y="2503"/>
                  </a:lnTo>
                  <a:cubicBezTo>
                    <a:pt x="7372" y="4104"/>
                    <a:pt x="6071" y="5371"/>
                    <a:pt x="4403" y="5772"/>
                  </a:cubicBezTo>
                  <a:cubicBezTo>
                    <a:pt x="4270" y="5805"/>
                    <a:pt x="4136" y="5805"/>
                    <a:pt x="4003" y="5805"/>
                  </a:cubicBezTo>
                  <a:cubicBezTo>
                    <a:pt x="3636" y="5772"/>
                    <a:pt x="3302" y="5605"/>
                    <a:pt x="3069" y="5338"/>
                  </a:cubicBezTo>
                  <a:cubicBezTo>
                    <a:pt x="3002" y="5271"/>
                    <a:pt x="2969" y="5171"/>
                    <a:pt x="2902" y="5104"/>
                  </a:cubicBezTo>
                  <a:cubicBezTo>
                    <a:pt x="2769" y="4838"/>
                    <a:pt x="2702" y="4537"/>
                    <a:pt x="2735" y="4237"/>
                  </a:cubicBezTo>
                  <a:cubicBezTo>
                    <a:pt x="2769" y="4170"/>
                    <a:pt x="2769" y="4070"/>
                    <a:pt x="2802" y="4004"/>
                  </a:cubicBezTo>
                  <a:lnTo>
                    <a:pt x="3036" y="3203"/>
                  </a:lnTo>
                  <a:cubicBezTo>
                    <a:pt x="3102" y="3036"/>
                    <a:pt x="3169" y="2836"/>
                    <a:pt x="3236" y="2669"/>
                  </a:cubicBezTo>
                  <a:cubicBezTo>
                    <a:pt x="3803" y="1368"/>
                    <a:pt x="4937" y="401"/>
                    <a:pt x="63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2758;p62">
              <a:extLst>
                <a:ext uri="{FF2B5EF4-FFF2-40B4-BE49-F238E27FC236}">
                  <a16:creationId xmlns:a16="http://schemas.microsoft.com/office/drawing/2014/main" id="{16297FD6-B50D-8D21-8216-D121624B195C}"/>
                </a:ext>
              </a:extLst>
            </p:cNvPr>
            <p:cNvSpPr/>
            <p:nvPr/>
          </p:nvSpPr>
          <p:spPr>
            <a:xfrm>
              <a:off x="5358947" y="2078647"/>
              <a:ext cx="18" cy="18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rgbClr val="2542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2759;p62">
              <a:extLst>
                <a:ext uri="{FF2B5EF4-FFF2-40B4-BE49-F238E27FC236}">
                  <a16:creationId xmlns:a16="http://schemas.microsoft.com/office/drawing/2014/main" id="{5A67A360-AA99-B85A-852F-204DBE09C790}"/>
                </a:ext>
              </a:extLst>
            </p:cNvPr>
            <p:cNvSpPr/>
            <p:nvPr/>
          </p:nvSpPr>
          <p:spPr>
            <a:xfrm>
              <a:off x="5265795" y="2044977"/>
              <a:ext cx="157431" cy="165647"/>
            </a:xfrm>
            <a:custGeom>
              <a:avLst/>
              <a:gdLst/>
              <a:ahLst/>
              <a:cxnLst/>
              <a:rect l="l" t="t" r="r" b="b"/>
              <a:pathLst>
                <a:path w="8795" h="9254" extrusionOk="0">
                  <a:moveTo>
                    <a:pt x="5682" y="1781"/>
                  </a:moveTo>
                  <a:cubicBezTo>
                    <a:pt x="6328" y="1781"/>
                    <a:pt x="6895" y="2219"/>
                    <a:pt x="7039" y="2882"/>
                  </a:cubicBezTo>
                  <a:cubicBezTo>
                    <a:pt x="7073" y="3049"/>
                    <a:pt x="7073" y="3249"/>
                    <a:pt x="7039" y="3416"/>
                  </a:cubicBezTo>
                  <a:cubicBezTo>
                    <a:pt x="7039" y="3449"/>
                    <a:pt x="7039" y="3516"/>
                    <a:pt x="7006" y="3549"/>
                  </a:cubicBezTo>
                  <a:lnTo>
                    <a:pt x="6806" y="4283"/>
                  </a:lnTo>
                  <a:lnTo>
                    <a:pt x="6772" y="4350"/>
                  </a:lnTo>
                  <a:cubicBezTo>
                    <a:pt x="6272" y="5984"/>
                    <a:pt x="4971" y="7218"/>
                    <a:pt x="3303" y="7619"/>
                  </a:cubicBezTo>
                  <a:cubicBezTo>
                    <a:pt x="3170" y="7652"/>
                    <a:pt x="3036" y="7652"/>
                    <a:pt x="2870" y="7652"/>
                  </a:cubicBezTo>
                  <a:cubicBezTo>
                    <a:pt x="2736" y="7652"/>
                    <a:pt x="2636" y="7619"/>
                    <a:pt x="2503" y="7585"/>
                  </a:cubicBezTo>
                  <a:cubicBezTo>
                    <a:pt x="2303" y="7485"/>
                    <a:pt x="2102" y="7352"/>
                    <a:pt x="1936" y="7185"/>
                  </a:cubicBezTo>
                  <a:lnTo>
                    <a:pt x="1902" y="7118"/>
                  </a:lnTo>
                  <a:cubicBezTo>
                    <a:pt x="1869" y="7085"/>
                    <a:pt x="1836" y="7018"/>
                    <a:pt x="1802" y="6985"/>
                  </a:cubicBezTo>
                  <a:cubicBezTo>
                    <a:pt x="1635" y="6718"/>
                    <a:pt x="1569" y="6384"/>
                    <a:pt x="1635" y="6084"/>
                  </a:cubicBezTo>
                  <a:cubicBezTo>
                    <a:pt x="1635" y="6017"/>
                    <a:pt x="1635" y="5951"/>
                    <a:pt x="1669" y="5884"/>
                  </a:cubicBezTo>
                  <a:lnTo>
                    <a:pt x="1902" y="5083"/>
                  </a:lnTo>
                  <a:cubicBezTo>
                    <a:pt x="2269" y="3883"/>
                    <a:pt x="3070" y="2882"/>
                    <a:pt x="4171" y="2281"/>
                  </a:cubicBezTo>
                  <a:cubicBezTo>
                    <a:pt x="4437" y="2148"/>
                    <a:pt x="4671" y="2048"/>
                    <a:pt x="4938" y="1948"/>
                  </a:cubicBezTo>
                  <a:cubicBezTo>
                    <a:pt x="5038" y="1915"/>
                    <a:pt x="5105" y="1881"/>
                    <a:pt x="5171" y="1881"/>
                  </a:cubicBezTo>
                  <a:lnTo>
                    <a:pt x="5205" y="1881"/>
                  </a:lnTo>
                  <a:lnTo>
                    <a:pt x="5371" y="1814"/>
                  </a:lnTo>
                  <a:cubicBezTo>
                    <a:pt x="5476" y="1792"/>
                    <a:pt x="5580" y="1781"/>
                    <a:pt x="5682" y="1781"/>
                  </a:cubicBezTo>
                  <a:close/>
                  <a:moveTo>
                    <a:pt x="6022" y="0"/>
                  </a:moveTo>
                  <a:cubicBezTo>
                    <a:pt x="5809" y="0"/>
                    <a:pt x="5591" y="26"/>
                    <a:pt x="5371" y="80"/>
                  </a:cubicBezTo>
                  <a:cubicBezTo>
                    <a:pt x="5271" y="113"/>
                    <a:pt x="5171" y="113"/>
                    <a:pt x="5071" y="147"/>
                  </a:cubicBezTo>
                  <a:cubicBezTo>
                    <a:pt x="4804" y="247"/>
                    <a:pt x="4537" y="313"/>
                    <a:pt x="4271" y="447"/>
                  </a:cubicBezTo>
                  <a:cubicBezTo>
                    <a:pt x="3237" y="880"/>
                    <a:pt x="2336" y="1581"/>
                    <a:pt x="1602" y="2448"/>
                  </a:cubicBezTo>
                  <a:lnTo>
                    <a:pt x="1469" y="2782"/>
                  </a:lnTo>
                  <a:lnTo>
                    <a:pt x="1402" y="2882"/>
                  </a:lnTo>
                  <a:lnTo>
                    <a:pt x="1268" y="3015"/>
                  </a:lnTo>
                  <a:cubicBezTo>
                    <a:pt x="1268" y="3082"/>
                    <a:pt x="1235" y="3115"/>
                    <a:pt x="1202" y="3149"/>
                  </a:cubicBezTo>
                  <a:cubicBezTo>
                    <a:pt x="1168" y="3182"/>
                    <a:pt x="1135" y="3249"/>
                    <a:pt x="1135" y="3282"/>
                  </a:cubicBezTo>
                  <a:cubicBezTo>
                    <a:pt x="1068" y="3349"/>
                    <a:pt x="1035" y="3449"/>
                    <a:pt x="968" y="3516"/>
                  </a:cubicBezTo>
                  <a:cubicBezTo>
                    <a:pt x="935" y="3616"/>
                    <a:pt x="868" y="3682"/>
                    <a:pt x="835" y="3783"/>
                  </a:cubicBezTo>
                  <a:cubicBezTo>
                    <a:pt x="835" y="3816"/>
                    <a:pt x="801" y="3849"/>
                    <a:pt x="801" y="3883"/>
                  </a:cubicBezTo>
                  <a:cubicBezTo>
                    <a:pt x="735" y="3983"/>
                    <a:pt x="701" y="4116"/>
                    <a:pt x="635" y="4216"/>
                  </a:cubicBezTo>
                  <a:cubicBezTo>
                    <a:pt x="568" y="4416"/>
                    <a:pt x="468" y="4650"/>
                    <a:pt x="435" y="4850"/>
                  </a:cubicBezTo>
                  <a:lnTo>
                    <a:pt x="101" y="5851"/>
                  </a:lnTo>
                  <a:cubicBezTo>
                    <a:pt x="68" y="6017"/>
                    <a:pt x="34" y="6184"/>
                    <a:pt x="1" y="6351"/>
                  </a:cubicBezTo>
                  <a:cubicBezTo>
                    <a:pt x="1" y="6384"/>
                    <a:pt x="1" y="6418"/>
                    <a:pt x="1" y="6451"/>
                  </a:cubicBezTo>
                  <a:cubicBezTo>
                    <a:pt x="1" y="6484"/>
                    <a:pt x="1" y="6518"/>
                    <a:pt x="1" y="6518"/>
                  </a:cubicBezTo>
                  <a:cubicBezTo>
                    <a:pt x="1" y="6551"/>
                    <a:pt x="1" y="6585"/>
                    <a:pt x="1" y="6618"/>
                  </a:cubicBezTo>
                  <a:lnTo>
                    <a:pt x="1" y="6718"/>
                  </a:lnTo>
                  <a:cubicBezTo>
                    <a:pt x="1" y="6751"/>
                    <a:pt x="1" y="6751"/>
                    <a:pt x="1" y="6785"/>
                  </a:cubicBezTo>
                  <a:cubicBezTo>
                    <a:pt x="1" y="6818"/>
                    <a:pt x="1" y="6885"/>
                    <a:pt x="1" y="6951"/>
                  </a:cubicBezTo>
                  <a:cubicBezTo>
                    <a:pt x="34" y="7018"/>
                    <a:pt x="34" y="7118"/>
                    <a:pt x="68" y="7218"/>
                  </a:cubicBezTo>
                  <a:cubicBezTo>
                    <a:pt x="68" y="7252"/>
                    <a:pt x="68" y="7318"/>
                    <a:pt x="101" y="7352"/>
                  </a:cubicBezTo>
                  <a:lnTo>
                    <a:pt x="101" y="7385"/>
                  </a:lnTo>
                  <a:cubicBezTo>
                    <a:pt x="101" y="7452"/>
                    <a:pt x="134" y="7519"/>
                    <a:pt x="168" y="7585"/>
                  </a:cubicBezTo>
                  <a:cubicBezTo>
                    <a:pt x="168" y="7619"/>
                    <a:pt x="201" y="7652"/>
                    <a:pt x="234" y="7685"/>
                  </a:cubicBezTo>
                  <a:lnTo>
                    <a:pt x="234" y="7752"/>
                  </a:lnTo>
                  <a:cubicBezTo>
                    <a:pt x="268" y="7819"/>
                    <a:pt x="301" y="7885"/>
                    <a:pt x="368" y="7952"/>
                  </a:cubicBezTo>
                  <a:cubicBezTo>
                    <a:pt x="468" y="8152"/>
                    <a:pt x="568" y="8319"/>
                    <a:pt x="735" y="8453"/>
                  </a:cubicBezTo>
                  <a:cubicBezTo>
                    <a:pt x="801" y="8553"/>
                    <a:pt x="868" y="8619"/>
                    <a:pt x="968" y="8686"/>
                  </a:cubicBezTo>
                  <a:cubicBezTo>
                    <a:pt x="1002" y="8719"/>
                    <a:pt x="1035" y="8753"/>
                    <a:pt x="1068" y="8786"/>
                  </a:cubicBezTo>
                  <a:lnTo>
                    <a:pt x="1202" y="8853"/>
                  </a:lnTo>
                  <a:cubicBezTo>
                    <a:pt x="1202" y="8886"/>
                    <a:pt x="1235" y="8886"/>
                    <a:pt x="1268" y="8886"/>
                  </a:cubicBezTo>
                  <a:cubicBezTo>
                    <a:pt x="1302" y="8920"/>
                    <a:pt x="1335" y="8953"/>
                    <a:pt x="1369" y="8953"/>
                  </a:cubicBezTo>
                  <a:lnTo>
                    <a:pt x="1469" y="9020"/>
                  </a:lnTo>
                  <a:cubicBezTo>
                    <a:pt x="1569" y="9053"/>
                    <a:pt x="1669" y="9120"/>
                    <a:pt x="1769" y="9120"/>
                  </a:cubicBezTo>
                  <a:cubicBezTo>
                    <a:pt x="1836" y="9153"/>
                    <a:pt x="1902" y="9186"/>
                    <a:pt x="1969" y="9186"/>
                  </a:cubicBezTo>
                  <a:cubicBezTo>
                    <a:pt x="1969" y="9220"/>
                    <a:pt x="2002" y="9220"/>
                    <a:pt x="2036" y="9220"/>
                  </a:cubicBezTo>
                  <a:lnTo>
                    <a:pt x="2069" y="9220"/>
                  </a:lnTo>
                  <a:cubicBezTo>
                    <a:pt x="2169" y="9220"/>
                    <a:pt x="2236" y="9253"/>
                    <a:pt x="2336" y="9253"/>
                  </a:cubicBezTo>
                  <a:lnTo>
                    <a:pt x="2736" y="9253"/>
                  </a:lnTo>
                  <a:cubicBezTo>
                    <a:pt x="2903" y="9253"/>
                    <a:pt x="3103" y="9220"/>
                    <a:pt x="3303" y="9186"/>
                  </a:cubicBezTo>
                  <a:cubicBezTo>
                    <a:pt x="4838" y="8786"/>
                    <a:pt x="6239" y="7885"/>
                    <a:pt x="7206" y="6618"/>
                  </a:cubicBezTo>
                  <a:cubicBezTo>
                    <a:pt x="7673" y="5984"/>
                    <a:pt x="8040" y="5250"/>
                    <a:pt x="8273" y="4483"/>
                  </a:cubicBezTo>
                  <a:lnTo>
                    <a:pt x="8540" y="3682"/>
                  </a:lnTo>
                  <a:lnTo>
                    <a:pt x="8607" y="3482"/>
                  </a:lnTo>
                  <a:cubicBezTo>
                    <a:pt x="8640" y="3282"/>
                    <a:pt x="8707" y="3049"/>
                    <a:pt x="8707" y="2849"/>
                  </a:cubicBezTo>
                  <a:cubicBezTo>
                    <a:pt x="8795" y="1271"/>
                    <a:pt x="7526" y="0"/>
                    <a:pt x="60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2760;p62">
              <a:extLst>
                <a:ext uri="{FF2B5EF4-FFF2-40B4-BE49-F238E27FC236}">
                  <a16:creationId xmlns:a16="http://schemas.microsoft.com/office/drawing/2014/main" id="{E57C85B0-F34A-2382-7749-3067F70F0C18}"/>
                </a:ext>
              </a:extLst>
            </p:cNvPr>
            <p:cNvSpPr/>
            <p:nvPr/>
          </p:nvSpPr>
          <p:spPr>
            <a:xfrm>
              <a:off x="5391793" y="2095365"/>
              <a:ext cx="609" cy="1199"/>
            </a:xfrm>
            <a:custGeom>
              <a:avLst/>
              <a:gdLst/>
              <a:ahLst/>
              <a:cxnLst/>
              <a:rect l="l" t="t" r="r" b="b"/>
              <a:pathLst>
                <a:path w="34" h="67" extrusionOk="0">
                  <a:moveTo>
                    <a:pt x="0" y="0"/>
                  </a:moveTo>
                  <a:lnTo>
                    <a:pt x="34" y="67"/>
                  </a:lnTo>
                  <a:close/>
                </a:path>
              </a:pathLst>
            </a:custGeom>
            <a:solidFill>
              <a:srgbClr val="99CA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2761;p62">
              <a:extLst>
                <a:ext uri="{FF2B5EF4-FFF2-40B4-BE49-F238E27FC236}">
                  <a16:creationId xmlns:a16="http://schemas.microsoft.com/office/drawing/2014/main" id="{00DA579A-81A4-2926-344F-7A11697FF816}"/>
                </a:ext>
              </a:extLst>
            </p:cNvPr>
            <p:cNvSpPr/>
            <p:nvPr/>
          </p:nvSpPr>
          <p:spPr>
            <a:xfrm>
              <a:off x="5358947" y="2078038"/>
              <a:ext cx="18" cy="18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solidFill>
              <a:srgbClr val="99CA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2762;p62">
              <a:extLst>
                <a:ext uri="{FF2B5EF4-FFF2-40B4-BE49-F238E27FC236}">
                  <a16:creationId xmlns:a16="http://schemas.microsoft.com/office/drawing/2014/main" id="{A98CF616-C465-ABE3-53BA-0892DF30B6CF}"/>
                </a:ext>
              </a:extLst>
            </p:cNvPr>
            <p:cNvSpPr/>
            <p:nvPr/>
          </p:nvSpPr>
          <p:spPr>
            <a:xfrm>
              <a:off x="5287901" y="2120443"/>
              <a:ext cx="65102" cy="75842"/>
            </a:xfrm>
            <a:custGeom>
              <a:avLst/>
              <a:gdLst/>
              <a:ahLst/>
              <a:cxnLst/>
              <a:rect l="l" t="t" r="r" b="b"/>
              <a:pathLst>
                <a:path w="3637" h="4237" extrusionOk="0">
                  <a:moveTo>
                    <a:pt x="3036" y="0"/>
                  </a:moveTo>
                  <a:lnTo>
                    <a:pt x="0" y="3770"/>
                  </a:lnTo>
                  <a:lnTo>
                    <a:pt x="601" y="4237"/>
                  </a:lnTo>
                  <a:lnTo>
                    <a:pt x="3636" y="467"/>
                  </a:lnTo>
                  <a:lnTo>
                    <a:pt x="303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2763;p62">
              <a:extLst>
                <a:ext uri="{FF2B5EF4-FFF2-40B4-BE49-F238E27FC236}">
                  <a16:creationId xmlns:a16="http://schemas.microsoft.com/office/drawing/2014/main" id="{0A4C0785-C1E7-732C-96BB-79ABB68B6959}"/>
                </a:ext>
              </a:extLst>
            </p:cNvPr>
            <p:cNvSpPr/>
            <p:nvPr/>
          </p:nvSpPr>
          <p:spPr>
            <a:xfrm>
              <a:off x="5342228" y="2097155"/>
              <a:ext cx="80031" cy="36444"/>
            </a:xfrm>
            <a:custGeom>
              <a:avLst/>
              <a:gdLst/>
              <a:ahLst/>
              <a:cxnLst/>
              <a:rect l="l" t="t" r="r" b="b"/>
              <a:pathLst>
                <a:path w="4471" h="2036" extrusionOk="0">
                  <a:moveTo>
                    <a:pt x="4470" y="0"/>
                  </a:moveTo>
                  <a:lnTo>
                    <a:pt x="3103" y="434"/>
                  </a:lnTo>
                  <a:lnTo>
                    <a:pt x="2803" y="501"/>
                  </a:lnTo>
                  <a:lnTo>
                    <a:pt x="568" y="1168"/>
                  </a:lnTo>
                  <a:lnTo>
                    <a:pt x="34" y="1301"/>
                  </a:lnTo>
                  <a:lnTo>
                    <a:pt x="1" y="1301"/>
                  </a:lnTo>
                  <a:lnTo>
                    <a:pt x="101" y="1701"/>
                  </a:lnTo>
                  <a:lnTo>
                    <a:pt x="201" y="2035"/>
                  </a:lnTo>
                  <a:lnTo>
                    <a:pt x="434" y="1968"/>
                  </a:lnTo>
                  <a:lnTo>
                    <a:pt x="2536" y="1335"/>
                  </a:lnTo>
                  <a:lnTo>
                    <a:pt x="3336" y="1101"/>
                  </a:lnTo>
                  <a:lnTo>
                    <a:pt x="4304" y="834"/>
                  </a:lnTo>
                  <a:lnTo>
                    <a:pt x="4337" y="634"/>
                  </a:lnTo>
                  <a:cubicBezTo>
                    <a:pt x="4404" y="434"/>
                    <a:pt x="4437" y="234"/>
                    <a:pt x="44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2764;p62">
              <a:extLst>
                <a:ext uri="{FF2B5EF4-FFF2-40B4-BE49-F238E27FC236}">
                  <a16:creationId xmlns:a16="http://schemas.microsoft.com/office/drawing/2014/main" id="{A649E3FB-BBE6-7A5F-4850-AE316D1E62B5}"/>
                </a:ext>
              </a:extLst>
            </p:cNvPr>
            <p:cNvSpPr/>
            <p:nvPr/>
          </p:nvSpPr>
          <p:spPr>
            <a:xfrm>
              <a:off x="5338057" y="2049380"/>
              <a:ext cx="19117" cy="78832"/>
            </a:xfrm>
            <a:custGeom>
              <a:avLst/>
              <a:gdLst/>
              <a:ahLst/>
              <a:cxnLst/>
              <a:rect l="l" t="t" r="r" b="b"/>
              <a:pathLst>
                <a:path w="1068" h="4404" extrusionOk="0">
                  <a:moveTo>
                    <a:pt x="1068" y="1"/>
                  </a:moveTo>
                  <a:lnTo>
                    <a:pt x="300" y="268"/>
                  </a:lnTo>
                  <a:lnTo>
                    <a:pt x="267" y="268"/>
                  </a:lnTo>
                  <a:lnTo>
                    <a:pt x="167" y="1735"/>
                  </a:lnTo>
                  <a:lnTo>
                    <a:pt x="167" y="2035"/>
                  </a:lnTo>
                  <a:lnTo>
                    <a:pt x="0" y="4270"/>
                  </a:lnTo>
                  <a:lnTo>
                    <a:pt x="0" y="4337"/>
                  </a:lnTo>
                  <a:lnTo>
                    <a:pt x="334" y="4370"/>
                  </a:lnTo>
                  <a:lnTo>
                    <a:pt x="734" y="4404"/>
                  </a:lnTo>
                  <a:lnTo>
                    <a:pt x="767" y="4370"/>
                  </a:lnTo>
                  <a:lnTo>
                    <a:pt x="801" y="3837"/>
                  </a:lnTo>
                  <a:lnTo>
                    <a:pt x="934" y="1702"/>
                  </a:lnTo>
                  <a:lnTo>
                    <a:pt x="934" y="1602"/>
                  </a:lnTo>
                  <a:lnTo>
                    <a:pt x="106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2765;p62">
              <a:extLst>
                <a:ext uri="{FF2B5EF4-FFF2-40B4-BE49-F238E27FC236}">
                  <a16:creationId xmlns:a16="http://schemas.microsoft.com/office/drawing/2014/main" id="{52FAF0BE-E111-9B38-4A07-F11F46484970}"/>
                </a:ext>
              </a:extLst>
            </p:cNvPr>
            <p:cNvSpPr/>
            <p:nvPr/>
          </p:nvSpPr>
          <p:spPr>
            <a:xfrm>
              <a:off x="6205026" y="1552011"/>
              <a:ext cx="40615" cy="112269"/>
            </a:xfrm>
            <a:custGeom>
              <a:avLst/>
              <a:gdLst/>
              <a:ahLst/>
              <a:cxnLst/>
              <a:rect l="l" t="t" r="r" b="b"/>
              <a:pathLst>
                <a:path w="2269" h="6272" extrusionOk="0">
                  <a:moveTo>
                    <a:pt x="1135" y="0"/>
                  </a:moveTo>
                  <a:cubicBezTo>
                    <a:pt x="401" y="901"/>
                    <a:pt x="1" y="2002"/>
                    <a:pt x="1" y="3136"/>
                  </a:cubicBezTo>
                  <a:cubicBezTo>
                    <a:pt x="1" y="3169"/>
                    <a:pt x="1" y="3202"/>
                    <a:pt x="1" y="3202"/>
                  </a:cubicBezTo>
                  <a:cubicBezTo>
                    <a:pt x="1" y="3503"/>
                    <a:pt x="34" y="3769"/>
                    <a:pt x="101" y="4036"/>
                  </a:cubicBezTo>
                  <a:cubicBezTo>
                    <a:pt x="101" y="4136"/>
                    <a:pt x="134" y="4236"/>
                    <a:pt x="134" y="4303"/>
                  </a:cubicBezTo>
                  <a:cubicBezTo>
                    <a:pt x="234" y="4637"/>
                    <a:pt x="334" y="4970"/>
                    <a:pt x="501" y="5271"/>
                  </a:cubicBezTo>
                  <a:cubicBezTo>
                    <a:pt x="634" y="5571"/>
                    <a:pt x="801" y="5838"/>
                    <a:pt x="968" y="6071"/>
                  </a:cubicBezTo>
                  <a:cubicBezTo>
                    <a:pt x="1035" y="6138"/>
                    <a:pt x="1068" y="6205"/>
                    <a:pt x="1135" y="6271"/>
                  </a:cubicBezTo>
                  <a:cubicBezTo>
                    <a:pt x="1168" y="6205"/>
                    <a:pt x="1235" y="6138"/>
                    <a:pt x="1268" y="6071"/>
                  </a:cubicBezTo>
                  <a:cubicBezTo>
                    <a:pt x="1468" y="5838"/>
                    <a:pt x="1635" y="5571"/>
                    <a:pt x="1769" y="5271"/>
                  </a:cubicBezTo>
                  <a:cubicBezTo>
                    <a:pt x="1902" y="4970"/>
                    <a:pt x="2035" y="4637"/>
                    <a:pt x="2102" y="4303"/>
                  </a:cubicBezTo>
                  <a:cubicBezTo>
                    <a:pt x="2136" y="4236"/>
                    <a:pt x="2169" y="4136"/>
                    <a:pt x="2169" y="4036"/>
                  </a:cubicBezTo>
                  <a:cubicBezTo>
                    <a:pt x="2236" y="3769"/>
                    <a:pt x="2269" y="3469"/>
                    <a:pt x="2269" y="3202"/>
                  </a:cubicBezTo>
                  <a:lnTo>
                    <a:pt x="2269" y="3136"/>
                  </a:lnTo>
                  <a:cubicBezTo>
                    <a:pt x="2269" y="2002"/>
                    <a:pt x="1869" y="901"/>
                    <a:pt x="113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2766;p62">
              <a:extLst>
                <a:ext uri="{FF2B5EF4-FFF2-40B4-BE49-F238E27FC236}">
                  <a16:creationId xmlns:a16="http://schemas.microsoft.com/office/drawing/2014/main" id="{8F816E76-F4B9-5769-A2E1-87B07DC07D98}"/>
                </a:ext>
              </a:extLst>
            </p:cNvPr>
            <p:cNvSpPr/>
            <p:nvPr/>
          </p:nvSpPr>
          <p:spPr>
            <a:xfrm>
              <a:off x="6160240" y="1586630"/>
              <a:ext cx="61522" cy="60932"/>
            </a:xfrm>
            <a:custGeom>
              <a:avLst/>
              <a:gdLst/>
              <a:ahLst/>
              <a:cxnLst/>
              <a:rect l="l" t="t" r="r" b="b"/>
              <a:pathLst>
                <a:path w="3437" h="3404" extrusionOk="0">
                  <a:moveTo>
                    <a:pt x="1" y="1"/>
                  </a:moveTo>
                  <a:cubicBezTo>
                    <a:pt x="68" y="801"/>
                    <a:pt x="401" y="1535"/>
                    <a:pt x="935" y="2136"/>
                  </a:cubicBezTo>
                  <a:cubicBezTo>
                    <a:pt x="968" y="2202"/>
                    <a:pt x="1035" y="2269"/>
                    <a:pt x="1102" y="2336"/>
                  </a:cubicBezTo>
                  <a:lnTo>
                    <a:pt x="1168" y="2369"/>
                  </a:lnTo>
                  <a:cubicBezTo>
                    <a:pt x="1669" y="2870"/>
                    <a:pt x="2303" y="3203"/>
                    <a:pt x="3003" y="3337"/>
                  </a:cubicBezTo>
                  <a:cubicBezTo>
                    <a:pt x="3136" y="3370"/>
                    <a:pt x="3270" y="3403"/>
                    <a:pt x="3437" y="3403"/>
                  </a:cubicBezTo>
                  <a:cubicBezTo>
                    <a:pt x="3403" y="3070"/>
                    <a:pt x="3303" y="2703"/>
                    <a:pt x="3170" y="2369"/>
                  </a:cubicBezTo>
                  <a:cubicBezTo>
                    <a:pt x="3136" y="2302"/>
                    <a:pt x="3103" y="2202"/>
                    <a:pt x="3070" y="2136"/>
                  </a:cubicBezTo>
                  <a:cubicBezTo>
                    <a:pt x="2936" y="1802"/>
                    <a:pt x="2736" y="1535"/>
                    <a:pt x="2503" y="1302"/>
                  </a:cubicBezTo>
                  <a:lnTo>
                    <a:pt x="2336" y="1102"/>
                  </a:lnTo>
                  <a:cubicBezTo>
                    <a:pt x="1702" y="468"/>
                    <a:pt x="902" y="101"/>
                    <a:pt x="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2767;p62">
              <a:extLst>
                <a:ext uri="{FF2B5EF4-FFF2-40B4-BE49-F238E27FC236}">
                  <a16:creationId xmlns:a16="http://schemas.microsoft.com/office/drawing/2014/main" id="{B7BA840A-92CB-0C0A-B2AE-A7EB00788C34}"/>
                </a:ext>
              </a:extLst>
            </p:cNvPr>
            <p:cNvSpPr/>
            <p:nvPr/>
          </p:nvSpPr>
          <p:spPr>
            <a:xfrm>
              <a:off x="6228904" y="1586630"/>
              <a:ext cx="61522" cy="60932"/>
            </a:xfrm>
            <a:custGeom>
              <a:avLst/>
              <a:gdLst/>
              <a:ahLst/>
              <a:cxnLst/>
              <a:rect l="l" t="t" r="r" b="b"/>
              <a:pathLst>
                <a:path w="3437" h="3404" extrusionOk="0">
                  <a:moveTo>
                    <a:pt x="3437" y="1"/>
                  </a:moveTo>
                  <a:cubicBezTo>
                    <a:pt x="2536" y="68"/>
                    <a:pt x="1736" y="468"/>
                    <a:pt x="1102" y="1068"/>
                  </a:cubicBezTo>
                  <a:lnTo>
                    <a:pt x="935" y="1268"/>
                  </a:lnTo>
                  <a:cubicBezTo>
                    <a:pt x="701" y="1502"/>
                    <a:pt x="535" y="1802"/>
                    <a:pt x="368" y="2102"/>
                  </a:cubicBezTo>
                  <a:cubicBezTo>
                    <a:pt x="335" y="2202"/>
                    <a:pt x="301" y="2269"/>
                    <a:pt x="268" y="2369"/>
                  </a:cubicBezTo>
                  <a:cubicBezTo>
                    <a:pt x="134" y="2703"/>
                    <a:pt x="34" y="3070"/>
                    <a:pt x="1" y="3403"/>
                  </a:cubicBezTo>
                  <a:cubicBezTo>
                    <a:pt x="134" y="3403"/>
                    <a:pt x="301" y="3370"/>
                    <a:pt x="435" y="3337"/>
                  </a:cubicBezTo>
                  <a:cubicBezTo>
                    <a:pt x="1135" y="3203"/>
                    <a:pt x="1769" y="2870"/>
                    <a:pt x="2269" y="2369"/>
                  </a:cubicBezTo>
                  <a:lnTo>
                    <a:pt x="2336" y="2302"/>
                  </a:lnTo>
                  <a:cubicBezTo>
                    <a:pt x="2403" y="2236"/>
                    <a:pt x="2469" y="2202"/>
                    <a:pt x="2536" y="2102"/>
                  </a:cubicBezTo>
                  <a:cubicBezTo>
                    <a:pt x="3036" y="1502"/>
                    <a:pt x="3370" y="768"/>
                    <a:pt x="343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2768;p62">
              <a:extLst>
                <a:ext uri="{FF2B5EF4-FFF2-40B4-BE49-F238E27FC236}">
                  <a16:creationId xmlns:a16="http://schemas.microsoft.com/office/drawing/2014/main" id="{2AD41DB9-DC89-B26F-432E-246C3772E539}"/>
                </a:ext>
              </a:extLst>
            </p:cNvPr>
            <p:cNvSpPr/>
            <p:nvPr/>
          </p:nvSpPr>
          <p:spPr>
            <a:xfrm>
              <a:off x="6087405" y="1629035"/>
              <a:ext cx="241238" cy="206244"/>
            </a:xfrm>
            <a:custGeom>
              <a:avLst/>
              <a:gdLst/>
              <a:ahLst/>
              <a:cxnLst/>
              <a:rect l="l" t="t" r="r" b="b"/>
              <a:pathLst>
                <a:path w="13477" h="11522" extrusionOk="0">
                  <a:moveTo>
                    <a:pt x="7706" y="0"/>
                  </a:moveTo>
                  <a:cubicBezTo>
                    <a:pt x="2569" y="0"/>
                    <a:pt x="0" y="6205"/>
                    <a:pt x="3636" y="9841"/>
                  </a:cubicBezTo>
                  <a:cubicBezTo>
                    <a:pt x="4808" y="11001"/>
                    <a:pt x="6242" y="11521"/>
                    <a:pt x="7649" y="11521"/>
                  </a:cubicBezTo>
                  <a:cubicBezTo>
                    <a:pt x="10608" y="11521"/>
                    <a:pt x="13443" y="9220"/>
                    <a:pt x="13443" y="5738"/>
                  </a:cubicBezTo>
                  <a:cubicBezTo>
                    <a:pt x="13477" y="2569"/>
                    <a:pt x="10875" y="0"/>
                    <a:pt x="77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2769;p62">
              <a:extLst>
                <a:ext uri="{FF2B5EF4-FFF2-40B4-BE49-F238E27FC236}">
                  <a16:creationId xmlns:a16="http://schemas.microsoft.com/office/drawing/2014/main" id="{B1073FE5-A54F-B35F-2E75-F967ECB4C7FE}"/>
                </a:ext>
              </a:extLst>
            </p:cNvPr>
            <p:cNvSpPr/>
            <p:nvPr/>
          </p:nvSpPr>
          <p:spPr>
            <a:xfrm>
              <a:off x="6188916" y="1629339"/>
              <a:ext cx="139137" cy="154352"/>
            </a:xfrm>
            <a:custGeom>
              <a:avLst/>
              <a:gdLst/>
              <a:ahLst/>
              <a:cxnLst/>
              <a:rect l="l" t="t" r="r" b="b"/>
              <a:pathLst>
                <a:path w="7773" h="8623" extrusionOk="0">
                  <a:moveTo>
                    <a:pt x="7772" y="5721"/>
                  </a:moveTo>
                  <a:cubicBezTo>
                    <a:pt x="7772" y="5726"/>
                    <a:pt x="7772" y="5732"/>
                    <a:pt x="7772" y="5737"/>
                  </a:cubicBezTo>
                  <a:lnTo>
                    <a:pt x="7772" y="5737"/>
                  </a:lnTo>
                  <a:cubicBezTo>
                    <a:pt x="7772" y="5743"/>
                    <a:pt x="7772" y="5748"/>
                    <a:pt x="7772" y="5754"/>
                  </a:cubicBezTo>
                  <a:lnTo>
                    <a:pt x="7772" y="5721"/>
                  </a:lnTo>
                  <a:close/>
                  <a:moveTo>
                    <a:pt x="2058" y="0"/>
                  </a:moveTo>
                  <a:cubicBezTo>
                    <a:pt x="1382" y="0"/>
                    <a:pt x="687" y="122"/>
                    <a:pt x="0" y="383"/>
                  </a:cubicBezTo>
                  <a:lnTo>
                    <a:pt x="0" y="4286"/>
                  </a:lnTo>
                  <a:cubicBezTo>
                    <a:pt x="0" y="6688"/>
                    <a:pt x="1935" y="8623"/>
                    <a:pt x="4336" y="8623"/>
                  </a:cubicBezTo>
                  <a:lnTo>
                    <a:pt x="7005" y="8623"/>
                  </a:lnTo>
                  <a:cubicBezTo>
                    <a:pt x="7503" y="7760"/>
                    <a:pt x="7769" y="6765"/>
                    <a:pt x="7772" y="5737"/>
                  </a:cubicBezTo>
                  <a:lnTo>
                    <a:pt x="7772" y="5737"/>
                  </a:lnTo>
                  <a:cubicBezTo>
                    <a:pt x="7763" y="2445"/>
                    <a:pt x="5090" y="0"/>
                    <a:pt x="20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2770;p62">
              <a:extLst>
                <a:ext uri="{FF2B5EF4-FFF2-40B4-BE49-F238E27FC236}">
                  <a16:creationId xmlns:a16="http://schemas.microsoft.com/office/drawing/2014/main" id="{454ED122-080F-B387-069A-D3D1B8342CEB}"/>
                </a:ext>
              </a:extLst>
            </p:cNvPr>
            <p:cNvSpPr/>
            <p:nvPr/>
          </p:nvSpPr>
          <p:spPr>
            <a:xfrm>
              <a:off x="6225324" y="1654113"/>
              <a:ext cx="77650" cy="77632"/>
            </a:xfrm>
            <a:custGeom>
              <a:avLst/>
              <a:gdLst/>
              <a:ahLst/>
              <a:cxnLst/>
              <a:rect l="l" t="t" r="r" b="b"/>
              <a:pathLst>
                <a:path w="4338" h="4337" fill="none" extrusionOk="0">
                  <a:moveTo>
                    <a:pt x="1" y="0"/>
                  </a:moveTo>
                  <a:cubicBezTo>
                    <a:pt x="2403" y="0"/>
                    <a:pt x="4337" y="1935"/>
                    <a:pt x="4337" y="4337"/>
                  </a:cubicBezTo>
                </a:path>
              </a:pathLst>
            </a:custGeom>
            <a:noFill/>
            <a:ln w="75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2771;p62">
              <a:extLst>
                <a:ext uri="{FF2B5EF4-FFF2-40B4-BE49-F238E27FC236}">
                  <a16:creationId xmlns:a16="http://schemas.microsoft.com/office/drawing/2014/main" id="{C3183684-88D5-6392-0698-1ED8712B371C}"/>
                </a:ext>
              </a:extLst>
            </p:cNvPr>
            <p:cNvSpPr/>
            <p:nvPr/>
          </p:nvSpPr>
          <p:spPr>
            <a:xfrm>
              <a:off x="6376400" y="1712019"/>
              <a:ext cx="40615" cy="112269"/>
            </a:xfrm>
            <a:custGeom>
              <a:avLst/>
              <a:gdLst/>
              <a:ahLst/>
              <a:cxnLst/>
              <a:rect l="l" t="t" r="r" b="b"/>
              <a:pathLst>
                <a:path w="2269" h="6272" extrusionOk="0">
                  <a:moveTo>
                    <a:pt x="1134" y="1"/>
                  </a:moveTo>
                  <a:cubicBezTo>
                    <a:pt x="400" y="901"/>
                    <a:pt x="0" y="2002"/>
                    <a:pt x="0" y="3170"/>
                  </a:cubicBezTo>
                  <a:cubicBezTo>
                    <a:pt x="0" y="3170"/>
                    <a:pt x="0" y="3203"/>
                    <a:pt x="0" y="3236"/>
                  </a:cubicBezTo>
                  <a:cubicBezTo>
                    <a:pt x="0" y="3503"/>
                    <a:pt x="34" y="3770"/>
                    <a:pt x="100" y="4070"/>
                  </a:cubicBezTo>
                  <a:cubicBezTo>
                    <a:pt x="100" y="4137"/>
                    <a:pt x="134" y="4237"/>
                    <a:pt x="134" y="4304"/>
                  </a:cubicBezTo>
                  <a:cubicBezTo>
                    <a:pt x="234" y="4637"/>
                    <a:pt x="334" y="4971"/>
                    <a:pt x="501" y="5305"/>
                  </a:cubicBezTo>
                  <a:cubicBezTo>
                    <a:pt x="634" y="5571"/>
                    <a:pt x="801" y="5838"/>
                    <a:pt x="1001" y="6072"/>
                  </a:cubicBezTo>
                  <a:cubicBezTo>
                    <a:pt x="1034" y="6139"/>
                    <a:pt x="1101" y="6205"/>
                    <a:pt x="1134" y="6272"/>
                  </a:cubicBezTo>
                  <a:lnTo>
                    <a:pt x="1268" y="6072"/>
                  </a:lnTo>
                  <a:cubicBezTo>
                    <a:pt x="1468" y="5838"/>
                    <a:pt x="1635" y="5571"/>
                    <a:pt x="1768" y="5305"/>
                  </a:cubicBezTo>
                  <a:cubicBezTo>
                    <a:pt x="1935" y="4971"/>
                    <a:pt x="2035" y="4637"/>
                    <a:pt x="2135" y="4304"/>
                  </a:cubicBezTo>
                  <a:cubicBezTo>
                    <a:pt x="2135" y="4237"/>
                    <a:pt x="2168" y="4137"/>
                    <a:pt x="2168" y="4070"/>
                  </a:cubicBezTo>
                  <a:cubicBezTo>
                    <a:pt x="2235" y="3770"/>
                    <a:pt x="2268" y="3503"/>
                    <a:pt x="2268" y="3203"/>
                  </a:cubicBezTo>
                  <a:lnTo>
                    <a:pt x="2268" y="3136"/>
                  </a:lnTo>
                  <a:cubicBezTo>
                    <a:pt x="2268" y="2002"/>
                    <a:pt x="1868" y="868"/>
                    <a:pt x="113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2772;p62">
              <a:extLst>
                <a:ext uri="{FF2B5EF4-FFF2-40B4-BE49-F238E27FC236}">
                  <a16:creationId xmlns:a16="http://schemas.microsoft.com/office/drawing/2014/main" id="{39B190BC-DA2A-446F-7BCA-19BA681469E3}"/>
                </a:ext>
              </a:extLst>
            </p:cNvPr>
            <p:cNvSpPr/>
            <p:nvPr/>
          </p:nvSpPr>
          <p:spPr>
            <a:xfrm>
              <a:off x="6331615" y="1746065"/>
              <a:ext cx="61522" cy="61504"/>
            </a:xfrm>
            <a:custGeom>
              <a:avLst/>
              <a:gdLst/>
              <a:ahLst/>
              <a:cxnLst/>
              <a:rect l="l" t="t" r="r" b="b"/>
              <a:pathLst>
                <a:path w="3437" h="3436" extrusionOk="0">
                  <a:moveTo>
                    <a:pt x="0" y="0"/>
                  </a:moveTo>
                  <a:lnTo>
                    <a:pt x="0" y="0"/>
                  </a:lnTo>
                  <a:cubicBezTo>
                    <a:pt x="67" y="801"/>
                    <a:pt x="401" y="1535"/>
                    <a:pt x="934" y="2135"/>
                  </a:cubicBezTo>
                  <a:lnTo>
                    <a:pt x="1101" y="2335"/>
                  </a:lnTo>
                  <a:cubicBezTo>
                    <a:pt x="1135" y="2369"/>
                    <a:pt x="1135" y="2369"/>
                    <a:pt x="1168" y="2402"/>
                  </a:cubicBezTo>
                  <a:cubicBezTo>
                    <a:pt x="1668" y="2902"/>
                    <a:pt x="2302" y="3236"/>
                    <a:pt x="3003" y="3369"/>
                  </a:cubicBezTo>
                  <a:cubicBezTo>
                    <a:pt x="3136" y="3403"/>
                    <a:pt x="3269" y="3436"/>
                    <a:pt x="3436" y="3436"/>
                  </a:cubicBezTo>
                  <a:cubicBezTo>
                    <a:pt x="3403" y="3069"/>
                    <a:pt x="3303" y="2702"/>
                    <a:pt x="3203" y="2369"/>
                  </a:cubicBezTo>
                  <a:cubicBezTo>
                    <a:pt x="3169" y="2302"/>
                    <a:pt x="3103" y="2202"/>
                    <a:pt x="3069" y="2135"/>
                  </a:cubicBezTo>
                  <a:cubicBezTo>
                    <a:pt x="2936" y="1835"/>
                    <a:pt x="2736" y="1535"/>
                    <a:pt x="2502" y="1301"/>
                  </a:cubicBezTo>
                  <a:cubicBezTo>
                    <a:pt x="2469" y="1234"/>
                    <a:pt x="2402" y="1168"/>
                    <a:pt x="2335" y="1101"/>
                  </a:cubicBezTo>
                  <a:cubicBezTo>
                    <a:pt x="1702" y="467"/>
                    <a:pt x="901" y="100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2773;p62">
              <a:extLst>
                <a:ext uri="{FF2B5EF4-FFF2-40B4-BE49-F238E27FC236}">
                  <a16:creationId xmlns:a16="http://schemas.microsoft.com/office/drawing/2014/main" id="{EBDF1211-5916-7967-221E-53D355611991}"/>
                </a:ext>
              </a:extLst>
            </p:cNvPr>
            <p:cNvSpPr/>
            <p:nvPr/>
          </p:nvSpPr>
          <p:spPr>
            <a:xfrm>
              <a:off x="6400870" y="1746656"/>
              <a:ext cx="60932" cy="61522"/>
            </a:xfrm>
            <a:custGeom>
              <a:avLst/>
              <a:gdLst/>
              <a:ahLst/>
              <a:cxnLst/>
              <a:rect l="l" t="t" r="r" b="b"/>
              <a:pathLst>
                <a:path w="3404" h="3437" extrusionOk="0">
                  <a:moveTo>
                    <a:pt x="3403" y="1"/>
                  </a:moveTo>
                  <a:cubicBezTo>
                    <a:pt x="2536" y="67"/>
                    <a:pt x="1702" y="468"/>
                    <a:pt x="1068" y="1101"/>
                  </a:cubicBezTo>
                  <a:cubicBezTo>
                    <a:pt x="1035" y="1135"/>
                    <a:pt x="968" y="1201"/>
                    <a:pt x="901" y="1268"/>
                  </a:cubicBezTo>
                  <a:cubicBezTo>
                    <a:pt x="668" y="1535"/>
                    <a:pt x="501" y="1802"/>
                    <a:pt x="334" y="2135"/>
                  </a:cubicBezTo>
                  <a:cubicBezTo>
                    <a:pt x="301" y="2202"/>
                    <a:pt x="268" y="2302"/>
                    <a:pt x="234" y="2369"/>
                  </a:cubicBezTo>
                  <a:cubicBezTo>
                    <a:pt x="101" y="2702"/>
                    <a:pt x="34" y="3069"/>
                    <a:pt x="1" y="3436"/>
                  </a:cubicBezTo>
                  <a:cubicBezTo>
                    <a:pt x="134" y="3403"/>
                    <a:pt x="268" y="3370"/>
                    <a:pt x="401" y="3370"/>
                  </a:cubicBezTo>
                  <a:cubicBezTo>
                    <a:pt x="1102" y="3203"/>
                    <a:pt x="1735" y="2869"/>
                    <a:pt x="2236" y="2369"/>
                  </a:cubicBezTo>
                  <a:cubicBezTo>
                    <a:pt x="2269" y="2369"/>
                    <a:pt x="2302" y="2336"/>
                    <a:pt x="2302" y="2336"/>
                  </a:cubicBezTo>
                  <a:lnTo>
                    <a:pt x="2503" y="2135"/>
                  </a:lnTo>
                  <a:cubicBezTo>
                    <a:pt x="3003" y="1535"/>
                    <a:pt x="3337" y="768"/>
                    <a:pt x="340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2774;p62">
              <a:extLst>
                <a:ext uri="{FF2B5EF4-FFF2-40B4-BE49-F238E27FC236}">
                  <a16:creationId xmlns:a16="http://schemas.microsoft.com/office/drawing/2014/main" id="{A247EB8E-FA7F-E5D2-99BD-167196C4AB1B}"/>
                </a:ext>
              </a:extLst>
            </p:cNvPr>
            <p:cNvSpPr/>
            <p:nvPr/>
          </p:nvSpPr>
          <p:spPr>
            <a:xfrm>
              <a:off x="6259370" y="1789043"/>
              <a:ext cx="240630" cy="206280"/>
            </a:xfrm>
            <a:custGeom>
              <a:avLst/>
              <a:gdLst/>
              <a:ahLst/>
              <a:cxnLst/>
              <a:rect l="l" t="t" r="r" b="b"/>
              <a:pathLst>
                <a:path w="13443" h="11524" extrusionOk="0">
                  <a:moveTo>
                    <a:pt x="7733" y="1"/>
                  </a:moveTo>
                  <a:cubicBezTo>
                    <a:pt x="7713" y="1"/>
                    <a:pt x="7692" y="1"/>
                    <a:pt x="7672" y="1"/>
                  </a:cubicBezTo>
                  <a:cubicBezTo>
                    <a:pt x="2535" y="34"/>
                    <a:pt x="0" y="6205"/>
                    <a:pt x="3603" y="9841"/>
                  </a:cubicBezTo>
                  <a:cubicBezTo>
                    <a:pt x="4775" y="11003"/>
                    <a:pt x="6212" y="11523"/>
                    <a:pt x="7620" y="11523"/>
                  </a:cubicBezTo>
                  <a:cubicBezTo>
                    <a:pt x="10578" y="11523"/>
                    <a:pt x="13410" y="9229"/>
                    <a:pt x="13410" y="5772"/>
                  </a:cubicBezTo>
                  <a:cubicBezTo>
                    <a:pt x="13443" y="2590"/>
                    <a:pt x="10874" y="1"/>
                    <a:pt x="77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2775;p62">
              <a:extLst>
                <a:ext uri="{FF2B5EF4-FFF2-40B4-BE49-F238E27FC236}">
                  <a16:creationId xmlns:a16="http://schemas.microsoft.com/office/drawing/2014/main" id="{3ED1EE88-CA91-9446-A598-5AB3C0D30281}"/>
                </a:ext>
              </a:extLst>
            </p:cNvPr>
            <p:cNvSpPr/>
            <p:nvPr/>
          </p:nvSpPr>
          <p:spPr>
            <a:xfrm>
              <a:off x="6360273" y="1789365"/>
              <a:ext cx="139137" cy="154352"/>
            </a:xfrm>
            <a:custGeom>
              <a:avLst/>
              <a:gdLst/>
              <a:ahLst/>
              <a:cxnLst/>
              <a:rect l="l" t="t" r="r" b="b"/>
              <a:pathLst>
                <a:path w="7773" h="8623" extrusionOk="0">
                  <a:moveTo>
                    <a:pt x="2047" y="0"/>
                  </a:moveTo>
                  <a:cubicBezTo>
                    <a:pt x="1372" y="0"/>
                    <a:pt x="681" y="122"/>
                    <a:pt x="1" y="383"/>
                  </a:cubicBezTo>
                  <a:lnTo>
                    <a:pt x="1" y="4286"/>
                  </a:lnTo>
                  <a:cubicBezTo>
                    <a:pt x="1" y="6688"/>
                    <a:pt x="1935" y="8622"/>
                    <a:pt x="4337" y="8622"/>
                  </a:cubicBezTo>
                  <a:lnTo>
                    <a:pt x="7006" y="8622"/>
                  </a:lnTo>
                  <a:cubicBezTo>
                    <a:pt x="7506" y="7755"/>
                    <a:pt x="7773" y="6754"/>
                    <a:pt x="7773" y="5754"/>
                  </a:cubicBezTo>
                  <a:cubicBezTo>
                    <a:pt x="7773" y="2453"/>
                    <a:pt x="5074" y="0"/>
                    <a:pt x="20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2776;p62">
              <a:extLst>
                <a:ext uri="{FF2B5EF4-FFF2-40B4-BE49-F238E27FC236}">
                  <a16:creationId xmlns:a16="http://schemas.microsoft.com/office/drawing/2014/main" id="{943DE35F-8717-A6C6-B875-A2B239D7B3F4}"/>
                </a:ext>
              </a:extLst>
            </p:cNvPr>
            <p:cNvSpPr/>
            <p:nvPr/>
          </p:nvSpPr>
          <p:spPr>
            <a:xfrm>
              <a:off x="6396699" y="1814121"/>
              <a:ext cx="77632" cy="78241"/>
            </a:xfrm>
            <a:custGeom>
              <a:avLst/>
              <a:gdLst/>
              <a:ahLst/>
              <a:cxnLst/>
              <a:rect l="l" t="t" r="r" b="b"/>
              <a:pathLst>
                <a:path w="4337" h="4371" fill="none" extrusionOk="0">
                  <a:moveTo>
                    <a:pt x="0" y="1"/>
                  </a:moveTo>
                  <a:cubicBezTo>
                    <a:pt x="2369" y="1"/>
                    <a:pt x="4337" y="1969"/>
                    <a:pt x="4337" y="4371"/>
                  </a:cubicBezTo>
                </a:path>
              </a:pathLst>
            </a:custGeom>
            <a:noFill/>
            <a:ln w="75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2777;p62">
              <a:extLst>
                <a:ext uri="{FF2B5EF4-FFF2-40B4-BE49-F238E27FC236}">
                  <a16:creationId xmlns:a16="http://schemas.microsoft.com/office/drawing/2014/main" id="{440E5CEC-FC8E-F8C2-99E2-7506359523DD}"/>
                </a:ext>
              </a:extLst>
            </p:cNvPr>
            <p:cNvSpPr/>
            <p:nvPr/>
          </p:nvSpPr>
          <p:spPr>
            <a:xfrm>
              <a:off x="6421168" y="1774114"/>
              <a:ext cx="290213" cy="650253"/>
            </a:xfrm>
            <a:custGeom>
              <a:avLst/>
              <a:gdLst/>
              <a:ahLst/>
              <a:cxnLst/>
              <a:rect l="l" t="t" r="r" b="b"/>
              <a:pathLst>
                <a:path w="16213" h="36327" extrusionOk="0">
                  <a:moveTo>
                    <a:pt x="12543" y="1"/>
                  </a:moveTo>
                  <a:lnTo>
                    <a:pt x="1" y="35026"/>
                  </a:lnTo>
                  <a:lnTo>
                    <a:pt x="3670" y="36327"/>
                  </a:lnTo>
                  <a:lnTo>
                    <a:pt x="16213" y="1302"/>
                  </a:lnTo>
                  <a:lnTo>
                    <a:pt x="1254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2778;p62">
              <a:extLst>
                <a:ext uri="{FF2B5EF4-FFF2-40B4-BE49-F238E27FC236}">
                  <a16:creationId xmlns:a16="http://schemas.microsoft.com/office/drawing/2014/main" id="{0D3F60AD-BC6C-B91B-764F-64F1F3A41E5E}"/>
                </a:ext>
              </a:extLst>
            </p:cNvPr>
            <p:cNvSpPr/>
            <p:nvPr/>
          </p:nvSpPr>
          <p:spPr>
            <a:xfrm>
              <a:off x="6366251" y="1912052"/>
              <a:ext cx="211972" cy="803101"/>
            </a:xfrm>
            <a:custGeom>
              <a:avLst/>
              <a:gdLst/>
              <a:ahLst/>
              <a:cxnLst/>
              <a:rect l="l" t="t" r="r" b="b"/>
              <a:pathLst>
                <a:path w="11842" h="44866" extrusionOk="0">
                  <a:moveTo>
                    <a:pt x="8039" y="0"/>
                  </a:moveTo>
                  <a:lnTo>
                    <a:pt x="0" y="44165"/>
                  </a:lnTo>
                  <a:lnTo>
                    <a:pt x="3836" y="44866"/>
                  </a:lnTo>
                  <a:lnTo>
                    <a:pt x="11842" y="701"/>
                  </a:lnTo>
                  <a:lnTo>
                    <a:pt x="80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2779;p62">
              <a:extLst>
                <a:ext uri="{FF2B5EF4-FFF2-40B4-BE49-F238E27FC236}">
                  <a16:creationId xmlns:a16="http://schemas.microsoft.com/office/drawing/2014/main" id="{82309C73-45E2-9D0E-52E2-E98ECD081BC3}"/>
                </a:ext>
              </a:extLst>
            </p:cNvPr>
            <p:cNvSpPr/>
            <p:nvPr/>
          </p:nvSpPr>
          <p:spPr>
            <a:xfrm>
              <a:off x="6355708" y="2674448"/>
              <a:ext cx="82197" cy="69219"/>
            </a:xfrm>
            <a:custGeom>
              <a:avLst/>
              <a:gdLst/>
              <a:ahLst/>
              <a:cxnLst/>
              <a:rect l="l" t="t" r="r" b="b"/>
              <a:pathLst>
                <a:path w="4592" h="3867" extrusionOk="0">
                  <a:moveTo>
                    <a:pt x="2467" y="0"/>
                  </a:moveTo>
                  <a:cubicBezTo>
                    <a:pt x="977" y="0"/>
                    <a:pt x="0" y="1719"/>
                    <a:pt x="923" y="3041"/>
                  </a:cubicBezTo>
                  <a:cubicBezTo>
                    <a:pt x="1312" y="3605"/>
                    <a:pt x="1901" y="3866"/>
                    <a:pt x="2488" y="3866"/>
                  </a:cubicBezTo>
                  <a:cubicBezTo>
                    <a:pt x="3360" y="3866"/>
                    <a:pt x="4226" y="3290"/>
                    <a:pt x="4425" y="2274"/>
                  </a:cubicBezTo>
                  <a:cubicBezTo>
                    <a:pt x="4592" y="1240"/>
                    <a:pt x="3891" y="206"/>
                    <a:pt x="2857" y="39"/>
                  </a:cubicBezTo>
                  <a:cubicBezTo>
                    <a:pt x="2724" y="13"/>
                    <a:pt x="2594" y="0"/>
                    <a:pt x="246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2780;p62">
              <a:extLst>
                <a:ext uri="{FF2B5EF4-FFF2-40B4-BE49-F238E27FC236}">
                  <a16:creationId xmlns:a16="http://schemas.microsoft.com/office/drawing/2014/main" id="{700403E6-814E-335D-937F-4550BDA1C64B}"/>
                </a:ext>
              </a:extLst>
            </p:cNvPr>
            <p:cNvSpPr/>
            <p:nvPr/>
          </p:nvSpPr>
          <p:spPr>
            <a:xfrm>
              <a:off x="6420578" y="1614106"/>
              <a:ext cx="211990" cy="803101"/>
            </a:xfrm>
            <a:custGeom>
              <a:avLst/>
              <a:gdLst/>
              <a:ahLst/>
              <a:cxnLst/>
              <a:rect l="l" t="t" r="r" b="b"/>
              <a:pathLst>
                <a:path w="11843" h="44866" extrusionOk="0">
                  <a:moveTo>
                    <a:pt x="8040" y="0"/>
                  </a:moveTo>
                  <a:lnTo>
                    <a:pt x="1" y="44165"/>
                  </a:lnTo>
                  <a:lnTo>
                    <a:pt x="3837" y="44866"/>
                  </a:lnTo>
                  <a:lnTo>
                    <a:pt x="11842" y="701"/>
                  </a:lnTo>
                  <a:lnTo>
                    <a:pt x="804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2781;p62">
              <a:extLst>
                <a:ext uri="{FF2B5EF4-FFF2-40B4-BE49-F238E27FC236}">
                  <a16:creationId xmlns:a16="http://schemas.microsoft.com/office/drawing/2014/main" id="{DA51C436-0070-0DA5-3FE3-A345713F58EC}"/>
                </a:ext>
              </a:extLst>
            </p:cNvPr>
            <p:cNvSpPr/>
            <p:nvPr/>
          </p:nvSpPr>
          <p:spPr>
            <a:xfrm>
              <a:off x="5004867" y="2543188"/>
              <a:ext cx="16736" cy="200641"/>
            </a:xfrm>
            <a:custGeom>
              <a:avLst/>
              <a:gdLst/>
              <a:ahLst/>
              <a:cxnLst/>
              <a:rect l="l" t="t" r="r" b="b"/>
              <a:pathLst>
                <a:path w="935" h="11209" extrusionOk="0">
                  <a:moveTo>
                    <a:pt x="1" y="0"/>
                  </a:moveTo>
                  <a:lnTo>
                    <a:pt x="1" y="11208"/>
                  </a:lnTo>
                  <a:lnTo>
                    <a:pt x="935" y="11208"/>
                  </a:lnTo>
                  <a:lnTo>
                    <a:pt x="93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2782;p62">
              <a:extLst>
                <a:ext uri="{FF2B5EF4-FFF2-40B4-BE49-F238E27FC236}">
                  <a16:creationId xmlns:a16="http://schemas.microsoft.com/office/drawing/2014/main" id="{DBA75328-6802-7047-3B62-4400E0CA4898}"/>
                </a:ext>
              </a:extLst>
            </p:cNvPr>
            <p:cNvSpPr/>
            <p:nvPr/>
          </p:nvSpPr>
          <p:spPr>
            <a:xfrm>
              <a:off x="4899776" y="2269121"/>
              <a:ext cx="223338" cy="288995"/>
            </a:xfrm>
            <a:custGeom>
              <a:avLst/>
              <a:gdLst/>
              <a:ahLst/>
              <a:cxnLst/>
              <a:rect l="l" t="t" r="r" b="b"/>
              <a:pathLst>
                <a:path w="12477" h="16145" extrusionOk="0">
                  <a:moveTo>
                    <a:pt x="6339" y="0"/>
                  </a:moveTo>
                  <a:cubicBezTo>
                    <a:pt x="2136" y="3569"/>
                    <a:pt x="1" y="10274"/>
                    <a:pt x="1936" y="13843"/>
                  </a:cubicBezTo>
                  <a:cubicBezTo>
                    <a:pt x="2703" y="15244"/>
                    <a:pt x="4137" y="16145"/>
                    <a:pt x="6339" y="16145"/>
                  </a:cubicBezTo>
                  <a:cubicBezTo>
                    <a:pt x="11809" y="16145"/>
                    <a:pt x="12477" y="10574"/>
                    <a:pt x="10308" y="5537"/>
                  </a:cubicBezTo>
                  <a:lnTo>
                    <a:pt x="10308" y="5504"/>
                  </a:lnTo>
                  <a:cubicBezTo>
                    <a:pt x="9408" y="3403"/>
                    <a:pt x="8073" y="1501"/>
                    <a:pt x="633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2783;p62">
              <a:extLst>
                <a:ext uri="{FF2B5EF4-FFF2-40B4-BE49-F238E27FC236}">
                  <a16:creationId xmlns:a16="http://schemas.microsoft.com/office/drawing/2014/main" id="{4EC13069-3890-6478-8501-22427D80AF07}"/>
                </a:ext>
              </a:extLst>
            </p:cNvPr>
            <p:cNvSpPr/>
            <p:nvPr/>
          </p:nvSpPr>
          <p:spPr>
            <a:xfrm>
              <a:off x="5013226" y="2363454"/>
              <a:ext cx="18" cy="194663"/>
            </a:xfrm>
            <a:custGeom>
              <a:avLst/>
              <a:gdLst/>
              <a:ahLst/>
              <a:cxnLst/>
              <a:rect l="l" t="t" r="r" b="b"/>
              <a:pathLst>
                <a:path w="1" h="10875" fill="none" extrusionOk="0">
                  <a:moveTo>
                    <a:pt x="1" y="1"/>
                  </a:moveTo>
                  <a:lnTo>
                    <a:pt x="1" y="4437"/>
                  </a:lnTo>
                  <a:lnTo>
                    <a:pt x="1" y="8306"/>
                  </a:lnTo>
                  <a:lnTo>
                    <a:pt x="1" y="10875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2784;p62">
              <a:extLst>
                <a:ext uri="{FF2B5EF4-FFF2-40B4-BE49-F238E27FC236}">
                  <a16:creationId xmlns:a16="http://schemas.microsoft.com/office/drawing/2014/main" id="{23759BD2-BC4B-E3D3-6F47-18BDFAB50F14}"/>
                </a:ext>
              </a:extLst>
            </p:cNvPr>
            <p:cNvSpPr/>
            <p:nvPr/>
          </p:nvSpPr>
          <p:spPr>
            <a:xfrm>
              <a:off x="5013226" y="2402870"/>
              <a:ext cx="64512" cy="109279"/>
            </a:xfrm>
            <a:custGeom>
              <a:avLst/>
              <a:gdLst/>
              <a:ahLst/>
              <a:cxnLst/>
              <a:rect l="l" t="t" r="r" b="b"/>
              <a:pathLst>
                <a:path w="3604" h="6105" fill="none" extrusionOk="0">
                  <a:moveTo>
                    <a:pt x="2669" y="0"/>
                  </a:moveTo>
                  <a:lnTo>
                    <a:pt x="1" y="2235"/>
                  </a:lnTo>
                  <a:lnTo>
                    <a:pt x="1" y="6104"/>
                  </a:lnTo>
                  <a:lnTo>
                    <a:pt x="3603" y="3403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2785;p62">
              <a:extLst>
                <a:ext uri="{FF2B5EF4-FFF2-40B4-BE49-F238E27FC236}">
                  <a16:creationId xmlns:a16="http://schemas.microsoft.com/office/drawing/2014/main" id="{DC8D20BD-6124-334C-D9BE-DD65411E716F}"/>
                </a:ext>
              </a:extLst>
            </p:cNvPr>
            <p:cNvSpPr/>
            <p:nvPr/>
          </p:nvSpPr>
          <p:spPr>
            <a:xfrm>
              <a:off x="4948750" y="2402870"/>
              <a:ext cx="64494" cy="109279"/>
            </a:xfrm>
            <a:custGeom>
              <a:avLst/>
              <a:gdLst/>
              <a:ahLst/>
              <a:cxnLst/>
              <a:rect l="l" t="t" r="r" b="b"/>
              <a:pathLst>
                <a:path w="3603" h="6105" fill="none" extrusionOk="0">
                  <a:moveTo>
                    <a:pt x="934" y="0"/>
                  </a:moveTo>
                  <a:lnTo>
                    <a:pt x="3603" y="2235"/>
                  </a:lnTo>
                  <a:lnTo>
                    <a:pt x="3603" y="6104"/>
                  </a:lnTo>
                  <a:lnTo>
                    <a:pt x="0" y="3403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2786;p62">
              <a:extLst>
                <a:ext uri="{FF2B5EF4-FFF2-40B4-BE49-F238E27FC236}">
                  <a16:creationId xmlns:a16="http://schemas.microsoft.com/office/drawing/2014/main" id="{893F5DB7-39B2-5BE2-90D9-12509EBAD126}"/>
                </a:ext>
              </a:extLst>
            </p:cNvPr>
            <p:cNvSpPr/>
            <p:nvPr/>
          </p:nvSpPr>
          <p:spPr>
            <a:xfrm>
              <a:off x="5013226" y="2480591"/>
              <a:ext cx="289013" cy="183206"/>
            </a:xfrm>
            <a:custGeom>
              <a:avLst/>
              <a:gdLst/>
              <a:ahLst/>
              <a:cxnLst/>
              <a:rect l="l" t="t" r="r" b="b"/>
              <a:pathLst>
                <a:path w="16146" h="10235" extrusionOk="0">
                  <a:moveTo>
                    <a:pt x="5522" y="0"/>
                  </a:moveTo>
                  <a:cubicBezTo>
                    <a:pt x="2425" y="0"/>
                    <a:pt x="1" y="1511"/>
                    <a:pt x="1" y="5098"/>
                  </a:cubicBezTo>
                  <a:cubicBezTo>
                    <a:pt x="1" y="7333"/>
                    <a:pt x="901" y="8734"/>
                    <a:pt x="2336" y="9535"/>
                  </a:cubicBezTo>
                  <a:cubicBezTo>
                    <a:pt x="3223" y="10012"/>
                    <a:pt x="4309" y="10235"/>
                    <a:pt x="5496" y="10235"/>
                  </a:cubicBezTo>
                  <a:cubicBezTo>
                    <a:pt x="9039" y="10235"/>
                    <a:pt x="13472" y="8247"/>
                    <a:pt x="16146" y="5098"/>
                  </a:cubicBezTo>
                  <a:cubicBezTo>
                    <a:pt x="14645" y="3397"/>
                    <a:pt x="12743" y="2029"/>
                    <a:pt x="10642" y="1162"/>
                  </a:cubicBezTo>
                  <a:lnTo>
                    <a:pt x="10608" y="1129"/>
                  </a:lnTo>
                  <a:cubicBezTo>
                    <a:pt x="8894" y="402"/>
                    <a:pt x="7119" y="0"/>
                    <a:pt x="55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2787;p62">
              <a:extLst>
                <a:ext uri="{FF2B5EF4-FFF2-40B4-BE49-F238E27FC236}">
                  <a16:creationId xmlns:a16="http://schemas.microsoft.com/office/drawing/2014/main" id="{2107E981-A0DC-1494-D6D6-1564899835FE}"/>
                </a:ext>
              </a:extLst>
            </p:cNvPr>
            <p:cNvSpPr/>
            <p:nvPr/>
          </p:nvSpPr>
          <p:spPr>
            <a:xfrm>
              <a:off x="5013226" y="2571846"/>
              <a:ext cx="194072" cy="18"/>
            </a:xfrm>
            <a:custGeom>
              <a:avLst/>
              <a:gdLst/>
              <a:ahLst/>
              <a:cxnLst/>
              <a:rect l="l" t="t" r="r" b="b"/>
              <a:pathLst>
                <a:path w="10842" h="1" fill="none" extrusionOk="0">
                  <a:moveTo>
                    <a:pt x="1" y="0"/>
                  </a:moveTo>
                  <a:lnTo>
                    <a:pt x="2569" y="0"/>
                  </a:lnTo>
                  <a:lnTo>
                    <a:pt x="6439" y="0"/>
                  </a:lnTo>
                  <a:lnTo>
                    <a:pt x="10842" y="0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2788;p62">
              <a:extLst>
                <a:ext uri="{FF2B5EF4-FFF2-40B4-BE49-F238E27FC236}">
                  <a16:creationId xmlns:a16="http://schemas.microsoft.com/office/drawing/2014/main" id="{93764FFE-CD28-8DD8-1B7A-73B98EC40587}"/>
                </a:ext>
              </a:extLst>
            </p:cNvPr>
            <p:cNvSpPr/>
            <p:nvPr/>
          </p:nvSpPr>
          <p:spPr>
            <a:xfrm>
              <a:off x="5059211" y="2507352"/>
              <a:ext cx="109279" cy="64512"/>
            </a:xfrm>
            <a:custGeom>
              <a:avLst/>
              <a:gdLst/>
              <a:ahLst/>
              <a:cxnLst/>
              <a:rect l="l" t="t" r="r" b="b"/>
              <a:pathLst>
                <a:path w="6105" h="3604" fill="none" extrusionOk="0">
                  <a:moveTo>
                    <a:pt x="6105" y="935"/>
                  </a:moveTo>
                  <a:lnTo>
                    <a:pt x="3870" y="3603"/>
                  </a:lnTo>
                  <a:lnTo>
                    <a:pt x="0" y="3603"/>
                  </a:lnTo>
                  <a:lnTo>
                    <a:pt x="2702" y="1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2789;p62">
              <a:extLst>
                <a:ext uri="{FF2B5EF4-FFF2-40B4-BE49-F238E27FC236}">
                  <a16:creationId xmlns:a16="http://schemas.microsoft.com/office/drawing/2014/main" id="{52347D39-BA1C-0B36-DE98-A166457373E4}"/>
                </a:ext>
              </a:extLst>
            </p:cNvPr>
            <p:cNvSpPr/>
            <p:nvPr/>
          </p:nvSpPr>
          <p:spPr>
            <a:xfrm>
              <a:off x="5059211" y="2571846"/>
              <a:ext cx="109279" cy="64494"/>
            </a:xfrm>
            <a:custGeom>
              <a:avLst/>
              <a:gdLst/>
              <a:ahLst/>
              <a:cxnLst/>
              <a:rect l="l" t="t" r="r" b="b"/>
              <a:pathLst>
                <a:path w="6105" h="3603" fill="none" extrusionOk="0">
                  <a:moveTo>
                    <a:pt x="6105" y="2669"/>
                  </a:moveTo>
                  <a:lnTo>
                    <a:pt x="3870" y="0"/>
                  </a:lnTo>
                  <a:lnTo>
                    <a:pt x="0" y="0"/>
                  </a:lnTo>
                  <a:lnTo>
                    <a:pt x="2702" y="3603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2790;p62">
              <a:extLst>
                <a:ext uri="{FF2B5EF4-FFF2-40B4-BE49-F238E27FC236}">
                  <a16:creationId xmlns:a16="http://schemas.microsoft.com/office/drawing/2014/main" id="{2AFA80E7-68FD-F993-9ABF-4ED9C76D1302}"/>
                </a:ext>
              </a:extLst>
            </p:cNvPr>
            <p:cNvSpPr/>
            <p:nvPr/>
          </p:nvSpPr>
          <p:spPr>
            <a:xfrm>
              <a:off x="4722440" y="2480591"/>
              <a:ext cx="289013" cy="183206"/>
            </a:xfrm>
            <a:custGeom>
              <a:avLst/>
              <a:gdLst/>
              <a:ahLst/>
              <a:cxnLst/>
              <a:rect l="l" t="t" r="r" b="b"/>
              <a:pathLst>
                <a:path w="16146" h="10235" extrusionOk="0">
                  <a:moveTo>
                    <a:pt x="10625" y="0"/>
                  </a:moveTo>
                  <a:cubicBezTo>
                    <a:pt x="9028" y="0"/>
                    <a:pt x="7252" y="402"/>
                    <a:pt x="5538" y="1129"/>
                  </a:cubicBezTo>
                  <a:lnTo>
                    <a:pt x="5505" y="1162"/>
                  </a:lnTo>
                  <a:cubicBezTo>
                    <a:pt x="3403" y="2029"/>
                    <a:pt x="1502" y="3397"/>
                    <a:pt x="1" y="5098"/>
                  </a:cubicBezTo>
                  <a:cubicBezTo>
                    <a:pt x="2675" y="8247"/>
                    <a:pt x="7108" y="10235"/>
                    <a:pt x="10651" y="10235"/>
                  </a:cubicBezTo>
                  <a:cubicBezTo>
                    <a:pt x="11837" y="10235"/>
                    <a:pt x="12924" y="10012"/>
                    <a:pt x="13811" y="9535"/>
                  </a:cubicBezTo>
                  <a:cubicBezTo>
                    <a:pt x="15245" y="8734"/>
                    <a:pt x="16146" y="7333"/>
                    <a:pt x="16146" y="5098"/>
                  </a:cubicBezTo>
                  <a:cubicBezTo>
                    <a:pt x="16146" y="1511"/>
                    <a:pt x="13721" y="0"/>
                    <a:pt x="106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2791;p62">
              <a:extLst>
                <a:ext uri="{FF2B5EF4-FFF2-40B4-BE49-F238E27FC236}">
                  <a16:creationId xmlns:a16="http://schemas.microsoft.com/office/drawing/2014/main" id="{38D54B31-0015-7103-D441-C37474DBE333}"/>
                </a:ext>
              </a:extLst>
            </p:cNvPr>
            <p:cNvSpPr/>
            <p:nvPr/>
          </p:nvSpPr>
          <p:spPr>
            <a:xfrm>
              <a:off x="4817382" y="2571846"/>
              <a:ext cx="194072" cy="18"/>
            </a:xfrm>
            <a:custGeom>
              <a:avLst/>
              <a:gdLst/>
              <a:ahLst/>
              <a:cxnLst/>
              <a:rect l="l" t="t" r="r" b="b"/>
              <a:pathLst>
                <a:path w="10842" h="1" fill="none" extrusionOk="0">
                  <a:moveTo>
                    <a:pt x="1" y="0"/>
                  </a:moveTo>
                  <a:lnTo>
                    <a:pt x="4404" y="0"/>
                  </a:lnTo>
                  <a:lnTo>
                    <a:pt x="8307" y="0"/>
                  </a:lnTo>
                  <a:lnTo>
                    <a:pt x="10842" y="0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2792;p62">
              <a:extLst>
                <a:ext uri="{FF2B5EF4-FFF2-40B4-BE49-F238E27FC236}">
                  <a16:creationId xmlns:a16="http://schemas.microsoft.com/office/drawing/2014/main" id="{CE3952AA-C9E7-AE32-A6C8-72860877FCFF}"/>
                </a:ext>
              </a:extLst>
            </p:cNvPr>
            <p:cNvSpPr/>
            <p:nvPr/>
          </p:nvSpPr>
          <p:spPr>
            <a:xfrm>
              <a:off x="4856189" y="2507352"/>
              <a:ext cx="109297" cy="64512"/>
            </a:xfrm>
            <a:custGeom>
              <a:avLst/>
              <a:gdLst/>
              <a:ahLst/>
              <a:cxnLst/>
              <a:rect l="l" t="t" r="r" b="b"/>
              <a:pathLst>
                <a:path w="6106" h="3604" fill="none" extrusionOk="0">
                  <a:moveTo>
                    <a:pt x="1" y="935"/>
                  </a:moveTo>
                  <a:lnTo>
                    <a:pt x="2236" y="3603"/>
                  </a:lnTo>
                  <a:lnTo>
                    <a:pt x="6105" y="3603"/>
                  </a:lnTo>
                  <a:lnTo>
                    <a:pt x="3403" y="1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2793;p62">
              <a:extLst>
                <a:ext uri="{FF2B5EF4-FFF2-40B4-BE49-F238E27FC236}">
                  <a16:creationId xmlns:a16="http://schemas.microsoft.com/office/drawing/2014/main" id="{412B6A4E-6771-E155-4859-437B9EE06D48}"/>
                </a:ext>
              </a:extLst>
            </p:cNvPr>
            <p:cNvSpPr/>
            <p:nvPr/>
          </p:nvSpPr>
          <p:spPr>
            <a:xfrm>
              <a:off x="4856189" y="2571846"/>
              <a:ext cx="109297" cy="64494"/>
            </a:xfrm>
            <a:custGeom>
              <a:avLst/>
              <a:gdLst/>
              <a:ahLst/>
              <a:cxnLst/>
              <a:rect l="l" t="t" r="r" b="b"/>
              <a:pathLst>
                <a:path w="6106" h="3603" fill="none" extrusionOk="0">
                  <a:moveTo>
                    <a:pt x="1" y="2669"/>
                  </a:moveTo>
                  <a:lnTo>
                    <a:pt x="2236" y="0"/>
                  </a:lnTo>
                  <a:lnTo>
                    <a:pt x="6105" y="0"/>
                  </a:lnTo>
                  <a:lnTo>
                    <a:pt x="3403" y="3603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8" name="Google Shape;2856;p62">
            <a:extLst>
              <a:ext uri="{FF2B5EF4-FFF2-40B4-BE49-F238E27FC236}">
                <a16:creationId xmlns:a16="http://schemas.microsoft.com/office/drawing/2014/main" id="{1B075E98-E99B-ABEE-A8CE-935B46AD7B6E}"/>
              </a:ext>
            </a:extLst>
          </p:cNvPr>
          <p:cNvGrpSpPr/>
          <p:nvPr/>
        </p:nvGrpSpPr>
        <p:grpSpPr>
          <a:xfrm rot="16200000">
            <a:off x="5589560" y="1893538"/>
            <a:ext cx="2026369" cy="1461832"/>
            <a:chOff x="4572163" y="2994638"/>
            <a:chExt cx="2026369" cy="1461832"/>
          </a:xfrm>
        </p:grpSpPr>
        <p:grpSp>
          <p:nvGrpSpPr>
            <p:cNvPr id="109" name="Google Shape;2857;p62">
              <a:extLst>
                <a:ext uri="{FF2B5EF4-FFF2-40B4-BE49-F238E27FC236}">
                  <a16:creationId xmlns:a16="http://schemas.microsoft.com/office/drawing/2014/main" id="{4C7D403A-A112-597E-8FB2-D6C54E7622F0}"/>
                </a:ext>
              </a:extLst>
            </p:cNvPr>
            <p:cNvGrpSpPr/>
            <p:nvPr/>
          </p:nvGrpSpPr>
          <p:grpSpPr>
            <a:xfrm>
              <a:off x="4572163" y="2994638"/>
              <a:ext cx="2026369" cy="1461832"/>
              <a:chOff x="4571973" y="1401544"/>
              <a:chExt cx="2203293" cy="1589466"/>
            </a:xfrm>
          </p:grpSpPr>
          <p:sp>
            <p:nvSpPr>
              <p:cNvPr id="156" name="Google Shape;2858;p62">
                <a:extLst>
                  <a:ext uri="{FF2B5EF4-FFF2-40B4-BE49-F238E27FC236}">
                    <a16:creationId xmlns:a16="http://schemas.microsoft.com/office/drawing/2014/main" id="{D0CF4057-7A92-498F-7EA9-5B0FED93BB77}"/>
                  </a:ext>
                </a:extLst>
              </p:cNvPr>
              <p:cNvSpPr/>
              <p:nvPr/>
            </p:nvSpPr>
            <p:spPr>
              <a:xfrm>
                <a:off x="4571973" y="1401544"/>
                <a:ext cx="2203293" cy="1589466"/>
              </a:xfrm>
              <a:custGeom>
                <a:avLst/>
                <a:gdLst/>
                <a:ahLst/>
                <a:cxnLst/>
                <a:rect l="l" t="t" r="r" b="b"/>
                <a:pathLst>
                  <a:path w="123089" h="88797" extrusionOk="0">
                    <a:moveTo>
                      <a:pt x="22917" y="0"/>
                    </a:moveTo>
                    <a:cubicBezTo>
                      <a:pt x="10208" y="0"/>
                      <a:pt x="1" y="10241"/>
                      <a:pt x="1" y="22916"/>
                    </a:cubicBezTo>
                    <a:lnTo>
                      <a:pt x="1" y="65847"/>
                    </a:lnTo>
                    <a:cubicBezTo>
                      <a:pt x="1" y="78556"/>
                      <a:pt x="10208" y="88797"/>
                      <a:pt x="22917" y="88797"/>
                    </a:cubicBezTo>
                    <a:lnTo>
                      <a:pt x="100172" y="88797"/>
                    </a:lnTo>
                    <a:cubicBezTo>
                      <a:pt x="112881" y="88797"/>
                      <a:pt x="123089" y="78556"/>
                      <a:pt x="123089" y="65847"/>
                    </a:cubicBezTo>
                    <a:lnTo>
                      <a:pt x="123089" y="22916"/>
                    </a:lnTo>
                    <a:cubicBezTo>
                      <a:pt x="123089" y="10241"/>
                      <a:pt x="112881" y="0"/>
                      <a:pt x="10017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2859;p62">
                <a:extLst>
                  <a:ext uri="{FF2B5EF4-FFF2-40B4-BE49-F238E27FC236}">
                    <a16:creationId xmlns:a16="http://schemas.microsoft.com/office/drawing/2014/main" id="{A1EA8DED-3DF2-C58B-4A85-7B49432C4E69}"/>
                  </a:ext>
                </a:extLst>
              </p:cNvPr>
              <p:cNvSpPr/>
              <p:nvPr/>
            </p:nvSpPr>
            <p:spPr>
              <a:xfrm>
                <a:off x="4683633" y="1513186"/>
                <a:ext cx="1979973" cy="1365573"/>
              </a:xfrm>
              <a:custGeom>
                <a:avLst/>
                <a:gdLst/>
                <a:ahLst/>
                <a:cxnLst/>
                <a:rect l="l" t="t" r="r" b="b"/>
                <a:pathLst>
                  <a:path w="110613" h="76289" extrusionOk="0">
                    <a:moveTo>
                      <a:pt x="16679" y="1"/>
                    </a:moveTo>
                    <a:cubicBezTo>
                      <a:pt x="7439" y="1"/>
                      <a:pt x="1" y="7440"/>
                      <a:pt x="1" y="16679"/>
                    </a:cubicBezTo>
                    <a:lnTo>
                      <a:pt x="1" y="59610"/>
                    </a:lnTo>
                    <a:cubicBezTo>
                      <a:pt x="1" y="68850"/>
                      <a:pt x="7439" y="76289"/>
                      <a:pt x="16679" y="76289"/>
                    </a:cubicBezTo>
                    <a:lnTo>
                      <a:pt x="93934" y="76289"/>
                    </a:lnTo>
                    <a:cubicBezTo>
                      <a:pt x="103174" y="76289"/>
                      <a:pt x="110613" y="68850"/>
                      <a:pt x="110613" y="59610"/>
                    </a:cubicBezTo>
                    <a:lnTo>
                      <a:pt x="110613" y="16679"/>
                    </a:lnTo>
                    <a:cubicBezTo>
                      <a:pt x="110613" y="7440"/>
                      <a:pt x="103174" y="1"/>
                      <a:pt x="9393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2860;p62">
                <a:extLst>
                  <a:ext uri="{FF2B5EF4-FFF2-40B4-BE49-F238E27FC236}">
                    <a16:creationId xmlns:a16="http://schemas.microsoft.com/office/drawing/2014/main" id="{88E67D8C-271F-866D-910E-C72ACCC37183}"/>
                  </a:ext>
                </a:extLst>
              </p:cNvPr>
              <p:cNvSpPr/>
              <p:nvPr/>
            </p:nvSpPr>
            <p:spPr>
              <a:xfrm>
                <a:off x="4683633" y="1513794"/>
                <a:ext cx="1384672" cy="1364964"/>
              </a:xfrm>
              <a:custGeom>
                <a:avLst/>
                <a:gdLst/>
                <a:ahLst/>
                <a:cxnLst/>
                <a:rect l="l" t="t" r="r" b="b"/>
                <a:pathLst>
                  <a:path w="77356" h="76255" fill="none" extrusionOk="0">
                    <a:moveTo>
                      <a:pt x="77356" y="76255"/>
                    </a:moveTo>
                    <a:lnTo>
                      <a:pt x="16679" y="76255"/>
                    </a:lnTo>
                    <a:cubicBezTo>
                      <a:pt x="7473" y="76255"/>
                      <a:pt x="1" y="68816"/>
                      <a:pt x="1" y="59576"/>
                    </a:cubicBezTo>
                    <a:lnTo>
                      <a:pt x="1" y="16679"/>
                    </a:lnTo>
                    <a:cubicBezTo>
                      <a:pt x="1" y="7439"/>
                      <a:pt x="7473" y="0"/>
                      <a:pt x="16679" y="0"/>
                    </a:cubicBezTo>
                  </a:path>
                </a:pathLst>
              </a:custGeom>
              <a:noFill/>
              <a:ln w="5000" cap="flat" cmpd="sng">
                <a:solidFill>
                  <a:schemeClr val="lt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0" name="Google Shape;2861;p62">
              <a:extLst>
                <a:ext uri="{FF2B5EF4-FFF2-40B4-BE49-F238E27FC236}">
                  <a16:creationId xmlns:a16="http://schemas.microsoft.com/office/drawing/2014/main" id="{6BFB8E2E-F28F-361F-61EF-D3FEC8D192D3}"/>
                </a:ext>
              </a:extLst>
            </p:cNvPr>
            <p:cNvSpPr/>
            <p:nvPr/>
          </p:nvSpPr>
          <p:spPr>
            <a:xfrm>
              <a:off x="4771898" y="3419104"/>
              <a:ext cx="1626900" cy="612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1" name="Google Shape;2862;p62">
              <a:extLst>
                <a:ext uri="{FF2B5EF4-FFF2-40B4-BE49-F238E27FC236}">
                  <a16:creationId xmlns:a16="http://schemas.microsoft.com/office/drawing/2014/main" id="{338FEA22-5EA4-E999-ADD2-9F8B71B16E38}"/>
                </a:ext>
              </a:extLst>
            </p:cNvPr>
            <p:cNvGrpSpPr/>
            <p:nvPr/>
          </p:nvGrpSpPr>
          <p:grpSpPr>
            <a:xfrm>
              <a:off x="4745165" y="3227997"/>
              <a:ext cx="1680366" cy="995113"/>
              <a:chOff x="4791798" y="3172798"/>
              <a:chExt cx="1794879" cy="1062928"/>
            </a:xfrm>
          </p:grpSpPr>
          <p:grpSp>
            <p:nvGrpSpPr>
              <p:cNvPr id="112" name="Google Shape;2863;p62">
                <a:extLst>
                  <a:ext uri="{FF2B5EF4-FFF2-40B4-BE49-F238E27FC236}">
                    <a16:creationId xmlns:a16="http://schemas.microsoft.com/office/drawing/2014/main" id="{1581DE8A-9BD7-490D-4EA9-0FDD2F2E1940}"/>
                  </a:ext>
                </a:extLst>
              </p:cNvPr>
              <p:cNvGrpSpPr/>
              <p:nvPr/>
            </p:nvGrpSpPr>
            <p:grpSpPr>
              <a:xfrm rot="-1799733">
                <a:off x="6072043" y="3201961"/>
                <a:ext cx="282431" cy="1004602"/>
                <a:chOff x="5967843" y="1438625"/>
                <a:chExt cx="467693" cy="1663575"/>
              </a:xfrm>
            </p:grpSpPr>
            <p:sp>
              <p:nvSpPr>
                <p:cNvPr id="153" name="Google Shape;2864;p62">
                  <a:extLst>
                    <a:ext uri="{FF2B5EF4-FFF2-40B4-BE49-F238E27FC236}">
                      <a16:creationId xmlns:a16="http://schemas.microsoft.com/office/drawing/2014/main" id="{0F1552DE-21E0-8FAA-D6C7-921E26B76EF6}"/>
                    </a:ext>
                  </a:extLst>
                </p:cNvPr>
                <p:cNvSpPr/>
                <p:nvPr/>
              </p:nvSpPr>
              <p:spPr>
                <a:xfrm>
                  <a:off x="5967843" y="1585038"/>
                  <a:ext cx="467693" cy="2059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564" h="11258" extrusionOk="0">
                      <a:moveTo>
                        <a:pt x="1" y="1"/>
                      </a:moveTo>
                      <a:lnTo>
                        <a:pt x="1" y="11258"/>
                      </a:lnTo>
                      <a:lnTo>
                        <a:pt x="25564" y="11258"/>
                      </a:lnTo>
                      <a:lnTo>
                        <a:pt x="2556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" name="Google Shape;2865;p62">
                  <a:extLst>
                    <a:ext uri="{FF2B5EF4-FFF2-40B4-BE49-F238E27FC236}">
                      <a16:creationId xmlns:a16="http://schemas.microsoft.com/office/drawing/2014/main" id="{DE9F98BD-CA88-6F38-094E-494A77C153FF}"/>
                    </a:ext>
                  </a:extLst>
                </p:cNvPr>
                <p:cNvSpPr/>
                <p:nvPr/>
              </p:nvSpPr>
              <p:spPr>
                <a:xfrm>
                  <a:off x="6087625" y="1438625"/>
                  <a:ext cx="94300" cy="1663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72" h="66543" extrusionOk="0">
                      <a:moveTo>
                        <a:pt x="1775" y="1"/>
                      </a:moveTo>
                      <a:lnTo>
                        <a:pt x="1" y="66542"/>
                      </a:lnTo>
                      <a:lnTo>
                        <a:pt x="3771" y="66542"/>
                      </a:lnTo>
                      <a:lnTo>
                        <a:pt x="377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5" name="Google Shape;2866;p62">
                  <a:extLst>
                    <a:ext uri="{FF2B5EF4-FFF2-40B4-BE49-F238E27FC236}">
                      <a16:creationId xmlns:a16="http://schemas.microsoft.com/office/drawing/2014/main" id="{D5A612C9-932F-04A0-55BC-AF2AE0AF15C2}"/>
                    </a:ext>
                  </a:extLst>
                </p:cNvPr>
                <p:cNvSpPr/>
                <p:nvPr/>
              </p:nvSpPr>
              <p:spPr>
                <a:xfrm>
                  <a:off x="6233200" y="1438625"/>
                  <a:ext cx="92900" cy="1663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16" h="66543" extrusionOk="0">
                      <a:moveTo>
                        <a:pt x="0" y="1"/>
                      </a:moveTo>
                      <a:lnTo>
                        <a:pt x="0" y="66542"/>
                      </a:lnTo>
                      <a:lnTo>
                        <a:pt x="3715" y="66542"/>
                      </a:lnTo>
                      <a:lnTo>
                        <a:pt x="199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13" name="Google Shape;2867;p62">
                <a:extLst>
                  <a:ext uri="{FF2B5EF4-FFF2-40B4-BE49-F238E27FC236}">
                    <a16:creationId xmlns:a16="http://schemas.microsoft.com/office/drawing/2014/main" id="{205D3DF3-E2E1-696E-2318-F15DE1B2A7FF}"/>
                  </a:ext>
                </a:extLst>
              </p:cNvPr>
              <p:cNvGrpSpPr/>
              <p:nvPr/>
            </p:nvGrpSpPr>
            <p:grpSpPr>
              <a:xfrm>
                <a:off x="4791798" y="3172798"/>
                <a:ext cx="1429735" cy="1062928"/>
                <a:chOff x="3402400" y="1131825"/>
                <a:chExt cx="2588225" cy="1924200"/>
              </a:xfrm>
            </p:grpSpPr>
            <p:sp>
              <p:nvSpPr>
                <p:cNvPr id="114" name="Google Shape;2868;p62">
                  <a:extLst>
                    <a:ext uri="{FF2B5EF4-FFF2-40B4-BE49-F238E27FC236}">
                      <a16:creationId xmlns:a16="http://schemas.microsoft.com/office/drawing/2014/main" id="{9ACB341B-3F99-1C7E-80D7-8D7F18C3A940}"/>
                    </a:ext>
                  </a:extLst>
                </p:cNvPr>
                <p:cNvSpPr/>
                <p:nvPr/>
              </p:nvSpPr>
              <p:spPr>
                <a:xfrm>
                  <a:off x="3402400" y="1136150"/>
                  <a:ext cx="1396025" cy="191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841" h="76795" extrusionOk="0">
                      <a:moveTo>
                        <a:pt x="11568" y="1"/>
                      </a:moveTo>
                      <a:cubicBezTo>
                        <a:pt x="9858" y="1"/>
                        <a:pt x="8126" y="433"/>
                        <a:pt x="6544" y="1342"/>
                      </a:cubicBezTo>
                      <a:cubicBezTo>
                        <a:pt x="1664" y="4170"/>
                        <a:pt x="1" y="10325"/>
                        <a:pt x="2829" y="15205"/>
                      </a:cubicBezTo>
                      <a:lnTo>
                        <a:pt x="35323" y="71432"/>
                      </a:lnTo>
                      <a:cubicBezTo>
                        <a:pt x="37127" y="74852"/>
                        <a:pt x="40636" y="76794"/>
                        <a:pt x="44247" y="76794"/>
                      </a:cubicBezTo>
                      <a:cubicBezTo>
                        <a:pt x="45965" y="76794"/>
                        <a:pt x="47706" y="76355"/>
                        <a:pt x="49297" y="75425"/>
                      </a:cubicBezTo>
                      <a:cubicBezTo>
                        <a:pt x="54232" y="72542"/>
                        <a:pt x="55840" y="66165"/>
                        <a:pt x="52790" y="61285"/>
                      </a:cubicBezTo>
                      <a:lnTo>
                        <a:pt x="20351" y="5057"/>
                      </a:lnTo>
                      <a:cubicBezTo>
                        <a:pt x="18488" y="1815"/>
                        <a:pt x="15072" y="1"/>
                        <a:pt x="11568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" name="Google Shape;2869;p62">
                  <a:extLst>
                    <a:ext uri="{FF2B5EF4-FFF2-40B4-BE49-F238E27FC236}">
                      <a16:creationId xmlns:a16="http://schemas.microsoft.com/office/drawing/2014/main" id="{DF3AF94E-3353-0864-C9BB-DDF59DA5E936}"/>
                    </a:ext>
                  </a:extLst>
                </p:cNvPr>
                <p:cNvSpPr/>
                <p:nvPr/>
              </p:nvSpPr>
              <p:spPr>
                <a:xfrm>
                  <a:off x="3564600" y="1408125"/>
                  <a:ext cx="820700" cy="1382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828" h="55286" extrusionOk="0">
                      <a:moveTo>
                        <a:pt x="1331" y="1"/>
                      </a:moveTo>
                      <a:lnTo>
                        <a:pt x="1" y="777"/>
                      </a:lnTo>
                      <a:lnTo>
                        <a:pt x="31441" y="55286"/>
                      </a:lnTo>
                      <a:lnTo>
                        <a:pt x="32828" y="54509"/>
                      </a:lnTo>
                      <a:lnTo>
                        <a:pt x="1331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" name="Google Shape;2870;p62">
                  <a:extLst>
                    <a:ext uri="{FF2B5EF4-FFF2-40B4-BE49-F238E27FC236}">
                      <a16:creationId xmlns:a16="http://schemas.microsoft.com/office/drawing/2014/main" id="{830EF96F-EF25-1578-5689-D02BF532EF3E}"/>
                    </a:ext>
                  </a:extLst>
                </p:cNvPr>
                <p:cNvSpPr/>
                <p:nvPr/>
              </p:nvSpPr>
              <p:spPr>
                <a:xfrm>
                  <a:off x="3626975" y="1373475"/>
                  <a:ext cx="820725" cy="1380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829" h="55230" extrusionOk="0">
                      <a:moveTo>
                        <a:pt x="1332" y="1"/>
                      </a:moveTo>
                      <a:lnTo>
                        <a:pt x="1" y="777"/>
                      </a:lnTo>
                      <a:lnTo>
                        <a:pt x="31442" y="55230"/>
                      </a:lnTo>
                      <a:lnTo>
                        <a:pt x="32828" y="54454"/>
                      </a:lnTo>
                      <a:lnTo>
                        <a:pt x="1332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" name="Google Shape;2871;p62">
                  <a:extLst>
                    <a:ext uri="{FF2B5EF4-FFF2-40B4-BE49-F238E27FC236}">
                      <a16:creationId xmlns:a16="http://schemas.microsoft.com/office/drawing/2014/main" id="{6221B18B-22B8-985E-0365-DDA70C85995B}"/>
                    </a:ext>
                  </a:extLst>
                </p:cNvPr>
                <p:cNvSpPr/>
                <p:nvPr/>
              </p:nvSpPr>
              <p:spPr>
                <a:xfrm>
                  <a:off x="3689375" y="1337425"/>
                  <a:ext cx="820700" cy="1382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828" h="55286" extrusionOk="0">
                      <a:moveTo>
                        <a:pt x="1331" y="1"/>
                      </a:moveTo>
                      <a:lnTo>
                        <a:pt x="0" y="777"/>
                      </a:lnTo>
                      <a:lnTo>
                        <a:pt x="31441" y="55286"/>
                      </a:lnTo>
                      <a:lnTo>
                        <a:pt x="32827" y="54509"/>
                      </a:lnTo>
                      <a:lnTo>
                        <a:pt x="1331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" name="Google Shape;2872;p62">
                  <a:extLst>
                    <a:ext uri="{FF2B5EF4-FFF2-40B4-BE49-F238E27FC236}">
                      <a16:creationId xmlns:a16="http://schemas.microsoft.com/office/drawing/2014/main" id="{43D15232-329E-5F82-93A8-3B13D3C5CA16}"/>
                    </a:ext>
                  </a:extLst>
                </p:cNvPr>
                <p:cNvSpPr/>
                <p:nvPr/>
              </p:nvSpPr>
              <p:spPr>
                <a:xfrm>
                  <a:off x="3751750" y="1301400"/>
                  <a:ext cx="819325" cy="1382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73" h="55285" extrusionOk="0">
                      <a:moveTo>
                        <a:pt x="1331" y="0"/>
                      </a:moveTo>
                      <a:lnTo>
                        <a:pt x="1" y="776"/>
                      </a:lnTo>
                      <a:lnTo>
                        <a:pt x="31441" y="55285"/>
                      </a:lnTo>
                      <a:lnTo>
                        <a:pt x="32772" y="54509"/>
                      </a:lnTo>
                      <a:lnTo>
                        <a:pt x="1331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" name="Google Shape;2873;p62">
                  <a:extLst>
                    <a:ext uri="{FF2B5EF4-FFF2-40B4-BE49-F238E27FC236}">
                      <a16:creationId xmlns:a16="http://schemas.microsoft.com/office/drawing/2014/main" id="{65620B7E-56CB-9C02-E32F-F6090A6EFCDA}"/>
                    </a:ext>
                  </a:extLst>
                </p:cNvPr>
                <p:cNvSpPr/>
                <p:nvPr/>
              </p:nvSpPr>
              <p:spPr>
                <a:xfrm>
                  <a:off x="3462025" y="1496850"/>
                  <a:ext cx="833175" cy="1444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327" h="57781" extrusionOk="0">
                      <a:moveTo>
                        <a:pt x="0" y="1"/>
                      </a:moveTo>
                      <a:lnTo>
                        <a:pt x="33326" y="57781"/>
                      </a:lnTo>
                      <a:lnTo>
                        <a:pt x="30887" y="33216"/>
                      </a:lnTo>
                      <a:lnTo>
                        <a:pt x="29667" y="21349"/>
                      </a:lnTo>
                      <a:lnTo>
                        <a:pt x="20018" y="14418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" name="Google Shape;2874;p62">
                  <a:extLst>
                    <a:ext uri="{FF2B5EF4-FFF2-40B4-BE49-F238E27FC236}">
                      <a16:creationId xmlns:a16="http://schemas.microsoft.com/office/drawing/2014/main" id="{09B6FCBE-8379-ED46-9D83-EAB4C1774F16}"/>
                    </a:ext>
                  </a:extLst>
                </p:cNvPr>
                <p:cNvSpPr/>
                <p:nvPr/>
              </p:nvSpPr>
              <p:spPr>
                <a:xfrm>
                  <a:off x="4163475" y="2251000"/>
                  <a:ext cx="124800" cy="12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92" h="5047" extrusionOk="0">
                      <a:moveTo>
                        <a:pt x="1054" y="0"/>
                      </a:moveTo>
                      <a:lnTo>
                        <a:pt x="1" y="3993"/>
                      </a:lnTo>
                      <a:lnTo>
                        <a:pt x="3938" y="5046"/>
                      </a:lnTo>
                      <a:lnTo>
                        <a:pt x="4991" y="1054"/>
                      </a:lnTo>
                      <a:lnTo>
                        <a:pt x="1054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" name="Google Shape;2875;p62">
                  <a:extLst>
                    <a:ext uri="{FF2B5EF4-FFF2-40B4-BE49-F238E27FC236}">
                      <a16:creationId xmlns:a16="http://schemas.microsoft.com/office/drawing/2014/main" id="{87540A71-5CF6-B4E1-0A95-5AD652AD20DB}"/>
                    </a:ext>
                  </a:extLst>
                </p:cNvPr>
                <p:cNvSpPr/>
                <p:nvPr/>
              </p:nvSpPr>
              <p:spPr>
                <a:xfrm>
                  <a:off x="4034550" y="2029175"/>
                  <a:ext cx="126175" cy="12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47" h="5047" extrusionOk="0">
                      <a:moveTo>
                        <a:pt x="1110" y="1"/>
                      </a:moveTo>
                      <a:lnTo>
                        <a:pt x="1" y="3993"/>
                      </a:lnTo>
                      <a:lnTo>
                        <a:pt x="3993" y="5047"/>
                      </a:lnTo>
                      <a:lnTo>
                        <a:pt x="5047" y="1054"/>
                      </a:lnTo>
                      <a:lnTo>
                        <a:pt x="1110" y="1"/>
                      </a:lnTo>
                      <a:close/>
                    </a:path>
                  </a:pathLst>
                </a:custGeom>
                <a:solidFill>
                  <a:srgbClr val="5F8D6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" name="Google Shape;2876;p62">
                  <a:extLst>
                    <a:ext uri="{FF2B5EF4-FFF2-40B4-BE49-F238E27FC236}">
                      <a16:creationId xmlns:a16="http://schemas.microsoft.com/office/drawing/2014/main" id="{1931586C-6F94-6173-9963-8661EB804ECE}"/>
                    </a:ext>
                  </a:extLst>
                </p:cNvPr>
                <p:cNvSpPr/>
                <p:nvPr/>
              </p:nvSpPr>
              <p:spPr>
                <a:xfrm>
                  <a:off x="3918100" y="1817075"/>
                  <a:ext cx="126175" cy="12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47" h="5047" extrusionOk="0">
                      <a:moveTo>
                        <a:pt x="1054" y="1"/>
                      </a:moveTo>
                      <a:lnTo>
                        <a:pt x="1" y="3993"/>
                      </a:lnTo>
                      <a:lnTo>
                        <a:pt x="3938" y="5047"/>
                      </a:lnTo>
                      <a:lnTo>
                        <a:pt x="5047" y="1110"/>
                      </a:lnTo>
                      <a:lnTo>
                        <a:pt x="1054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3" name="Google Shape;2877;p62">
                  <a:extLst>
                    <a:ext uri="{FF2B5EF4-FFF2-40B4-BE49-F238E27FC236}">
                      <a16:creationId xmlns:a16="http://schemas.microsoft.com/office/drawing/2014/main" id="{474F4FDA-3DD9-DE92-5D0D-D1C3B37DA344}"/>
                    </a:ext>
                  </a:extLst>
                </p:cNvPr>
                <p:cNvSpPr/>
                <p:nvPr/>
              </p:nvSpPr>
              <p:spPr>
                <a:xfrm>
                  <a:off x="3900075" y="1243175"/>
                  <a:ext cx="834575" cy="1444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383" h="57781" extrusionOk="0">
                      <a:moveTo>
                        <a:pt x="1" y="0"/>
                      </a:moveTo>
                      <a:lnTo>
                        <a:pt x="3661" y="36432"/>
                      </a:lnTo>
                      <a:lnTo>
                        <a:pt x="33382" y="5778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" name="Google Shape;2878;p62">
                  <a:extLst>
                    <a:ext uri="{FF2B5EF4-FFF2-40B4-BE49-F238E27FC236}">
                      <a16:creationId xmlns:a16="http://schemas.microsoft.com/office/drawing/2014/main" id="{8B1A8BD0-4200-733F-D46D-48E7ABCE9F2D}"/>
                    </a:ext>
                  </a:extLst>
                </p:cNvPr>
                <p:cNvSpPr/>
                <p:nvPr/>
              </p:nvSpPr>
              <p:spPr>
                <a:xfrm>
                  <a:off x="3998500" y="1131825"/>
                  <a:ext cx="1393250" cy="1916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730" h="76663" extrusionOk="0">
                      <a:moveTo>
                        <a:pt x="11564" y="0"/>
                      </a:moveTo>
                      <a:cubicBezTo>
                        <a:pt x="9854" y="0"/>
                        <a:pt x="8123" y="434"/>
                        <a:pt x="6544" y="1349"/>
                      </a:cubicBezTo>
                      <a:cubicBezTo>
                        <a:pt x="1609" y="4232"/>
                        <a:pt x="1" y="10498"/>
                        <a:pt x="2940" y="15378"/>
                      </a:cubicBezTo>
                      <a:lnTo>
                        <a:pt x="35379" y="71605"/>
                      </a:lnTo>
                      <a:cubicBezTo>
                        <a:pt x="37242" y="74848"/>
                        <a:pt x="40658" y="76662"/>
                        <a:pt x="44179" y="76662"/>
                      </a:cubicBezTo>
                      <a:cubicBezTo>
                        <a:pt x="45898" y="76662"/>
                        <a:pt x="47641" y="76230"/>
                        <a:pt x="49241" y="75321"/>
                      </a:cubicBezTo>
                      <a:cubicBezTo>
                        <a:pt x="54066" y="72493"/>
                        <a:pt x="55729" y="66282"/>
                        <a:pt x="52901" y="61458"/>
                      </a:cubicBezTo>
                      <a:lnTo>
                        <a:pt x="20462" y="5230"/>
                      </a:lnTo>
                      <a:cubicBezTo>
                        <a:pt x="18625" y="1892"/>
                        <a:pt x="15138" y="0"/>
                        <a:pt x="1156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" name="Google Shape;2879;p62">
                  <a:extLst>
                    <a:ext uri="{FF2B5EF4-FFF2-40B4-BE49-F238E27FC236}">
                      <a16:creationId xmlns:a16="http://schemas.microsoft.com/office/drawing/2014/main" id="{0F06D198-DE21-D2DF-F4CE-528296273EF8}"/>
                    </a:ext>
                  </a:extLst>
                </p:cNvPr>
                <p:cNvSpPr/>
                <p:nvPr/>
              </p:nvSpPr>
              <p:spPr>
                <a:xfrm>
                  <a:off x="4163475" y="1408125"/>
                  <a:ext cx="820700" cy="1382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828" h="55286" extrusionOk="0">
                      <a:moveTo>
                        <a:pt x="1331" y="1"/>
                      </a:moveTo>
                      <a:lnTo>
                        <a:pt x="1" y="777"/>
                      </a:lnTo>
                      <a:lnTo>
                        <a:pt x="31441" y="55286"/>
                      </a:lnTo>
                      <a:lnTo>
                        <a:pt x="32828" y="54509"/>
                      </a:lnTo>
                      <a:lnTo>
                        <a:pt x="1331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6" name="Google Shape;2880;p62">
                  <a:extLst>
                    <a:ext uri="{FF2B5EF4-FFF2-40B4-BE49-F238E27FC236}">
                      <a16:creationId xmlns:a16="http://schemas.microsoft.com/office/drawing/2014/main" id="{579FF1B9-86EF-8980-D535-9A3440DAE925}"/>
                    </a:ext>
                  </a:extLst>
                </p:cNvPr>
                <p:cNvSpPr/>
                <p:nvPr/>
              </p:nvSpPr>
              <p:spPr>
                <a:xfrm>
                  <a:off x="4225850" y="1372100"/>
                  <a:ext cx="820700" cy="1382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828" h="55285" extrusionOk="0">
                      <a:moveTo>
                        <a:pt x="1332" y="0"/>
                      </a:moveTo>
                      <a:lnTo>
                        <a:pt x="1" y="776"/>
                      </a:lnTo>
                      <a:lnTo>
                        <a:pt x="31442" y="55285"/>
                      </a:lnTo>
                      <a:lnTo>
                        <a:pt x="32828" y="54509"/>
                      </a:lnTo>
                      <a:lnTo>
                        <a:pt x="1332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7" name="Google Shape;2881;p62">
                  <a:extLst>
                    <a:ext uri="{FF2B5EF4-FFF2-40B4-BE49-F238E27FC236}">
                      <a16:creationId xmlns:a16="http://schemas.microsoft.com/office/drawing/2014/main" id="{E3F417A5-C465-F0B0-1050-5660EDB0D678}"/>
                    </a:ext>
                  </a:extLst>
                </p:cNvPr>
                <p:cNvSpPr/>
                <p:nvPr/>
              </p:nvSpPr>
              <p:spPr>
                <a:xfrm>
                  <a:off x="4288250" y="1337425"/>
                  <a:ext cx="820700" cy="1382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828" h="55286" extrusionOk="0">
                      <a:moveTo>
                        <a:pt x="1331" y="1"/>
                      </a:moveTo>
                      <a:lnTo>
                        <a:pt x="0" y="777"/>
                      </a:lnTo>
                      <a:lnTo>
                        <a:pt x="31441" y="55286"/>
                      </a:lnTo>
                      <a:lnTo>
                        <a:pt x="32827" y="54509"/>
                      </a:lnTo>
                      <a:lnTo>
                        <a:pt x="1331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8" name="Google Shape;2882;p62">
                  <a:extLst>
                    <a:ext uri="{FF2B5EF4-FFF2-40B4-BE49-F238E27FC236}">
                      <a16:creationId xmlns:a16="http://schemas.microsoft.com/office/drawing/2014/main" id="{797E831E-1D68-3802-C887-D9C213A85CE2}"/>
                    </a:ext>
                  </a:extLst>
                </p:cNvPr>
                <p:cNvSpPr/>
                <p:nvPr/>
              </p:nvSpPr>
              <p:spPr>
                <a:xfrm>
                  <a:off x="4350625" y="1301400"/>
                  <a:ext cx="819325" cy="1382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73" h="55285" extrusionOk="0">
                      <a:moveTo>
                        <a:pt x="1331" y="0"/>
                      </a:moveTo>
                      <a:lnTo>
                        <a:pt x="0" y="776"/>
                      </a:lnTo>
                      <a:lnTo>
                        <a:pt x="31441" y="55285"/>
                      </a:lnTo>
                      <a:lnTo>
                        <a:pt x="32772" y="54509"/>
                      </a:lnTo>
                      <a:lnTo>
                        <a:pt x="1331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9" name="Google Shape;2883;p62">
                  <a:extLst>
                    <a:ext uri="{FF2B5EF4-FFF2-40B4-BE49-F238E27FC236}">
                      <a16:creationId xmlns:a16="http://schemas.microsoft.com/office/drawing/2014/main" id="{7905A3A4-9081-FD88-B9DE-10EE02C50ADE}"/>
                    </a:ext>
                  </a:extLst>
                </p:cNvPr>
                <p:cNvSpPr/>
                <p:nvPr/>
              </p:nvSpPr>
              <p:spPr>
                <a:xfrm>
                  <a:off x="4060900" y="1496850"/>
                  <a:ext cx="833175" cy="1444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327" h="57781" extrusionOk="0">
                      <a:moveTo>
                        <a:pt x="0" y="1"/>
                      </a:moveTo>
                      <a:lnTo>
                        <a:pt x="33326" y="57781"/>
                      </a:lnTo>
                      <a:lnTo>
                        <a:pt x="30886" y="33216"/>
                      </a:lnTo>
                      <a:lnTo>
                        <a:pt x="29667" y="21349"/>
                      </a:lnTo>
                      <a:lnTo>
                        <a:pt x="20018" y="14418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0" name="Google Shape;2884;p62">
                  <a:extLst>
                    <a:ext uri="{FF2B5EF4-FFF2-40B4-BE49-F238E27FC236}">
                      <a16:creationId xmlns:a16="http://schemas.microsoft.com/office/drawing/2014/main" id="{A4A01119-8BA4-A8E1-E663-C6D653FABEFA}"/>
                    </a:ext>
                  </a:extLst>
                </p:cNvPr>
                <p:cNvSpPr/>
                <p:nvPr/>
              </p:nvSpPr>
              <p:spPr>
                <a:xfrm>
                  <a:off x="4762350" y="2251000"/>
                  <a:ext cx="124800" cy="12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92" h="5047" extrusionOk="0">
                      <a:moveTo>
                        <a:pt x="1054" y="0"/>
                      </a:moveTo>
                      <a:lnTo>
                        <a:pt x="0" y="3993"/>
                      </a:lnTo>
                      <a:lnTo>
                        <a:pt x="3937" y="5046"/>
                      </a:lnTo>
                      <a:lnTo>
                        <a:pt x="4991" y="1054"/>
                      </a:lnTo>
                      <a:lnTo>
                        <a:pt x="1054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" name="Google Shape;2885;p62">
                  <a:extLst>
                    <a:ext uri="{FF2B5EF4-FFF2-40B4-BE49-F238E27FC236}">
                      <a16:creationId xmlns:a16="http://schemas.microsoft.com/office/drawing/2014/main" id="{803913B5-B84C-3E0E-9E09-8FA1B1F50CC0}"/>
                    </a:ext>
                  </a:extLst>
                </p:cNvPr>
                <p:cNvSpPr/>
                <p:nvPr/>
              </p:nvSpPr>
              <p:spPr>
                <a:xfrm>
                  <a:off x="4633425" y="2029175"/>
                  <a:ext cx="126175" cy="12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47" h="5047" extrusionOk="0">
                      <a:moveTo>
                        <a:pt x="1109" y="1"/>
                      </a:moveTo>
                      <a:lnTo>
                        <a:pt x="0" y="3993"/>
                      </a:lnTo>
                      <a:lnTo>
                        <a:pt x="3993" y="5047"/>
                      </a:lnTo>
                      <a:lnTo>
                        <a:pt x="5047" y="1054"/>
                      </a:lnTo>
                      <a:lnTo>
                        <a:pt x="1109" y="1"/>
                      </a:lnTo>
                      <a:close/>
                    </a:path>
                  </a:pathLst>
                </a:custGeom>
                <a:solidFill>
                  <a:srgbClr val="5F8D6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2" name="Google Shape;2886;p62">
                  <a:extLst>
                    <a:ext uri="{FF2B5EF4-FFF2-40B4-BE49-F238E27FC236}">
                      <a16:creationId xmlns:a16="http://schemas.microsoft.com/office/drawing/2014/main" id="{6B0F4C65-0A94-0F54-BC59-F4EEB800761D}"/>
                    </a:ext>
                  </a:extLst>
                </p:cNvPr>
                <p:cNvSpPr/>
                <p:nvPr/>
              </p:nvSpPr>
              <p:spPr>
                <a:xfrm>
                  <a:off x="4505875" y="1807375"/>
                  <a:ext cx="124800" cy="124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92" h="4992" extrusionOk="0">
                      <a:moveTo>
                        <a:pt x="1055" y="1"/>
                      </a:moveTo>
                      <a:lnTo>
                        <a:pt x="1" y="3938"/>
                      </a:lnTo>
                      <a:lnTo>
                        <a:pt x="3938" y="4991"/>
                      </a:lnTo>
                      <a:lnTo>
                        <a:pt x="4992" y="1054"/>
                      </a:lnTo>
                      <a:lnTo>
                        <a:pt x="1055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3" name="Google Shape;2887;p62">
                  <a:extLst>
                    <a:ext uri="{FF2B5EF4-FFF2-40B4-BE49-F238E27FC236}">
                      <a16:creationId xmlns:a16="http://schemas.microsoft.com/office/drawing/2014/main" id="{81D19F95-3615-0395-3A97-B2571D58B828}"/>
                    </a:ext>
                  </a:extLst>
                </p:cNvPr>
                <p:cNvSpPr/>
                <p:nvPr/>
              </p:nvSpPr>
              <p:spPr>
                <a:xfrm>
                  <a:off x="4498950" y="1243175"/>
                  <a:ext cx="834575" cy="1444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383" h="57781" extrusionOk="0">
                      <a:moveTo>
                        <a:pt x="1" y="0"/>
                      </a:moveTo>
                      <a:lnTo>
                        <a:pt x="3660" y="36432"/>
                      </a:lnTo>
                      <a:lnTo>
                        <a:pt x="33382" y="57780"/>
                      </a:lnTo>
                      <a:lnTo>
                        <a:pt x="33382" y="5778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4" name="Google Shape;2888;p62">
                  <a:extLst>
                    <a:ext uri="{FF2B5EF4-FFF2-40B4-BE49-F238E27FC236}">
                      <a16:creationId xmlns:a16="http://schemas.microsoft.com/office/drawing/2014/main" id="{2685AEA1-146F-FB8A-F031-6F332E53B680}"/>
                    </a:ext>
                  </a:extLst>
                </p:cNvPr>
                <p:cNvSpPr/>
                <p:nvPr/>
              </p:nvSpPr>
              <p:spPr>
                <a:xfrm>
                  <a:off x="4600150" y="1136150"/>
                  <a:ext cx="1390475" cy="1912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619" h="76490" extrusionOk="0">
                      <a:moveTo>
                        <a:pt x="11568" y="1"/>
                      </a:moveTo>
                      <a:cubicBezTo>
                        <a:pt x="9857" y="1"/>
                        <a:pt x="8126" y="433"/>
                        <a:pt x="6544" y="1342"/>
                      </a:cubicBezTo>
                      <a:cubicBezTo>
                        <a:pt x="1664" y="4170"/>
                        <a:pt x="1" y="10325"/>
                        <a:pt x="2829" y="15205"/>
                      </a:cubicBezTo>
                      <a:lnTo>
                        <a:pt x="35268" y="71432"/>
                      </a:lnTo>
                      <a:cubicBezTo>
                        <a:pt x="37168" y="74675"/>
                        <a:pt x="40571" y="76489"/>
                        <a:pt x="44080" y="76489"/>
                      </a:cubicBezTo>
                      <a:cubicBezTo>
                        <a:pt x="45792" y="76489"/>
                        <a:pt x="47530" y="76057"/>
                        <a:pt x="49130" y="75148"/>
                      </a:cubicBezTo>
                      <a:cubicBezTo>
                        <a:pt x="53955" y="72320"/>
                        <a:pt x="55618" y="66109"/>
                        <a:pt x="52790" y="61285"/>
                      </a:cubicBezTo>
                      <a:lnTo>
                        <a:pt x="20351" y="5057"/>
                      </a:lnTo>
                      <a:cubicBezTo>
                        <a:pt x="18488" y="1815"/>
                        <a:pt x="15072" y="1"/>
                        <a:pt x="11568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5" name="Google Shape;2889;p62">
                  <a:extLst>
                    <a:ext uri="{FF2B5EF4-FFF2-40B4-BE49-F238E27FC236}">
                      <a16:creationId xmlns:a16="http://schemas.microsoft.com/office/drawing/2014/main" id="{5C20DFFE-0DED-9979-A9B1-EF9411653222}"/>
                    </a:ext>
                  </a:extLst>
                </p:cNvPr>
                <p:cNvSpPr/>
                <p:nvPr/>
              </p:nvSpPr>
              <p:spPr>
                <a:xfrm>
                  <a:off x="4762350" y="1408125"/>
                  <a:ext cx="820700" cy="1382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828" h="55286" extrusionOk="0">
                      <a:moveTo>
                        <a:pt x="1331" y="1"/>
                      </a:moveTo>
                      <a:lnTo>
                        <a:pt x="0" y="777"/>
                      </a:lnTo>
                      <a:lnTo>
                        <a:pt x="31441" y="55286"/>
                      </a:lnTo>
                      <a:lnTo>
                        <a:pt x="32827" y="54509"/>
                      </a:lnTo>
                      <a:lnTo>
                        <a:pt x="1331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6" name="Google Shape;2890;p62">
                  <a:extLst>
                    <a:ext uri="{FF2B5EF4-FFF2-40B4-BE49-F238E27FC236}">
                      <a16:creationId xmlns:a16="http://schemas.microsoft.com/office/drawing/2014/main" id="{4CE96598-3E02-DC09-870D-7955A2CA1748}"/>
                    </a:ext>
                  </a:extLst>
                </p:cNvPr>
                <p:cNvSpPr/>
                <p:nvPr/>
              </p:nvSpPr>
              <p:spPr>
                <a:xfrm>
                  <a:off x="4824725" y="1372100"/>
                  <a:ext cx="820700" cy="1382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828" h="55285" extrusionOk="0">
                      <a:moveTo>
                        <a:pt x="1332" y="0"/>
                      </a:moveTo>
                      <a:lnTo>
                        <a:pt x="1" y="776"/>
                      </a:lnTo>
                      <a:lnTo>
                        <a:pt x="31442" y="55285"/>
                      </a:lnTo>
                      <a:lnTo>
                        <a:pt x="32828" y="54509"/>
                      </a:lnTo>
                      <a:lnTo>
                        <a:pt x="1332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7" name="Google Shape;2891;p62">
                  <a:extLst>
                    <a:ext uri="{FF2B5EF4-FFF2-40B4-BE49-F238E27FC236}">
                      <a16:creationId xmlns:a16="http://schemas.microsoft.com/office/drawing/2014/main" id="{71B5BB02-11E0-8E6D-67B1-99405D86B7FD}"/>
                    </a:ext>
                  </a:extLst>
                </p:cNvPr>
                <p:cNvSpPr/>
                <p:nvPr/>
              </p:nvSpPr>
              <p:spPr>
                <a:xfrm>
                  <a:off x="4887125" y="1337425"/>
                  <a:ext cx="820700" cy="1380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828" h="55231" extrusionOk="0">
                      <a:moveTo>
                        <a:pt x="1331" y="1"/>
                      </a:moveTo>
                      <a:lnTo>
                        <a:pt x="0" y="777"/>
                      </a:lnTo>
                      <a:lnTo>
                        <a:pt x="31441" y="55230"/>
                      </a:lnTo>
                      <a:lnTo>
                        <a:pt x="32827" y="54454"/>
                      </a:lnTo>
                      <a:lnTo>
                        <a:pt x="1331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8" name="Google Shape;2892;p62">
                  <a:extLst>
                    <a:ext uri="{FF2B5EF4-FFF2-40B4-BE49-F238E27FC236}">
                      <a16:creationId xmlns:a16="http://schemas.microsoft.com/office/drawing/2014/main" id="{1D164156-0FC4-6F9D-59C1-8CCB5F6DB322}"/>
                    </a:ext>
                  </a:extLst>
                </p:cNvPr>
                <p:cNvSpPr/>
                <p:nvPr/>
              </p:nvSpPr>
              <p:spPr>
                <a:xfrm>
                  <a:off x="4949500" y="1301400"/>
                  <a:ext cx="819300" cy="1382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72" h="55285" extrusionOk="0">
                      <a:moveTo>
                        <a:pt x="1331" y="0"/>
                      </a:moveTo>
                      <a:lnTo>
                        <a:pt x="0" y="776"/>
                      </a:lnTo>
                      <a:lnTo>
                        <a:pt x="31441" y="55285"/>
                      </a:lnTo>
                      <a:lnTo>
                        <a:pt x="32772" y="54509"/>
                      </a:lnTo>
                      <a:lnTo>
                        <a:pt x="1331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" name="Google Shape;2893;p62">
                  <a:extLst>
                    <a:ext uri="{FF2B5EF4-FFF2-40B4-BE49-F238E27FC236}">
                      <a16:creationId xmlns:a16="http://schemas.microsoft.com/office/drawing/2014/main" id="{3B4C1532-4FF0-B8E0-D85C-42DB679DFB67}"/>
                    </a:ext>
                  </a:extLst>
                </p:cNvPr>
                <p:cNvSpPr/>
                <p:nvPr/>
              </p:nvSpPr>
              <p:spPr>
                <a:xfrm>
                  <a:off x="4659775" y="1496850"/>
                  <a:ext cx="833175" cy="1444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327" h="57781" extrusionOk="0">
                      <a:moveTo>
                        <a:pt x="0" y="1"/>
                      </a:moveTo>
                      <a:lnTo>
                        <a:pt x="33326" y="57781"/>
                      </a:lnTo>
                      <a:lnTo>
                        <a:pt x="30886" y="33216"/>
                      </a:lnTo>
                      <a:lnTo>
                        <a:pt x="29666" y="21349"/>
                      </a:lnTo>
                      <a:lnTo>
                        <a:pt x="20018" y="14418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" name="Google Shape;2894;p62">
                  <a:extLst>
                    <a:ext uri="{FF2B5EF4-FFF2-40B4-BE49-F238E27FC236}">
                      <a16:creationId xmlns:a16="http://schemas.microsoft.com/office/drawing/2014/main" id="{048A4B25-1621-0DF5-CADA-9371FA199C97}"/>
                    </a:ext>
                  </a:extLst>
                </p:cNvPr>
                <p:cNvSpPr/>
                <p:nvPr/>
              </p:nvSpPr>
              <p:spPr>
                <a:xfrm>
                  <a:off x="5361225" y="2251000"/>
                  <a:ext cx="126175" cy="12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47" h="5047" extrusionOk="0">
                      <a:moveTo>
                        <a:pt x="1054" y="0"/>
                      </a:moveTo>
                      <a:lnTo>
                        <a:pt x="0" y="3993"/>
                      </a:lnTo>
                      <a:lnTo>
                        <a:pt x="3937" y="5046"/>
                      </a:lnTo>
                      <a:lnTo>
                        <a:pt x="5046" y="1054"/>
                      </a:lnTo>
                      <a:lnTo>
                        <a:pt x="1054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" name="Google Shape;2895;p62">
                  <a:extLst>
                    <a:ext uri="{FF2B5EF4-FFF2-40B4-BE49-F238E27FC236}">
                      <a16:creationId xmlns:a16="http://schemas.microsoft.com/office/drawing/2014/main" id="{2FF63EBB-2FF5-DC34-9452-B577A9DEBC81}"/>
                    </a:ext>
                  </a:extLst>
                </p:cNvPr>
                <p:cNvSpPr/>
                <p:nvPr/>
              </p:nvSpPr>
              <p:spPr>
                <a:xfrm>
                  <a:off x="5233675" y="2029175"/>
                  <a:ext cx="124800" cy="12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92" h="5047" extrusionOk="0">
                      <a:moveTo>
                        <a:pt x="1054" y="1"/>
                      </a:moveTo>
                      <a:lnTo>
                        <a:pt x="1" y="3993"/>
                      </a:lnTo>
                      <a:lnTo>
                        <a:pt x="3938" y="5047"/>
                      </a:lnTo>
                      <a:lnTo>
                        <a:pt x="4991" y="1054"/>
                      </a:lnTo>
                      <a:lnTo>
                        <a:pt x="1054" y="1"/>
                      </a:lnTo>
                      <a:close/>
                    </a:path>
                  </a:pathLst>
                </a:custGeom>
                <a:solidFill>
                  <a:srgbClr val="5F8D6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" name="Google Shape;2896;p62">
                  <a:extLst>
                    <a:ext uri="{FF2B5EF4-FFF2-40B4-BE49-F238E27FC236}">
                      <a16:creationId xmlns:a16="http://schemas.microsoft.com/office/drawing/2014/main" id="{5AACF204-A44C-5FCE-5D37-A3B2595247D6}"/>
                    </a:ext>
                  </a:extLst>
                </p:cNvPr>
                <p:cNvSpPr/>
                <p:nvPr/>
              </p:nvSpPr>
              <p:spPr>
                <a:xfrm>
                  <a:off x="5104750" y="1807375"/>
                  <a:ext cx="124800" cy="124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92" h="4992" extrusionOk="0">
                      <a:moveTo>
                        <a:pt x="1054" y="1"/>
                      </a:moveTo>
                      <a:lnTo>
                        <a:pt x="1" y="3938"/>
                      </a:lnTo>
                      <a:lnTo>
                        <a:pt x="3938" y="4991"/>
                      </a:lnTo>
                      <a:lnTo>
                        <a:pt x="4991" y="1054"/>
                      </a:lnTo>
                      <a:lnTo>
                        <a:pt x="1054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3" name="Google Shape;2897;p62">
                  <a:extLst>
                    <a:ext uri="{FF2B5EF4-FFF2-40B4-BE49-F238E27FC236}">
                      <a16:creationId xmlns:a16="http://schemas.microsoft.com/office/drawing/2014/main" id="{C6AA65FB-85D4-7C91-6C47-E18922E9A7BA}"/>
                    </a:ext>
                  </a:extLst>
                </p:cNvPr>
                <p:cNvSpPr/>
                <p:nvPr/>
              </p:nvSpPr>
              <p:spPr>
                <a:xfrm>
                  <a:off x="5097825" y="1243175"/>
                  <a:ext cx="834575" cy="1444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383" h="57781" extrusionOk="0">
                      <a:moveTo>
                        <a:pt x="1" y="0"/>
                      </a:moveTo>
                      <a:lnTo>
                        <a:pt x="3660" y="36432"/>
                      </a:lnTo>
                      <a:lnTo>
                        <a:pt x="33382" y="5778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4" name="Google Shape;2898;p62">
                  <a:extLst>
                    <a:ext uri="{FF2B5EF4-FFF2-40B4-BE49-F238E27FC236}">
                      <a16:creationId xmlns:a16="http://schemas.microsoft.com/office/drawing/2014/main" id="{28FA454F-06F2-50AD-6B9B-50CB77E09C56}"/>
                    </a:ext>
                  </a:extLst>
                </p:cNvPr>
                <p:cNvSpPr/>
                <p:nvPr/>
              </p:nvSpPr>
              <p:spPr>
                <a:xfrm>
                  <a:off x="3992975" y="2167825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close/>
                    </a:path>
                  </a:pathLst>
                </a:custGeom>
                <a:solidFill>
                  <a:srgbClr val="25424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5" name="Google Shape;2899;p62">
                  <a:extLst>
                    <a:ext uri="{FF2B5EF4-FFF2-40B4-BE49-F238E27FC236}">
                      <a16:creationId xmlns:a16="http://schemas.microsoft.com/office/drawing/2014/main" id="{3B690B98-3103-2059-3B04-E50BAAB9650B}"/>
                    </a:ext>
                  </a:extLst>
                </p:cNvPr>
                <p:cNvSpPr/>
                <p:nvPr/>
              </p:nvSpPr>
              <p:spPr>
                <a:xfrm>
                  <a:off x="3944450" y="2147025"/>
                  <a:ext cx="14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" h="1" extrusionOk="0">
                      <a:moveTo>
                        <a:pt x="56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97C8A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6" name="Google Shape;2900;p62">
                  <a:extLst>
                    <a:ext uri="{FF2B5EF4-FFF2-40B4-BE49-F238E27FC236}">
                      <a16:creationId xmlns:a16="http://schemas.microsoft.com/office/drawing/2014/main" id="{7D758734-66BA-216F-BFD2-56FA62B96115}"/>
                    </a:ext>
                  </a:extLst>
                </p:cNvPr>
                <p:cNvSpPr/>
                <p:nvPr/>
              </p:nvSpPr>
              <p:spPr>
                <a:xfrm>
                  <a:off x="3992975" y="2167825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close/>
                    </a:path>
                  </a:pathLst>
                </a:custGeom>
                <a:solidFill>
                  <a:srgbClr val="97C8A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7" name="Google Shape;2901;p62">
                  <a:extLst>
                    <a:ext uri="{FF2B5EF4-FFF2-40B4-BE49-F238E27FC236}">
                      <a16:creationId xmlns:a16="http://schemas.microsoft.com/office/drawing/2014/main" id="{0AFA9DCB-B80C-2E2F-B9EC-D71F8B660AD7}"/>
                    </a:ext>
                  </a:extLst>
                </p:cNvPr>
                <p:cNvSpPr/>
                <p:nvPr/>
              </p:nvSpPr>
              <p:spPr>
                <a:xfrm>
                  <a:off x="4239725" y="2167825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close/>
                    </a:path>
                  </a:pathLst>
                </a:custGeom>
                <a:solidFill>
                  <a:srgbClr val="25424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8" name="Google Shape;2902;p62">
                  <a:extLst>
                    <a:ext uri="{FF2B5EF4-FFF2-40B4-BE49-F238E27FC236}">
                      <a16:creationId xmlns:a16="http://schemas.microsoft.com/office/drawing/2014/main" id="{F404E815-A80E-ACFB-E39A-5793C3E8BD9B}"/>
                    </a:ext>
                  </a:extLst>
                </p:cNvPr>
                <p:cNvSpPr/>
                <p:nvPr/>
              </p:nvSpPr>
              <p:spPr>
                <a:xfrm>
                  <a:off x="4191200" y="2147025"/>
                  <a:ext cx="14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" h="1" extrusionOk="0">
                      <a:moveTo>
                        <a:pt x="56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97C8A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9" name="Google Shape;2903;p62">
                  <a:extLst>
                    <a:ext uri="{FF2B5EF4-FFF2-40B4-BE49-F238E27FC236}">
                      <a16:creationId xmlns:a16="http://schemas.microsoft.com/office/drawing/2014/main" id="{7CB246F4-B61E-D55E-934A-CB146642A2CF}"/>
                    </a:ext>
                  </a:extLst>
                </p:cNvPr>
                <p:cNvSpPr/>
                <p:nvPr/>
              </p:nvSpPr>
              <p:spPr>
                <a:xfrm>
                  <a:off x="4239725" y="2167825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close/>
                    </a:path>
                  </a:pathLst>
                </a:custGeom>
                <a:solidFill>
                  <a:srgbClr val="97C8A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0" name="Google Shape;2904;p62">
                  <a:extLst>
                    <a:ext uri="{FF2B5EF4-FFF2-40B4-BE49-F238E27FC236}">
                      <a16:creationId xmlns:a16="http://schemas.microsoft.com/office/drawing/2014/main" id="{8C44B561-E5A2-592A-A52A-5422B8D18DD8}"/>
                    </a:ext>
                  </a:extLst>
                </p:cNvPr>
                <p:cNvSpPr/>
                <p:nvPr/>
              </p:nvSpPr>
              <p:spPr>
                <a:xfrm>
                  <a:off x="4485100" y="2167825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close/>
                    </a:path>
                  </a:pathLst>
                </a:custGeom>
                <a:solidFill>
                  <a:srgbClr val="25424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1" name="Google Shape;2905;p62">
                  <a:extLst>
                    <a:ext uri="{FF2B5EF4-FFF2-40B4-BE49-F238E27FC236}">
                      <a16:creationId xmlns:a16="http://schemas.microsoft.com/office/drawing/2014/main" id="{8FAA2F1A-F47E-69E2-086C-F04BB6F5AA43}"/>
                    </a:ext>
                  </a:extLst>
                </p:cNvPr>
                <p:cNvSpPr/>
                <p:nvPr/>
              </p:nvSpPr>
              <p:spPr>
                <a:xfrm>
                  <a:off x="4436575" y="2147025"/>
                  <a:ext cx="14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" h="1" extrusionOk="0">
                      <a:moveTo>
                        <a:pt x="56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97C8A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" name="Google Shape;2906;p62">
                  <a:extLst>
                    <a:ext uri="{FF2B5EF4-FFF2-40B4-BE49-F238E27FC236}">
                      <a16:creationId xmlns:a16="http://schemas.microsoft.com/office/drawing/2014/main" id="{60F7CDBC-9749-9889-0330-262EB1A68DEE}"/>
                    </a:ext>
                  </a:extLst>
                </p:cNvPr>
                <p:cNvSpPr/>
                <p:nvPr/>
              </p:nvSpPr>
              <p:spPr>
                <a:xfrm>
                  <a:off x="4485100" y="2167825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close/>
                    </a:path>
                  </a:pathLst>
                </a:custGeom>
                <a:solidFill>
                  <a:srgbClr val="97C8A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159" name="!!TieuDe">
            <a:extLst>
              <a:ext uri="{FF2B5EF4-FFF2-40B4-BE49-F238E27FC236}">
                <a16:creationId xmlns:a16="http://schemas.microsoft.com/office/drawing/2014/main" id="{2E99290C-9718-02E8-1C68-3599EF7079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72173" y="2197889"/>
            <a:ext cx="2194937" cy="72616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latin typeface="Chivo" panose="020B0604020202020204" charset="0"/>
                <a:ea typeface="Chivo" panose="020B0604020202020204" charset="0"/>
                <a:cs typeface="Chivo" panose="020B0604020202020204" charset="0"/>
              </a:rPr>
              <a:t>Form đăng ký ca trực cho nhân viên</a:t>
            </a:r>
            <a:endParaRPr sz="2400" b="1">
              <a:latin typeface="Chivo" panose="020B0604020202020204" charset="0"/>
              <a:ea typeface="Chivo" panose="020B0604020202020204" charset="0"/>
              <a:cs typeface="Chiv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59184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C9A86C4B-A489-4FED-36A3-1F2140AD11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1" y="988376"/>
            <a:ext cx="6807630" cy="3616295"/>
          </a:xfrm>
          <a:prstGeom prst="rect">
            <a:avLst/>
          </a:prstGeom>
        </p:spPr>
      </p:pic>
      <p:sp>
        <p:nvSpPr>
          <p:cNvPr id="2" name="!!TieuDe">
            <a:extLst>
              <a:ext uri="{FF2B5EF4-FFF2-40B4-BE49-F238E27FC236}">
                <a16:creationId xmlns:a16="http://schemas.microsoft.com/office/drawing/2014/main" id="{418F8E23-3736-AE84-BDF3-F7F205F43A63}"/>
              </a:ext>
            </a:extLst>
          </p:cNvPr>
          <p:cNvSpPr txBox="1">
            <a:spLocks/>
          </p:cNvSpPr>
          <p:nvPr/>
        </p:nvSpPr>
        <p:spPr>
          <a:xfrm>
            <a:off x="2224060" y="347960"/>
            <a:ext cx="4810179" cy="726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pPr algn="ctr"/>
            <a:r>
              <a:rPr lang="en-US" sz="2400" b="1">
                <a:latin typeface="Chivo" panose="020B0604020202020204" charset="0"/>
                <a:ea typeface="Chivo" panose="020B0604020202020204" charset="0"/>
                <a:cs typeface="Chivo" panose="020B0604020202020204" charset="0"/>
              </a:rPr>
              <a:t>Giao diện đăng ký ca trực: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5C240E-D632-127D-11E5-B7D40F4684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454" y="-9983616"/>
            <a:ext cx="7458145" cy="159224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A4DFD2A-79B6-DFBB-0F95-5ED475606D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05536" y="11072859"/>
            <a:ext cx="7241419" cy="1459450"/>
          </a:xfrm>
          <a:prstGeom prst="rect">
            <a:avLst/>
          </a:prstGeom>
        </p:spPr>
      </p:pic>
      <p:sp>
        <p:nvSpPr>
          <p:cNvPr id="5" name="!!TieuDe">
            <a:extLst>
              <a:ext uri="{FF2B5EF4-FFF2-40B4-BE49-F238E27FC236}">
                <a16:creationId xmlns:a16="http://schemas.microsoft.com/office/drawing/2014/main" id="{524D8B6C-4E37-8FDD-FEF0-C2A96571DA4E}"/>
              </a:ext>
            </a:extLst>
          </p:cNvPr>
          <p:cNvSpPr txBox="1">
            <a:spLocks noGrp="1"/>
          </p:cNvSpPr>
          <p:nvPr/>
        </p:nvSpPr>
        <p:spPr>
          <a:xfrm>
            <a:off x="771454" y="-10488213"/>
            <a:ext cx="7458145" cy="626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latin typeface="Chivo" panose="020B0604020202020204" charset="0"/>
                <a:ea typeface="Chivo" panose="020B0604020202020204" charset="0"/>
                <a:cs typeface="Chivo" panose="020B0604020202020204" charset="0"/>
              </a:rPr>
              <a:t>Function fnGetCaTrucDK:</a:t>
            </a:r>
            <a:endParaRPr sz="1800" b="1">
              <a:latin typeface="Chivo" panose="020B0604020202020204" charset="0"/>
              <a:ea typeface="Chivo" panose="020B0604020202020204" charset="0"/>
              <a:cs typeface="Chivo" panose="020B0604020202020204" charset="0"/>
            </a:endParaRPr>
          </a:p>
        </p:txBody>
      </p:sp>
      <p:sp>
        <p:nvSpPr>
          <p:cNvPr id="6" name="!!TieuDe">
            <a:extLst>
              <a:ext uri="{FF2B5EF4-FFF2-40B4-BE49-F238E27FC236}">
                <a16:creationId xmlns:a16="http://schemas.microsoft.com/office/drawing/2014/main" id="{BA1325EE-9C19-AD18-13D1-A23EA23321F8}"/>
              </a:ext>
            </a:extLst>
          </p:cNvPr>
          <p:cNvSpPr txBox="1">
            <a:spLocks noGrp="1"/>
          </p:cNvSpPr>
          <p:nvPr/>
        </p:nvSpPr>
        <p:spPr>
          <a:xfrm>
            <a:off x="1505536" y="10568262"/>
            <a:ext cx="7458145" cy="626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latin typeface="Chivo" panose="020B0604020202020204" charset="0"/>
                <a:ea typeface="Chivo" panose="020B0604020202020204" charset="0"/>
                <a:cs typeface="Chivo" panose="020B0604020202020204" charset="0"/>
              </a:rPr>
              <a:t>Function fnGetCaTrucDaDK:</a:t>
            </a:r>
            <a:endParaRPr sz="1800" b="1">
              <a:latin typeface="Chivo" panose="020B0604020202020204" charset="0"/>
              <a:ea typeface="Chivo" panose="020B0604020202020204" charset="0"/>
              <a:cs typeface="Chiv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8602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A44DD06-C12D-3DEF-A782-107A921CE3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454" y="1132134"/>
            <a:ext cx="7458145" cy="15922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8C665E9-9712-96B7-CD26-1E8DDC1553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5536" y="3228975"/>
            <a:ext cx="7241419" cy="1459450"/>
          </a:xfrm>
          <a:prstGeom prst="rect">
            <a:avLst/>
          </a:prstGeom>
        </p:spPr>
      </p:pic>
      <p:sp>
        <p:nvSpPr>
          <p:cNvPr id="2" name="!!TieuDe">
            <a:extLst>
              <a:ext uri="{FF2B5EF4-FFF2-40B4-BE49-F238E27FC236}">
                <a16:creationId xmlns:a16="http://schemas.microsoft.com/office/drawing/2014/main" id="{63208A53-C9E3-871C-22CD-E406DA76A3D2}"/>
              </a:ext>
            </a:extLst>
          </p:cNvPr>
          <p:cNvSpPr txBox="1">
            <a:spLocks noGrp="1"/>
          </p:cNvSpPr>
          <p:nvPr/>
        </p:nvSpPr>
        <p:spPr>
          <a:xfrm>
            <a:off x="771454" y="627537"/>
            <a:ext cx="7458145" cy="626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latin typeface="Chivo" panose="020B0604020202020204" charset="0"/>
                <a:ea typeface="Chivo" panose="020B0604020202020204" charset="0"/>
                <a:cs typeface="Chivo" panose="020B0604020202020204" charset="0"/>
              </a:rPr>
              <a:t>Function fnGetCaTrucDK:</a:t>
            </a:r>
            <a:endParaRPr sz="1800" b="1">
              <a:latin typeface="Chivo" panose="020B0604020202020204" charset="0"/>
              <a:ea typeface="Chivo" panose="020B0604020202020204" charset="0"/>
              <a:cs typeface="Chivo" panose="020B0604020202020204" charset="0"/>
            </a:endParaRPr>
          </a:p>
        </p:txBody>
      </p:sp>
      <p:sp>
        <p:nvSpPr>
          <p:cNvPr id="4" name="!!TieuDe">
            <a:extLst>
              <a:ext uri="{FF2B5EF4-FFF2-40B4-BE49-F238E27FC236}">
                <a16:creationId xmlns:a16="http://schemas.microsoft.com/office/drawing/2014/main" id="{2EC6EB33-F82F-8198-5245-E23062E6CA52}"/>
              </a:ext>
            </a:extLst>
          </p:cNvPr>
          <p:cNvSpPr txBox="1">
            <a:spLocks noGrp="1"/>
          </p:cNvSpPr>
          <p:nvPr/>
        </p:nvSpPr>
        <p:spPr>
          <a:xfrm>
            <a:off x="1505536" y="2724378"/>
            <a:ext cx="7458145" cy="626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latin typeface="Chivo" panose="020B0604020202020204" charset="0"/>
                <a:ea typeface="Chivo" panose="020B0604020202020204" charset="0"/>
                <a:cs typeface="Chivo" panose="020B0604020202020204" charset="0"/>
              </a:rPr>
              <a:t>Function fnGetCaTrucDaDK:</a:t>
            </a:r>
            <a:endParaRPr sz="1800" b="1">
              <a:latin typeface="Chivo" panose="020B0604020202020204" charset="0"/>
              <a:ea typeface="Chivo" panose="020B0604020202020204" charset="0"/>
              <a:cs typeface="Chivo" panose="020B060402020202020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65D9D8-6CB4-1250-DDEA-627A85EFC0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3105728" y="763109"/>
            <a:ext cx="6980287" cy="13182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F171E3C-4874-840D-E0A5-4D8913ABC9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951958" y="2690697"/>
            <a:ext cx="7134050" cy="2120474"/>
          </a:xfrm>
          <a:prstGeom prst="rect">
            <a:avLst/>
          </a:prstGeom>
        </p:spPr>
      </p:pic>
      <p:sp>
        <p:nvSpPr>
          <p:cNvPr id="8" name="!!TieuDe">
            <a:extLst>
              <a:ext uri="{FF2B5EF4-FFF2-40B4-BE49-F238E27FC236}">
                <a16:creationId xmlns:a16="http://schemas.microsoft.com/office/drawing/2014/main" id="{B7DAE651-4A64-0AD1-BBF6-F2F15B7F8A5F}"/>
              </a:ext>
            </a:extLst>
          </p:cNvPr>
          <p:cNvSpPr txBox="1">
            <a:spLocks noGrp="1"/>
          </p:cNvSpPr>
          <p:nvPr/>
        </p:nvSpPr>
        <p:spPr>
          <a:xfrm>
            <a:off x="-13279061" y="257128"/>
            <a:ext cx="7458145" cy="626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latin typeface="Chivo" panose="020B0604020202020204" charset="0"/>
                <a:ea typeface="Chivo" panose="020B0604020202020204" charset="0"/>
                <a:cs typeface="Chivo" panose="020B0604020202020204" charset="0"/>
              </a:rPr>
              <a:t>Store procedure spInsertDangKyCaTrc:</a:t>
            </a:r>
            <a:endParaRPr sz="1800" b="1">
              <a:latin typeface="Chivo" panose="020B0604020202020204" charset="0"/>
              <a:ea typeface="Chivo" panose="020B0604020202020204" charset="0"/>
              <a:cs typeface="Chivo" panose="020B0604020202020204" charset="0"/>
            </a:endParaRPr>
          </a:p>
        </p:txBody>
      </p:sp>
      <p:sp>
        <p:nvSpPr>
          <p:cNvPr id="10" name="!!TieuDe">
            <a:extLst>
              <a:ext uri="{FF2B5EF4-FFF2-40B4-BE49-F238E27FC236}">
                <a16:creationId xmlns:a16="http://schemas.microsoft.com/office/drawing/2014/main" id="{A4CE3CD6-41B5-002C-C28D-57A007CBF785}"/>
              </a:ext>
            </a:extLst>
          </p:cNvPr>
          <p:cNvSpPr txBox="1">
            <a:spLocks noGrp="1"/>
          </p:cNvSpPr>
          <p:nvPr/>
        </p:nvSpPr>
        <p:spPr>
          <a:xfrm>
            <a:off x="13963877" y="2200238"/>
            <a:ext cx="7458145" cy="626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pPr algn="ctr"/>
            <a:r>
              <a:rPr lang="en-US" sz="1800" b="1">
                <a:latin typeface="Chivo" panose="020B0604020202020204" charset="0"/>
                <a:ea typeface="Chivo" panose="020B0604020202020204" charset="0"/>
                <a:cs typeface="Chivo" panose="020B0604020202020204" charset="0"/>
              </a:rPr>
              <a:t>Trigger triggerDangKyCaTruc:</a:t>
            </a:r>
          </a:p>
        </p:txBody>
      </p:sp>
    </p:spTree>
    <p:extLst>
      <p:ext uri="{BB962C8B-B14F-4D97-AF65-F5344CB8AC3E}">
        <p14:creationId xmlns:p14="http://schemas.microsoft.com/office/powerpoint/2010/main" val="39193964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A522A84-75E4-F236-D6F4-460E4C703B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1856" y="763109"/>
            <a:ext cx="6980287" cy="13182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DF942B3-58B9-8B3A-34CA-2E4C847E1A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8770" y="2690697"/>
            <a:ext cx="7134050" cy="2120474"/>
          </a:xfrm>
          <a:prstGeom prst="rect">
            <a:avLst/>
          </a:prstGeom>
        </p:spPr>
      </p:pic>
      <p:sp>
        <p:nvSpPr>
          <p:cNvPr id="2" name="!!TieuDe">
            <a:extLst>
              <a:ext uri="{FF2B5EF4-FFF2-40B4-BE49-F238E27FC236}">
                <a16:creationId xmlns:a16="http://schemas.microsoft.com/office/drawing/2014/main" id="{2694527C-E0F6-0F5C-94C1-6CAAB9545E0C}"/>
              </a:ext>
            </a:extLst>
          </p:cNvPr>
          <p:cNvSpPr txBox="1">
            <a:spLocks noGrp="1"/>
          </p:cNvSpPr>
          <p:nvPr/>
        </p:nvSpPr>
        <p:spPr>
          <a:xfrm>
            <a:off x="908523" y="257128"/>
            <a:ext cx="7458145" cy="626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latin typeface="Chivo" panose="020B0604020202020204" charset="0"/>
                <a:ea typeface="Chivo" panose="020B0604020202020204" charset="0"/>
                <a:cs typeface="Chivo" panose="020B0604020202020204" charset="0"/>
              </a:rPr>
              <a:t>Stored procedure spInsertDangKyCaTruc:</a:t>
            </a:r>
            <a:endParaRPr sz="1800" b="1">
              <a:latin typeface="Chivo" panose="020B0604020202020204" charset="0"/>
              <a:ea typeface="Chivo" panose="020B0604020202020204" charset="0"/>
              <a:cs typeface="Chivo" panose="020B0604020202020204" charset="0"/>
            </a:endParaRPr>
          </a:p>
        </p:txBody>
      </p:sp>
      <p:sp>
        <p:nvSpPr>
          <p:cNvPr id="3" name="!!TieuDe">
            <a:extLst>
              <a:ext uri="{FF2B5EF4-FFF2-40B4-BE49-F238E27FC236}">
                <a16:creationId xmlns:a16="http://schemas.microsoft.com/office/drawing/2014/main" id="{E832B03E-47B1-D970-CDCB-3AEF838B8709}"/>
              </a:ext>
            </a:extLst>
          </p:cNvPr>
          <p:cNvSpPr txBox="1">
            <a:spLocks noGrp="1"/>
          </p:cNvSpPr>
          <p:nvPr/>
        </p:nvSpPr>
        <p:spPr>
          <a:xfrm>
            <a:off x="1416722" y="2200238"/>
            <a:ext cx="7458145" cy="626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pPr algn="ctr"/>
            <a:r>
              <a:rPr lang="en-US" sz="1800" b="1">
                <a:latin typeface="Chivo" panose="020B0604020202020204" charset="0"/>
                <a:ea typeface="Chivo" panose="020B0604020202020204" charset="0"/>
                <a:cs typeface="Chivo" panose="020B0604020202020204" charset="0"/>
              </a:rPr>
              <a:t>Trigger triggerDangKyCaTruc: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21F8EA-7C7A-BD18-B432-C069CB82A3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1454" y="12533636"/>
            <a:ext cx="7458145" cy="15922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3CBF9D5-883D-6BCF-8BB7-F397696006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05536" y="-9329817"/>
            <a:ext cx="7241419" cy="1459450"/>
          </a:xfrm>
          <a:prstGeom prst="rect">
            <a:avLst/>
          </a:prstGeom>
        </p:spPr>
      </p:pic>
      <p:sp>
        <p:nvSpPr>
          <p:cNvPr id="8" name="!!TieuDe">
            <a:extLst>
              <a:ext uri="{FF2B5EF4-FFF2-40B4-BE49-F238E27FC236}">
                <a16:creationId xmlns:a16="http://schemas.microsoft.com/office/drawing/2014/main" id="{978B77B7-E938-AECB-04EB-2F14B1BF238E}"/>
              </a:ext>
            </a:extLst>
          </p:cNvPr>
          <p:cNvSpPr txBox="1">
            <a:spLocks noGrp="1"/>
          </p:cNvSpPr>
          <p:nvPr/>
        </p:nvSpPr>
        <p:spPr>
          <a:xfrm>
            <a:off x="771454" y="12029039"/>
            <a:ext cx="7458145" cy="626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latin typeface="Chivo" panose="020B0604020202020204" charset="0"/>
                <a:ea typeface="Chivo" panose="020B0604020202020204" charset="0"/>
                <a:cs typeface="Chivo" panose="020B0604020202020204" charset="0"/>
              </a:rPr>
              <a:t>Function fnGetCaTrucDK:</a:t>
            </a:r>
            <a:endParaRPr sz="1800" b="1">
              <a:latin typeface="Chivo" panose="020B0604020202020204" charset="0"/>
              <a:ea typeface="Chivo" panose="020B0604020202020204" charset="0"/>
              <a:cs typeface="Chivo" panose="020B0604020202020204" charset="0"/>
            </a:endParaRPr>
          </a:p>
        </p:txBody>
      </p:sp>
      <p:sp>
        <p:nvSpPr>
          <p:cNvPr id="9" name="!!TieuDe">
            <a:extLst>
              <a:ext uri="{FF2B5EF4-FFF2-40B4-BE49-F238E27FC236}">
                <a16:creationId xmlns:a16="http://schemas.microsoft.com/office/drawing/2014/main" id="{C7396224-B13E-FF1A-6798-1CF2EAC9B49D}"/>
              </a:ext>
            </a:extLst>
          </p:cNvPr>
          <p:cNvSpPr txBox="1">
            <a:spLocks noGrp="1"/>
          </p:cNvSpPr>
          <p:nvPr/>
        </p:nvSpPr>
        <p:spPr>
          <a:xfrm>
            <a:off x="1505536" y="-9834414"/>
            <a:ext cx="7458145" cy="626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latin typeface="Chivo" panose="020B0604020202020204" charset="0"/>
                <a:ea typeface="Chivo" panose="020B0604020202020204" charset="0"/>
                <a:cs typeface="Chivo" panose="020B0604020202020204" charset="0"/>
              </a:rPr>
              <a:t>Function fnGetCaTrucDaDK:</a:t>
            </a:r>
            <a:endParaRPr sz="1800" b="1">
              <a:latin typeface="Chivo" panose="020B0604020202020204" charset="0"/>
              <a:ea typeface="Chivo" panose="020B0604020202020204" charset="0"/>
              <a:cs typeface="Chivo" panose="020B0604020202020204" charset="0"/>
            </a:endParaRPr>
          </a:p>
        </p:txBody>
      </p:sp>
      <p:grpSp>
        <p:nvGrpSpPr>
          <p:cNvPr id="10" name="Google Shape;2689;p62">
            <a:extLst>
              <a:ext uri="{FF2B5EF4-FFF2-40B4-BE49-F238E27FC236}">
                <a16:creationId xmlns:a16="http://schemas.microsoft.com/office/drawing/2014/main" id="{B89E068D-54D4-DFCE-7B47-F73422D145C7}"/>
              </a:ext>
            </a:extLst>
          </p:cNvPr>
          <p:cNvGrpSpPr/>
          <p:nvPr/>
        </p:nvGrpSpPr>
        <p:grpSpPr>
          <a:xfrm rot="16200000">
            <a:off x="-8059174" y="1840834"/>
            <a:ext cx="2026369" cy="1461832"/>
            <a:chOff x="4571973" y="1401544"/>
            <a:chExt cx="2203293" cy="1589466"/>
          </a:xfrm>
        </p:grpSpPr>
        <p:sp>
          <p:nvSpPr>
            <p:cNvPr id="11" name="Google Shape;2690;p62">
              <a:extLst>
                <a:ext uri="{FF2B5EF4-FFF2-40B4-BE49-F238E27FC236}">
                  <a16:creationId xmlns:a16="http://schemas.microsoft.com/office/drawing/2014/main" id="{56F79539-3F38-47E8-D430-0DD3B300EF3F}"/>
                </a:ext>
              </a:extLst>
            </p:cNvPr>
            <p:cNvSpPr/>
            <p:nvPr/>
          </p:nvSpPr>
          <p:spPr>
            <a:xfrm>
              <a:off x="4571973" y="1401544"/>
              <a:ext cx="2203293" cy="1589466"/>
            </a:xfrm>
            <a:custGeom>
              <a:avLst/>
              <a:gdLst/>
              <a:ahLst/>
              <a:cxnLst/>
              <a:rect l="l" t="t" r="r" b="b"/>
              <a:pathLst>
                <a:path w="123089" h="88797" extrusionOk="0">
                  <a:moveTo>
                    <a:pt x="22917" y="0"/>
                  </a:moveTo>
                  <a:cubicBezTo>
                    <a:pt x="10208" y="0"/>
                    <a:pt x="1" y="10241"/>
                    <a:pt x="1" y="22916"/>
                  </a:cubicBezTo>
                  <a:lnTo>
                    <a:pt x="1" y="65847"/>
                  </a:lnTo>
                  <a:cubicBezTo>
                    <a:pt x="1" y="78556"/>
                    <a:pt x="10208" y="88797"/>
                    <a:pt x="22917" y="88797"/>
                  </a:cubicBezTo>
                  <a:lnTo>
                    <a:pt x="100172" y="88797"/>
                  </a:lnTo>
                  <a:cubicBezTo>
                    <a:pt x="112881" y="88797"/>
                    <a:pt x="123089" y="78556"/>
                    <a:pt x="123089" y="65847"/>
                  </a:cubicBezTo>
                  <a:lnTo>
                    <a:pt x="123089" y="22916"/>
                  </a:lnTo>
                  <a:cubicBezTo>
                    <a:pt x="123089" y="10241"/>
                    <a:pt x="112881" y="0"/>
                    <a:pt x="1001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691;p62">
              <a:extLst>
                <a:ext uri="{FF2B5EF4-FFF2-40B4-BE49-F238E27FC236}">
                  <a16:creationId xmlns:a16="http://schemas.microsoft.com/office/drawing/2014/main" id="{3D9D262F-6BAB-9254-4727-F5C2D10C5004}"/>
                </a:ext>
              </a:extLst>
            </p:cNvPr>
            <p:cNvSpPr/>
            <p:nvPr/>
          </p:nvSpPr>
          <p:spPr>
            <a:xfrm>
              <a:off x="4683633" y="1513186"/>
              <a:ext cx="1979973" cy="1365573"/>
            </a:xfrm>
            <a:custGeom>
              <a:avLst/>
              <a:gdLst/>
              <a:ahLst/>
              <a:cxnLst/>
              <a:rect l="l" t="t" r="r" b="b"/>
              <a:pathLst>
                <a:path w="110613" h="76289" extrusionOk="0">
                  <a:moveTo>
                    <a:pt x="16679" y="1"/>
                  </a:moveTo>
                  <a:cubicBezTo>
                    <a:pt x="7439" y="1"/>
                    <a:pt x="1" y="7440"/>
                    <a:pt x="1" y="16679"/>
                  </a:cubicBezTo>
                  <a:lnTo>
                    <a:pt x="1" y="59610"/>
                  </a:lnTo>
                  <a:cubicBezTo>
                    <a:pt x="1" y="68850"/>
                    <a:pt x="7439" y="76289"/>
                    <a:pt x="16679" y="76289"/>
                  </a:cubicBezTo>
                  <a:lnTo>
                    <a:pt x="93934" y="76289"/>
                  </a:lnTo>
                  <a:cubicBezTo>
                    <a:pt x="103174" y="76289"/>
                    <a:pt x="110613" y="68850"/>
                    <a:pt x="110613" y="59610"/>
                  </a:cubicBezTo>
                  <a:lnTo>
                    <a:pt x="110613" y="16679"/>
                  </a:lnTo>
                  <a:cubicBezTo>
                    <a:pt x="110613" y="7440"/>
                    <a:pt x="103174" y="1"/>
                    <a:pt x="939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692;p62">
              <a:extLst>
                <a:ext uri="{FF2B5EF4-FFF2-40B4-BE49-F238E27FC236}">
                  <a16:creationId xmlns:a16="http://schemas.microsoft.com/office/drawing/2014/main" id="{210AD4CD-B359-BF15-467C-DDB01B8D1DD8}"/>
                </a:ext>
              </a:extLst>
            </p:cNvPr>
            <p:cNvSpPr/>
            <p:nvPr/>
          </p:nvSpPr>
          <p:spPr>
            <a:xfrm>
              <a:off x="4683633" y="1513794"/>
              <a:ext cx="1384672" cy="1364964"/>
            </a:xfrm>
            <a:custGeom>
              <a:avLst/>
              <a:gdLst/>
              <a:ahLst/>
              <a:cxnLst/>
              <a:rect l="l" t="t" r="r" b="b"/>
              <a:pathLst>
                <a:path w="77356" h="76255" fill="none" extrusionOk="0">
                  <a:moveTo>
                    <a:pt x="77356" y="76255"/>
                  </a:moveTo>
                  <a:lnTo>
                    <a:pt x="16679" y="76255"/>
                  </a:lnTo>
                  <a:cubicBezTo>
                    <a:pt x="7473" y="76255"/>
                    <a:pt x="1" y="68816"/>
                    <a:pt x="1" y="59576"/>
                  </a:cubicBezTo>
                  <a:lnTo>
                    <a:pt x="1" y="16679"/>
                  </a:lnTo>
                  <a:cubicBezTo>
                    <a:pt x="1" y="7439"/>
                    <a:pt x="7473" y="0"/>
                    <a:pt x="16679" y="0"/>
                  </a:cubicBez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693;p62">
              <a:extLst>
                <a:ext uri="{FF2B5EF4-FFF2-40B4-BE49-F238E27FC236}">
                  <a16:creationId xmlns:a16="http://schemas.microsoft.com/office/drawing/2014/main" id="{150CA64D-4360-D428-EF73-357A3C2E54B5}"/>
                </a:ext>
              </a:extLst>
            </p:cNvPr>
            <p:cNvSpPr/>
            <p:nvPr/>
          </p:nvSpPr>
          <p:spPr>
            <a:xfrm>
              <a:off x="5882002" y="1698737"/>
              <a:ext cx="759515" cy="740559"/>
            </a:xfrm>
            <a:custGeom>
              <a:avLst/>
              <a:gdLst/>
              <a:ahLst/>
              <a:cxnLst/>
              <a:rect l="l" t="t" r="r" b="b"/>
              <a:pathLst>
                <a:path w="42431" h="41372" extrusionOk="0">
                  <a:moveTo>
                    <a:pt x="8363" y="0"/>
                  </a:moveTo>
                  <a:cubicBezTo>
                    <a:pt x="6840" y="0"/>
                    <a:pt x="5321" y="592"/>
                    <a:pt x="4170" y="1777"/>
                  </a:cubicBezTo>
                  <a:lnTo>
                    <a:pt x="0" y="5980"/>
                  </a:lnTo>
                  <a:lnTo>
                    <a:pt x="1802" y="7748"/>
                  </a:lnTo>
                  <a:lnTo>
                    <a:pt x="4670" y="4846"/>
                  </a:lnTo>
                  <a:lnTo>
                    <a:pt x="37060" y="36702"/>
                  </a:lnTo>
                  <a:lnTo>
                    <a:pt x="34192" y="39604"/>
                  </a:lnTo>
                  <a:lnTo>
                    <a:pt x="35993" y="41372"/>
                  </a:lnTo>
                  <a:lnTo>
                    <a:pt x="40162" y="37136"/>
                  </a:lnTo>
                  <a:cubicBezTo>
                    <a:pt x="42431" y="34834"/>
                    <a:pt x="42397" y="31098"/>
                    <a:pt x="40096" y="28830"/>
                  </a:cubicBezTo>
                  <a:lnTo>
                    <a:pt x="12476" y="1677"/>
                  </a:lnTo>
                  <a:cubicBezTo>
                    <a:pt x="11325" y="559"/>
                    <a:pt x="9843" y="0"/>
                    <a:pt x="836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2694;p62">
              <a:extLst>
                <a:ext uri="{FF2B5EF4-FFF2-40B4-BE49-F238E27FC236}">
                  <a16:creationId xmlns:a16="http://schemas.microsoft.com/office/drawing/2014/main" id="{BBAC62D0-D28F-1577-45EC-A60206D888EE}"/>
                </a:ext>
              </a:extLst>
            </p:cNvPr>
            <p:cNvSpPr/>
            <p:nvPr/>
          </p:nvSpPr>
          <p:spPr>
            <a:xfrm>
              <a:off x="5607936" y="1770087"/>
              <a:ext cx="956558" cy="949255"/>
            </a:xfrm>
            <a:custGeom>
              <a:avLst/>
              <a:gdLst/>
              <a:ahLst/>
              <a:cxnLst/>
              <a:rect l="l" t="t" r="r" b="b"/>
              <a:pathLst>
                <a:path w="53439" h="53031" extrusionOk="0">
                  <a:moveTo>
                    <a:pt x="21787" y="1"/>
                  </a:moveTo>
                  <a:cubicBezTo>
                    <a:pt x="21179" y="1"/>
                    <a:pt x="20574" y="234"/>
                    <a:pt x="20115" y="693"/>
                  </a:cubicBezTo>
                  <a:lnTo>
                    <a:pt x="1" y="21141"/>
                  </a:lnTo>
                  <a:lnTo>
                    <a:pt x="32390" y="53030"/>
                  </a:lnTo>
                  <a:lnTo>
                    <a:pt x="52505" y="32582"/>
                  </a:lnTo>
                  <a:cubicBezTo>
                    <a:pt x="53439" y="31682"/>
                    <a:pt x="53405" y="30181"/>
                    <a:pt x="52471" y="29247"/>
                  </a:cubicBezTo>
                  <a:lnTo>
                    <a:pt x="23417" y="660"/>
                  </a:lnTo>
                  <a:cubicBezTo>
                    <a:pt x="22959" y="218"/>
                    <a:pt x="22372" y="1"/>
                    <a:pt x="217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695;p62">
              <a:extLst>
                <a:ext uri="{FF2B5EF4-FFF2-40B4-BE49-F238E27FC236}">
                  <a16:creationId xmlns:a16="http://schemas.microsoft.com/office/drawing/2014/main" id="{3D651DFA-907B-9BE8-37AA-06495D774F59}"/>
                </a:ext>
              </a:extLst>
            </p:cNvPr>
            <p:cNvSpPr/>
            <p:nvPr/>
          </p:nvSpPr>
          <p:spPr>
            <a:xfrm>
              <a:off x="5802580" y="1836818"/>
              <a:ext cx="691459" cy="684281"/>
            </a:xfrm>
            <a:custGeom>
              <a:avLst/>
              <a:gdLst/>
              <a:ahLst/>
              <a:cxnLst/>
              <a:rect l="l" t="t" r="r" b="b"/>
              <a:pathLst>
                <a:path w="38629" h="38228" extrusionOk="0">
                  <a:moveTo>
                    <a:pt x="6239" y="0"/>
                  </a:moveTo>
                  <a:lnTo>
                    <a:pt x="1" y="6338"/>
                  </a:lnTo>
                  <a:lnTo>
                    <a:pt x="32391" y="38228"/>
                  </a:lnTo>
                  <a:lnTo>
                    <a:pt x="38629" y="31890"/>
                  </a:lnTo>
                  <a:lnTo>
                    <a:pt x="6239" y="0"/>
                  </a:lnTo>
                  <a:close/>
                </a:path>
              </a:pathLst>
            </a:custGeom>
            <a:solidFill>
              <a:srgbClr val="E38C45">
                <a:alpha val="32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696;p62">
              <a:extLst>
                <a:ext uri="{FF2B5EF4-FFF2-40B4-BE49-F238E27FC236}">
                  <a16:creationId xmlns:a16="http://schemas.microsoft.com/office/drawing/2014/main" id="{EE331600-A62D-D2FC-5A70-5BB124323169}"/>
                </a:ext>
              </a:extLst>
            </p:cNvPr>
            <p:cNvSpPr/>
            <p:nvPr/>
          </p:nvSpPr>
          <p:spPr>
            <a:xfrm>
              <a:off x="5705866" y="2004004"/>
              <a:ext cx="623976" cy="615026"/>
            </a:xfrm>
            <a:custGeom>
              <a:avLst/>
              <a:gdLst/>
              <a:ahLst/>
              <a:cxnLst/>
              <a:rect l="l" t="t" r="r" b="b"/>
              <a:pathLst>
                <a:path w="34859" h="34359" extrusionOk="0">
                  <a:moveTo>
                    <a:pt x="2469" y="1"/>
                  </a:moveTo>
                  <a:lnTo>
                    <a:pt x="0" y="2469"/>
                  </a:lnTo>
                  <a:lnTo>
                    <a:pt x="32390" y="34358"/>
                  </a:lnTo>
                  <a:lnTo>
                    <a:pt x="34858" y="31890"/>
                  </a:lnTo>
                  <a:lnTo>
                    <a:pt x="2469" y="1"/>
                  </a:lnTo>
                  <a:close/>
                </a:path>
              </a:pathLst>
            </a:custGeom>
            <a:solidFill>
              <a:srgbClr val="E38C45">
                <a:alpha val="32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697;p62">
              <a:extLst>
                <a:ext uri="{FF2B5EF4-FFF2-40B4-BE49-F238E27FC236}">
                  <a16:creationId xmlns:a16="http://schemas.microsoft.com/office/drawing/2014/main" id="{CF1DB5DA-A7DD-9CB6-05CF-760005D685E6}"/>
                </a:ext>
              </a:extLst>
            </p:cNvPr>
            <p:cNvSpPr/>
            <p:nvPr/>
          </p:nvSpPr>
          <p:spPr>
            <a:xfrm>
              <a:off x="6021121" y="2440352"/>
              <a:ext cx="97949" cy="37894"/>
            </a:xfrm>
            <a:custGeom>
              <a:avLst/>
              <a:gdLst/>
              <a:ahLst/>
              <a:cxnLst/>
              <a:rect l="l" t="t" r="r" b="b"/>
              <a:pathLst>
                <a:path w="5472" h="2117" extrusionOk="0">
                  <a:moveTo>
                    <a:pt x="919" y="0"/>
                  </a:moveTo>
                  <a:cubicBezTo>
                    <a:pt x="440" y="0"/>
                    <a:pt x="65" y="380"/>
                    <a:pt x="34" y="875"/>
                  </a:cubicBezTo>
                  <a:cubicBezTo>
                    <a:pt x="1" y="1375"/>
                    <a:pt x="368" y="1809"/>
                    <a:pt x="901" y="1876"/>
                  </a:cubicBezTo>
                  <a:lnTo>
                    <a:pt x="4437" y="2109"/>
                  </a:lnTo>
                  <a:cubicBezTo>
                    <a:pt x="4474" y="2114"/>
                    <a:pt x="4511" y="2116"/>
                    <a:pt x="4547" y="2116"/>
                  </a:cubicBezTo>
                  <a:cubicBezTo>
                    <a:pt x="5004" y="2116"/>
                    <a:pt x="5407" y="1739"/>
                    <a:pt x="5438" y="1275"/>
                  </a:cubicBezTo>
                  <a:cubicBezTo>
                    <a:pt x="5471" y="741"/>
                    <a:pt x="5104" y="308"/>
                    <a:pt x="4571" y="274"/>
                  </a:cubicBezTo>
                  <a:lnTo>
                    <a:pt x="1035" y="8"/>
                  </a:lnTo>
                  <a:cubicBezTo>
                    <a:pt x="996" y="3"/>
                    <a:pt x="957" y="0"/>
                    <a:pt x="9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698;p62">
              <a:extLst>
                <a:ext uri="{FF2B5EF4-FFF2-40B4-BE49-F238E27FC236}">
                  <a16:creationId xmlns:a16="http://schemas.microsoft.com/office/drawing/2014/main" id="{CF34FDC7-6F28-F1F7-9183-CA31564FFEC7}"/>
                </a:ext>
              </a:extLst>
            </p:cNvPr>
            <p:cNvSpPr/>
            <p:nvPr/>
          </p:nvSpPr>
          <p:spPr>
            <a:xfrm>
              <a:off x="6384151" y="2272558"/>
              <a:ext cx="43604" cy="96427"/>
            </a:xfrm>
            <a:custGeom>
              <a:avLst/>
              <a:gdLst/>
              <a:ahLst/>
              <a:cxnLst/>
              <a:rect l="l" t="t" r="r" b="b"/>
              <a:pathLst>
                <a:path w="2436" h="5387" extrusionOk="0">
                  <a:moveTo>
                    <a:pt x="1451" y="0"/>
                  </a:moveTo>
                  <a:cubicBezTo>
                    <a:pt x="997" y="0"/>
                    <a:pt x="596" y="348"/>
                    <a:pt x="535" y="809"/>
                  </a:cubicBezTo>
                  <a:lnTo>
                    <a:pt x="68" y="4345"/>
                  </a:lnTo>
                  <a:cubicBezTo>
                    <a:pt x="1" y="4845"/>
                    <a:pt x="368" y="5312"/>
                    <a:pt x="901" y="5379"/>
                  </a:cubicBezTo>
                  <a:cubicBezTo>
                    <a:pt x="941" y="5384"/>
                    <a:pt x="980" y="5387"/>
                    <a:pt x="1019" y="5387"/>
                  </a:cubicBezTo>
                  <a:cubicBezTo>
                    <a:pt x="1473" y="5387"/>
                    <a:pt x="1874" y="5039"/>
                    <a:pt x="1936" y="4578"/>
                  </a:cubicBezTo>
                  <a:lnTo>
                    <a:pt x="2369" y="1042"/>
                  </a:lnTo>
                  <a:cubicBezTo>
                    <a:pt x="2436" y="542"/>
                    <a:pt x="2069" y="75"/>
                    <a:pt x="1569" y="8"/>
                  </a:cubicBezTo>
                  <a:cubicBezTo>
                    <a:pt x="1529" y="3"/>
                    <a:pt x="1490" y="0"/>
                    <a:pt x="14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699;p62">
              <a:extLst>
                <a:ext uri="{FF2B5EF4-FFF2-40B4-BE49-F238E27FC236}">
                  <a16:creationId xmlns:a16="http://schemas.microsoft.com/office/drawing/2014/main" id="{1FA9B202-FA54-E697-0387-F0A74A2859B5}"/>
                </a:ext>
              </a:extLst>
            </p:cNvPr>
            <p:cNvSpPr/>
            <p:nvPr/>
          </p:nvSpPr>
          <p:spPr>
            <a:xfrm>
              <a:off x="6096964" y="2237474"/>
              <a:ext cx="78223" cy="82644"/>
            </a:xfrm>
            <a:custGeom>
              <a:avLst/>
              <a:gdLst/>
              <a:ahLst/>
              <a:cxnLst/>
              <a:rect l="l" t="t" r="r" b="b"/>
              <a:pathLst>
                <a:path w="4370" h="4617" extrusionOk="0">
                  <a:moveTo>
                    <a:pt x="3311" y="1"/>
                  </a:moveTo>
                  <a:cubicBezTo>
                    <a:pt x="3048" y="1"/>
                    <a:pt x="2789" y="110"/>
                    <a:pt x="2602" y="334"/>
                  </a:cubicBezTo>
                  <a:lnTo>
                    <a:pt x="334" y="3102"/>
                  </a:lnTo>
                  <a:cubicBezTo>
                    <a:pt x="0" y="3469"/>
                    <a:pt x="67" y="4070"/>
                    <a:pt x="467" y="4403"/>
                  </a:cubicBezTo>
                  <a:cubicBezTo>
                    <a:pt x="640" y="4548"/>
                    <a:pt x="850" y="4617"/>
                    <a:pt x="1058" y="4617"/>
                  </a:cubicBezTo>
                  <a:cubicBezTo>
                    <a:pt x="1330" y="4617"/>
                    <a:pt x="1598" y="4497"/>
                    <a:pt x="1768" y="4270"/>
                  </a:cubicBezTo>
                  <a:lnTo>
                    <a:pt x="4036" y="1535"/>
                  </a:lnTo>
                  <a:cubicBezTo>
                    <a:pt x="4370" y="1134"/>
                    <a:pt x="4303" y="534"/>
                    <a:pt x="3903" y="200"/>
                  </a:cubicBezTo>
                  <a:cubicBezTo>
                    <a:pt x="3727" y="68"/>
                    <a:pt x="3518" y="1"/>
                    <a:pt x="3311" y="1"/>
                  </a:cubicBezTo>
                  <a:close/>
                </a:path>
              </a:pathLst>
            </a:custGeom>
            <a:solidFill>
              <a:srgbClr val="E38C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700;p62">
              <a:extLst>
                <a:ext uri="{FF2B5EF4-FFF2-40B4-BE49-F238E27FC236}">
                  <a16:creationId xmlns:a16="http://schemas.microsoft.com/office/drawing/2014/main" id="{08A55B18-AA63-0AC6-B02F-E1366BA812CC}"/>
                </a:ext>
              </a:extLst>
            </p:cNvPr>
            <p:cNvSpPr/>
            <p:nvPr/>
          </p:nvSpPr>
          <p:spPr>
            <a:xfrm>
              <a:off x="5732126" y="2098587"/>
              <a:ext cx="60323" cy="93277"/>
            </a:xfrm>
            <a:custGeom>
              <a:avLst/>
              <a:gdLst/>
              <a:ahLst/>
              <a:cxnLst/>
              <a:rect l="l" t="t" r="r" b="b"/>
              <a:pathLst>
                <a:path w="3370" h="5211" extrusionOk="0">
                  <a:moveTo>
                    <a:pt x="1043" y="0"/>
                  </a:moveTo>
                  <a:cubicBezTo>
                    <a:pt x="940" y="0"/>
                    <a:pt x="836" y="18"/>
                    <a:pt x="735" y="54"/>
                  </a:cubicBezTo>
                  <a:cubicBezTo>
                    <a:pt x="234" y="254"/>
                    <a:pt x="1" y="788"/>
                    <a:pt x="168" y="1255"/>
                  </a:cubicBezTo>
                  <a:lnTo>
                    <a:pt x="1435" y="4590"/>
                  </a:lnTo>
                  <a:cubicBezTo>
                    <a:pt x="1566" y="4982"/>
                    <a:pt x="1922" y="5211"/>
                    <a:pt x="2311" y="5211"/>
                  </a:cubicBezTo>
                  <a:cubicBezTo>
                    <a:pt x="2418" y="5211"/>
                    <a:pt x="2528" y="5193"/>
                    <a:pt x="2636" y="5157"/>
                  </a:cubicBezTo>
                  <a:cubicBezTo>
                    <a:pt x="3103" y="4957"/>
                    <a:pt x="3370" y="4423"/>
                    <a:pt x="3170" y="3956"/>
                  </a:cubicBezTo>
                  <a:lnTo>
                    <a:pt x="1936" y="621"/>
                  </a:lnTo>
                  <a:cubicBezTo>
                    <a:pt x="1779" y="229"/>
                    <a:pt x="1417" y="0"/>
                    <a:pt x="1043" y="0"/>
                  </a:cubicBezTo>
                  <a:close/>
                </a:path>
              </a:pathLst>
            </a:custGeom>
            <a:solidFill>
              <a:srgbClr val="8130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701;p62">
              <a:extLst>
                <a:ext uri="{FF2B5EF4-FFF2-40B4-BE49-F238E27FC236}">
                  <a16:creationId xmlns:a16="http://schemas.microsoft.com/office/drawing/2014/main" id="{D5C25DC4-9847-087E-257A-EE52555F3D14}"/>
                </a:ext>
              </a:extLst>
            </p:cNvPr>
            <p:cNvSpPr/>
            <p:nvPr/>
          </p:nvSpPr>
          <p:spPr>
            <a:xfrm>
              <a:off x="5873643" y="2019452"/>
              <a:ext cx="83611" cy="77346"/>
            </a:xfrm>
            <a:custGeom>
              <a:avLst/>
              <a:gdLst/>
              <a:ahLst/>
              <a:cxnLst/>
              <a:rect l="l" t="t" r="r" b="b"/>
              <a:pathLst>
                <a:path w="4671" h="4321" extrusionOk="0">
                  <a:moveTo>
                    <a:pt x="3650" y="0"/>
                  </a:moveTo>
                  <a:cubicBezTo>
                    <a:pt x="3409" y="0"/>
                    <a:pt x="3165" y="92"/>
                    <a:pt x="2969" y="272"/>
                  </a:cubicBezTo>
                  <a:lnTo>
                    <a:pt x="401" y="2707"/>
                  </a:lnTo>
                  <a:cubicBezTo>
                    <a:pt x="34" y="3040"/>
                    <a:pt x="0" y="3641"/>
                    <a:pt x="367" y="4041"/>
                  </a:cubicBezTo>
                  <a:cubicBezTo>
                    <a:pt x="538" y="4229"/>
                    <a:pt x="779" y="4321"/>
                    <a:pt x="1027" y="4321"/>
                  </a:cubicBezTo>
                  <a:cubicBezTo>
                    <a:pt x="1263" y="4321"/>
                    <a:pt x="1506" y="4237"/>
                    <a:pt x="1702" y="4074"/>
                  </a:cubicBezTo>
                  <a:lnTo>
                    <a:pt x="4270" y="1639"/>
                  </a:lnTo>
                  <a:cubicBezTo>
                    <a:pt x="4670" y="1272"/>
                    <a:pt x="4670" y="672"/>
                    <a:pt x="4337" y="305"/>
                  </a:cubicBezTo>
                  <a:cubicBezTo>
                    <a:pt x="4149" y="101"/>
                    <a:pt x="3901" y="0"/>
                    <a:pt x="3650" y="0"/>
                  </a:cubicBezTo>
                  <a:close/>
                </a:path>
              </a:pathLst>
            </a:custGeom>
            <a:solidFill>
              <a:srgbClr val="E38C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702;p62">
              <a:extLst>
                <a:ext uri="{FF2B5EF4-FFF2-40B4-BE49-F238E27FC236}">
                  <a16:creationId xmlns:a16="http://schemas.microsoft.com/office/drawing/2014/main" id="{CF4CBC68-C274-A5DD-B51B-5B69271B65DA}"/>
                </a:ext>
              </a:extLst>
            </p:cNvPr>
            <p:cNvSpPr/>
            <p:nvPr/>
          </p:nvSpPr>
          <p:spPr>
            <a:xfrm>
              <a:off x="5882593" y="2239854"/>
              <a:ext cx="36444" cy="36444"/>
            </a:xfrm>
            <a:custGeom>
              <a:avLst/>
              <a:gdLst/>
              <a:ahLst/>
              <a:cxnLst/>
              <a:rect l="l" t="t" r="r" b="b"/>
              <a:pathLst>
                <a:path w="2036" h="2036" extrusionOk="0">
                  <a:moveTo>
                    <a:pt x="2002" y="1"/>
                  </a:moveTo>
                  <a:lnTo>
                    <a:pt x="1" y="34"/>
                  </a:lnTo>
                  <a:lnTo>
                    <a:pt x="1" y="2035"/>
                  </a:lnTo>
                  <a:lnTo>
                    <a:pt x="2036" y="2002"/>
                  </a:lnTo>
                  <a:lnTo>
                    <a:pt x="2002" y="1"/>
                  </a:lnTo>
                  <a:close/>
                </a:path>
              </a:pathLst>
            </a:custGeom>
            <a:solidFill>
              <a:srgbClr val="7D94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703;p62">
              <a:extLst>
                <a:ext uri="{FF2B5EF4-FFF2-40B4-BE49-F238E27FC236}">
                  <a16:creationId xmlns:a16="http://schemas.microsoft.com/office/drawing/2014/main" id="{90F864CE-FEFB-498E-9976-8DEC04BF140C}"/>
                </a:ext>
              </a:extLst>
            </p:cNvPr>
            <p:cNvSpPr/>
            <p:nvPr/>
          </p:nvSpPr>
          <p:spPr>
            <a:xfrm>
              <a:off x="5991264" y="1912052"/>
              <a:ext cx="36444" cy="36444"/>
            </a:xfrm>
            <a:custGeom>
              <a:avLst/>
              <a:gdLst/>
              <a:ahLst/>
              <a:cxnLst/>
              <a:rect l="l" t="t" r="r" b="b"/>
              <a:pathLst>
                <a:path w="2036" h="2036" extrusionOk="0">
                  <a:moveTo>
                    <a:pt x="2002" y="0"/>
                  </a:moveTo>
                  <a:lnTo>
                    <a:pt x="1" y="34"/>
                  </a:lnTo>
                  <a:lnTo>
                    <a:pt x="34" y="2035"/>
                  </a:lnTo>
                  <a:lnTo>
                    <a:pt x="2036" y="2002"/>
                  </a:lnTo>
                  <a:lnTo>
                    <a:pt x="200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704;p62">
              <a:extLst>
                <a:ext uri="{FF2B5EF4-FFF2-40B4-BE49-F238E27FC236}">
                  <a16:creationId xmlns:a16="http://schemas.microsoft.com/office/drawing/2014/main" id="{46BDFB1D-60A0-BABD-E356-CE5B9E079B8C}"/>
                </a:ext>
              </a:extLst>
            </p:cNvPr>
            <p:cNvSpPr/>
            <p:nvPr/>
          </p:nvSpPr>
          <p:spPr>
            <a:xfrm>
              <a:off x="6306537" y="2211787"/>
              <a:ext cx="36444" cy="36444"/>
            </a:xfrm>
            <a:custGeom>
              <a:avLst/>
              <a:gdLst/>
              <a:ahLst/>
              <a:cxnLst/>
              <a:rect l="l" t="t" r="r" b="b"/>
              <a:pathLst>
                <a:path w="2036" h="2036" extrusionOk="0">
                  <a:moveTo>
                    <a:pt x="2035" y="1"/>
                  </a:moveTo>
                  <a:lnTo>
                    <a:pt x="0" y="34"/>
                  </a:lnTo>
                  <a:lnTo>
                    <a:pt x="34" y="2036"/>
                  </a:lnTo>
                  <a:lnTo>
                    <a:pt x="2035" y="2002"/>
                  </a:lnTo>
                  <a:lnTo>
                    <a:pt x="203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705;p62">
              <a:extLst>
                <a:ext uri="{FF2B5EF4-FFF2-40B4-BE49-F238E27FC236}">
                  <a16:creationId xmlns:a16="http://schemas.microsoft.com/office/drawing/2014/main" id="{658A7497-2384-D2FE-2461-F8EBE11A93E2}"/>
                </a:ext>
              </a:extLst>
            </p:cNvPr>
            <p:cNvSpPr/>
            <p:nvPr/>
          </p:nvSpPr>
          <p:spPr>
            <a:xfrm>
              <a:off x="6188307" y="2515120"/>
              <a:ext cx="36444" cy="35836"/>
            </a:xfrm>
            <a:custGeom>
              <a:avLst/>
              <a:gdLst/>
              <a:ahLst/>
              <a:cxnLst/>
              <a:rect l="l" t="t" r="r" b="b"/>
              <a:pathLst>
                <a:path w="2036" h="2002" extrusionOk="0">
                  <a:moveTo>
                    <a:pt x="1" y="0"/>
                  </a:moveTo>
                  <a:lnTo>
                    <a:pt x="34" y="2002"/>
                  </a:lnTo>
                  <a:lnTo>
                    <a:pt x="2035" y="2002"/>
                  </a:lnTo>
                  <a:lnTo>
                    <a:pt x="200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06;p62">
              <a:extLst>
                <a:ext uri="{FF2B5EF4-FFF2-40B4-BE49-F238E27FC236}">
                  <a16:creationId xmlns:a16="http://schemas.microsoft.com/office/drawing/2014/main" id="{E869E760-9A38-2EF3-F647-88BF58FFCCFC}"/>
                </a:ext>
              </a:extLst>
            </p:cNvPr>
            <p:cNvSpPr/>
            <p:nvPr/>
          </p:nvSpPr>
          <p:spPr>
            <a:xfrm>
              <a:off x="5436579" y="1698737"/>
              <a:ext cx="758906" cy="740559"/>
            </a:xfrm>
            <a:custGeom>
              <a:avLst/>
              <a:gdLst/>
              <a:ahLst/>
              <a:cxnLst/>
              <a:rect l="l" t="t" r="r" b="b"/>
              <a:pathLst>
                <a:path w="42397" h="41372" extrusionOk="0">
                  <a:moveTo>
                    <a:pt x="8363" y="0"/>
                  </a:moveTo>
                  <a:cubicBezTo>
                    <a:pt x="6840" y="0"/>
                    <a:pt x="5320" y="592"/>
                    <a:pt x="4170" y="1777"/>
                  </a:cubicBezTo>
                  <a:lnTo>
                    <a:pt x="0" y="5980"/>
                  </a:lnTo>
                  <a:lnTo>
                    <a:pt x="1768" y="7748"/>
                  </a:lnTo>
                  <a:lnTo>
                    <a:pt x="4637" y="4846"/>
                  </a:lnTo>
                  <a:lnTo>
                    <a:pt x="37026" y="36702"/>
                  </a:lnTo>
                  <a:lnTo>
                    <a:pt x="34158" y="39604"/>
                  </a:lnTo>
                  <a:lnTo>
                    <a:pt x="35959" y="41372"/>
                  </a:lnTo>
                  <a:lnTo>
                    <a:pt x="40129" y="37136"/>
                  </a:lnTo>
                  <a:cubicBezTo>
                    <a:pt x="42397" y="34834"/>
                    <a:pt x="42364" y="31131"/>
                    <a:pt x="40062" y="28830"/>
                  </a:cubicBezTo>
                  <a:lnTo>
                    <a:pt x="12476" y="1677"/>
                  </a:lnTo>
                  <a:cubicBezTo>
                    <a:pt x="11325" y="559"/>
                    <a:pt x="9842" y="0"/>
                    <a:pt x="836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707;p62">
              <a:extLst>
                <a:ext uri="{FF2B5EF4-FFF2-40B4-BE49-F238E27FC236}">
                  <a16:creationId xmlns:a16="http://schemas.microsoft.com/office/drawing/2014/main" id="{A6AD8595-4A57-58F7-4DE2-E1269B5636FF}"/>
                </a:ext>
              </a:extLst>
            </p:cNvPr>
            <p:cNvSpPr/>
            <p:nvPr/>
          </p:nvSpPr>
          <p:spPr>
            <a:xfrm>
              <a:off x="5161903" y="1770087"/>
              <a:ext cx="956558" cy="949255"/>
            </a:xfrm>
            <a:custGeom>
              <a:avLst/>
              <a:gdLst/>
              <a:ahLst/>
              <a:cxnLst/>
              <a:rect l="l" t="t" r="r" b="b"/>
              <a:pathLst>
                <a:path w="53439" h="53031" extrusionOk="0">
                  <a:moveTo>
                    <a:pt x="21804" y="1"/>
                  </a:moveTo>
                  <a:cubicBezTo>
                    <a:pt x="21188" y="1"/>
                    <a:pt x="20574" y="234"/>
                    <a:pt x="20115" y="693"/>
                  </a:cubicBezTo>
                  <a:lnTo>
                    <a:pt x="1" y="21141"/>
                  </a:lnTo>
                  <a:lnTo>
                    <a:pt x="32424" y="53030"/>
                  </a:lnTo>
                  <a:lnTo>
                    <a:pt x="52505" y="32582"/>
                  </a:lnTo>
                  <a:cubicBezTo>
                    <a:pt x="53439" y="31682"/>
                    <a:pt x="53439" y="30181"/>
                    <a:pt x="52505" y="29247"/>
                  </a:cubicBezTo>
                  <a:lnTo>
                    <a:pt x="23451" y="660"/>
                  </a:lnTo>
                  <a:cubicBezTo>
                    <a:pt x="22992" y="218"/>
                    <a:pt x="22398" y="1"/>
                    <a:pt x="218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708;p62">
              <a:extLst>
                <a:ext uri="{FF2B5EF4-FFF2-40B4-BE49-F238E27FC236}">
                  <a16:creationId xmlns:a16="http://schemas.microsoft.com/office/drawing/2014/main" id="{6181DE22-DB68-0C5A-D4BE-1694E9B51A9E}"/>
                </a:ext>
              </a:extLst>
            </p:cNvPr>
            <p:cNvSpPr/>
            <p:nvPr/>
          </p:nvSpPr>
          <p:spPr>
            <a:xfrm>
              <a:off x="5356566" y="1836818"/>
              <a:ext cx="692050" cy="684281"/>
            </a:xfrm>
            <a:custGeom>
              <a:avLst/>
              <a:gdLst/>
              <a:ahLst/>
              <a:cxnLst/>
              <a:rect l="l" t="t" r="r" b="b"/>
              <a:pathLst>
                <a:path w="38662" h="38228" extrusionOk="0">
                  <a:moveTo>
                    <a:pt x="6238" y="0"/>
                  </a:moveTo>
                  <a:lnTo>
                    <a:pt x="0" y="6338"/>
                  </a:lnTo>
                  <a:lnTo>
                    <a:pt x="32423" y="38228"/>
                  </a:lnTo>
                  <a:lnTo>
                    <a:pt x="38661" y="31890"/>
                  </a:lnTo>
                  <a:lnTo>
                    <a:pt x="6238" y="0"/>
                  </a:lnTo>
                  <a:close/>
                </a:path>
              </a:pathLst>
            </a:custGeom>
            <a:solidFill>
              <a:srgbClr val="E38C45">
                <a:alpha val="32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709;p62">
              <a:extLst>
                <a:ext uri="{FF2B5EF4-FFF2-40B4-BE49-F238E27FC236}">
                  <a16:creationId xmlns:a16="http://schemas.microsoft.com/office/drawing/2014/main" id="{968E40DD-2AC7-8F79-93B6-72EE63DDEE58}"/>
                </a:ext>
              </a:extLst>
            </p:cNvPr>
            <p:cNvSpPr/>
            <p:nvPr/>
          </p:nvSpPr>
          <p:spPr>
            <a:xfrm>
              <a:off x="5259834" y="2004004"/>
              <a:ext cx="623976" cy="615026"/>
            </a:xfrm>
            <a:custGeom>
              <a:avLst/>
              <a:gdLst/>
              <a:ahLst/>
              <a:cxnLst/>
              <a:rect l="l" t="t" r="r" b="b"/>
              <a:pathLst>
                <a:path w="34859" h="34359" extrusionOk="0">
                  <a:moveTo>
                    <a:pt x="2469" y="1"/>
                  </a:moveTo>
                  <a:lnTo>
                    <a:pt x="0" y="2469"/>
                  </a:lnTo>
                  <a:lnTo>
                    <a:pt x="32423" y="34358"/>
                  </a:lnTo>
                  <a:lnTo>
                    <a:pt x="34859" y="31890"/>
                  </a:lnTo>
                  <a:lnTo>
                    <a:pt x="2469" y="1"/>
                  </a:lnTo>
                  <a:close/>
                </a:path>
              </a:pathLst>
            </a:custGeom>
            <a:solidFill>
              <a:srgbClr val="E38C45">
                <a:alpha val="32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710;p62">
              <a:extLst>
                <a:ext uri="{FF2B5EF4-FFF2-40B4-BE49-F238E27FC236}">
                  <a16:creationId xmlns:a16="http://schemas.microsoft.com/office/drawing/2014/main" id="{1D8C574C-CBE9-8E69-C291-D7E7EF81B928}"/>
                </a:ext>
              </a:extLst>
            </p:cNvPr>
            <p:cNvSpPr/>
            <p:nvPr/>
          </p:nvSpPr>
          <p:spPr>
            <a:xfrm>
              <a:off x="5575089" y="2440352"/>
              <a:ext cx="97949" cy="37805"/>
            </a:xfrm>
            <a:custGeom>
              <a:avLst/>
              <a:gdLst/>
              <a:ahLst/>
              <a:cxnLst/>
              <a:rect l="l" t="t" r="r" b="b"/>
              <a:pathLst>
                <a:path w="5472" h="2112" extrusionOk="0">
                  <a:moveTo>
                    <a:pt x="919" y="0"/>
                  </a:moveTo>
                  <a:cubicBezTo>
                    <a:pt x="440" y="0"/>
                    <a:pt x="65" y="380"/>
                    <a:pt x="34" y="875"/>
                  </a:cubicBezTo>
                  <a:cubicBezTo>
                    <a:pt x="1" y="1375"/>
                    <a:pt x="368" y="1809"/>
                    <a:pt x="902" y="1876"/>
                  </a:cubicBezTo>
                  <a:lnTo>
                    <a:pt x="4437" y="2109"/>
                  </a:lnTo>
                  <a:cubicBezTo>
                    <a:pt x="4459" y="2111"/>
                    <a:pt x="4480" y="2111"/>
                    <a:pt x="4501" y="2111"/>
                  </a:cubicBezTo>
                  <a:cubicBezTo>
                    <a:pt x="4976" y="2111"/>
                    <a:pt x="5406" y="1754"/>
                    <a:pt x="5438" y="1275"/>
                  </a:cubicBezTo>
                  <a:cubicBezTo>
                    <a:pt x="5471" y="741"/>
                    <a:pt x="5105" y="308"/>
                    <a:pt x="4571" y="274"/>
                  </a:cubicBezTo>
                  <a:lnTo>
                    <a:pt x="1035" y="8"/>
                  </a:lnTo>
                  <a:cubicBezTo>
                    <a:pt x="996" y="3"/>
                    <a:pt x="957" y="0"/>
                    <a:pt x="9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711;p62">
              <a:extLst>
                <a:ext uri="{FF2B5EF4-FFF2-40B4-BE49-F238E27FC236}">
                  <a16:creationId xmlns:a16="http://schemas.microsoft.com/office/drawing/2014/main" id="{20EBF2E3-7659-9D28-D6B4-A7D194D8295A}"/>
                </a:ext>
              </a:extLst>
            </p:cNvPr>
            <p:cNvSpPr/>
            <p:nvPr/>
          </p:nvSpPr>
          <p:spPr>
            <a:xfrm>
              <a:off x="5938137" y="2272558"/>
              <a:ext cx="43604" cy="96427"/>
            </a:xfrm>
            <a:custGeom>
              <a:avLst/>
              <a:gdLst/>
              <a:ahLst/>
              <a:cxnLst/>
              <a:rect l="l" t="t" r="r" b="b"/>
              <a:pathLst>
                <a:path w="2436" h="5387" extrusionOk="0">
                  <a:moveTo>
                    <a:pt x="1450" y="0"/>
                  </a:moveTo>
                  <a:cubicBezTo>
                    <a:pt x="996" y="0"/>
                    <a:pt x="595" y="348"/>
                    <a:pt x="534" y="809"/>
                  </a:cubicBezTo>
                  <a:lnTo>
                    <a:pt x="67" y="4345"/>
                  </a:lnTo>
                  <a:cubicBezTo>
                    <a:pt x="0" y="4845"/>
                    <a:pt x="367" y="5312"/>
                    <a:pt x="901" y="5379"/>
                  </a:cubicBezTo>
                  <a:cubicBezTo>
                    <a:pt x="940" y="5384"/>
                    <a:pt x="980" y="5387"/>
                    <a:pt x="1019" y="5387"/>
                  </a:cubicBezTo>
                  <a:cubicBezTo>
                    <a:pt x="1472" y="5387"/>
                    <a:pt x="1873" y="5039"/>
                    <a:pt x="1935" y="4578"/>
                  </a:cubicBezTo>
                  <a:lnTo>
                    <a:pt x="2368" y="1042"/>
                  </a:lnTo>
                  <a:cubicBezTo>
                    <a:pt x="2435" y="542"/>
                    <a:pt x="2068" y="75"/>
                    <a:pt x="1568" y="8"/>
                  </a:cubicBezTo>
                  <a:cubicBezTo>
                    <a:pt x="1528" y="3"/>
                    <a:pt x="1489" y="0"/>
                    <a:pt x="14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712;p62">
              <a:extLst>
                <a:ext uri="{FF2B5EF4-FFF2-40B4-BE49-F238E27FC236}">
                  <a16:creationId xmlns:a16="http://schemas.microsoft.com/office/drawing/2014/main" id="{E3F04880-59FB-7334-454C-FE8354991AEF}"/>
                </a:ext>
              </a:extLst>
            </p:cNvPr>
            <p:cNvSpPr/>
            <p:nvPr/>
          </p:nvSpPr>
          <p:spPr>
            <a:xfrm>
              <a:off x="5651522" y="2237474"/>
              <a:ext cx="78241" cy="82644"/>
            </a:xfrm>
            <a:custGeom>
              <a:avLst/>
              <a:gdLst/>
              <a:ahLst/>
              <a:cxnLst/>
              <a:rect l="l" t="t" r="r" b="b"/>
              <a:pathLst>
                <a:path w="4371" h="4617" extrusionOk="0">
                  <a:moveTo>
                    <a:pt x="3301" y="1"/>
                  </a:moveTo>
                  <a:cubicBezTo>
                    <a:pt x="3033" y="1"/>
                    <a:pt x="2771" y="110"/>
                    <a:pt x="2602" y="334"/>
                  </a:cubicBezTo>
                  <a:lnTo>
                    <a:pt x="334" y="3102"/>
                  </a:lnTo>
                  <a:cubicBezTo>
                    <a:pt x="1" y="3469"/>
                    <a:pt x="67" y="4070"/>
                    <a:pt x="468" y="4403"/>
                  </a:cubicBezTo>
                  <a:cubicBezTo>
                    <a:pt x="641" y="4548"/>
                    <a:pt x="845" y="4617"/>
                    <a:pt x="1048" y="4617"/>
                  </a:cubicBezTo>
                  <a:cubicBezTo>
                    <a:pt x="1314" y="4617"/>
                    <a:pt x="1579" y="4497"/>
                    <a:pt x="1769" y="4270"/>
                  </a:cubicBezTo>
                  <a:lnTo>
                    <a:pt x="4037" y="1535"/>
                  </a:lnTo>
                  <a:cubicBezTo>
                    <a:pt x="4370" y="1134"/>
                    <a:pt x="4304" y="534"/>
                    <a:pt x="3903" y="200"/>
                  </a:cubicBezTo>
                  <a:cubicBezTo>
                    <a:pt x="3727" y="68"/>
                    <a:pt x="3512" y="1"/>
                    <a:pt x="3301" y="1"/>
                  </a:cubicBezTo>
                  <a:close/>
                </a:path>
              </a:pathLst>
            </a:custGeom>
            <a:solidFill>
              <a:srgbClr val="BB51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713;p62">
              <a:extLst>
                <a:ext uri="{FF2B5EF4-FFF2-40B4-BE49-F238E27FC236}">
                  <a16:creationId xmlns:a16="http://schemas.microsoft.com/office/drawing/2014/main" id="{A5ADD861-8EAF-BF3E-E1A9-EEB1384C508D}"/>
                </a:ext>
              </a:extLst>
            </p:cNvPr>
            <p:cNvSpPr/>
            <p:nvPr/>
          </p:nvSpPr>
          <p:spPr>
            <a:xfrm>
              <a:off x="5286111" y="2098587"/>
              <a:ext cx="60323" cy="93277"/>
            </a:xfrm>
            <a:custGeom>
              <a:avLst/>
              <a:gdLst/>
              <a:ahLst/>
              <a:cxnLst/>
              <a:rect l="l" t="t" r="r" b="b"/>
              <a:pathLst>
                <a:path w="3370" h="5211" extrusionOk="0">
                  <a:moveTo>
                    <a:pt x="1059" y="0"/>
                  </a:moveTo>
                  <a:cubicBezTo>
                    <a:pt x="952" y="0"/>
                    <a:pt x="842" y="18"/>
                    <a:pt x="734" y="54"/>
                  </a:cubicBezTo>
                  <a:cubicBezTo>
                    <a:pt x="267" y="220"/>
                    <a:pt x="0" y="754"/>
                    <a:pt x="200" y="1255"/>
                  </a:cubicBezTo>
                  <a:lnTo>
                    <a:pt x="1434" y="4590"/>
                  </a:lnTo>
                  <a:cubicBezTo>
                    <a:pt x="1591" y="4982"/>
                    <a:pt x="1953" y="5211"/>
                    <a:pt x="2327" y="5211"/>
                  </a:cubicBezTo>
                  <a:cubicBezTo>
                    <a:pt x="2430" y="5211"/>
                    <a:pt x="2534" y="5193"/>
                    <a:pt x="2635" y="5157"/>
                  </a:cubicBezTo>
                  <a:cubicBezTo>
                    <a:pt x="3136" y="4957"/>
                    <a:pt x="3369" y="4423"/>
                    <a:pt x="3202" y="3956"/>
                  </a:cubicBezTo>
                  <a:lnTo>
                    <a:pt x="1935" y="621"/>
                  </a:lnTo>
                  <a:cubicBezTo>
                    <a:pt x="1804" y="229"/>
                    <a:pt x="1448" y="0"/>
                    <a:pt x="1059" y="0"/>
                  </a:cubicBezTo>
                  <a:close/>
                </a:path>
              </a:pathLst>
            </a:custGeom>
            <a:solidFill>
              <a:srgbClr val="8130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714;p62">
              <a:extLst>
                <a:ext uri="{FF2B5EF4-FFF2-40B4-BE49-F238E27FC236}">
                  <a16:creationId xmlns:a16="http://schemas.microsoft.com/office/drawing/2014/main" id="{80C0615D-08CA-EA24-5B19-88D3A6A1EBE9}"/>
                </a:ext>
              </a:extLst>
            </p:cNvPr>
            <p:cNvSpPr/>
            <p:nvPr/>
          </p:nvSpPr>
          <p:spPr>
            <a:xfrm>
              <a:off x="5428220" y="2019666"/>
              <a:ext cx="83611" cy="77131"/>
            </a:xfrm>
            <a:custGeom>
              <a:avLst/>
              <a:gdLst/>
              <a:ahLst/>
              <a:cxnLst/>
              <a:rect l="l" t="t" r="r" b="b"/>
              <a:pathLst>
                <a:path w="4671" h="4309" extrusionOk="0">
                  <a:moveTo>
                    <a:pt x="3603" y="1"/>
                  </a:moveTo>
                  <a:cubicBezTo>
                    <a:pt x="3372" y="1"/>
                    <a:pt x="3144" y="85"/>
                    <a:pt x="2969" y="260"/>
                  </a:cubicBezTo>
                  <a:lnTo>
                    <a:pt x="400" y="2695"/>
                  </a:lnTo>
                  <a:cubicBezTo>
                    <a:pt x="33" y="3062"/>
                    <a:pt x="0" y="3629"/>
                    <a:pt x="367" y="4029"/>
                  </a:cubicBezTo>
                  <a:cubicBezTo>
                    <a:pt x="538" y="4217"/>
                    <a:pt x="778" y="4309"/>
                    <a:pt x="1022" y="4309"/>
                  </a:cubicBezTo>
                  <a:cubicBezTo>
                    <a:pt x="1254" y="4309"/>
                    <a:pt x="1489" y="4225"/>
                    <a:pt x="1668" y="4062"/>
                  </a:cubicBezTo>
                  <a:lnTo>
                    <a:pt x="4270" y="1627"/>
                  </a:lnTo>
                  <a:cubicBezTo>
                    <a:pt x="4637" y="1260"/>
                    <a:pt x="4670" y="660"/>
                    <a:pt x="4303" y="293"/>
                  </a:cubicBezTo>
                  <a:cubicBezTo>
                    <a:pt x="4111" y="101"/>
                    <a:pt x="3856" y="1"/>
                    <a:pt x="3603" y="1"/>
                  </a:cubicBezTo>
                  <a:close/>
                </a:path>
              </a:pathLst>
            </a:custGeom>
            <a:solidFill>
              <a:srgbClr val="BB51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715;p62">
              <a:extLst>
                <a:ext uri="{FF2B5EF4-FFF2-40B4-BE49-F238E27FC236}">
                  <a16:creationId xmlns:a16="http://schemas.microsoft.com/office/drawing/2014/main" id="{47E089E2-9D3F-6E7A-537C-5AE6147DA477}"/>
                </a:ext>
              </a:extLst>
            </p:cNvPr>
            <p:cNvSpPr/>
            <p:nvPr/>
          </p:nvSpPr>
          <p:spPr>
            <a:xfrm>
              <a:off x="5436579" y="2239854"/>
              <a:ext cx="36426" cy="36444"/>
            </a:xfrm>
            <a:custGeom>
              <a:avLst/>
              <a:gdLst/>
              <a:ahLst/>
              <a:cxnLst/>
              <a:rect l="l" t="t" r="r" b="b"/>
              <a:pathLst>
                <a:path w="2035" h="2036" extrusionOk="0">
                  <a:moveTo>
                    <a:pt x="2001" y="1"/>
                  </a:moveTo>
                  <a:lnTo>
                    <a:pt x="0" y="34"/>
                  </a:lnTo>
                  <a:lnTo>
                    <a:pt x="33" y="2035"/>
                  </a:lnTo>
                  <a:lnTo>
                    <a:pt x="2035" y="2002"/>
                  </a:lnTo>
                  <a:lnTo>
                    <a:pt x="2001" y="1"/>
                  </a:lnTo>
                  <a:close/>
                </a:path>
              </a:pathLst>
            </a:custGeom>
            <a:solidFill>
              <a:srgbClr val="7D94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716;p62">
              <a:extLst>
                <a:ext uri="{FF2B5EF4-FFF2-40B4-BE49-F238E27FC236}">
                  <a16:creationId xmlns:a16="http://schemas.microsoft.com/office/drawing/2014/main" id="{5896BC7F-B67B-1DBC-3389-4FF1CCC1CC34}"/>
                </a:ext>
              </a:extLst>
            </p:cNvPr>
            <p:cNvSpPr/>
            <p:nvPr/>
          </p:nvSpPr>
          <p:spPr>
            <a:xfrm>
              <a:off x="5545250" y="1912052"/>
              <a:ext cx="36426" cy="36444"/>
            </a:xfrm>
            <a:custGeom>
              <a:avLst/>
              <a:gdLst/>
              <a:ahLst/>
              <a:cxnLst/>
              <a:rect l="l" t="t" r="r" b="b"/>
              <a:pathLst>
                <a:path w="2035" h="2036" extrusionOk="0">
                  <a:moveTo>
                    <a:pt x="2001" y="0"/>
                  </a:moveTo>
                  <a:lnTo>
                    <a:pt x="0" y="34"/>
                  </a:lnTo>
                  <a:lnTo>
                    <a:pt x="33" y="2035"/>
                  </a:lnTo>
                  <a:lnTo>
                    <a:pt x="2035" y="2035"/>
                  </a:lnTo>
                  <a:lnTo>
                    <a:pt x="200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717;p62">
              <a:extLst>
                <a:ext uri="{FF2B5EF4-FFF2-40B4-BE49-F238E27FC236}">
                  <a16:creationId xmlns:a16="http://schemas.microsoft.com/office/drawing/2014/main" id="{32CC3A46-107D-5A9B-5D68-DF158A4854E6}"/>
                </a:ext>
              </a:extLst>
            </p:cNvPr>
            <p:cNvSpPr/>
            <p:nvPr/>
          </p:nvSpPr>
          <p:spPr>
            <a:xfrm>
              <a:off x="5861095" y="2211787"/>
              <a:ext cx="36444" cy="36444"/>
            </a:xfrm>
            <a:custGeom>
              <a:avLst/>
              <a:gdLst/>
              <a:ahLst/>
              <a:cxnLst/>
              <a:rect l="l" t="t" r="r" b="b"/>
              <a:pathLst>
                <a:path w="2036" h="2036" extrusionOk="0">
                  <a:moveTo>
                    <a:pt x="2002" y="1"/>
                  </a:moveTo>
                  <a:lnTo>
                    <a:pt x="1" y="34"/>
                  </a:lnTo>
                  <a:lnTo>
                    <a:pt x="34" y="2036"/>
                  </a:lnTo>
                  <a:lnTo>
                    <a:pt x="2036" y="2002"/>
                  </a:lnTo>
                  <a:lnTo>
                    <a:pt x="200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718;p62">
              <a:extLst>
                <a:ext uri="{FF2B5EF4-FFF2-40B4-BE49-F238E27FC236}">
                  <a16:creationId xmlns:a16="http://schemas.microsoft.com/office/drawing/2014/main" id="{419CA3CD-6F05-0689-3B90-B2831DDD640C}"/>
                </a:ext>
              </a:extLst>
            </p:cNvPr>
            <p:cNvSpPr/>
            <p:nvPr/>
          </p:nvSpPr>
          <p:spPr>
            <a:xfrm>
              <a:off x="5742275" y="2514512"/>
              <a:ext cx="36444" cy="36444"/>
            </a:xfrm>
            <a:custGeom>
              <a:avLst/>
              <a:gdLst/>
              <a:ahLst/>
              <a:cxnLst/>
              <a:rect l="l" t="t" r="r" b="b"/>
              <a:pathLst>
                <a:path w="2036" h="2036" extrusionOk="0">
                  <a:moveTo>
                    <a:pt x="2002" y="1"/>
                  </a:moveTo>
                  <a:lnTo>
                    <a:pt x="1" y="34"/>
                  </a:lnTo>
                  <a:lnTo>
                    <a:pt x="34" y="2036"/>
                  </a:lnTo>
                  <a:lnTo>
                    <a:pt x="2036" y="2002"/>
                  </a:lnTo>
                  <a:lnTo>
                    <a:pt x="200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2719;p62">
              <a:extLst>
                <a:ext uri="{FF2B5EF4-FFF2-40B4-BE49-F238E27FC236}">
                  <a16:creationId xmlns:a16="http://schemas.microsoft.com/office/drawing/2014/main" id="{C1985CBD-0D21-441F-78FB-5007C99EE9B1}"/>
                </a:ext>
              </a:extLst>
            </p:cNvPr>
            <p:cNvSpPr/>
            <p:nvPr/>
          </p:nvSpPr>
          <p:spPr>
            <a:xfrm>
              <a:off x="4995326" y="1698737"/>
              <a:ext cx="759515" cy="740559"/>
            </a:xfrm>
            <a:custGeom>
              <a:avLst/>
              <a:gdLst/>
              <a:ahLst/>
              <a:cxnLst/>
              <a:rect l="l" t="t" r="r" b="b"/>
              <a:pathLst>
                <a:path w="42431" h="41372" extrusionOk="0">
                  <a:moveTo>
                    <a:pt x="8363" y="0"/>
                  </a:moveTo>
                  <a:cubicBezTo>
                    <a:pt x="6840" y="0"/>
                    <a:pt x="5320" y="592"/>
                    <a:pt x="4170" y="1777"/>
                  </a:cubicBezTo>
                  <a:lnTo>
                    <a:pt x="0" y="5980"/>
                  </a:lnTo>
                  <a:lnTo>
                    <a:pt x="1801" y="7748"/>
                  </a:lnTo>
                  <a:lnTo>
                    <a:pt x="4637" y="4846"/>
                  </a:lnTo>
                  <a:lnTo>
                    <a:pt x="37027" y="36702"/>
                  </a:lnTo>
                  <a:lnTo>
                    <a:pt x="34191" y="39604"/>
                  </a:lnTo>
                  <a:lnTo>
                    <a:pt x="35959" y="41372"/>
                  </a:lnTo>
                  <a:lnTo>
                    <a:pt x="40129" y="37136"/>
                  </a:lnTo>
                  <a:cubicBezTo>
                    <a:pt x="42430" y="34834"/>
                    <a:pt x="42397" y="31098"/>
                    <a:pt x="40062" y="28830"/>
                  </a:cubicBezTo>
                  <a:lnTo>
                    <a:pt x="12476" y="1677"/>
                  </a:lnTo>
                  <a:cubicBezTo>
                    <a:pt x="11325" y="559"/>
                    <a:pt x="9842" y="0"/>
                    <a:pt x="836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2720;p62">
              <a:extLst>
                <a:ext uri="{FF2B5EF4-FFF2-40B4-BE49-F238E27FC236}">
                  <a16:creationId xmlns:a16="http://schemas.microsoft.com/office/drawing/2014/main" id="{8E2F6361-6839-878D-ED1B-D0145752DC0A}"/>
                </a:ext>
              </a:extLst>
            </p:cNvPr>
            <p:cNvSpPr/>
            <p:nvPr/>
          </p:nvSpPr>
          <p:spPr>
            <a:xfrm>
              <a:off x="4721259" y="1770087"/>
              <a:ext cx="955949" cy="949255"/>
            </a:xfrm>
            <a:custGeom>
              <a:avLst/>
              <a:gdLst/>
              <a:ahLst/>
              <a:cxnLst/>
              <a:rect l="l" t="t" r="r" b="b"/>
              <a:pathLst>
                <a:path w="53405" h="53031" extrusionOk="0">
                  <a:moveTo>
                    <a:pt x="21782" y="1"/>
                  </a:moveTo>
                  <a:cubicBezTo>
                    <a:pt x="21171" y="1"/>
                    <a:pt x="20557" y="234"/>
                    <a:pt x="20081" y="693"/>
                  </a:cubicBezTo>
                  <a:lnTo>
                    <a:pt x="0" y="21141"/>
                  </a:lnTo>
                  <a:lnTo>
                    <a:pt x="32390" y="53030"/>
                  </a:lnTo>
                  <a:lnTo>
                    <a:pt x="52504" y="32582"/>
                  </a:lnTo>
                  <a:cubicBezTo>
                    <a:pt x="53405" y="31682"/>
                    <a:pt x="53405" y="30181"/>
                    <a:pt x="52471" y="29247"/>
                  </a:cubicBezTo>
                  <a:lnTo>
                    <a:pt x="23417" y="660"/>
                  </a:lnTo>
                  <a:cubicBezTo>
                    <a:pt x="22959" y="218"/>
                    <a:pt x="22372" y="1"/>
                    <a:pt x="217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2721;p62">
              <a:extLst>
                <a:ext uri="{FF2B5EF4-FFF2-40B4-BE49-F238E27FC236}">
                  <a16:creationId xmlns:a16="http://schemas.microsoft.com/office/drawing/2014/main" id="{26C2E496-F558-0705-94E4-36AD4319998F}"/>
                </a:ext>
              </a:extLst>
            </p:cNvPr>
            <p:cNvSpPr/>
            <p:nvPr/>
          </p:nvSpPr>
          <p:spPr>
            <a:xfrm>
              <a:off x="4915904" y="1836818"/>
              <a:ext cx="691459" cy="684281"/>
            </a:xfrm>
            <a:custGeom>
              <a:avLst/>
              <a:gdLst/>
              <a:ahLst/>
              <a:cxnLst/>
              <a:rect l="l" t="t" r="r" b="b"/>
              <a:pathLst>
                <a:path w="38629" h="38228" extrusionOk="0">
                  <a:moveTo>
                    <a:pt x="6238" y="0"/>
                  </a:moveTo>
                  <a:lnTo>
                    <a:pt x="1" y="6338"/>
                  </a:lnTo>
                  <a:lnTo>
                    <a:pt x="32390" y="38228"/>
                  </a:lnTo>
                  <a:lnTo>
                    <a:pt x="38628" y="31890"/>
                  </a:lnTo>
                  <a:lnTo>
                    <a:pt x="6238" y="0"/>
                  </a:lnTo>
                  <a:close/>
                </a:path>
              </a:pathLst>
            </a:custGeom>
            <a:solidFill>
              <a:srgbClr val="E38C45">
                <a:alpha val="32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2722;p62">
              <a:extLst>
                <a:ext uri="{FF2B5EF4-FFF2-40B4-BE49-F238E27FC236}">
                  <a16:creationId xmlns:a16="http://schemas.microsoft.com/office/drawing/2014/main" id="{9217301F-D00F-3DE0-B730-22D27C0B5FD9}"/>
                </a:ext>
              </a:extLst>
            </p:cNvPr>
            <p:cNvSpPr/>
            <p:nvPr/>
          </p:nvSpPr>
          <p:spPr>
            <a:xfrm>
              <a:off x="4819172" y="2004004"/>
              <a:ext cx="623976" cy="615026"/>
            </a:xfrm>
            <a:custGeom>
              <a:avLst/>
              <a:gdLst/>
              <a:ahLst/>
              <a:cxnLst/>
              <a:rect l="l" t="t" r="r" b="b"/>
              <a:pathLst>
                <a:path w="34859" h="34359" extrusionOk="0">
                  <a:moveTo>
                    <a:pt x="2436" y="1"/>
                  </a:moveTo>
                  <a:lnTo>
                    <a:pt x="1" y="2469"/>
                  </a:lnTo>
                  <a:lnTo>
                    <a:pt x="32391" y="34358"/>
                  </a:lnTo>
                  <a:lnTo>
                    <a:pt x="34859" y="31890"/>
                  </a:lnTo>
                  <a:lnTo>
                    <a:pt x="2436" y="1"/>
                  </a:lnTo>
                  <a:close/>
                </a:path>
              </a:pathLst>
            </a:custGeom>
            <a:solidFill>
              <a:srgbClr val="E38C45">
                <a:alpha val="32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2723;p62">
              <a:extLst>
                <a:ext uri="{FF2B5EF4-FFF2-40B4-BE49-F238E27FC236}">
                  <a16:creationId xmlns:a16="http://schemas.microsoft.com/office/drawing/2014/main" id="{EB3E24E6-6238-717C-90F9-FCC0F845C245}"/>
                </a:ext>
              </a:extLst>
            </p:cNvPr>
            <p:cNvSpPr/>
            <p:nvPr/>
          </p:nvSpPr>
          <p:spPr>
            <a:xfrm>
              <a:off x="5133836" y="2440352"/>
              <a:ext cx="98539" cy="37805"/>
            </a:xfrm>
            <a:custGeom>
              <a:avLst/>
              <a:gdLst/>
              <a:ahLst/>
              <a:cxnLst/>
              <a:rect l="l" t="t" r="r" b="b"/>
              <a:pathLst>
                <a:path w="5505" h="2112" extrusionOk="0">
                  <a:moveTo>
                    <a:pt x="953" y="0"/>
                  </a:moveTo>
                  <a:cubicBezTo>
                    <a:pt x="473" y="0"/>
                    <a:pt x="99" y="380"/>
                    <a:pt x="68" y="875"/>
                  </a:cubicBezTo>
                  <a:cubicBezTo>
                    <a:pt x="1" y="1375"/>
                    <a:pt x="401" y="1809"/>
                    <a:pt x="902" y="1876"/>
                  </a:cubicBezTo>
                  <a:lnTo>
                    <a:pt x="4471" y="2109"/>
                  </a:lnTo>
                  <a:cubicBezTo>
                    <a:pt x="4492" y="2111"/>
                    <a:pt x="4513" y="2111"/>
                    <a:pt x="4534" y="2111"/>
                  </a:cubicBezTo>
                  <a:cubicBezTo>
                    <a:pt x="5007" y="2111"/>
                    <a:pt x="5408" y="1754"/>
                    <a:pt x="5472" y="1275"/>
                  </a:cubicBezTo>
                  <a:cubicBezTo>
                    <a:pt x="5505" y="741"/>
                    <a:pt x="5105" y="308"/>
                    <a:pt x="4604" y="274"/>
                  </a:cubicBezTo>
                  <a:lnTo>
                    <a:pt x="1068" y="8"/>
                  </a:lnTo>
                  <a:cubicBezTo>
                    <a:pt x="1029" y="3"/>
                    <a:pt x="991" y="0"/>
                    <a:pt x="9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2724;p62">
              <a:extLst>
                <a:ext uri="{FF2B5EF4-FFF2-40B4-BE49-F238E27FC236}">
                  <a16:creationId xmlns:a16="http://schemas.microsoft.com/office/drawing/2014/main" id="{1D80F229-2E0A-D4DB-7EE2-E527664736FC}"/>
                </a:ext>
              </a:extLst>
            </p:cNvPr>
            <p:cNvSpPr/>
            <p:nvPr/>
          </p:nvSpPr>
          <p:spPr>
            <a:xfrm>
              <a:off x="5497475" y="2272558"/>
              <a:ext cx="43604" cy="96427"/>
            </a:xfrm>
            <a:custGeom>
              <a:avLst/>
              <a:gdLst/>
              <a:ahLst/>
              <a:cxnLst/>
              <a:rect l="l" t="t" r="r" b="b"/>
              <a:pathLst>
                <a:path w="2436" h="5387" extrusionOk="0">
                  <a:moveTo>
                    <a:pt x="1417" y="0"/>
                  </a:moveTo>
                  <a:cubicBezTo>
                    <a:pt x="963" y="0"/>
                    <a:pt x="562" y="348"/>
                    <a:pt x="501" y="809"/>
                  </a:cubicBezTo>
                  <a:lnTo>
                    <a:pt x="67" y="4345"/>
                  </a:lnTo>
                  <a:cubicBezTo>
                    <a:pt x="0" y="4845"/>
                    <a:pt x="367" y="5312"/>
                    <a:pt x="868" y="5379"/>
                  </a:cubicBezTo>
                  <a:cubicBezTo>
                    <a:pt x="907" y="5384"/>
                    <a:pt x="947" y="5387"/>
                    <a:pt x="986" y="5387"/>
                  </a:cubicBezTo>
                  <a:cubicBezTo>
                    <a:pt x="1439" y="5387"/>
                    <a:pt x="1840" y="5039"/>
                    <a:pt x="1902" y="4578"/>
                  </a:cubicBezTo>
                  <a:lnTo>
                    <a:pt x="2369" y="1042"/>
                  </a:lnTo>
                  <a:cubicBezTo>
                    <a:pt x="2436" y="542"/>
                    <a:pt x="2069" y="75"/>
                    <a:pt x="1535" y="8"/>
                  </a:cubicBezTo>
                  <a:cubicBezTo>
                    <a:pt x="1495" y="3"/>
                    <a:pt x="1456" y="0"/>
                    <a:pt x="14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2725;p62">
              <a:extLst>
                <a:ext uri="{FF2B5EF4-FFF2-40B4-BE49-F238E27FC236}">
                  <a16:creationId xmlns:a16="http://schemas.microsoft.com/office/drawing/2014/main" id="{49EFFBE8-1AA3-34B6-35AC-CB7AE486B6B2}"/>
                </a:ext>
              </a:extLst>
            </p:cNvPr>
            <p:cNvSpPr/>
            <p:nvPr/>
          </p:nvSpPr>
          <p:spPr>
            <a:xfrm>
              <a:off x="5210269" y="2237474"/>
              <a:ext cx="78241" cy="82644"/>
            </a:xfrm>
            <a:custGeom>
              <a:avLst/>
              <a:gdLst/>
              <a:ahLst/>
              <a:cxnLst/>
              <a:rect l="l" t="t" r="r" b="b"/>
              <a:pathLst>
                <a:path w="4371" h="4617" extrusionOk="0">
                  <a:moveTo>
                    <a:pt x="3312" y="1"/>
                  </a:moveTo>
                  <a:cubicBezTo>
                    <a:pt x="3049" y="1"/>
                    <a:pt x="2789" y="110"/>
                    <a:pt x="2603" y="334"/>
                  </a:cubicBezTo>
                  <a:lnTo>
                    <a:pt x="334" y="3102"/>
                  </a:lnTo>
                  <a:cubicBezTo>
                    <a:pt x="1" y="3469"/>
                    <a:pt x="67" y="4070"/>
                    <a:pt x="468" y="4403"/>
                  </a:cubicBezTo>
                  <a:cubicBezTo>
                    <a:pt x="641" y="4548"/>
                    <a:pt x="851" y="4617"/>
                    <a:pt x="1058" y="4617"/>
                  </a:cubicBezTo>
                  <a:cubicBezTo>
                    <a:pt x="1331" y="4617"/>
                    <a:pt x="1598" y="4497"/>
                    <a:pt x="1769" y="4270"/>
                  </a:cubicBezTo>
                  <a:lnTo>
                    <a:pt x="4037" y="1535"/>
                  </a:lnTo>
                  <a:cubicBezTo>
                    <a:pt x="4370" y="1134"/>
                    <a:pt x="4304" y="534"/>
                    <a:pt x="3903" y="200"/>
                  </a:cubicBezTo>
                  <a:cubicBezTo>
                    <a:pt x="3727" y="68"/>
                    <a:pt x="3519" y="1"/>
                    <a:pt x="33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2726;p62">
              <a:extLst>
                <a:ext uri="{FF2B5EF4-FFF2-40B4-BE49-F238E27FC236}">
                  <a16:creationId xmlns:a16="http://schemas.microsoft.com/office/drawing/2014/main" id="{D1A16A72-A240-5189-3A33-F69ACE72FECC}"/>
                </a:ext>
              </a:extLst>
            </p:cNvPr>
            <p:cNvSpPr/>
            <p:nvPr/>
          </p:nvSpPr>
          <p:spPr>
            <a:xfrm>
              <a:off x="4845449" y="2098587"/>
              <a:ext cx="59732" cy="93277"/>
            </a:xfrm>
            <a:custGeom>
              <a:avLst/>
              <a:gdLst/>
              <a:ahLst/>
              <a:cxnLst/>
              <a:rect l="l" t="t" r="r" b="b"/>
              <a:pathLst>
                <a:path w="3337" h="5211" extrusionOk="0">
                  <a:moveTo>
                    <a:pt x="1026" y="0"/>
                  </a:moveTo>
                  <a:cubicBezTo>
                    <a:pt x="919" y="0"/>
                    <a:pt x="809" y="18"/>
                    <a:pt x="701" y="54"/>
                  </a:cubicBezTo>
                  <a:cubicBezTo>
                    <a:pt x="234" y="220"/>
                    <a:pt x="0" y="788"/>
                    <a:pt x="167" y="1255"/>
                  </a:cubicBezTo>
                  <a:lnTo>
                    <a:pt x="1435" y="4590"/>
                  </a:lnTo>
                  <a:cubicBezTo>
                    <a:pt x="1566" y="4982"/>
                    <a:pt x="1922" y="5211"/>
                    <a:pt x="2295" y="5211"/>
                  </a:cubicBezTo>
                  <a:cubicBezTo>
                    <a:pt x="2397" y="5211"/>
                    <a:pt x="2501" y="5193"/>
                    <a:pt x="2602" y="5157"/>
                  </a:cubicBezTo>
                  <a:cubicBezTo>
                    <a:pt x="3103" y="4957"/>
                    <a:pt x="3336" y="4423"/>
                    <a:pt x="3169" y="3956"/>
                  </a:cubicBezTo>
                  <a:lnTo>
                    <a:pt x="1902" y="621"/>
                  </a:lnTo>
                  <a:cubicBezTo>
                    <a:pt x="1771" y="229"/>
                    <a:pt x="1415" y="0"/>
                    <a:pt x="10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2727;p62">
              <a:extLst>
                <a:ext uri="{FF2B5EF4-FFF2-40B4-BE49-F238E27FC236}">
                  <a16:creationId xmlns:a16="http://schemas.microsoft.com/office/drawing/2014/main" id="{AE7B580E-D84E-E367-8B1F-F849C0D22B11}"/>
                </a:ext>
              </a:extLst>
            </p:cNvPr>
            <p:cNvSpPr/>
            <p:nvPr/>
          </p:nvSpPr>
          <p:spPr>
            <a:xfrm>
              <a:off x="4986967" y="2019129"/>
              <a:ext cx="83611" cy="77597"/>
            </a:xfrm>
            <a:custGeom>
              <a:avLst/>
              <a:gdLst/>
              <a:ahLst/>
              <a:cxnLst/>
              <a:rect l="l" t="t" r="r" b="b"/>
              <a:pathLst>
                <a:path w="4671" h="4335" extrusionOk="0">
                  <a:moveTo>
                    <a:pt x="3600" y="1"/>
                  </a:moveTo>
                  <a:cubicBezTo>
                    <a:pt x="3370" y="1"/>
                    <a:pt x="3140" y="85"/>
                    <a:pt x="2969" y="256"/>
                  </a:cubicBezTo>
                  <a:lnTo>
                    <a:pt x="400" y="2691"/>
                  </a:lnTo>
                  <a:cubicBezTo>
                    <a:pt x="0" y="3058"/>
                    <a:pt x="0" y="3659"/>
                    <a:pt x="367" y="4026"/>
                  </a:cubicBezTo>
                  <a:cubicBezTo>
                    <a:pt x="541" y="4235"/>
                    <a:pt x="789" y="4335"/>
                    <a:pt x="1042" y="4335"/>
                  </a:cubicBezTo>
                  <a:cubicBezTo>
                    <a:pt x="1274" y="4335"/>
                    <a:pt x="1510" y="4252"/>
                    <a:pt x="1701" y="4092"/>
                  </a:cubicBezTo>
                  <a:lnTo>
                    <a:pt x="4270" y="1657"/>
                  </a:lnTo>
                  <a:cubicBezTo>
                    <a:pt x="4637" y="1290"/>
                    <a:pt x="4670" y="690"/>
                    <a:pt x="4303" y="323"/>
                  </a:cubicBezTo>
                  <a:cubicBezTo>
                    <a:pt x="4126" y="110"/>
                    <a:pt x="3863" y="1"/>
                    <a:pt x="360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2728;p62">
              <a:extLst>
                <a:ext uri="{FF2B5EF4-FFF2-40B4-BE49-F238E27FC236}">
                  <a16:creationId xmlns:a16="http://schemas.microsoft.com/office/drawing/2014/main" id="{DEB22B8F-AD95-40F1-993D-7C127A3A7F27}"/>
                </a:ext>
              </a:extLst>
            </p:cNvPr>
            <p:cNvSpPr/>
            <p:nvPr/>
          </p:nvSpPr>
          <p:spPr>
            <a:xfrm>
              <a:off x="5185800" y="2032304"/>
              <a:ext cx="60323" cy="93295"/>
            </a:xfrm>
            <a:custGeom>
              <a:avLst/>
              <a:gdLst/>
              <a:ahLst/>
              <a:cxnLst/>
              <a:rect l="l" t="t" r="r" b="b"/>
              <a:pathLst>
                <a:path w="3370" h="5212" extrusionOk="0">
                  <a:moveTo>
                    <a:pt x="1059" y="1"/>
                  </a:moveTo>
                  <a:cubicBezTo>
                    <a:pt x="952" y="1"/>
                    <a:pt x="842" y="18"/>
                    <a:pt x="734" y="54"/>
                  </a:cubicBezTo>
                  <a:cubicBezTo>
                    <a:pt x="267" y="254"/>
                    <a:pt x="0" y="788"/>
                    <a:pt x="200" y="1255"/>
                  </a:cubicBezTo>
                  <a:lnTo>
                    <a:pt x="1434" y="4591"/>
                  </a:lnTo>
                  <a:cubicBezTo>
                    <a:pt x="1591" y="4983"/>
                    <a:pt x="1953" y="5211"/>
                    <a:pt x="2327" y="5211"/>
                  </a:cubicBezTo>
                  <a:cubicBezTo>
                    <a:pt x="2430" y="5211"/>
                    <a:pt x="2534" y="5194"/>
                    <a:pt x="2635" y="5158"/>
                  </a:cubicBezTo>
                  <a:cubicBezTo>
                    <a:pt x="3136" y="4958"/>
                    <a:pt x="3369" y="4424"/>
                    <a:pt x="3202" y="3957"/>
                  </a:cubicBezTo>
                  <a:lnTo>
                    <a:pt x="1935" y="621"/>
                  </a:lnTo>
                  <a:cubicBezTo>
                    <a:pt x="1804" y="229"/>
                    <a:pt x="1448" y="1"/>
                    <a:pt x="10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2729;p62">
              <a:extLst>
                <a:ext uri="{FF2B5EF4-FFF2-40B4-BE49-F238E27FC236}">
                  <a16:creationId xmlns:a16="http://schemas.microsoft.com/office/drawing/2014/main" id="{DC4DDD8F-610B-6ACB-BF44-5A7A1548CDF0}"/>
                </a:ext>
              </a:extLst>
            </p:cNvPr>
            <p:cNvSpPr/>
            <p:nvPr/>
          </p:nvSpPr>
          <p:spPr>
            <a:xfrm>
              <a:off x="4995326" y="2189108"/>
              <a:ext cx="35836" cy="36444"/>
            </a:xfrm>
            <a:custGeom>
              <a:avLst/>
              <a:gdLst/>
              <a:ahLst/>
              <a:cxnLst/>
              <a:rect l="l" t="t" r="r" b="b"/>
              <a:pathLst>
                <a:path w="2002" h="2036" extrusionOk="0">
                  <a:moveTo>
                    <a:pt x="2002" y="0"/>
                  </a:moveTo>
                  <a:lnTo>
                    <a:pt x="0" y="34"/>
                  </a:lnTo>
                  <a:lnTo>
                    <a:pt x="0" y="2035"/>
                  </a:lnTo>
                  <a:lnTo>
                    <a:pt x="2002" y="2035"/>
                  </a:lnTo>
                  <a:lnTo>
                    <a:pt x="200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2730;p62">
              <a:extLst>
                <a:ext uri="{FF2B5EF4-FFF2-40B4-BE49-F238E27FC236}">
                  <a16:creationId xmlns:a16="http://schemas.microsoft.com/office/drawing/2014/main" id="{C9743BAA-D724-10A6-62A6-BCED931320AB}"/>
                </a:ext>
              </a:extLst>
            </p:cNvPr>
            <p:cNvSpPr/>
            <p:nvPr/>
          </p:nvSpPr>
          <p:spPr>
            <a:xfrm>
              <a:off x="5103997" y="1912052"/>
              <a:ext cx="36426" cy="36444"/>
            </a:xfrm>
            <a:custGeom>
              <a:avLst/>
              <a:gdLst/>
              <a:ahLst/>
              <a:cxnLst/>
              <a:rect l="l" t="t" r="r" b="b"/>
              <a:pathLst>
                <a:path w="2035" h="2036" extrusionOk="0">
                  <a:moveTo>
                    <a:pt x="2035" y="0"/>
                  </a:moveTo>
                  <a:lnTo>
                    <a:pt x="0" y="34"/>
                  </a:lnTo>
                  <a:lnTo>
                    <a:pt x="33" y="2035"/>
                  </a:lnTo>
                  <a:lnTo>
                    <a:pt x="2035" y="2002"/>
                  </a:lnTo>
                  <a:lnTo>
                    <a:pt x="203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2731;p62">
              <a:extLst>
                <a:ext uri="{FF2B5EF4-FFF2-40B4-BE49-F238E27FC236}">
                  <a16:creationId xmlns:a16="http://schemas.microsoft.com/office/drawing/2014/main" id="{FE9D7517-EEEF-D865-E2B3-DA38EE8A6F28}"/>
                </a:ext>
              </a:extLst>
            </p:cNvPr>
            <p:cNvSpPr/>
            <p:nvPr/>
          </p:nvSpPr>
          <p:spPr>
            <a:xfrm>
              <a:off x="5419860" y="2211787"/>
              <a:ext cx="36426" cy="36444"/>
            </a:xfrm>
            <a:custGeom>
              <a:avLst/>
              <a:gdLst/>
              <a:ahLst/>
              <a:cxnLst/>
              <a:rect l="l" t="t" r="r" b="b"/>
              <a:pathLst>
                <a:path w="2035" h="2036" extrusionOk="0">
                  <a:moveTo>
                    <a:pt x="2001" y="1"/>
                  </a:moveTo>
                  <a:lnTo>
                    <a:pt x="0" y="34"/>
                  </a:lnTo>
                  <a:lnTo>
                    <a:pt x="33" y="2036"/>
                  </a:lnTo>
                  <a:lnTo>
                    <a:pt x="2035" y="2002"/>
                  </a:lnTo>
                  <a:lnTo>
                    <a:pt x="200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2732;p62">
              <a:extLst>
                <a:ext uri="{FF2B5EF4-FFF2-40B4-BE49-F238E27FC236}">
                  <a16:creationId xmlns:a16="http://schemas.microsoft.com/office/drawing/2014/main" id="{345A2649-9DDB-6890-1F44-C1C932714B99}"/>
                </a:ext>
              </a:extLst>
            </p:cNvPr>
            <p:cNvSpPr/>
            <p:nvPr/>
          </p:nvSpPr>
          <p:spPr>
            <a:xfrm>
              <a:off x="5301631" y="2514512"/>
              <a:ext cx="36444" cy="36444"/>
            </a:xfrm>
            <a:custGeom>
              <a:avLst/>
              <a:gdLst/>
              <a:ahLst/>
              <a:cxnLst/>
              <a:rect l="l" t="t" r="r" b="b"/>
              <a:pathLst>
                <a:path w="2036" h="2036" extrusionOk="0">
                  <a:moveTo>
                    <a:pt x="2002" y="1"/>
                  </a:moveTo>
                  <a:lnTo>
                    <a:pt x="0" y="34"/>
                  </a:lnTo>
                  <a:lnTo>
                    <a:pt x="0" y="2036"/>
                  </a:lnTo>
                  <a:lnTo>
                    <a:pt x="2035" y="2036"/>
                  </a:lnTo>
                  <a:lnTo>
                    <a:pt x="200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2733;p62">
              <a:extLst>
                <a:ext uri="{FF2B5EF4-FFF2-40B4-BE49-F238E27FC236}">
                  <a16:creationId xmlns:a16="http://schemas.microsoft.com/office/drawing/2014/main" id="{8FD6F24F-E82F-9208-DD7C-C91AA6697F7D}"/>
                </a:ext>
              </a:extLst>
            </p:cNvPr>
            <p:cNvSpPr/>
            <p:nvPr/>
          </p:nvSpPr>
          <p:spPr>
            <a:xfrm>
              <a:off x="5759602" y="2078038"/>
              <a:ext cx="158845" cy="166022"/>
            </a:xfrm>
            <a:custGeom>
              <a:avLst/>
              <a:gdLst/>
              <a:ahLst/>
              <a:cxnLst/>
              <a:rect l="l" t="t" r="r" b="b"/>
              <a:pathLst>
                <a:path w="8874" h="9275" extrusionOk="0">
                  <a:moveTo>
                    <a:pt x="6205" y="1"/>
                  </a:moveTo>
                  <a:cubicBezTo>
                    <a:pt x="5971" y="1"/>
                    <a:pt x="5738" y="34"/>
                    <a:pt x="5504" y="101"/>
                  </a:cubicBezTo>
                  <a:cubicBezTo>
                    <a:pt x="4170" y="401"/>
                    <a:pt x="2969" y="1135"/>
                    <a:pt x="2035" y="2136"/>
                  </a:cubicBezTo>
                  <a:lnTo>
                    <a:pt x="1935" y="2102"/>
                  </a:lnTo>
                  <a:lnTo>
                    <a:pt x="1802" y="2403"/>
                  </a:lnTo>
                  <a:lnTo>
                    <a:pt x="1568" y="2636"/>
                  </a:lnTo>
                  <a:cubicBezTo>
                    <a:pt x="1068" y="3303"/>
                    <a:pt x="701" y="4037"/>
                    <a:pt x="467" y="4804"/>
                  </a:cubicBezTo>
                  <a:lnTo>
                    <a:pt x="167" y="5805"/>
                  </a:lnTo>
                  <a:cubicBezTo>
                    <a:pt x="167" y="5838"/>
                    <a:pt x="167" y="5838"/>
                    <a:pt x="167" y="5872"/>
                  </a:cubicBezTo>
                  <a:cubicBezTo>
                    <a:pt x="134" y="5905"/>
                    <a:pt x="134" y="5972"/>
                    <a:pt x="134" y="6005"/>
                  </a:cubicBezTo>
                  <a:cubicBezTo>
                    <a:pt x="134" y="6038"/>
                    <a:pt x="134" y="6072"/>
                    <a:pt x="134" y="6072"/>
                  </a:cubicBezTo>
                  <a:cubicBezTo>
                    <a:pt x="134" y="6079"/>
                    <a:pt x="135" y="6082"/>
                    <a:pt x="138" y="6082"/>
                  </a:cubicBezTo>
                  <a:cubicBezTo>
                    <a:pt x="142" y="6082"/>
                    <a:pt x="147" y="6074"/>
                    <a:pt x="148" y="6074"/>
                  </a:cubicBezTo>
                  <a:lnTo>
                    <a:pt x="148" y="6074"/>
                  </a:lnTo>
                  <a:cubicBezTo>
                    <a:pt x="149" y="6074"/>
                    <a:pt x="146" y="6081"/>
                    <a:pt x="134" y="6105"/>
                  </a:cubicBezTo>
                  <a:cubicBezTo>
                    <a:pt x="100" y="6205"/>
                    <a:pt x="100" y="6272"/>
                    <a:pt x="100" y="6339"/>
                  </a:cubicBezTo>
                  <a:cubicBezTo>
                    <a:pt x="0" y="7473"/>
                    <a:pt x="634" y="8574"/>
                    <a:pt x="1701" y="9041"/>
                  </a:cubicBezTo>
                  <a:cubicBezTo>
                    <a:pt x="1802" y="9074"/>
                    <a:pt x="1902" y="9141"/>
                    <a:pt x="2002" y="9174"/>
                  </a:cubicBezTo>
                  <a:cubicBezTo>
                    <a:pt x="2168" y="9207"/>
                    <a:pt x="2369" y="9241"/>
                    <a:pt x="2535" y="9274"/>
                  </a:cubicBezTo>
                  <a:lnTo>
                    <a:pt x="2902" y="9274"/>
                  </a:lnTo>
                  <a:cubicBezTo>
                    <a:pt x="3002" y="9241"/>
                    <a:pt x="3136" y="9241"/>
                    <a:pt x="3236" y="9207"/>
                  </a:cubicBezTo>
                  <a:lnTo>
                    <a:pt x="3436" y="9174"/>
                  </a:lnTo>
                  <a:cubicBezTo>
                    <a:pt x="3670" y="9141"/>
                    <a:pt x="3903" y="9041"/>
                    <a:pt x="4137" y="8974"/>
                  </a:cubicBezTo>
                  <a:cubicBezTo>
                    <a:pt x="5504" y="8474"/>
                    <a:pt x="6672" y="7540"/>
                    <a:pt x="7472" y="6372"/>
                  </a:cubicBezTo>
                  <a:lnTo>
                    <a:pt x="7506" y="6339"/>
                  </a:lnTo>
                  <a:cubicBezTo>
                    <a:pt x="7672" y="6072"/>
                    <a:pt x="7806" y="5838"/>
                    <a:pt x="7939" y="5571"/>
                  </a:cubicBezTo>
                  <a:lnTo>
                    <a:pt x="8406" y="4838"/>
                  </a:lnTo>
                  <a:lnTo>
                    <a:pt x="8306" y="4804"/>
                  </a:lnTo>
                  <a:lnTo>
                    <a:pt x="8340" y="4637"/>
                  </a:lnTo>
                  <a:cubicBezTo>
                    <a:pt x="8373" y="4571"/>
                    <a:pt x="8406" y="4537"/>
                    <a:pt x="8406" y="4471"/>
                  </a:cubicBezTo>
                  <a:lnTo>
                    <a:pt x="8706" y="3470"/>
                  </a:lnTo>
                  <a:cubicBezTo>
                    <a:pt x="8840" y="3036"/>
                    <a:pt x="8873" y="2569"/>
                    <a:pt x="8773" y="2102"/>
                  </a:cubicBezTo>
                  <a:cubicBezTo>
                    <a:pt x="8740" y="2002"/>
                    <a:pt x="8706" y="1869"/>
                    <a:pt x="8673" y="1769"/>
                  </a:cubicBezTo>
                  <a:cubicBezTo>
                    <a:pt x="8640" y="1735"/>
                    <a:pt x="8640" y="1702"/>
                    <a:pt x="8640" y="1669"/>
                  </a:cubicBezTo>
                  <a:cubicBezTo>
                    <a:pt x="8606" y="1602"/>
                    <a:pt x="8573" y="1569"/>
                    <a:pt x="8540" y="1502"/>
                  </a:cubicBezTo>
                  <a:cubicBezTo>
                    <a:pt x="8473" y="1335"/>
                    <a:pt x="8373" y="1168"/>
                    <a:pt x="8239" y="1002"/>
                  </a:cubicBezTo>
                  <a:lnTo>
                    <a:pt x="8206" y="968"/>
                  </a:lnTo>
                  <a:lnTo>
                    <a:pt x="8206" y="968"/>
                  </a:lnTo>
                  <a:cubicBezTo>
                    <a:pt x="8207" y="969"/>
                    <a:pt x="8239" y="1002"/>
                    <a:pt x="8239" y="1035"/>
                  </a:cubicBezTo>
                  <a:cubicBezTo>
                    <a:pt x="8273" y="1235"/>
                    <a:pt x="8273" y="1469"/>
                    <a:pt x="8206" y="1702"/>
                  </a:cubicBezTo>
                  <a:lnTo>
                    <a:pt x="7973" y="2503"/>
                  </a:lnTo>
                  <a:cubicBezTo>
                    <a:pt x="7472" y="4104"/>
                    <a:pt x="6138" y="5371"/>
                    <a:pt x="4503" y="5772"/>
                  </a:cubicBezTo>
                  <a:cubicBezTo>
                    <a:pt x="4370" y="5805"/>
                    <a:pt x="4203" y="5805"/>
                    <a:pt x="4070" y="5805"/>
                  </a:cubicBezTo>
                  <a:cubicBezTo>
                    <a:pt x="3703" y="5772"/>
                    <a:pt x="3369" y="5605"/>
                    <a:pt x="3136" y="5338"/>
                  </a:cubicBezTo>
                  <a:cubicBezTo>
                    <a:pt x="3102" y="5271"/>
                    <a:pt x="3036" y="5171"/>
                    <a:pt x="3002" y="5104"/>
                  </a:cubicBezTo>
                  <a:cubicBezTo>
                    <a:pt x="2836" y="4838"/>
                    <a:pt x="2769" y="4537"/>
                    <a:pt x="2836" y="4237"/>
                  </a:cubicBezTo>
                  <a:cubicBezTo>
                    <a:pt x="2836" y="4170"/>
                    <a:pt x="2836" y="4070"/>
                    <a:pt x="2869" y="4004"/>
                  </a:cubicBezTo>
                  <a:lnTo>
                    <a:pt x="3102" y="3203"/>
                  </a:lnTo>
                  <a:cubicBezTo>
                    <a:pt x="3169" y="3036"/>
                    <a:pt x="3236" y="2836"/>
                    <a:pt x="3303" y="2669"/>
                  </a:cubicBezTo>
                  <a:cubicBezTo>
                    <a:pt x="3903" y="1368"/>
                    <a:pt x="5004" y="401"/>
                    <a:pt x="63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2734;p62">
              <a:extLst>
                <a:ext uri="{FF2B5EF4-FFF2-40B4-BE49-F238E27FC236}">
                  <a16:creationId xmlns:a16="http://schemas.microsoft.com/office/drawing/2014/main" id="{5562F32E-841B-43FA-C9A3-1F4798B4720C}"/>
                </a:ext>
              </a:extLst>
            </p:cNvPr>
            <p:cNvSpPr/>
            <p:nvPr/>
          </p:nvSpPr>
          <p:spPr>
            <a:xfrm>
              <a:off x="5874234" y="2078647"/>
              <a:ext cx="18" cy="18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rgbClr val="2542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2735;p62">
              <a:extLst>
                <a:ext uri="{FF2B5EF4-FFF2-40B4-BE49-F238E27FC236}">
                  <a16:creationId xmlns:a16="http://schemas.microsoft.com/office/drawing/2014/main" id="{A30A4CDE-F42D-D6BC-3C27-1AB9E28AC364}"/>
                </a:ext>
              </a:extLst>
            </p:cNvPr>
            <p:cNvSpPr/>
            <p:nvPr/>
          </p:nvSpPr>
          <p:spPr>
            <a:xfrm>
              <a:off x="5781100" y="2044977"/>
              <a:ext cx="156822" cy="165647"/>
            </a:xfrm>
            <a:custGeom>
              <a:avLst/>
              <a:gdLst/>
              <a:ahLst/>
              <a:cxnLst/>
              <a:rect l="l" t="t" r="r" b="b"/>
              <a:pathLst>
                <a:path w="8761" h="9254" extrusionOk="0">
                  <a:moveTo>
                    <a:pt x="5671" y="1781"/>
                  </a:moveTo>
                  <a:cubicBezTo>
                    <a:pt x="6303" y="1781"/>
                    <a:pt x="6894" y="2219"/>
                    <a:pt x="7038" y="2882"/>
                  </a:cubicBezTo>
                  <a:cubicBezTo>
                    <a:pt x="7072" y="3049"/>
                    <a:pt x="7072" y="3249"/>
                    <a:pt x="7038" y="3416"/>
                  </a:cubicBezTo>
                  <a:cubicBezTo>
                    <a:pt x="7038" y="3449"/>
                    <a:pt x="7005" y="3516"/>
                    <a:pt x="7005" y="3549"/>
                  </a:cubicBezTo>
                  <a:lnTo>
                    <a:pt x="6772" y="4283"/>
                  </a:lnTo>
                  <a:lnTo>
                    <a:pt x="6738" y="4350"/>
                  </a:lnTo>
                  <a:cubicBezTo>
                    <a:pt x="6238" y="5984"/>
                    <a:pt x="4937" y="7218"/>
                    <a:pt x="3302" y="7619"/>
                  </a:cubicBezTo>
                  <a:cubicBezTo>
                    <a:pt x="3136" y="7652"/>
                    <a:pt x="3002" y="7652"/>
                    <a:pt x="2869" y="7652"/>
                  </a:cubicBezTo>
                  <a:cubicBezTo>
                    <a:pt x="2735" y="7652"/>
                    <a:pt x="2602" y="7619"/>
                    <a:pt x="2502" y="7585"/>
                  </a:cubicBezTo>
                  <a:cubicBezTo>
                    <a:pt x="2268" y="7485"/>
                    <a:pt x="2068" y="7352"/>
                    <a:pt x="1935" y="7185"/>
                  </a:cubicBezTo>
                  <a:cubicBezTo>
                    <a:pt x="1901" y="7152"/>
                    <a:pt x="1901" y="7152"/>
                    <a:pt x="1901" y="7118"/>
                  </a:cubicBezTo>
                  <a:cubicBezTo>
                    <a:pt x="1835" y="7085"/>
                    <a:pt x="1801" y="7018"/>
                    <a:pt x="1768" y="6985"/>
                  </a:cubicBezTo>
                  <a:cubicBezTo>
                    <a:pt x="1601" y="6718"/>
                    <a:pt x="1568" y="6384"/>
                    <a:pt x="1601" y="6084"/>
                  </a:cubicBezTo>
                  <a:cubicBezTo>
                    <a:pt x="1601" y="6017"/>
                    <a:pt x="1635" y="5951"/>
                    <a:pt x="1668" y="5884"/>
                  </a:cubicBezTo>
                  <a:lnTo>
                    <a:pt x="1901" y="5083"/>
                  </a:lnTo>
                  <a:cubicBezTo>
                    <a:pt x="1935" y="4883"/>
                    <a:pt x="2035" y="4717"/>
                    <a:pt x="2102" y="4516"/>
                  </a:cubicBezTo>
                  <a:cubicBezTo>
                    <a:pt x="2535" y="3582"/>
                    <a:pt x="3236" y="2782"/>
                    <a:pt x="4170" y="2281"/>
                  </a:cubicBezTo>
                  <a:cubicBezTo>
                    <a:pt x="4403" y="2148"/>
                    <a:pt x="4670" y="2048"/>
                    <a:pt x="4937" y="1948"/>
                  </a:cubicBezTo>
                  <a:lnTo>
                    <a:pt x="5170" y="1881"/>
                  </a:lnTo>
                  <a:lnTo>
                    <a:pt x="5204" y="1881"/>
                  </a:lnTo>
                  <a:cubicBezTo>
                    <a:pt x="5237" y="1881"/>
                    <a:pt x="5304" y="1848"/>
                    <a:pt x="5371" y="1814"/>
                  </a:cubicBezTo>
                  <a:cubicBezTo>
                    <a:pt x="5471" y="1792"/>
                    <a:pt x="5572" y="1781"/>
                    <a:pt x="5671" y="1781"/>
                  </a:cubicBezTo>
                  <a:close/>
                  <a:moveTo>
                    <a:pt x="5988" y="0"/>
                  </a:moveTo>
                  <a:cubicBezTo>
                    <a:pt x="5775" y="0"/>
                    <a:pt x="5557" y="26"/>
                    <a:pt x="5337" y="80"/>
                  </a:cubicBezTo>
                  <a:cubicBezTo>
                    <a:pt x="5237" y="113"/>
                    <a:pt x="5137" y="113"/>
                    <a:pt x="5037" y="147"/>
                  </a:cubicBezTo>
                  <a:cubicBezTo>
                    <a:pt x="4770" y="247"/>
                    <a:pt x="4503" y="313"/>
                    <a:pt x="4270" y="447"/>
                  </a:cubicBezTo>
                  <a:cubicBezTo>
                    <a:pt x="3236" y="880"/>
                    <a:pt x="2302" y="1581"/>
                    <a:pt x="1601" y="2448"/>
                  </a:cubicBezTo>
                  <a:cubicBezTo>
                    <a:pt x="1568" y="2615"/>
                    <a:pt x="1501" y="2715"/>
                    <a:pt x="1434" y="2782"/>
                  </a:cubicBezTo>
                  <a:lnTo>
                    <a:pt x="1368" y="2882"/>
                  </a:lnTo>
                  <a:cubicBezTo>
                    <a:pt x="1334" y="2915"/>
                    <a:pt x="1301" y="2982"/>
                    <a:pt x="1268" y="3015"/>
                  </a:cubicBezTo>
                  <a:cubicBezTo>
                    <a:pt x="1234" y="3049"/>
                    <a:pt x="1201" y="3115"/>
                    <a:pt x="1168" y="3149"/>
                  </a:cubicBezTo>
                  <a:lnTo>
                    <a:pt x="1101" y="3282"/>
                  </a:lnTo>
                  <a:cubicBezTo>
                    <a:pt x="1068" y="3349"/>
                    <a:pt x="1001" y="3449"/>
                    <a:pt x="967" y="3516"/>
                  </a:cubicBezTo>
                  <a:cubicBezTo>
                    <a:pt x="901" y="3582"/>
                    <a:pt x="867" y="3682"/>
                    <a:pt x="834" y="3783"/>
                  </a:cubicBezTo>
                  <a:cubicBezTo>
                    <a:pt x="801" y="3816"/>
                    <a:pt x="801" y="3849"/>
                    <a:pt x="767" y="3883"/>
                  </a:cubicBezTo>
                  <a:cubicBezTo>
                    <a:pt x="734" y="3983"/>
                    <a:pt x="667" y="4116"/>
                    <a:pt x="634" y="4216"/>
                  </a:cubicBezTo>
                  <a:cubicBezTo>
                    <a:pt x="534" y="4416"/>
                    <a:pt x="467" y="4650"/>
                    <a:pt x="400" y="4850"/>
                  </a:cubicBezTo>
                  <a:lnTo>
                    <a:pt x="100" y="5851"/>
                  </a:lnTo>
                  <a:cubicBezTo>
                    <a:pt x="33" y="6017"/>
                    <a:pt x="0" y="6184"/>
                    <a:pt x="0" y="6351"/>
                  </a:cubicBezTo>
                  <a:lnTo>
                    <a:pt x="0" y="6451"/>
                  </a:lnTo>
                  <a:cubicBezTo>
                    <a:pt x="0" y="6484"/>
                    <a:pt x="0" y="6518"/>
                    <a:pt x="0" y="6518"/>
                  </a:cubicBezTo>
                  <a:cubicBezTo>
                    <a:pt x="0" y="6551"/>
                    <a:pt x="0" y="6585"/>
                    <a:pt x="0" y="6618"/>
                  </a:cubicBezTo>
                  <a:lnTo>
                    <a:pt x="0" y="6718"/>
                  </a:lnTo>
                  <a:cubicBezTo>
                    <a:pt x="0" y="6751"/>
                    <a:pt x="0" y="6751"/>
                    <a:pt x="0" y="6785"/>
                  </a:cubicBezTo>
                  <a:lnTo>
                    <a:pt x="0" y="6951"/>
                  </a:lnTo>
                  <a:cubicBezTo>
                    <a:pt x="0" y="7018"/>
                    <a:pt x="33" y="7118"/>
                    <a:pt x="33" y="7218"/>
                  </a:cubicBezTo>
                  <a:cubicBezTo>
                    <a:pt x="67" y="7252"/>
                    <a:pt x="67" y="7318"/>
                    <a:pt x="100" y="7352"/>
                  </a:cubicBezTo>
                  <a:lnTo>
                    <a:pt x="100" y="7385"/>
                  </a:lnTo>
                  <a:cubicBezTo>
                    <a:pt x="100" y="7452"/>
                    <a:pt x="134" y="7519"/>
                    <a:pt x="167" y="7585"/>
                  </a:cubicBezTo>
                  <a:cubicBezTo>
                    <a:pt x="167" y="7619"/>
                    <a:pt x="200" y="7652"/>
                    <a:pt x="200" y="7685"/>
                  </a:cubicBezTo>
                  <a:lnTo>
                    <a:pt x="200" y="7752"/>
                  </a:lnTo>
                  <a:cubicBezTo>
                    <a:pt x="234" y="7819"/>
                    <a:pt x="267" y="7885"/>
                    <a:pt x="334" y="7952"/>
                  </a:cubicBezTo>
                  <a:cubicBezTo>
                    <a:pt x="434" y="8152"/>
                    <a:pt x="534" y="8319"/>
                    <a:pt x="701" y="8453"/>
                  </a:cubicBezTo>
                  <a:cubicBezTo>
                    <a:pt x="767" y="8553"/>
                    <a:pt x="834" y="8619"/>
                    <a:pt x="934" y="8686"/>
                  </a:cubicBezTo>
                  <a:lnTo>
                    <a:pt x="1034" y="8786"/>
                  </a:lnTo>
                  <a:lnTo>
                    <a:pt x="1134" y="8853"/>
                  </a:lnTo>
                  <a:lnTo>
                    <a:pt x="1168" y="8853"/>
                  </a:lnTo>
                  <a:cubicBezTo>
                    <a:pt x="1201" y="8886"/>
                    <a:pt x="1234" y="8886"/>
                    <a:pt x="1234" y="8886"/>
                  </a:cubicBezTo>
                  <a:cubicBezTo>
                    <a:pt x="1268" y="8920"/>
                    <a:pt x="1301" y="8953"/>
                    <a:pt x="1334" y="8953"/>
                  </a:cubicBezTo>
                  <a:lnTo>
                    <a:pt x="1468" y="9020"/>
                  </a:lnTo>
                  <a:cubicBezTo>
                    <a:pt x="1535" y="9053"/>
                    <a:pt x="1635" y="9120"/>
                    <a:pt x="1735" y="9120"/>
                  </a:cubicBezTo>
                  <a:cubicBezTo>
                    <a:pt x="1801" y="9153"/>
                    <a:pt x="1868" y="9186"/>
                    <a:pt x="1935" y="9186"/>
                  </a:cubicBezTo>
                  <a:cubicBezTo>
                    <a:pt x="1968" y="9220"/>
                    <a:pt x="2002" y="9220"/>
                    <a:pt x="2035" y="9220"/>
                  </a:cubicBezTo>
                  <a:lnTo>
                    <a:pt x="2068" y="9220"/>
                  </a:lnTo>
                  <a:lnTo>
                    <a:pt x="2302" y="9253"/>
                  </a:lnTo>
                  <a:lnTo>
                    <a:pt x="2702" y="9253"/>
                  </a:lnTo>
                  <a:cubicBezTo>
                    <a:pt x="2902" y="9253"/>
                    <a:pt x="3102" y="9220"/>
                    <a:pt x="3269" y="9186"/>
                  </a:cubicBezTo>
                  <a:cubicBezTo>
                    <a:pt x="4837" y="8786"/>
                    <a:pt x="6205" y="7885"/>
                    <a:pt x="7172" y="6618"/>
                  </a:cubicBezTo>
                  <a:cubicBezTo>
                    <a:pt x="7672" y="5984"/>
                    <a:pt x="8039" y="5250"/>
                    <a:pt x="8273" y="4483"/>
                  </a:cubicBezTo>
                  <a:lnTo>
                    <a:pt x="8506" y="3682"/>
                  </a:lnTo>
                  <a:lnTo>
                    <a:pt x="8573" y="3482"/>
                  </a:lnTo>
                  <a:cubicBezTo>
                    <a:pt x="8640" y="3282"/>
                    <a:pt x="8673" y="3049"/>
                    <a:pt x="8673" y="2849"/>
                  </a:cubicBezTo>
                  <a:cubicBezTo>
                    <a:pt x="8761" y="1271"/>
                    <a:pt x="7492" y="0"/>
                    <a:pt x="598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2736;p62">
              <a:extLst>
                <a:ext uri="{FF2B5EF4-FFF2-40B4-BE49-F238E27FC236}">
                  <a16:creationId xmlns:a16="http://schemas.microsoft.com/office/drawing/2014/main" id="{B7A3F0E6-A9F7-1D78-0FAB-AEB6B132CCFA}"/>
                </a:ext>
              </a:extLst>
            </p:cNvPr>
            <p:cNvSpPr/>
            <p:nvPr/>
          </p:nvSpPr>
          <p:spPr>
            <a:xfrm>
              <a:off x="5906490" y="2095365"/>
              <a:ext cx="609" cy="1199"/>
            </a:xfrm>
            <a:custGeom>
              <a:avLst/>
              <a:gdLst/>
              <a:ahLst/>
              <a:cxnLst/>
              <a:rect l="l" t="t" r="r" b="b"/>
              <a:pathLst>
                <a:path w="34" h="67" extrusionOk="0">
                  <a:moveTo>
                    <a:pt x="0" y="0"/>
                  </a:moveTo>
                  <a:cubicBezTo>
                    <a:pt x="0" y="17"/>
                    <a:pt x="8" y="25"/>
                    <a:pt x="17" y="34"/>
                  </a:cubicBezTo>
                  <a:lnTo>
                    <a:pt x="0" y="0"/>
                  </a:lnTo>
                  <a:close/>
                  <a:moveTo>
                    <a:pt x="17" y="34"/>
                  </a:moveTo>
                  <a:lnTo>
                    <a:pt x="33" y="67"/>
                  </a:lnTo>
                  <a:cubicBezTo>
                    <a:pt x="33" y="50"/>
                    <a:pt x="25" y="42"/>
                    <a:pt x="17" y="34"/>
                  </a:cubicBezTo>
                  <a:close/>
                </a:path>
              </a:pathLst>
            </a:custGeom>
            <a:solidFill>
              <a:srgbClr val="99CA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2737;p62">
              <a:extLst>
                <a:ext uri="{FF2B5EF4-FFF2-40B4-BE49-F238E27FC236}">
                  <a16:creationId xmlns:a16="http://schemas.microsoft.com/office/drawing/2014/main" id="{889DB57B-5C24-8831-CBE0-53ED0369A0D4}"/>
                </a:ext>
              </a:extLst>
            </p:cNvPr>
            <p:cNvSpPr/>
            <p:nvPr/>
          </p:nvSpPr>
          <p:spPr>
            <a:xfrm>
              <a:off x="5874234" y="2078038"/>
              <a:ext cx="18" cy="18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solidFill>
              <a:srgbClr val="99CA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2738;p62">
              <a:extLst>
                <a:ext uri="{FF2B5EF4-FFF2-40B4-BE49-F238E27FC236}">
                  <a16:creationId xmlns:a16="http://schemas.microsoft.com/office/drawing/2014/main" id="{445C5EAB-1702-10FE-A7A8-EA9246D14780}"/>
                </a:ext>
              </a:extLst>
            </p:cNvPr>
            <p:cNvSpPr/>
            <p:nvPr/>
          </p:nvSpPr>
          <p:spPr>
            <a:xfrm>
              <a:off x="5802580" y="2120443"/>
              <a:ext cx="65102" cy="75842"/>
            </a:xfrm>
            <a:custGeom>
              <a:avLst/>
              <a:gdLst/>
              <a:ahLst/>
              <a:cxnLst/>
              <a:rect l="l" t="t" r="r" b="b"/>
              <a:pathLst>
                <a:path w="3637" h="4237" extrusionOk="0">
                  <a:moveTo>
                    <a:pt x="3036" y="0"/>
                  </a:moveTo>
                  <a:lnTo>
                    <a:pt x="1" y="3770"/>
                  </a:lnTo>
                  <a:lnTo>
                    <a:pt x="601" y="4237"/>
                  </a:lnTo>
                  <a:lnTo>
                    <a:pt x="3637" y="467"/>
                  </a:lnTo>
                  <a:lnTo>
                    <a:pt x="303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2739;p62">
              <a:extLst>
                <a:ext uri="{FF2B5EF4-FFF2-40B4-BE49-F238E27FC236}">
                  <a16:creationId xmlns:a16="http://schemas.microsoft.com/office/drawing/2014/main" id="{B0D2527C-BEF5-9368-66BE-B56DE3D5495F}"/>
                </a:ext>
              </a:extLst>
            </p:cNvPr>
            <p:cNvSpPr/>
            <p:nvPr/>
          </p:nvSpPr>
          <p:spPr>
            <a:xfrm>
              <a:off x="5856925" y="2097155"/>
              <a:ext cx="80031" cy="36444"/>
            </a:xfrm>
            <a:custGeom>
              <a:avLst/>
              <a:gdLst/>
              <a:ahLst/>
              <a:cxnLst/>
              <a:rect l="l" t="t" r="r" b="b"/>
              <a:pathLst>
                <a:path w="4471" h="2036" extrusionOk="0">
                  <a:moveTo>
                    <a:pt x="4470" y="0"/>
                  </a:moveTo>
                  <a:lnTo>
                    <a:pt x="3103" y="434"/>
                  </a:lnTo>
                  <a:lnTo>
                    <a:pt x="2802" y="501"/>
                  </a:lnTo>
                  <a:lnTo>
                    <a:pt x="568" y="1168"/>
                  </a:lnTo>
                  <a:lnTo>
                    <a:pt x="34" y="1301"/>
                  </a:lnTo>
                  <a:lnTo>
                    <a:pt x="0" y="1301"/>
                  </a:lnTo>
                  <a:lnTo>
                    <a:pt x="134" y="1701"/>
                  </a:lnTo>
                  <a:lnTo>
                    <a:pt x="234" y="2035"/>
                  </a:lnTo>
                  <a:lnTo>
                    <a:pt x="434" y="1968"/>
                  </a:lnTo>
                  <a:lnTo>
                    <a:pt x="2569" y="1335"/>
                  </a:lnTo>
                  <a:lnTo>
                    <a:pt x="3336" y="1101"/>
                  </a:lnTo>
                  <a:lnTo>
                    <a:pt x="4304" y="834"/>
                  </a:lnTo>
                  <a:lnTo>
                    <a:pt x="4370" y="634"/>
                  </a:lnTo>
                  <a:cubicBezTo>
                    <a:pt x="4404" y="434"/>
                    <a:pt x="4470" y="234"/>
                    <a:pt x="44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2740;p62">
              <a:extLst>
                <a:ext uri="{FF2B5EF4-FFF2-40B4-BE49-F238E27FC236}">
                  <a16:creationId xmlns:a16="http://schemas.microsoft.com/office/drawing/2014/main" id="{C0FB1BC5-2BC1-B938-BA64-6F5E46E3E50B}"/>
                </a:ext>
              </a:extLst>
            </p:cNvPr>
            <p:cNvSpPr/>
            <p:nvPr/>
          </p:nvSpPr>
          <p:spPr>
            <a:xfrm>
              <a:off x="5852736" y="2049380"/>
              <a:ext cx="19135" cy="78832"/>
            </a:xfrm>
            <a:custGeom>
              <a:avLst/>
              <a:gdLst/>
              <a:ahLst/>
              <a:cxnLst/>
              <a:rect l="l" t="t" r="r" b="b"/>
              <a:pathLst>
                <a:path w="1069" h="4404" extrusionOk="0">
                  <a:moveTo>
                    <a:pt x="1068" y="1"/>
                  </a:moveTo>
                  <a:lnTo>
                    <a:pt x="301" y="268"/>
                  </a:lnTo>
                  <a:lnTo>
                    <a:pt x="268" y="268"/>
                  </a:lnTo>
                  <a:lnTo>
                    <a:pt x="201" y="1735"/>
                  </a:lnTo>
                  <a:lnTo>
                    <a:pt x="168" y="2035"/>
                  </a:lnTo>
                  <a:lnTo>
                    <a:pt x="1" y="4270"/>
                  </a:lnTo>
                  <a:lnTo>
                    <a:pt x="1" y="4337"/>
                  </a:lnTo>
                  <a:lnTo>
                    <a:pt x="368" y="4370"/>
                  </a:lnTo>
                  <a:lnTo>
                    <a:pt x="768" y="4404"/>
                  </a:lnTo>
                  <a:lnTo>
                    <a:pt x="768" y="4370"/>
                  </a:lnTo>
                  <a:lnTo>
                    <a:pt x="802" y="3837"/>
                  </a:lnTo>
                  <a:lnTo>
                    <a:pt x="935" y="1702"/>
                  </a:lnTo>
                  <a:lnTo>
                    <a:pt x="935" y="1602"/>
                  </a:lnTo>
                  <a:lnTo>
                    <a:pt x="106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2741;p62">
              <a:extLst>
                <a:ext uri="{FF2B5EF4-FFF2-40B4-BE49-F238E27FC236}">
                  <a16:creationId xmlns:a16="http://schemas.microsoft.com/office/drawing/2014/main" id="{1FD64546-2E29-F07F-915B-8340FE74BBA7}"/>
                </a:ext>
              </a:extLst>
            </p:cNvPr>
            <p:cNvSpPr/>
            <p:nvPr/>
          </p:nvSpPr>
          <p:spPr>
            <a:xfrm>
              <a:off x="6018132" y="2078038"/>
              <a:ext cx="157055" cy="166022"/>
            </a:xfrm>
            <a:custGeom>
              <a:avLst/>
              <a:gdLst/>
              <a:ahLst/>
              <a:cxnLst/>
              <a:rect l="l" t="t" r="r" b="b"/>
              <a:pathLst>
                <a:path w="8774" h="9275" extrusionOk="0">
                  <a:moveTo>
                    <a:pt x="6139" y="1"/>
                  </a:moveTo>
                  <a:cubicBezTo>
                    <a:pt x="5905" y="1"/>
                    <a:pt x="5672" y="34"/>
                    <a:pt x="5438" y="101"/>
                  </a:cubicBezTo>
                  <a:cubicBezTo>
                    <a:pt x="4104" y="401"/>
                    <a:pt x="2870" y="1135"/>
                    <a:pt x="1936" y="2169"/>
                  </a:cubicBezTo>
                  <a:lnTo>
                    <a:pt x="1836" y="2102"/>
                  </a:lnTo>
                  <a:lnTo>
                    <a:pt x="1702" y="2436"/>
                  </a:lnTo>
                  <a:cubicBezTo>
                    <a:pt x="1635" y="2503"/>
                    <a:pt x="1569" y="2569"/>
                    <a:pt x="1502" y="2669"/>
                  </a:cubicBezTo>
                  <a:cubicBezTo>
                    <a:pt x="1002" y="3303"/>
                    <a:pt x="635" y="4037"/>
                    <a:pt x="401" y="4838"/>
                  </a:cubicBezTo>
                  <a:lnTo>
                    <a:pt x="101" y="5805"/>
                  </a:lnTo>
                  <a:cubicBezTo>
                    <a:pt x="101" y="5838"/>
                    <a:pt x="101" y="5872"/>
                    <a:pt x="101" y="5872"/>
                  </a:cubicBezTo>
                  <a:cubicBezTo>
                    <a:pt x="68" y="5938"/>
                    <a:pt x="68" y="5972"/>
                    <a:pt x="68" y="6038"/>
                  </a:cubicBezTo>
                  <a:cubicBezTo>
                    <a:pt x="68" y="6038"/>
                    <a:pt x="68" y="6072"/>
                    <a:pt x="68" y="6072"/>
                  </a:cubicBezTo>
                  <a:cubicBezTo>
                    <a:pt x="68" y="6105"/>
                    <a:pt x="101" y="6072"/>
                    <a:pt x="68" y="6139"/>
                  </a:cubicBezTo>
                  <a:cubicBezTo>
                    <a:pt x="34" y="6205"/>
                    <a:pt x="34" y="6272"/>
                    <a:pt x="34" y="6339"/>
                  </a:cubicBezTo>
                  <a:cubicBezTo>
                    <a:pt x="1" y="6772"/>
                    <a:pt x="34" y="7173"/>
                    <a:pt x="201" y="7573"/>
                  </a:cubicBezTo>
                  <a:cubicBezTo>
                    <a:pt x="334" y="7906"/>
                    <a:pt x="501" y="8173"/>
                    <a:pt x="735" y="8440"/>
                  </a:cubicBezTo>
                  <a:cubicBezTo>
                    <a:pt x="1002" y="8707"/>
                    <a:pt x="1302" y="8907"/>
                    <a:pt x="1602" y="9041"/>
                  </a:cubicBezTo>
                  <a:cubicBezTo>
                    <a:pt x="1735" y="9107"/>
                    <a:pt x="1836" y="9141"/>
                    <a:pt x="1936" y="9174"/>
                  </a:cubicBezTo>
                  <a:cubicBezTo>
                    <a:pt x="2102" y="9241"/>
                    <a:pt x="2269" y="9241"/>
                    <a:pt x="2469" y="9274"/>
                  </a:cubicBezTo>
                  <a:lnTo>
                    <a:pt x="2803" y="9274"/>
                  </a:lnTo>
                  <a:cubicBezTo>
                    <a:pt x="2936" y="9274"/>
                    <a:pt x="3036" y="9241"/>
                    <a:pt x="3170" y="9241"/>
                  </a:cubicBezTo>
                  <a:lnTo>
                    <a:pt x="3337" y="9207"/>
                  </a:lnTo>
                  <a:cubicBezTo>
                    <a:pt x="3603" y="9141"/>
                    <a:pt x="3837" y="9074"/>
                    <a:pt x="4070" y="8974"/>
                  </a:cubicBezTo>
                  <a:cubicBezTo>
                    <a:pt x="5438" y="8474"/>
                    <a:pt x="6606" y="7573"/>
                    <a:pt x="7406" y="6372"/>
                  </a:cubicBezTo>
                  <a:lnTo>
                    <a:pt x="7440" y="6339"/>
                  </a:lnTo>
                  <a:cubicBezTo>
                    <a:pt x="7606" y="6105"/>
                    <a:pt x="7740" y="5838"/>
                    <a:pt x="7873" y="5605"/>
                  </a:cubicBezTo>
                  <a:lnTo>
                    <a:pt x="8307" y="4838"/>
                  </a:lnTo>
                  <a:lnTo>
                    <a:pt x="8207" y="4804"/>
                  </a:lnTo>
                  <a:cubicBezTo>
                    <a:pt x="8240" y="4771"/>
                    <a:pt x="8240" y="4704"/>
                    <a:pt x="8273" y="4637"/>
                  </a:cubicBezTo>
                  <a:cubicBezTo>
                    <a:pt x="8307" y="4604"/>
                    <a:pt x="8340" y="4537"/>
                    <a:pt x="8340" y="4471"/>
                  </a:cubicBezTo>
                  <a:lnTo>
                    <a:pt x="8640" y="3503"/>
                  </a:lnTo>
                  <a:cubicBezTo>
                    <a:pt x="8774" y="3036"/>
                    <a:pt x="8774" y="2569"/>
                    <a:pt x="8674" y="2102"/>
                  </a:cubicBezTo>
                  <a:cubicBezTo>
                    <a:pt x="8674" y="2002"/>
                    <a:pt x="8640" y="1902"/>
                    <a:pt x="8574" y="1769"/>
                  </a:cubicBezTo>
                  <a:cubicBezTo>
                    <a:pt x="8574" y="1735"/>
                    <a:pt x="8574" y="1702"/>
                    <a:pt x="8540" y="1669"/>
                  </a:cubicBezTo>
                  <a:cubicBezTo>
                    <a:pt x="8540" y="1635"/>
                    <a:pt x="8507" y="1569"/>
                    <a:pt x="8474" y="1502"/>
                  </a:cubicBezTo>
                  <a:cubicBezTo>
                    <a:pt x="8374" y="1335"/>
                    <a:pt x="8273" y="1168"/>
                    <a:pt x="8173" y="1035"/>
                  </a:cubicBezTo>
                  <a:lnTo>
                    <a:pt x="8173" y="1035"/>
                  </a:lnTo>
                  <a:cubicBezTo>
                    <a:pt x="8207" y="1268"/>
                    <a:pt x="8207" y="1502"/>
                    <a:pt x="8140" y="1702"/>
                  </a:cubicBezTo>
                  <a:lnTo>
                    <a:pt x="7873" y="2503"/>
                  </a:lnTo>
                  <a:cubicBezTo>
                    <a:pt x="7373" y="4137"/>
                    <a:pt x="6072" y="5371"/>
                    <a:pt x="4437" y="5772"/>
                  </a:cubicBezTo>
                  <a:cubicBezTo>
                    <a:pt x="4271" y="5805"/>
                    <a:pt x="4137" y="5805"/>
                    <a:pt x="4004" y="5805"/>
                  </a:cubicBezTo>
                  <a:cubicBezTo>
                    <a:pt x="3637" y="5772"/>
                    <a:pt x="3303" y="5605"/>
                    <a:pt x="3070" y="5338"/>
                  </a:cubicBezTo>
                  <a:cubicBezTo>
                    <a:pt x="3003" y="5271"/>
                    <a:pt x="2936" y="5205"/>
                    <a:pt x="2903" y="5138"/>
                  </a:cubicBezTo>
                  <a:cubicBezTo>
                    <a:pt x="2736" y="4871"/>
                    <a:pt x="2703" y="4537"/>
                    <a:pt x="2736" y="4237"/>
                  </a:cubicBezTo>
                  <a:cubicBezTo>
                    <a:pt x="2736" y="4170"/>
                    <a:pt x="2770" y="4104"/>
                    <a:pt x="2803" y="4037"/>
                  </a:cubicBezTo>
                  <a:lnTo>
                    <a:pt x="3036" y="3203"/>
                  </a:lnTo>
                  <a:cubicBezTo>
                    <a:pt x="3103" y="3036"/>
                    <a:pt x="3170" y="2836"/>
                    <a:pt x="3237" y="2669"/>
                  </a:cubicBezTo>
                  <a:cubicBezTo>
                    <a:pt x="3837" y="1368"/>
                    <a:pt x="4938" y="401"/>
                    <a:pt x="63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2742;p62">
              <a:extLst>
                <a:ext uri="{FF2B5EF4-FFF2-40B4-BE49-F238E27FC236}">
                  <a16:creationId xmlns:a16="http://schemas.microsoft.com/office/drawing/2014/main" id="{69AFC56B-06BD-B48E-41C8-2B6D050E89E2}"/>
                </a:ext>
              </a:extLst>
            </p:cNvPr>
            <p:cNvSpPr/>
            <p:nvPr/>
          </p:nvSpPr>
          <p:spPr>
            <a:xfrm>
              <a:off x="6131582" y="2078647"/>
              <a:ext cx="18" cy="18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rgbClr val="2542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2743;p62">
              <a:extLst>
                <a:ext uri="{FF2B5EF4-FFF2-40B4-BE49-F238E27FC236}">
                  <a16:creationId xmlns:a16="http://schemas.microsoft.com/office/drawing/2014/main" id="{F02E30A8-322F-4203-27C3-6EECB40B9825}"/>
                </a:ext>
              </a:extLst>
            </p:cNvPr>
            <p:cNvSpPr/>
            <p:nvPr/>
          </p:nvSpPr>
          <p:spPr>
            <a:xfrm>
              <a:off x="6038448" y="2044941"/>
              <a:ext cx="163033" cy="165682"/>
            </a:xfrm>
            <a:custGeom>
              <a:avLst/>
              <a:gdLst/>
              <a:ahLst/>
              <a:cxnLst/>
              <a:rect l="l" t="t" r="r" b="b"/>
              <a:pathLst>
                <a:path w="9108" h="9256" extrusionOk="0">
                  <a:moveTo>
                    <a:pt x="5681" y="1783"/>
                  </a:moveTo>
                  <a:cubicBezTo>
                    <a:pt x="6323" y="1783"/>
                    <a:pt x="6886" y="2215"/>
                    <a:pt x="7035" y="2869"/>
                  </a:cubicBezTo>
                  <a:lnTo>
                    <a:pt x="7035" y="2869"/>
                  </a:lnTo>
                  <a:cubicBezTo>
                    <a:pt x="7031" y="2860"/>
                    <a:pt x="7023" y="2851"/>
                    <a:pt x="7005" y="2851"/>
                  </a:cubicBezTo>
                  <a:lnTo>
                    <a:pt x="7038" y="2884"/>
                  </a:lnTo>
                  <a:cubicBezTo>
                    <a:pt x="7037" y="2879"/>
                    <a:pt x="7036" y="2874"/>
                    <a:pt x="7035" y="2869"/>
                  </a:cubicBezTo>
                  <a:lnTo>
                    <a:pt x="7035" y="2869"/>
                  </a:lnTo>
                  <a:cubicBezTo>
                    <a:pt x="7038" y="2877"/>
                    <a:pt x="7038" y="2884"/>
                    <a:pt x="7038" y="2884"/>
                  </a:cubicBezTo>
                  <a:cubicBezTo>
                    <a:pt x="7072" y="3051"/>
                    <a:pt x="7072" y="3251"/>
                    <a:pt x="7038" y="3418"/>
                  </a:cubicBezTo>
                  <a:lnTo>
                    <a:pt x="7005" y="3551"/>
                  </a:lnTo>
                  <a:lnTo>
                    <a:pt x="6805" y="4285"/>
                  </a:lnTo>
                  <a:lnTo>
                    <a:pt x="6772" y="4352"/>
                  </a:lnTo>
                  <a:cubicBezTo>
                    <a:pt x="6271" y="5986"/>
                    <a:pt x="4937" y="7220"/>
                    <a:pt x="3302" y="7621"/>
                  </a:cubicBezTo>
                  <a:cubicBezTo>
                    <a:pt x="3169" y="7654"/>
                    <a:pt x="3002" y="7654"/>
                    <a:pt x="2869" y="7654"/>
                  </a:cubicBezTo>
                  <a:cubicBezTo>
                    <a:pt x="2735" y="7654"/>
                    <a:pt x="2635" y="7621"/>
                    <a:pt x="2502" y="7587"/>
                  </a:cubicBezTo>
                  <a:cubicBezTo>
                    <a:pt x="2302" y="7487"/>
                    <a:pt x="2102" y="7354"/>
                    <a:pt x="1935" y="7187"/>
                  </a:cubicBezTo>
                  <a:lnTo>
                    <a:pt x="1901" y="7120"/>
                  </a:lnTo>
                  <a:cubicBezTo>
                    <a:pt x="1868" y="7087"/>
                    <a:pt x="1835" y="7020"/>
                    <a:pt x="1801" y="6987"/>
                  </a:cubicBezTo>
                  <a:cubicBezTo>
                    <a:pt x="1635" y="6720"/>
                    <a:pt x="1568" y="6386"/>
                    <a:pt x="1635" y="6086"/>
                  </a:cubicBezTo>
                  <a:cubicBezTo>
                    <a:pt x="1635" y="6019"/>
                    <a:pt x="1635" y="5953"/>
                    <a:pt x="1668" y="5886"/>
                  </a:cubicBezTo>
                  <a:lnTo>
                    <a:pt x="1901" y="5085"/>
                  </a:lnTo>
                  <a:cubicBezTo>
                    <a:pt x="2268" y="3885"/>
                    <a:pt x="3069" y="2884"/>
                    <a:pt x="4170" y="2283"/>
                  </a:cubicBezTo>
                  <a:cubicBezTo>
                    <a:pt x="4403" y="2150"/>
                    <a:pt x="4670" y="2050"/>
                    <a:pt x="4937" y="1950"/>
                  </a:cubicBezTo>
                  <a:cubicBezTo>
                    <a:pt x="5004" y="1917"/>
                    <a:pt x="5104" y="1883"/>
                    <a:pt x="5170" y="1883"/>
                  </a:cubicBezTo>
                  <a:lnTo>
                    <a:pt x="5204" y="1883"/>
                  </a:lnTo>
                  <a:cubicBezTo>
                    <a:pt x="5270" y="1883"/>
                    <a:pt x="5304" y="1850"/>
                    <a:pt x="5371" y="1816"/>
                  </a:cubicBezTo>
                  <a:cubicBezTo>
                    <a:pt x="5475" y="1794"/>
                    <a:pt x="5579" y="1783"/>
                    <a:pt x="5681" y="1783"/>
                  </a:cubicBezTo>
                  <a:close/>
                  <a:moveTo>
                    <a:pt x="6029" y="1"/>
                  </a:moveTo>
                  <a:cubicBezTo>
                    <a:pt x="5815" y="1"/>
                    <a:pt x="5594" y="27"/>
                    <a:pt x="5371" y="82"/>
                  </a:cubicBezTo>
                  <a:cubicBezTo>
                    <a:pt x="5270" y="115"/>
                    <a:pt x="5137" y="115"/>
                    <a:pt x="5037" y="149"/>
                  </a:cubicBezTo>
                  <a:cubicBezTo>
                    <a:pt x="4770" y="249"/>
                    <a:pt x="4537" y="315"/>
                    <a:pt x="4270" y="449"/>
                  </a:cubicBezTo>
                  <a:cubicBezTo>
                    <a:pt x="3236" y="882"/>
                    <a:pt x="2335" y="1583"/>
                    <a:pt x="1601" y="2450"/>
                  </a:cubicBezTo>
                  <a:cubicBezTo>
                    <a:pt x="1568" y="2617"/>
                    <a:pt x="1501" y="2717"/>
                    <a:pt x="1434" y="2784"/>
                  </a:cubicBezTo>
                  <a:lnTo>
                    <a:pt x="1368" y="2884"/>
                  </a:lnTo>
                  <a:cubicBezTo>
                    <a:pt x="1334" y="2917"/>
                    <a:pt x="1301" y="2984"/>
                    <a:pt x="1268" y="3017"/>
                  </a:cubicBezTo>
                  <a:cubicBezTo>
                    <a:pt x="1234" y="3084"/>
                    <a:pt x="1201" y="3117"/>
                    <a:pt x="1201" y="3151"/>
                  </a:cubicBezTo>
                  <a:cubicBezTo>
                    <a:pt x="1168" y="3184"/>
                    <a:pt x="1134" y="3251"/>
                    <a:pt x="1101" y="3284"/>
                  </a:cubicBezTo>
                  <a:cubicBezTo>
                    <a:pt x="1067" y="3318"/>
                    <a:pt x="1001" y="3451"/>
                    <a:pt x="967" y="3518"/>
                  </a:cubicBezTo>
                  <a:cubicBezTo>
                    <a:pt x="934" y="3584"/>
                    <a:pt x="867" y="3684"/>
                    <a:pt x="834" y="3785"/>
                  </a:cubicBezTo>
                  <a:cubicBezTo>
                    <a:pt x="801" y="3818"/>
                    <a:pt x="801" y="3851"/>
                    <a:pt x="801" y="3885"/>
                  </a:cubicBezTo>
                  <a:cubicBezTo>
                    <a:pt x="734" y="3985"/>
                    <a:pt x="667" y="4118"/>
                    <a:pt x="634" y="4218"/>
                  </a:cubicBezTo>
                  <a:cubicBezTo>
                    <a:pt x="567" y="4418"/>
                    <a:pt x="467" y="4652"/>
                    <a:pt x="400" y="4852"/>
                  </a:cubicBezTo>
                  <a:lnTo>
                    <a:pt x="100" y="5853"/>
                  </a:lnTo>
                  <a:cubicBezTo>
                    <a:pt x="67" y="6019"/>
                    <a:pt x="33" y="6186"/>
                    <a:pt x="0" y="6353"/>
                  </a:cubicBezTo>
                  <a:lnTo>
                    <a:pt x="0" y="6453"/>
                  </a:lnTo>
                  <a:cubicBezTo>
                    <a:pt x="0" y="6486"/>
                    <a:pt x="0" y="6520"/>
                    <a:pt x="0" y="6520"/>
                  </a:cubicBezTo>
                  <a:cubicBezTo>
                    <a:pt x="0" y="6553"/>
                    <a:pt x="0" y="6587"/>
                    <a:pt x="0" y="6620"/>
                  </a:cubicBezTo>
                  <a:lnTo>
                    <a:pt x="0" y="6720"/>
                  </a:lnTo>
                  <a:cubicBezTo>
                    <a:pt x="0" y="6753"/>
                    <a:pt x="0" y="6753"/>
                    <a:pt x="0" y="6787"/>
                  </a:cubicBezTo>
                  <a:lnTo>
                    <a:pt x="0" y="6953"/>
                  </a:lnTo>
                  <a:cubicBezTo>
                    <a:pt x="0" y="7020"/>
                    <a:pt x="33" y="7120"/>
                    <a:pt x="33" y="7220"/>
                  </a:cubicBezTo>
                  <a:cubicBezTo>
                    <a:pt x="67" y="7254"/>
                    <a:pt x="67" y="7320"/>
                    <a:pt x="100" y="7354"/>
                  </a:cubicBezTo>
                  <a:lnTo>
                    <a:pt x="100" y="7387"/>
                  </a:lnTo>
                  <a:cubicBezTo>
                    <a:pt x="100" y="7454"/>
                    <a:pt x="133" y="7521"/>
                    <a:pt x="167" y="7587"/>
                  </a:cubicBezTo>
                  <a:lnTo>
                    <a:pt x="200" y="7687"/>
                  </a:lnTo>
                  <a:lnTo>
                    <a:pt x="234" y="7754"/>
                  </a:lnTo>
                  <a:cubicBezTo>
                    <a:pt x="267" y="7821"/>
                    <a:pt x="300" y="7887"/>
                    <a:pt x="334" y="7954"/>
                  </a:cubicBezTo>
                  <a:cubicBezTo>
                    <a:pt x="434" y="8154"/>
                    <a:pt x="567" y="8321"/>
                    <a:pt x="701" y="8455"/>
                  </a:cubicBezTo>
                  <a:cubicBezTo>
                    <a:pt x="801" y="8555"/>
                    <a:pt x="867" y="8621"/>
                    <a:pt x="934" y="8688"/>
                  </a:cubicBezTo>
                  <a:lnTo>
                    <a:pt x="1067" y="8788"/>
                  </a:lnTo>
                  <a:cubicBezTo>
                    <a:pt x="1101" y="8788"/>
                    <a:pt x="1134" y="8821"/>
                    <a:pt x="1168" y="8855"/>
                  </a:cubicBezTo>
                  <a:lnTo>
                    <a:pt x="1268" y="8888"/>
                  </a:lnTo>
                  <a:cubicBezTo>
                    <a:pt x="1268" y="8922"/>
                    <a:pt x="1301" y="8955"/>
                    <a:pt x="1334" y="8955"/>
                  </a:cubicBezTo>
                  <a:lnTo>
                    <a:pt x="1468" y="9022"/>
                  </a:lnTo>
                  <a:cubicBezTo>
                    <a:pt x="1568" y="9055"/>
                    <a:pt x="1635" y="9122"/>
                    <a:pt x="1735" y="9122"/>
                  </a:cubicBezTo>
                  <a:cubicBezTo>
                    <a:pt x="1801" y="9155"/>
                    <a:pt x="1868" y="9188"/>
                    <a:pt x="1935" y="9188"/>
                  </a:cubicBezTo>
                  <a:cubicBezTo>
                    <a:pt x="1968" y="9222"/>
                    <a:pt x="2001" y="9222"/>
                    <a:pt x="2035" y="9222"/>
                  </a:cubicBezTo>
                  <a:lnTo>
                    <a:pt x="2068" y="9222"/>
                  </a:lnTo>
                  <a:lnTo>
                    <a:pt x="2302" y="9255"/>
                  </a:lnTo>
                  <a:lnTo>
                    <a:pt x="2702" y="9255"/>
                  </a:lnTo>
                  <a:cubicBezTo>
                    <a:pt x="2902" y="9255"/>
                    <a:pt x="3102" y="9222"/>
                    <a:pt x="3269" y="9188"/>
                  </a:cubicBezTo>
                  <a:cubicBezTo>
                    <a:pt x="4837" y="8788"/>
                    <a:pt x="6204" y="7887"/>
                    <a:pt x="7172" y="6620"/>
                  </a:cubicBezTo>
                  <a:cubicBezTo>
                    <a:pt x="7672" y="5986"/>
                    <a:pt x="8039" y="5252"/>
                    <a:pt x="8273" y="4485"/>
                  </a:cubicBezTo>
                  <a:lnTo>
                    <a:pt x="8506" y="3684"/>
                  </a:lnTo>
                  <a:lnTo>
                    <a:pt x="8573" y="3484"/>
                  </a:lnTo>
                  <a:cubicBezTo>
                    <a:pt x="9107" y="1703"/>
                    <a:pt x="7766" y="1"/>
                    <a:pt x="60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2744;p62">
              <a:extLst>
                <a:ext uri="{FF2B5EF4-FFF2-40B4-BE49-F238E27FC236}">
                  <a16:creationId xmlns:a16="http://schemas.microsoft.com/office/drawing/2014/main" id="{C442019F-0AAF-7A30-8AA1-658C169D80A7}"/>
                </a:ext>
              </a:extLst>
            </p:cNvPr>
            <p:cNvSpPr/>
            <p:nvPr/>
          </p:nvSpPr>
          <p:spPr>
            <a:xfrm>
              <a:off x="6163838" y="2095365"/>
              <a:ext cx="609" cy="1199"/>
            </a:xfrm>
            <a:custGeom>
              <a:avLst/>
              <a:gdLst/>
              <a:ahLst/>
              <a:cxnLst/>
              <a:rect l="l" t="t" r="r" b="b"/>
              <a:pathLst>
                <a:path w="34" h="67" extrusionOk="0">
                  <a:moveTo>
                    <a:pt x="0" y="0"/>
                  </a:moveTo>
                  <a:cubicBezTo>
                    <a:pt x="0" y="17"/>
                    <a:pt x="8" y="25"/>
                    <a:pt x="17" y="34"/>
                  </a:cubicBezTo>
                  <a:lnTo>
                    <a:pt x="0" y="0"/>
                  </a:lnTo>
                  <a:close/>
                  <a:moveTo>
                    <a:pt x="17" y="34"/>
                  </a:moveTo>
                  <a:lnTo>
                    <a:pt x="33" y="67"/>
                  </a:lnTo>
                  <a:cubicBezTo>
                    <a:pt x="33" y="50"/>
                    <a:pt x="25" y="42"/>
                    <a:pt x="17" y="34"/>
                  </a:cubicBezTo>
                  <a:close/>
                </a:path>
              </a:pathLst>
            </a:custGeom>
            <a:solidFill>
              <a:srgbClr val="99CA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2745;p62">
              <a:extLst>
                <a:ext uri="{FF2B5EF4-FFF2-40B4-BE49-F238E27FC236}">
                  <a16:creationId xmlns:a16="http://schemas.microsoft.com/office/drawing/2014/main" id="{75676D62-09F8-275E-B522-BEC99F89F135}"/>
                </a:ext>
              </a:extLst>
            </p:cNvPr>
            <p:cNvSpPr/>
            <p:nvPr/>
          </p:nvSpPr>
          <p:spPr>
            <a:xfrm>
              <a:off x="6131582" y="2078038"/>
              <a:ext cx="18" cy="18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solidFill>
              <a:srgbClr val="99CA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2746;p62">
              <a:extLst>
                <a:ext uri="{FF2B5EF4-FFF2-40B4-BE49-F238E27FC236}">
                  <a16:creationId xmlns:a16="http://schemas.microsoft.com/office/drawing/2014/main" id="{196371F1-96E2-1A6B-06BD-17F619195E8D}"/>
                </a:ext>
              </a:extLst>
            </p:cNvPr>
            <p:cNvSpPr/>
            <p:nvPr/>
          </p:nvSpPr>
          <p:spPr>
            <a:xfrm>
              <a:off x="6059928" y="2120443"/>
              <a:ext cx="65102" cy="75842"/>
            </a:xfrm>
            <a:custGeom>
              <a:avLst/>
              <a:gdLst/>
              <a:ahLst/>
              <a:cxnLst/>
              <a:rect l="l" t="t" r="r" b="b"/>
              <a:pathLst>
                <a:path w="3637" h="4237" extrusionOk="0">
                  <a:moveTo>
                    <a:pt x="3070" y="0"/>
                  </a:moveTo>
                  <a:lnTo>
                    <a:pt x="1" y="3770"/>
                  </a:lnTo>
                  <a:lnTo>
                    <a:pt x="601" y="4237"/>
                  </a:lnTo>
                  <a:lnTo>
                    <a:pt x="3637" y="467"/>
                  </a:lnTo>
                  <a:lnTo>
                    <a:pt x="307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2747;p62">
              <a:extLst>
                <a:ext uri="{FF2B5EF4-FFF2-40B4-BE49-F238E27FC236}">
                  <a16:creationId xmlns:a16="http://schemas.microsoft.com/office/drawing/2014/main" id="{E66FB7D9-BC35-EA5F-AC59-1D4D0DFAD135}"/>
                </a:ext>
              </a:extLst>
            </p:cNvPr>
            <p:cNvSpPr/>
            <p:nvPr/>
          </p:nvSpPr>
          <p:spPr>
            <a:xfrm>
              <a:off x="6114273" y="2097155"/>
              <a:ext cx="80031" cy="36444"/>
            </a:xfrm>
            <a:custGeom>
              <a:avLst/>
              <a:gdLst/>
              <a:ahLst/>
              <a:cxnLst/>
              <a:rect l="l" t="t" r="r" b="b"/>
              <a:pathLst>
                <a:path w="4471" h="2036" extrusionOk="0">
                  <a:moveTo>
                    <a:pt x="4470" y="0"/>
                  </a:moveTo>
                  <a:lnTo>
                    <a:pt x="3069" y="434"/>
                  </a:lnTo>
                  <a:lnTo>
                    <a:pt x="2802" y="501"/>
                  </a:lnTo>
                  <a:lnTo>
                    <a:pt x="534" y="1168"/>
                  </a:lnTo>
                  <a:lnTo>
                    <a:pt x="0" y="1301"/>
                  </a:lnTo>
                  <a:lnTo>
                    <a:pt x="100" y="1701"/>
                  </a:lnTo>
                  <a:lnTo>
                    <a:pt x="201" y="2035"/>
                  </a:lnTo>
                  <a:lnTo>
                    <a:pt x="434" y="1968"/>
                  </a:lnTo>
                  <a:lnTo>
                    <a:pt x="2536" y="1335"/>
                  </a:lnTo>
                  <a:lnTo>
                    <a:pt x="3336" y="1101"/>
                  </a:lnTo>
                  <a:lnTo>
                    <a:pt x="4270" y="834"/>
                  </a:lnTo>
                  <a:lnTo>
                    <a:pt x="4337" y="634"/>
                  </a:lnTo>
                  <a:cubicBezTo>
                    <a:pt x="4404" y="434"/>
                    <a:pt x="4437" y="234"/>
                    <a:pt x="44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2748;p62">
              <a:extLst>
                <a:ext uri="{FF2B5EF4-FFF2-40B4-BE49-F238E27FC236}">
                  <a16:creationId xmlns:a16="http://schemas.microsoft.com/office/drawing/2014/main" id="{768B02F9-CBCD-9F99-319C-0C2C7329A8EC}"/>
                </a:ext>
              </a:extLst>
            </p:cNvPr>
            <p:cNvSpPr/>
            <p:nvPr/>
          </p:nvSpPr>
          <p:spPr>
            <a:xfrm>
              <a:off x="6110084" y="2049380"/>
              <a:ext cx="19135" cy="78832"/>
            </a:xfrm>
            <a:custGeom>
              <a:avLst/>
              <a:gdLst/>
              <a:ahLst/>
              <a:cxnLst/>
              <a:rect l="l" t="t" r="r" b="b"/>
              <a:pathLst>
                <a:path w="1069" h="4404" extrusionOk="0">
                  <a:moveTo>
                    <a:pt x="1068" y="1"/>
                  </a:moveTo>
                  <a:lnTo>
                    <a:pt x="301" y="268"/>
                  </a:lnTo>
                  <a:lnTo>
                    <a:pt x="201" y="1735"/>
                  </a:lnTo>
                  <a:lnTo>
                    <a:pt x="168" y="2035"/>
                  </a:lnTo>
                  <a:lnTo>
                    <a:pt x="1" y="4270"/>
                  </a:lnTo>
                  <a:lnTo>
                    <a:pt x="1" y="4337"/>
                  </a:lnTo>
                  <a:lnTo>
                    <a:pt x="368" y="4370"/>
                  </a:lnTo>
                  <a:lnTo>
                    <a:pt x="768" y="4404"/>
                  </a:lnTo>
                  <a:lnTo>
                    <a:pt x="768" y="4370"/>
                  </a:lnTo>
                  <a:lnTo>
                    <a:pt x="801" y="3837"/>
                  </a:lnTo>
                  <a:lnTo>
                    <a:pt x="935" y="1702"/>
                  </a:lnTo>
                  <a:lnTo>
                    <a:pt x="968" y="1602"/>
                  </a:lnTo>
                  <a:lnTo>
                    <a:pt x="106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2749;p62">
              <a:extLst>
                <a:ext uri="{FF2B5EF4-FFF2-40B4-BE49-F238E27FC236}">
                  <a16:creationId xmlns:a16="http://schemas.microsoft.com/office/drawing/2014/main" id="{FEFCEEA6-B1D3-2FD3-6522-321D2D1AF606}"/>
                </a:ext>
              </a:extLst>
            </p:cNvPr>
            <p:cNvSpPr/>
            <p:nvPr/>
          </p:nvSpPr>
          <p:spPr>
            <a:xfrm>
              <a:off x="5502254" y="2078038"/>
              <a:ext cx="158845" cy="166022"/>
            </a:xfrm>
            <a:custGeom>
              <a:avLst/>
              <a:gdLst/>
              <a:ahLst/>
              <a:cxnLst/>
              <a:rect l="l" t="t" r="r" b="b"/>
              <a:pathLst>
                <a:path w="8874" h="9275" extrusionOk="0">
                  <a:moveTo>
                    <a:pt x="6205" y="1"/>
                  </a:moveTo>
                  <a:cubicBezTo>
                    <a:pt x="5971" y="1"/>
                    <a:pt x="5738" y="34"/>
                    <a:pt x="5504" y="101"/>
                  </a:cubicBezTo>
                  <a:cubicBezTo>
                    <a:pt x="4170" y="401"/>
                    <a:pt x="2936" y="1135"/>
                    <a:pt x="2002" y="2136"/>
                  </a:cubicBezTo>
                  <a:lnTo>
                    <a:pt x="1902" y="2102"/>
                  </a:lnTo>
                  <a:lnTo>
                    <a:pt x="1768" y="2403"/>
                  </a:lnTo>
                  <a:cubicBezTo>
                    <a:pt x="1702" y="2503"/>
                    <a:pt x="1635" y="2569"/>
                    <a:pt x="1568" y="2636"/>
                  </a:cubicBezTo>
                  <a:cubicBezTo>
                    <a:pt x="1068" y="3303"/>
                    <a:pt x="701" y="4037"/>
                    <a:pt x="467" y="4804"/>
                  </a:cubicBezTo>
                  <a:lnTo>
                    <a:pt x="167" y="5805"/>
                  </a:lnTo>
                  <a:cubicBezTo>
                    <a:pt x="167" y="5838"/>
                    <a:pt x="167" y="5838"/>
                    <a:pt x="167" y="5872"/>
                  </a:cubicBezTo>
                  <a:cubicBezTo>
                    <a:pt x="134" y="5905"/>
                    <a:pt x="134" y="5972"/>
                    <a:pt x="134" y="6005"/>
                  </a:cubicBezTo>
                  <a:lnTo>
                    <a:pt x="134" y="6072"/>
                  </a:lnTo>
                  <a:cubicBezTo>
                    <a:pt x="134" y="6079"/>
                    <a:pt x="135" y="6082"/>
                    <a:pt x="138" y="6082"/>
                  </a:cubicBezTo>
                  <a:cubicBezTo>
                    <a:pt x="142" y="6082"/>
                    <a:pt x="148" y="6074"/>
                    <a:pt x="148" y="6074"/>
                  </a:cubicBezTo>
                  <a:lnTo>
                    <a:pt x="148" y="6074"/>
                  </a:lnTo>
                  <a:cubicBezTo>
                    <a:pt x="149" y="6074"/>
                    <a:pt x="146" y="6081"/>
                    <a:pt x="134" y="6105"/>
                  </a:cubicBezTo>
                  <a:cubicBezTo>
                    <a:pt x="100" y="6205"/>
                    <a:pt x="100" y="6272"/>
                    <a:pt x="100" y="6339"/>
                  </a:cubicBezTo>
                  <a:cubicBezTo>
                    <a:pt x="0" y="7473"/>
                    <a:pt x="634" y="8574"/>
                    <a:pt x="1702" y="9041"/>
                  </a:cubicBezTo>
                  <a:cubicBezTo>
                    <a:pt x="1802" y="9074"/>
                    <a:pt x="1902" y="9141"/>
                    <a:pt x="2002" y="9174"/>
                  </a:cubicBezTo>
                  <a:cubicBezTo>
                    <a:pt x="2169" y="9207"/>
                    <a:pt x="2369" y="9241"/>
                    <a:pt x="2535" y="9274"/>
                  </a:cubicBezTo>
                  <a:lnTo>
                    <a:pt x="2902" y="9274"/>
                  </a:lnTo>
                  <a:cubicBezTo>
                    <a:pt x="3002" y="9241"/>
                    <a:pt x="3136" y="9241"/>
                    <a:pt x="3236" y="9207"/>
                  </a:cubicBezTo>
                  <a:lnTo>
                    <a:pt x="3436" y="9174"/>
                  </a:lnTo>
                  <a:cubicBezTo>
                    <a:pt x="3670" y="9141"/>
                    <a:pt x="3903" y="9041"/>
                    <a:pt x="4137" y="8974"/>
                  </a:cubicBezTo>
                  <a:cubicBezTo>
                    <a:pt x="5504" y="8474"/>
                    <a:pt x="6672" y="7540"/>
                    <a:pt x="7472" y="6372"/>
                  </a:cubicBezTo>
                  <a:lnTo>
                    <a:pt x="7506" y="6339"/>
                  </a:lnTo>
                  <a:cubicBezTo>
                    <a:pt x="7672" y="6072"/>
                    <a:pt x="7806" y="5838"/>
                    <a:pt x="7939" y="5571"/>
                  </a:cubicBezTo>
                  <a:lnTo>
                    <a:pt x="8406" y="4838"/>
                  </a:lnTo>
                  <a:lnTo>
                    <a:pt x="8306" y="4804"/>
                  </a:lnTo>
                  <a:lnTo>
                    <a:pt x="8340" y="4637"/>
                  </a:lnTo>
                  <a:cubicBezTo>
                    <a:pt x="8373" y="4571"/>
                    <a:pt x="8406" y="4537"/>
                    <a:pt x="8406" y="4471"/>
                  </a:cubicBezTo>
                  <a:lnTo>
                    <a:pt x="8707" y="3470"/>
                  </a:lnTo>
                  <a:cubicBezTo>
                    <a:pt x="8840" y="3036"/>
                    <a:pt x="8873" y="2569"/>
                    <a:pt x="8773" y="2102"/>
                  </a:cubicBezTo>
                  <a:cubicBezTo>
                    <a:pt x="8740" y="2002"/>
                    <a:pt x="8707" y="1869"/>
                    <a:pt x="8673" y="1769"/>
                  </a:cubicBezTo>
                  <a:cubicBezTo>
                    <a:pt x="8640" y="1735"/>
                    <a:pt x="8640" y="1702"/>
                    <a:pt x="8640" y="1669"/>
                  </a:cubicBezTo>
                  <a:cubicBezTo>
                    <a:pt x="8606" y="1602"/>
                    <a:pt x="8573" y="1569"/>
                    <a:pt x="8540" y="1502"/>
                  </a:cubicBezTo>
                  <a:cubicBezTo>
                    <a:pt x="8473" y="1335"/>
                    <a:pt x="8373" y="1168"/>
                    <a:pt x="8240" y="1002"/>
                  </a:cubicBezTo>
                  <a:lnTo>
                    <a:pt x="8206" y="968"/>
                  </a:lnTo>
                  <a:lnTo>
                    <a:pt x="8206" y="968"/>
                  </a:lnTo>
                  <a:cubicBezTo>
                    <a:pt x="8207" y="969"/>
                    <a:pt x="8240" y="1002"/>
                    <a:pt x="8240" y="1035"/>
                  </a:cubicBezTo>
                  <a:cubicBezTo>
                    <a:pt x="8273" y="1235"/>
                    <a:pt x="8273" y="1469"/>
                    <a:pt x="8206" y="1702"/>
                  </a:cubicBezTo>
                  <a:lnTo>
                    <a:pt x="7973" y="2503"/>
                  </a:lnTo>
                  <a:cubicBezTo>
                    <a:pt x="7472" y="4104"/>
                    <a:pt x="6138" y="5371"/>
                    <a:pt x="4504" y="5772"/>
                  </a:cubicBezTo>
                  <a:cubicBezTo>
                    <a:pt x="4370" y="5805"/>
                    <a:pt x="4203" y="5805"/>
                    <a:pt x="4070" y="5805"/>
                  </a:cubicBezTo>
                  <a:cubicBezTo>
                    <a:pt x="3703" y="5772"/>
                    <a:pt x="3369" y="5605"/>
                    <a:pt x="3136" y="5338"/>
                  </a:cubicBezTo>
                  <a:cubicBezTo>
                    <a:pt x="3069" y="5271"/>
                    <a:pt x="3036" y="5171"/>
                    <a:pt x="3002" y="5104"/>
                  </a:cubicBezTo>
                  <a:cubicBezTo>
                    <a:pt x="2836" y="4838"/>
                    <a:pt x="2769" y="4537"/>
                    <a:pt x="2802" y="4237"/>
                  </a:cubicBezTo>
                  <a:cubicBezTo>
                    <a:pt x="2836" y="4170"/>
                    <a:pt x="2836" y="4070"/>
                    <a:pt x="2869" y="4004"/>
                  </a:cubicBezTo>
                  <a:lnTo>
                    <a:pt x="3103" y="3203"/>
                  </a:lnTo>
                  <a:cubicBezTo>
                    <a:pt x="3169" y="3036"/>
                    <a:pt x="3236" y="2836"/>
                    <a:pt x="3303" y="2669"/>
                  </a:cubicBezTo>
                  <a:cubicBezTo>
                    <a:pt x="3903" y="1368"/>
                    <a:pt x="5004" y="401"/>
                    <a:pt x="63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2750;p62">
              <a:extLst>
                <a:ext uri="{FF2B5EF4-FFF2-40B4-BE49-F238E27FC236}">
                  <a16:creationId xmlns:a16="http://schemas.microsoft.com/office/drawing/2014/main" id="{A1D0F9B5-9B06-E496-6A43-3B6DB1712FDA}"/>
                </a:ext>
              </a:extLst>
            </p:cNvPr>
            <p:cNvSpPr/>
            <p:nvPr/>
          </p:nvSpPr>
          <p:spPr>
            <a:xfrm>
              <a:off x="5616295" y="2078647"/>
              <a:ext cx="18" cy="18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rgbClr val="2542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2751;p62">
              <a:extLst>
                <a:ext uri="{FF2B5EF4-FFF2-40B4-BE49-F238E27FC236}">
                  <a16:creationId xmlns:a16="http://schemas.microsoft.com/office/drawing/2014/main" id="{942E90AE-A554-FC69-EA7C-3EB392E6F019}"/>
                </a:ext>
              </a:extLst>
            </p:cNvPr>
            <p:cNvSpPr/>
            <p:nvPr/>
          </p:nvSpPr>
          <p:spPr>
            <a:xfrm>
              <a:off x="5523752" y="2044977"/>
              <a:ext cx="156822" cy="165647"/>
            </a:xfrm>
            <a:custGeom>
              <a:avLst/>
              <a:gdLst/>
              <a:ahLst/>
              <a:cxnLst/>
              <a:rect l="l" t="t" r="r" b="b"/>
              <a:pathLst>
                <a:path w="8761" h="9254" extrusionOk="0">
                  <a:moveTo>
                    <a:pt x="5671" y="1781"/>
                  </a:moveTo>
                  <a:cubicBezTo>
                    <a:pt x="6303" y="1781"/>
                    <a:pt x="6895" y="2219"/>
                    <a:pt x="7039" y="2882"/>
                  </a:cubicBezTo>
                  <a:cubicBezTo>
                    <a:pt x="7072" y="3049"/>
                    <a:pt x="7072" y="3249"/>
                    <a:pt x="7039" y="3416"/>
                  </a:cubicBezTo>
                  <a:cubicBezTo>
                    <a:pt x="7039" y="3449"/>
                    <a:pt x="7005" y="3516"/>
                    <a:pt x="7005" y="3549"/>
                  </a:cubicBezTo>
                  <a:lnTo>
                    <a:pt x="6772" y="4283"/>
                  </a:lnTo>
                  <a:lnTo>
                    <a:pt x="6738" y="4350"/>
                  </a:lnTo>
                  <a:cubicBezTo>
                    <a:pt x="6271" y="5984"/>
                    <a:pt x="4937" y="7218"/>
                    <a:pt x="3303" y="7619"/>
                  </a:cubicBezTo>
                  <a:cubicBezTo>
                    <a:pt x="3136" y="7652"/>
                    <a:pt x="3002" y="7652"/>
                    <a:pt x="2869" y="7652"/>
                  </a:cubicBezTo>
                  <a:cubicBezTo>
                    <a:pt x="2735" y="7652"/>
                    <a:pt x="2602" y="7619"/>
                    <a:pt x="2502" y="7585"/>
                  </a:cubicBezTo>
                  <a:cubicBezTo>
                    <a:pt x="2268" y="7485"/>
                    <a:pt x="2068" y="7352"/>
                    <a:pt x="1935" y="7185"/>
                  </a:cubicBezTo>
                  <a:cubicBezTo>
                    <a:pt x="1902" y="7185"/>
                    <a:pt x="1902" y="7152"/>
                    <a:pt x="1902" y="7118"/>
                  </a:cubicBezTo>
                  <a:cubicBezTo>
                    <a:pt x="1835" y="7085"/>
                    <a:pt x="1801" y="7018"/>
                    <a:pt x="1768" y="6985"/>
                  </a:cubicBezTo>
                  <a:cubicBezTo>
                    <a:pt x="1601" y="6718"/>
                    <a:pt x="1568" y="6384"/>
                    <a:pt x="1601" y="6084"/>
                  </a:cubicBezTo>
                  <a:cubicBezTo>
                    <a:pt x="1601" y="6017"/>
                    <a:pt x="1635" y="5951"/>
                    <a:pt x="1635" y="5884"/>
                  </a:cubicBezTo>
                  <a:lnTo>
                    <a:pt x="1902" y="5083"/>
                  </a:lnTo>
                  <a:cubicBezTo>
                    <a:pt x="1968" y="4883"/>
                    <a:pt x="2035" y="4717"/>
                    <a:pt x="2102" y="4516"/>
                  </a:cubicBezTo>
                  <a:cubicBezTo>
                    <a:pt x="2535" y="3582"/>
                    <a:pt x="3236" y="2782"/>
                    <a:pt x="4136" y="2281"/>
                  </a:cubicBezTo>
                  <a:cubicBezTo>
                    <a:pt x="4403" y="2148"/>
                    <a:pt x="4670" y="2048"/>
                    <a:pt x="4937" y="1948"/>
                  </a:cubicBezTo>
                  <a:lnTo>
                    <a:pt x="5171" y="1881"/>
                  </a:lnTo>
                  <a:lnTo>
                    <a:pt x="5204" y="1881"/>
                  </a:lnTo>
                  <a:lnTo>
                    <a:pt x="5371" y="1814"/>
                  </a:lnTo>
                  <a:cubicBezTo>
                    <a:pt x="5471" y="1792"/>
                    <a:pt x="5572" y="1781"/>
                    <a:pt x="5671" y="1781"/>
                  </a:cubicBezTo>
                  <a:close/>
                  <a:moveTo>
                    <a:pt x="5988" y="0"/>
                  </a:moveTo>
                  <a:cubicBezTo>
                    <a:pt x="5775" y="0"/>
                    <a:pt x="5557" y="26"/>
                    <a:pt x="5337" y="80"/>
                  </a:cubicBezTo>
                  <a:cubicBezTo>
                    <a:pt x="5237" y="113"/>
                    <a:pt x="5137" y="113"/>
                    <a:pt x="5037" y="147"/>
                  </a:cubicBezTo>
                  <a:cubicBezTo>
                    <a:pt x="4770" y="247"/>
                    <a:pt x="4503" y="313"/>
                    <a:pt x="4237" y="447"/>
                  </a:cubicBezTo>
                  <a:cubicBezTo>
                    <a:pt x="3202" y="880"/>
                    <a:pt x="2302" y="1581"/>
                    <a:pt x="1568" y="2448"/>
                  </a:cubicBezTo>
                  <a:cubicBezTo>
                    <a:pt x="1568" y="2615"/>
                    <a:pt x="1501" y="2715"/>
                    <a:pt x="1435" y="2782"/>
                  </a:cubicBezTo>
                  <a:lnTo>
                    <a:pt x="1368" y="2882"/>
                  </a:lnTo>
                  <a:lnTo>
                    <a:pt x="1268" y="3015"/>
                  </a:lnTo>
                  <a:cubicBezTo>
                    <a:pt x="1234" y="3082"/>
                    <a:pt x="1201" y="3115"/>
                    <a:pt x="1201" y="3149"/>
                  </a:cubicBezTo>
                  <a:lnTo>
                    <a:pt x="1101" y="3282"/>
                  </a:lnTo>
                  <a:cubicBezTo>
                    <a:pt x="1068" y="3349"/>
                    <a:pt x="1001" y="3449"/>
                    <a:pt x="968" y="3516"/>
                  </a:cubicBezTo>
                  <a:cubicBezTo>
                    <a:pt x="901" y="3616"/>
                    <a:pt x="867" y="3682"/>
                    <a:pt x="834" y="3783"/>
                  </a:cubicBezTo>
                  <a:cubicBezTo>
                    <a:pt x="801" y="3816"/>
                    <a:pt x="767" y="3849"/>
                    <a:pt x="767" y="3883"/>
                  </a:cubicBezTo>
                  <a:cubicBezTo>
                    <a:pt x="734" y="3983"/>
                    <a:pt x="667" y="4116"/>
                    <a:pt x="634" y="4216"/>
                  </a:cubicBezTo>
                  <a:cubicBezTo>
                    <a:pt x="534" y="4416"/>
                    <a:pt x="467" y="4650"/>
                    <a:pt x="400" y="4850"/>
                  </a:cubicBezTo>
                  <a:lnTo>
                    <a:pt x="100" y="5851"/>
                  </a:lnTo>
                  <a:cubicBezTo>
                    <a:pt x="34" y="6017"/>
                    <a:pt x="0" y="6184"/>
                    <a:pt x="0" y="6351"/>
                  </a:cubicBezTo>
                  <a:cubicBezTo>
                    <a:pt x="0" y="6384"/>
                    <a:pt x="0" y="6418"/>
                    <a:pt x="0" y="6451"/>
                  </a:cubicBezTo>
                  <a:lnTo>
                    <a:pt x="0" y="6518"/>
                  </a:lnTo>
                  <a:cubicBezTo>
                    <a:pt x="0" y="6551"/>
                    <a:pt x="0" y="6585"/>
                    <a:pt x="0" y="6618"/>
                  </a:cubicBezTo>
                  <a:lnTo>
                    <a:pt x="0" y="6718"/>
                  </a:lnTo>
                  <a:cubicBezTo>
                    <a:pt x="0" y="6751"/>
                    <a:pt x="0" y="6751"/>
                    <a:pt x="0" y="6785"/>
                  </a:cubicBezTo>
                  <a:lnTo>
                    <a:pt x="0" y="6951"/>
                  </a:lnTo>
                  <a:cubicBezTo>
                    <a:pt x="0" y="7018"/>
                    <a:pt x="34" y="7118"/>
                    <a:pt x="34" y="7218"/>
                  </a:cubicBezTo>
                  <a:cubicBezTo>
                    <a:pt x="67" y="7252"/>
                    <a:pt x="67" y="7318"/>
                    <a:pt x="100" y="7352"/>
                  </a:cubicBezTo>
                  <a:lnTo>
                    <a:pt x="100" y="7385"/>
                  </a:lnTo>
                  <a:cubicBezTo>
                    <a:pt x="100" y="7452"/>
                    <a:pt x="134" y="7519"/>
                    <a:pt x="167" y="7585"/>
                  </a:cubicBezTo>
                  <a:cubicBezTo>
                    <a:pt x="167" y="7619"/>
                    <a:pt x="200" y="7652"/>
                    <a:pt x="200" y="7685"/>
                  </a:cubicBezTo>
                  <a:lnTo>
                    <a:pt x="200" y="7752"/>
                  </a:lnTo>
                  <a:cubicBezTo>
                    <a:pt x="234" y="7819"/>
                    <a:pt x="267" y="7885"/>
                    <a:pt x="334" y="7952"/>
                  </a:cubicBezTo>
                  <a:cubicBezTo>
                    <a:pt x="434" y="8152"/>
                    <a:pt x="567" y="8319"/>
                    <a:pt x="701" y="8453"/>
                  </a:cubicBezTo>
                  <a:cubicBezTo>
                    <a:pt x="767" y="8553"/>
                    <a:pt x="834" y="8619"/>
                    <a:pt x="934" y="8686"/>
                  </a:cubicBezTo>
                  <a:lnTo>
                    <a:pt x="1034" y="8786"/>
                  </a:lnTo>
                  <a:lnTo>
                    <a:pt x="1168" y="8853"/>
                  </a:lnTo>
                  <a:cubicBezTo>
                    <a:pt x="1168" y="8886"/>
                    <a:pt x="1201" y="8886"/>
                    <a:pt x="1234" y="8886"/>
                  </a:cubicBezTo>
                  <a:cubicBezTo>
                    <a:pt x="1268" y="8920"/>
                    <a:pt x="1301" y="8953"/>
                    <a:pt x="1334" y="8953"/>
                  </a:cubicBezTo>
                  <a:lnTo>
                    <a:pt x="1435" y="9020"/>
                  </a:lnTo>
                  <a:cubicBezTo>
                    <a:pt x="1535" y="9053"/>
                    <a:pt x="1635" y="9120"/>
                    <a:pt x="1735" y="9120"/>
                  </a:cubicBezTo>
                  <a:cubicBezTo>
                    <a:pt x="1801" y="9153"/>
                    <a:pt x="1868" y="9186"/>
                    <a:pt x="1935" y="9186"/>
                  </a:cubicBezTo>
                  <a:cubicBezTo>
                    <a:pt x="1935" y="9220"/>
                    <a:pt x="1968" y="9220"/>
                    <a:pt x="2002" y="9220"/>
                  </a:cubicBezTo>
                  <a:lnTo>
                    <a:pt x="2035" y="9220"/>
                  </a:lnTo>
                  <a:lnTo>
                    <a:pt x="2302" y="9253"/>
                  </a:lnTo>
                  <a:lnTo>
                    <a:pt x="2702" y="9253"/>
                  </a:lnTo>
                  <a:cubicBezTo>
                    <a:pt x="2869" y="9253"/>
                    <a:pt x="3069" y="9220"/>
                    <a:pt x="3269" y="9186"/>
                  </a:cubicBezTo>
                  <a:cubicBezTo>
                    <a:pt x="4804" y="8786"/>
                    <a:pt x="6205" y="7885"/>
                    <a:pt x="7172" y="6618"/>
                  </a:cubicBezTo>
                  <a:cubicBezTo>
                    <a:pt x="7639" y="5984"/>
                    <a:pt x="8006" y="5250"/>
                    <a:pt x="8273" y="4483"/>
                  </a:cubicBezTo>
                  <a:lnTo>
                    <a:pt x="8506" y="3682"/>
                  </a:lnTo>
                  <a:lnTo>
                    <a:pt x="8573" y="3482"/>
                  </a:lnTo>
                  <a:cubicBezTo>
                    <a:pt x="8606" y="3282"/>
                    <a:pt x="8673" y="3049"/>
                    <a:pt x="8673" y="2849"/>
                  </a:cubicBezTo>
                  <a:cubicBezTo>
                    <a:pt x="8761" y="1271"/>
                    <a:pt x="7492" y="0"/>
                    <a:pt x="598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2752;p62">
              <a:extLst>
                <a:ext uri="{FF2B5EF4-FFF2-40B4-BE49-F238E27FC236}">
                  <a16:creationId xmlns:a16="http://schemas.microsoft.com/office/drawing/2014/main" id="{0B10B989-EFB8-86DD-02DB-293EEB22C56C}"/>
                </a:ext>
              </a:extLst>
            </p:cNvPr>
            <p:cNvSpPr/>
            <p:nvPr/>
          </p:nvSpPr>
          <p:spPr>
            <a:xfrm>
              <a:off x="5649141" y="2095365"/>
              <a:ext cx="609" cy="1199"/>
            </a:xfrm>
            <a:custGeom>
              <a:avLst/>
              <a:gdLst/>
              <a:ahLst/>
              <a:cxnLst/>
              <a:rect l="l" t="t" r="r" b="b"/>
              <a:pathLst>
                <a:path w="34" h="67" extrusionOk="0">
                  <a:moveTo>
                    <a:pt x="0" y="0"/>
                  </a:moveTo>
                  <a:cubicBezTo>
                    <a:pt x="0" y="17"/>
                    <a:pt x="9" y="25"/>
                    <a:pt x="17" y="34"/>
                  </a:cubicBezTo>
                  <a:lnTo>
                    <a:pt x="17" y="34"/>
                  </a:lnTo>
                  <a:lnTo>
                    <a:pt x="0" y="0"/>
                  </a:lnTo>
                  <a:close/>
                  <a:moveTo>
                    <a:pt x="17" y="34"/>
                  </a:moveTo>
                  <a:lnTo>
                    <a:pt x="34" y="67"/>
                  </a:lnTo>
                  <a:cubicBezTo>
                    <a:pt x="34" y="50"/>
                    <a:pt x="25" y="42"/>
                    <a:pt x="17" y="34"/>
                  </a:cubicBezTo>
                  <a:close/>
                </a:path>
              </a:pathLst>
            </a:custGeom>
            <a:solidFill>
              <a:srgbClr val="99CA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2753;p62">
              <a:extLst>
                <a:ext uri="{FF2B5EF4-FFF2-40B4-BE49-F238E27FC236}">
                  <a16:creationId xmlns:a16="http://schemas.microsoft.com/office/drawing/2014/main" id="{A67C162A-9F82-2A6C-1D6E-8BDFC4B86A2B}"/>
                </a:ext>
              </a:extLst>
            </p:cNvPr>
            <p:cNvSpPr/>
            <p:nvPr/>
          </p:nvSpPr>
          <p:spPr>
            <a:xfrm>
              <a:off x="5616295" y="2078038"/>
              <a:ext cx="18" cy="18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solidFill>
              <a:srgbClr val="99CA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2754;p62">
              <a:extLst>
                <a:ext uri="{FF2B5EF4-FFF2-40B4-BE49-F238E27FC236}">
                  <a16:creationId xmlns:a16="http://schemas.microsoft.com/office/drawing/2014/main" id="{F6E375BF-A564-B36B-DC67-0929D15ECB05}"/>
                </a:ext>
              </a:extLst>
            </p:cNvPr>
            <p:cNvSpPr/>
            <p:nvPr/>
          </p:nvSpPr>
          <p:spPr>
            <a:xfrm>
              <a:off x="5545250" y="2120443"/>
              <a:ext cx="65084" cy="75842"/>
            </a:xfrm>
            <a:custGeom>
              <a:avLst/>
              <a:gdLst/>
              <a:ahLst/>
              <a:cxnLst/>
              <a:rect l="l" t="t" r="r" b="b"/>
              <a:pathLst>
                <a:path w="3636" h="4237" extrusionOk="0">
                  <a:moveTo>
                    <a:pt x="3036" y="0"/>
                  </a:moveTo>
                  <a:lnTo>
                    <a:pt x="0" y="3770"/>
                  </a:lnTo>
                  <a:lnTo>
                    <a:pt x="600" y="4237"/>
                  </a:lnTo>
                  <a:lnTo>
                    <a:pt x="3636" y="467"/>
                  </a:lnTo>
                  <a:lnTo>
                    <a:pt x="303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2755;p62">
              <a:extLst>
                <a:ext uri="{FF2B5EF4-FFF2-40B4-BE49-F238E27FC236}">
                  <a16:creationId xmlns:a16="http://schemas.microsoft.com/office/drawing/2014/main" id="{FDBB227C-1EA5-0534-030D-FD89DE2C2B56}"/>
                </a:ext>
              </a:extLst>
            </p:cNvPr>
            <p:cNvSpPr/>
            <p:nvPr/>
          </p:nvSpPr>
          <p:spPr>
            <a:xfrm>
              <a:off x="5599576" y="2097155"/>
              <a:ext cx="80031" cy="36444"/>
            </a:xfrm>
            <a:custGeom>
              <a:avLst/>
              <a:gdLst/>
              <a:ahLst/>
              <a:cxnLst/>
              <a:rect l="l" t="t" r="r" b="b"/>
              <a:pathLst>
                <a:path w="4471" h="2036" extrusionOk="0">
                  <a:moveTo>
                    <a:pt x="4470" y="0"/>
                  </a:moveTo>
                  <a:lnTo>
                    <a:pt x="3103" y="434"/>
                  </a:lnTo>
                  <a:lnTo>
                    <a:pt x="2836" y="501"/>
                  </a:lnTo>
                  <a:lnTo>
                    <a:pt x="568" y="1168"/>
                  </a:lnTo>
                  <a:lnTo>
                    <a:pt x="34" y="1301"/>
                  </a:lnTo>
                  <a:lnTo>
                    <a:pt x="1" y="1301"/>
                  </a:lnTo>
                  <a:lnTo>
                    <a:pt x="167" y="1701"/>
                  </a:lnTo>
                  <a:lnTo>
                    <a:pt x="267" y="2035"/>
                  </a:lnTo>
                  <a:lnTo>
                    <a:pt x="468" y="1968"/>
                  </a:lnTo>
                  <a:lnTo>
                    <a:pt x="2569" y="1335"/>
                  </a:lnTo>
                  <a:lnTo>
                    <a:pt x="3370" y="1101"/>
                  </a:lnTo>
                  <a:lnTo>
                    <a:pt x="4304" y="834"/>
                  </a:lnTo>
                  <a:lnTo>
                    <a:pt x="4370" y="634"/>
                  </a:lnTo>
                  <a:cubicBezTo>
                    <a:pt x="4437" y="434"/>
                    <a:pt x="4470" y="234"/>
                    <a:pt x="44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2756;p62">
              <a:extLst>
                <a:ext uri="{FF2B5EF4-FFF2-40B4-BE49-F238E27FC236}">
                  <a16:creationId xmlns:a16="http://schemas.microsoft.com/office/drawing/2014/main" id="{78254937-1B17-07B6-205C-83C867257974}"/>
                </a:ext>
              </a:extLst>
            </p:cNvPr>
            <p:cNvSpPr/>
            <p:nvPr/>
          </p:nvSpPr>
          <p:spPr>
            <a:xfrm>
              <a:off x="5595406" y="2049380"/>
              <a:ext cx="19117" cy="78832"/>
            </a:xfrm>
            <a:custGeom>
              <a:avLst/>
              <a:gdLst/>
              <a:ahLst/>
              <a:cxnLst/>
              <a:rect l="l" t="t" r="r" b="b"/>
              <a:pathLst>
                <a:path w="1068" h="4404" extrusionOk="0">
                  <a:moveTo>
                    <a:pt x="1067" y="1"/>
                  </a:moveTo>
                  <a:lnTo>
                    <a:pt x="300" y="268"/>
                  </a:lnTo>
                  <a:lnTo>
                    <a:pt x="200" y="1735"/>
                  </a:lnTo>
                  <a:lnTo>
                    <a:pt x="167" y="2035"/>
                  </a:lnTo>
                  <a:lnTo>
                    <a:pt x="0" y="4270"/>
                  </a:lnTo>
                  <a:lnTo>
                    <a:pt x="0" y="4337"/>
                  </a:lnTo>
                  <a:lnTo>
                    <a:pt x="367" y="4370"/>
                  </a:lnTo>
                  <a:lnTo>
                    <a:pt x="767" y="4404"/>
                  </a:lnTo>
                  <a:lnTo>
                    <a:pt x="767" y="4370"/>
                  </a:lnTo>
                  <a:lnTo>
                    <a:pt x="801" y="3837"/>
                  </a:lnTo>
                  <a:lnTo>
                    <a:pt x="934" y="1702"/>
                  </a:lnTo>
                  <a:lnTo>
                    <a:pt x="934" y="1602"/>
                  </a:lnTo>
                  <a:lnTo>
                    <a:pt x="106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2757;p62">
              <a:extLst>
                <a:ext uri="{FF2B5EF4-FFF2-40B4-BE49-F238E27FC236}">
                  <a16:creationId xmlns:a16="http://schemas.microsoft.com/office/drawing/2014/main" id="{A2538E31-A7C7-3D29-667A-0F70B59B44E6}"/>
                </a:ext>
              </a:extLst>
            </p:cNvPr>
            <p:cNvSpPr/>
            <p:nvPr/>
          </p:nvSpPr>
          <p:spPr>
            <a:xfrm>
              <a:off x="5246105" y="2078038"/>
              <a:ext cx="157055" cy="166022"/>
            </a:xfrm>
            <a:custGeom>
              <a:avLst/>
              <a:gdLst/>
              <a:ahLst/>
              <a:cxnLst/>
              <a:rect l="l" t="t" r="r" b="b"/>
              <a:pathLst>
                <a:path w="8774" h="9275" extrusionOk="0">
                  <a:moveTo>
                    <a:pt x="6138" y="1"/>
                  </a:moveTo>
                  <a:cubicBezTo>
                    <a:pt x="5904" y="1"/>
                    <a:pt x="5671" y="34"/>
                    <a:pt x="5437" y="101"/>
                  </a:cubicBezTo>
                  <a:cubicBezTo>
                    <a:pt x="4103" y="401"/>
                    <a:pt x="2902" y="1135"/>
                    <a:pt x="1968" y="2136"/>
                  </a:cubicBezTo>
                  <a:lnTo>
                    <a:pt x="1868" y="2102"/>
                  </a:lnTo>
                  <a:lnTo>
                    <a:pt x="1735" y="2403"/>
                  </a:lnTo>
                  <a:lnTo>
                    <a:pt x="1501" y="2636"/>
                  </a:lnTo>
                  <a:cubicBezTo>
                    <a:pt x="1001" y="3303"/>
                    <a:pt x="634" y="4037"/>
                    <a:pt x="400" y="4804"/>
                  </a:cubicBezTo>
                  <a:lnTo>
                    <a:pt x="100" y="5805"/>
                  </a:lnTo>
                  <a:cubicBezTo>
                    <a:pt x="100" y="5838"/>
                    <a:pt x="100" y="5838"/>
                    <a:pt x="100" y="5872"/>
                  </a:cubicBezTo>
                  <a:cubicBezTo>
                    <a:pt x="67" y="5905"/>
                    <a:pt x="67" y="5972"/>
                    <a:pt x="67" y="6005"/>
                  </a:cubicBezTo>
                  <a:cubicBezTo>
                    <a:pt x="67" y="6038"/>
                    <a:pt x="67" y="6072"/>
                    <a:pt x="67" y="6072"/>
                  </a:cubicBezTo>
                  <a:lnTo>
                    <a:pt x="67" y="6139"/>
                  </a:lnTo>
                  <a:cubicBezTo>
                    <a:pt x="33" y="6205"/>
                    <a:pt x="33" y="6272"/>
                    <a:pt x="33" y="6339"/>
                  </a:cubicBezTo>
                  <a:cubicBezTo>
                    <a:pt x="0" y="6739"/>
                    <a:pt x="33" y="7173"/>
                    <a:pt x="200" y="7573"/>
                  </a:cubicBezTo>
                  <a:cubicBezTo>
                    <a:pt x="334" y="7873"/>
                    <a:pt x="500" y="8173"/>
                    <a:pt x="734" y="8440"/>
                  </a:cubicBezTo>
                  <a:cubicBezTo>
                    <a:pt x="1001" y="8674"/>
                    <a:pt x="1301" y="8907"/>
                    <a:pt x="1601" y="9041"/>
                  </a:cubicBezTo>
                  <a:cubicBezTo>
                    <a:pt x="1868" y="9174"/>
                    <a:pt x="2168" y="9241"/>
                    <a:pt x="2435" y="9274"/>
                  </a:cubicBezTo>
                  <a:lnTo>
                    <a:pt x="2802" y="9274"/>
                  </a:lnTo>
                  <a:cubicBezTo>
                    <a:pt x="2902" y="9241"/>
                    <a:pt x="3036" y="9241"/>
                    <a:pt x="3169" y="9207"/>
                  </a:cubicBezTo>
                  <a:lnTo>
                    <a:pt x="3336" y="9174"/>
                  </a:lnTo>
                  <a:cubicBezTo>
                    <a:pt x="3603" y="9141"/>
                    <a:pt x="3836" y="9041"/>
                    <a:pt x="4070" y="8974"/>
                  </a:cubicBezTo>
                  <a:cubicBezTo>
                    <a:pt x="5404" y="8474"/>
                    <a:pt x="6571" y="7573"/>
                    <a:pt x="7405" y="6372"/>
                  </a:cubicBezTo>
                  <a:lnTo>
                    <a:pt x="7439" y="6339"/>
                  </a:lnTo>
                  <a:cubicBezTo>
                    <a:pt x="7572" y="6072"/>
                    <a:pt x="7739" y="5838"/>
                    <a:pt x="7872" y="5571"/>
                  </a:cubicBezTo>
                  <a:lnTo>
                    <a:pt x="8306" y="4838"/>
                  </a:lnTo>
                  <a:lnTo>
                    <a:pt x="8206" y="4804"/>
                  </a:lnTo>
                  <a:lnTo>
                    <a:pt x="8273" y="4637"/>
                  </a:lnTo>
                  <a:cubicBezTo>
                    <a:pt x="8273" y="4571"/>
                    <a:pt x="8306" y="4537"/>
                    <a:pt x="8306" y="4471"/>
                  </a:cubicBezTo>
                  <a:lnTo>
                    <a:pt x="8606" y="3470"/>
                  </a:lnTo>
                  <a:cubicBezTo>
                    <a:pt x="8773" y="3036"/>
                    <a:pt x="8773" y="2569"/>
                    <a:pt x="8673" y="2102"/>
                  </a:cubicBezTo>
                  <a:cubicBezTo>
                    <a:pt x="8640" y="2002"/>
                    <a:pt x="8606" y="1869"/>
                    <a:pt x="8573" y="1769"/>
                  </a:cubicBezTo>
                  <a:cubicBezTo>
                    <a:pt x="8573" y="1735"/>
                    <a:pt x="8540" y="1702"/>
                    <a:pt x="8540" y="1669"/>
                  </a:cubicBezTo>
                  <a:cubicBezTo>
                    <a:pt x="8506" y="1602"/>
                    <a:pt x="8473" y="1569"/>
                    <a:pt x="8473" y="1502"/>
                  </a:cubicBezTo>
                  <a:cubicBezTo>
                    <a:pt x="8373" y="1335"/>
                    <a:pt x="8273" y="1168"/>
                    <a:pt x="8139" y="1002"/>
                  </a:cubicBezTo>
                  <a:lnTo>
                    <a:pt x="8106" y="968"/>
                  </a:lnTo>
                  <a:lnTo>
                    <a:pt x="8139" y="1035"/>
                  </a:lnTo>
                  <a:cubicBezTo>
                    <a:pt x="8206" y="1235"/>
                    <a:pt x="8173" y="1469"/>
                    <a:pt x="8106" y="1702"/>
                  </a:cubicBezTo>
                  <a:lnTo>
                    <a:pt x="7872" y="2503"/>
                  </a:lnTo>
                  <a:cubicBezTo>
                    <a:pt x="7372" y="4104"/>
                    <a:pt x="6071" y="5371"/>
                    <a:pt x="4403" y="5772"/>
                  </a:cubicBezTo>
                  <a:cubicBezTo>
                    <a:pt x="4270" y="5805"/>
                    <a:pt x="4136" y="5805"/>
                    <a:pt x="4003" y="5805"/>
                  </a:cubicBezTo>
                  <a:cubicBezTo>
                    <a:pt x="3636" y="5772"/>
                    <a:pt x="3302" y="5605"/>
                    <a:pt x="3069" y="5338"/>
                  </a:cubicBezTo>
                  <a:cubicBezTo>
                    <a:pt x="3002" y="5271"/>
                    <a:pt x="2969" y="5171"/>
                    <a:pt x="2902" y="5104"/>
                  </a:cubicBezTo>
                  <a:cubicBezTo>
                    <a:pt x="2769" y="4838"/>
                    <a:pt x="2702" y="4537"/>
                    <a:pt x="2735" y="4237"/>
                  </a:cubicBezTo>
                  <a:cubicBezTo>
                    <a:pt x="2769" y="4170"/>
                    <a:pt x="2769" y="4070"/>
                    <a:pt x="2802" y="4004"/>
                  </a:cubicBezTo>
                  <a:lnTo>
                    <a:pt x="3036" y="3203"/>
                  </a:lnTo>
                  <a:cubicBezTo>
                    <a:pt x="3102" y="3036"/>
                    <a:pt x="3169" y="2836"/>
                    <a:pt x="3236" y="2669"/>
                  </a:cubicBezTo>
                  <a:cubicBezTo>
                    <a:pt x="3803" y="1368"/>
                    <a:pt x="4937" y="401"/>
                    <a:pt x="63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2758;p62">
              <a:extLst>
                <a:ext uri="{FF2B5EF4-FFF2-40B4-BE49-F238E27FC236}">
                  <a16:creationId xmlns:a16="http://schemas.microsoft.com/office/drawing/2014/main" id="{709C01C3-2356-DA29-FABF-6BAD59AB56EE}"/>
                </a:ext>
              </a:extLst>
            </p:cNvPr>
            <p:cNvSpPr/>
            <p:nvPr/>
          </p:nvSpPr>
          <p:spPr>
            <a:xfrm>
              <a:off x="5358947" y="2078647"/>
              <a:ext cx="18" cy="18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rgbClr val="2542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2759;p62">
              <a:extLst>
                <a:ext uri="{FF2B5EF4-FFF2-40B4-BE49-F238E27FC236}">
                  <a16:creationId xmlns:a16="http://schemas.microsoft.com/office/drawing/2014/main" id="{8D509390-8E8A-B269-78E2-09D4B2B625F7}"/>
                </a:ext>
              </a:extLst>
            </p:cNvPr>
            <p:cNvSpPr/>
            <p:nvPr/>
          </p:nvSpPr>
          <p:spPr>
            <a:xfrm>
              <a:off x="5265795" y="2044977"/>
              <a:ext cx="157431" cy="165647"/>
            </a:xfrm>
            <a:custGeom>
              <a:avLst/>
              <a:gdLst/>
              <a:ahLst/>
              <a:cxnLst/>
              <a:rect l="l" t="t" r="r" b="b"/>
              <a:pathLst>
                <a:path w="8795" h="9254" extrusionOk="0">
                  <a:moveTo>
                    <a:pt x="5682" y="1781"/>
                  </a:moveTo>
                  <a:cubicBezTo>
                    <a:pt x="6328" y="1781"/>
                    <a:pt x="6895" y="2219"/>
                    <a:pt x="7039" y="2882"/>
                  </a:cubicBezTo>
                  <a:cubicBezTo>
                    <a:pt x="7073" y="3049"/>
                    <a:pt x="7073" y="3249"/>
                    <a:pt x="7039" y="3416"/>
                  </a:cubicBezTo>
                  <a:cubicBezTo>
                    <a:pt x="7039" y="3449"/>
                    <a:pt x="7039" y="3516"/>
                    <a:pt x="7006" y="3549"/>
                  </a:cubicBezTo>
                  <a:lnTo>
                    <a:pt x="6806" y="4283"/>
                  </a:lnTo>
                  <a:lnTo>
                    <a:pt x="6772" y="4350"/>
                  </a:lnTo>
                  <a:cubicBezTo>
                    <a:pt x="6272" y="5984"/>
                    <a:pt x="4971" y="7218"/>
                    <a:pt x="3303" y="7619"/>
                  </a:cubicBezTo>
                  <a:cubicBezTo>
                    <a:pt x="3170" y="7652"/>
                    <a:pt x="3036" y="7652"/>
                    <a:pt x="2870" y="7652"/>
                  </a:cubicBezTo>
                  <a:cubicBezTo>
                    <a:pt x="2736" y="7652"/>
                    <a:pt x="2636" y="7619"/>
                    <a:pt x="2503" y="7585"/>
                  </a:cubicBezTo>
                  <a:cubicBezTo>
                    <a:pt x="2303" y="7485"/>
                    <a:pt x="2102" y="7352"/>
                    <a:pt x="1936" y="7185"/>
                  </a:cubicBezTo>
                  <a:lnTo>
                    <a:pt x="1902" y="7118"/>
                  </a:lnTo>
                  <a:cubicBezTo>
                    <a:pt x="1869" y="7085"/>
                    <a:pt x="1836" y="7018"/>
                    <a:pt x="1802" y="6985"/>
                  </a:cubicBezTo>
                  <a:cubicBezTo>
                    <a:pt x="1635" y="6718"/>
                    <a:pt x="1569" y="6384"/>
                    <a:pt x="1635" y="6084"/>
                  </a:cubicBezTo>
                  <a:cubicBezTo>
                    <a:pt x="1635" y="6017"/>
                    <a:pt x="1635" y="5951"/>
                    <a:pt x="1669" y="5884"/>
                  </a:cubicBezTo>
                  <a:lnTo>
                    <a:pt x="1902" y="5083"/>
                  </a:lnTo>
                  <a:cubicBezTo>
                    <a:pt x="2269" y="3883"/>
                    <a:pt x="3070" y="2882"/>
                    <a:pt x="4171" y="2281"/>
                  </a:cubicBezTo>
                  <a:cubicBezTo>
                    <a:pt x="4437" y="2148"/>
                    <a:pt x="4671" y="2048"/>
                    <a:pt x="4938" y="1948"/>
                  </a:cubicBezTo>
                  <a:cubicBezTo>
                    <a:pt x="5038" y="1915"/>
                    <a:pt x="5105" y="1881"/>
                    <a:pt x="5171" y="1881"/>
                  </a:cubicBezTo>
                  <a:lnTo>
                    <a:pt x="5205" y="1881"/>
                  </a:lnTo>
                  <a:lnTo>
                    <a:pt x="5371" y="1814"/>
                  </a:lnTo>
                  <a:cubicBezTo>
                    <a:pt x="5476" y="1792"/>
                    <a:pt x="5580" y="1781"/>
                    <a:pt x="5682" y="1781"/>
                  </a:cubicBezTo>
                  <a:close/>
                  <a:moveTo>
                    <a:pt x="6022" y="0"/>
                  </a:moveTo>
                  <a:cubicBezTo>
                    <a:pt x="5809" y="0"/>
                    <a:pt x="5591" y="26"/>
                    <a:pt x="5371" y="80"/>
                  </a:cubicBezTo>
                  <a:cubicBezTo>
                    <a:pt x="5271" y="113"/>
                    <a:pt x="5171" y="113"/>
                    <a:pt x="5071" y="147"/>
                  </a:cubicBezTo>
                  <a:cubicBezTo>
                    <a:pt x="4804" y="247"/>
                    <a:pt x="4537" y="313"/>
                    <a:pt x="4271" y="447"/>
                  </a:cubicBezTo>
                  <a:cubicBezTo>
                    <a:pt x="3237" y="880"/>
                    <a:pt x="2336" y="1581"/>
                    <a:pt x="1602" y="2448"/>
                  </a:cubicBezTo>
                  <a:lnTo>
                    <a:pt x="1469" y="2782"/>
                  </a:lnTo>
                  <a:lnTo>
                    <a:pt x="1402" y="2882"/>
                  </a:lnTo>
                  <a:lnTo>
                    <a:pt x="1268" y="3015"/>
                  </a:lnTo>
                  <a:cubicBezTo>
                    <a:pt x="1268" y="3082"/>
                    <a:pt x="1235" y="3115"/>
                    <a:pt x="1202" y="3149"/>
                  </a:cubicBezTo>
                  <a:cubicBezTo>
                    <a:pt x="1168" y="3182"/>
                    <a:pt x="1135" y="3249"/>
                    <a:pt x="1135" y="3282"/>
                  </a:cubicBezTo>
                  <a:cubicBezTo>
                    <a:pt x="1068" y="3349"/>
                    <a:pt x="1035" y="3449"/>
                    <a:pt x="968" y="3516"/>
                  </a:cubicBezTo>
                  <a:cubicBezTo>
                    <a:pt x="935" y="3616"/>
                    <a:pt x="868" y="3682"/>
                    <a:pt x="835" y="3783"/>
                  </a:cubicBezTo>
                  <a:cubicBezTo>
                    <a:pt x="835" y="3816"/>
                    <a:pt x="801" y="3849"/>
                    <a:pt x="801" y="3883"/>
                  </a:cubicBezTo>
                  <a:cubicBezTo>
                    <a:pt x="735" y="3983"/>
                    <a:pt x="701" y="4116"/>
                    <a:pt x="635" y="4216"/>
                  </a:cubicBezTo>
                  <a:cubicBezTo>
                    <a:pt x="568" y="4416"/>
                    <a:pt x="468" y="4650"/>
                    <a:pt x="435" y="4850"/>
                  </a:cubicBezTo>
                  <a:lnTo>
                    <a:pt x="101" y="5851"/>
                  </a:lnTo>
                  <a:cubicBezTo>
                    <a:pt x="68" y="6017"/>
                    <a:pt x="34" y="6184"/>
                    <a:pt x="1" y="6351"/>
                  </a:cubicBezTo>
                  <a:cubicBezTo>
                    <a:pt x="1" y="6384"/>
                    <a:pt x="1" y="6418"/>
                    <a:pt x="1" y="6451"/>
                  </a:cubicBezTo>
                  <a:cubicBezTo>
                    <a:pt x="1" y="6484"/>
                    <a:pt x="1" y="6518"/>
                    <a:pt x="1" y="6518"/>
                  </a:cubicBezTo>
                  <a:cubicBezTo>
                    <a:pt x="1" y="6551"/>
                    <a:pt x="1" y="6585"/>
                    <a:pt x="1" y="6618"/>
                  </a:cubicBezTo>
                  <a:lnTo>
                    <a:pt x="1" y="6718"/>
                  </a:lnTo>
                  <a:cubicBezTo>
                    <a:pt x="1" y="6751"/>
                    <a:pt x="1" y="6751"/>
                    <a:pt x="1" y="6785"/>
                  </a:cubicBezTo>
                  <a:cubicBezTo>
                    <a:pt x="1" y="6818"/>
                    <a:pt x="1" y="6885"/>
                    <a:pt x="1" y="6951"/>
                  </a:cubicBezTo>
                  <a:cubicBezTo>
                    <a:pt x="34" y="7018"/>
                    <a:pt x="34" y="7118"/>
                    <a:pt x="68" y="7218"/>
                  </a:cubicBezTo>
                  <a:cubicBezTo>
                    <a:pt x="68" y="7252"/>
                    <a:pt x="68" y="7318"/>
                    <a:pt x="101" y="7352"/>
                  </a:cubicBezTo>
                  <a:lnTo>
                    <a:pt x="101" y="7385"/>
                  </a:lnTo>
                  <a:cubicBezTo>
                    <a:pt x="101" y="7452"/>
                    <a:pt x="134" y="7519"/>
                    <a:pt x="168" y="7585"/>
                  </a:cubicBezTo>
                  <a:cubicBezTo>
                    <a:pt x="168" y="7619"/>
                    <a:pt x="201" y="7652"/>
                    <a:pt x="234" y="7685"/>
                  </a:cubicBezTo>
                  <a:lnTo>
                    <a:pt x="234" y="7752"/>
                  </a:lnTo>
                  <a:cubicBezTo>
                    <a:pt x="268" y="7819"/>
                    <a:pt x="301" y="7885"/>
                    <a:pt x="368" y="7952"/>
                  </a:cubicBezTo>
                  <a:cubicBezTo>
                    <a:pt x="468" y="8152"/>
                    <a:pt x="568" y="8319"/>
                    <a:pt x="735" y="8453"/>
                  </a:cubicBezTo>
                  <a:cubicBezTo>
                    <a:pt x="801" y="8553"/>
                    <a:pt x="868" y="8619"/>
                    <a:pt x="968" y="8686"/>
                  </a:cubicBezTo>
                  <a:cubicBezTo>
                    <a:pt x="1002" y="8719"/>
                    <a:pt x="1035" y="8753"/>
                    <a:pt x="1068" y="8786"/>
                  </a:cubicBezTo>
                  <a:lnTo>
                    <a:pt x="1202" y="8853"/>
                  </a:lnTo>
                  <a:cubicBezTo>
                    <a:pt x="1202" y="8886"/>
                    <a:pt x="1235" y="8886"/>
                    <a:pt x="1268" y="8886"/>
                  </a:cubicBezTo>
                  <a:cubicBezTo>
                    <a:pt x="1302" y="8920"/>
                    <a:pt x="1335" y="8953"/>
                    <a:pt x="1369" y="8953"/>
                  </a:cubicBezTo>
                  <a:lnTo>
                    <a:pt x="1469" y="9020"/>
                  </a:lnTo>
                  <a:cubicBezTo>
                    <a:pt x="1569" y="9053"/>
                    <a:pt x="1669" y="9120"/>
                    <a:pt x="1769" y="9120"/>
                  </a:cubicBezTo>
                  <a:cubicBezTo>
                    <a:pt x="1836" y="9153"/>
                    <a:pt x="1902" y="9186"/>
                    <a:pt x="1969" y="9186"/>
                  </a:cubicBezTo>
                  <a:cubicBezTo>
                    <a:pt x="1969" y="9220"/>
                    <a:pt x="2002" y="9220"/>
                    <a:pt x="2036" y="9220"/>
                  </a:cubicBezTo>
                  <a:lnTo>
                    <a:pt x="2069" y="9220"/>
                  </a:lnTo>
                  <a:cubicBezTo>
                    <a:pt x="2169" y="9220"/>
                    <a:pt x="2236" y="9253"/>
                    <a:pt x="2336" y="9253"/>
                  </a:cubicBezTo>
                  <a:lnTo>
                    <a:pt x="2736" y="9253"/>
                  </a:lnTo>
                  <a:cubicBezTo>
                    <a:pt x="2903" y="9253"/>
                    <a:pt x="3103" y="9220"/>
                    <a:pt x="3303" y="9186"/>
                  </a:cubicBezTo>
                  <a:cubicBezTo>
                    <a:pt x="4838" y="8786"/>
                    <a:pt x="6239" y="7885"/>
                    <a:pt x="7206" y="6618"/>
                  </a:cubicBezTo>
                  <a:cubicBezTo>
                    <a:pt x="7673" y="5984"/>
                    <a:pt x="8040" y="5250"/>
                    <a:pt x="8273" y="4483"/>
                  </a:cubicBezTo>
                  <a:lnTo>
                    <a:pt x="8540" y="3682"/>
                  </a:lnTo>
                  <a:lnTo>
                    <a:pt x="8607" y="3482"/>
                  </a:lnTo>
                  <a:cubicBezTo>
                    <a:pt x="8640" y="3282"/>
                    <a:pt x="8707" y="3049"/>
                    <a:pt x="8707" y="2849"/>
                  </a:cubicBezTo>
                  <a:cubicBezTo>
                    <a:pt x="8795" y="1271"/>
                    <a:pt x="7526" y="0"/>
                    <a:pt x="60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2760;p62">
              <a:extLst>
                <a:ext uri="{FF2B5EF4-FFF2-40B4-BE49-F238E27FC236}">
                  <a16:creationId xmlns:a16="http://schemas.microsoft.com/office/drawing/2014/main" id="{3A3993F9-3702-746B-1032-8A4DA8463685}"/>
                </a:ext>
              </a:extLst>
            </p:cNvPr>
            <p:cNvSpPr/>
            <p:nvPr/>
          </p:nvSpPr>
          <p:spPr>
            <a:xfrm>
              <a:off x="5391793" y="2095365"/>
              <a:ext cx="609" cy="1199"/>
            </a:xfrm>
            <a:custGeom>
              <a:avLst/>
              <a:gdLst/>
              <a:ahLst/>
              <a:cxnLst/>
              <a:rect l="l" t="t" r="r" b="b"/>
              <a:pathLst>
                <a:path w="34" h="67" extrusionOk="0">
                  <a:moveTo>
                    <a:pt x="0" y="0"/>
                  </a:moveTo>
                  <a:lnTo>
                    <a:pt x="34" y="67"/>
                  </a:lnTo>
                  <a:close/>
                </a:path>
              </a:pathLst>
            </a:custGeom>
            <a:solidFill>
              <a:srgbClr val="99CA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2761;p62">
              <a:extLst>
                <a:ext uri="{FF2B5EF4-FFF2-40B4-BE49-F238E27FC236}">
                  <a16:creationId xmlns:a16="http://schemas.microsoft.com/office/drawing/2014/main" id="{F40648CA-1A86-061C-AE3C-D8A746332D0E}"/>
                </a:ext>
              </a:extLst>
            </p:cNvPr>
            <p:cNvSpPr/>
            <p:nvPr/>
          </p:nvSpPr>
          <p:spPr>
            <a:xfrm>
              <a:off x="5358947" y="2078038"/>
              <a:ext cx="18" cy="18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solidFill>
              <a:srgbClr val="99CA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2762;p62">
              <a:extLst>
                <a:ext uri="{FF2B5EF4-FFF2-40B4-BE49-F238E27FC236}">
                  <a16:creationId xmlns:a16="http://schemas.microsoft.com/office/drawing/2014/main" id="{C2ACE5AE-AC5A-A07E-D14D-670359304582}"/>
                </a:ext>
              </a:extLst>
            </p:cNvPr>
            <p:cNvSpPr/>
            <p:nvPr/>
          </p:nvSpPr>
          <p:spPr>
            <a:xfrm>
              <a:off x="5287901" y="2120443"/>
              <a:ext cx="65102" cy="75842"/>
            </a:xfrm>
            <a:custGeom>
              <a:avLst/>
              <a:gdLst/>
              <a:ahLst/>
              <a:cxnLst/>
              <a:rect l="l" t="t" r="r" b="b"/>
              <a:pathLst>
                <a:path w="3637" h="4237" extrusionOk="0">
                  <a:moveTo>
                    <a:pt x="3036" y="0"/>
                  </a:moveTo>
                  <a:lnTo>
                    <a:pt x="0" y="3770"/>
                  </a:lnTo>
                  <a:lnTo>
                    <a:pt x="601" y="4237"/>
                  </a:lnTo>
                  <a:lnTo>
                    <a:pt x="3636" y="467"/>
                  </a:lnTo>
                  <a:lnTo>
                    <a:pt x="303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2763;p62">
              <a:extLst>
                <a:ext uri="{FF2B5EF4-FFF2-40B4-BE49-F238E27FC236}">
                  <a16:creationId xmlns:a16="http://schemas.microsoft.com/office/drawing/2014/main" id="{35DC157D-D497-558E-BC81-6635B4EE5331}"/>
                </a:ext>
              </a:extLst>
            </p:cNvPr>
            <p:cNvSpPr/>
            <p:nvPr/>
          </p:nvSpPr>
          <p:spPr>
            <a:xfrm>
              <a:off x="5342228" y="2097155"/>
              <a:ext cx="80031" cy="36444"/>
            </a:xfrm>
            <a:custGeom>
              <a:avLst/>
              <a:gdLst/>
              <a:ahLst/>
              <a:cxnLst/>
              <a:rect l="l" t="t" r="r" b="b"/>
              <a:pathLst>
                <a:path w="4471" h="2036" extrusionOk="0">
                  <a:moveTo>
                    <a:pt x="4470" y="0"/>
                  </a:moveTo>
                  <a:lnTo>
                    <a:pt x="3103" y="434"/>
                  </a:lnTo>
                  <a:lnTo>
                    <a:pt x="2803" y="501"/>
                  </a:lnTo>
                  <a:lnTo>
                    <a:pt x="568" y="1168"/>
                  </a:lnTo>
                  <a:lnTo>
                    <a:pt x="34" y="1301"/>
                  </a:lnTo>
                  <a:lnTo>
                    <a:pt x="1" y="1301"/>
                  </a:lnTo>
                  <a:lnTo>
                    <a:pt x="101" y="1701"/>
                  </a:lnTo>
                  <a:lnTo>
                    <a:pt x="201" y="2035"/>
                  </a:lnTo>
                  <a:lnTo>
                    <a:pt x="434" y="1968"/>
                  </a:lnTo>
                  <a:lnTo>
                    <a:pt x="2536" y="1335"/>
                  </a:lnTo>
                  <a:lnTo>
                    <a:pt x="3336" y="1101"/>
                  </a:lnTo>
                  <a:lnTo>
                    <a:pt x="4304" y="834"/>
                  </a:lnTo>
                  <a:lnTo>
                    <a:pt x="4337" y="634"/>
                  </a:lnTo>
                  <a:cubicBezTo>
                    <a:pt x="4404" y="434"/>
                    <a:pt x="4437" y="234"/>
                    <a:pt x="44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2764;p62">
              <a:extLst>
                <a:ext uri="{FF2B5EF4-FFF2-40B4-BE49-F238E27FC236}">
                  <a16:creationId xmlns:a16="http://schemas.microsoft.com/office/drawing/2014/main" id="{0B38630D-9AC2-A1A7-E34B-52F8EB236003}"/>
                </a:ext>
              </a:extLst>
            </p:cNvPr>
            <p:cNvSpPr/>
            <p:nvPr/>
          </p:nvSpPr>
          <p:spPr>
            <a:xfrm>
              <a:off x="5338057" y="2049380"/>
              <a:ext cx="19117" cy="78832"/>
            </a:xfrm>
            <a:custGeom>
              <a:avLst/>
              <a:gdLst/>
              <a:ahLst/>
              <a:cxnLst/>
              <a:rect l="l" t="t" r="r" b="b"/>
              <a:pathLst>
                <a:path w="1068" h="4404" extrusionOk="0">
                  <a:moveTo>
                    <a:pt x="1068" y="1"/>
                  </a:moveTo>
                  <a:lnTo>
                    <a:pt x="300" y="268"/>
                  </a:lnTo>
                  <a:lnTo>
                    <a:pt x="267" y="268"/>
                  </a:lnTo>
                  <a:lnTo>
                    <a:pt x="167" y="1735"/>
                  </a:lnTo>
                  <a:lnTo>
                    <a:pt x="167" y="2035"/>
                  </a:lnTo>
                  <a:lnTo>
                    <a:pt x="0" y="4270"/>
                  </a:lnTo>
                  <a:lnTo>
                    <a:pt x="0" y="4337"/>
                  </a:lnTo>
                  <a:lnTo>
                    <a:pt x="334" y="4370"/>
                  </a:lnTo>
                  <a:lnTo>
                    <a:pt x="734" y="4404"/>
                  </a:lnTo>
                  <a:lnTo>
                    <a:pt x="767" y="4370"/>
                  </a:lnTo>
                  <a:lnTo>
                    <a:pt x="801" y="3837"/>
                  </a:lnTo>
                  <a:lnTo>
                    <a:pt x="934" y="1702"/>
                  </a:lnTo>
                  <a:lnTo>
                    <a:pt x="934" y="1602"/>
                  </a:lnTo>
                  <a:lnTo>
                    <a:pt x="106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2765;p62">
              <a:extLst>
                <a:ext uri="{FF2B5EF4-FFF2-40B4-BE49-F238E27FC236}">
                  <a16:creationId xmlns:a16="http://schemas.microsoft.com/office/drawing/2014/main" id="{7E4E01FF-51AE-D4A6-EAA8-CAD902C5DB55}"/>
                </a:ext>
              </a:extLst>
            </p:cNvPr>
            <p:cNvSpPr/>
            <p:nvPr/>
          </p:nvSpPr>
          <p:spPr>
            <a:xfrm>
              <a:off x="6205026" y="1552011"/>
              <a:ext cx="40615" cy="112269"/>
            </a:xfrm>
            <a:custGeom>
              <a:avLst/>
              <a:gdLst/>
              <a:ahLst/>
              <a:cxnLst/>
              <a:rect l="l" t="t" r="r" b="b"/>
              <a:pathLst>
                <a:path w="2269" h="6272" extrusionOk="0">
                  <a:moveTo>
                    <a:pt x="1135" y="0"/>
                  </a:moveTo>
                  <a:cubicBezTo>
                    <a:pt x="401" y="901"/>
                    <a:pt x="1" y="2002"/>
                    <a:pt x="1" y="3136"/>
                  </a:cubicBezTo>
                  <a:cubicBezTo>
                    <a:pt x="1" y="3169"/>
                    <a:pt x="1" y="3202"/>
                    <a:pt x="1" y="3202"/>
                  </a:cubicBezTo>
                  <a:cubicBezTo>
                    <a:pt x="1" y="3503"/>
                    <a:pt x="34" y="3769"/>
                    <a:pt x="101" y="4036"/>
                  </a:cubicBezTo>
                  <a:cubicBezTo>
                    <a:pt x="101" y="4136"/>
                    <a:pt x="134" y="4236"/>
                    <a:pt x="134" y="4303"/>
                  </a:cubicBezTo>
                  <a:cubicBezTo>
                    <a:pt x="234" y="4637"/>
                    <a:pt x="334" y="4970"/>
                    <a:pt x="501" y="5271"/>
                  </a:cubicBezTo>
                  <a:cubicBezTo>
                    <a:pt x="634" y="5571"/>
                    <a:pt x="801" y="5838"/>
                    <a:pt x="968" y="6071"/>
                  </a:cubicBezTo>
                  <a:cubicBezTo>
                    <a:pt x="1035" y="6138"/>
                    <a:pt x="1068" y="6205"/>
                    <a:pt x="1135" y="6271"/>
                  </a:cubicBezTo>
                  <a:cubicBezTo>
                    <a:pt x="1168" y="6205"/>
                    <a:pt x="1235" y="6138"/>
                    <a:pt x="1268" y="6071"/>
                  </a:cubicBezTo>
                  <a:cubicBezTo>
                    <a:pt x="1468" y="5838"/>
                    <a:pt x="1635" y="5571"/>
                    <a:pt x="1769" y="5271"/>
                  </a:cubicBezTo>
                  <a:cubicBezTo>
                    <a:pt x="1902" y="4970"/>
                    <a:pt x="2035" y="4637"/>
                    <a:pt x="2102" y="4303"/>
                  </a:cubicBezTo>
                  <a:cubicBezTo>
                    <a:pt x="2136" y="4236"/>
                    <a:pt x="2169" y="4136"/>
                    <a:pt x="2169" y="4036"/>
                  </a:cubicBezTo>
                  <a:cubicBezTo>
                    <a:pt x="2236" y="3769"/>
                    <a:pt x="2269" y="3469"/>
                    <a:pt x="2269" y="3202"/>
                  </a:cubicBezTo>
                  <a:lnTo>
                    <a:pt x="2269" y="3136"/>
                  </a:lnTo>
                  <a:cubicBezTo>
                    <a:pt x="2269" y="2002"/>
                    <a:pt x="1869" y="901"/>
                    <a:pt x="113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2766;p62">
              <a:extLst>
                <a:ext uri="{FF2B5EF4-FFF2-40B4-BE49-F238E27FC236}">
                  <a16:creationId xmlns:a16="http://schemas.microsoft.com/office/drawing/2014/main" id="{66150567-82E4-B82B-3DC7-E08E1B89CA2F}"/>
                </a:ext>
              </a:extLst>
            </p:cNvPr>
            <p:cNvSpPr/>
            <p:nvPr/>
          </p:nvSpPr>
          <p:spPr>
            <a:xfrm>
              <a:off x="6160240" y="1586630"/>
              <a:ext cx="61522" cy="60932"/>
            </a:xfrm>
            <a:custGeom>
              <a:avLst/>
              <a:gdLst/>
              <a:ahLst/>
              <a:cxnLst/>
              <a:rect l="l" t="t" r="r" b="b"/>
              <a:pathLst>
                <a:path w="3437" h="3404" extrusionOk="0">
                  <a:moveTo>
                    <a:pt x="1" y="1"/>
                  </a:moveTo>
                  <a:cubicBezTo>
                    <a:pt x="68" y="801"/>
                    <a:pt x="401" y="1535"/>
                    <a:pt x="935" y="2136"/>
                  </a:cubicBezTo>
                  <a:cubicBezTo>
                    <a:pt x="968" y="2202"/>
                    <a:pt x="1035" y="2269"/>
                    <a:pt x="1102" y="2336"/>
                  </a:cubicBezTo>
                  <a:lnTo>
                    <a:pt x="1168" y="2369"/>
                  </a:lnTo>
                  <a:cubicBezTo>
                    <a:pt x="1669" y="2870"/>
                    <a:pt x="2303" y="3203"/>
                    <a:pt x="3003" y="3337"/>
                  </a:cubicBezTo>
                  <a:cubicBezTo>
                    <a:pt x="3136" y="3370"/>
                    <a:pt x="3270" y="3403"/>
                    <a:pt x="3437" y="3403"/>
                  </a:cubicBezTo>
                  <a:cubicBezTo>
                    <a:pt x="3403" y="3070"/>
                    <a:pt x="3303" y="2703"/>
                    <a:pt x="3170" y="2369"/>
                  </a:cubicBezTo>
                  <a:cubicBezTo>
                    <a:pt x="3136" y="2302"/>
                    <a:pt x="3103" y="2202"/>
                    <a:pt x="3070" y="2136"/>
                  </a:cubicBezTo>
                  <a:cubicBezTo>
                    <a:pt x="2936" y="1802"/>
                    <a:pt x="2736" y="1535"/>
                    <a:pt x="2503" y="1302"/>
                  </a:cubicBezTo>
                  <a:lnTo>
                    <a:pt x="2336" y="1102"/>
                  </a:lnTo>
                  <a:cubicBezTo>
                    <a:pt x="1702" y="468"/>
                    <a:pt x="902" y="101"/>
                    <a:pt x="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2767;p62">
              <a:extLst>
                <a:ext uri="{FF2B5EF4-FFF2-40B4-BE49-F238E27FC236}">
                  <a16:creationId xmlns:a16="http://schemas.microsoft.com/office/drawing/2014/main" id="{A1995DA2-F655-EEAB-CD88-6A26445DF3C9}"/>
                </a:ext>
              </a:extLst>
            </p:cNvPr>
            <p:cNvSpPr/>
            <p:nvPr/>
          </p:nvSpPr>
          <p:spPr>
            <a:xfrm>
              <a:off x="6228904" y="1586630"/>
              <a:ext cx="61522" cy="60932"/>
            </a:xfrm>
            <a:custGeom>
              <a:avLst/>
              <a:gdLst/>
              <a:ahLst/>
              <a:cxnLst/>
              <a:rect l="l" t="t" r="r" b="b"/>
              <a:pathLst>
                <a:path w="3437" h="3404" extrusionOk="0">
                  <a:moveTo>
                    <a:pt x="3437" y="1"/>
                  </a:moveTo>
                  <a:cubicBezTo>
                    <a:pt x="2536" y="68"/>
                    <a:pt x="1736" y="468"/>
                    <a:pt x="1102" y="1068"/>
                  </a:cubicBezTo>
                  <a:lnTo>
                    <a:pt x="935" y="1268"/>
                  </a:lnTo>
                  <a:cubicBezTo>
                    <a:pt x="701" y="1502"/>
                    <a:pt x="535" y="1802"/>
                    <a:pt x="368" y="2102"/>
                  </a:cubicBezTo>
                  <a:cubicBezTo>
                    <a:pt x="335" y="2202"/>
                    <a:pt x="301" y="2269"/>
                    <a:pt x="268" y="2369"/>
                  </a:cubicBezTo>
                  <a:cubicBezTo>
                    <a:pt x="134" y="2703"/>
                    <a:pt x="34" y="3070"/>
                    <a:pt x="1" y="3403"/>
                  </a:cubicBezTo>
                  <a:cubicBezTo>
                    <a:pt x="134" y="3403"/>
                    <a:pt x="301" y="3370"/>
                    <a:pt x="435" y="3337"/>
                  </a:cubicBezTo>
                  <a:cubicBezTo>
                    <a:pt x="1135" y="3203"/>
                    <a:pt x="1769" y="2870"/>
                    <a:pt x="2269" y="2369"/>
                  </a:cubicBezTo>
                  <a:lnTo>
                    <a:pt x="2336" y="2302"/>
                  </a:lnTo>
                  <a:cubicBezTo>
                    <a:pt x="2403" y="2236"/>
                    <a:pt x="2469" y="2202"/>
                    <a:pt x="2536" y="2102"/>
                  </a:cubicBezTo>
                  <a:cubicBezTo>
                    <a:pt x="3036" y="1502"/>
                    <a:pt x="3370" y="768"/>
                    <a:pt x="343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2768;p62">
              <a:extLst>
                <a:ext uri="{FF2B5EF4-FFF2-40B4-BE49-F238E27FC236}">
                  <a16:creationId xmlns:a16="http://schemas.microsoft.com/office/drawing/2014/main" id="{F6399A30-B17C-3C28-A4BD-3F1231EDBEBD}"/>
                </a:ext>
              </a:extLst>
            </p:cNvPr>
            <p:cNvSpPr/>
            <p:nvPr/>
          </p:nvSpPr>
          <p:spPr>
            <a:xfrm>
              <a:off x="6087405" y="1629035"/>
              <a:ext cx="241238" cy="206244"/>
            </a:xfrm>
            <a:custGeom>
              <a:avLst/>
              <a:gdLst/>
              <a:ahLst/>
              <a:cxnLst/>
              <a:rect l="l" t="t" r="r" b="b"/>
              <a:pathLst>
                <a:path w="13477" h="11522" extrusionOk="0">
                  <a:moveTo>
                    <a:pt x="7706" y="0"/>
                  </a:moveTo>
                  <a:cubicBezTo>
                    <a:pt x="2569" y="0"/>
                    <a:pt x="0" y="6205"/>
                    <a:pt x="3636" y="9841"/>
                  </a:cubicBezTo>
                  <a:cubicBezTo>
                    <a:pt x="4808" y="11001"/>
                    <a:pt x="6242" y="11521"/>
                    <a:pt x="7649" y="11521"/>
                  </a:cubicBezTo>
                  <a:cubicBezTo>
                    <a:pt x="10608" y="11521"/>
                    <a:pt x="13443" y="9220"/>
                    <a:pt x="13443" y="5738"/>
                  </a:cubicBezTo>
                  <a:cubicBezTo>
                    <a:pt x="13477" y="2569"/>
                    <a:pt x="10875" y="0"/>
                    <a:pt x="77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2769;p62">
              <a:extLst>
                <a:ext uri="{FF2B5EF4-FFF2-40B4-BE49-F238E27FC236}">
                  <a16:creationId xmlns:a16="http://schemas.microsoft.com/office/drawing/2014/main" id="{BFCF888C-0993-B34C-FECE-008AA68DB67E}"/>
                </a:ext>
              </a:extLst>
            </p:cNvPr>
            <p:cNvSpPr/>
            <p:nvPr/>
          </p:nvSpPr>
          <p:spPr>
            <a:xfrm>
              <a:off x="6188916" y="1629339"/>
              <a:ext cx="139137" cy="154352"/>
            </a:xfrm>
            <a:custGeom>
              <a:avLst/>
              <a:gdLst/>
              <a:ahLst/>
              <a:cxnLst/>
              <a:rect l="l" t="t" r="r" b="b"/>
              <a:pathLst>
                <a:path w="7773" h="8623" extrusionOk="0">
                  <a:moveTo>
                    <a:pt x="7772" y="5721"/>
                  </a:moveTo>
                  <a:cubicBezTo>
                    <a:pt x="7772" y="5726"/>
                    <a:pt x="7772" y="5732"/>
                    <a:pt x="7772" y="5737"/>
                  </a:cubicBezTo>
                  <a:lnTo>
                    <a:pt x="7772" y="5737"/>
                  </a:lnTo>
                  <a:cubicBezTo>
                    <a:pt x="7772" y="5743"/>
                    <a:pt x="7772" y="5748"/>
                    <a:pt x="7772" y="5754"/>
                  </a:cubicBezTo>
                  <a:lnTo>
                    <a:pt x="7772" y="5721"/>
                  </a:lnTo>
                  <a:close/>
                  <a:moveTo>
                    <a:pt x="2058" y="0"/>
                  </a:moveTo>
                  <a:cubicBezTo>
                    <a:pt x="1382" y="0"/>
                    <a:pt x="687" y="122"/>
                    <a:pt x="0" y="383"/>
                  </a:cubicBezTo>
                  <a:lnTo>
                    <a:pt x="0" y="4286"/>
                  </a:lnTo>
                  <a:cubicBezTo>
                    <a:pt x="0" y="6688"/>
                    <a:pt x="1935" y="8623"/>
                    <a:pt x="4336" y="8623"/>
                  </a:cubicBezTo>
                  <a:lnTo>
                    <a:pt x="7005" y="8623"/>
                  </a:lnTo>
                  <a:cubicBezTo>
                    <a:pt x="7503" y="7760"/>
                    <a:pt x="7769" y="6765"/>
                    <a:pt x="7772" y="5737"/>
                  </a:cubicBezTo>
                  <a:lnTo>
                    <a:pt x="7772" y="5737"/>
                  </a:lnTo>
                  <a:cubicBezTo>
                    <a:pt x="7763" y="2445"/>
                    <a:pt x="5090" y="0"/>
                    <a:pt x="20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2770;p62">
              <a:extLst>
                <a:ext uri="{FF2B5EF4-FFF2-40B4-BE49-F238E27FC236}">
                  <a16:creationId xmlns:a16="http://schemas.microsoft.com/office/drawing/2014/main" id="{743773A9-4448-A22E-58E2-59DAA535C379}"/>
                </a:ext>
              </a:extLst>
            </p:cNvPr>
            <p:cNvSpPr/>
            <p:nvPr/>
          </p:nvSpPr>
          <p:spPr>
            <a:xfrm>
              <a:off x="6225324" y="1654113"/>
              <a:ext cx="77650" cy="77632"/>
            </a:xfrm>
            <a:custGeom>
              <a:avLst/>
              <a:gdLst/>
              <a:ahLst/>
              <a:cxnLst/>
              <a:rect l="l" t="t" r="r" b="b"/>
              <a:pathLst>
                <a:path w="4338" h="4337" fill="none" extrusionOk="0">
                  <a:moveTo>
                    <a:pt x="1" y="0"/>
                  </a:moveTo>
                  <a:cubicBezTo>
                    <a:pt x="2403" y="0"/>
                    <a:pt x="4337" y="1935"/>
                    <a:pt x="4337" y="4337"/>
                  </a:cubicBezTo>
                </a:path>
              </a:pathLst>
            </a:custGeom>
            <a:noFill/>
            <a:ln w="75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2771;p62">
              <a:extLst>
                <a:ext uri="{FF2B5EF4-FFF2-40B4-BE49-F238E27FC236}">
                  <a16:creationId xmlns:a16="http://schemas.microsoft.com/office/drawing/2014/main" id="{2228EFC5-E2B0-BB04-E333-8921FB6DC8C0}"/>
                </a:ext>
              </a:extLst>
            </p:cNvPr>
            <p:cNvSpPr/>
            <p:nvPr/>
          </p:nvSpPr>
          <p:spPr>
            <a:xfrm>
              <a:off x="6376400" y="1712019"/>
              <a:ext cx="40615" cy="112269"/>
            </a:xfrm>
            <a:custGeom>
              <a:avLst/>
              <a:gdLst/>
              <a:ahLst/>
              <a:cxnLst/>
              <a:rect l="l" t="t" r="r" b="b"/>
              <a:pathLst>
                <a:path w="2269" h="6272" extrusionOk="0">
                  <a:moveTo>
                    <a:pt x="1134" y="1"/>
                  </a:moveTo>
                  <a:cubicBezTo>
                    <a:pt x="400" y="901"/>
                    <a:pt x="0" y="2002"/>
                    <a:pt x="0" y="3170"/>
                  </a:cubicBezTo>
                  <a:cubicBezTo>
                    <a:pt x="0" y="3170"/>
                    <a:pt x="0" y="3203"/>
                    <a:pt x="0" y="3236"/>
                  </a:cubicBezTo>
                  <a:cubicBezTo>
                    <a:pt x="0" y="3503"/>
                    <a:pt x="34" y="3770"/>
                    <a:pt x="100" y="4070"/>
                  </a:cubicBezTo>
                  <a:cubicBezTo>
                    <a:pt x="100" y="4137"/>
                    <a:pt x="134" y="4237"/>
                    <a:pt x="134" y="4304"/>
                  </a:cubicBezTo>
                  <a:cubicBezTo>
                    <a:pt x="234" y="4637"/>
                    <a:pt x="334" y="4971"/>
                    <a:pt x="501" y="5305"/>
                  </a:cubicBezTo>
                  <a:cubicBezTo>
                    <a:pt x="634" y="5571"/>
                    <a:pt x="801" y="5838"/>
                    <a:pt x="1001" y="6072"/>
                  </a:cubicBezTo>
                  <a:cubicBezTo>
                    <a:pt x="1034" y="6139"/>
                    <a:pt x="1101" y="6205"/>
                    <a:pt x="1134" y="6272"/>
                  </a:cubicBezTo>
                  <a:lnTo>
                    <a:pt x="1268" y="6072"/>
                  </a:lnTo>
                  <a:cubicBezTo>
                    <a:pt x="1468" y="5838"/>
                    <a:pt x="1635" y="5571"/>
                    <a:pt x="1768" y="5305"/>
                  </a:cubicBezTo>
                  <a:cubicBezTo>
                    <a:pt x="1935" y="4971"/>
                    <a:pt x="2035" y="4637"/>
                    <a:pt x="2135" y="4304"/>
                  </a:cubicBezTo>
                  <a:cubicBezTo>
                    <a:pt x="2135" y="4237"/>
                    <a:pt x="2168" y="4137"/>
                    <a:pt x="2168" y="4070"/>
                  </a:cubicBezTo>
                  <a:cubicBezTo>
                    <a:pt x="2235" y="3770"/>
                    <a:pt x="2268" y="3503"/>
                    <a:pt x="2268" y="3203"/>
                  </a:cubicBezTo>
                  <a:lnTo>
                    <a:pt x="2268" y="3136"/>
                  </a:lnTo>
                  <a:cubicBezTo>
                    <a:pt x="2268" y="2002"/>
                    <a:pt x="1868" y="868"/>
                    <a:pt x="113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2772;p62">
              <a:extLst>
                <a:ext uri="{FF2B5EF4-FFF2-40B4-BE49-F238E27FC236}">
                  <a16:creationId xmlns:a16="http://schemas.microsoft.com/office/drawing/2014/main" id="{19A24ED3-6C0C-776C-2F88-9C500CBD6D1E}"/>
                </a:ext>
              </a:extLst>
            </p:cNvPr>
            <p:cNvSpPr/>
            <p:nvPr/>
          </p:nvSpPr>
          <p:spPr>
            <a:xfrm>
              <a:off x="6331615" y="1746065"/>
              <a:ext cx="61522" cy="61504"/>
            </a:xfrm>
            <a:custGeom>
              <a:avLst/>
              <a:gdLst/>
              <a:ahLst/>
              <a:cxnLst/>
              <a:rect l="l" t="t" r="r" b="b"/>
              <a:pathLst>
                <a:path w="3437" h="3436" extrusionOk="0">
                  <a:moveTo>
                    <a:pt x="0" y="0"/>
                  </a:moveTo>
                  <a:lnTo>
                    <a:pt x="0" y="0"/>
                  </a:lnTo>
                  <a:cubicBezTo>
                    <a:pt x="67" y="801"/>
                    <a:pt x="401" y="1535"/>
                    <a:pt x="934" y="2135"/>
                  </a:cubicBezTo>
                  <a:lnTo>
                    <a:pt x="1101" y="2335"/>
                  </a:lnTo>
                  <a:cubicBezTo>
                    <a:pt x="1135" y="2369"/>
                    <a:pt x="1135" y="2369"/>
                    <a:pt x="1168" y="2402"/>
                  </a:cubicBezTo>
                  <a:cubicBezTo>
                    <a:pt x="1668" y="2902"/>
                    <a:pt x="2302" y="3236"/>
                    <a:pt x="3003" y="3369"/>
                  </a:cubicBezTo>
                  <a:cubicBezTo>
                    <a:pt x="3136" y="3403"/>
                    <a:pt x="3269" y="3436"/>
                    <a:pt x="3436" y="3436"/>
                  </a:cubicBezTo>
                  <a:cubicBezTo>
                    <a:pt x="3403" y="3069"/>
                    <a:pt x="3303" y="2702"/>
                    <a:pt x="3203" y="2369"/>
                  </a:cubicBezTo>
                  <a:cubicBezTo>
                    <a:pt x="3169" y="2302"/>
                    <a:pt x="3103" y="2202"/>
                    <a:pt x="3069" y="2135"/>
                  </a:cubicBezTo>
                  <a:cubicBezTo>
                    <a:pt x="2936" y="1835"/>
                    <a:pt x="2736" y="1535"/>
                    <a:pt x="2502" y="1301"/>
                  </a:cubicBezTo>
                  <a:cubicBezTo>
                    <a:pt x="2469" y="1234"/>
                    <a:pt x="2402" y="1168"/>
                    <a:pt x="2335" y="1101"/>
                  </a:cubicBezTo>
                  <a:cubicBezTo>
                    <a:pt x="1702" y="467"/>
                    <a:pt x="901" y="100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2773;p62">
              <a:extLst>
                <a:ext uri="{FF2B5EF4-FFF2-40B4-BE49-F238E27FC236}">
                  <a16:creationId xmlns:a16="http://schemas.microsoft.com/office/drawing/2014/main" id="{EC809873-9BF3-A954-730E-D3CCEE532BB7}"/>
                </a:ext>
              </a:extLst>
            </p:cNvPr>
            <p:cNvSpPr/>
            <p:nvPr/>
          </p:nvSpPr>
          <p:spPr>
            <a:xfrm>
              <a:off x="6400870" y="1746656"/>
              <a:ext cx="60932" cy="61522"/>
            </a:xfrm>
            <a:custGeom>
              <a:avLst/>
              <a:gdLst/>
              <a:ahLst/>
              <a:cxnLst/>
              <a:rect l="l" t="t" r="r" b="b"/>
              <a:pathLst>
                <a:path w="3404" h="3437" extrusionOk="0">
                  <a:moveTo>
                    <a:pt x="3403" y="1"/>
                  </a:moveTo>
                  <a:cubicBezTo>
                    <a:pt x="2536" y="67"/>
                    <a:pt x="1702" y="468"/>
                    <a:pt x="1068" y="1101"/>
                  </a:cubicBezTo>
                  <a:cubicBezTo>
                    <a:pt x="1035" y="1135"/>
                    <a:pt x="968" y="1201"/>
                    <a:pt x="901" y="1268"/>
                  </a:cubicBezTo>
                  <a:cubicBezTo>
                    <a:pt x="668" y="1535"/>
                    <a:pt x="501" y="1802"/>
                    <a:pt x="334" y="2135"/>
                  </a:cubicBezTo>
                  <a:cubicBezTo>
                    <a:pt x="301" y="2202"/>
                    <a:pt x="268" y="2302"/>
                    <a:pt x="234" y="2369"/>
                  </a:cubicBezTo>
                  <a:cubicBezTo>
                    <a:pt x="101" y="2702"/>
                    <a:pt x="34" y="3069"/>
                    <a:pt x="1" y="3436"/>
                  </a:cubicBezTo>
                  <a:cubicBezTo>
                    <a:pt x="134" y="3403"/>
                    <a:pt x="268" y="3370"/>
                    <a:pt x="401" y="3370"/>
                  </a:cubicBezTo>
                  <a:cubicBezTo>
                    <a:pt x="1102" y="3203"/>
                    <a:pt x="1735" y="2869"/>
                    <a:pt x="2236" y="2369"/>
                  </a:cubicBezTo>
                  <a:cubicBezTo>
                    <a:pt x="2269" y="2369"/>
                    <a:pt x="2302" y="2336"/>
                    <a:pt x="2302" y="2336"/>
                  </a:cubicBezTo>
                  <a:lnTo>
                    <a:pt x="2503" y="2135"/>
                  </a:lnTo>
                  <a:cubicBezTo>
                    <a:pt x="3003" y="1535"/>
                    <a:pt x="3337" y="768"/>
                    <a:pt x="340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2774;p62">
              <a:extLst>
                <a:ext uri="{FF2B5EF4-FFF2-40B4-BE49-F238E27FC236}">
                  <a16:creationId xmlns:a16="http://schemas.microsoft.com/office/drawing/2014/main" id="{67719EF1-8C0E-CEF6-19D7-C94885B2BBD9}"/>
                </a:ext>
              </a:extLst>
            </p:cNvPr>
            <p:cNvSpPr/>
            <p:nvPr/>
          </p:nvSpPr>
          <p:spPr>
            <a:xfrm>
              <a:off x="6259370" y="1789043"/>
              <a:ext cx="240630" cy="206280"/>
            </a:xfrm>
            <a:custGeom>
              <a:avLst/>
              <a:gdLst/>
              <a:ahLst/>
              <a:cxnLst/>
              <a:rect l="l" t="t" r="r" b="b"/>
              <a:pathLst>
                <a:path w="13443" h="11524" extrusionOk="0">
                  <a:moveTo>
                    <a:pt x="7733" y="1"/>
                  </a:moveTo>
                  <a:cubicBezTo>
                    <a:pt x="7713" y="1"/>
                    <a:pt x="7692" y="1"/>
                    <a:pt x="7672" y="1"/>
                  </a:cubicBezTo>
                  <a:cubicBezTo>
                    <a:pt x="2535" y="34"/>
                    <a:pt x="0" y="6205"/>
                    <a:pt x="3603" y="9841"/>
                  </a:cubicBezTo>
                  <a:cubicBezTo>
                    <a:pt x="4775" y="11003"/>
                    <a:pt x="6212" y="11523"/>
                    <a:pt x="7620" y="11523"/>
                  </a:cubicBezTo>
                  <a:cubicBezTo>
                    <a:pt x="10578" y="11523"/>
                    <a:pt x="13410" y="9229"/>
                    <a:pt x="13410" y="5772"/>
                  </a:cubicBezTo>
                  <a:cubicBezTo>
                    <a:pt x="13443" y="2590"/>
                    <a:pt x="10874" y="1"/>
                    <a:pt x="77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2775;p62">
              <a:extLst>
                <a:ext uri="{FF2B5EF4-FFF2-40B4-BE49-F238E27FC236}">
                  <a16:creationId xmlns:a16="http://schemas.microsoft.com/office/drawing/2014/main" id="{7DB8003D-EED3-6940-88AC-EE8C923A4DD0}"/>
                </a:ext>
              </a:extLst>
            </p:cNvPr>
            <p:cNvSpPr/>
            <p:nvPr/>
          </p:nvSpPr>
          <p:spPr>
            <a:xfrm>
              <a:off x="6360273" y="1789365"/>
              <a:ext cx="139137" cy="154352"/>
            </a:xfrm>
            <a:custGeom>
              <a:avLst/>
              <a:gdLst/>
              <a:ahLst/>
              <a:cxnLst/>
              <a:rect l="l" t="t" r="r" b="b"/>
              <a:pathLst>
                <a:path w="7773" h="8623" extrusionOk="0">
                  <a:moveTo>
                    <a:pt x="2047" y="0"/>
                  </a:moveTo>
                  <a:cubicBezTo>
                    <a:pt x="1372" y="0"/>
                    <a:pt x="681" y="122"/>
                    <a:pt x="1" y="383"/>
                  </a:cubicBezTo>
                  <a:lnTo>
                    <a:pt x="1" y="4286"/>
                  </a:lnTo>
                  <a:cubicBezTo>
                    <a:pt x="1" y="6688"/>
                    <a:pt x="1935" y="8622"/>
                    <a:pt x="4337" y="8622"/>
                  </a:cubicBezTo>
                  <a:lnTo>
                    <a:pt x="7006" y="8622"/>
                  </a:lnTo>
                  <a:cubicBezTo>
                    <a:pt x="7506" y="7755"/>
                    <a:pt x="7773" y="6754"/>
                    <a:pt x="7773" y="5754"/>
                  </a:cubicBezTo>
                  <a:cubicBezTo>
                    <a:pt x="7773" y="2453"/>
                    <a:pt x="5074" y="0"/>
                    <a:pt x="20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2776;p62">
              <a:extLst>
                <a:ext uri="{FF2B5EF4-FFF2-40B4-BE49-F238E27FC236}">
                  <a16:creationId xmlns:a16="http://schemas.microsoft.com/office/drawing/2014/main" id="{F8712673-980F-F492-7393-F36E5EE7C8A4}"/>
                </a:ext>
              </a:extLst>
            </p:cNvPr>
            <p:cNvSpPr/>
            <p:nvPr/>
          </p:nvSpPr>
          <p:spPr>
            <a:xfrm>
              <a:off x="6396699" y="1814121"/>
              <a:ext cx="77632" cy="78241"/>
            </a:xfrm>
            <a:custGeom>
              <a:avLst/>
              <a:gdLst/>
              <a:ahLst/>
              <a:cxnLst/>
              <a:rect l="l" t="t" r="r" b="b"/>
              <a:pathLst>
                <a:path w="4337" h="4371" fill="none" extrusionOk="0">
                  <a:moveTo>
                    <a:pt x="0" y="1"/>
                  </a:moveTo>
                  <a:cubicBezTo>
                    <a:pt x="2369" y="1"/>
                    <a:pt x="4337" y="1969"/>
                    <a:pt x="4337" y="4371"/>
                  </a:cubicBezTo>
                </a:path>
              </a:pathLst>
            </a:custGeom>
            <a:noFill/>
            <a:ln w="75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2777;p62">
              <a:extLst>
                <a:ext uri="{FF2B5EF4-FFF2-40B4-BE49-F238E27FC236}">
                  <a16:creationId xmlns:a16="http://schemas.microsoft.com/office/drawing/2014/main" id="{F8B99164-988C-C530-14D3-3792BFAB3485}"/>
                </a:ext>
              </a:extLst>
            </p:cNvPr>
            <p:cNvSpPr/>
            <p:nvPr/>
          </p:nvSpPr>
          <p:spPr>
            <a:xfrm>
              <a:off x="6421168" y="1774114"/>
              <a:ext cx="290213" cy="650253"/>
            </a:xfrm>
            <a:custGeom>
              <a:avLst/>
              <a:gdLst/>
              <a:ahLst/>
              <a:cxnLst/>
              <a:rect l="l" t="t" r="r" b="b"/>
              <a:pathLst>
                <a:path w="16213" h="36327" extrusionOk="0">
                  <a:moveTo>
                    <a:pt x="12543" y="1"/>
                  </a:moveTo>
                  <a:lnTo>
                    <a:pt x="1" y="35026"/>
                  </a:lnTo>
                  <a:lnTo>
                    <a:pt x="3670" y="36327"/>
                  </a:lnTo>
                  <a:lnTo>
                    <a:pt x="16213" y="1302"/>
                  </a:lnTo>
                  <a:lnTo>
                    <a:pt x="1254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2778;p62">
              <a:extLst>
                <a:ext uri="{FF2B5EF4-FFF2-40B4-BE49-F238E27FC236}">
                  <a16:creationId xmlns:a16="http://schemas.microsoft.com/office/drawing/2014/main" id="{A402F354-BC13-899E-C06E-F1E6BBB41AFF}"/>
                </a:ext>
              </a:extLst>
            </p:cNvPr>
            <p:cNvSpPr/>
            <p:nvPr/>
          </p:nvSpPr>
          <p:spPr>
            <a:xfrm>
              <a:off x="6366251" y="1912052"/>
              <a:ext cx="211972" cy="803101"/>
            </a:xfrm>
            <a:custGeom>
              <a:avLst/>
              <a:gdLst/>
              <a:ahLst/>
              <a:cxnLst/>
              <a:rect l="l" t="t" r="r" b="b"/>
              <a:pathLst>
                <a:path w="11842" h="44866" extrusionOk="0">
                  <a:moveTo>
                    <a:pt x="8039" y="0"/>
                  </a:moveTo>
                  <a:lnTo>
                    <a:pt x="0" y="44165"/>
                  </a:lnTo>
                  <a:lnTo>
                    <a:pt x="3836" y="44866"/>
                  </a:lnTo>
                  <a:lnTo>
                    <a:pt x="11842" y="701"/>
                  </a:lnTo>
                  <a:lnTo>
                    <a:pt x="80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2779;p62">
              <a:extLst>
                <a:ext uri="{FF2B5EF4-FFF2-40B4-BE49-F238E27FC236}">
                  <a16:creationId xmlns:a16="http://schemas.microsoft.com/office/drawing/2014/main" id="{FAEC3E50-FFE3-C12F-85F6-EB05D791A334}"/>
                </a:ext>
              </a:extLst>
            </p:cNvPr>
            <p:cNvSpPr/>
            <p:nvPr/>
          </p:nvSpPr>
          <p:spPr>
            <a:xfrm>
              <a:off x="6355708" y="2674448"/>
              <a:ext cx="82197" cy="69219"/>
            </a:xfrm>
            <a:custGeom>
              <a:avLst/>
              <a:gdLst/>
              <a:ahLst/>
              <a:cxnLst/>
              <a:rect l="l" t="t" r="r" b="b"/>
              <a:pathLst>
                <a:path w="4592" h="3867" extrusionOk="0">
                  <a:moveTo>
                    <a:pt x="2467" y="0"/>
                  </a:moveTo>
                  <a:cubicBezTo>
                    <a:pt x="977" y="0"/>
                    <a:pt x="0" y="1719"/>
                    <a:pt x="923" y="3041"/>
                  </a:cubicBezTo>
                  <a:cubicBezTo>
                    <a:pt x="1312" y="3605"/>
                    <a:pt x="1901" y="3866"/>
                    <a:pt x="2488" y="3866"/>
                  </a:cubicBezTo>
                  <a:cubicBezTo>
                    <a:pt x="3360" y="3866"/>
                    <a:pt x="4226" y="3290"/>
                    <a:pt x="4425" y="2274"/>
                  </a:cubicBezTo>
                  <a:cubicBezTo>
                    <a:pt x="4592" y="1240"/>
                    <a:pt x="3891" y="206"/>
                    <a:pt x="2857" y="39"/>
                  </a:cubicBezTo>
                  <a:cubicBezTo>
                    <a:pt x="2724" y="13"/>
                    <a:pt x="2594" y="0"/>
                    <a:pt x="246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2780;p62">
              <a:extLst>
                <a:ext uri="{FF2B5EF4-FFF2-40B4-BE49-F238E27FC236}">
                  <a16:creationId xmlns:a16="http://schemas.microsoft.com/office/drawing/2014/main" id="{093B4425-F6D7-5007-E8D6-3F9637A5D2D4}"/>
                </a:ext>
              </a:extLst>
            </p:cNvPr>
            <p:cNvSpPr/>
            <p:nvPr/>
          </p:nvSpPr>
          <p:spPr>
            <a:xfrm>
              <a:off x="6420578" y="1614106"/>
              <a:ext cx="211990" cy="803101"/>
            </a:xfrm>
            <a:custGeom>
              <a:avLst/>
              <a:gdLst/>
              <a:ahLst/>
              <a:cxnLst/>
              <a:rect l="l" t="t" r="r" b="b"/>
              <a:pathLst>
                <a:path w="11843" h="44866" extrusionOk="0">
                  <a:moveTo>
                    <a:pt x="8040" y="0"/>
                  </a:moveTo>
                  <a:lnTo>
                    <a:pt x="1" y="44165"/>
                  </a:lnTo>
                  <a:lnTo>
                    <a:pt x="3837" y="44866"/>
                  </a:lnTo>
                  <a:lnTo>
                    <a:pt x="11842" y="701"/>
                  </a:lnTo>
                  <a:lnTo>
                    <a:pt x="804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2781;p62">
              <a:extLst>
                <a:ext uri="{FF2B5EF4-FFF2-40B4-BE49-F238E27FC236}">
                  <a16:creationId xmlns:a16="http://schemas.microsoft.com/office/drawing/2014/main" id="{3E8752B3-91CA-85F1-A4DB-021F4231C1A6}"/>
                </a:ext>
              </a:extLst>
            </p:cNvPr>
            <p:cNvSpPr/>
            <p:nvPr/>
          </p:nvSpPr>
          <p:spPr>
            <a:xfrm>
              <a:off x="5004867" y="2543188"/>
              <a:ext cx="16736" cy="200641"/>
            </a:xfrm>
            <a:custGeom>
              <a:avLst/>
              <a:gdLst/>
              <a:ahLst/>
              <a:cxnLst/>
              <a:rect l="l" t="t" r="r" b="b"/>
              <a:pathLst>
                <a:path w="935" h="11209" extrusionOk="0">
                  <a:moveTo>
                    <a:pt x="1" y="0"/>
                  </a:moveTo>
                  <a:lnTo>
                    <a:pt x="1" y="11208"/>
                  </a:lnTo>
                  <a:lnTo>
                    <a:pt x="935" y="11208"/>
                  </a:lnTo>
                  <a:lnTo>
                    <a:pt x="93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2782;p62">
              <a:extLst>
                <a:ext uri="{FF2B5EF4-FFF2-40B4-BE49-F238E27FC236}">
                  <a16:creationId xmlns:a16="http://schemas.microsoft.com/office/drawing/2014/main" id="{5F56AFDB-E603-57A0-8F9A-E6C507879F08}"/>
                </a:ext>
              </a:extLst>
            </p:cNvPr>
            <p:cNvSpPr/>
            <p:nvPr/>
          </p:nvSpPr>
          <p:spPr>
            <a:xfrm>
              <a:off x="4899776" y="2269121"/>
              <a:ext cx="223338" cy="288995"/>
            </a:xfrm>
            <a:custGeom>
              <a:avLst/>
              <a:gdLst/>
              <a:ahLst/>
              <a:cxnLst/>
              <a:rect l="l" t="t" r="r" b="b"/>
              <a:pathLst>
                <a:path w="12477" h="16145" extrusionOk="0">
                  <a:moveTo>
                    <a:pt x="6339" y="0"/>
                  </a:moveTo>
                  <a:cubicBezTo>
                    <a:pt x="2136" y="3569"/>
                    <a:pt x="1" y="10274"/>
                    <a:pt x="1936" y="13843"/>
                  </a:cubicBezTo>
                  <a:cubicBezTo>
                    <a:pt x="2703" y="15244"/>
                    <a:pt x="4137" y="16145"/>
                    <a:pt x="6339" y="16145"/>
                  </a:cubicBezTo>
                  <a:cubicBezTo>
                    <a:pt x="11809" y="16145"/>
                    <a:pt x="12477" y="10574"/>
                    <a:pt x="10308" y="5537"/>
                  </a:cubicBezTo>
                  <a:lnTo>
                    <a:pt x="10308" y="5504"/>
                  </a:lnTo>
                  <a:cubicBezTo>
                    <a:pt x="9408" y="3403"/>
                    <a:pt x="8073" y="1501"/>
                    <a:pt x="633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2783;p62">
              <a:extLst>
                <a:ext uri="{FF2B5EF4-FFF2-40B4-BE49-F238E27FC236}">
                  <a16:creationId xmlns:a16="http://schemas.microsoft.com/office/drawing/2014/main" id="{813C68A6-7390-45D4-A9DB-074495632C97}"/>
                </a:ext>
              </a:extLst>
            </p:cNvPr>
            <p:cNvSpPr/>
            <p:nvPr/>
          </p:nvSpPr>
          <p:spPr>
            <a:xfrm>
              <a:off x="5013226" y="2363454"/>
              <a:ext cx="18" cy="194663"/>
            </a:xfrm>
            <a:custGeom>
              <a:avLst/>
              <a:gdLst/>
              <a:ahLst/>
              <a:cxnLst/>
              <a:rect l="l" t="t" r="r" b="b"/>
              <a:pathLst>
                <a:path w="1" h="10875" fill="none" extrusionOk="0">
                  <a:moveTo>
                    <a:pt x="1" y="1"/>
                  </a:moveTo>
                  <a:lnTo>
                    <a:pt x="1" y="4437"/>
                  </a:lnTo>
                  <a:lnTo>
                    <a:pt x="1" y="8306"/>
                  </a:lnTo>
                  <a:lnTo>
                    <a:pt x="1" y="10875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2784;p62">
              <a:extLst>
                <a:ext uri="{FF2B5EF4-FFF2-40B4-BE49-F238E27FC236}">
                  <a16:creationId xmlns:a16="http://schemas.microsoft.com/office/drawing/2014/main" id="{66BBD62C-9FC3-2AED-A03F-4D7932301820}"/>
                </a:ext>
              </a:extLst>
            </p:cNvPr>
            <p:cNvSpPr/>
            <p:nvPr/>
          </p:nvSpPr>
          <p:spPr>
            <a:xfrm>
              <a:off x="5013226" y="2402870"/>
              <a:ext cx="64512" cy="109279"/>
            </a:xfrm>
            <a:custGeom>
              <a:avLst/>
              <a:gdLst/>
              <a:ahLst/>
              <a:cxnLst/>
              <a:rect l="l" t="t" r="r" b="b"/>
              <a:pathLst>
                <a:path w="3604" h="6105" fill="none" extrusionOk="0">
                  <a:moveTo>
                    <a:pt x="2669" y="0"/>
                  </a:moveTo>
                  <a:lnTo>
                    <a:pt x="1" y="2235"/>
                  </a:lnTo>
                  <a:lnTo>
                    <a:pt x="1" y="6104"/>
                  </a:lnTo>
                  <a:lnTo>
                    <a:pt x="3603" y="3403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2785;p62">
              <a:extLst>
                <a:ext uri="{FF2B5EF4-FFF2-40B4-BE49-F238E27FC236}">
                  <a16:creationId xmlns:a16="http://schemas.microsoft.com/office/drawing/2014/main" id="{E1E1016C-0CF2-E6E8-C846-EE313554B7AB}"/>
                </a:ext>
              </a:extLst>
            </p:cNvPr>
            <p:cNvSpPr/>
            <p:nvPr/>
          </p:nvSpPr>
          <p:spPr>
            <a:xfrm>
              <a:off x="4948750" y="2402870"/>
              <a:ext cx="64494" cy="109279"/>
            </a:xfrm>
            <a:custGeom>
              <a:avLst/>
              <a:gdLst/>
              <a:ahLst/>
              <a:cxnLst/>
              <a:rect l="l" t="t" r="r" b="b"/>
              <a:pathLst>
                <a:path w="3603" h="6105" fill="none" extrusionOk="0">
                  <a:moveTo>
                    <a:pt x="934" y="0"/>
                  </a:moveTo>
                  <a:lnTo>
                    <a:pt x="3603" y="2235"/>
                  </a:lnTo>
                  <a:lnTo>
                    <a:pt x="3603" y="6104"/>
                  </a:lnTo>
                  <a:lnTo>
                    <a:pt x="0" y="3403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2786;p62">
              <a:extLst>
                <a:ext uri="{FF2B5EF4-FFF2-40B4-BE49-F238E27FC236}">
                  <a16:creationId xmlns:a16="http://schemas.microsoft.com/office/drawing/2014/main" id="{A9362E56-DD74-5EB0-0B28-CF218E7C772E}"/>
                </a:ext>
              </a:extLst>
            </p:cNvPr>
            <p:cNvSpPr/>
            <p:nvPr/>
          </p:nvSpPr>
          <p:spPr>
            <a:xfrm>
              <a:off x="5013226" y="2480591"/>
              <a:ext cx="289013" cy="183206"/>
            </a:xfrm>
            <a:custGeom>
              <a:avLst/>
              <a:gdLst/>
              <a:ahLst/>
              <a:cxnLst/>
              <a:rect l="l" t="t" r="r" b="b"/>
              <a:pathLst>
                <a:path w="16146" h="10235" extrusionOk="0">
                  <a:moveTo>
                    <a:pt x="5522" y="0"/>
                  </a:moveTo>
                  <a:cubicBezTo>
                    <a:pt x="2425" y="0"/>
                    <a:pt x="1" y="1511"/>
                    <a:pt x="1" y="5098"/>
                  </a:cubicBezTo>
                  <a:cubicBezTo>
                    <a:pt x="1" y="7333"/>
                    <a:pt x="901" y="8734"/>
                    <a:pt x="2336" y="9535"/>
                  </a:cubicBezTo>
                  <a:cubicBezTo>
                    <a:pt x="3223" y="10012"/>
                    <a:pt x="4309" y="10235"/>
                    <a:pt x="5496" y="10235"/>
                  </a:cubicBezTo>
                  <a:cubicBezTo>
                    <a:pt x="9039" y="10235"/>
                    <a:pt x="13472" y="8247"/>
                    <a:pt x="16146" y="5098"/>
                  </a:cubicBezTo>
                  <a:cubicBezTo>
                    <a:pt x="14645" y="3397"/>
                    <a:pt x="12743" y="2029"/>
                    <a:pt x="10642" y="1162"/>
                  </a:cubicBezTo>
                  <a:lnTo>
                    <a:pt x="10608" y="1129"/>
                  </a:lnTo>
                  <a:cubicBezTo>
                    <a:pt x="8894" y="402"/>
                    <a:pt x="7119" y="0"/>
                    <a:pt x="55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2787;p62">
              <a:extLst>
                <a:ext uri="{FF2B5EF4-FFF2-40B4-BE49-F238E27FC236}">
                  <a16:creationId xmlns:a16="http://schemas.microsoft.com/office/drawing/2014/main" id="{8C209C73-37D5-DCB0-C537-9D3CCDA1A55D}"/>
                </a:ext>
              </a:extLst>
            </p:cNvPr>
            <p:cNvSpPr/>
            <p:nvPr/>
          </p:nvSpPr>
          <p:spPr>
            <a:xfrm>
              <a:off x="5013226" y="2571846"/>
              <a:ext cx="194072" cy="18"/>
            </a:xfrm>
            <a:custGeom>
              <a:avLst/>
              <a:gdLst/>
              <a:ahLst/>
              <a:cxnLst/>
              <a:rect l="l" t="t" r="r" b="b"/>
              <a:pathLst>
                <a:path w="10842" h="1" fill="none" extrusionOk="0">
                  <a:moveTo>
                    <a:pt x="1" y="0"/>
                  </a:moveTo>
                  <a:lnTo>
                    <a:pt x="2569" y="0"/>
                  </a:lnTo>
                  <a:lnTo>
                    <a:pt x="6439" y="0"/>
                  </a:lnTo>
                  <a:lnTo>
                    <a:pt x="10842" y="0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2788;p62">
              <a:extLst>
                <a:ext uri="{FF2B5EF4-FFF2-40B4-BE49-F238E27FC236}">
                  <a16:creationId xmlns:a16="http://schemas.microsoft.com/office/drawing/2014/main" id="{6718CD63-011E-5C2A-2382-B9DC7C84802C}"/>
                </a:ext>
              </a:extLst>
            </p:cNvPr>
            <p:cNvSpPr/>
            <p:nvPr/>
          </p:nvSpPr>
          <p:spPr>
            <a:xfrm>
              <a:off x="5059211" y="2507352"/>
              <a:ext cx="109279" cy="64512"/>
            </a:xfrm>
            <a:custGeom>
              <a:avLst/>
              <a:gdLst/>
              <a:ahLst/>
              <a:cxnLst/>
              <a:rect l="l" t="t" r="r" b="b"/>
              <a:pathLst>
                <a:path w="6105" h="3604" fill="none" extrusionOk="0">
                  <a:moveTo>
                    <a:pt x="6105" y="935"/>
                  </a:moveTo>
                  <a:lnTo>
                    <a:pt x="3870" y="3603"/>
                  </a:lnTo>
                  <a:lnTo>
                    <a:pt x="0" y="3603"/>
                  </a:lnTo>
                  <a:lnTo>
                    <a:pt x="2702" y="1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2789;p62">
              <a:extLst>
                <a:ext uri="{FF2B5EF4-FFF2-40B4-BE49-F238E27FC236}">
                  <a16:creationId xmlns:a16="http://schemas.microsoft.com/office/drawing/2014/main" id="{B7103D90-6A1F-846A-F880-684918A87FC4}"/>
                </a:ext>
              </a:extLst>
            </p:cNvPr>
            <p:cNvSpPr/>
            <p:nvPr/>
          </p:nvSpPr>
          <p:spPr>
            <a:xfrm>
              <a:off x="5059211" y="2571846"/>
              <a:ext cx="109279" cy="64494"/>
            </a:xfrm>
            <a:custGeom>
              <a:avLst/>
              <a:gdLst/>
              <a:ahLst/>
              <a:cxnLst/>
              <a:rect l="l" t="t" r="r" b="b"/>
              <a:pathLst>
                <a:path w="6105" h="3603" fill="none" extrusionOk="0">
                  <a:moveTo>
                    <a:pt x="6105" y="2669"/>
                  </a:moveTo>
                  <a:lnTo>
                    <a:pt x="3870" y="0"/>
                  </a:lnTo>
                  <a:lnTo>
                    <a:pt x="0" y="0"/>
                  </a:lnTo>
                  <a:lnTo>
                    <a:pt x="2702" y="3603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2790;p62">
              <a:extLst>
                <a:ext uri="{FF2B5EF4-FFF2-40B4-BE49-F238E27FC236}">
                  <a16:creationId xmlns:a16="http://schemas.microsoft.com/office/drawing/2014/main" id="{F6C493C9-914F-4FD8-4976-9A9663B226C0}"/>
                </a:ext>
              </a:extLst>
            </p:cNvPr>
            <p:cNvSpPr/>
            <p:nvPr/>
          </p:nvSpPr>
          <p:spPr>
            <a:xfrm>
              <a:off x="4722440" y="2480591"/>
              <a:ext cx="289013" cy="183206"/>
            </a:xfrm>
            <a:custGeom>
              <a:avLst/>
              <a:gdLst/>
              <a:ahLst/>
              <a:cxnLst/>
              <a:rect l="l" t="t" r="r" b="b"/>
              <a:pathLst>
                <a:path w="16146" h="10235" extrusionOk="0">
                  <a:moveTo>
                    <a:pt x="10625" y="0"/>
                  </a:moveTo>
                  <a:cubicBezTo>
                    <a:pt x="9028" y="0"/>
                    <a:pt x="7252" y="402"/>
                    <a:pt x="5538" y="1129"/>
                  </a:cubicBezTo>
                  <a:lnTo>
                    <a:pt x="5505" y="1162"/>
                  </a:lnTo>
                  <a:cubicBezTo>
                    <a:pt x="3403" y="2029"/>
                    <a:pt x="1502" y="3397"/>
                    <a:pt x="1" y="5098"/>
                  </a:cubicBezTo>
                  <a:cubicBezTo>
                    <a:pt x="2675" y="8247"/>
                    <a:pt x="7108" y="10235"/>
                    <a:pt x="10651" y="10235"/>
                  </a:cubicBezTo>
                  <a:cubicBezTo>
                    <a:pt x="11837" y="10235"/>
                    <a:pt x="12924" y="10012"/>
                    <a:pt x="13811" y="9535"/>
                  </a:cubicBezTo>
                  <a:cubicBezTo>
                    <a:pt x="15245" y="8734"/>
                    <a:pt x="16146" y="7333"/>
                    <a:pt x="16146" y="5098"/>
                  </a:cubicBezTo>
                  <a:cubicBezTo>
                    <a:pt x="16146" y="1511"/>
                    <a:pt x="13721" y="0"/>
                    <a:pt x="106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2791;p62">
              <a:extLst>
                <a:ext uri="{FF2B5EF4-FFF2-40B4-BE49-F238E27FC236}">
                  <a16:creationId xmlns:a16="http://schemas.microsoft.com/office/drawing/2014/main" id="{885C1AD7-900F-6BDD-5116-898C2BA219ED}"/>
                </a:ext>
              </a:extLst>
            </p:cNvPr>
            <p:cNvSpPr/>
            <p:nvPr/>
          </p:nvSpPr>
          <p:spPr>
            <a:xfrm>
              <a:off x="4817382" y="2571846"/>
              <a:ext cx="194072" cy="18"/>
            </a:xfrm>
            <a:custGeom>
              <a:avLst/>
              <a:gdLst/>
              <a:ahLst/>
              <a:cxnLst/>
              <a:rect l="l" t="t" r="r" b="b"/>
              <a:pathLst>
                <a:path w="10842" h="1" fill="none" extrusionOk="0">
                  <a:moveTo>
                    <a:pt x="1" y="0"/>
                  </a:moveTo>
                  <a:lnTo>
                    <a:pt x="4404" y="0"/>
                  </a:lnTo>
                  <a:lnTo>
                    <a:pt x="8307" y="0"/>
                  </a:lnTo>
                  <a:lnTo>
                    <a:pt x="10842" y="0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2792;p62">
              <a:extLst>
                <a:ext uri="{FF2B5EF4-FFF2-40B4-BE49-F238E27FC236}">
                  <a16:creationId xmlns:a16="http://schemas.microsoft.com/office/drawing/2014/main" id="{13F11028-3545-3BAB-0222-67DBA5CE0E67}"/>
                </a:ext>
              </a:extLst>
            </p:cNvPr>
            <p:cNvSpPr/>
            <p:nvPr/>
          </p:nvSpPr>
          <p:spPr>
            <a:xfrm>
              <a:off x="4856189" y="2507352"/>
              <a:ext cx="109297" cy="64512"/>
            </a:xfrm>
            <a:custGeom>
              <a:avLst/>
              <a:gdLst/>
              <a:ahLst/>
              <a:cxnLst/>
              <a:rect l="l" t="t" r="r" b="b"/>
              <a:pathLst>
                <a:path w="6106" h="3604" fill="none" extrusionOk="0">
                  <a:moveTo>
                    <a:pt x="1" y="935"/>
                  </a:moveTo>
                  <a:lnTo>
                    <a:pt x="2236" y="3603"/>
                  </a:lnTo>
                  <a:lnTo>
                    <a:pt x="6105" y="3603"/>
                  </a:lnTo>
                  <a:lnTo>
                    <a:pt x="3403" y="1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2793;p62">
              <a:extLst>
                <a:ext uri="{FF2B5EF4-FFF2-40B4-BE49-F238E27FC236}">
                  <a16:creationId xmlns:a16="http://schemas.microsoft.com/office/drawing/2014/main" id="{D658F1BA-B457-8A07-A957-B93C9E7C4CBD}"/>
                </a:ext>
              </a:extLst>
            </p:cNvPr>
            <p:cNvSpPr/>
            <p:nvPr/>
          </p:nvSpPr>
          <p:spPr>
            <a:xfrm>
              <a:off x="4856189" y="2571846"/>
              <a:ext cx="109297" cy="64494"/>
            </a:xfrm>
            <a:custGeom>
              <a:avLst/>
              <a:gdLst/>
              <a:ahLst/>
              <a:cxnLst/>
              <a:rect l="l" t="t" r="r" b="b"/>
              <a:pathLst>
                <a:path w="6106" h="3603" fill="none" extrusionOk="0">
                  <a:moveTo>
                    <a:pt x="1" y="2669"/>
                  </a:moveTo>
                  <a:lnTo>
                    <a:pt x="2236" y="0"/>
                  </a:lnTo>
                  <a:lnTo>
                    <a:pt x="6105" y="0"/>
                  </a:lnTo>
                  <a:lnTo>
                    <a:pt x="3403" y="3603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" name="Google Shape;2856;p62">
            <a:extLst>
              <a:ext uri="{FF2B5EF4-FFF2-40B4-BE49-F238E27FC236}">
                <a16:creationId xmlns:a16="http://schemas.microsoft.com/office/drawing/2014/main" id="{C5D1942D-C04D-FCCF-88A6-A6B37FD930A8}"/>
              </a:ext>
            </a:extLst>
          </p:cNvPr>
          <p:cNvGrpSpPr/>
          <p:nvPr/>
        </p:nvGrpSpPr>
        <p:grpSpPr>
          <a:xfrm rot="16200000">
            <a:off x="15419426" y="1893538"/>
            <a:ext cx="2026369" cy="1461832"/>
            <a:chOff x="4572163" y="2994638"/>
            <a:chExt cx="2026369" cy="1461832"/>
          </a:xfrm>
        </p:grpSpPr>
        <p:grpSp>
          <p:nvGrpSpPr>
            <p:cNvPr id="116" name="Google Shape;2857;p62">
              <a:extLst>
                <a:ext uri="{FF2B5EF4-FFF2-40B4-BE49-F238E27FC236}">
                  <a16:creationId xmlns:a16="http://schemas.microsoft.com/office/drawing/2014/main" id="{F9862B35-7B6A-E1E4-4C33-FD2D96B353FA}"/>
                </a:ext>
              </a:extLst>
            </p:cNvPr>
            <p:cNvGrpSpPr/>
            <p:nvPr/>
          </p:nvGrpSpPr>
          <p:grpSpPr>
            <a:xfrm>
              <a:off x="4572163" y="2994638"/>
              <a:ext cx="2026369" cy="1461832"/>
              <a:chOff x="4571973" y="1401544"/>
              <a:chExt cx="2203293" cy="1589466"/>
            </a:xfrm>
          </p:grpSpPr>
          <p:sp>
            <p:nvSpPr>
              <p:cNvPr id="163" name="Google Shape;2858;p62">
                <a:extLst>
                  <a:ext uri="{FF2B5EF4-FFF2-40B4-BE49-F238E27FC236}">
                    <a16:creationId xmlns:a16="http://schemas.microsoft.com/office/drawing/2014/main" id="{0B83088F-3A75-73A1-2C60-6B6485567BA3}"/>
                  </a:ext>
                </a:extLst>
              </p:cNvPr>
              <p:cNvSpPr/>
              <p:nvPr/>
            </p:nvSpPr>
            <p:spPr>
              <a:xfrm>
                <a:off x="4571973" y="1401544"/>
                <a:ext cx="2203293" cy="1589466"/>
              </a:xfrm>
              <a:custGeom>
                <a:avLst/>
                <a:gdLst/>
                <a:ahLst/>
                <a:cxnLst/>
                <a:rect l="l" t="t" r="r" b="b"/>
                <a:pathLst>
                  <a:path w="123089" h="88797" extrusionOk="0">
                    <a:moveTo>
                      <a:pt x="22917" y="0"/>
                    </a:moveTo>
                    <a:cubicBezTo>
                      <a:pt x="10208" y="0"/>
                      <a:pt x="1" y="10241"/>
                      <a:pt x="1" y="22916"/>
                    </a:cubicBezTo>
                    <a:lnTo>
                      <a:pt x="1" y="65847"/>
                    </a:lnTo>
                    <a:cubicBezTo>
                      <a:pt x="1" y="78556"/>
                      <a:pt x="10208" y="88797"/>
                      <a:pt x="22917" y="88797"/>
                    </a:cubicBezTo>
                    <a:lnTo>
                      <a:pt x="100172" y="88797"/>
                    </a:lnTo>
                    <a:cubicBezTo>
                      <a:pt x="112881" y="88797"/>
                      <a:pt x="123089" y="78556"/>
                      <a:pt x="123089" y="65847"/>
                    </a:cubicBezTo>
                    <a:lnTo>
                      <a:pt x="123089" y="22916"/>
                    </a:lnTo>
                    <a:cubicBezTo>
                      <a:pt x="123089" y="10241"/>
                      <a:pt x="112881" y="0"/>
                      <a:pt x="10017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2859;p62">
                <a:extLst>
                  <a:ext uri="{FF2B5EF4-FFF2-40B4-BE49-F238E27FC236}">
                    <a16:creationId xmlns:a16="http://schemas.microsoft.com/office/drawing/2014/main" id="{E31FD02B-CC2E-E4A2-2EB4-4AB9CE78FDCA}"/>
                  </a:ext>
                </a:extLst>
              </p:cNvPr>
              <p:cNvSpPr/>
              <p:nvPr/>
            </p:nvSpPr>
            <p:spPr>
              <a:xfrm>
                <a:off x="4683633" y="1513186"/>
                <a:ext cx="1979973" cy="1365573"/>
              </a:xfrm>
              <a:custGeom>
                <a:avLst/>
                <a:gdLst/>
                <a:ahLst/>
                <a:cxnLst/>
                <a:rect l="l" t="t" r="r" b="b"/>
                <a:pathLst>
                  <a:path w="110613" h="76289" extrusionOk="0">
                    <a:moveTo>
                      <a:pt x="16679" y="1"/>
                    </a:moveTo>
                    <a:cubicBezTo>
                      <a:pt x="7439" y="1"/>
                      <a:pt x="1" y="7440"/>
                      <a:pt x="1" y="16679"/>
                    </a:cubicBezTo>
                    <a:lnTo>
                      <a:pt x="1" y="59610"/>
                    </a:lnTo>
                    <a:cubicBezTo>
                      <a:pt x="1" y="68850"/>
                      <a:pt x="7439" y="76289"/>
                      <a:pt x="16679" y="76289"/>
                    </a:cubicBezTo>
                    <a:lnTo>
                      <a:pt x="93934" y="76289"/>
                    </a:lnTo>
                    <a:cubicBezTo>
                      <a:pt x="103174" y="76289"/>
                      <a:pt x="110613" y="68850"/>
                      <a:pt x="110613" y="59610"/>
                    </a:cubicBezTo>
                    <a:lnTo>
                      <a:pt x="110613" y="16679"/>
                    </a:lnTo>
                    <a:cubicBezTo>
                      <a:pt x="110613" y="7440"/>
                      <a:pt x="103174" y="1"/>
                      <a:pt x="9393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2860;p62">
                <a:extLst>
                  <a:ext uri="{FF2B5EF4-FFF2-40B4-BE49-F238E27FC236}">
                    <a16:creationId xmlns:a16="http://schemas.microsoft.com/office/drawing/2014/main" id="{82132E4D-BD53-614A-CEBB-7BF134F11739}"/>
                  </a:ext>
                </a:extLst>
              </p:cNvPr>
              <p:cNvSpPr/>
              <p:nvPr/>
            </p:nvSpPr>
            <p:spPr>
              <a:xfrm>
                <a:off x="4683633" y="1513794"/>
                <a:ext cx="1384672" cy="1364964"/>
              </a:xfrm>
              <a:custGeom>
                <a:avLst/>
                <a:gdLst/>
                <a:ahLst/>
                <a:cxnLst/>
                <a:rect l="l" t="t" r="r" b="b"/>
                <a:pathLst>
                  <a:path w="77356" h="76255" fill="none" extrusionOk="0">
                    <a:moveTo>
                      <a:pt x="77356" y="76255"/>
                    </a:moveTo>
                    <a:lnTo>
                      <a:pt x="16679" y="76255"/>
                    </a:lnTo>
                    <a:cubicBezTo>
                      <a:pt x="7473" y="76255"/>
                      <a:pt x="1" y="68816"/>
                      <a:pt x="1" y="59576"/>
                    </a:cubicBezTo>
                    <a:lnTo>
                      <a:pt x="1" y="16679"/>
                    </a:lnTo>
                    <a:cubicBezTo>
                      <a:pt x="1" y="7439"/>
                      <a:pt x="7473" y="0"/>
                      <a:pt x="16679" y="0"/>
                    </a:cubicBezTo>
                  </a:path>
                </a:pathLst>
              </a:custGeom>
              <a:noFill/>
              <a:ln w="5000" cap="flat" cmpd="sng">
                <a:solidFill>
                  <a:schemeClr val="lt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7" name="Google Shape;2861;p62">
              <a:extLst>
                <a:ext uri="{FF2B5EF4-FFF2-40B4-BE49-F238E27FC236}">
                  <a16:creationId xmlns:a16="http://schemas.microsoft.com/office/drawing/2014/main" id="{BC7ECEAD-6796-BC71-861B-6E39A83578D0}"/>
                </a:ext>
              </a:extLst>
            </p:cNvPr>
            <p:cNvSpPr/>
            <p:nvPr/>
          </p:nvSpPr>
          <p:spPr>
            <a:xfrm>
              <a:off x="4771898" y="3419104"/>
              <a:ext cx="1626900" cy="612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8" name="Google Shape;2862;p62">
              <a:extLst>
                <a:ext uri="{FF2B5EF4-FFF2-40B4-BE49-F238E27FC236}">
                  <a16:creationId xmlns:a16="http://schemas.microsoft.com/office/drawing/2014/main" id="{4ADF02D1-BA23-E236-D8D2-69ED3455B5FE}"/>
                </a:ext>
              </a:extLst>
            </p:cNvPr>
            <p:cNvGrpSpPr/>
            <p:nvPr/>
          </p:nvGrpSpPr>
          <p:grpSpPr>
            <a:xfrm>
              <a:off x="4745169" y="3227997"/>
              <a:ext cx="1462974" cy="995113"/>
              <a:chOff x="4791800" y="3172798"/>
              <a:chExt cx="1562672" cy="1062928"/>
            </a:xfrm>
          </p:grpSpPr>
          <p:grpSp>
            <p:nvGrpSpPr>
              <p:cNvPr id="119" name="Google Shape;2863;p62">
                <a:extLst>
                  <a:ext uri="{FF2B5EF4-FFF2-40B4-BE49-F238E27FC236}">
                    <a16:creationId xmlns:a16="http://schemas.microsoft.com/office/drawing/2014/main" id="{F85FB614-4111-4327-D9B1-61B48B69BE2E}"/>
                  </a:ext>
                </a:extLst>
              </p:cNvPr>
              <p:cNvGrpSpPr/>
              <p:nvPr/>
            </p:nvGrpSpPr>
            <p:grpSpPr>
              <a:xfrm rot="-1799733">
                <a:off x="6072041" y="3201959"/>
                <a:ext cx="282431" cy="1004599"/>
                <a:chOff x="5967843" y="1438625"/>
                <a:chExt cx="467693" cy="1663575"/>
              </a:xfrm>
            </p:grpSpPr>
            <p:sp>
              <p:nvSpPr>
                <p:cNvPr id="160" name="Google Shape;2864;p62">
                  <a:extLst>
                    <a:ext uri="{FF2B5EF4-FFF2-40B4-BE49-F238E27FC236}">
                      <a16:creationId xmlns:a16="http://schemas.microsoft.com/office/drawing/2014/main" id="{0D127DEF-3680-1F07-2E17-C628E58B265C}"/>
                    </a:ext>
                  </a:extLst>
                </p:cNvPr>
                <p:cNvSpPr/>
                <p:nvPr/>
              </p:nvSpPr>
              <p:spPr>
                <a:xfrm>
                  <a:off x="5967843" y="1585038"/>
                  <a:ext cx="467693" cy="2059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564" h="11258" extrusionOk="0">
                      <a:moveTo>
                        <a:pt x="1" y="1"/>
                      </a:moveTo>
                      <a:lnTo>
                        <a:pt x="1" y="11258"/>
                      </a:lnTo>
                      <a:lnTo>
                        <a:pt x="25564" y="11258"/>
                      </a:lnTo>
                      <a:lnTo>
                        <a:pt x="2556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" name="Google Shape;2865;p62">
                  <a:extLst>
                    <a:ext uri="{FF2B5EF4-FFF2-40B4-BE49-F238E27FC236}">
                      <a16:creationId xmlns:a16="http://schemas.microsoft.com/office/drawing/2014/main" id="{EE4DA30D-3FF2-8D04-E9A9-26B070E0E263}"/>
                    </a:ext>
                  </a:extLst>
                </p:cNvPr>
                <p:cNvSpPr/>
                <p:nvPr/>
              </p:nvSpPr>
              <p:spPr>
                <a:xfrm>
                  <a:off x="6087625" y="1438625"/>
                  <a:ext cx="94300" cy="1663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72" h="66543" extrusionOk="0">
                      <a:moveTo>
                        <a:pt x="1775" y="1"/>
                      </a:moveTo>
                      <a:lnTo>
                        <a:pt x="1" y="66542"/>
                      </a:lnTo>
                      <a:lnTo>
                        <a:pt x="3771" y="66542"/>
                      </a:lnTo>
                      <a:lnTo>
                        <a:pt x="377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2" name="Google Shape;2866;p62">
                  <a:extLst>
                    <a:ext uri="{FF2B5EF4-FFF2-40B4-BE49-F238E27FC236}">
                      <a16:creationId xmlns:a16="http://schemas.microsoft.com/office/drawing/2014/main" id="{0B4B0F8A-9905-14C6-FDB7-8DBC5E54F0FF}"/>
                    </a:ext>
                  </a:extLst>
                </p:cNvPr>
                <p:cNvSpPr/>
                <p:nvPr/>
              </p:nvSpPr>
              <p:spPr>
                <a:xfrm>
                  <a:off x="6233200" y="1438625"/>
                  <a:ext cx="92900" cy="1663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16" h="66543" extrusionOk="0">
                      <a:moveTo>
                        <a:pt x="0" y="1"/>
                      </a:moveTo>
                      <a:lnTo>
                        <a:pt x="0" y="66542"/>
                      </a:lnTo>
                      <a:lnTo>
                        <a:pt x="3715" y="66542"/>
                      </a:lnTo>
                      <a:lnTo>
                        <a:pt x="199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20" name="Google Shape;2867;p62">
                <a:extLst>
                  <a:ext uri="{FF2B5EF4-FFF2-40B4-BE49-F238E27FC236}">
                    <a16:creationId xmlns:a16="http://schemas.microsoft.com/office/drawing/2014/main" id="{ECC8FDBF-BE45-87C1-119C-EE88E2C8CCC3}"/>
                  </a:ext>
                </a:extLst>
              </p:cNvPr>
              <p:cNvGrpSpPr/>
              <p:nvPr/>
            </p:nvGrpSpPr>
            <p:grpSpPr>
              <a:xfrm>
                <a:off x="4791800" y="3172798"/>
                <a:ext cx="1429736" cy="1062928"/>
                <a:chOff x="3402400" y="1131825"/>
                <a:chExt cx="2588225" cy="1924200"/>
              </a:xfrm>
            </p:grpSpPr>
            <p:sp>
              <p:nvSpPr>
                <p:cNvPr id="121" name="Google Shape;2868;p62">
                  <a:extLst>
                    <a:ext uri="{FF2B5EF4-FFF2-40B4-BE49-F238E27FC236}">
                      <a16:creationId xmlns:a16="http://schemas.microsoft.com/office/drawing/2014/main" id="{15C0F0AF-3D25-C957-2886-916390C491FE}"/>
                    </a:ext>
                  </a:extLst>
                </p:cNvPr>
                <p:cNvSpPr/>
                <p:nvPr/>
              </p:nvSpPr>
              <p:spPr>
                <a:xfrm>
                  <a:off x="3402400" y="1136150"/>
                  <a:ext cx="1396025" cy="191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841" h="76795" extrusionOk="0">
                      <a:moveTo>
                        <a:pt x="11568" y="1"/>
                      </a:moveTo>
                      <a:cubicBezTo>
                        <a:pt x="9858" y="1"/>
                        <a:pt x="8126" y="433"/>
                        <a:pt x="6544" y="1342"/>
                      </a:cubicBezTo>
                      <a:cubicBezTo>
                        <a:pt x="1664" y="4170"/>
                        <a:pt x="1" y="10325"/>
                        <a:pt x="2829" y="15205"/>
                      </a:cubicBezTo>
                      <a:lnTo>
                        <a:pt x="35323" y="71432"/>
                      </a:lnTo>
                      <a:cubicBezTo>
                        <a:pt x="37127" y="74852"/>
                        <a:pt x="40636" y="76794"/>
                        <a:pt x="44247" y="76794"/>
                      </a:cubicBezTo>
                      <a:cubicBezTo>
                        <a:pt x="45965" y="76794"/>
                        <a:pt x="47706" y="76355"/>
                        <a:pt x="49297" y="75425"/>
                      </a:cubicBezTo>
                      <a:cubicBezTo>
                        <a:pt x="54232" y="72542"/>
                        <a:pt x="55840" y="66165"/>
                        <a:pt x="52790" y="61285"/>
                      </a:cubicBezTo>
                      <a:lnTo>
                        <a:pt x="20351" y="5057"/>
                      </a:lnTo>
                      <a:cubicBezTo>
                        <a:pt x="18488" y="1815"/>
                        <a:pt x="15072" y="1"/>
                        <a:pt x="11568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" name="Google Shape;2869;p62">
                  <a:extLst>
                    <a:ext uri="{FF2B5EF4-FFF2-40B4-BE49-F238E27FC236}">
                      <a16:creationId xmlns:a16="http://schemas.microsoft.com/office/drawing/2014/main" id="{B12E13F5-EA52-734D-E44E-0CE2EE54113A}"/>
                    </a:ext>
                  </a:extLst>
                </p:cNvPr>
                <p:cNvSpPr/>
                <p:nvPr/>
              </p:nvSpPr>
              <p:spPr>
                <a:xfrm>
                  <a:off x="3564600" y="1408125"/>
                  <a:ext cx="820700" cy="1382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828" h="55286" extrusionOk="0">
                      <a:moveTo>
                        <a:pt x="1331" y="1"/>
                      </a:moveTo>
                      <a:lnTo>
                        <a:pt x="1" y="777"/>
                      </a:lnTo>
                      <a:lnTo>
                        <a:pt x="31441" y="55286"/>
                      </a:lnTo>
                      <a:lnTo>
                        <a:pt x="32828" y="54509"/>
                      </a:lnTo>
                      <a:lnTo>
                        <a:pt x="1331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3" name="Google Shape;2870;p62">
                  <a:extLst>
                    <a:ext uri="{FF2B5EF4-FFF2-40B4-BE49-F238E27FC236}">
                      <a16:creationId xmlns:a16="http://schemas.microsoft.com/office/drawing/2014/main" id="{12DF2710-601C-3F7C-2D76-BF5C90473EE2}"/>
                    </a:ext>
                  </a:extLst>
                </p:cNvPr>
                <p:cNvSpPr/>
                <p:nvPr/>
              </p:nvSpPr>
              <p:spPr>
                <a:xfrm>
                  <a:off x="3626975" y="1373475"/>
                  <a:ext cx="820725" cy="1380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829" h="55230" extrusionOk="0">
                      <a:moveTo>
                        <a:pt x="1332" y="1"/>
                      </a:moveTo>
                      <a:lnTo>
                        <a:pt x="1" y="777"/>
                      </a:lnTo>
                      <a:lnTo>
                        <a:pt x="31442" y="55230"/>
                      </a:lnTo>
                      <a:lnTo>
                        <a:pt x="32828" y="54454"/>
                      </a:lnTo>
                      <a:lnTo>
                        <a:pt x="1332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" name="Google Shape;2871;p62">
                  <a:extLst>
                    <a:ext uri="{FF2B5EF4-FFF2-40B4-BE49-F238E27FC236}">
                      <a16:creationId xmlns:a16="http://schemas.microsoft.com/office/drawing/2014/main" id="{352DCEB6-F408-B71B-44B3-0879038CE579}"/>
                    </a:ext>
                  </a:extLst>
                </p:cNvPr>
                <p:cNvSpPr/>
                <p:nvPr/>
              </p:nvSpPr>
              <p:spPr>
                <a:xfrm>
                  <a:off x="3689375" y="1337425"/>
                  <a:ext cx="820700" cy="1382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828" h="55286" extrusionOk="0">
                      <a:moveTo>
                        <a:pt x="1331" y="1"/>
                      </a:moveTo>
                      <a:lnTo>
                        <a:pt x="0" y="777"/>
                      </a:lnTo>
                      <a:lnTo>
                        <a:pt x="31441" y="55286"/>
                      </a:lnTo>
                      <a:lnTo>
                        <a:pt x="32827" y="54509"/>
                      </a:lnTo>
                      <a:lnTo>
                        <a:pt x="1331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" name="Google Shape;2872;p62">
                  <a:extLst>
                    <a:ext uri="{FF2B5EF4-FFF2-40B4-BE49-F238E27FC236}">
                      <a16:creationId xmlns:a16="http://schemas.microsoft.com/office/drawing/2014/main" id="{16E817A3-2626-B560-1B97-2AB6333847C1}"/>
                    </a:ext>
                  </a:extLst>
                </p:cNvPr>
                <p:cNvSpPr/>
                <p:nvPr/>
              </p:nvSpPr>
              <p:spPr>
                <a:xfrm>
                  <a:off x="3751750" y="1301400"/>
                  <a:ext cx="819325" cy="1382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73" h="55285" extrusionOk="0">
                      <a:moveTo>
                        <a:pt x="1331" y="0"/>
                      </a:moveTo>
                      <a:lnTo>
                        <a:pt x="1" y="776"/>
                      </a:lnTo>
                      <a:lnTo>
                        <a:pt x="31441" y="55285"/>
                      </a:lnTo>
                      <a:lnTo>
                        <a:pt x="32772" y="54509"/>
                      </a:lnTo>
                      <a:lnTo>
                        <a:pt x="1331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6" name="Google Shape;2873;p62">
                  <a:extLst>
                    <a:ext uri="{FF2B5EF4-FFF2-40B4-BE49-F238E27FC236}">
                      <a16:creationId xmlns:a16="http://schemas.microsoft.com/office/drawing/2014/main" id="{653840C8-8A57-8102-9568-A5A4E6AD5E80}"/>
                    </a:ext>
                  </a:extLst>
                </p:cNvPr>
                <p:cNvSpPr/>
                <p:nvPr/>
              </p:nvSpPr>
              <p:spPr>
                <a:xfrm>
                  <a:off x="3462025" y="1496850"/>
                  <a:ext cx="833175" cy="1444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327" h="57781" extrusionOk="0">
                      <a:moveTo>
                        <a:pt x="0" y="1"/>
                      </a:moveTo>
                      <a:lnTo>
                        <a:pt x="33326" y="57781"/>
                      </a:lnTo>
                      <a:lnTo>
                        <a:pt x="30887" y="33216"/>
                      </a:lnTo>
                      <a:lnTo>
                        <a:pt x="29667" y="21349"/>
                      </a:lnTo>
                      <a:lnTo>
                        <a:pt x="20018" y="14418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7" name="Google Shape;2874;p62">
                  <a:extLst>
                    <a:ext uri="{FF2B5EF4-FFF2-40B4-BE49-F238E27FC236}">
                      <a16:creationId xmlns:a16="http://schemas.microsoft.com/office/drawing/2014/main" id="{168EC2C8-A86E-9B19-2A4E-39E10AAD3E76}"/>
                    </a:ext>
                  </a:extLst>
                </p:cNvPr>
                <p:cNvSpPr/>
                <p:nvPr/>
              </p:nvSpPr>
              <p:spPr>
                <a:xfrm>
                  <a:off x="4163475" y="2251000"/>
                  <a:ext cx="124800" cy="12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92" h="5047" extrusionOk="0">
                      <a:moveTo>
                        <a:pt x="1054" y="0"/>
                      </a:moveTo>
                      <a:lnTo>
                        <a:pt x="1" y="3993"/>
                      </a:lnTo>
                      <a:lnTo>
                        <a:pt x="3938" y="5046"/>
                      </a:lnTo>
                      <a:lnTo>
                        <a:pt x="4991" y="1054"/>
                      </a:lnTo>
                      <a:lnTo>
                        <a:pt x="1054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8" name="Google Shape;2875;p62">
                  <a:extLst>
                    <a:ext uri="{FF2B5EF4-FFF2-40B4-BE49-F238E27FC236}">
                      <a16:creationId xmlns:a16="http://schemas.microsoft.com/office/drawing/2014/main" id="{07DBA5EA-F6F5-3919-4C41-C21AFF934569}"/>
                    </a:ext>
                  </a:extLst>
                </p:cNvPr>
                <p:cNvSpPr/>
                <p:nvPr/>
              </p:nvSpPr>
              <p:spPr>
                <a:xfrm>
                  <a:off x="4034550" y="2029175"/>
                  <a:ext cx="126175" cy="12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47" h="5047" extrusionOk="0">
                      <a:moveTo>
                        <a:pt x="1110" y="1"/>
                      </a:moveTo>
                      <a:lnTo>
                        <a:pt x="1" y="3993"/>
                      </a:lnTo>
                      <a:lnTo>
                        <a:pt x="3993" y="5047"/>
                      </a:lnTo>
                      <a:lnTo>
                        <a:pt x="5047" y="1054"/>
                      </a:lnTo>
                      <a:lnTo>
                        <a:pt x="1110" y="1"/>
                      </a:lnTo>
                      <a:close/>
                    </a:path>
                  </a:pathLst>
                </a:custGeom>
                <a:solidFill>
                  <a:srgbClr val="5F8D6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9" name="Google Shape;2876;p62">
                  <a:extLst>
                    <a:ext uri="{FF2B5EF4-FFF2-40B4-BE49-F238E27FC236}">
                      <a16:creationId xmlns:a16="http://schemas.microsoft.com/office/drawing/2014/main" id="{1D0ECE3F-2A3D-A284-3346-3BE738E67D3F}"/>
                    </a:ext>
                  </a:extLst>
                </p:cNvPr>
                <p:cNvSpPr/>
                <p:nvPr/>
              </p:nvSpPr>
              <p:spPr>
                <a:xfrm>
                  <a:off x="3918100" y="1817075"/>
                  <a:ext cx="126175" cy="12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47" h="5047" extrusionOk="0">
                      <a:moveTo>
                        <a:pt x="1054" y="1"/>
                      </a:moveTo>
                      <a:lnTo>
                        <a:pt x="1" y="3993"/>
                      </a:lnTo>
                      <a:lnTo>
                        <a:pt x="3938" y="5047"/>
                      </a:lnTo>
                      <a:lnTo>
                        <a:pt x="5047" y="1110"/>
                      </a:lnTo>
                      <a:lnTo>
                        <a:pt x="1054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0" name="Google Shape;2877;p62">
                  <a:extLst>
                    <a:ext uri="{FF2B5EF4-FFF2-40B4-BE49-F238E27FC236}">
                      <a16:creationId xmlns:a16="http://schemas.microsoft.com/office/drawing/2014/main" id="{0C55B3ED-E7AC-BC6C-7C2F-36040E7563EA}"/>
                    </a:ext>
                  </a:extLst>
                </p:cNvPr>
                <p:cNvSpPr/>
                <p:nvPr/>
              </p:nvSpPr>
              <p:spPr>
                <a:xfrm>
                  <a:off x="3900075" y="1243175"/>
                  <a:ext cx="834575" cy="1444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383" h="57781" extrusionOk="0">
                      <a:moveTo>
                        <a:pt x="1" y="0"/>
                      </a:moveTo>
                      <a:lnTo>
                        <a:pt x="3661" y="36432"/>
                      </a:lnTo>
                      <a:lnTo>
                        <a:pt x="33382" y="5778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" name="Google Shape;2878;p62">
                  <a:extLst>
                    <a:ext uri="{FF2B5EF4-FFF2-40B4-BE49-F238E27FC236}">
                      <a16:creationId xmlns:a16="http://schemas.microsoft.com/office/drawing/2014/main" id="{17EFE8D0-1259-7D08-F81B-E80B552A1E0C}"/>
                    </a:ext>
                  </a:extLst>
                </p:cNvPr>
                <p:cNvSpPr/>
                <p:nvPr/>
              </p:nvSpPr>
              <p:spPr>
                <a:xfrm>
                  <a:off x="3998500" y="1131825"/>
                  <a:ext cx="1393250" cy="1916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730" h="76663" extrusionOk="0">
                      <a:moveTo>
                        <a:pt x="11564" y="0"/>
                      </a:moveTo>
                      <a:cubicBezTo>
                        <a:pt x="9854" y="0"/>
                        <a:pt x="8123" y="434"/>
                        <a:pt x="6544" y="1349"/>
                      </a:cubicBezTo>
                      <a:cubicBezTo>
                        <a:pt x="1609" y="4232"/>
                        <a:pt x="1" y="10498"/>
                        <a:pt x="2940" y="15378"/>
                      </a:cubicBezTo>
                      <a:lnTo>
                        <a:pt x="35379" y="71605"/>
                      </a:lnTo>
                      <a:cubicBezTo>
                        <a:pt x="37242" y="74848"/>
                        <a:pt x="40658" y="76662"/>
                        <a:pt x="44179" y="76662"/>
                      </a:cubicBezTo>
                      <a:cubicBezTo>
                        <a:pt x="45898" y="76662"/>
                        <a:pt x="47641" y="76230"/>
                        <a:pt x="49241" y="75321"/>
                      </a:cubicBezTo>
                      <a:cubicBezTo>
                        <a:pt x="54066" y="72493"/>
                        <a:pt x="55729" y="66282"/>
                        <a:pt x="52901" y="61458"/>
                      </a:cubicBezTo>
                      <a:lnTo>
                        <a:pt x="20462" y="5230"/>
                      </a:lnTo>
                      <a:cubicBezTo>
                        <a:pt x="18625" y="1892"/>
                        <a:pt x="15138" y="0"/>
                        <a:pt x="1156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2" name="Google Shape;2879;p62">
                  <a:extLst>
                    <a:ext uri="{FF2B5EF4-FFF2-40B4-BE49-F238E27FC236}">
                      <a16:creationId xmlns:a16="http://schemas.microsoft.com/office/drawing/2014/main" id="{63803D15-C813-0F9C-C6C7-C5AF080B3894}"/>
                    </a:ext>
                  </a:extLst>
                </p:cNvPr>
                <p:cNvSpPr/>
                <p:nvPr/>
              </p:nvSpPr>
              <p:spPr>
                <a:xfrm>
                  <a:off x="4163475" y="1408125"/>
                  <a:ext cx="820700" cy="1382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828" h="55286" extrusionOk="0">
                      <a:moveTo>
                        <a:pt x="1331" y="1"/>
                      </a:moveTo>
                      <a:lnTo>
                        <a:pt x="1" y="777"/>
                      </a:lnTo>
                      <a:lnTo>
                        <a:pt x="31441" y="55286"/>
                      </a:lnTo>
                      <a:lnTo>
                        <a:pt x="32828" y="54509"/>
                      </a:lnTo>
                      <a:lnTo>
                        <a:pt x="1331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3" name="Google Shape;2880;p62">
                  <a:extLst>
                    <a:ext uri="{FF2B5EF4-FFF2-40B4-BE49-F238E27FC236}">
                      <a16:creationId xmlns:a16="http://schemas.microsoft.com/office/drawing/2014/main" id="{FB807AC2-9E12-D582-EB85-EE37B5E0F086}"/>
                    </a:ext>
                  </a:extLst>
                </p:cNvPr>
                <p:cNvSpPr/>
                <p:nvPr/>
              </p:nvSpPr>
              <p:spPr>
                <a:xfrm>
                  <a:off x="4225850" y="1372100"/>
                  <a:ext cx="820700" cy="1382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828" h="55285" extrusionOk="0">
                      <a:moveTo>
                        <a:pt x="1332" y="0"/>
                      </a:moveTo>
                      <a:lnTo>
                        <a:pt x="1" y="776"/>
                      </a:lnTo>
                      <a:lnTo>
                        <a:pt x="31442" y="55285"/>
                      </a:lnTo>
                      <a:lnTo>
                        <a:pt x="32828" y="54509"/>
                      </a:lnTo>
                      <a:lnTo>
                        <a:pt x="1332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4" name="Google Shape;2881;p62">
                  <a:extLst>
                    <a:ext uri="{FF2B5EF4-FFF2-40B4-BE49-F238E27FC236}">
                      <a16:creationId xmlns:a16="http://schemas.microsoft.com/office/drawing/2014/main" id="{081EFC21-234B-76F5-95D0-BD77A744362E}"/>
                    </a:ext>
                  </a:extLst>
                </p:cNvPr>
                <p:cNvSpPr/>
                <p:nvPr/>
              </p:nvSpPr>
              <p:spPr>
                <a:xfrm>
                  <a:off x="4288250" y="1337425"/>
                  <a:ext cx="820700" cy="1382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828" h="55286" extrusionOk="0">
                      <a:moveTo>
                        <a:pt x="1331" y="1"/>
                      </a:moveTo>
                      <a:lnTo>
                        <a:pt x="0" y="777"/>
                      </a:lnTo>
                      <a:lnTo>
                        <a:pt x="31441" y="55286"/>
                      </a:lnTo>
                      <a:lnTo>
                        <a:pt x="32827" y="54509"/>
                      </a:lnTo>
                      <a:lnTo>
                        <a:pt x="1331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5" name="Google Shape;2882;p62">
                  <a:extLst>
                    <a:ext uri="{FF2B5EF4-FFF2-40B4-BE49-F238E27FC236}">
                      <a16:creationId xmlns:a16="http://schemas.microsoft.com/office/drawing/2014/main" id="{372BC06C-0E39-0FDA-9FDE-94FC899AEB81}"/>
                    </a:ext>
                  </a:extLst>
                </p:cNvPr>
                <p:cNvSpPr/>
                <p:nvPr/>
              </p:nvSpPr>
              <p:spPr>
                <a:xfrm>
                  <a:off x="4350625" y="1301400"/>
                  <a:ext cx="819325" cy="1382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73" h="55285" extrusionOk="0">
                      <a:moveTo>
                        <a:pt x="1331" y="0"/>
                      </a:moveTo>
                      <a:lnTo>
                        <a:pt x="0" y="776"/>
                      </a:lnTo>
                      <a:lnTo>
                        <a:pt x="31441" y="55285"/>
                      </a:lnTo>
                      <a:lnTo>
                        <a:pt x="32772" y="54509"/>
                      </a:lnTo>
                      <a:lnTo>
                        <a:pt x="1331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6" name="Google Shape;2883;p62">
                  <a:extLst>
                    <a:ext uri="{FF2B5EF4-FFF2-40B4-BE49-F238E27FC236}">
                      <a16:creationId xmlns:a16="http://schemas.microsoft.com/office/drawing/2014/main" id="{9CD428FF-A370-9A05-55E3-A0B3DA9D809F}"/>
                    </a:ext>
                  </a:extLst>
                </p:cNvPr>
                <p:cNvSpPr/>
                <p:nvPr/>
              </p:nvSpPr>
              <p:spPr>
                <a:xfrm>
                  <a:off x="4060900" y="1496850"/>
                  <a:ext cx="833175" cy="1444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327" h="57781" extrusionOk="0">
                      <a:moveTo>
                        <a:pt x="0" y="1"/>
                      </a:moveTo>
                      <a:lnTo>
                        <a:pt x="33326" y="57781"/>
                      </a:lnTo>
                      <a:lnTo>
                        <a:pt x="30886" y="33216"/>
                      </a:lnTo>
                      <a:lnTo>
                        <a:pt x="29667" y="21349"/>
                      </a:lnTo>
                      <a:lnTo>
                        <a:pt x="20018" y="14418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7" name="Google Shape;2884;p62">
                  <a:extLst>
                    <a:ext uri="{FF2B5EF4-FFF2-40B4-BE49-F238E27FC236}">
                      <a16:creationId xmlns:a16="http://schemas.microsoft.com/office/drawing/2014/main" id="{827AE1B3-7C9F-B679-8D7E-7168A01C8DA5}"/>
                    </a:ext>
                  </a:extLst>
                </p:cNvPr>
                <p:cNvSpPr/>
                <p:nvPr/>
              </p:nvSpPr>
              <p:spPr>
                <a:xfrm>
                  <a:off x="4762350" y="2251000"/>
                  <a:ext cx="124800" cy="12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92" h="5047" extrusionOk="0">
                      <a:moveTo>
                        <a:pt x="1054" y="0"/>
                      </a:moveTo>
                      <a:lnTo>
                        <a:pt x="0" y="3993"/>
                      </a:lnTo>
                      <a:lnTo>
                        <a:pt x="3937" y="5046"/>
                      </a:lnTo>
                      <a:lnTo>
                        <a:pt x="4991" y="1054"/>
                      </a:lnTo>
                      <a:lnTo>
                        <a:pt x="1054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8" name="Google Shape;2885;p62">
                  <a:extLst>
                    <a:ext uri="{FF2B5EF4-FFF2-40B4-BE49-F238E27FC236}">
                      <a16:creationId xmlns:a16="http://schemas.microsoft.com/office/drawing/2014/main" id="{8F82E509-7BED-BCE4-90DC-9F7C2482AA91}"/>
                    </a:ext>
                  </a:extLst>
                </p:cNvPr>
                <p:cNvSpPr/>
                <p:nvPr/>
              </p:nvSpPr>
              <p:spPr>
                <a:xfrm>
                  <a:off x="4633425" y="2029175"/>
                  <a:ext cx="126175" cy="12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47" h="5047" extrusionOk="0">
                      <a:moveTo>
                        <a:pt x="1109" y="1"/>
                      </a:moveTo>
                      <a:lnTo>
                        <a:pt x="0" y="3993"/>
                      </a:lnTo>
                      <a:lnTo>
                        <a:pt x="3993" y="5047"/>
                      </a:lnTo>
                      <a:lnTo>
                        <a:pt x="5047" y="1054"/>
                      </a:lnTo>
                      <a:lnTo>
                        <a:pt x="1109" y="1"/>
                      </a:lnTo>
                      <a:close/>
                    </a:path>
                  </a:pathLst>
                </a:custGeom>
                <a:solidFill>
                  <a:srgbClr val="5F8D6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" name="Google Shape;2886;p62">
                  <a:extLst>
                    <a:ext uri="{FF2B5EF4-FFF2-40B4-BE49-F238E27FC236}">
                      <a16:creationId xmlns:a16="http://schemas.microsoft.com/office/drawing/2014/main" id="{D5025457-352E-3EE8-8C00-5663B7337446}"/>
                    </a:ext>
                  </a:extLst>
                </p:cNvPr>
                <p:cNvSpPr/>
                <p:nvPr/>
              </p:nvSpPr>
              <p:spPr>
                <a:xfrm>
                  <a:off x="4505875" y="1807375"/>
                  <a:ext cx="124800" cy="124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92" h="4992" extrusionOk="0">
                      <a:moveTo>
                        <a:pt x="1055" y="1"/>
                      </a:moveTo>
                      <a:lnTo>
                        <a:pt x="1" y="3938"/>
                      </a:lnTo>
                      <a:lnTo>
                        <a:pt x="3938" y="4991"/>
                      </a:lnTo>
                      <a:lnTo>
                        <a:pt x="4992" y="1054"/>
                      </a:lnTo>
                      <a:lnTo>
                        <a:pt x="1055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" name="Google Shape;2887;p62">
                  <a:extLst>
                    <a:ext uri="{FF2B5EF4-FFF2-40B4-BE49-F238E27FC236}">
                      <a16:creationId xmlns:a16="http://schemas.microsoft.com/office/drawing/2014/main" id="{16F3CE9E-494D-C39F-B94C-539E28D04C7B}"/>
                    </a:ext>
                  </a:extLst>
                </p:cNvPr>
                <p:cNvSpPr/>
                <p:nvPr/>
              </p:nvSpPr>
              <p:spPr>
                <a:xfrm>
                  <a:off x="4498950" y="1243175"/>
                  <a:ext cx="834575" cy="1444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383" h="57781" extrusionOk="0">
                      <a:moveTo>
                        <a:pt x="1" y="0"/>
                      </a:moveTo>
                      <a:lnTo>
                        <a:pt x="3660" y="36432"/>
                      </a:lnTo>
                      <a:lnTo>
                        <a:pt x="33382" y="57780"/>
                      </a:lnTo>
                      <a:lnTo>
                        <a:pt x="33382" y="5778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" name="Google Shape;2888;p62">
                  <a:extLst>
                    <a:ext uri="{FF2B5EF4-FFF2-40B4-BE49-F238E27FC236}">
                      <a16:creationId xmlns:a16="http://schemas.microsoft.com/office/drawing/2014/main" id="{C7250057-B401-0CDF-31D1-88628DAA8434}"/>
                    </a:ext>
                  </a:extLst>
                </p:cNvPr>
                <p:cNvSpPr/>
                <p:nvPr/>
              </p:nvSpPr>
              <p:spPr>
                <a:xfrm>
                  <a:off x="4600150" y="1136150"/>
                  <a:ext cx="1390475" cy="1912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619" h="76490" extrusionOk="0">
                      <a:moveTo>
                        <a:pt x="11568" y="1"/>
                      </a:moveTo>
                      <a:cubicBezTo>
                        <a:pt x="9857" y="1"/>
                        <a:pt x="8126" y="433"/>
                        <a:pt x="6544" y="1342"/>
                      </a:cubicBezTo>
                      <a:cubicBezTo>
                        <a:pt x="1664" y="4170"/>
                        <a:pt x="1" y="10325"/>
                        <a:pt x="2829" y="15205"/>
                      </a:cubicBezTo>
                      <a:lnTo>
                        <a:pt x="35268" y="71432"/>
                      </a:lnTo>
                      <a:cubicBezTo>
                        <a:pt x="37168" y="74675"/>
                        <a:pt x="40571" y="76489"/>
                        <a:pt x="44080" y="76489"/>
                      </a:cubicBezTo>
                      <a:cubicBezTo>
                        <a:pt x="45792" y="76489"/>
                        <a:pt x="47530" y="76057"/>
                        <a:pt x="49130" y="75148"/>
                      </a:cubicBezTo>
                      <a:cubicBezTo>
                        <a:pt x="53955" y="72320"/>
                        <a:pt x="55618" y="66109"/>
                        <a:pt x="52790" y="61285"/>
                      </a:cubicBezTo>
                      <a:lnTo>
                        <a:pt x="20351" y="5057"/>
                      </a:lnTo>
                      <a:cubicBezTo>
                        <a:pt x="18488" y="1815"/>
                        <a:pt x="15072" y="1"/>
                        <a:pt x="11568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" name="Google Shape;2889;p62">
                  <a:extLst>
                    <a:ext uri="{FF2B5EF4-FFF2-40B4-BE49-F238E27FC236}">
                      <a16:creationId xmlns:a16="http://schemas.microsoft.com/office/drawing/2014/main" id="{CB21A00A-FFD1-C1AE-64A2-75F6F13A1A7F}"/>
                    </a:ext>
                  </a:extLst>
                </p:cNvPr>
                <p:cNvSpPr/>
                <p:nvPr/>
              </p:nvSpPr>
              <p:spPr>
                <a:xfrm>
                  <a:off x="4762350" y="1408125"/>
                  <a:ext cx="820700" cy="1382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828" h="55286" extrusionOk="0">
                      <a:moveTo>
                        <a:pt x="1331" y="1"/>
                      </a:moveTo>
                      <a:lnTo>
                        <a:pt x="0" y="777"/>
                      </a:lnTo>
                      <a:lnTo>
                        <a:pt x="31441" y="55286"/>
                      </a:lnTo>
                      <a:lnTo>
                        <a:pt x="32827" y="54509"/>
                      </a:lnTo>
                      <a:lnTo>
                        <a:pt x="1331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3" name="Google Shape;2890;p62">
                  <a:extLst>
                    <a:ext uri="{FF2B5EF4-FFF2-40B4-BE49-F238E27FC236}">
                      <a16:creationId xmlns:a16="http://schemas.microsoft.com/office/drawing/2014/main" id="{BF78397F-52D2-FA77-5F5E-FB1BE340C5CC}"/>
                    </a:ext>
                  </a:extLst>
                </p:cNvPr>
                <p:cNvSpPr/>
                <p:nvPr/>
              </p:nvSpPr>
              <p:spPr>
                <a:xfrm>
                  <a:off x="4824725" y="1372100"/>
                  <a:ext cx="820700" cy="1382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828" h="55285" extrusionOk="0">
                      <a:moveTo>
                        <a:pt x="1332" y="0"/>
                      </a:moveTo>
                      <a:lnTo>
                        <a:pt x="1" y="776"/>
                      </a:lnTo>
                      <a:lnTo>
                        <a:pt x="31442" y="55285"/>
                      </a:lnTo>
                      <a:lnTo>
                        <a:pt x="32828" y="54509"/>
                      </a:lnTo>
                      <a:lnTo>
                        <a:pt x="1332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4" name="Google Shape;2891;p62">
                  <a:extLst>
                    <a:ext uri="{FF2B5EF4-FFF2-40B4-BE49-F238E27FC236}">
                      <a16:creationId xmlns:a16="http://schemas.microsoft.com/office/drawing/2014/main" id="{863131E1-3883-A178-7731-837818E67DB8}"/>
                    </a:ext>
                  </a:extLst>
                </p:cNvPr>
                <p:cNvSpPr/>
                <p:nvPr/>
              </p:nvSpPr>
              <p:spPr>
                <a:xfrm>
                  <a:off x="4887125" y="1337425"/>
                  <a:ext cx="820700" cy="1380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828" h="55231" extrusionOk="0">
                      <a:moveTo>
                        <a:pt x="1331" y="1"/>
                      </a:moveTo>
                      <a:lnTo>
                        <a:pt x="0" y="777"/>
                      </a:lnTo>
                      <a:lnTo>
                        <a:pt x="31441" y="55230"/>
                      </a:lnTo>
                      <a:lnTo>
                        <a:pt x="32827" y="54454"/>
                      </a:lnTo>
                      <a:lnTo>
                        <a:pt x="1331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5" name="Google Shape;2892;p62">
                  <a:extLst>
                    <a:ext uri="{FF2B5EF4-FFF2-40B4-BE49-F238E27FC236}">
                      <a16:creationId xmlns:a16="http://schemas.microsoft.com/office/drawing/2014/main" id="{FC1B7A68-9DA5-088A-0B3D-64CE11661D76}"/>
                    </a:ext>
                  </a:extLst>
                </p:cNvPr>
                <p:cNvSpPr/>
                <p:nvPr/>
              </p:nvSpPr>
              <p:spPr>
                <a:xfrm>
                  <a:off x="4949500" y="1301400"/>
                  <a:ext cx="819300" cy="1382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72" h="55285" extrusionOk="0">
                      <a:moveTo>
                        <a:pt x="1331" y="0"/>
                      </a:moveTo>
                      <a:lnTo>
                        <a:pt x="0" y="776"/>
                      </a:lnTo>
                      <a:lnTo>
                        <a:pt x="31441" y="55285"/>
                      </a:lnTo>
                      <a:lnTo>
                        <a:pt x="32772" y="54509"/>
                      </a:lnTo>
                      <a:lnTo>
                        <a:pt x="1331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6" name="Google Shape;2893;p62">
                  <a:extLst>
                    <a:ext uri="{FF2B5EF4-FFF2-40B4-BE49-F238E27FC236}">
                      <a16:creationId xmlns:a16="http://schemas.microsoft.com/office/drawing/2014/main" id="{0D2D286B-F530-4DDD-57CB-22D8B6EA1475}"/>
                    </a:ext>
                  </a:extLst>
                </p:cNvPr>
                <p:cNvSpPr/>
                <p:nvPr/>
              </p:nvSpPr>
              <p:spPr>
                <a:xfrm>
                  <a:off x="4659775" y="1496850"/>
                  <a:ext cx="833175" cy="1444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327" h="57781" extrusionOk="0">
                      <a:moveTo>
                        <a:pt x="0" y="1"/>
                      </a:moveTo>
                      <a:lnTo>
                        <a:pt x="33326" y="57781"/>
                      </a:lnTo>
                      <a:lnTo>
                        <a:pt x="30886" y="33216"/>
                      </a:lnTo>
                      <a:lnTo>
                        <a:pt x="29666" y="21349"/>
                      </a:lnTo>
                      <a:lnTo>
                        <a:pt x="20018" y="14418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7" name="Google Shape;2894;p62">
                  <a:extLst>
                    <a:ext uri="{FF2B5EF4-FFF2-40B4-BE49-F238E27FC236}">
                      <a16:creationId xmlns:a16="http://schemas.microsoft.com/office/drawing/2014/main" id="{D7FA04FD-2F0C-1538-2E23-CDBFE498FDFD}"/>
                    </a:ext>
                  </a:extLst>
                </p:cNvPr>
                <p:cNvSpPr/>
                <p:nvPr/>
              </p:nvSpPr>
              <p:spPr>
                <a:xfrm>
                  <a:off x="5361225" y="2251000"/>
                  <a:ext cx="126175" cy="12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47" h="5047" extrusionOk="0">
                      <a:moveTo>
                        <a:pt x="1054" y="0"/>
                      </a:moveTo>
                      <a:lnTo>
                        <a:pt x="0" y="3993"/>
                      </a:lnTo>
                      <a:lnTo>
                        <a:pt x="3937" y="5046"/>
                      </a:lnTo>
                      <a:lnTo>
                        <a:pt x="5046" y="1054"/>
                      </a:lnTo>
                      <a:lnTo>
                        <a:pt x="1054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8" name="Google Shape;2895;p62">
                  <a:extLst>
                    <a:ext uri="{FF2B5EF4-FFF2-40B4-BE49-F238E27FC236}">
                      <a16:creationId xmlns:a16="http://schemas.microsoft.com/office/drawing/2014/main" id="{90F6FAEB-81AE-56F7-1182-6CDDAD911811}"/>
                    </a:ext>
                  </a:extLst>
                </p:cNvPr>
                <p:cNvSpPr/>
                <p:nvPr/>
              </p:nvSpPr>
              <p:spPr>
                <a:xfrm>
                  <a:off x="5233675" y="2029175"/>
                  <a:ext cx="124800" cy="12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92" h="5047" extrusionOk="0">
                      <a:moveTo>
                        <a:pt x="1054" y="1"/>
                      </a:moveTo>
                      <a:lnTo>
                        <a:pt x="1" y="3993"/>
                      </a:lnTo>
                      <a:lnTo>
                        <a:pt x="3938" y="5047"/>
                      </a:lnTo>
                      <a:lnTo>
                        <a:pt x="4991" y="1054"/>
                      </a:lnTo>
                      <a:lnTo>
                        <a:pt x="1054" y="1"/>
                      </a:lnTo>
                      <a:close/>
                    </a:path>
                  </a:pathLst>
                </a:custGeom>
                <a:solidFill>
                  <a:srgbClr val="5F8D6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9" name="Google Shape;2896;p62">
                  <a:extLst>
                    <a:ext uri="{FF2B5EF4-FFF2-40B4-BE49-F238E27FC236}">
                      <a16:creationId xmlns:a16="http://schemas.microsoft.com/office/drawing/2014/main" id="{C967D2B8-DFEA-4D12-0424-AF87AF5ACD3F}"/>
                    </a:ext>
                  </a:extLst>
                </p:cNvPr>
                <p:cNvSpPr/>
                <p:nvPr/>
              </p:nvSpPr>
              <p:spPr>
                <a:xfrm>
                  <a:off x="5104750" y="1807375"/>
                  <a:ext cx="124800" cy="124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92" h="4992" extrusionOk="0">
                      <a:moveTo>
                        <a:pt x="1054" y="1"/>
                      </a:moveTo>
                      <a:lnTo>
                        <a:pt x="1" y="3938"/>
                      </a:lnTo>
                      <a:lnTo>
                        <a:pt x="3938" y="4991"/>
                      </a:lnTo>
                      <a:lnTo>
                        <a:pt x="4991" y="1054"/>
                      </a:lnTo>
                      <a:lnTo>
                        <a:pt x="1054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0" name="Google Shape;2897;p62">
                  <a:extLst>
                    <a:ext uri="{FF2B5EF4-FFF2-40B4-BE49-F238E27FC236}">
                      <a16:creationId xmlns:a16="http://schemas.microsoft.com/office/drawing/2014/main" id="{F4CFDA4C-C54A-2835-E775-2FEDDB5E4A47}"/>
                    </a:ext>
                  </a:extLst>
                </p:cNvPr>
                <p:cNvSpPr/>
                <p:nvPr/>
              </p:nvSpPr>
              <p:spPr>
                <a:xfrm>
                  <a:off x="5097825" y="1243175"/>
                  <a:ext cx="834575" cy="1444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383" h="57781" extrusionOk="0">
                      <a:moveTo>
                        <a:pt x="1" y="0"/>
                      </a:moveTo>
                      <a:lnTo>
                        <a:pt x="3660" y="36432"/>
                      </a:lnTo>
                      <a:lnTo>
                        <a:pt x="33382" y="5778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1" name="Google Shape;2898;p62">
                  <a:extLst>
                    <a:ext uri="{FF2B5EF4-FFF2-40B4-BE49-F238E27FC236}">
                      <a16:creationId xmlns:a16="http://schemas.microsoft.com/office/drawing/2014/main" id="{08113D47-2EDC-4181-4157-FA02C5227B4E}"/>
                    </a:ext>
                  </a:extLst>
                </p:cNvPr>
                <p:cNvSpPr/>
                <p:nvPr/>
              </p:nvSpPr>
              <p:spPr>
                <a:xfrm>
                  <a:off x="3992975" y="2167825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close/>
                    </a:path>
                  </a:pathLst>
                </a:custGeom>
                <a:solidFill>
                  <a:srgbClr val="25424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" name="Google Shape;2899;p62">
                  <a:extLst>
                    <a:ext uri="{FF2B5EF4-FFF2-40B4-BE49-F238E27FC236}">
                      <a16:creationId xmlns:a16="http://schemas.microsoft.com/office/drawing/2014/main" id="{5D532031-6B62-1917-DE27-8D3A3525D012}"/>
                    </a:ext>
                  </a:extLst>
                </p:cNvPr>
                <p:cNvSpPr/>
                <p:nvPr/>
              </p:nvSpPr>
              <p:spPr>
                <a:xfrm>
                  <a:off x="3944450" y="2147025"/>
                  <a:ext cx="14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" h="1" extrusionOk="0">
                      <a:moveTo>
                        <a:pt x="56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97C8A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3" name="Google Shape;2900;p62">
                  <a:extLst>
                    <a:ext uri="{FF2B5EF4-FFF2-40B4-BE49-F238E27FC236}">
                      <a16:creationId xmlns:a16="http://schemas.microsoft.com/office/drawing/2014/main" id="{D3401C6D-8B0A-9F31-A617-764680923AEE}"/>
                    </a:ext>
                  </a:extLst>
                </p:cNvPr>
                <p:cNvSpPr/>
                <p:nvPr/>
              </p:nvSpPr>
              <p:spPr>
                <a:xfrm>
                  <a:off x="3992975" y="2167825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close/>
                    </a:path>
                  </a:pathLst>
                </a:custGeom>
                <a:solidFill>
                  <a:srgbClr val="97C8A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" name="Google Shape;2901;p62">
                  <a:extLst>
                    <a:ext uri="{FF2B5EF4-FFF2-40B4-BE49-F238E27FC236}">
                      <a16:creationId xmlns:a16="http://schemas.microsoft.com/office/drawing/2014/main" id="{F7BB3DBF-19CB-3936-ED01-C395BA0FC658}"/>
                    </a:ext>
                  </a:extLst>
                </p:cNvPr>
                <p:cNvSpPr/>
                <p:nvPr/>
              </p:nvSpPr>
              <p:spPr>
                <a:xfrm>
                  <a:off x="4239725" y="2167825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close/>
                    </a:path>
                  </a:pathLst>
                </a:custGeom>
                <a:solidFill>
                  <a:srgbClr val="25424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5" name="Google Shape;2902;p62">
                  <a:extLst>
                    <a:ext uri="{FF2B5EF4-FFF2-40B4-BE49-F238E27FC236}">
                      <a16:creationId xmlns:a16="http://schemas.microsoft.com/office/drawing/2014/main" id="{65BFBE5A-2AEC-1083-67A3-37915C4B5E2C}"/>
                    </a:ext>
                  </a:extLst>
                </p:cNvPr>
                <p:cNvSpPr/>
                <p:nvPr/>
              </p:nvSpPr>
              <p:spPr>
                <a:xfrm>
                  <a:off x="4191200" y="2147025"/>
                  <a:ext cx="14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" h="1" extrusionOk="0">
                      <a:moveTo>
                        <a:pt x="56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97C8A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6" name="Google Shape;2903;p62">
                  <a:extLst>
                    <a:ext uri="{FF2B5EF4-FFF2-40B4-BE49-F238E27FC236}">
                      <a16:creationId xmlns:a16="http://schemas.microsoft.com/office/drawing/2014/main" id="{6C690335-892A-438E-72B2-07A65DA2EE4E}"/>
                    </a:ext>
                  </a:extLst>
                </p:cNvPr>
                <p:cNvSpPr/>
                <p:nvPr/>
              </p:nvSpPr>
              <p:spPr>
                <a:xfrm>
                  <a:off x="4239725" y="2167825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close/>
                    </a:path>
                  </a:pathLst>
                </a:custGeom>
                <a:solidFill>
                  <a:srgbClr val="97C8A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7" name="Google Shape;2904;p62">
                  <a:extLst>
                    <a:ext uri="{FF2B5EF4-FFF2-40B4-BE49-F238E27FC236}">
                      <a16:creationId xmlns:a16="http://schemas.microsoft.com/office/drawing/2014/main" id="{B39B743D-726A-A7F8-9A3F-4414C3E1ADA6}"/>
                    </a:ext>
                  </a:extLst>
                </p:cNvPr>
                <p:cNvSpPr/>
                <p:nvPr/>
              </p:nvSpPr>
              <p:spPr>
                <a:xfrm>
                  <a:off x="4485100" y="2167825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close/>
                    </a:path>
                  </a:pathLst>
                </a:custGeom>
                <a:solidFill>
                  <a:srgbClr val="25424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8" name="Google Shape;2905;p62">
                  <a:extLst>
                    <a:ext uri="{FF2B5EF4-FFF2-40B4-BE49-F238E27FC236}">
                      <a16:creationId xmlns:a16="http://schemas.microsoft.com/office/drawing/2014/main" id="{72C6935F-7549-8B14-F799-51117E6DB177}"/>
                    </a:ext>
                  </a:extLst>
                </p:cNvPr>
                <p:cNvSpPr/>
                <p:nvPr/>
              </p:nvSpPr>
              <p:spPr>
                <a:xfrm>
                  <a:off x="4436575" y="2147025"/>
                  <a:ext cx="14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" h="1" extrusionOk="0">
                      <a:moveTo>
                        <a:pt x="56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97C8A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9" name="Google Shape;2906;p62">
                  <a:extLst>
                    <a:ext uri="{FF2B5EF4-FFF2-40B4-BE49-F238E27FC236}">
                      <a16:creationId xmlns:a16="http://schemas.microsoft.com/office/drawing/2014/main" id="{328410C8-D85E-5A8F-E9AC-EF624DE0911F}"/>
                    </a:ext>
                  </a:extLst>
                </p:cNvPr>
                <p:cNvSpPr/>
                <p:nvPr/>
              </p:nvSpPr>
              <p:spPr>
                <a:xfrm>
                  <a:off x="4485100" y="2167825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close/>
                    </a:path>
                  </a:pathLst>
                </a:custGeom>
                <a:solidFill>
                  <a:srgbClr val="97C8A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pic>
        <p:nvPicPr>
          <p:cNvPr id="166" name="Picture 165">
            <a:extLst>
              <a:ext uri="{FF2B5EF4-FFF2-40B4-BE49-F238E27FC236}">
                <a16:creationId xmlns:a16="http://schemas.microsoft.com/office/drawing/2014/main" id="{6600CC11-4B7C-D100-9A56-26A3382C2D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7361" y="-9277357"/>
            <a:ext cx="8021735" cy="2562023"/>
          </a:xfrm>
          <a:prstGeom prst="rect">
            <a:avLst/>
          </a:prstGeom>
        </p:spPr>
      </p:pic>
      <p:sp>
        <p:nvSpPr>
          <p:cNvPr id="167" name="!!TieuDe">
            <a:extLst>
              <a:ext uri="{FF2B5EF4-FFF2-40B4-BE49-F238E27FC236}">
                <a16:creationId xmlns:a16="http://schemas.microsoft.com/office/drawing/2014/main" id="{C4B6D792-E30D-DE0C-B680-CD7D33551668}"/>
              </a:ext>
            </a:extLst>
          </p:cNvPr>
          <p:cNvSpPr txBox="1">
            <a:spLocks noGrp="1"/>
          </p:cNvSpPr>
          <p:nvPr/>
        </p:nvSpPr>
        <p:spPr>
          <a:xfrm>
            <a:off x="-991941" y="-9903547"/>
            <a:ext cx="7458145" cy="626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latin typeface="Chivo" panose="020B0604020202020204" charset="0"/>
                <a:ea typeface="Chivo" panose="020B0604020202020204" charset="0"/>
                <a:cs typeface="Chivo" panose="020B0604020202020204" charset="0"/>
              </a:rPr>
              <a:t>Trigger triggerDangKyCaTruc:</a:t>
            </a:r>
            <a:endParaRPr sz="1800" b="1">
              <a:latin typeface="Chivo" panose="020B0604020202020204" charset="0"/>
              <a:ea typeface="Chivo" panose="020B0604020202020204" charset="0"/>
              <a:cs typeface="Chiv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66718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oogle Shape;2689;p62">
            <a:extLst>
              <a:ext uri="{FF2B5EF4-FFF2-40B4-BE49-F238E27FC236}">
                <a16:creationId xmlns:a16="http://schemas.microsoft.com/office/drawing/2014/main" id="{665BB100-9C15-2400-236E-BC0F4BC74B7B}"/>
              </a:ext>
            </a:extLst>
          </p:cNvPr>
          <p:cNvGrpSpPr/>
          <p:nvPr/>
        </p:nvGrpSpPr>
        <p:grpSpPr>
          <a:xfrm rot="16200000">
            <a:off x="1149181" y="1840834"/>
            <a:ext cx="2026369" cy="1461832"/>
            <a:chOff x="4571973" y="1401544"/>
            <a:chExt cx="2203293" cy="1589466"/>
          </a:xfrm>
        </p:grpSpPr>
        <p:sp>
          <p:nvSpPr>
            <p:cNvPr id="4" name="Google Shape;2690;p62">
              <a:extLst>
                <a:ext uri="{FF2B5EF4-FFF2-40B4-BE49-F238E27FC236}">
                  <a16:creationId xmlns:a16="http://schemas.microsoft.com/office/drawing/2014/main" id="{5222F7B3-363E-91C7-7EFC-D1B8D4815466}"/>
                </a:ext>
              </a:extLst>
            </p:cNvPr>
            <p:cNvSpPr/>
            <p:nvPr/>
          </p:nvSpPr>
          <p:spPr>
            <a:xfrm>
              <a:off x="4571973" y="1401544"/>
              <a:ext cx="2203293" cy="1589466"/>
            </a:xfrm>
            <a:custGeom>
              <a:avLst/>
              <a:gdLst/>
              <a:ahLst/>
              <a:cxnLst/>
              <a:rect l="l" t="t" r="r" b="b"/>
              <a:pathLst>
                <a:path w="123089" h="88797" extrusionOk="0">
                  <a:moveTo>
                    <a:pt x="22917" y="0"/>
                  </a:moveTo>
                  <a:cubicBezTo>
                    <a:pt x="10208" y="0"/>
                    <a:pt x="1" y="10241"/>
                    <a:pt x="1" y="22916"/>
                  </a:cubicBezTo>
                  <a:lnTo>
                    <a:pt x="1" y="65847"/>
                  </a:lnTo>
                  <a:cubicBezTo>
                    <a:pt x="1" y="78556"/>
                    <a:pt x="10208" y="88797"/>
                    <a:pt x="22917" y="88797"/>
                  </a:cubicBezTo>
                  <a:lnTo>
                    <a:pt x="100172" y="88797"/>
                  </a:lnTo>
                  <a:cubicBezTo>
                    <a:pt x="112881" y="88797"/>
                    <a:pt x="123089" y="78556"/>
                    <a:pt x="123089" y="65847"/>
                  </a:cubicBezTo>
                  <a:lnTo>
                    <a:pt x="123089" y="22916"/>
                  </a:lnTo>
                  <a:cubicBezTo>
                    <a:pt x="123089" y="10241"/>
                    <a:pt x="112881" y="0"/>
                    <a:pt x="1001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2691;p62">
              <a:extLst>
                <a:ext uri="{FF2B5EF4-FFF2-40B4-BE49-F238E27FC236}">
                  <a16:creationId xmlns:a16="http://schemas.microsoft.com/office/drawing/2014/main" id="{20228DBF-D099-A780-1B0F-A2F840B5B9E7}"/>
                </a:ext>
              </a:extLst>
            </p:cNvPr>
            <p:cNvSpPr/>
            <p:nvPr/>
          </p:nvSpPr>
          <p:spPr>
            <a:xfrm>
              <a:off x="4683633" y="1513186"/>
              <a:ext cx="1979973" cy="1365573"/>
            </a:xfrm>
            <a:custGeom>
              <a:avLst/>
              <a:gdLst/>
              <a:ahLst/>
              <a:cxnLst/>
              <a:rect l="l" t="t" r="r" b="b"/>
              <a:pathLst>
                <a:path w="110613" h="76289" extrusionOk="0">
                  <a:moveTo>
                    <a:pt x="16679" y="1"/>
                  </a:moveTo>
                  <a:cubicBezTo>
                    <a:pt x="7439" y="1"/>
                    <a:pt x="1" y="7440"/>
                    <a:pt x="1" y="16679"/>
                  </a:cubicBezTo>
                  <a:lnTo>
                    <a:pt x="1" y="59610"/>
                  </a:lnTo>
                  <a:cubicBezTo>
                    <a:pt x="1" y="68850"/>
                    <a:pt x="7439" y="76289"/>
                    <a:pt x="16679" y="76289"/>
                  </a:cubicBezTo>
                  <a:lnTo>
                    <a:pt x="93934" y="76289"/>
                  </a:lnTo>
                  <a:cubicBezTo>
                    <a:pt x="103174" y="76289"/>
                    <a:pt x="110613" y="68850"/>
                    <a:pt x="110613" y="59610"/>
                  </a:cubicBezTo>
                  <a:lnTo>
                    <a:pt x="110613" y="16679"/>
                  </a:lnTo>
                  <a:cubicBezTo>
                    <a:pt x="110613" y="7440"/>
                    <a:pt x="103174" y="1"/>
                    <a:pt x="939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2692;p62">
              <a:extLst>
                <a:ext uri="{FF2B5EF4-FFF2-40B4-BE49-F238E27FC236}">
                  <a16:creationId xmlns:a16="http://schemas.microsoft.com/office/drawing/2014/main" id="{F35BD4CE-3F2E-2D4E-7D5D-002F23EB6406}"/>
                </a:ext>
              </a:extLst>
            </p:cNvPr>
            <p:cNvSpPr/>
            <p:nvPr/>
          </p:nvSpPr>
          <p:spPr>
            <a:xfrm>
              <a:off x="4683633" y="1513794"/>
              <a:ext cx="1384672" cy="1364964"/>
            </a:xfrm>
            <a:custGeom>
              <a:avLst/>
              <a:gdLst/>
              <a:ahLst/>
              <a:cxnLst/>
              <a:rect l="l" t="t" r="r" b="b"/>
              <a:pathLst>
                <a:path w="77356" h="76255" fill="none" extrusionOk="0">
                  <a:moveTo>
                    <a:pt x="77356" y="76255"/>
                  </a:moveTo>
                  <a:lnTo>
                    <a:pt x="16679" y="76255"/>
                  </a:lnTo>
                  <a:cubicBezTo>
                    <a:pt x="7473" y="76255"/>
                    <a:pt x="1" y="68816"/>
                    <a:pt x="1" y="59576"/>
                  </a:cubicBezTo>
                  <a:lnTo>
                    <a:pt x="1" y="16679"/>
                  </a:lnTo>
                  <a:cubicBezTo>
                    <a:pt x="1" y="7439"/>
                    <a:pt x="7473" y="0"/>
                    <a:pt x="16679" y="0"/>
                  </a:cubicBez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2693;p62">
              <a:extLst>
                <a:ext uri="{FF2B5EF4-FFF2-40B4-BE49-F238E27FC236}">
                  <a16:creationId xmlns:a16="http://schemas.microsoft.com/office/drawing/2014/main" id="{4BDCBAF4-9F14-403D-259E-6B1DF8A5356D}"/>
                </a:ext>
              </a:extLst>
            </p:cNvPr>
            <p:cNvSpPr/>
            <p:nvPr/>
          </p:nvSpPr>
          <p:spPr>
            <a:xfrm>
              <a:off x="5882002" y="1698737"/>
              <a:ext cx="759515" cy="740559"/>
            </a:xfrm>
            <a:custGeom>
              <a:avLst/>
              <a:gdLst/>
              <a:ahLst/>
              <a:cxnLst/>
              <a:rect l="l" t="t" r="r" b="b"/>
              <a:pathLst>
                <a:path w="42431" h="41372" extrusionOk="0">
                  <a:moveTo>
                    <a:pt x="8363" y="0"/>
                  </a:moveTo>
                  <a:cubicBezTo>
                    <a:pt x="6840" y="0"/>
                    <a:pt x="5321" y="592"/>
                    <a:pt x="4170" y="1777"/>
                  </a:cubicBezTo>
                  <a:lnTo>
                    <a:pt x="0" y="5980"/>
                  </a:lnTo>
                  <a:lnTo>
                    <a:pt x="1802" y="7748"/>
                  </a:lnTo>
                  <a:lnTo>
                    <a:pt x="4670" y="4846"/>
                  </a:lnTo>
                  <a:lnTo>
                    <a:pt x="37060" y="36702"/>
                  </a:lnTo>
                  <a:lnTo>
                    <a:pt x="34192" y="39604"/>
                  </a:lnTo>
                  <a:lnTo>
                    <a:pt x="35993" y="41372"/>
                  </a:lnTo>
                  <a:lnTo>
                    <a:pt x="40162" y="37136"/>
                  </a:lnTo>
                  <a:cubicBezTo>
                    <a:pt x="42431" y="34834"/>
                    <a:pt x="42397" y="31098"/>
                    <a:pt x="40096" y="28830"/>
                  </a:cubicBezTo>
                  <a:lnTo>
                    <a:pt x="12476" y="1677"/>
                  </a:lnTo>
                  <a:cubicBezTo>
                    <a:pt x="11325" y="559"/>
                    <a:pt x="9843" y="0"/>
                    <a:pt x="836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694;p62">
              <a:extLst>
                <a:ext uri="{FF2B5EF4-FFF2-40B4-BE49-F238E27FC236}">
                  <a16:creationId xmlns:a16="http://schemas.microsoft.com/office/drawing/2014/main" id="{4AF35ED9-3466-8C75-6970-2EA2783E0F65}"/>
                </a:ext>
              </a:extLst>
            </p:cNvPr>
            <p:cNvSpPr/>
            <p:nvPr/>
          </p:nvSpPr>
          <p:spPr>
            <a:xfrm>
              <a:off x="5607936" y="1770087"/>
              <a:ext cx="956558" cy="949255"/>
            </a:xfrm>
            <a:custGeom>
              <a:avLst/>
              <a:gdLst/>
              <a:ahLst/>
              <a:cxnLst/>
              <a:rect l="l" t="t" r="r" b="b"/>
              <a:pathLst>
                <a:path w="53439" h="53031" extrusionOk="0">
                  <a:moveTo>
                    <a:pt x="21787" y="1"/>
                  </a:moveTo>
                  <a:cubicBezTo>
                    <a:pt x="21179" y="1"/>
                    <a:pt x="20574" y="234"/>
                    <a:pt x="20115" y="693"/>
                  </a:cubicBezTo>
                  <a:lnTo>
                    <a:pt x="1" y="21141"/>
                  </a:lnTo>
                  <a:lnTo>
                    <a:pt x="32390" y="53030"/>
                  </a:lnTo>
                  <a:lnTo>
                    <a:pt x="52505" y="32582"/>
                  </a:lnTo>
                  <a:cubicBezTo>
                    <a:pt x="53439" y="31682"/>
                    <a:pt x="53405" y="30181"/>
                    <a:pt x="52471" y="29247"/>
                  </a:cubicBezTo>
                  <a:lnTo>
                    <a:pt x="23417" y="660"/>
                  </a:lnTo>
                  <a:cubicBezTo>
                    <a:pt x="22959" y="218"/>
                    <a:pt x="22372" y="1"/>
                    <a:pt x="217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695;p62">
              <a:extLst>
                <a:ext uri="{FF2B5EF4-FFF2-40B4-BE49-F238E27FC236}">
                  <a16:creationId xmlns:a16="http://schemas.microsoft.com/office/drawing/2014/main" id="{EC055D6D-FD8F-6BA2-9F35-BE2547A1A5A5}"/>
                </a:ext>
              </a:extLst>
            </p:cNvPr>
            <p:cNvSpPr/>
            <p:nvPr/>
          </p:nvSpPr>
          <p:spPr>
            <a:xfrm>
              <a:off x="5802580" y="1836818"/>
              <a:ext cx="691459" cy="684281"/>
            </a:xfrm>
            <a:custGeom>
              <a:avLst/>
              <a:gdLst/>
              <a:ahLst/>
              <a:cxnLst/>
              <a:rect l="l" t="t" r="r" b="b"/>
              <a:pathLst>
                <a:path w="38629" h="38228" extrusionOk="0">
                  <a:moveTo>
                    <a:pt x="6239" y="0"/>
                  </a:moveTo>
                  <a:lnTo>
                    <a:pt x="1" y="6338"/>
                  </a:lnTo>
                  <a:lnTo>
                    <a:pt x="32391" y="38228"/>
                  </a:lnTo>
                  <a:lnTo>
                    <a:pt x="38629" y="31890"/>
                  </a:lnTo>
                  <a:lnTo>
                    <a:pt x="6239" y="0"/>
                  </a:lnTo>
                  <a:close/>
                </a:path>
              </a:pathLst>
            </a:custGeom>
            <a:solidFill>
              <a:srgbClr val="E38C45">
                <a:alpha val="32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696;p62">
              <a:extLst>
                <a:ext uri="{FF2B5EF4-FFF2-40B4-BE49-F238E27FC236}">
                  <a16:creationId xmlns:a16="http://schemas.microsoft.com/office/drawing/2014/main" id="{DFB7A4D0-CE4C-9F79-69C0-A1BC15966721}"/>
                </a:ext>
              </a:extLst>
            </p:cNvPr>
            <p:cNvSpPr/>
            <p:nvPr/>
          </p:nvSpPr>
          <p:spPr>
            <a:xfrm>
              <a:off x="5705866" y="2004004"/>
              <a:ext cx="623976" cy="615026"/>
            </a:xfrm>
            <a:custGeom>
              <a:avLst/>
              <a:gdLst/>
              <a:ahLst/>
              <a:cxnLst/>
              <a:rect l="l" t="t" r="r" b="b"/>
              <a:pathLst>
                <a:path w="34859" h="34359" extrusionOk="0">
                  <a:moveTo>
                    <a:pt x="2469" y="1"/>
                  </a:moveTo>
                  <a:lnTo>
                    <a:pt x="0" y="2469"/>
                  </a:lnTo>
                  <a:lnTo>
                    <a:pt x="32390" y="34358"/>
                  </a:lnTo>
                  <a:lnTo>
                    <a:pt x="34858" y="31890"/>
                  </a:lnTo>
                  <a:lnTo>
                    <a:pt x="2469" y="1"/>
                  </a:lnTo>
                  <a:close/>
                </a:path>
              </a:pathLst>
            </a:custGeom>
            <a:solidFill>
              <a:srgbClr val="E38C45">
                <a:alpha val="32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2697;p62">
              <a:extLst>
                <a:ext uri="{FF2B5EF4-FFF2-40B4-BE49-F238E27FC236}">
                  <a16:creationId xmlns:a16="http://schemas.microsoft.com/office/drawing/2014/main" id="{BC87A2D2-6E1E-588E-ED3C-A439422B3F74}"/>
                </a:ext>
              </a:extLst>
            </p:cNvPr>
            <p:cNvSpPr/>
            <p:nvPr/>
          </p:nvSpPr>
          <p:spPr>
            <a:xfrm>
              <a:off x="6021121" y="2440352"/>
              <a:ext cx="97949" cy="37894"/>
            </a:xfrm>
            <a:custGeom>
              <a:avLst/>
              <a:gdLst/>
              <a:ahLst/>
              <a:cxnLst/>
              <a:rect l="l" t="t" r="r" b="b"/>
              <a:pathLst>
                <a:path w="5472" h="2117" extrusionOk="0">
                  <a:moveTo>
                    <a:pt x="919" y="0"/>
                  </a:moveTo>
                  <a:cubicBezTo>
                    <a:pt x="440" y="0"/>
                    <a:pt x="65" y="380"/>
                    <a:pt x="34" y="875"/>
                  </a:cubicBezTo>
                  <a:cubicBezTo>
                    <a:pt x="1" y="1375"/>
                    <a:pt x="368" y="1809"/>
                    <a:pt x="901" y="1876"/>
                  </a:cubicBezTo>
                  <a:lnTo>
                    <a:pt x="4437" y="2109"/>
                  </a:lnTo>
                  <a:cubicBezTo>
                    <a:pt x="4474" y="2114"/>
                    <a:pt x="4511" y="2116"/>
                    <a:pt x="4547" y="2116"/>
                  </a:cubicBezTo>
                  <a:cubicBezTo>
                    <a:pt x="5004" y="2116"/>
                    <a:pt x="5407" y="1739"/>
                    <a:pt x="5438" y="1275"/>
                  </a:cubicBezTo>
                  <a:cubicBezTo>
                    <a:pt x="5471" y="741"/>
                    <a:pt x="5104" y="308"/>
                    <a:pt x="4571" y="274"/>
                  </a:cubicBezTo>
                  <a:lnTo>
                    <a:pt x="1035" y="8"/>
                  </a:lnTo>
                  <a:cubicBezTo>
                    <a:pt x="996" y="3"/>
                    <a:pt x="957" y="0"/>
                    <a:pt x="9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698;p62">
              <a:extLst>
                <a:ext uri="{FF2B5EF4-FFF2-40B4-BE49-F238E27FC236}">
                  <a16:creationId xmlns:a16="http://schemas.microsoft.com/office/drawing/2014/main" id="{A6E5042D-F7F6-FDE6-BE94-AEF9F3F50A48}"/>
                </a:ext>
              </a:extLst>
            </p:cNvPr>
            <p:cNvSpPr/>
            <p:nvPr/>
          </p:nvSpPr>
          <p:spPr>
            <a:xfrm>
              <a:off x="6384151" y="2272558"/>
              <a:ext cx="43604" cy="96427"/>
            </a:xfrm>
            <a:custGeom>
              <a:avLst/>
              <a:gdLst/>
              <a:ahLst/>
              <a:cxnLst/>
              <a:rect l="l" t="t" r="r" b="b"/>
              <a:pathLst>
                <a:path w="2436" h="5387" extrusionOk="0">
                  <a:moveTo>
                    <a:pt x="1451" y="0"/>
                  </a:moveTo>
                  <a:cubicBezTo>
                    <a:pt x="997" y="0"/>
                    <a:pt x="596" y="348"/>
                    <a:pt x="535" y="809"/>
                  </a:cubicBezTo>
                  <a:lnTo>
                    <a:pt x="68" y="4345"/>
                  </a:lnTo>
                  <a:cubicBezTo>
                    <a:pt x="1" y="4845"/>
                    <a:pt x="368" y="5312"/>
                    <a:pt x="901" y="5379"/>
                  </a:cubicBezTo>
                  <a:cubicBezTo>
                    <a:pt x="941" y="5384"/>
                    <a:pt x="980" y="5387"/>
                    <a:pt x="1019" y="5387"/>
                  </a:cubicBezTo>
                  <a:cubicBezTo>
                    <a:pt x="1473" y="5387"/>
                    <a:pt x="1874" y="5039"/>
                    <a:pt x="1936" y="4578"/>
                  </a:cubicBezTo>
                  <a:lnTo>
                    <a:pt x="2369" y="1042"/>
                  </a:lnTo>
                  <a:cubicBezTo>
                    <a:pt x="2436" y="542"/>
                    <a:pt x="2069" y="75"/>
                    <a:pt x="1569" y="8"/>
                  </a:cubicBezTo>
                  <a:cubicBezTo>
                    <a:pt x="1529" y="3"/>
                    <a:pt x="1490" y="0"/>
                    <a:pt x="14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699;p62">
              <a:extLst>
                <a:ext uri="{FF2B5EF4-FFF2-40B4-BE49-F238E27FC236}">
                  <a16:creationId xmlns:a16="http://schemas.microsoft.com/office/drawing/2014/main" id="{C3DF552E-83A1-3B23-CE91-FF93F6F543BF}"/>
                </a:ext>
              </a:extLst>
            </p:cNvPr>
            <p:cNvSpPr/>
            <p:nvPr/>
          </p:nvSpPr>
          <p:spPr>
            <a:xfrm>
              <a:off x="6096964" y="2237474"/>
              <a:ext cx="78223" cy="82644"/>
            </a:xfrm>
            <a:custGeom>
              <a:avLst/>
              <a:gdLst/>
              <a:ahLst/>
              <a:cxnLst/>
              <a:rect l="l" t="t" r="r" b="b"/>
              <a:pathLst>
                <a:path w="4370" h="4617" extrusionOk="0">
                  <a:moveTo>
                    <a:pt x="3311" y="1"/>
                  </a:moveTo>
                  <a:cubicBezTo>
                    <a:pt x="3048" y="1"/>
                    <a:pt x="2789" y="110"/>
                    <a:pt x="2602" y="334"/>
                  </a:cubicBezTo>
                  <a:lnTo>
                    <a:pt x="334" y="3102"/>
                  </a:lnTo>
                  <a:cubicBezTo>
                    <a:pt x="0" y="3469"/>
                    <a:pt x="67" y="4070"/>
                    <a:pt x="467" y="4403"/>
                  </a:cubicBezTo>
                  <a:cubicBezTo>
                    <a:pt x="640" y="4548"/>
                    <a:pt x="850" y="4617"/>
                    <a:pt x="1058" y="4617"/>
                  </a:cubicBezTo>
                  <a:cubicBezTo>
                    <a:pt x="1330" y="4617"/>
                    <a:pt x="1598" y="4497"/>
                    <a:pt x="1768" y="4270"/>
                  </a:cubicBezTo>
                  <a:lnTo>
                    <a:pt x="4036" y="1535"/>
                  </a:lnTo>
                  <a:cubicBezTo>
                    <a:pt x="4370" y="1134"/>
                    <a:pt x="4303" y="534"/>
                    <a:pt x="3903" y="200"/>
                  </a:cubicBezTo>
                  <a:cubicBezTo>
                    <a:pt x="3727" y="68"/>
                    <a:pt x="3518" y="1"/>
                    <a:pt x="3311" y="1"/>
                  </a:cubicBezTo>
                  <a:close/>
                </a:path>
              </a:pathLst>
            </a:custGeom>
            <a:solidFill>
              <a:srgbClr val="E38C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700;p62">
              <a:extLst>
                <a:ext uri="{FF2B5EF4-FFF2-40B4-BE49-F238E27FC236}">
                  <a16:creationId xmlns:a16="http://schemas.microsoft.com/office/drawing/2014/main" id="{006813F0-4BE2-D1B4-3D8F-567454D3B555}"/>
                </a:ext>
              </a:extLst>
            </p:cNvPr>
            <p:cNvSpPr/>
            <p:nvPr/>
          </p:nvSpPr>
          <p:spPr>
            <a:xfrm>
              <a:off x="5732126" y="2098587"/>
              <a:ext cx="60323" cy="93277"/>
            </a:xfrm>
            <a:custGeom>
              <a:avLst/>
              <a:gdLst/>
              <a:ahLst/>
              <a:cxnLst/>
              <a:rect l="l" t="t" r="r" b="b"/>
              <a:pathLst>
                <a:path w="3370" h="5211" extrusionOk="0">
                  <a:moveTo>
                    <a:pt x="1043" y="0"/>
                  </a:moveTo>
                  <a:cubicBezTo>
                    <a:pt x="940" y="0"/>
                    <a:pt x="836" y="18"/>
                    <a:pt x="735" y="54"/>
                  </a:cubicBezTo>
                  <a:cubicBezTo>
                    <a:pt x="234" y="254"/>
                    <a:pt x="1" y="788"/>
                    <a:pt x="168" y="1255"/>
                  </a:cubicBezTo>
                  <a:lnTo>
                    <a:pt x="1435" y="4590"/>
                  </a:lnTo>
                  <a:cubicBezTo>
                    <a:pt x="1566" y="4982"/>
                    <a:pt x="1922" y="5211"/>
                    <a:pt x="2311" y="5211"/>
                  </a:cubicBezTo>
                  <a:cubicBezTo>
                    <a:pt x="2418" y="5211"/>
                    <a:pt x="2528" y="5193"/>
                    <a:pt x="2636" y="5157"/>
                  </a:cubicBezTo>
                  <a:cubicBezTo>
                    <a:pt x="3103" y="4957"/>
                    <a:pt x="3370" y="4423"/>
                    <a:pt x="3170" y="3956"/>
                  </a:cubicBezTo>
                  <a:lnTo>
                    <a:pt x="1936" y="621"/>
                  </a:lnTo>
                  <a:cubicBezTo>
                    <a:pt x="1779" y="229"/>
                    <a:pt x="1417" y="0"/>
                    <a:pt x="1043" y="0"/>
                  </a:cubicBezTo>
                  <a:close/>
                </a:path>
              </a:pathLst>
            </a:custGeom>
            <a:solidFill>
              <a:srgbClr val="8130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2701;p62">
              <a:extLst>
                <a:ext uri="{FF2B5EF4-FFF2-40B4-BE49-F238E27FC236}">
                  <a16:creationId xmlns:a16="http://schemas.microsoft.com/office/drawing/2014/main" id="{00CCA086-9EC2-9738-6898-BEDA78133D4E}"/>
                </a:ext>
              </a:extLst>
            </p:cNvPr>
            <p:cNvSpPr/>
            <p:nvPr/>
          </p:nvSpPr>
          <p:spPr>
            <a:xfrm>
              <a:off x="5873643" y="2019452"/>
              <a:ext cx="83611" cy="77346"/>
            </a:xfrm>
            <a:custGeom>
              <a:avLst/>
              <a:gdLst/>
              <a:ahLst/>
              <a:cxnLst/>
              <a:rect l="l" t="t" r="r" b="b"/>
              <a:pathLst>
                <a:path w="4671" h="4321" extrusionOk="0">
                  <a:moveTo>
                    <a:pt x="3650" y="0"/>
                  </a:moveTo>
                  <a:cubicBezTo>
                    <a:pt x="3409" y="0"/>
                    <a:pt x="3165" y="92"/>
                    <a:pt x="2969" y="272"/>
                  </a:cubicBezTo>
                  <a:lnTo>
                    <a:pt x="401" y="2707"/>
                  </a:lnTo>
                  <a:cubicBezTo>
                    <a:pt x="34" y="3040"/>
                    <a:pt x="0" y="3641"/>
                    <a:pt x="367" y="4041"/>
                  </a:cubicBezTo>
                  <a:cubicBezTo>
                    <a:pt x="538" y="4229"/>
                    <a:pt x="779" y="4321"/>
                    <a:pt x="1027" y="4321"/>
                  </a:cubicBezTo>
                  <a:cubicBezTo>
                    <a:pt x="1263" y="4321"/>
                    <a:pt x="1506" y="4237"/>
                    <a:pt x="1702" y="4074"/>
                  </a:cubicBezTo>
                  <a:lnTo>
                    <a:pt x="4270" y="1639"/>
                  </a:lnTo>
                  <a:cubicBezTo>
                    <a:pt x="4670" y="1272"/>
                    <a:pt x="4670" y="672"/>
                    <a:pt x="4337" y="305"/>
                  </a:cubicBezTo>
                  <a:cubicBezTo>
                    <a:pt x="4149" y="101"/>
                    <a:pt x="3901" y="0"/>
                    <a:pt x="3650" y="0"/>
                  </a:cubicBezTo>
                  <a:close/>
                </a:path>
              </a:pathLst>
            </a:custGeom>
            <a:solidFill>
              <a:srgbClr val="E38C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702;p62">
              <a:extLst>
                <a:ext uri="{FF2B5EF4-FFF2-40B4-BE49-F238E27FC236}">
                  <a16:creationId xmlns:a16="http://schemas.microsoft.com/office/drawing/2014/main" id="{83611729-854B-2F7F-DAA2-321918B6A770}"/>
                </a:ext>
              </a:extLst>
            </p:cNvPr>
            <p:cNvSpPr/>
            <p:nvPr/>
          </p:nvSpPr>
          <p:spPr>
            <a:xfrm>
              <a:off x="5882593" y="2239854"/>
              <a:ext cx="36444" cy="36444"/>
            </a:xfrm>
            <a:custGeom>
              <a:avLst/>
              <a:gdLst/>
              <a:ahLst/>
              <a:cxnLst/>
              <a:rect l="l" t="t" r="r" b="b"/>
              <a:pathLst>
                <a:path w="2036" h="2036" extrusionOk="0">
                  <a:moveTo>
                    <a:pt x="2002" y="1"/>
                  </a:moveTo>
                  <a:lnTo>
                    <a:pt x="1" y="34"/>
                  </a:lnTo>
                  <a:lnTo>
                    <a:pt x="1" y="2035"/>
                  </a:lnTo>
                  <a:lnTo>
                    <a:pt x="2036" y="2002"/>
                  </a:lnTo>
                  <a:lnTo>
                    <a:pt x="2002" y="1"/>
                  </a:lnTo>
                  <a:close/>
                </a:path>
              </a:pathLst>
            </a:custGeom>
            <a:solidFill>
              <a:srgbClr val="7D94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703;p62">
              <a:extLst>
                <a:ext uri="{FF2B5EF4-FFF2-40B4-BE49-F238E27FC236}">
                  <a16:creationId xmlns:a16="http://schemas.microsoft.com/office/drawing/2014/main" id="{701D20D1-F6DC-0727-3384-7148C102C977}"/>
                </a:ext>
              </a:extLst>
            </p:cNvPr>
            <p:cNvSpPr/>
            <p:nvPr/>
          </p:nvSpPr>
          <p:spPr>
            <a:xfrm>
              <a:off x="5991264" y="1912052"/>
              <a:ext cx="36444" cy="36444"/>
            </a:xfrm>
            <a:custGeom>
              <a:avLst/>
              <a:gdLst/>
              <a:ahLst/>
              <a:cxnLst/>
              <a:rect l="l" t="t" r="r" b="b"/>
              <a:pathLst>
                <a:path w="2036" h="2036" extrusionOk="0">
                  <a:moveTo>
                    <a:pt x="2002" y="0"/>
                  </a:moveTo>
                  <a:lnTo>
                    <a:pt x="1" y="34"/>
                  </a:lnTo>
                  <a:lnTo>
                    <a:pt x="34" y="2035"/>
                  </a:lnTo>
                  <a:lnTo>
                    <a:pt x="2036" y="2002"/>
                  </a:lnTo>
                  <a:lnTo>
                    <a:pt x="200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704;p62">
              <a:extLst>
                <a:ext uri="{FF2B5EF4-FFF2-40B4-BE49-F238E27FC236}">
                  <a16:creationId xmlns:a16="http://schemas.microsoft.com/office/drawing/2014/main" id="{C42E78B7-A808-CE9E-26D0-C6938CD0ED4B}"/>
                </a:ext>
              </a:extLst>
            </p:cNvPr>
            <p:cNvSpPr/>
            <p:nvPr/>
          </p:nvSpPr>
          <p:spPr>
            <a:xfrm>
              <a:off x="6306537" y="2211787"/>
              <a:ext cx="36444" cy="36444"/>
            </a:xfrm>
            <a:custGeom>
              <a:avLst/>
              <a:gdLst/>
              <a:ahLst/>
              <a:cxnLst/>
              <a:rect l="l" t="t" r="r" b="b"/>
              <a:pathLst>
                <a:path w="2036" h="2036" extrusionOk="0">
                  <a:moveTo>
                    <a:pt x="2035" y="1"/>
                  </a:moveTo>
                  <a:lnTo>
                    <a:pt x="0" y="34"/>
                  </a:lnTo>
                  <a:lnTo>
                    <a:pt x="34" y="2036"/>
                  </a:lnTo>
                  <a:lnTo>
                    <a:pt x="2035" y="2002"/>
                  </a:lnTo>
                  <a:lnTo>
                    <a:pt x="203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705;p62">
              <a:extLst>
                <a:ext uri="{FF2B5EF4-FFF2-40B4-BE49-F238E27FC236}">
                  <a16:creationId xmlns:a16="http://schemas.microsoft.com/office/drawing/2014/main" id="{381A9210-B5FC-6A72-717E-D69FFF783048}"/>
                </a:ext>
              </a:extLst>
            </p:cNvPr>
            <p:cNvSpPr/>
            <p:nvPr/>
          </p:nvSpPr>
          <p:spPr>
            <a:xfrm>
              <a:off x="6188307" y="2515120"/>
              <a:ext cx="36444" cy="35836"/>
            </a:xfrm>
            <a:custGeom>
              <a:avLst/>
              <a:gdLst/>
              <a:ahLst/>
              <a:cxnLst/>
              <a:rect l="l" t="t" r="r" b="b"/>
              <a:pathLst>
                <a:path w="2036" h="2002" extrusionOk="0">
                  <a:moveTo>
                    <a:pt x="1" y="0"/>
                  </a:moveTo>
                  <a:lnTo>
                    <a:pt x="34" y="2002"/>
                  </a:lnTo>
                  <a:lnTo>
                    <a:pt x="2035" y="2002"/>
                  </a:lnTo>
                  <a:lnTo>
                    <a:pt x="200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706;p62">
              <a:extLst>
                <a:ext uri="{FF2B5EF4-FFF2-40B4-BE49-F238E27FC236}">
                  <a16:creationId xmlns:a16="http://schemas.microsoft.com/office/drawing/2014/main" id="{8B19CAB8-AB57-4476-BED9-A528B57CAD83}"/>
                </a:ext>
              </a:extLst>
            </p:cNvPr>
            <p:cNvSpPr/>
            <p:nvPr/>
          </p:nvSpPr>
          <p:spPr>
            <a:xfrm>
              <a:off x="5436579" y="1698737"/>
              <a:ext cx="758906" cy="740559"/>
            </a:xfrm>
            <a:custGeom>
              <a:avLst/>
              <a:gdLst/>
              <a:ahLst/>
              <a:cxnLst/>
              <a:rect l="l" t="t" r="r" b="b"/>
              <a:pathLst>
                <a:path w="42397" h="41372" extrusionOk="0">
                  <a:moveTo>
                    <a:pt x="8363" y="0"/>
                  </a:moveTo>
                  <a:cubicBezTo>
                    <a:pt x="6840" y="0"/>
                    <a:pt x="5320" y="592"/>
                    <a:pt x="4170" y="1777"/>
                  </a:cubicBezTo>
                  <a:lnTo>
                    <a:pt x="0" y="5980"/>
                  </a:lnTo>
                  <a:lnTo>
                    <a:pt x="1768" y="7748"/>
                  </a:lnTo>
                  <a:lnTo>
                    <a:pt x="4637" y="4846"/>
                  </a:lnTo>
                  <a:lnTo>
                    <a:pt x="37026" y="36702"/>
                  </a:lnTo>
                  <a:lnTo>
                    <a:pt x="34158" y="39604"/>
                  </a:lnTo>
                  <a:lnTo>
                    <a:pt x="35959" y="41372"/>
                  </a:lnTo>
                  <a:lnTo>
                    <a:pt x="40129" y="37136"/>
                  </a:lnTo>
                  <a:cubicBezTo>
                    <a:pt x="42397" y="34834"/>
                    <a:pt x="42364" y="31131"/>
                    <a:pt x="40062" y="28830"/>
                  </a:cubicBezTo>
                  <a:lnTo>
                    <a:pt x="12476" y="1677"/>
                  </a:lnTo>
                  <a:cubicBezTo>
                    <a:pt x="11325" y="559"/>
                    <a:pt x="9842" y="0"/>
                    <a:pt x="836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707;p62">
              <a:extLst>
                <a:ext uri="{FF2B5EF4-FFF2-40B4-BE49-F238E27FC236}">
                  <a16:creationId xmlns:a16="http://schemas.microsoft.com/office/drawing/2014/main" id="{F6417EA6-576F-21E7-B19F-E3B474FECA0A}"/>
                </a:ext>
              </a:extLst>
            </p:cNvPr>
            <p:cNvSpPr/>
            <p:nvPr/>
          </p:nvSpPr>
          <p:spPr>
            <a:xfrm>
              <a:off x="5161903" y="1770087"/>
              <a:ext cx="956558" cy="949255"/>
            </a:xfrm>
            <a:custGeom>
              <a:avLst/>
              <a:gdLst/>
              <a:ahLst/>
              <a:cxnLst/>
              <a:rect l="l" t="t" r="r" b="b"/>
              <a:pathLst>
                <a:path w="53439" h="53031" extrusionOk="0">
                  <a:moveTo>
                    <a:pt x="21804" y="1"/>
                  </a:moveTo>
                  <a:cubicBezTo>
                    <a:pt x="21188" y="1"/>
                    <a:pt x="20574" y="234"/>
                    <a:pt x="20115" y="693"/>
                  </a:cubicBezTo>
                  <a:lnTo>
                    <a:pt x="1" y="21141"/>
                  </a:lnTo>
                  <a:lnTo>
                    <a:pt x="32424" y="53030"/>
                  </a:lnTo>
                  <a:lnTo>
                    <a:pt x="52505" y="32582"/>
                  </a:lnTo>
                  <a:cubicBezTo>
                    <a:pt x="53439" y="31682"/>
                    <a:pt x="53439" y="30181"/>
                    <a:pt x="52505" y="29247"/>
                  </a:cubicBezTo>
                  <a:lnTo>
                    <a:pt x="23451" y="660"/>
                  </a:lnTo>
                  <a:cubicBezTo>
                    <a:pt x="22992" y="218"/>
                    <a:pt x="22398" y="1"/>
                    <a:pt x="218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708;p62">
              <a:extLst>
                <a:ext uri="{FF2B5EF4-FFF2-40B4-BE49-F238E27FC236}">
                  <a16:creationId xmlns:a16="http://schemas.microsoft.com/office/drawing/2014/main" id="{DE163784-7EE6-0036-6033-D38C0BF6D40A}"/>
                </a:ext>
              </a:extLst>
            </p:cNvPr>
            <p:cNvSpPr/>
            <p:nvPr/>
          </p:nvSpPr>
          <p:spPr>
            <a:xfrm>
              <a:off x="5356566" y="1836818"/>
              <a:ext cx="692050" cy="684281"/>
            </a:xfrm>
            <a:custGeom>
              <a:avLst/>
              <a:gdLst/>
              <a:ahLst/>
              <a:cxnLst/>
              <a:rect l="l" t="t" r="r" b="b"/>
              <a:pathLst>
                <a:path w="38662" h="38228" extrusionOk="0">
                  <a:moveTo>
                    <a:pt x="6238" y="0"/>
                  </a:moveTo>
                  <a:lnTo>
                    <a:pt x="0" y="6338"/>
                  </a:lnTo>
                  <a:lnTo>
                    <a:pt x="32423" y="38228"/>
                  </a:lnTo>
                  <a:lnTo>
                    <a:pt x="38661" y="31890"/>
                  </a:lnTo>
                  <a:lnTo>
                    <a:pt x="6238" y="0"/>
                  </a:lnTo>
                  <a:close/>
                </a:path>
              </a:pathLst>
            </a:custGeom>
            <a:solidFill>
              <a:srgbClr val="E38C45">
                <a:alpha val="32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709;p62">
              <a:extLst>
                <a:ext uri="{FF2B5EF4-FFF2-40B4-BE49-F238E27FC236}">
                  <a16:creationId xmlns:a16="http://schemas.microsoft.com/office/drawing/2014/main" id="{B41DEBBF-B8EB-98DE-C7FD-6BF3E93ABB9D}"/>
                </a:ext>
              </a:extLst>
            </p:cNvPr>
            <p:cNvSpPr/>
            <p:nvPr/>
          </p:nvSpPr>
          <p:spPr>
            <a:xfrm>
              <a:off x="5259834" y="2004004"/>
              <a:ext cx="623976" cy="615026"/>
            </a:xfrm>
            <a:custGeom>
              <a:avLst/>
              <a:gdLst/>
              <a:ahLst/>
              <a:cxnLst/>
              <a:rect l="l" t="t" r="r" b="b"/>
              <a:pathLst>
                <a:path w="34859" h="34359" extrusionOk="0">
                  <a:moveTo>
                    <a:pt x="2469" y="1"/>
                  </a:moveTo>
                  <a:lnTo>
                    <a:pt x="0" y="2469"/>
                  </a:lnTo>
                  <a:lnTo>
                    <a:pt x="32423" y="34358"/>
                  </a:lnTo>
                  <a:lnTo>
                    <a:pt x="34859" y="31890"/>
                  </a:lnTo>
                  <a:lnTo>
                    <a:pt x="2469" y="1"/>
                  </a:lnTo>
                  <a:close/>
                </a:path>
              </a:pathLst>
            </a:custGeom>
            <a:solidFill>
              <a:srgbClr val="E38C45">
                <a:alpha val="32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710;p62">
              <a:extLst>
                <a:ext uri="{FF2B5EF4-FFF2-40B4-BE49-F238E27FC236}">
                  <a16:creationId xmlns:a16="http://schemas.microsoft.com/office/drawing/2014/main" id="{7B3E96C5-1A41-F39B-CB2F-A99CD44F5016}"/>
                </a:ext>
              </a:extLst>
            </p:cNvPr>
            <p:cNvSpPr/>
            <p:nvPr/>
          </p:nvSpPr>
          <p:spPr>
            <a:xfrm>
              <a:off x="5575089" y="2440352"/>
              <a:ext cx="97949" cy="37805"/>
            </a:xfrm>
            <a:custGeom>
              <a:avLst/>
              <a:gdLst/>
              <a:ahLst/>
              <a:cxnLst/>
              <a:rect l="l" t="t" r="r" b="b"/>
              <a:pathLst>
                <a:path w="5472" h="2112" extrusionOk="0">
                  <a:moveTo>
                    <a:pt x="919" y="0"/>
                  </a:moveTo>
                  <a:cubicBezTo>
                    <a:pt x="440" y="0"/>
                    <a:pt x="65" y="380"/>
                    <a:pt x="34" y="875"/>
                  </a:cubicBezTo>
                  <a:cubicBezTo>
                    <a:pt x="1" y="1375"/>
                    <a:pt x="368" y="1809"/>
                    <a:pt x="902" y="1876"/>
                  </a:cubicBezTo>
                  <a:lnTo>
                    <a:pt x="4437" y="2109"/>
                  </a:lnTo>
                  <a:cubicBezTo>
                    <a:pt x="4459" y="2111"/>
                    <a:pt x="4480" y="2111"/>
                    <a:pt x="4501" y="2111"/>
                  </a:cubicBezTo>
                  <a:cubicBezTo>
                    <a:pt x="4976" y="2111"/>
                    <a:pt x="5406" y="1754"/>
                    <a:pt x="5438" y="1275"/>
                  </a:cubicBezTo>
                  <a:cubicBezTo>
                    <a:pt x="5471" y="741"/>
                    <a:pt x="5105" y="308"/>
                    <a:pt x="4571" y="274"/>
                  </a:cubicBezTo>
                  <a:lnTo>
                    <a:pt x="1035" y="8"/>
                  </a:lnTo>
                  <a:cubicBezTo>
                    <a:pt x="996" y="3"/>
                    <a:pt x="957" y="0"/>
                    <a:pt x="9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711;p62">
              <a:extLst>
                <a:ext uri="{FF2B5EF4-FFF2-40B4-BE49-F238E27FC236}">
                  <a16:creationId xmlns:a16="http://schemas.microsoft.com/office/drawing/2014/main" id="{9BE7956A-87F0-2DEB-D4A9-3F6BCD50F813}"/>
                </a:ext>
              </a:extLst>
            </p:cNvPr>
            <p:cNvSpPr/>
            <p:nvPr/>
          </p:nvSpPr>
          <p:spPr>
            <a:xfrm>
              <a:off x="5938137" y="2272558"/>
              <a:ext cx="43604" cy="96427"/>
            </a:xfrm>
            <a:custGeom>
              <a:avLst/>
              <a:gdLst/>
              <a:ahLst/>
              <a:cxnLst/>
              <a:rect l="l" t="t" r="r" b="b"/>
              <a:pathLst>
                <a:path w="2436" h="5387" extrusionOk="0">
                  <a:moveTo>
                    <a:pt x="1450" y="0"/>
                  </a:moveTo>
                  <a:cubicBezTo>
                    <a:pt x="996" y="0"/>
                    <a:pt x="595" y="348"/>
                    <a:pt x="534" y="809"/>
                  </a:cubicBezTo>
                  <a:lnTo>
                    <a:pt x="67" y="4345"/>
                  </a:lnTo>
                  <a:cubicBezTo>
                    <a:pt x="0" y="4845"/>
                    <a:pt x="367" y="5312"/>
                    <a:pt x="901" y="5379"/>
                  </a:cubicBezTo>
                  <a:cubicBezTo>
                    <a:pt x="940" y="5384"/>
                    <a:pt x="980" y="5387"/>
                    <a:pt x="1019" y="5387"/>
                  </a:cubicBezTo>
                  <a:cubicBezTo>
                    <a:pt x="1472" y="5387"/>
                    <a:pt x="1873" y="5039"/>
                    <a:pt x="1935" y="4578"/>
                  </a:cubicBezTo>
                  <a:lnTo>
                    <a:pt x="2368" y="1042"/>
                  </a:lnTo>
                  <a:cubicBezTo>
                    <a:pt x="2435" y="542"/>
                    <a:pt x="2068" y="75"/>
                    <a:pt x="1568" y="8"/>
                  </a:cubicBezTo>
                  <a:cubicBezTo>
                    <a:pt x="1528" y="3"/>
                    <a:pt x="1489" y="0"/>
                    <a:pt x="14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712;p62">
              <a:extLst>
                <a:ext uri="{FF2B5EF4-FFF2-40B4-BE49-F238E27FC236}">
                  <a16:creationId xmlns:a16="http://schemas.microsoft.com/office/drawing/2014/main" id="{BE3615C6-DCEB-252D-24BF-9C61DD93BB36}"/>
                </a:ext>
              </a:extLst>
            </p:cNvPr>
            <p:cNvSpPr/>
            <p:nvPr/>
          </p:nvSpPr>
          <p:spPr>
            <a:xfrm>
              <a:off x="5651522" y="2237474"/>
              <a:ext cx="78241" cy="82644"/>
            </a:xfrm>
            <a:custGeom>
              <a:avLst/>
              <a:gdLst/>
              <a:ahLst/>
              <a:cxnLst/>
              <a:rect l="l" t="t" r="r" b="b"/>
              <a:pathLst>
                <a:path w="4371" h="4617" extrusionOk="0">
                  <a:moveTo>
                    <a:pt x="3301" y="1"/>
                  </a:moveTo>
                  <a:cubicBezTo>
                    <a:pt x="3033" y="1"/>
                    <a:pt x="2771" y="110"/>
                    <a:pt x="2602" y="334"/>
                  </a:cubicBezTo>
                  <a:lnTo>
                    <a:pt x="334" y="3102"/>
                  </a:lnTo>
                  <a:cubicBezTo>
                    <a:pt x="1" y="3469"/>
                    <a:pt x="67" y="4070"/>
                    <a:pt x="468" y="4403"/>
                  </a:cubicBezTo>
                  <a:cubicBezTo>
                    <a:pt x="641" y="4548"/>
                    <a:pt x="845" y="4617"/>
                    <a:pt x="1048" y="4617"/>
                  </a:cubicBezTo>
                  <a:cubicBezTo>
                    <a:pt x="1314" y="4617"/>
                    <a:pt x="1579" y="4497"/>
                    <a:pt x="1769" y="4270"/>
                  </a:cubicBezTo>
                  <a:lnTo>
                    <a:pt x="4037" y="1535"/>
                  </a:lnTo>
                  <a:cubicBezTo>
                    <a:pt x="4370" y="1134"/>
                    <a:pt x="4304" y="534"/>
                    <a:pt x="3903" y="200"/>
                  </a:cubicBezTo>
                  <a:cubicBezTo>
                    <a:pt x="3727" y="68"/>
                    <a:pt x="3512" y="1"/>
                    <a:pt x="3301" y="1"/>
                  </a:cubicBezTo>
                  <a:close/>
                </a:path>
              </a:pathLst>
            </a:custGeom>
            <a:solidFill>
              <a:srgbClr val="BB51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13;p62">
              <a:extLst>
                <a:ext uri="{FF2B5EF4-FFF2-40B4-BE49-F238E27FC236}">
                  <a16:creationId xmlns:a16="http://schemas.microsoft.com/office/drawing/2014/main" id="{C5041688-38AB-D7B9-D909-B22180B5BB62}"/>
                </a:ext>
              </a:extLst>
            </p:cNvPr>
            <p:cNvSpPr/>
            <p:nvPr/>
          </p:nvSpPr>
          <p:spPr>
            <a:xfrm>
              <a:off x="5286111" y="2098587"/>
              <a:ext cx="60323" cy="93277"/>
            </a:xfrm>
            <a:custGeom>
              <a:avLst/>
              <a:gdLst/>
              <a:ahLst/>
              <a:cxnLst/>
              <a:rect l="l" t="t" r="r" b="b"/>
              <a:pathLst>
                <a:path w="3370" h="5211" extrusionOk="0">
                  <a:moveTo>
                    <a:pt x="1059" y="0"/>
                  </a:moveTo>
                  <a:cubicBezTo>
                    <a:pt x="952" y="0"/>
                    <a:pt x="842" y="18"/>
                    <a:pt x="734" y="54"/>
                  </a:cubicBezTo>
                  <a:cubicBezTo>
                    <a:pt x="267" y="220"/>
                    <a:pt x="0" y="754"/>
                    <a:pt x="200" y="1255"/>
                  </a:cubicBezTo>
                  <a:lnTo>
                    <a:pt x="1434" y="4590"/>
                  </a:lnTo>
                  <a:cubicBezTo>
                    <a:pt x="1591" y="4982"/>
                    <a:pt x="1953" y="5211"/>
                    <a:pt x="2327" y="5211"/>
                  </a:cubicBezTo>
                  <a:cubicBezTo>
                    <a:pt x="2430" y="5211"/>
                    <a:pt x="2534" y="5193"/>
                    <a:pt x="2635" y="5157"/>
                  </a:cubicBezTo>
                  <a:cubicBezTo>
                    <a:pt x="3136" y="4957"/>
                    <a:pt x="3369" y="4423"/>
                    <a:pt x="3202" y="3956"/>
                  </a:cubicBezTo>
                  <a:lnTo>
                    <a:pt x="1935" y="621"/>
                  </a:lnTo>
                  <a:cubicBezTo>
                    <a:pt x="1804" y="229"/>
                    <a:pt x="1448" y="0"/>
                    <a:pt x="1059" y="0"/>
                  </a:cubicBezTo>
                  <a:close/>
                </a:path>
              </a:pathLst>
            </a:custGeom>
            <a:solidFill>
              <a:srgbClr val="8130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714;p62">
              <a:extLst>
                <a:ext uri="{FF2B5EF4-FFF2-40B4-BE49-F238E27FC236}">
                  <a16:creationId xmlns:a16="http://schemas.microsoft.com/office/drawing/2014/main" id="{6B152309-A9F3-1ABB-9D9B-587EB16FF129}"/>
                </a:ext>
              </a:extLst>
            </p:cNvPr>
            <p:cNvSpPr/>
            <p:nvPr/>
          </p:nvSpPr>
          <p:spPr>
            <a:xfrm>
              <a:off x="5428220" y="2019666"/>
              <a:ext cx="83611" cy="77131"/>
            </a:xfrm>
            <a:custGeom>
              <a:avLst/>
              <a:gdLst/>
              <a:ahLst/>
              <a:cxnLst/>
              <a:rect l="l" t="t" r="r" b="b"/>
              <a:pathLst>
                <a:path w="4671" h="4309" extrusionOk="0">
                  <a:moveTo>
                    <a:pt x="3603" y="1"/>
                  </a:moveTo>
                  <a:cubicBezTo>
                    <a:pt x="3372" y="1"/>
                    <a:pt x="3144" y="85"/>
                    <a:pt x="2969" y="260"/>
                  </a:cubicBezTo>
                  <a:lnTo>
                    <a:pt x="400" y="2695"/>
                  </a:lnTo>
                  <a:cubicBezTo>
                    <a:pt x="33" y="3062"/>
                    <a:pt x="0" y="3629"/>
                    <a:pt x="367" y="4029"/>
                  </a:cubicBezTo>
                  <a:cubicBezTo>
                    <a:pt x="538" y="4217"/>
                    <a:pt x="778" y="4309"/>
                    <a:pt x="1022" y="4309"/>
                  </a:cubicBezTo>
                  <a:cubicBezTo>
                    <a:pt x="1254" y="4309"/>
                    <a:pt x="1489" y="4225"/>
                    <a:pt x="1668" y="4062"/>
                  </a:cubicBezTo>
                  <a:lnTo>
                    <a:pt x="4270" y="1627"/>
                  </a:lnTo>
                  <a:cubicBezTo>
                    <a:pt x="4637" y="1260"/>
                    <a:pt x="4670" y="660"/>
                    <a:pt x="4303" y="293"/>
                  </a:cubicBezTo>
                  <a:cubicBezTo>
                    <a:pt x="4111" y="101"/>
                    <a:pt x="3856" y="1"/>
                    <a:pt x="3603" y="1"/>
                  </a:cubicBezTo>
                  <a:close/>
                </a:path>
              </a:pathLst>
            </a:custGeom>
            <a:solidFill>
              <a:srgbClr val="BB51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715;p62">
              <a:extLst>
                <a:ext uri="{FF2B5EF4-FFF2-40B4-BE49-F238E27FC236}">
                  <a16:creationId xmlns:a16="http://schemas.microsoft.com/office/drawing/2014/main" id="{BE665FF2-0BCE-0BE7-D7A5-D975E36DEBA5}"/>
                </a:ext>
              </a:extLst>
            </p:cNvPr>
            <p:cNvSpPr/>
            <p:nvPr/>
          </p:nvSpPr>
          <p:spPr>
            <a:xfrm>
              <a:off x="5436579" y="2239854"/>
              <a:ext cx="36426" cy="36444"/>
            </a:xfrm>
            <a:custGeom>
              <a:avLst/>
              <a:gdLst/>
              <a:ahLst/>
              <a:cxnLst/>
              <a:rect l="l" t="t" r="r" b="b"/>
              <a:pathLst>
                <a:path w="2035" h="2036" extrusionOk="0">
                  <a:moveTo>
                    <a:pt x="2001" y="1"/>
                  </a:moveTo>
                  <a:lnTo>
                    <a:pt x="0" y="34"/>
                  </a:lnTo>
                  <a:lnTo>
                    <a:pt x="33" y="2035"/>
                  </a:lnTo>
                  <a:lnTo>
                    <a:pt x="2035" y="2002"/>
                  </a:lnTo>
                  <a:lnTo>
                    <a:pt x="2001" y="1"/>
                  </a:lnTo>
                  <a:close/>
                </a:path>
              </a:pathLst>
            </a:custGeom>
            <a:solidFill>
              <a:srgbClr val="7D94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716;p62">
              <a:extLst>
                <a:ext uri="{FF2B5EF4-FFF2-40B4-BE49-F238E27FC236}">
                  <a16:creationId xmlns:a16="http://schemas.microsoft.com/office/drawing/2014/main" id="{112DE45B-4C45-CFEF-8E51-1E46EE7227B9}"/>
                </a:ext>
              </a:extLst>
            </p:cNvPr>
            <p:cNvSpPr/>
            <p:nvPr/>
          </p:nvSpPr>
          <p:spPr>
            <a:xfrm>
              <a:off x="5545250" y="1912052"/>
              <a:ext cx="36426" cy="36444"/>
            </a:xfrm>
            <a:custGeom>
              <a:avLst/>
              <a:gdLst/>
              <a:ahLst/>
              <a:cxnLst/>
              <a:rect l="l" t="t" r="r" b="b"/>
              <a:pathLst>
                <a:path w="2035" h="2036" extrusionOk="0">
                  <a:moveTo>
                    <a:pt x="2001" y="0"/>
                  </a:moveTo>
                  <a:lnTo>
                    <a:pt x="0" y="34"/>
                  </a:lnTo>
                  <a:lnTo>
                    <a:pt x="33" y="2035"/>
                  </a:lnTo>
                  <a:lnTo>
                    <a:pt x="2035" y="2035"/>
                  </a:lnTo>
                  <a:lnTo>
                    <a:pt x="200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717;p62">
              <a:extLst>
                <a:ext uri="{FF2B5EF4-FFF2-40B4-BE49-F238E27FC236}">
                  <a16:creationId xmlns:a16="http://schemas.microsoft.com/office/drawing/2014/main" id="{A273427C-0D5B-3B03-9613-36299C3D32D9}"/>
                </a:ext>
              </a:extLst>
            </p:cNvPr>
            <p:cNvSpPr/>
            <p:nvPr/>
          </p:nvSpPr>
          <p:spPr>
            <a:xfrm>
              <a:off x="5861095" y="2211787"/>
              <a:ext cx="36444" cy="36444"/>
            </a:xfrm>
            <a:custGeom>
              <a:avLst/>
              <a:gdLst/>
              <a:ahLst/>
              <a:cxnLst/>
              <a:rect l="l" t="t" r="r" b="b"/>
              <a:pathLst>
                <a:path w="2036" h="2036" extrusionOk="0">
                  <a:moveTo>
                    <a:pt x="2002" y="1"/>
                  </a:moveTo>
                  <a:lnTo>
                    <a:pt x="1" y="34"/>
                  </a:lnTo>
                  <a:lnTo>
                    <a:pt x="34" y="2036"/>
                  </a:lnTo>
                  <a:lnTo>
                    <a:pt x="2036" y="2002"/>
                  </a:lnTo>
                  <a:lnTo>
                    <a:pt x="200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718;p62">
              <a:extLst>
                <a:ext uri="{FF2B5EF4-FFF2-40B4-BE49-F238E27FC236}">
                  <a16:creationId xmlns:a16="http://schemas.microsoft.com/office/drawing/2014/main" id="{5F50A4F9-EE97-64AA-2A51-9A8A064CB532}"/>
                </a:ext>
              </a:extLst>
            </p:cNvPr>
            <p:cNvSpPr/>
            <p:nvPr/>
          </p:nvSpPr>
          <p:spPr>
            <a:xfrm>
              <a:off x="5742275" y="2514512"/>
              <a:ext cx="36444" cy="36444"/>
            </a:xfrm>
            <a:custGeom>
              <a:avLst/>
              <a:gdLst/>
              <a:ahLst/>
              <a:cxnLst/>
              <a:rect l="l" t="t" r="r" b="b"/>
              <a:pathLst>
                <a:path w="2036" h="2036" extrusionOk="0">
                  <a:moveTo>
                    <a:pt x="2002" y="1"/>
                  </a:moveTo>
                  <a:lnTo>
                    <a:pt x="1" y="34"/>
                  </a:lnTo>
                  <a:lnTo>
                    <a:pt x="34" y="2036"/>
                  </a:lnTo>
                  <a:lnTo>
                    <a:pt x="2036" y="2002"/>
                  </a:lnTo>
                  <a:lnTo>
                    <a:pt x="200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719;p62">
              <a:extLst>
                <a:ext uri="{FF2B5EF4-FFF2-40B4-BE49-F238E27FC236}">
                  <a16:creationId xmlns:a16="http://schemas.microsoft.com/office/drawing/2014/main" id="{D157BB49-CCD3-7B5F-6365-E789435F276A}"/>
                </a:ext>
              </a:extLst>
            </p:cNvPr>
            <p:cNvSpPr/>
            <p:nvPr/>
          </p:nvSpPr>
          <p:spPr>
            <a:xfrm>
              <a:off x="4995326" y="1698737"/>
              <a:ext cx="759515" cy="740559"/>
            </a:xfrm>
            <a:custGeom>
              <a:avLst/>
              <a:gdLst/>
              <a:ahLst/>
              <a:cxnLst/>
              <a:rect l="l" t="t" r="r" b="b"/>
              <a:pathLst>
                <a:path w="42431" h="41372" extrusionOk="0">
                  <a:moveTo>
                    <a:pt x="8363" y="0"/>
                  </a:moveTo>
                  <a:cubicBezTo>
                    <a:pt x="6840" y="0"/>
                    <a:pt x="5320" y="592"/>
                    <a:pt x="4170" y="1777"/>
                  </a:cubicBezTo>
                  <a:lnTo>
                    <a:pt x="0" y="5980"/>
                  </a:lnTo>
                  <a:lnTo>
                    <a:pt x="1801" y="7748"/>
                  </a:lnTo>
                  <a:lnTo>
                    <a:pt x="4637" y="4846"/>
                  </a:lnTo>
                  <a:lnTo>
                    <a:pt x="37027" y="36702"/>
                  </a:lnTo>
                  <a:lnTo>
                    <a:pt x="34191" y="39604"/>
                  </a:lnTo>
                  <a:lnTo>
                    <a:pt x="35959" y="41372"/>
                  </a:lnTo>
                  <a:lnTo>
                    <a:pt x="40129" y="37136"/>
                  </a:lnTo>
                  <a:cubicBezTo>
                    <a:pt x="42430" y="34834"/>
                    <a:pt x="42397" y="31098"/>
                    <a:pt x="40062" y="28830"/>
                  </a:cubicBezTo>
                  <a:lnTo>
                    <a:pt x="12476" y="1677"/>
                  </a:lnTo>
                  <a:cubicBezTo>
                    <a:pt x="11325" y="559"/>
                    <a:pt x="9842" y="0"/>
                    <a:pt x="836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720;p62">
              <a:extLst>
                <a:ext uri="{FF2B5EF4-FFF2-40B4-BE49-F238E27FC236}">
                  <a16:creationId xmlns:a16="http://schemas.microsoft.com/office/drawing/2014/main" id="{2357F918-E2B7-823B-6584-07182203B6D4}"/>
                </a:ext>
              </a:extLst>
            </p:cNvPr>
            <p:cNvSpPr/>
            <p:nvPr/>
          </p:nvSpPr>
          <p:spPr>
            <a:xfrm>
              <a:off x="4721259" y="1770087"/>
              <a:ext cx="955949" cy="949255"/>
            </a:xfrm>
            <a:custGeom>
              <a:avLst/>
              <a:gdLst/>
              <a:ahLst/>
              <a:cxnLst/>
              <a:rect l="l" t="t" r="r" b="b"/>
              <a:pathLst>
                <a:path w="53405" h="53031" extrusionOk="0">
                  <a:moveTo>
                    <a:pt x="21782" y="1"/>
                  </a:moveTo>
                  <a:cubicBezTo>
                    <a:pt x="21171" y="1"/>
                    <a:pt x="20557" y="234"/>
                    <a:pt x="20081" y="693"/>
                  </a:cubicBezTo>
                  <a:lnTo>
                    <a:pt x="0" y="21141"/>
                  </a:lnTo>
                  <a:lnTo>
                    <a:pt x="32390" y="53030"/>
                  </a:lnTo>
                  <a:lnTo>
                    <a:pt x="52504" y="32582"/>
                  </a:lnTo>
                  <a:cubicBezTo>
                    <a:pt x="53405" y="31682"/>
                    <a:pt x="53405" y="30181"/>
                    <a:pt x="52471" y="29247"/>
                  </a:cubicBezTo>
                  <a:lnTo>
                    <a:pt x="23417" y="660"/>
                  </a:lnTo>
                  <a:cubicBezTo>
                    <a:pt x="22959" y="218"/>
                    <a:pt x="22372" y="1"/>
                    <a:pt x="217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721;p62">
              <a:extLst>
                <a:ext uri="{FF2B5EF4-FFF2-40B4-BE49-F238E27FC236}">
                  <a16:creationId xmlns:a16="http://schemas.microsoft.com/office/drawing/2014/main" id="{2A5EC153-AF86-E58D-3E7C-A8FDAE49C955}"/>
                </a:ext>
              </a:extLst>
            </p:cNvPr>
            <p:cNvSpPr/>
            <p:nvPr/>
          </p:nvSpPr>
          <p:spPr>
            <a:xfrm>
              <a:off x="4915904" y="1836818"/>
              <a:ext cx="691459" cy="684281"/>
            </a:xfrm>
            <a:custGeom>
              <a:avLst/>
              <a:gdLst/>
              <a:ahLst/>
              <a:cxnLst/>
              <a:rect l="l" t="t" r="r" b="b"/>
              <a:pathLst>
                <a:path w="38629" h="38228" extrusionOk="0">
                  <a:moveTo>
                    <a:pt x="6238" y="0"/>
                  </a:moveTo>
                  <a:lnTo>
                    <a:pt x="1" y="6338"/>
                  </a:lnTo>
                  <a:lnTo>
                    <a:pt x="32390" y="38228"/>
                  </a:lnTo>
                  <a:lnTo>
                    <a:pt x="38628" y="31890"/>
                  </a:lnTo>
                  <a:lnTo>
                    <a:pt x="6238" y="0"/>
                  </a:lnTo>
                  <a:close/>
                </a:path>
              </a:pathLst>
            </a:custGeom>
            <a:solidFill>
              <a:srgbClr val="E38C45">
                <a:alpha val="32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722;p62">
              <a:extLst>
                <a:ext uri="{FF2B5EF4-FFF2-40B4-BE49-F238E27FC236}">
                  <a16:creationId xmlns:a16="http://schemas.microsoft.com/office/drawing/2014/main" id="{358918E7-9A52-6495-A1C0-1D815A91D39D}"/>
                </a:ext>
              </a:extLst>
            </p:cNvPr>
            <p:cNvSpPr/>
            <p:nvPr/>
          </p:nvSpPr>
          <p:spPr>
            <a:xfrm>
              <a:off x="4819172" y="2004004"/>
              <a:ext cx="623976" cy="615026"/>
            </a:xfrm>
            <a:custGeom>
              <a:avLst/>
              <a:gdLst/>
              <a:ahLst/>
              <a:cxnLst/>
              <a:rect l="l" t="t" r="r" b="b"/>
              <a:pathLst>
                <a:path w="34859" h="34359" extrusionOk="0">
                  <a:moveTo>
                    <a:pt x="2436" y="1"/>
                  </a:moveTo>
                  <a:lnTo>
                    <a:pt x="1" y="2469"/>
                  </a:lnTo>
                  <a:lnTo>
                    <a:pt x="32391" y="34358"/>
                  </a:lnTo>
                  <a:lnTo>
                    <a:pt x="34859" y="31890"/>
                  </a:lnTo>
                  <a:lnTo>
                    <a:pt x="2436" y="1"/>
                  </a:lnTo>
                  <a:close/>
                </a:path>
              </a:pathLst>
            </a:custGeom>
            <a:solidFill>
              <a:srgbClr val="E38C45">
                <a:alpha val="32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723;p62">
              <a:extLst>
                <a:ext uri="{FF2B5EF4-FFF2-40B4-BE49-F238E27FC236}">
                  <a16:creationId xmlns:a16="http://schemas.microsoft.com/office/drawing/2014/main" id="{3049321A-E46E-A4A7-5908-C7FFFFABD14F}"/>
                </a:ext>
              </a:extLst>
            </p:cNvPr>
            <p:cNvSpPr/>
            <p:nvPr/>
          </p:nvSpPr>
          <p:spPr>
            <a:xfrm>
              <a:off x="5133836" y="2440352"/>
              <a:ext cx="98539" cy="37805"/>
            </a:xfrm>
            <a:custGeom>
              <a:avLst/>
              <a:gdLst/>
              <a:ahLst/>
              <a:cxnLst/>
              <a:rect l="l" t="t" r="r" b="b"/>
              <a:pathLst>
                <a:path w="5505" h="2112" extrusionOk="0">
                  <a:moveTo>
                    <a:pt x="953" y="0"/>
                  </a:moveTo>
                  <a:cubicBezTo>
                    <a:pt x="473" y="0"/>
                    <a:pt x="99" y="380"/>
                    <a:pt x="68" y="875"/>
                  </a:cubicBezTo>
                  <a:cubicBezTo>
                    <a:pt x="1" y="1375"/>
                    <a:pt x="401" y="1809"/>
                    <a:pt x="902" y="1876"/>
                  </a:cubicBezTo>
                  <a:lnTo>
                    <a:pt x="4471" y="2109"/>
                  </a:lnTo>
                  <a:cubicBezTo>
                    <a:pt x="4492" y="2111"/>
                    <a:pt x="4513" y="2111"/>
                    <a:pt x="4534" y="2111"/>
                  </a:cubicBezTo>
                  <a:cubicBezTo>
                    <a:pt x="5007" y="2111"/>
                    <a:pt x="5408" y="1754"/>
                    <a:pt x="5472" y="1275"/>
                  </a:cubicBezTo>
                  <a:cubicBezTo>
                    <a:pt x="5505" y="741"/>
                    <a:pt x="5105" y="308"/>
                    <a:pt x="4604" y="274"/>
                  </a:cubicBezTo>
                  <a:lnTo>
                    <a:pt x="1068" y="8"/>
                  </a:lnTo>
                  <a:cubicBezTo>
                    <a:pt x="1029" y="3"/>
                    <a:pt x="991" y="0"/>
                    <a:pt x="9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724;p62">
              <a:extLst>
                <a:ext uri="{FF2B5EF4-FFF2-40B4-BE49-F238E27FC236}">
                  <a16:creationId xmlns:a16="http://schemas.microsoft.com/office/drawing/2014/main" id="{1F810012-4339-67D5-2331-4B1C11BA5FE3}"/>
                </a:ext>
              </a:extLst>
            </p:cNvPr>
            <p:cNvSpPr/>
            <p:nvPr/>
          </p:nvSpPr>
          <p:spPr>
            <a:xfrm>
              <a:off x="5497475" y="2272558"/>
              <a:ext cx="43604" cy="96427"/>
            </a:xfrm>
            <a:custGeom>
              <a:avLst/>
              <a:gdLst/>
              <a:ahLst/>
              <a:cxnLst/>
              <a:rect l="l" t="t" r="r" b="b"/>
              <a:pathLst>
                <a:path w="2436" h="5387" extrusionOk="0">
                  <a:moveTo>
                    <a:pt x="1417" y="0"/>
                  </a:moveTo>
                  <a:cubicBezTo>
                    <a:pt x="963" y="0"/>
                    <a:pt x="562" y="348"/>
                    <a:pt x="501" y="809"/>
                  </a:cubicBezTo>
                  <a:lnTo>
                    <a:pt x="67" y="4345"/>
                  </a:lnTo>
                  <a:cubicBezTo>
                    <a:pt x="0" y="4845"/>
                    <a:pt x="367" y="5312"/>
                    <a:pt x="868" y="5379"/>
                  </a:cubicBezTo>
                  <a:cubicBezTo>
                    <a:pt x="907" y="5384"/>
                    <a:pt x="947" y="5387"/>
                    <a:pt x="986" y="5387"/>
                  </a:cubicBezTo>
                  <a:cubicBezTo>
                    <a:pt x="1439" y="5387"/>
                    <a:pt x="1840" y="5039"/>
                    <a:pt x="1902" y="4578"/>
                  </a:cubicBezTo>
                  <a:lnTo>
                    <a:pt x="2369" y="1042"/>
                  </a:lnTo>
                  <a:cubicBezTo>
                    <a:pt x="2436" y="542"/>
                    <a:pt x="2069" y="75"/>
                    <a:pt x="1535" y="8"/>
                  </a:cubicBezTo>
                  <a:cubicBezTo>
                    <a:pt x="1495" y="3"/>
                    <a:pt x="1456" y="0"/>
                    <a:pt x="14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725;p62">
              <a:extLst>
                <a:ext uri="{FF2B5EF4-FFF2-40B4-BE49-F238E27FC236}">
                  <a16:creationId xmlns:a16="http://schemas.microsoft.com/office/drawing/2014/main" id="{FC5839B4-3EAA-FB5C-FE1C-004B0D7600A5}"/>
                </a:ext>
              </a:extLst>
            </p:cNvPr>
            <p:cNvSpPr/>
            <p:nvPr/>
          </p:nvSpPr>
          <p:spPr>
            <a:xfrm>
              <a:off x="5210269" y="2237474"/>
              <a:ext cx="78241" cy="82644"/>
            </a:xfrm>
            <a:custGeom>
              <a:avLst/>
              <a:gdLst/>
              <a:ahLst/>
              <a:cxnLst/>
              <a:rect l="l" t="t" r="r" b="b"/>
              <a:pathLst>
                <a:path w="4371" h="4617" extrusionOk="0">
                  <a:moveTo>
                    <a:pt x="3312" y="1"/>
                  </a:moveTo>
                  <a:cubicBezTo>
                    <a:pt x="3049" y="1"/>
                    <a:pt x="2789" y="110"/>
                    <a:pt x="2603" y="334"/>
                  </a:cubicBezTo>
                  <a:lnTo>
                    <a:pt x="334" y="3102"/>
                  </a:lnTo>
                  <a:cubicBezTo>
                    <a:pt x="1" y="3469"/>
                    <a:pt x="67" y="4070"/>
                    <a:pt x="468" y="4403"/>
                  </a:cubicBezTo>
                  <a:cubicBezTo>
                    <a:pt x="641" y="4548"/>
                    <a:pt x="851" y="4617"/>
                    <a:pt x="1058" y="4617"/>
                  </a:cubicBezTo>
                  <a:cubicBezTo>
                    <a:pt x="1331" y="4617"/>
                    <a:pt x="1598" y="4497"/>
                    <a:pt x="1769" y="4270"/>
                  </a:cubicBezTo>
                  <a:lnTo>
                    <a:pt x="4037" y="1535"/>
                  </a:lnTo>
                  <a:cubicBezTo>
                    <a:pt x="4370" y="1134"/>
                    <a:pt x="4304" y="534"/>
                    <a:pt x="3903" y="200"/>
                  </a:cubicBezTo>
                  <a:cubicBezTo>
                    <a:pt x="3727" y="68"/>
                    <a:pt x="3519" y="1"/>
                    <a:pt x="33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2726;p62">
              <a:extLst>
                <a:ext uri="{FF2B5EF4-FFF2-40B4-BE49-F238E27FC236}">
                  <a16:creationId xmlns:a16="http://schemas.microsoft.com/office/drawing/2014/main" id="{8B06D136-8EBD-4026-1B39-FE2C35ECE7BC}"/>
                </a:ext>
              </a:extLst>
            </p:cNvPr>
            <p:cNvSpPr/>
            <p:nvPr/>
          </p:nvSpPr>
          <p:spPr>
            <a:xfrm>
              <a:off x="4845449" y="2098587"/>
              <a:ext cx="59732" cy="93277"/>
            </a:xfrm>
            <a:custGeom>
              <a:avLst/>
              <a:gdLst/>
              <a:ahLst/>
              <a:cxnLst/>
              <a:rect l="l" t="t" r="r" b="b"/>
              <a:pathLst>
                <a:path w="3337" h="5211" extrusionOk="0">
                  <a:moveTo>
                    <a:pt x="1026" y="0"/>
                  </a:moveTo>
                  <a:cubicBezTo>
                    <a:pt x="919" y="0"/>
                    <a:pt x="809" y="18"/>
                    <a:pt x="701" y="54"/>
                  </a:cubicBezTo>
                  <a:cubicBezTo>
                    <a:pt x="234" y="220"/>
                    <a:pt x="0" y="788"/>
                    <a:pt x="167" y="1255"/>
                  </a:cubicBezTo>
                  <a:lnTo>
                    <a:pt x="1435" y="4590"/>
                  </a:lnTo>
                  <a:cubicBezTo>
                    <a:pt x="1566" y="4982"/>
                    <a:pt x="1922" y="5211"/>
                    <a:pt x="2295" y="5211"/>
                  </a:cubicBezTo>
                  <a:cubicBezTo>
                    <a:pt x="2397" y="5211"/>
                    <a:pt x="2501" y="5193"/>
                    <a:pt x="2602" y="5157"/>
                  </a:cubicBezTo>
                  <a:cubicBezTo>
                    <a:pt x="3103" y="4957"/>
                    <a:pt x="3336" y="4423"/>
                    <a:pt x="3169" y="3956"/>
                  </a:cubicBezTo>
                  <a:lnTo>
                    <a:pt x="1902" y="621"/>
                  </a:lnTo>
                  <a:cubicBezTo>
                    <a:pt x="1771" y="229"/>
                    <a:pt x="1415" y="0"/>
                    <a:pt x="10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2727;p62">
              <a:extLst>
                <a:ext uri="{FF2B5EF4-FFF2-40B4-BE49-F238E27FC236}">
                  <a16:creationId xmlns:a16="http://schemas.microsoft.com/office/drawing/2014/main" id="{E7494C37-3BF6-36FC-B35F-6EFB6E7FEAE5}"/>
                </a:ext>
              </a:extLst>
            </p:cNvPr>
            <p:cNvSpPr/>
            <p:nvPr/>
          </p:nvSpPr>
          <p:spPr>
            <a:xfrm>
              <a:off x="4986967" y="2019129"/>
              <a:ext cx="83611" cy="77597"/>
            </a:xfrm>
            <a:custGeom>
              <a:avLst/>
              <a:gdLst/>
              <a:ahLst/>
              <a:cxnLst/>
              <a:rect l="l" t="t" r="r" b="b"/>
              <a:pathLst>
                <a:path w="4671" h="4335" extrusionOk="0">
                  <a:moveTo>
                    <a:pt x="3600" y="1"/>
                  </a:moveTo>
                  <a:cubicBezTo>
                    <a:pt x="3370" y="1"/>
                    <a:pt x="3140" y="85"/>
                    <a:pt x="2969" y="256"/>
                  </a:cubicBezTo>
                  <a:lnTo>
                    <a:pt x="400" y="2691"/>
                  </a:lnTo>
                  <a:cubicBezTo>
                    <a:pt x="0" y="3058"/>
                    <a:pt x="0" y="3659"/>
                    <a:pt x="367" y="4026"/>
                  </a:cubicBezTo>
                  <a:cubicBezTo>
                    <a:pt x="541" y="4235"/>
                    <a:pt x="789" y="4335"/>
                    <a:pt x="1042" y="4335"/>
                  </a:cubicBezTo>
                  <a:cubicBezTo>
                    <a:pt x="1274" y="4335"/>
                    <a:pt x="1510" y="4252"/>
                    <a:pt x="1701" y="4092"/>
                  </a:cubicBezTo>
                  <a:lnTo>
                    <a:pt x="4270" y="1657"/>
                  </a:lnTo>
                  <a:cubicBezTo>
                    <a:pt x="4637" y="1290"/>
                    <a:pt x="4670" y="690"/>
                    <a:pt x="4303" y="323"/>
                  </a:cubicBezTo>
                  <a:cubicBezTo>
                    <a:pt x="4126" y="110"/>
                    <a:pt x="3863" y="1"/>
                    <a:pt x="360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2728;p62">
              <a:extLst>
                <a:ext uri="{FF2B5EF4-FFF2-40B4-BE49-F238E27FC236}">
                  <a16:creationId xmlns:a16="http://schemas.microsoft.com/office/drawing/2014/main" id="{5487D51E-4266-74B7-1801-D71CC5BB6E4B}"/>
                </a:ext>
              </a:extLst>
            </p:cNvPr>
            <p:cNvSpPr/>
            <p:nvPr/>
          </p:nvSpPr>
          <p:spPr>
            <a:xfrm>
              <a:off x="5185800" y="2032304"/>
              <a:ext cx="60323" cy="93295"/>
            </a:xfrm>
            <a:custGeom>
              <a:avLst/>
              <a:gdLst/>
              <a:ahLst/>
              <a:cxnLst/>
              <a:rect l="l" t="t" r="r" b="b"/>
              <a:pathLst>
                <a:path w="3370" h="5212" extrusionOk="0">
                  <a:moveTo>
                    <a:pt x="1059" y="1"/>
                  </a:moveTo>
                  <a:cubicBezTo>
                    <a:pt x="952" y="1"/>
                    <a:pt x="842" y="18"/>
                    <a:pt x="734" y="54"/>
                  </a:cubicBezTo>
                  <a:cubicBezTo>
                    <a:pt x="267" y="254"/>
                    <a:pt x="0" y="788"/>
                    <a:pt x="200" y="1255"/>
                  </a:cubicBezTo>
                  <a:lnTo>
                    <a:pt x="1434" y="4591"/>
                  </a:lnTo>
                  <a:cubicBezTo>
                    <a:pt x="1591" y="4983"/>
                    <a:pt x="1953" y="5211"/>
                    <a:pt x="2327" y="5211"/>
                  </a:cubicBezTo>
                  <a:cubicBezTo>
                    <a:pt x="2430" y="5211"/>
                    <a:pt x="2534" y="5194"/>
                    <a:pt x="2635" y="5158"/>
                  </a:cubicBezTo>
                  <a:cubicBezTo>
                    <a:pt x="3136" y="4958"/>
                    <a:pt x="3369" y="4424"/>
                    <a:pt x="3202" y="3957"/>
                  </a:cubicBezTo>
                  <a:lnTo>
                    <a:pt x="1935" y="621"/>
                  </a:lnTo>
                  <a:cubicBezTo>
                    <a:pt x="1804" y="229"/>
                    <a:pt x="1448" y="1"/>
                    <a:pt x="10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2729;p62">
              <a:extLst>
                <a:ext uri="{FF2B5EF4-FFF2-40B4-BE49-F238E27FC236}">
                  <a16:creationId xmlns:a16="http://schemas.microsoft.com/office/drawing/2014/main" id="{3ACACBFD-4AE4-31A0-9760-4CD1AEB2DC11}"/>
                </a:ext>
              </a:extLst>
            </p:cNvPr>
            <p:cNvSpPr/>
            <p:nvPr/>
          </p:nvSpPr>
          <p:spPr>
            <a:xfrm>
              <a:off x="4995326" y="2189108"/>
              <a:ext cx="35836" cy="36444"/>
            </a:xfrm>
            <a:custGeom>
              <a:avLst/>
              <a:gdLst/>
              <a:ahLst/>
              <a:cxnLst/>
              <a:rect l="l" t="t" r="r" b="b"/>
              <a:pathLst>
                <a:path w="2002" h="2036" extrusionOk="0">
                  <a:moveTo>
                    <a:pt x="2002" y="0"/>
                  </a:moveTo>
                  <a:lnTo>
                    <a:pt x="0" y="34"/>
                  </a:lnTo>
                  <a:lnTo>
                    <a:pt x="0" y="2035"/>
                  </a:lnTo>
                  <a:lnTo>
                    <a:pt x="2002" y="2035"/>
                  </a:lnTo>
                  <a:lnTo>
                    <a:pt x="200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2730;p62">
              <a:extLst>
                <a:ext uri="{FF2B5EF4-FFF2-40B4-BE49-F238E27FC236}">
                  <a16:creationId xmlns:a16="http://schemas.microsoft.com/office/drawing/2014/main" id="{88EC97D0-2BA2-7667-64AE-BC2F71646F00}"/>
                </a:ext>
              </a:extLst>
            </p:cNvPr>
            <p:cNvSpPr/>
            <p:nvPr/>
          </p:nvSpPr>
          <p:spPr>
            <a:xfrm>
              <a:off x="5103997" y="1912052"/>
              <a:ext cx="36426" cy="36444"/>
            </a:xfrm>
            <a:custGeom>
              <a:avLst/>
              <a:gdLst/>
              <a:ahLst/>
              <a:cxnLst/>
              <a:rect l="l" t="t" r="r" b="b"/>
              <a:pathLst>
                <a:path w="2035" h="2036" extrusionOk="0">
                  <a:moveTo>
                    <a:pt x="2035" y="0"/>
                  </a:moveTo>
                  <a:lnTo>
                    <a:pt x="0" y="34"/>
                  </a:lnTo>
                  <a:lnTo>
                    <a:pt x="33" y="2035"/>
                  </a:lnTo>
                  <a:lnTo>
                    <a:pt x="2035" y="2002"/>
                  </a:lnTo>
                  <a:lnTo>
                    <a:pt x="203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2731;p62">
              <a:extLst>
                <a:ext uri="{FF2B5EF4-FFF2-40B4-BE49-F238E27FC236}">
                  <a16:creationId xmlns:a16="http://schemas.microsoft.com/office/drawing/2014/main" id="{D20A3E1C-AC50-CE7B-2032-A5257F9A7BD3}"/>
                </a:ext>
              </a:extLst>
            </p:cNvPr>
            <p:cNvSpPr/>
            <p:nvPr/>
          </p:nvSpPr>
          <p:spPr>
            <a:xfrm>
              <a:off x="5419860" y="2211787"/>
              <a:ext cx="36426" cy="36444"/>
            </a:xfrm>
            <a:custGeom>
              <a:avLst/>
              <a:gdLst/>
              <a:ahLst/>
              <a:cxnLst/>
              <a:rect l="l" t="t" r="r" b="b"/>
              <a:pathLst>
                <a:path w="2035" h="2036" extrusionOk="0">
                  <a:moveTo>
                    <a:pt x="2001" y="1"/>
                  </a:moveTo>
                  <a:lnTo>
                    <a:pt x="0" y="34"/>
                  </a:lnTo>
                  <a:lnTo>
                    <a:pt x="33" y="2036"/>
                  </a:lnTo>
                  <a:lnTo>
                    <a:pt x="2035" y="2002"/>
                  </a:lnTo>
                  <a:lnTo>
                    <a:pt x="200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2732;p62">
              <a:extLst>
                <a:ext uri="{FF2B5EF4-FFF2-40B4-BE49-F238E27FC236}">
                  <a16:creationId xmlns:a16="http://schemas.microsoft.com/office/drawing/2014/main" id="{B56BE1D4-847B-3E6C-BBF4-95C121C9DDB5}"/>
                </a:ext>
              </a:extLst>
            </p:cNvPr>
            <p:cNvSpPr/>
            <p:nvPr/>
          </p:nvSpPr>
          <p:spPr>
            <a:xfrm>
              <a:off x="5301631" y="2514512"/>
              <a:ext cx="36444" cy="36444"/>
            </a:xfrm>
            <a:custGeom>
              <a:avLst/>
              <a:gdLst/>
              <a:ahLst/>
              <a:cxnLst/>
              <a:rect l="l" t="t" r="r" b="b"/>
              <a:pathLst>
                <a:path w="2036" h="2036" extrusionOk="0">
                  <a:moveTo>
                    <a:pt x="2002" y="1"/>
                  </a:moveTo>
                  <a:lnTo>
                    <a:pt x="0" y="34"/>
                  </a:lnTo>
                  <a:lnTo>
                    <a:pt x="0" y="2036"/>
                  </a:lnTo>
                  <a:lnTo>
                    <a:pt x="2035" y="2036"/>
                  </a:lnTo>
                  <a:lnTo>
                    <a:pt x="200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2733;p62">
              <a:extLst>
                <a:ext uri="{FF2B5EF4-FFF2-40B4-BE49-F238E27FC236}">
                  <a16:creationId xmlns:a16="http://schemas.microsoft.com/office/drawing/2014/main" id="{58AA1A77-479A-F103-19EF-7C30DB898EA0}"/>
                </a:ext>
              </a:extLst>
            </p:cNvPr>
            <p:cNvSpPr/>
            <p:nvPr/>
          </p:nvSpPr>
          <p:spPr>
            <a:xfrm>
              <a:off x="5759602" y="2078038"/>
              <a:ext cx="158845" cy="166022"/>
            </a:xfrm>
            <a:custGeom>
              <a:avLst/>
              <a:gdLst/>
              <a:ahLst/>
              <a:cxnLst/>
              <a:rect l="l" t="t" r="r" b="b"/>
              <a:pathLst>
                <a:path w="8874" h="9275" extrusionOk="0">
                  <a:moveTo>
                    <a:pt x="6205" y="1"/>
                  </a:moveTo>
                  <a:cubicBezTo>
                    <a:pt x="5971" y="1"/>
                    <a:pt x="5738" y="34"/>
                    <a:pt x="5504" y="101"/>
                  </a:cubicBezTo>
                  <a:cubicBezTo>
                    <a:pt x="4170" y="401"/>
                    <a:pt x="2969" y="1135"/>
                    <a:pt x="2035" y="2136"/>
                  </a:cubicBezTo>
                  <a:lnTo>
                    <a:pt x="1935" y="2102"/>
                  </a:lnTo>
                  <a:lnTo>
                    <a:pt x="1802" y="2403"/>
                  </a:lnTo>
                  <a:lnTo>
                    <a:pt x="1568" y="2636"/>
                  </a:lnTo>
                  <a:cubicBezTo>
                    <a:pt x="1068" y="3303"/>
                    <a:pt x="701" y="4037"/>
                    <a:pt x="467" y="4804"/>
                  </a:cubicBezTo>
                  <a:lnTo>
                    <a:pt x="167" y="5805"/>
                  </a:lnTo>
                  <a:cubicBezTo>
                    <a:pt x="167" y="5838"/>
                    <a:pt x="167" y="5838"/>
                    <a:pt x="167" y="5872"/>
                  </a:cubicBezTo>
                  <a:cubicBezTo>
                    <a:pt x="134" y="5905"/>
                    <a:pt x="134" y="5972"/>
                    <a:pt x="134" y="6005"/>
                  </a:cubicBezTo>
                  <a:cubicBezTo>
                    <a:pt x="134" y="6038"/>
                    <a:pt x="134" y="6072"/>
                    <a:pt x="134" y="6072"/>
                  </a:cubicBezTo>
                  <a:cubicBezTo>
                    <a:pt x="134" y="6079"/>
                    <a:pt x="135" y="6082"/>
                    <a:pt x="138" y="6082"/>
                  </a:cubicBezTo>
                  <a:cubicBezTo>
                    <a:pt x="142" y="6082"/>
                    <a:pt x="147" y="6074"/>
                    <a:pt x="148" y="6074"/>
                  </a:cubicBezTo>
                  <a:lnTo>
                    <a:pt x="148" y="6074"/>
                  </a:lnTo>
                  <a:cubicBezTo>
                    <a:pt x="149" y="6074"/>
                    <a:pt x="146" y="6081"/>
                    <a:pt x="134" y="6105"/>
                  </a:cubicBezTo>
                  <a:cubicBezTo>
                    <a:pt x="100" y="6205"/>
                    <a:pt x="100" y="6272"/>
                    <a:pt x="100" y="6339"/>
                  </a:cubicBezTo>
                  <a:cubicBezTo>
                    <a:pt x="0" y="7473"/>
                    <a:pt x="634" y="8574"/>
                    <a:pt x="1701" y="9041"/>
                  </a:cubicBezTo>
                  <a:cubicBezTo>
                    <a:pt x="1802" y="9074"/>
                    <a:pt x="1902" y="9141"/>
                    <a:pt x="2002" y="9174"/>
                  </a:cubicBezTo>
                  <a:cubicBezTo>
                    <a:pt x="2168" y="9207"/>
                    <a:pt x="2369" y="9241"/>
                    <a:pt x="2535" y="9274"/>
                  </a:cubicBezTo>
                  <a:lnTo>
                    <a:pt x="2902" y="9274"/>
                  </a:lnTo>
                  <a:cubicBezTo>
                    <a:pt x="3002" y="9241"/>
                    <a:pt x="3136" y="9241"/>
                    <a:pt x="3236" y="9207"/>
                  </a:cubicBezTo>
                  <a:lnTo>
                    <a:pt x="3436" y="9174"/>
                  </a:lnTo>
                  <a:cubicBezTo>
                    <a:pt x="3670" y="9141"/>
                    <a:pt x="3903" y="9041"/>
                    <a:pt x="4137" y="8974"/>
                  </a:cubicBezTo>
                  <a:cubicBezTo>
                    <a:pt x="5504" y="8474"/>
                    <a:pt x="6672" y="7540"/>
                    <a:pt x="7472" y="6372"/>
                  </a:cubicBezTo>
                  <a:lnTo>
                    <a:pt x="7506" y="6339"/>
                  </a:lnTo>
                  <a:cubicBezTo>
                    <a:pt x="7672" y="6072"/>
                    <a:pt x="7806" y="5838"/>
                    <a:pt x="7939" y="5571"/>
                  </a:cubicBezTo>
                  <a:lnTo>
                    <a:pt x="8406" y="4838"/>
                  </a:lnTo>
                  <a:lnTo>
                    <a:pt x="8306" y="4804"/>
                  </a:lnTo>
                  <a:lnTo>
                    <a:pt x="8340" y="4637"/>
                  </a:lnTo>
                  <a:cubicBezTo>
                    <a:pt x="8373" y="4571"/>
                    <a:pt x="8406" y="4537"/>
                    <a:pt x="8406" y="4471"/>
                  </a:cubicBezTo>
                  <a:lnTo>
                    <a:pt x="8706" y="3470"/>
                  </a:lnTo>
                  <a:cubicBezTo>
                    <a:pt x="8840" y="3036"/>
                    <a:pt x="8873" y="2569"/>
                    <a:pt x="8773" y="2102"/>
                  </a:cubicBezTo>
                  <a:cubicBezTo>
                    <a:pt x="8740" y="2002"/>
                    <a:pt x="8706" y="1869"/>
                    <a:pt x="8673" y="1769"/>
                  </a:cubicBezTo>
                  <a:cubicBezTo>
                    <a:pt x="8640" y="1735"/>
                    <a:pt x="8640" y="1702"/>
                    <a:pt x="8640" y="1669"/>
                  </a:cubicBezTo>
                  <a:cubicBezTo>
                    <a:pt x="8606" y="1602"/>
                    <a:pt x="8573" y="1569"/>
                    <a:pt x="8540" y="1502"/>
                  </a:cubicBezTo>
                  <a:cubicBezTo>
                    <a:pt x="8473" y="1335"/>
                    <a:pt x="8373" y="1168"/>
                    <a:pt x="8239" y="1002"/>
                  </a:cubicBezTo>
                  <a:lnTo>
                    <a:pt x="8206" y="968"/>
                  </a:lnTo>
                  <a:lnTo>
                    <a:pt x="8206" y="968"/>
                  </a:lnTo>
                  <a:cubicBezTo>
                    <a:pt x="8207" y="969"/>
                    <a:pt x="8239" y="1002"/>
                    <a:pt x="8239" y="1035"/>
                  </a:cubicBezTo>
                  <a:cubicBezTo>
                    <a:pt x="8273" y="1235"/>
                    <a:pt x="8273" y="1469"/>
                    <a:pt x="8206" y="1702"/>
                  </a:cubicBezTo>
                  <a:lnTo>
                    <a:pt x="7973" y="2503"/>
                  </a:lnTo>
                  <a:cubicBezTo>
                    <a:pt x="7472" y="4104"/>
                    <a:pt x="6138" y="5371"/>
                    <a:pt x="4503" y="5772"/>
                  </a:cubicBezTo>
                  <a:cubicBezTo>
                    <a:pt x="4370" y="5805"/>
                    <a:pt x="4203" y="5805"/>
                    <a:pt x="4070" y="5805"/>
                  </a:cubicBezTo>
                  <a:cubicBezTo>
                    <a:pt x="3703" y="5772"/>
                    <a:pt x="3369" y="5605"/>
                    <a:pt x="3136" y="5338"/>
                  </a:cubicBezTo>
                  <a:cubicBezTo>
                    <a:pt x="3102" y="5271"/>
                    <a:pt x="3036" y="5171"/>
                    <a:pt x="3002" y="5104"/>
                  </a:cubicBezTo>
                  <a:cubicBezTo>
                    <a:pt x="2836" y="4838"/>
                    <a:pt x="2769" y="4537"/>
                    <a:pt x="2836" y="4237"/>
                  </a:cubicBezTo>
                  <a:cubicBezTo>
                    <a:pt x="2836" y="4170"/>
                    <a:pt x="2836" y="4070"/>
                    <a:pt x="2869" y="4004"/>
                  </a:cubicBezTo>
                  <a:lnTo>
                    <a:pt x="3102" y="3203"/>
                  </a:lnTo>
                  <a:cubicBezTo>
                    <a:pt x="3169" y="3036"/>
                    <a:pt x="3236" y="2836"/>
                    <a:pt x="3303" y="2669"/>
                  </a:cubicBezTo>
                  <a:cubicBezTo>
                    <a:pt x="3903" y="1368"/>
                    <a:pt x="5004" y="401"/>
                    <a:pt x="63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2734;p62">
              <a:extLst>
                <a:ext uri="{FF2B5EF4-FFF2-40B4-BE49-F238E27FC236}">
                  <a16:creationId xmlns:a16="http://schemas.microsoft.com/office/drawing/2014/main" id="{D6B3D889-BAF5-C3EF-2CC1-62AC6114A63C}"/>
                </a:ext>
              </a:extLst>
            </p:cNvPr>
            <p:cNvSpPr/>
            <p:nvPr/>
          </p:nvSpPr>
          <p:spPr>
            <a:xfrm>
              <a:off x="5874234" y="2078647"/>
              <a:ext cx="18" cy="18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rgbClr val="2542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2735;p62">
              <a:extLst>
                <a:ext uri="{FF2B5EF4-FFF2-40B4-BE49-F238E27FC236}">
                  <a16:creationId xmlns:a16="http://schemas.microsoft.com/office/drawing/2014/main" id="{ED319A48-74B5-DBE8-45E0-5C2B876FC39C}"/>
                </a:ext>
              </a:extLst>
            </p:cNvPr>
            <p:cNvSpPr/>
            <p:nvPr/>
          </p:nvSpPr>
          <p:spPr>
            <a:xfrm>
              <a:off x="5781100" y="2044977"/>
              <a:ext cx="156822" cy="165647"/>
            </a:xfrm>
            <a:custGeom>
              <a:avLst/>
              <a:gdLst/>
              <a:ahLst/>
              <a:cxnLst/>
              <a:rect l="l" t="t" r="r" b="b"/>
              <a:pathLst>
                <a:path w="8761" h="9254" extrusionOk="0">
                  <a:moveTo>
                    <a:pt x="5671" y="1781"/>
                  </a:moveTo>
                  <a:cubicBezTo>
                    <a:pt x="6303" y="1781"/>
                    <a:pt x="6894" y="2219"/>
                    <a:pt x="7038" y="2882"/>
                  </a:cubicBezTo>
                  <a:cubicBezTo>
                    <a:pt x="7072" y="3049"/>
                    <a:pt x="7072" y="3249"/>
                    <a:pt x="7038" y="3416"/>
                  </a:cubicBezTo>
                  <a:cubicBezTo>
                    <a:pt x="7038" y="3449"/>
                    <a:pt x="7005" y="3516"/>
                    <a:pt x="7005" y="3549"/>
                  </a:cubicBezTo>
                  <a:lnTo>
                    <a:pt x="6772" y="4283"/>
                  </a:lnTo>
                  <a:lnTo>
                    <a:pt x="6738" y="4350"/>
                  </a:lnTo>
                  <a:cubicBezTo>
                    <a:pt x="6238" y="5984"/>
                    <a:pt x="4937" y="7218"/>
                    <a:pt x="3302" y="7619"/>
                  </a:cubicBezTo>
                  <a:cubicBezTo>
                    <a:pt x="3136" y="7652"/>
                    <a:pt x="3002" y="7652"/>
                    <a:pt x="2869" y="7652"/>
                  </a:cubicBezTo>
                  <a:cubicBezTo>
                    <a:pt x="2735" y="7652"/>
                    <a:pt x="2602" y="7619"/>
                    <a:pt x="2502" y="7585"/>
                  </a:cubicBezTo>
                  <a:cubicBezTo>
                    <a:pt x="2268" y="7485"/>
                    <a:pt x="2068" y="7352"/>
                    <a:pt x="1935" y="7185"/>
                  </a:cubicBezTo>
                  <a:cubicBezTo>
                    <a:pt x="1901" y="7152"/>
                    <a:pt x="1901" y="7152"/>
                    <a:pt x="1901" y="7118"/>
                  </a:cubicBezTo>
                  <a:cubicBezTo>
                    <a:pt x="1835" y="7085"/>
                    <a:pt x="1801" y="7018"/>
                    <a:pt x="1768" y="6985"/>
                  </a:cubicBezTo>
                  <a:cubicBezTo>
                    <a:pt x="1601" y="6718"/>
                    <a:pt x="1568" y="6384"/>
                    <a:pt x="1601" y="6084"/>
                  </a:cubicBezTo>
                  <a:cubicBezTo>
                    <a:pt x="1601" y="6017"/>
                    <a:pt x="1635" y="5951"/>
                    <a:pt x="1668" y="5884"/>
                  </a:cubicBezTo>
                  <a:lnTo>
                    <a:pt x="1901" y="5083"/>
                  </a:lnTo>
                  <a:cubicBezTo>
                    <a:pt x="1935" y="4883"/>
                    <a:pt x="2035" y="4717"/>
                    <a:pt x="2102" y="4516"/>
                  </a:cubicBezTo>
                  <a:cubicBezTo>
                    <a:pt x="2535" y="3582"/>
                    <a:pt x="3236" y="2782"/>
                    <a:pt x="4170" y="2281"/>
                  </a:cubicBezTo>
                  <a:cubicBezTo>
                    <a:pt x="4403" y="2148"/>
                    <a:pt x="4670" y="2048"/>
                    <a:pt x="4937" y="1948"/>
                  </a:cubicBezTo>
                  <a:lnTo>
                    <a:pt x="5170" y="1881"/>
                  </a:lnTo>
                  <a:lnTo>
                    <a:pt x="5204" y="1881"/>
                  </a:lnTo>
                  <a:cubicBezTo>
                    <a:pt x="5237" y="1881"/>
                    <a:pt x="5304" y="1848"/>
                    <a:pt x="5371" y="1814"/>
                  </a:cubicBezTo>
                  <a:cubicBezTo>
                    <a:pt x="5471" y="1792"/>
                    <a:pt x="5572" y="1781"/>
                    <a:pt x="5671" y="1781"/>
                  </a:cubicBezTo>
                  <a:close/>
                  <a:moveTo>
                    <a:pt x="5988" y="0"/>
                  </a:moveTo>
                  <a:cubicBezTo>
                    <a:pt x="5775" y="0"/>
                    <a:pt x="5557" y="26"/>
                    <a:pt x="5337" y="80"/>
                  </a:cubicBezTo>
                  <a:cubicBezTo>
                    <a:pt x="5237" y="113"/>
                    <a:pt x="5137" y="113"/>
                    <a:pt x="5037" y="147"/>
                  </a:cubicBezTo>
                  <a:cubicBezTo>
                    <a:pt x="4770" y="247"/>
                    <a:pt x="4503" y="313"/>
                    <a:pt x="4270" y="447"/>
                  </a:cubicBezTo>
                  <a:cubicBezTo>
                    <a:pt x="3236" y="880"/>
                    <a:pt x="2302" y="1581"/>
                    <a:pt x="1601" y="2448"/>
                  </a:cubicBezTo>
                  <a:cubicBezTo>
                    <a:pt x="1568" y="2615"/>
                    <a:pt x="1501" y="2715"/>
                    <a:pt x="1434" y="2782"/>
                  </a:cubicBezTo>
                  <a:lnTo>
                    <a:pt x="1368" y="2882"/>
                  </a:lnTo>
                  <a:cubicBezTo>
                    <a:pt x="1334" y="2915"/>
                    <a:pt x="1301" y="2982"/>
                    <a:pt x="1268" y="3015"/>
                  </a:cubicBezTo>
                  <a:cubicBezTo>
                    <a:pt x="1234" y="3049"/>
                    <a:pt x="1201" y="3115"/>
                    <a:pt x="1168" y="3149"/>
                  </a:cubicBezTo>
                  <a:lnTo>
                    <a:pt x="1101" y="3282"/>
                  </a:lnTo>
                  <a:cubicBezTo>
                    <a:pt x="1068" y="3349"/>
                    <a:pt x="1001" y="3449"/>
                    <a:pt x="967" y="3516"/>
                  </a:cubicBezTo>
                  <a:cubicBezTo>
                    <a:pt x="901" y="3582"/>
                    <a:pt x="867" y="3682"/>
                    <a:pt x="834" y="3783"/>
                  </a:cubicBezTo>
                  <a:cubicBezTo>
                    <a:pt x="801" y="3816"/>
                    <a:pt x="801" y="3849"/>
                    <a:pt x="767" y="3883"/>
                  </a:cubicBezTo>
                  <a:cubicBezTo>
                    <a:pt x="734" y="3983"/>
                    <a:pt x="667" y="4116"/>
                    <a:pt x="634" y="4216"/>
                  </a:cubicBezTo>
                  <a:cubicBezTo>
                    <a:pt x="534" y="4416"/>
                    <a:pt x="467" y="4650"/>
                    <a:pt x="400" y="4850"/>
                  </a:cubicBezTo>
                  <a:lnTo>
                    <a:pt x="100" y="5851"/>
                  </a:lnTo>
                  <a:cubicBezTo>
                    <a:pt x="33" y="6017"/>
                    <a:pt x="0" y="6184"/>
                    <a:pt x="0" y="6351"/>
                  </a:cubicBezTo>
                  <a:lnTo>
                    <a:pt x="0" y="6451"/>
                  </a:lnTo>
                  <a:cubicBezTo>
                    <a:pt x="0" y="6484"/>
                    <a:pt x="0" y="6518"/>
                    <a:pt x="0" y="6518"/>
                  </a:cubicBezTo>
                  <a:cubicBezTo>
                    <a:pt x="0" y="6551"/>
                    <a:pt x="0" y="6585"/>
                    <a:pt x="0" y="6618"/>
                  </a:cubicBezTo>
                  <a:lnTo>
                    <a:pt x="0" y="6718"/>
                  </a:lnTo>
                  <a:cubicBezTo>
                    <a:pt x="0" y="6751"/>
                    <a:pt x="0" y="6751"/>
                    <a:pt x="0" y="6785"/>
                  </a:cubicBezTo>
                  <a:lnTo>
                    <a:pt x="0" y="6951"/>
                  </a:lnTo>
                  <a:cubicBezTo>
                    <a:pt x="0" y="7018"/>
                    <a:pt x="33" y="7118"/>
                    <a:pt x="33" y="7218"/>
                  </a:cubicBezTo>
                  <a:cubicBezTo>
                    <a:pt x="67" y="7252"/>
                    <a:pt x="67" y="7318"/>
                    <a:pt x="100" y="7352"/>
                  </a:cubicBezTo>
                  <a:lnTo>
                    <a:pt x="100" y="7385"/>
                  </a:lnTo>
                  <a:cubicBezTo>
                    <a:pt x="100" y="7452"/>
                    <a:pt x="134" y="7519"/>
                    <a:pt x="167" y="7585"/>
                  </a:cubicBezTo>
                  <a:cubicBezTo>
                    <a:pt x="167" y="7619"/>
                    <a:pt x="200" y="7652"/>
                    <a:pt x="200" y="7685"/>
                  </a:cubicBezTo>
                  <a:lnTo>
                    <a:pt x="200" y="7752"/>
                  </a:lnTo>
                  <a:cubicBezTo>
                    <a:pt x="234" y="7819"/>
                    <a:pt x="267" y="7885"/>
                    <a:pt x="334" y="7952"/>
                  </a:cubicBezTo>
                  <a:cubicBezTo>
                    <a:pt x="434" y="8152"/>
                    <a:pt x="534" y="8319"/>
                    <a:pt x="701" y="8453"/>
                  </a:cubicBezTo>
                  <a:cubicBezTo>
                    <a:pt x="767" y="8553"/>
                    <a:pt x="834" y="8619"/>
                    <a:pt x="934" y="8686"/>
                  </a:cubicBezTo>
                  <a:lnTo>
                    <a:pt x="1034" y="8786"/>
                  </a:lnTo>
                  <a:lnTo>
                    <a:pt x="1134" y="8853"/>
                  </a:lnTo>
                  <a:lnTo>
                    <a:pt x="1168" y="8853"/>
                  </a:lnTo>
                  <a:cubicBezTo>
                    <a:pt x="1201" y="8886"/>
                    <a:pt x="1234" y="8886"/>
                    <a:pt x="1234" y="8886"/>
                  </a:cubicBezTo>
                  <a:cubicBezTo>
                    <a:pt x="1268" y="8920"/>
                    <a:pt x="1301" y="8953"/>
                    <a:pt x="1334" y="8953"/>
                  </a:cubicBezTo>
                  <a:lnTo>
                    <a:pt x="1468" y="9020"/>
                  </a:lnTo>
                  <a:cubicBezTo>
                    <a:pt x="1535" y="9053"/>
                    <a:pt x="1635" y="9120"/>
                    <a:pt x="1735" y="9120"/>
                  </a:cubicBezTo>
                  <a:cubicBezTo>
                    <a:pt x="1801" y="9153"/>
                    <a:pt x="1868" y="9186"/>
                    <a:pt x="1935" y="9186"/>
                  </a:cubicBezTo>
                  <a:cubicBezTo>
                    <a:pt x="1968" y="9220"/>
                    <a:pt x="2002" y="9220"/>
                    <a:pt x="2035" y="9220"/>
                  </a:cubicBezTo>
                  <a:lnTo>
                    <a:pt x="2068" y="9220"/>
                  </a:lnTo>
                  <a:lnTo>
                    <a:pt x="2302" y="9253"/>
                  </a:lnTo>
                  <a:lnTo>
                    <a:pt x="2702" y="9253"/>
                  </a:lnTo>
                  <a:cubicBezTo>
                    <a:pt x="2902" y="9253"/>
                    <a:pt x="3102" y="9220"/>
                    <a:pt x="3269" y="9186"/>
                  </a:cubicBezTo>
                  <a:cubicBezTo>
                    <a:pt x="4837" y="8786"/>
                    <a:pt x="6205" y="7885"/>
                    <a:pt x="7172" y="6618"/>
                  </a:cubicBezTo>
                  <a:cubicBezTo>
                    <a:pt x="7672" y="5984"/>
                    <a:pt x="8039" y="5250"/>
                    <a:pt x="8273" y="4483"/>
                  </a:cubicBezTo>
                  <a:lnTo>
                    <a:pt x="8506" y="3682"/>
                  </a:lnTo>
                  <a:lnTo>
                    <a:pt x="8573" y="3482"/>
                  </a:lnTo>
                  <a:cubicBezTo>
                    <a:pt x="8640" y="3282"/>
                    <a:pt x="8673" y="3049"/>
                    <a:pt x="8673" y="2849"/>
                  </a:cubicBezTo>
                  <a:cubicBezTo>
                    <a:pt x="8761" y="1271"/>
                    <a:pt x="7492" y="0"/>
                    <a:pt x="598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2736;p62">
              <a:extLst>
                <a:ext uri="{FF2B5EF4-FFF2-40B4-BE49-F238E27FC236}">
                  <a16:creationId xmlns:a16="http://schemas.microsoft.com/office/drawing/2014/main" id="{D31F5547-A7BE-7A9D-51E5-B25AAC9489EB}"/>
                </a:ext>
              </a:extLst>
            </p:cNvPr>
            <p:cNvSpPr/>
            <p:nvPr/>
          </p:nvSpPr>
          <p:spPr>
            <a:xfrm>
              <a:off x="5906490" y="2095365"/>
              <a:ext cx="609" cy="1199"/>
            </a:xfrm>
            <a:custGeom>
              <a:avLst/>
              <a:gdLst/>
              <a:ahLst/>
              <a:cxnLst/>
              <a:rect l="l" t="t" r="r" b="b"/>
              <a:pathLst>
                <a:path w="34" h="67" extrusionOk="0">
                  <a:moveTo>
                    <a:pt x="0" y="0"/>
                  </a:moveTo>
                  <a:cubicBezTo>
                    <a:pt x="0" y="17"/>
                    <a:pt x="8" y="25"/>
                    <a:pt x="17" y="34"/>
                  </a:cubicBezTo>
                  <a:lnTo>
                    <a:pt x="0" y="0"/>
                  </a:lnTo>
                  <a:close/>
                  <a:moveTo>
                    <a:pt x="17" y="34"/>
                  </a:moveTo>
                  <a:lnTo>
                    <a:pt x="33" y="67"/>
                  </a:lnTo>
                  <a:cubicBezTo>
                    <a:pt x="33" y="50"/>
                    <a:pt x="25" y="42"/>
                    <a:pt x="17" y="34"/>
                  </a:cubicBezTo>
                  <a:close/>
                </a:path>
              </a:pathLst>
            </a:custGeom>
            <a:solidFill>
              <a:srgbClr val="99CA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2737;p62">
              <a:extLst>
                <a:ext uri="{FF2B5EF4-FFF2-40B4-BE49-F238E27FC236}">
                  <a16:creationId xmlns:a16="http://schemas.microsoft.com/office/drawing/2014/main" id="{2DBB55CA-87D7-BE2E-FB92-89A1548B657E}"/>
                </a:ext>
              </a:extLst>
            </p:cNvPr>
            <p:cNvSpPr/>
            <p:nvPr/>
          </p:nvSpPr>
          <p:spPr>
            <a:xfrm>
              <a:off x="5874234" y="2078038"/>
              <a:ext cx="18" cy="18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solidFill>
              <a:srgbClr val="99CA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2738;p62">
              <a:extLst>
                <a:ext uri="{FF2B5EF4-FFF2-40B4-BE49-F238E27FC236}">
                  <a16:creationId xmlns:a16="http://schemas.microsoft.com/office/drawing/2014/main" id="{E7E39E1C-EEFA-32B5-29EE-10ED91EA46A4}"/>
                </a:ext>
              </a:extLst>
            </p:cNvPr>
            <p:cNvSpPr/>
            <p:nvPr/>
          </p:nvSpPr>
          <p:spPr>
            <a:xfrm>
              <a:off x="5802580" y="2120443"/>
              <a:ext cx="65102" cy="75842"/>
            </a:xfrm>
            <a:custGeom>
              <a:avLst/>
              <a:gdLst/>
              <a:ahLst/>
              <a:cxnLst/>
              <a:rect l="l" t="t" r="r" b="b"/>
              <a:pathLst>
                <a:path w="3637" h="4237" extrusionOk="0">
                  <a:moveTo>
                    <a:pt x="3036" y="0"/>
                  </a:moveTo>
                  <a:lnTo>
                    <a:pt x="1" y="3770"/>
                  </a:lnTo>
                  <a:lnTo>
                    <a:pt x="601" y="4237"/>
                  </a:lnTo>
                  <a:lnTo>
                    <a:pt x="3637" y="467"/>
                  </a:lnTo>
                  <a:lnTo>
                    <a:pt x="303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2739;p62">
              <a:extLst>
                <a:ext uri="{FF2B5EF4-FFF2-40B4-BE49-F238E27FC236}">
                  <a16:creationId xmlns:a16="http://schemas.microsoft.com/office/drawing/2014/main" id="{C6A5F45E-F626-854D-07CF-61AED16B17C3}"/>
                </a:ext>
              </a:extLst>
            </p:cNvPr>
            <p:cNvSpPr/>
            <p:nvPr/>
          </p:nvSpPr>
          <p:spPr>
            <a:xfrm>
              <a:off x="5856925" y="2097155"/>
              <a:ext cx="80031" cy="36444"/>
            </a:xfrm>
            <a:custGeom>
              <a:avLst/>
              <a:gdLst/>
              <a:ahLst/>
              <a:cxnLst/>
              <a:rect l="l" t="t" r="r" b="b"/>
              <a:pathLst>
                <a:path w="4471" h="2036" extrusionOk="0">
                  <a:moveTo>
                    <a:pt x="4470" y="0"/>
                  </a:moveTo>
                  <a:lnTo>
                    <a:pt x="3103" y="434"/>
                  </a:lnTo>
                  <a:lnTo>
                    <a:pt x="2802" y="501"/>
                  </a:lnTo>
                  <a:lnTo>
                    <a:pt x="568" y="1168"/>
                  </a:lnTo>
                  <a:lnTo>
                    <a:pt x="34" y="1301"/>
                  </a:lnTo>
                  <a:lnTo>
                    <a:pt x="0" y="1301"/>
                  </a:lnTo>
                  <a:lnTo>
                    <a:pt x="134" y="1701"/>
                  </a:lnTo>
                  <a:lnTo>
                    <a:pt x="234" y="2035"/>
                  </a:lnTo>
                  <a:lnTo>
                    <a:pt x="434" y="1968"/>
                  </a:lnTo>
                  <a:lnTo>
                    <a:pt x="2569" y="1335"/>
                  </a:lnTo>
                  <a:lnTo>
                    <a:pt x="3336" y="1101"/>
                  </a:lnTo>
                  <a:lnTo>
                    <a:pt x="4304" y="834"/>
                  </a:lnTo>
                  <a:lnTo>
                    <a:pt x="4370" y="634"/>
                  </a:lnTo>
                  <a:cubicBezTo>
                    <a:pt x="4404" y="434"/>
                    <a:pt x="4470" y="234"/>
                    <a:pt x="44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2740;p62">
              <a:extLst>
                <a:ext uri="{FF2B5EF4-FFF2-40B4-BE49-F238E27FC236}">
                  <a16:creationId xmlns:a16="http://schemas.microsoft.com/office/drawing/2014/main" id="{4F8AB4E4-70F2-F8ED-EB61-0F267575CB0C}"/>
                </a:ext>
              </a:extLst>
            </p:cNvPr>
            <p:cNvSpPr/>
            <p:nvPr/>
          </p:nvSpPr>
          <p:spPr>
            <a:xfrm>
              <a:off x="5852736" y="2049380"/>
              <a:ext cx="19135" cy="78832"/>
            </a:xfrm>
            <a:custGeom>
              <a:avLst/>
              <a:gdLst/>
              <a:ahLst/>
              <a:cxnLst/>
              <a:rect l="l" t="t" r="r" b="b"/>
              <a:pathLst>
                <a:path w="1069" h="4404" extrusionOk="0">
                  <a:moveTo>
                    <a:pt x="1068" y="1"/>
                  </a:moveTo>
                  <a:lnTo>
                    <a:pt x="301" y="268"/>
                  </a:lnTo>
                  <a:lnTo>
                    <a:pt x="268" y="268"/>
                  </a:lnTo>
                  <a:lnTo>
                    <a:pt x="201" y="1735"/>
                  </a:lnTo>
                  <a:lnTo>
                    <a:pt x="168" y="2035"/>
                  </a:lnTo>
                  <a:lnTo>
                    <a:pt x="1" y="4270"/>
                  </a:lnTo>
                  <a:lnTo>
                    <a:pt x="1" y="4337"/>
                  </a:lnTo>
                  <a:lnTo>
                    <a:pt x="368" y="4370"/>
                  </a:lnTo>
                  <a:lnTo>
                    <a:pt x="768" y="4404"/>
                  </a:lnTo>
                  <a:lnTo>
                    <a:pt x="768" y="4370"/>
                  </a:lnTo>
                  <a:lnTo>
                    <a:pt x="802" y="3837"/>
                  </a:lnTo>
                  <a:lnTo>
                    <a:pt x="935" y="1702"/>
                  </a:lnTo>
                  <a:lnTo>
                    <a:pt x="935" y="1602"/>
                  </a:lnTo>
                  <a:lnTo>
                    <a:pt x="106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2741;p62">
              <a:extLst>
                <a:ext uri="{FF2B5EF4-FFF2-40B4-BE49-F238E27FC236}">
                  <a16:creationId xmlns:a16="http://schemas.microsoft.com/office/drawing/2014/main" id="{C141F302-32CA-85CC-79F9-A68810A51C3B}"/>
                </a:ext>
              </a:extLst>
            </p:cNvPr>
            <p:cNvSpPr/>
            <p:nvPr/>
          </p:nvSpPr>
          <p:spPr>
            <a:xfrm>
              <a:off x="6018132" y="2078038"/>
              <a:ext cx="157055" cy="166022"/>
            </a:xfrm>
            <a:custGeom>
              <a:avLst/>
              <a:gdLst/>
              <a:ahLst/>
              <a:cxnLst/>
              <a:rect l="l" t="t" r="r" b="b"/>
              <a:pathLst>
                <a:path w="8774" h="9275" extrusionOk="0">
                  <a:moveTo>
                    <a:pt x="6139" y="1"/>
                  </a:moveTo>
                  <a:cubicBezTo>
                    <a:pt x="5905" y="1"/>
                    <a:pt x="5672" y="34"/>
                    <a:pt x="5438" y="101"/>
                  </a:cubicBezTo>
                  <a:cubicBezTo>
                    <a:pt x="4104" y="401"/>
                    <a:pt x="2870" y="1135"/>
                    <a:pt x="1936" y="2169"/>
                  </a:cubicBezTo>
                  <a:lnTo>
                    <a:pt x="1836" y="2102"/>
                  </a:lnTo>
                  <a:lnTo>
                    <a:pt x="1702" y="2436"/>
                  </a:lnTo>
                  <a:cubicBezTo>
                    <a:pt x="1635" y="2503"/>
                    <a:pt x="1569" y="2569"/>
                    <a:pt x="1502" y="2669"/>
                  </a:cubicBezTo>
                  <a:cubicBezTo>
                    <a:pt x="1002" y="3303"/>
                    <a:pt x="635" y="4037"/>
                    <a:pt x="401" y="4838"/>
                  </a:cubicBezTo>
                  <a:lnTo>
                    <a:pt x="101" y="5805"/>
                  </a:lnTo>
                  <a:cubicBezTo>
                    <a:pt x="101" y="5838"/>
                    <a:pt x="101" y="5872"/>
                    <a:pt x="101" y="5872"/>
                  </a:cubicBezTo>
                  <a:cubicBezTo>
                    <a:pt x="68" y="5938"/>
                    <a:pt x="68" y="5972"/>
                    <a:pt x="68" y="6038"/>
                  </a:cubicBezTo>
                  <a:cubicBezTo>
                    <a:pt x="68" y="6038"/>
                    <a:pt x="68" y="6072"/>
                    <a:pt x="68" y="6072"/>
                  </a:cubicBezTo>
                  <a:cubicBezTo>
                    <a:pt x="68" y="6105"/>
                    <a:pt x="101" y="6072"/>
                    <a:pt x="68" y="6139"/>
                  </a:cubicBezTo>
                  <a:cubicBezTo>
                    <a:pt x="34" y="6205"/>
                    <a:pt x="34" y="6272"/>
                    <a:pt x="34" y="6339"/>
                  </a:cubicBezTo>
                  <a:cubicBezTo>
                    <a:pt x="1" y="6772"/>
                    <a:pt x="34" y="7173"/>
                    <a:pt x="201" y="7573"/>
                  </a:cubicBezTo>
                  <a:cubicBezTo>
                    <a:pt x="334" y="7906"/>
                    <a:pt x="501" y="8173"/>
                    <a:pt x="735" y="8440"/>
                  </a:cubicBezTo>
                  <a:cubicBezTo>
                    <a:pt x="1002" y="8707"/>
                    <a:pt x="1302" y="8907"/>
                    <a:pt x="1602" y="9041"/>
                  </a:cubicBezTo>
                  <a:cubicBezTo>
                    <a:pt x="1735" y="9107"/>
                    <a:pt x="1836" y="9141"/>
                    <a:pt x="1936" y="9174"/>
                  </a:cubicBezTo>
                  <a:cubicBezTo>
                    <a:pt x="2102" y="9241"/>
                    <a:pt x="2269" y="9241"/>
                    <a:pt x="2469" y="9274"/>
                  </a:cubicBezTo>
                  <a:lnTo>
                    <a:pt x="2803" y="9274"/>
                  </a:lnTo>
                  <a:cubicBezTo>
                    <a:pt x="2936" y="9274"/>
                    <a:pt x="3036" y="9241"/>
                    <a:pt x="3170" y="9241"/>
                  </a:cubicBezTo>
                  <a:lnTo>
                    <a:pt x="3337" y="9207"/>
                  </a:lnTo>
                  <a:cubicBezTo>
                    <a:pt x="3603" y="9141"/>
                    <a:pt x="3837" y="9074"/>
                    <a:pt x="4070" y="8974"/>
                  </a:cubicBezTo>
                  <a:cubicBezTo>
                    <a:pt x="5438" y="8474"/>
                    <a:pt x="6606" y="7573"/>
                    <a:pt x="7406" y="6372"/>
                  </a:cubicBezTo>
                  <a:lnTo>
                    <a:pt x="7440" y="6339"/>
                  </a:lnTo>
                  <a:cubicBezTo>
                    <a:pt x="7606" y="6105"/>
                    <a:pt x="7740" y="5838"/>
                    <a:pt x="7873" y="5605"/>
                  </a:cubicBezTo>
                  <a:lnTo>
                    <a:pt x="8307" y="4838"/>
                  </a:lnTo>
                  <a:lnTo>
                    <a:pt x="8207" y="4804"/>
                  </a:lnTo>
                  <a:cubicBezTo>
                    <a:pt x="8240" y="4771"/>
                    <a:pt x="8240" y="4704"/>
                    <a:pt x="8273" y="4637"/>
                  </a:cubicBezTo>
                  <a:cubicBezTo>
                    <a:pt x="8307" y="4604"/>
                    <a:pt x="8340" y="4537"/>
                    <a:pt x="8340" y="4471"/>
                  </a:cubicBezTo>
                  <a:lnTo>
                    <a:pt x="8640" y="3503"/>
                  </a:lnTo>
                  <a:cubicBezTo>
                    <a:pt x="8774" y="3036"/>
                    <a:pt x="8774" y="2569"/>
                    <a:pt x="8674" y="2102"/>
                  </a:cubicBezTo>
                  <a:cubicBezTo>
                    <a:pt x="8674" y="2002"/>
                    <a:pt x="8640" y="1902"/>
                    <a:pt x="8574" y="1769"/>
                  </a:cubicBezTo>
                  <a:cubicBezTo>
                    <a:pt x="8574" y="1735"/>
                    <a:pt x="8574" y="1702"/>
                    <a:pt x="8540" y="1669"/>
                  </a:cubicBezTo>
                  <a:cubicBezTo>
                    <a:pt x="8540" y="1635"/>
                    <a:pt x="8507" y="1569"/>
                    <a:pt x="8474" y="1502"/>
                  </a:cubicBezTo>
                  <a:cubicBezTo>
                    <a:pt x="8374" y="1335"/>
                    <a:pt x="8273" y="1168"/>
                    <a:pt x="8173" y="1035"/>
                  </a:cubicBezTo>
                  <a:lnTo>
                    <a:pt x="8173" y="1035"/>
                  </a:lnTo>
                  <a:cubicBezTo>
                    <a:pt x="8207" y="1268"/>
                    <a:pt x="8207" y="1502"/>
                    <a:pt x="8140" y="1702"/>
                  </a:cubicBezTo>
                  <a:lnTo>
                    <a:pt x="7873" y="2503"/>
                  </a:lnTo>
                  <a:cubicBezTo>
                    <a:pt x="7373" y="4137"/>
                    <a:pt x="6072" y="5371"/>
                    <a:pt x="4437" y="5772"/>
                  </a:cubicBezTo>
                  <a:cubicBezTo>
                    <a:pt x="4271" y="5805"/>
                    <a:pt x="4137" y="5805"/>
                    <a:pt x="4004" y="5805"/>
                  </a:cubicBezTo>
                  <a:cubicBezTo>
                    <a:pt x="3637" y="5772"/>
                    <a:pt x="3303" y="5605"/>
                    <a:pt x="3070" y="5338"/>
                  </a:cubicBezTo>
                  <a:cubicBezTo>
                    <a:pt x="3003" y="5271"/>
                    <a:pt x="2936" y="5205"/>
                    <a:pt x="2903" y="5138"/>
                  </a:cubicBezTo>
                  <a:cubicBezTo>
                    <a:pt x="2736" y="4871"/>
                    <a:pt x="2703" y="4537"/>
                    <a:pt x="2736" y="4237"/>
                  </a:cubicBezTo>
                  <a:cubicBezTo>
                    <a:pt x="2736" y="4170"/>
                    <a:pt x="2770" y="4104"/>
                    <a:pt x="2803" y="4037"/>
                  </a:cubicBezTo>
                  <a:lnTo>
                    <a:pt x="3036" y="3203"/>
                  </a:lnTo>
                  <a:cubicBezTo>
                    <a:pt x="3103" y="3036"/>
                    <a:pt x="3170" y="2836"/>
                    <a:pt x="3237" y="2669"/>
                  </a:cubicBezTo>
                  <a:cubicBezTo>
                    <a:pt x="3837" y="1368"/>
                    <a:pt x="4938" y="401"/>
                    <a:pt x="63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2742;p62">
              <a:extLst>
                <a:ext uri="{FF2B5EF4-FFF2-40B4-BE49-F238E27FC236}">
                  <a16:creationId xmlns:a16="http://schemas.microsoft.com/office/drawing/2014/main" id="{8BB6ECBC-2132-DB67-2E09-1653C7A8D921}"/>
                </a:ext>
              </a:extLst>
            </p:cNvPr>
            <p:cNvSpPr/>
            <p:nvPr/>
          </p:nvSpPr>
          <p:spPr>
            <a:xfrm>
              <a:off x="6131582" y="2078647"/>
              <a:ext cx="18" cy="18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rgbClr val="2542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2743;p62">
              <a:extLst>
                <a:ext uri="{FF2B5EF4-FFF2-40B4-BE49-F238E27FC236}">
                  <a16:creationId xmlns:a16="http://schemas.microsoft.com/office/drawing/2014/main" id="{0B9DF258-857E-F946-889F-FC0465D5652C}"/>
                </a:ext>
              </a:extLst>
            </p:cNvPr>
            <p:cNvSpPr/>
            <p:nvPr/>
          </p:nvSpPr>
          <p:spPr>
            <a:xfrm>
              <a:off x="6038448" y="2044941"/>
              <a:ext cx="163033" cy="165682"/>
            </a:xfrm>
            <a:custGeom>
              <a:avLst/>
              <a:gdLst/>
              <a:ahLst/>
              <a:cxnLst/>
              <a:rect l="l" t="t" r="r" b="b"/>
              <a:pathLst>
                <a:path w="9108" h="9256" extrusionOk="0">
                  <a:moveTo>
                    <a:pt x="5681" y="1783"/>
                  </a:moveTo>
                  <a:cubicBezTo>
                    <a:pt x="6323" y="1783"/>
                    <a:pt x="6886" y="2215"/>
                    <a:pt x="7035" y="2869"/>
                  </a:cubicBezTo>
                  <a:lnTo>
                    <a:pt x="7035" y="2869"/>
                  </a:lnTo>
                  <a:cubicBezTo>
                    <a:pt x="7031" y="2860"/>
                    <a:pt x="7023" y="2851"/>
                    <a:pt x="7005" y="2851"/>
                  </a:cubicBezTo>
                  <a:lnTo>
                    <a:pt x="7038" y="2884"/>
                  </a:lnTo>
                  <a:cubicBezTo>
                    <a:pt x="7037" y="2879"/>
                    <a:pt x="7036" y="2874"/>
                    <a:pt x="7035" y="2869"/>
                  </a:cubicBezTo>
                  <a:lnTo>
                    <a:pt x="7035" y="2869"/>
                  </a:lnTo>
                  <a:cubicBezTo>
                    <a:pt x="7038" y="2877"/>
                    <a:pt x="7038" y="2884"/>
                    <a:pt x="7038" y="2884"/>
                  </a:cubicBezTo>
                  <a:cubicBezTo>
                    <a:pt x="7072" y="3051"/>
                    <a:pt x="7072" y="3251"/>
                    <a:pt x="7038" y="3418"/>
                  </a:cubicBezTo>
                  <a:lnTo>
                    <a:pt x="7005" y="3551"/>
                  </a:lnTo>
                  <a:lnTo>
                    <a:pt x="6805" y="4285"/>
                  </a:lnTo>
                  <a:lnTo>
                    <a:pt x="6772" y="4352"/>
                  </a:lnTo>
                  <a:cubicBezTo>
                    <a:pt x="6271" y="5986"/>
                    <a:pt x="4937" y="7220"/>
                    <a:pt x="3302" y="7621"/>
                  </a:cubicBezTo>
                  <a:cubicBezTo>
                    <a:pt x="3169" y="7654"/>
                    <a:pt x="3002" y="7654"/>
                    <a:pt x="2869" y="7654"/>
                  </a:cubicBezTo>
                  <a:cubicBezTo>
                    <a:pt x="2735" y="7654"/>
                    <a:pt x="2635" y="7621"/>
                    <a:pt x="2502" y="7587"/>
                  </a:cubicBezTo>
                  <a:cubicBezTo>
                    <a:pt x="2302" y="7487"/>
                    <a:pt x="2102" y="7354"/>
                    <a:pt x="1935" y="7187"/>
                  </a:cubicBezTo>
                  <a:lnTo>
                    <a:pt x="1901" y="7120"/>
                  </a:lnTo>
                  <a:cubicBezTo>
                    <a:pt x="1868" y="7087"/>
                    <a:pt x="1835" y="7020"/>
                    <a:pt x="1801" y="6987"/>
                  </a:cubicBezTo>
                  <a:cubicBezTo>
                    <a:pt x="1635" y="6720"/>
                    <a:pt x="1568" y="6386"/>
                    <a:pt x="1635" y="6086"/>
                  </a:cubicBezTo>
                  <a:cubicBezTo>
                    <a:pt x="1635" y="6019"/>
                    <a:pt x="1635" y="5953"/>
                    <a:pt x="1668" y="5886"/>
                  </a:cubicBezTo>
                  <a:lnTo>
                    <a:pt x="1901" y="5085"/>
                  </a:lnTo>
                  <a:cubicBezTo>
                    <a:pt x="2268" y="3885"/>
                    <a:pt x="3069" y="2884"/>
                    <a:pt x="4170" y="2283"/>
                  </a:cubicBezTo>
                  <a:cubicBezTo>
                    <a:pt x="4403" y="2150"/>
                    <a:pt x="4670" y="2050"/>
                    <a:pt x="4937" y="1950"/>
                  </a:cubicBezTo>
                  <a:cubicBezTo>
                    <a:pt x="5004" y="1917"/>
                    <a:pt x="5104" y="1883"/>
                    <a:pt x="5170" y="1883"/>
                  </a:cubicBezTo>
                  <a:lnTo>
                    <a:pt x="5204" y="1883"/>
                  </a:lnTo>
                  <a:cubicBezTo>
                    <a:pt x="5270" y="1883"/>
                    <a:pt x="5304" y="1850"/>
                    <a:pt x="5371" y="1816"/>
                  </a:cubicBezTo>
                  <a:cubicBezTo>
                    <a:pt x="5475" y="1794"/>
                    <a:pt x="5579" y="1783"/>
                    <a:pt x="5681" y="1783"/>
                  </a:cubicBezTo>
                  <a:close/>
                  <a:moveTo>
                    <a:pt x="6029" y="1"/>
                  </a:moveTo>
                  <a:cubicBezTo>
                    <a:pt x="5815" y="1"/>
                    <a:pt x="5594" y="27"/>
                    <a:pt x="5371" y="82"/>
                  </a:cubicBezTo>
                  <a:cubicBezTo>
                    <a:pt x="5270" y="115"/>
                    <a:pt x="5137" y="115"/>
                    <a:pt x="5037" y="149"/>
                  </a:cubicBezTo>
                  <a:cubicBezTo>
                    <a:pt x="4770" y="249"/>
                    <a:pt x="4537" y="315"/>
                    <a:pt x="4270" y="449"/>
                  </a:cubicBezTo>
                  <a:cubicBezTo>
                    <a:pt x="3236" y="882"/>
                    <a:pt x="2335" y="1583"/>
                    <a:pt x="1601" y="2450"/>
                  </a:cubicBezTo>
                  <a:cubicBezTo>
                    <a:pt x="1568" y="2617"/>
                    <a:pt x="1501" y="2717"/>
                    <a:pt x="1434" y="2784"/>
                  </a:cubicBezTo>
                  <a:lnTo>
                    <a:pt x="1368" y="2884"/>
                  </a:lnTo>
                  <a:cubicBezTo>
                    <a:pt x="1334" y="2917"/>
                    <a:pt x="1301" y="2984"/>
                    <a:pt x="1268" y="3017"/>
                  </a:cubicBezTo>
                  <a:cubicBezTo>
                    <a:pt x="1234" y="3084"/>
                    <a:pt x="1201" y="3117"/>
                    <a:pt x="1201" y="3151"/>
                  </a:cubicBezTo>
                  <a:cubicBezTo>
                    <a:pt x="1168" y="3184"/>
                    <a:pt x="1134" y="3251"/>
                    <a:pt x="1101" y="3284"/>
                  </a:cubicBezTo>
                  <a:cubicBezTo>
                    <a:pt x="1067" y="3318"/>
                    <a:pt x="1001" y="3451"/>
                    <a:pt x="967" y="3518"/>
                  </a:cubicBezTo>
                  <a:cubicBezTo>
                    <a:pt x="934" y="3584"/>
                    <a:pt x="867" y="3684"/>
                    <a:pt x="834" y="3785"/>
                  </a:cubicBezTo>
                  <a:cubicBezTo>
                    <a:pt x="801" y="3818"/>
                    <a:pt x="801" y="3851"/>
                    <a:pt x="801" y="3885"/>
                  </a:cubicBezTo>
                  <a:cubicBezTo>
                    <a:pt x="734" y="3985"/>
                    <a:pt x="667" y="4118"/>
                    <a:pt x="634" y="4218"/>
                  </a:cubicBezTo>
                  <a:cubicBezTo>
                    <a:pt x="567" y="4418"/>
                    <a:pt x="467" y="4652"/>
                    <a:pt x="400" y="4852"/>
                  </a:cubicBezTo>
                  <a:lnTo>
                    <a:pt x="100" y="5853"/>
                  </a:lnTo>
                  <a:cubicBezTo>
                    <a:pt x="67" y="6019"/>
                    <a:pt x="33" y="6186"/>
                    <a:pt x="0" y="6353"/>
                  </a:cubicBezTo>
                  <a:lnTo>
                    <a:pt x="0" y="6453"/>
                  </a:lnTo>
                  <a:cubicBezTo>
                    <a:pt x="0" y="6486"/>
                    <a:pt x="0" y="6520"/>
                    <a:pt x="0" y="6520"/>
                  </a:cubicBezTo>
                  <a:cubicBezTo>
                    <a:pt x="0" y="6553"/>
                    <a:pt x="0" y="6587"/>
                    <a:pt x="0" y="6620"/>
                  </a:cubicBezTo>
                  <a:lnTo>
                    <a:pt x="0" y="6720"/>
                  </a:lnTo>
                  <a:cubicBezTo>
                    <a:pt x="0" y="6753"/>
                    <a:pt x="0" y="6753"/>
                    <a:pt x="0" y="6787"/>
                  </a:cubicBezTo>
                  <a:lnTo>
                    <a:pt x="0" y="6953"/>
                  </a:lnTo>
                  <a:cubicBezTo>
                    <a:pt x="0" y="7020"/>
                    <a:pt x="33" y="7120"/>
                    <a:pt x="33" y="7220"/>
                  </a:cubicBezTo>
                  <a:cubicBezTo>
                    <a:pt x="67" y="7254"/>
                    <a:pt x="67" y="7320"/>
                    <a:pt x="100" y="7354"/>
                  </a:cubicBezTo>
                  <a:lnTo>
                    <a:pt x="100" y="7387"/>
                  </a:lnTo>
                  <a:cubicBezTo>
                    <a:pt x="100" y="7454"/>
                    <a:pt x="133" y="7521"/>
                    <a:pt x="167" y="7587"/>
                  </a:cubicBezTo>
                  <a:lnTo>
                    <a:pt x="200" y="7687"/>
                  </a:lnTo>
                  <a:lnTo>
                    <a:pt x="234" y="7754"/>
                  </a:lnTo>
                  <a:cubicBezTo>
                    <a:pt x="267" y="7821"/>
                    <a:pt x="300" y="7887"/>
                    <a:pt x="334" y="7954"/>
                  </a:cubicBezTo>
                  <a:cubicBezTo>
                    <a:pt x="434" y="8154"/>
                    <a:pt x="567" y="8321"/>
                    <a:pt x="701" y="8455"/>
                  </a:cubicBezTo>
                  <a:cubicBezTo>
                    <a:pt x="801" y="8555"/>
                    <a:pt x="867" y="8621"/>
                    <a:pt x="934" y="8688"/>
                  </a:cubicBezTo>
                  <a:lnTo>
                    <a:pt x="1067" y="8788"/>
                  </a:lnTo>
                  <a:cubicBezTo>
                    <a:pt x="1101" y="8788"/>
                    <a:pt x="1134" y="8821"/>
                    <a:pt x="1168" y="8855"/>
                  </a:cubicBezTo>
                  <a:lnTo>
                    <a:pt x="1268" y="8888"/>
                  </a:lnTo>
                  <a:cubicBezTo>
                    <a:pt x="1268" y="8922"/>
                    <a:pt x="1301" y="8955"/>
                    <a:pt x="1334" y="8955"/>
                  </a:cubicBezTo>
                  <a:lnTo>
                    <a:pt x="1468" y="9022"/>
                  </a:lnTo>
                  <a:cubicBezTo>
                    <a:pt x="1568" y="9055"/>
                    <a:pt x="1635" y="9122"/>
                    <a:pt x="1735" y="9122"/>
                  </a:cubicBezTo>
                  <a:cubicBezTo>
                    <a:pt x="1801" y="9155"/>
                    <a:pt x="1868" y="9188"/>
                    <a:pt x="1935" y="9188"/>
                  </a:cubicBezTo>
                  <a:cubicBezTo>
                    <a:pt x="1968" y="9222"/>
                    <a:pt x="2001" y="9222"/>
                    <a:pt x="2035" y="9222"/>
                  </a:cubicBezTo>
                  <a:lnTo>
                    <a:pt x="2068" y="9222"/>
                  </a:lnTo>
                  <a:lnTo>
                    <a:pt x="2302" y="9255"/>
                  </a:lnTo>
                  <a:lnTo>
                    <a:pt x="2702" y="9255"/>
                  </a:lnTo>
                  <a:cubicBezTo>
                    <a:pt x="2902" y="9255"/>
                    <a:pt x="3102" y="9222"/>
                    <a:pt x="3269" y="9188"/>
                  </a:cubicBezTo>
                  <a:cubicBezTo>
                    <a:pt x="4837" y="8788"/>
                    <a:pt x="6204" y="7887"/>
                    <a:pt x="7172" y="6620"/>
                  </a:cubicBezTo>
                  <a:cubicBezTo>
                    <a:pt x="7672" y="5986"/>
                    <a:pt x="8039" y="5252"/>
                    <a:pt x="8273" y="4485"/>
                  </a:cubicBezTo>
                  <a:lnTo>
                    <a:pt x="8506" y="3684"/>
                  </a:lnTo>
                  <a:lnTo>
                    <a:pt x="8573" y="3484"/>
                  </a:lnTo>
                  <a:cubicBezTo>
                    <a:pt x="9107" y="1703"/>
                    <a:pt x="7766" y="1"/>
                    <a:pt x="60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2744;p62">
              <a:extLst>
                <a:ext uri="{FF2B5EF4-FFF2-40B4-BE49-F238E27FC236}">
                  <a16:creationId xmlns:a16="http://schemas.microsoft.com/office/drawing/2014/main" id="{3EBAC10A-8766-1AD6-C02A-E9A39D5D2FEC}"/>
                </a:ext>
              </a:extLst>
            </p:cNvPr>
            <p:cNvSpPr/>
            <p:nvPr/>
          </p:nvSpPr>
          <p:spPr>
            <a:xfrm>
              <a:off x="6163838" y="2095365"/>
              <a:ext cx="609" cy="1199"/>
            </a:xfrm>
            <a:custGeom>
              <a:avLst/>
              <a:gdLst/>
              <a:ahLst/>
              <a:cxnLst/>
              <a:rect l="l" t="t" r="r" b="b"/>
              <a:pathLst>
                <a:path w="34" h="67" extrusionOk="0">
                  <a:moveTo>
                    <a:pt x="0" y="0"/>
                  </a:moveTo>
                  <a:cubicBezTo>
                    <a:pt x="0" y="17"/>
                    <a:pt x="8" y="25"/>
                    <a:pt x="17" y="34"/>
                  </a:cubicBezTo>
                  <a:lnTo>
                    <a:pt x="0" y="0"/>
                  </a:lnTo>
                  <a:close/>
                  <a:moveTo>
                    <a:pt x="17" y="34"/>
                  </a:moveTo>
                  <a:lnTo>
                    <a:pt x="33" y="67"/>
                  </a:lnTo>
                  <a:cubicBezTo>
                    <a:pt x="33" y="50"/>
                    <a:pt x="25" y="42"/>
                    <a:pt x="17" y="34"/>
                  </a:cubicBezTo>
                  <a:close/>
                </a:path>
              </a:pathLst>
            </a:custGeom>
            <a:solidFill>
              <a:srgbClr val="99CA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2745;p62">
              <a:extLst>
                <a:ext uri="{FF2B5EF4-FFF2-40B4-BE49-F238E27FC236}">
                  <a16:creationId xmlns:a16="http://schemas.microsoft.com/office/drawing/2014/main" id="{92784585-5BFD-9827-5536-5AAF68A9478F}"/>
                </a:ext>
              </a:extLst>
            </p:cNvPr>
            <p:cNvSpPr/>
            <p:nvPr/>
          </p:nvSpPr>
          <p:spPr>
            <a:xfrm>
              <a:off x="6131582" y="2078038"/>
              <a:ext cx="18" cy="18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solidFill>
              <a:srgbClr val="99CA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2746;p62">
              <a:extLst>
                <a:ext uri="{FF2B5EF4-FFF2-40B4-BE49-F238E27FC236}">
                  <a16:creationId xmlns:a16="http://schemas.microsoft.com/office/drawing/2014/main" id="{33D5CD90-15FC-D6BF-5221-9001ED6BCC6F}"/>
                </a:ext>
              </a:extLst>
            </p:cNvPr>
            <p:cNvSpPr/>
            <p:nvPr/>
          </p:nvSpPr>
          <p:spPr>
            <a:xfrm>
              <a:off x="6059928" y="2120443"/>
              <a:ext cx="65102" cy="75842"/>
            </a:xfrm>
            <a:custGeom>
              <a:avLst/>
              <a:gdLst/>
              <a:ahLst/>
              <a:cxnLst/>
              <a:rect l="l" t="t" r="r" b="b"/>
              <a:pathLst>
                <a:path w="3637" h="4237" extrusionOk="0">
                  <a:moveTo>
                    <a:pt x="3070" y="0"/>
                  </a:moveTo>
                  <a:lnTo>
                    <a:pt x="1" y="3770"/>
                  </a:lnTo>
                  <a:lnTo>
                    <a:pt x="601" y="4237"/>
                  </a:lnTo>
                  <a:lnTo>
                    <a:pt x="3637" y="467"/>
                  </a:lnTo>
                  <a:lnTo>
                    <a:pt x="307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2747;p62">
              <a:extLst>
                <a:ext uri="{FF2B5EF4-FFF2-40B4-BE49-F238E27FC236}">
                  <a16:creationId xmlns:a16="http://schemas.microsoft.com/office/drawing/2014/main" id="{F88BEF5D-3C76-7A68-479B-F22F081213F1}"/>
                </a:ext>
              </a:extLst>
            </p:cNvPr>
            <p:cNvSpPr/>
            <p:nvPr/>
          </p:nvSpPr>
          <p:spPr>
            <a:xfrm>
              <a:off x="6114273" y="2097155"/>
              <a:ext cx="80031" cy="36444"/>
            </a:xfrm>
            <a:custGeom>
              <a:avLst/>
              <a:gdLst/>
              <a:ahLst/>
              <a:cxnLst/>
              <a:rect l="l" t="t" r="r" b="b"/>
              <a:pathLst>
                <a:path w="4471" h="2036" extrusionOk="0">
                  <a:moveTo>
                    <a:pt x="4470" y="0"/>
                  </a:moveTo>
                  <a:lnTo>
                    <a:pt x="3069" y="434"/>
                  </a:lnTo>
                  <a:lnTo>
                    <a:pt x="2802" y="501"/>
                  </a:lnTo>
                  <a:lnTo>
                    <a:pt x="534" y="1168"/>
                  </a:lnTo>
                  <a:lnTo>
                    <a:pt x="0" y="1301"/>
                  </a:lnTo>
                  <a:lnTo>
                    <a:pt x="100" y="1701"/>
                  </a:lnTo>
                  <a:lnTo>
                    <a:pt x="201" y="2035"/>
                  </a:lnTo>
                  <a:lnTo>
                    <a:pt x="434" y="1968"/>
                  </a:lnTo>
                  <a:lnTo>
                    <a:pt x="2536" y="1335"/>
                  </a:lnTo>
                  <a:lnTo>
                    <a:pt x="3336" y="1101"/>
                  </a:lnTo>
                  <a:lnTo>
                    <a:pt x="4270" y="834"/>
                  </a:lnTo>
                  <a:lnTo>
                    <a:pt x="4337" y="634"/>
                  </a:lnTo>
                  <a:cubicBezTo>
                    <a:pt x="4404" y="434"/>
                    <a:pt x="4437" y="234"/>
                    <a:pt x="44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2748;p62">
              <a:extLst>
                <a:ext uri="{FF2B5EF4-FFF2-40B4-BE49-F238E27FC236}">
                  <a16:creationId xmlns:a16="http://schemas.microsoft.com/office/drawing/2014/main" id="{DB34B3BE-300D-C06F-9DA5-A8EC450D62F9}"/>
                </a:ext>
              </a:extLst>
            </p:cNvPr>
            <p:cNvSpPr/>
            <p:nvPr/>
          </p:nvSpPr>
          <p:spPr>
            <a:xfrm>
              <a:off x="6110084" y="2049380"/>
              <a:ext cx="19135" cy="78832"/>
            </a:xfrm>
            <a:custGeom>
              <a:avLst/>
              <a:gdLst/>
              <a:ahLst/>
              <a:cxnLst/>
              <a:rect l="l" t="t" r="r" b="b"/>
              <a:pathLst>
                <a:path w="1069" h="4404" extrusionOk="0">
                  <a:moveTo>
                    <a:pt x="1068" y="1"/>
                  </a:moveTo>
                  <a:lnTo>
                    <a:pt x="301" y="268"/>
                  </a:lnTo>
                  <a:lnTo>
                    <a:pt x="201" y="1735"/>
                  </a:lnTo>
                  <a:lnTo>
                    <a:pt x="168" y="2035"/>
                  </a:lnTo>
                  <a:lnTo>
                    <a:pt x="1" y="4270"/>
                  </a:lnTo>
                  <a:lnTo>
                    <a:pt x="1" y="4337"/>
                  </a:lnTo>
                  <a:lnTo>
                    <a:pt x="368" y="4370"/>
                  </a:lnTo>
                  <a:lnTo>
                    <a:pt x="768" y="4404"/>
                  </a:lnTo>
                  <a:lnTo>
                    <a:pt x="768" y="4370"/>
                  </a:lnTo>
                  <a:lnTo>
                    <a:pt x="801" y="3837"/>
                  </a:lnTo>
                  <a:lnTo>
                    <a:pt x="935" y="1702"/>
                  </a:lnTo>
                  <a:lnTo>
                    <a:pt x="968" y="1602"/>
                  </a:lnTo>
                  <a:lnTo>
                    <a:pt x="106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2749;p62">
              <a:extLst>
                <a:ext uri="{FF2B5EF4-FFF2-40B4-BE49-F238E27FC236}">
                  <a16:creationId xmlns:a16="http://schemas.microsoft.com/office/drawing/2014/main" id="{C00B5BFF-4E07-EE9D-FBA7-5BE385B031BD}"/>
                </a:ext>
              </a:extLst>
            </p:cNvPr>
            <p:cNvSpPr/>
            <p:nvPr/>
          </p:nvSpPr>
          <p:spPr>
            <a:xfrm>
              <a:off x="5502254" y="2078038"/>
              <a:ext cx="158845" cy="166022"/>
            </a:xfrm>
            <a:custGeom>
              <a:avLst/>
              <a:gdLst/>
              <a:ahLst/>
              <a:cxnLst/>
              <a:rect l="l" t="t" r="r" b="b"/>
              <a:pathLst>
                <a:path w="8874" h="9275" extrusionOk="0">
                  <a:moveTo>
                    <a:pt x="6205" y="1"/>
                  </a:moveTo>
                  <a:cubicBezTo>
                    <a:pt x="5971" y="1"/>
                    <a:pt x="5738" y="34"/>
                    <a:pt x="5504" y="101"/>
                  </a:cubicBezTo>
                  <a:cubicBezTo>
                    <a:pt x="4170" y="401"/>
                    <a:pt x="2936" y="1135"/>
                    <a:pt x="2002" y="2136"/>
                  </a:cubicBezTo>
                  <a:lnTo>
                    <a:pt x="1902" y="2102"/>
                  </a:lnTo>
                  <a:lnTo>
                    <a:pt x="1768" y="2403"/>
                  </a:lnTo>
                  <a:cubicBezTo>
                    <a:pt x="1702" y="2503"/>
                    <a:pt x="1635" y="2569"/>
                    <a:pt x="1568" y="2636"/>
                  </a:cubicBezTo>
                  <a:cubicBezTo>
                    <a:pt x="1068" y="3303"/>
                    <a:pt x="701" y="4037"/>
                    <a:pt x="467" y="4804"/>
                  </a:cubicBezTo>
                  <a:lnTo>
                    <a:pt x="167" y="5805"/>
                  </a:lnTo>
                  <a:cubicBezTo>
                    <a:pt x="167" y="5838"/>
                    <a:pt x="167" y="5838"/>
                    <a:pt x="167" y="5872"/>
                  </a:cubicBezTo>
                  <a:cubicBezTo>
                    <a:pt x="134" y="5905"/>
                    <a:pt x="134" y="5972"/>
                    <a:pt x="134" y="6005"/>
                  </a:cubicBezTo>
                  <a:lnTo>
                    <a:pt x="134" y="6072"/>
                  </a:lnTo>
                  <a:cubicBezTo>
                    <a:pt x="134" y="6079"/>
                    <a:pt x="135" y="6082"/>
                    <a:pt x="138" y="6082"/>
                  </a:cubicBezTo>
                  <a:cubicBezTo>
                    <a:pt x="142" y="6082"/>
                    <a:pt x="148" y="6074"/>
                    <a:pt x="148" y="6074"/>
                  </a:cubicBezTo>
                  <a:lnTo>
                    <a:pt x="148" y="6074"/>
                  </a:lnTo>
                  <a:cubicBezTo>
                    <a:pt x="149" y="6074"/>
                    <a:pt x="146" y="6081"/>
                    <a:pt x="134" y="6105"/>
                  </a:cubicBezTo>
                  <a:cubicBezTo>
                    <a:pt x="100" y="6205"/>
                    <a:pt x="100" y="6272"/>
                    <a:pt x="100" y="6339"/>
                  </a:cubicBezTo>
                  <a:cubicBezTo>
                    <a:pt x="0" y="7473"/>
                    <a:pt x="634" y="8574"/>
                    <a:pt x="1702" y="9041"/>
                  </a:cubicBezTo>
                  <a:cubicBezTo>
                    <a:pt x="1802" y="9074"/>
                    <a:pt x="1902" y="9141"/>
                    <a:pt x="2002" y="9174"/>
                  </a:cubicBezTo>
                  <a:cubicBezTo>
                    <a:pt x="2169" y="9207"/>
                    <a:pt x="2369" y="9241"/>
                    <a:pt x="2535" y="9274"/>
                  </a:cubicBezTo>
                  <a:lnTo>
                    <a:pt x="2902" y="9274"/>
                  </a:lnTo>
                  <a:cubicBezTo>
                    <a:pt x="3002" y="9241"/>
                    <a:pt x="3136" y="9241"/>
                    <a:pt x="3236" y="9207"/>
                  </a:cubicBezTo>
                  <a:lnTo>
                    <a:pt x="3436" y="9174"/>
                  </a:lnTo>
                  <a:cubicBezTo>
                    <a:pt x="3670" y="9141"/>
                    <a:pt x="3903" y="9041"/>
                    <a:pt x="4137" y="8974"/>
                  </a:cubicBezTo>
                  <a:cubicBezTo>
                    <a:pt x="5504" y="8474"/>
                    <a:pt x="6672" y="7540"/>
                    <a:pt x="7472" y="6372"/>
                  </a:cubicBezTo>
                  <a:lnTo>
                    <a:pt x="7506" y="6339"/>
                  </a:lnTo>
                  <a:cubicBezTo>
                    <a:pt x="7672" y="6072"/>
                    <a:pt x="7806" y="5838"/>
                    <a:pt x="7939" y="5571"/>
                  </a:cubicBezTo>
                  <a:lnTo>
                    <a:pt x="8406" y="4838"/>
                  </a:lnTo>
                  <a:lnTo>
                    <a:pt x="8306" y="4804"/>
                  </a:lnTo>
                  <a:lnTo>
                    <a:pt x="8340" y="4637"/>
                  </a:lnTo>
                  <a:cubicBezTo>
                    <a:pt x="8373" y="4571"/>
                    <a:pt x="8406" y="4537"/>
                    <a:pt x="8406" y="4471"/>
                  </a:cubicBezTo>
                  <a:lnTo>
                    <a:pt x="8707" y="3470"/>
                  </a:lnTo>
                  <a:cubicBezTo>
                    <a:pt x="8840" y="3036"/>
                    <a:pt x="8873" y="2569"/>
                    <a:pt x="8773" y="2102"/>
                  </a:cubicBezTo>
                  <a:cubicBezTo>
                    <a:pt x="8740" y="2002"/>
                    <a:pt x="8707" y="1869"/>
                    <a:pt x="8673" y="1769"/>
                  </a:cubicBezTo>
                  <a:cubicBezTo>
                    <a:pt x="8640" y="1735"/>
                    <a:pt x="8640" y="1702"/>
                    <a:pt x="8640" y="1669"/>
                  </a:cubicBezTo>
                  <a:cubicBezTo>
                    <a:pt x="8606" y="1602"/>
                    <a:pt x="8573" y="1569"/>
                    <a:pt x="8540" y="1502"/>
                  </a:cubicBezTo>
                  <a:cubicBezTo>
                    <a:pt x="8473" y="1335"/>
                    <a:pt x="8373" y="1168"/>
                    <a:pt x="8240" y="1002"/>
                  </a:cubicBezTo>
                  <a:lnTo>
                    <a:pt x="8206" y="968"/>
                  </a:lnTo>
                  <a:lnTo>
                    <a:pt x="8206" y="968"/>
                  </a:lnTo>
                  <a:cubicBezTo>
                    <a:pt x="8207" y="969"/>
                    <a:pt x="8240" y="1002"/>
                    <a:pt x="8240" y="1035"/>
                  </a:cubicBezTo>
                  <a:cubicBezTo>
                    <a:pt x="8273" y="1235"/>
                    <a:pt x="8273" y="1469"/>
                    <a:pt x="8206" y="1702"/>
                  </a:cubicBezTo>
                  <a:lnTo>
                    <a:pt x="7973" y="2503"/>
                  </a:lnTo>
                  <a:cubicBezTo>
                    <a:pt x="7472" y="4104"/>
                    <a:pt x="6138" y="5371"/>
                    <a:pt x="4504" y="5772"/>
                  </a:cubicBezTo>
                  <a:cubicBezTo>
                    <a:pt x="4370" y="5805"/>
                    <a:pt x="4203" y="5805"/>
                    <a:pt x="4070" y="5805"/>
                  </a:cubicBezTo>
                  <a:cubicBezTo>
                    <a:pt x="3703" y="5772"/>
                    <a:pt x="3369" y="5605"/>
                    <a:pt x="3136" y="5338"/>
                  </a:cubicBezTo>
                  <a:cubicBezTo>
                    <a:pt x="3069" y="5271"/>
                    <a:pt x="3036" y="5171"/>
                    <a:pt x="3002" y="5104"/>
                  </a:cubicBezTo>
                  <a:cubicBezTo>
                    <a:pt x="2836" y="4838"/>
                    <a:pt x="2769" y="4537"/>
                    <a:pt x="2802" y="4237"/>
                  </a:cubicBezTo>
                  <a:cubicBezTo>
                    <a:pt x="2836" y="4170"/>
                    <a:pt x="2836" y="4070"/>
                    <a:pt x="2869" y="4004"/>
                  </a:cubicBezTo>
                  <a:lnTo>
                    <a:pt x="3103" y="3203"/>
                  </a:lnTo>
                  <a:cubicBezTo>
                    <a:pt x="3169" y="3036"/>
                    <a:pt x="3236" y="2836"/>
                    <a:pt x="3303" y="2669"/>
                  </a:cubicBezTo>
                  <a:cubicBezTo>
                    <a:pt x="3903" y="1368"/>
                    <a:pt x="5004" y="401"/>
                    <a:pt x="63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2750;p62">
              <a:extLst>
                <a:ext uri="{FF2B5EF4-FFF2-40B4-BE49-F238E27FC236}">
                  <a16:creationId xmlns:a16="http://schemas.microsoft.com/office/drawing/2014/main" id="{57BF85E0-59FB-2110-BC5E-3DA574ACA8DA}"/>
                </a:ext>
              </a:extLst>
            </p:cNvPr>
            <p:cNvSpPr/>
            <p:nvPr/>
          </p:nvSpPr>
          <p:spPr>
            <a:xfrm>
              <a:off x="5616295" y="2078647"/>
              <a:ext cx="18" cy="18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rgbClr val="2542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2751;p62">
              <a:extLst>
                <a:ext uri="{FF2B5EF4-FFF2-40B4-BE49-F238E27FC236}">
                  <a16:creationId xmlns:a16="http://schemas.microsoft.com/office/drawing/2014/main" id="{C8240DD2-A414-5414-EA1C-AAA9219DAEB5}"/>
                </a:ext>
              </a:extLst>
            </p:cNvPr>
            <p:cNvSpPr/>
            <p:nvPr/>
          </p:nvSpPr>
          <p:spPr>
            <a:xfrm>
              <a:off x="5523752" y="2044977"/>
              <a:ext cx="156822" cy="165647"/>
            </a:xfrm>
            <a:custGeom>
              <a:avLst/>
              <a:gdLst/>
              <a:ahLst/>
              <a:cxnLst/>
              <a:rect l="l" t="t" r="r" b="b"/>
              <a:pathLst>
                <a:path w="8761" h="9254" extrusionOk="0">
                  <a:moveTo>
                    <a:pt x="5671" y="1781"/>
                  </a:moveTo>
                  <a:cubicBezTo>
                    <a:pt x="6303" y="1781"/>
                    <a:pt x="6895" y="2219"/>
                    <a:pt x="7039" y="2882"/>
                  </a:cubicBezTo>
                  <a:cubicBezTo>
                    <a:pt x="7072" y="3049"/>
                    <a:pt x="7072" y="3249"/>
                    <a:pt x="7039" y="3416"/>
                  </a:cubicBezTo>
                  <a:cubicBezTo>
                    <a:pt x="7039" y="3449"/>
                    <a:pt x="7005" y="3516"/>
                    <a:pt x="7005" y="3549"/>
                  </a:cubicBezTo>
                  <a:lnTo>
                    <a:pt x="6772" y="4283"/>
                  </a:lnTo>
                  <a:lnTo>
                    <a:pt x="6738" y="4350"/>
                  </a:lnTo>
                  <a:cubicBezTo>
                    <a:pt x="6271" y="5984"/>
                    <a:pt x="4937" y="7218"/>
                    <a:pt x="3303" y="7619"/>
                  </a:cubicBezTo>
                  <a:cubicBezTo>
                    <a:pt x="3136" y="7652"/>
                    <a:pt x="3002" y="7652"/>
                    <a:pt x="2869" y="7652"/>
                  </a:cubicBezTo>
                  <a:cubicBezTo>
                    <a:pt x="2735" y="7652"/>
                    <a:pt x="2602" y="7619"/>
                    <a:pt x="2502" y="7585"/>
                  </a:cubicBezTo>
                  <a:cubicBezTo>
                    <a:pt x="2268" y="7485"/>
                    <a:pt x="2068" y="7352"/>
                    <a:pt x="1935" y="7185"/>
                  </a:cubicBezTo>
                  <a:cubicBezTo>
                    <a:pt x="1902" y="7185"/>
                    <a:pt x="1902" y="7152"/>
                    <a:pt x="1902" y="7118"/>
                  </a:cubicBezTo>
                  <a:cubicBezTo>
                    <a:pt x="1835" y="7085"/>
                    <a:pt x="1801" y="7018"/>
                    <a:pt x="1768" y="6985"/>
                  </a:cubicBezTo>
                  <a:cubicBezTo>
                    <a:pt x="1601" y="6718"/>
                    <a:pt x="1568" y="6384"/>
                    <a:pt x="1601" y="6084"/>
                  </a:cubicBezTo>
                  <a:cubicBezTo>
                    <a:pt x="1601" y="6017"/>
                    <a:pt x="1635" y="5951"/>
                    <a:pt x="1635" y="5884"/>
                  </a:cubicBezTo>
                  <a:lnTo>
                    <a:pt x="1902" y="5083"/>
                  </a:lnTo>
                  <a:cubicBezTo>
                    <a:pt x="1968" y="4883"/>
                    <a:pt x="2035" y="4717"/>
                    <a:pt x="2102" y="4516"/>
                  </a:cubicBezTo>
                  <a:cubicBezTo>
                    <a:pt x="2535" y="3582"/>
                    <a:pt x="3236" y="2782"/>
                    <a:pt x="4136" y="2281"/>
                  </a:cubicBezTo>
                  <a:cubicBezTo>
                    <a:pt x="4403" y="2148"/>
                    <a:pt x="4670" y="2048"/>
                    <a:pt x="4937" y="1948"/>
                  </a:cubicBezTo>
                  <a:lnTo>
                    <a:pt x="5171" y="1881"/>
                  </a:lnTo>
                  <a:lnTo>
                    <a:pt x="5204" y="1881"/>
                  </a:lnTo>
                  <a:lnTo>
                    <a:pt x="5371" y="1814"/>
                  </a:lnTo>
                  <a:cubicBezTo>
                    <a:pt x="5471" y="1792"/>
                    <a:pt x="5572" y="1781"/>
                    <a:pt x="5671" y="1781"/>
                  </a:cubicBezTo>
                  <a:close/>
                  <a:moveTo>
                    <a:pt x="5988" y="0"/>
                  </a:moveTo>
                  <a:cubicBezTo>
                    <a:pt x="5775" y="0"/>
                    <a:pt x="5557" y="26"/>
                    <a:pt x="5337" y="80"/>
                  </a:cubicBezTo>
                  <a:cubicBezTo>
                    <a:pt x="5237" y="113"/>
                    <a:pt x="5137" y="113"/>
                    <a:pt x="5037" y="147"/>
                  </a:cubicBezTo>
                  <a:cubicBezTo>
                    <a:pt x="4770" y="247"/>
                    <a:pt x="4503" y="313"/>
                    <a:pt x="4237" y="447"/>
                  </a:cubicBezTo>
                  <a:cubicBezTo>
                    <a:pt x="3202" y="880"/>
                    <a:pt x="2302" y="1581"/>
                    <a:pt x="1568" y="2448"/>
                  </a:cubicBezTo>
                  <a:cubicBezTo>
                    <a:pt x="1568" y="2615"/>
                    <a:pt x="1501" y="2715"/>
                    <a:pt x="1435" y="2782"/>
                  </a:cubicBezTo>
                  <a:lnTo>
                    <a:pt x="1368" y="2882"/>
                  </a:lnTo>
                  <a:lnTo>
                    <a:pt x="1268" y="3015"/>
                  </a:lnTo>
                  <a:cubicBezTo>
                    <a:pt x="1234" y="3082"/>
                    <a:pt x="1201" y="3115"/>
                    <a:pt x="1201" y="3149"/>
                  </a:cubicBezTo>
                  <a:lnTo>
                    <a:pt x="1101" y="3282"/>
                  </a:lnTo>
                  <a:cubicBezTo>
                    <a:pt x="1068" y="3349"/>
                    <a:pt x="1001" y="3449"/>
                    <a:pt x="968" y="3516"/>
                  </a:cubicBezTo>
                  <a:cubicBezTo>
                    <a:pt x="901" y="3616"/>
                    <a:pt x="867" y="3682"/>
                    <a:pt x="834" y="3783"/>
                  </a:cubicBezTo>
                  <a:cubicBezTo>
                    <a:pt x="801" y="3816"/>
                    <a:pt x="767" y="3849"/>
                    <a:pt x="767" y="3883"/>
                  </a:cubicBezTo>
                  <a:cubicBezTo>
                    <a:pt x="734" y="3983"/>
                    <a:pt x="667" y="4116"/>
                    <a:pt x="634" y="4216"/>
                  </a:cubicBezTo>
                  <a:cubicBezTo>
                    <a:pt x="534" y="4416"/>
                    <a:pt x="467" y="4650"/>
                    <a:pt x="400" y="4850"/>
                  </a:cubicBezTo>
                  <a:lnTo>
                    <a:pt x="100" y="5851"/>
                  </a:lnTo>
                  <a:cubicBezTo>
                    <a:pt x="34" y="6017"/>
                    <a:pt x="0" y="6184"/>
                    <a:pt x="0" y="6351"/>
                  </a:cubicBezTo>
                  <a:cubicBezTo>
                    <a:pt x="0" y="6384"/>
                    <a:pt x="0" y="6418"/>
                    <a:pt x="0" y="6451"/>
                  </a:cubicBezTo>
                  <a:lnTo>
                    <a:pt x="0" y="6518"/>
                  </a:lnTo>
                  <a:cubicBezTo>
                    <a:pt x="0" y="6551"/>
                    <a:pt x="0" y="6585"/>
                    <a:pt x="0" y="6618"/>
                  </a:cubicBezTo>
                  <a:lnTo>
                    <a:pt x="0" y="6718"/>
                  </a:lnTo>
                  <a:cubicBezTo>
                    <a:pt x="0" y="6751"/>
                    <a:pt x="0" y="6751"/>
                    <a:pt x="0" y="6785"/>
                  </a:cubicBezTo>
                  <a:lnTo>
                    <a:pt x="0" y="6951"/>
                  </a:lnTo>
                  <a:cubicBezTo>
                    <a:pt x="0" y="7018"/>
                    <a:pt x="34" y="7118"/>
                    <a:pt x="34" y="7218"/>
                  </a:cubicBezTo>
                  <a:cubicBezTo>
                    <a:pt x="67" y="7252"/>
                    <a:pt x="67" y="7318"/>
                    <a:pt x="100" y="7352"/>
                  </a:cubicBezTo>
                  <a:lnTo>
                    <a:pt x="100" y="7385"/>
                  </a:lnTo>
                  <a:cubicBezTo>
                    <a:pt x="100" y="7452"/>
                    <a:pt x="134" y="7519"/>
                    <a:pt x="167" y="7585"/>
                  </a:cubicBezTo>
                  <a:cubicBezTo>
                    <a:pt x="167" y="7619"/>
                    <a:pt x="200" y="7652"/>
                    <a:pt x="200" y="7685"/>
                  </a:cubicBezTo>
                  <a:lnTo>
                    <a:pt x="200" y="7752"/>
                  </a:lnTo>
                  <a:cubicBezTo>
                    <a:pt x="234" y="7819"/>
                    <a:pt x="267" y="7885"/>
                    <a:pt x="334" y="7952"/>
                  </a:cubicBezTo>
                  <a:cubicBezTo>
                    <a:pt x="434" y="8152"/>
                    <a:pt x="567" y="8319"/>
                    <a:pt x="701" y="8453"/>
                  </a:cubicBezTo>
                  <a:cubicBezTo>
                    <a:pt x="767" y="8553"/>
                    <a:pt x="834" y="8619"/>
                    <a:pt x="934" y="8686"/>
                  </a:cubicBezTo>
                  <a:lnTo>
                    <a:pt x="1034" y="8786"/>
                  </a:lnTo>
                  <a:lnTo>
                    <a:pt x="1168" y="8853"/>
                  </a:lnTo>
                  <a:cubicBezTo>
                    <a:pt x="1168" y="8886"/>
                    <a:pt x="1201" y="8886"/>
                    <a:pt x="1234" y="8886"/>
                  </a:cubicBezTo>
                  <a:cubicBezTo>
                    <a:pt x="1268" y="8920"/>
                    <a:pt x="1301" y="8953"/>
                    <a:pt x="1334" y="8953"/>
                  </a:cubicBezTo>
                  <a:lnTo>
                    <a:pt x="1435" y="9020"/>
                  </a:lnTo>
                  <a:cubicBezTo>
                    <a:pt x="1535" y="9053"/>
                    <a:pt x="1635" y="9120"/>
                    <a:pt x="1735" y="9120"/>
                  </a:cubicBezTo>
                  <a:cubicBezTo>
                    <a:pt x="1801" y="9153"/>
                    <a:pt x="1868" y="9186"/>
                    <a:pt x="1935" y="9186"/>
                  </a:cubicBezTo>
                  <a:cubicBezTo>
                    <a:pt x="1935" y="9220"/>
                    <a:pt x="1968" y="9220"/>
                    <a:pt x="2002" y="9220"/>
                  </a:cubicBezTo>
                  <a:lnTo>
                    <a:pt x="2035" y="9220"/>
                  </a:lnTo>
                  <a:lnTo>
                    <a:pt x="2302" y="9253"/>
                  </a:lnTo>
                  <a:lnTo>
                    <a:pt x="2702" y="9253"/>
                  </a:lnTo>
                  <a:cubicBezTo>
                    <a:pt x="2869" y="9253"/>
                    <a:pt x="3069" y="9220"/>
                    <a:pt x="3269" y="9186"/>
                  </a:cubicBezTo>
                  <a:cubicBezTo>
                    <a:pt x="4804" y="8786"/>
                    <a:pt x="6205" y="7885"/>
                    <a:pt x="7172" y="6618"/>
                  </a:cubicBezTo>
                  <a:cubicBezTo>
                    <a:pt x="7639" y="5984"/>
                    <a:pt x="8006" y="5250"/>
                    <a:pt x="8273" y="4483"/>
                  </a:cubicBezTo>
                  <a:lnTo>
                    <a:pt x="8506" y="3682"/>
                  </a:lnTo>
                  <a:lnTo>
                    <a:pt x="8573" y="3482"/>
                  </a:lnTo>
                  <a:cubicBezTo>
                    <a:pt x="8606" y="3282"/>
                    <a:pt x="8673" y="3049"/>
                    <a:pt x="8673" y="2849"/>
                  </a:cubicBezTo>
                  <a:cubicBezTo>
                    <a:pt x="8761" y="1271"/>
                    <a:pt x="7492" y="0"/>
                    <a:pt x="598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2752;p62">
              <a:extLst>
                <a:ext uri="{FF2B5EF4-FFF2-40B4-BE49-F238E27FC236}">
                  <a16:creationId xmlns:a16="http://schemas.microsoft.com/office/drawing/2014/main" id="{C2395CBB-47B5-A7C8-8A1C-ACB5C2D54C34}"/>
                </a:ext>
              </a:extLst>
            </p:cNvPr>
            <p:cNvSpPr/>
            <p:nvPr/>
          </p:nvSpPr>
          <p:spPr>
            <a:xfrm>
              <a:off x="5649141" y="2095365"/>
              <a:ext cx="609" cy="1199"/>
            </a:xfrm>
            <a:custGeom>
              <a:avLst/>
              <a:gdLst/>
              <a:ahLst/>
              <a:cxnLst/>
              <a:rect l="l" t="t" r="r" b="b"/>
              <a:pathLst>
                <a:path w="34" h="67" extrusionOk="0">
                  <a:moveTo>
                    <a:pt x="0" y="0"/>
                  </a:moveTo>
                  <a:cubicBezTo>
                    <a:pt x="0" y="17"/>
                    <a:pt x="9" y="25"/>
                    <a:pt x="17" y="34"/>
                  </a:cubicBezTo>
                  <a:lnTo>
                    <a:pt x="17" y="34"/>
                  </a:lnTo>
                  <a:lnTo>
                    <a:pt x="0" y="0"/>
                  </a:lnTo>
                  <a:close/>
                  <a:moveTo>
                    <a:pt x="17" y="34"/>
                  </a:moveTo>
                  <a:lnTo>
                    <a:pt x="34" y="67"/>
                  </a:lnTo>
                  <a:cubicBezTo>
                    <a:pt x="34" y="50"/>
                    <a:pt x="25" y="42"/>
                    <a:pt x="17" y="34"/>
                  </a:cubicBezTo>
                  <a:close/>
                </a:path>
              </a:pathLst>
            </a:custGeom>
            <a:solidFill>
              <a:srgbClr val="99CA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2753;p62">
              <a:extLst>
                <a:ext uri="{FF2B5EF4-FFF2-40B4-BE49-F238E27FC236}">
                  <a16:creationId xmlns:a16="http://schemas.microsoft.com/office/drawing/2014/main" id="{06AEFB3A-61D6-6669-FF15-7351B76704AE}"/>
                </a:ext>
              </a:extLst>
            </p:cNvPr>
            <p:cNvSpPr/>
            <p:nvPr/>
          </p:nvSpPr>
          <p:spPr>
            <a:xfrm>
              <a:off x="5616295" y="2078038"/>
              <a:ext cx="18" cy="18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solidFill>
              <a:srgbClr val="99CA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2754;p62">
              <a:extLst>
                <a:ext uri="{FF2B5EF4-FFF2-40B4-BE49-F238E27FC236}">
                  <a16:creationId xmlns:a16="http://schemas.microsoft.com/office/drawing/2014/main" id="{E60BB5E8-9B9C-2B91-BFFC-75B9E7C4C56F}"/>
                </a:ext>
              </a:extLst>
            </p:cNvPr>
            <p:cNvSpPr/>
            <p:nvPr/>
          </p:nvSpPr>
          <p:spPr>
            <a:xfrm>
              <a:off x="5545250" y="2120443"/>
              <a:ext cx="65084" cy="75842"/>
            </a:xfrm>
            <a:custGeom>
              <a:avLst/>
              <a:gdLst/>
              <a:ahLst/>
              <a:cxnLst/>
              <a:rect l="l" t="t" r="r" b="b"/>
              <a:pathLst>
                <a:path w="3636" h="4237" extrusionOk="0">
                  <a:moveTo>
                    <a:pt x="3036" y="0"/>
                  </a:moveTo>
                  <a:lnTo>
                    <a:pt x="0" y="3770"/>
                  </a:lnTo>
                  <a:lnTo>
                    <a:pt x="600" y="4237"/>
                  </a:lnTo>
                  <a:lnTo>
                    <a:pt x="3636" y="467"/>
                  </a:lnTo>
                  <a:lnTo>
                    <a:pt x="303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2755;p62">
              <a:extLst>
                <a:ext uri="{FF2B5EF4-FFF2-40B4-BE49-F238E27FC236}">
                  <a16:creationId xmlns:a16="http://schemas.microsoft.com/office/drawing/2014/main" id="{F3253116-1A67-EAF5-2DDF-4BD73EAB65DD}"/>
                </a:ext>
              </a:extLst>
            </p:cNvPr>
            <p:cNvSpPr/>
            <p:nvPr/>
          </p:nvSpPr>
          <p:spPr>
            <a:xfrm>
              <a:off x="5599576" y="2097155"/>
              <a:ext cx="80031" cy="36444"/>
            </a:xfrm>
            <a:custGeom>
              <a:avLst/>
              <a:gdLst/>
              <a:ahLst/>
              <a:cxnLst/>
              <a:rect l="l" t="t" r="r" b="b"/>
              <a:pathLst>
                <a:path w="4471" h="2036" extrusionOk="0">
                  <a:moveTo>
                    <a:pt x="4470" y="0"/>
                  </a:moveTo>
                  <a:lnTo>
                    <a:pt x="3103" y="434"/>
                  </a:lnTo>
                  <a:lnTo>
                    <a:pt x="2836" y="501"/>
                  </a:lnTo>
                  <a:lnTo>
                    <a:pt x="568" y="1168"/>
                  </a:lnTo>
                  <a:lnTo>
                    <a:pt x="34" y="1301"/>
                  </a:lnTo>
                  <a:lnTo>
                    <a:pt x="1" y="1301"/>
                  </a:lnTo>
                  <a:lnTo>
                    <a:pt x="167" y="1701"/>
                  </a:lnTo>
                  <a:lnTo>
                    <a:pt x="267" y="2035"/>
                  </a:lnTo>
                  <a:lnTo>
                    <a:pt x="468" y="1968"/>
                  </a:lnTo>
                  <a:lnTo>
                    <a:pt x="2569" y="1335"/>
                  </a:lnTo>
                  <a:lnTo>
                    <a:pt x="3370" y="1101"/>
                  </a:lnTo>
                  <a:lnTo>
                    <a:pt x="4304" y="834"/>
                  </a:lnTo>
                  <a:lnTo>
                    <a:pt x="4370" y="634"/>
                  </a:lnTo>
                  <a:cubicBezTo>
                    <a:pt x="4437" y="434"/>
                    <a:pt x="4470" y="234"/>
                    <a:pt x="44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2756;p62">
              <a:extLst>
                <a:ext uri="{FF2B5EF4-FFF2-40B4-BE49-F238E27FC236}">
                  <a16:creationId xmlns:a16="http://schemas.microsoft.com/office/drawing/2014/main" id="{6F1F4761-DC51-86FA-550B-635DE35BCDB2}"/>
                </a:ext>
              </a:extLst>
            </p:cNvPr>
            <p:cNvSpPr/>
            <p:nvPr/>
          </p:nvSpPr>
          <p:spPr>
            <a:xfrm>
              <a:off x="5595406" y="2049380"/>
              <a:ext cx="19117" cy="78832"/>
            </a:xfrm>
            <a:custGeom>
              <a:avLst/>
              <a:gdLst/>
              <a:ahLst/>
              <a:cxnLst/>
              <a:rect l="l" t="t" r="r" b="b"/>
              <a:pathLst>
                <a:path w="1068" h="4404" extrusionOk="0">
                  <a:moveTo>
                    <a:pt x="1067" y="1"/>
                  </a:moveTo>
                  <a:lnTo>
                    <a:pt x="300" y="268"/>
                  </a:lnTo>
                  <a:lnTo>
                    <a:pt x="200" y="1735"/>
                  </a:lnTo>
                  <a:lnTo>
                    <a:pt x="167" y="2035"/>
                  </a:lnTo>
                  <a:lnTo>
                    <a:pt x="0" y="4270"/>
                  </a:lnTo>
                  <a:lnTo>
                    <a:pt x="0" y="4337"/>
                  </a:lnTo>
                  <a:lnTo>
                    <a:pt x="367" y="4370"/>
                  </a:lnTo>
                  <a:lnTo>
                    <a:pt x="767" y="4404"/>
                  </a:lnTo>
                  <a:lnTo>
                    <a:pt x="767" y="4370"/>
                  </a:lnTo>
                  <a:lnTo>
                    <a:pt x="801" y="3837"/>
                  </a:lnTo>
                  <a:lnTo>
                    <a:pt x="934" y="1702"/>
                  </a:lnTo>
                  <a:lnTo>
                    <a:pt x="934" y="1602"/>
                  </a:lnTo>
                  <a:lnTo>
                    <a:pt x="106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2757;p62">
              <a:extLst>
                <a:ext uri="{FF2B5EF4-FFF2-40B4-BE49-F238E27FC236}">
                  <a16:creationId xmlns:a16="http://schemas.microsoft.com/office/drawing/2014/main" id="{00D0F44C-ED50-954A-F8CB-483A1B92F775}"/>
                </a:ext>
              </a:extLst>
            </p:cNvPr>
            <p:cNvSpPr/>
            <p:nvPr/>
          </p:nvSpPr>
          <p:spPr>
            <a:xfrm>
              <a:off x="5246105" y="2078038"/>
              <a:ext cx="157055" cy="166022"/>
            </a:xfrm>
            <a:custGeom>
              <a:avLst/>
              <a:gdLst/>
              <a:ahLst/>
              <a:cxnLst/>
              <a:rect l="l" t="t" r="r" b="b"/>
              <a:pathLst>
                <a:path w="8774" h="9275" extrusionOk="0">
                  <a:moveTo>
                    <a:pt x="6138" y="1"/>
                  </a:moveTo>
                  <a:cubicBezTo>
                    <a:pt x="5904" y="1"/>
                    <a:pt x="5671" y="34"/>
                    <a:pt x="5437" y="101"/>
                  </a:cubicBezTo>
                  <a:cubicBezTo>
                    <a:pt x="4103" y="401"/>
                    <a:pt x="2902" y="1135"/>
                    <a:pt x="1968" y="2136"/>
                  </a:cubicBezTo>
                  <a:lnTo>
                    <a:pt x="1868" y="2102"/>
                  </a:lnTo>
                  <a:lnTo>
                    <a:pt x="1735" y="2403"/>
                  </a:lnTo>
                  <a:lnTo>
                    <a:pt x="1501" y="2636"/>
                  </a:lnTo>
                  <a:cubicBezTo>
                    <a:pt x="1001" y="3303"/>
                    <a:pt x="634" y="4037"/>
                    <a:pt x="400" y="4804"/>
                  </a:cubicBezTo>
                  <a:lnTo>
                    <a:pt x="100" y="5805"/>
                  </a:lnTo>
                  <a:cubicBezTo>
                    <a:pt x="100" y="5838"/>
                    <a:pt x="100" y="5838"/>
                    <a:pt x="100" y="5872"/>
                  </a:cubicBezTo>
                  <a:cubicBezTo>
                    <a:pt x="67" y="5905"/>
                    <a:pt x="67" y="5972"/>
                    <a:pt x="67" y="6005"/>
                  </a:cubicBezTo>
                  <a:cubicBezTo>
                    <a:pt x="67" y="6038"/>
                    <a:pt x="67" y="6072"/>
                    <a:pt x="67" y="6072"/>
                  </a:cubicBezTo>
                  <a:lnTo>
                    <a:pt x="67" y="6139"/>
                  </a:lnTo>
                  <a:cubicBezTo>
                    <a:pt x="33" y="6205"/>
                    <a:pt x="33" y="6272"/>
                    <a:pt x="33" y="6339"/>
                  </a:cubicBezTo>
                  <a:cubicBezTo>
                    <a:pt x="0" y="6739"/>
                    <a:pt x="33" y="7173"/>
                    <a:pt x="200" y="7573"/>
                  </a:cubicBezTo>
                  <a:cubicBezTo>
                    <a:pt x="334" y="7873"/>
                    <a:pt x="500" y="8173"/>
                    <a:pt x="734" y="8440"/>
                  </a:cubicBezTo>
                  <a:cubicBezTo>
                    <a:pt x="1001" y="8674"/>
                    <a:pt x="1301" y="8907"/>
                    <a:pt x="1601" y="9041"/>
                  </a:cubicBezTo>
                  <a:cubicBezTo>
                    <a:pt x="1868" y="9174"/>
                    <a:pt x="2168" y="9241"/>
                    <a:pt x="2435" y="9274"/>
                  </a:cubicBezTo>
                  <a:lnTo>
                    <a:pt x="2802" y="9274"/>
                  </a:lnTo>
                  <a:cubicBezTo>
                    <a:pt x="2902" y="9241"/>
                    <a:pt x="3036" y="9241"/>
                    <a:pt x="3169" y="9207"/>
                  </a:cubicBezTo>
                  <a:lnTo>
                    <a:pt x="3336" y="9174"/>
                  </a:lnTo>
                  <a:cubicBezTo>
                    <a:pt x="3603" y="9141"/>
                    <a:pt x="3836" y="9041"/>
                    <a:pt x="4070" y="8974"/>
                  </a:cubicBezTo>
                  <a:cubicBezTo>
                    <a:pt x="5404" y="8474"/>
                    <a:pt x="6571" y="7573"/>
                    <a:pt x="7405" y="6372"/>
                  </a:cubicBezTo>
                  <a:lnTo>
                    <a:pt x="7439" y="6339"/>
                  </a:lnTo>
                  <a:cubicBezTo>
                    <a:pt x="7572" y="6072"/>
                    <a:pt x="7739" y="5838"/>
                    <a:pt x="7872" y="5571"/>
                  </a:cubicBezTo>
                  <a:lnTo>
                    <a:pt x="8306" y="4838"/>
                  </a:lnTo>
                  <a:lnTo>
                    <a:pt x="8206" y="4804"/>
                  </a:lnTo>
                  <a:lnTo>
                    <a:pt x="8273" y="4637"/>
                  </a:lnTo>
                  <a:cubicBezTo>
                    <a:pt x="8273" y="4571"/>
                    <a:pt x="8306" y="4537"/>
                    <a:pt x="8306" y="4471"/>
                  </a:cubicBezTo>
                  <a:lnTo>
                    <a:pt x="8606" y="3470"/>
                  </a:lnTo>
                  <a:cubicBezTo>
                    <a:pt x="8773" y="3036"/>
                    <a:pt x="8773" y="2569"/>
                    <a:pt x="8673" y="2102"/>
                  </a:cubicBezTo>
                  <a:cubicBezTo>
                    <a:pt x="8640" y="2002"/>
                    <a:pt x="8606" y="1869"/>
                    <a:pt x="8573" y="1769"/>
                  </a:cubicBezTo>
                  <a:cubicBezTo>
                    <a:pt x="8573" y="1735"/>
                    <a:pt x="8540" y="1702"/>
                    <a:pt x="8540" y="1669"/>
                  </a:cubicBezTo>
                  <a:cubicBezTo>
                    <a:pt x="8506" y="1602"/>
                    <a:pt x="8473" y="1569"/>
                    <a:pt x="8473" y="1502"/>
                  </a:cubicBezTo>
                  <a:cubicBezTo>
                    <a:pt x="8373" y="1335"/>
                    <a:pt x="8273" y="1168"/>
                    <a:pt x="8139" y="1002"/>
                  </a:cubicBezTo>
                  <a:lnTo>
                    <a:pt x="8106" y="968"/>
                  </a:lnTo>
                  <a:lnTo>
                    <a:pt x="8139" y="1035"/>
                  </a:lnTo>
                  <a:cubicBezTo>
                    <a:pt x="8206" y="1235"/>
                    <a:pt x="8173" y="1469"/>
                    <a:pt x="8106" y="1702"/>
                  </a:cubicBezTo>
                  <a:lnTo>
                    <a:pt x="7872" y="2503"/>
                  </a:lnTo>
                  <a:cubicBezTo>
                    <a:pt x="7372" y="4104"/>
                    <a:pt x="6071" y="5371"/>
                    <a:pt x="4403" y="5772"/>
                  </a:cubicBezTo>
                  <a:cubicBezTo>
                    <a:pt x="4270" y="5805"/>
                    <a:pt x="4136" y="5805"/>
                    <a:pt x="4003" y="5805"/>
                  </a:cubicBezTo>
                  <a:cubicBezTo>
                    <a:pt x="3636" y="5772"/>
                    <a:pt x="3302" y="5605"/>
                    <a:pt x="3069" y="5338"/>
                  </a:cubicBezTo>
                  <a:cubicBezTo>
                    <a:pt x="3002" y="5271"/>
                    <a:pt x="2969" y="5171"/>
                    <a:pt x="2902" y="5104"/>
                  </a:cubicBezTo>
                  <a:cubicBezTo>
                    <a:pt x="2769" y="4838"/>
                    <a:pt x="2702" y="4537"/>
                    <a:pt x="2735" y="4237"/>
                  </a:cubicBezTo>
                  <a:cubicBezTo>
                    <a:pt x="2769" y="4170"/>
                    <a:pt x="2769" y="4070"/>
                    <a:pt x="2802" y="4004"/>
                  </a:cubicBezTo>
                  <a:lnTo>
                    <a:pt x="3036" y="3203"/>
                  </a:lnTo>
                  <a:cubicBezTo>
                    <a:pt x="3102" y="3036"/>
                    <a:pt x="3169" y="2836"/>
                    <a:pt x="3236" y="2669"/>
                  </a:cubicBezTo>
                  <a:cubicBezTo>
                    <a:pt x="3803" y="1368"/>
                    <a:pt x="4937" y="401"/>
                    <a:pt x="63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2758;p62">
              <a:extLst>
                <a:ext uri="{FF2B5EF4-FFF2-40B4-BE49-F238E27FC236}">
                  <a16:creationId xmlns:a16="http://schemas.microsoft.com/office/drawing/2014/main" id="{16297FD6-B50D-8D21-8216-D121624B195C}"/>
                </a:ext>
              </a:extLst>
            </p:cNvPr>
            <p:cNvSpPr/>
            <p:nvPr/>
          </p:nvSpPr>
          <p:spPr>
            <a:xfrm>
              <a:off x="5358947" y="2078647"/>
              <a:ext cx="18" cy="18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rgbClr val="2542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2759;p62">
              <a:extLst>
                <a:ext uri="{FF2B5EF4-FFF2-40B4-BE49-F238E27FC236}">
                  <a16:creationId xmlns:a16="http://schemas.microsoft.com/office/drawing/2014/main" id="{5A67A360-AA99-B85A-852F-204DBE09C790}"/>
                </a:ext>
              </a:extLst>
            </p:cNvPr>
            <p:cNvSpPr/>
            <p:nvPr/>
          </p:nvSpPr>
          <p:spPr>
            <a:xfrm>
              <a:off x="5265795" y="2044977"/>
              <a:ext cx="157431" cy="165647"/>
            </a:xfrm>
            <a:custGeom>
              <a:avLst/>
              <a:gdLst/>
              <a:ahLst/>
              <a:cxnLst/>
              <a:rect l="l" t="t" r="r" b="b"/>
              <a:pathLst>
                <a:path w="8795" h="9254" extrusionOk="0">
                  <a:moveTo>
                    <a:pt x="5682" y="1781"/>
                  </a:moveTo>
                  <a:cubicBezTo>
                    <a:pt x="6328" y="1781"/>
                    <a:pt x="6895" y="2219"/>
                    <a:pt x="7039" y="2882"/>
                  </a:cubicBezTo>
                  <a:cubicBezTo>
                    <a:pt x="7073" y="3049"/>
                    <a:pt x="7073" y="3249"/>
                    <a:pt x="7039" y="3416"/>
                  </a:cubicBezTo>
                  <a:cubicBezTo>
                    <a:pt x="7039" y="3449"/>
                    <a:pt x="7039" y="3516"/>
                    <a:pt x="7006" y="3549"/>
                  </a:cubicBezTo>
                  <a:lnTo>
                    <a:pt x="6806" y="4283"/>
                  </a:lnTo>
                  <a:lnTo>
                    <a:pt x="6772" y="4350"/>
                  </a:lnTo>
                  <a:cubicBezTo>
                    <a:pt x="6272" y="5984"/>
                    <a:pt x="4971" y="7218"/>
                    <a:pt x="3303" y="7619"/>
                  </a:cubicBezTo>
                  <a:cubicBezTo>
                    <a:pt x="3170" y="7652"/>
                    <a:pt x="3036" y="7652"/>
                    <a:pt x="2870" y="7652"/>
                  </a:cubicBezTo>
                  <a:cubicBezTo>
                    <a:pt x="2736" y="7652"/>
                    <a:pt x="2636" y="7619"/>
                    <a:pt x="2503" y="7585"/>
                  </a:cubicBezTo>
                  <a:cubicBezTo>
                    <a:pt x="2303" y="7485"/>
                    <a:pt x="2102" y="7352"/>
                    <a:pt x="1936" y="7185"/>
                  </a:cubicBezTo>
                  <a:lnTo>
                    <a:pt x="1902" y="7118"/>
                  </a:lnTo>
                  <a:cubicBezTo>
                    <a:pt x="1869" y="7085"/>
                    <a:pt x="1836" y="7018"/>
                    <a:pt x="1802" y="6985"/>
                  </a:cubicBezTo>
                  <a:cubicBezTo>
                    <a:pt x="1635" y="6718"/>
                    <a:pt x="1569" y="6384"/>
                    <a:pt x="1635" y="6084"/>
                  </a:cubicBezTo>
                  <a:cubicBezTo>
                    <a:pt x="1635" y="6017"/>
                    <a:pt x="1635" y="5951"/>
                    <a:pt x="1669" y="5884"/>
                  </a:cubicBezTo>
                  <a:lnTo>
                    <a:pt x="1902" y="5083"/>
                  </a:lnTo>
                  <a:cubicBezTo>
                    <a:pt x="2269" y="3883"/>
                    <a:pt x="3070" y="2882"/>
                    <a:pt x="4171" y="2281"/>
                  </a:cubicBezTo>
                  <a:cubicBezTo>
                    <a:pt x="4437" y="2148"/>
                    <a:pt x="4671" y="2048"/>
                    <a:pt x="4938" y="1948"/>
                  </a:cubicBezTo>
                  <a:cubicBezTo>
                    <a:pt x="5038" y="1915"/>
                    <a:pt x="5105" y="1881"/>
                    <a:pt x="5171" y="1881"/>
                  </a:cubicBezTo>
                  <a:lnTo>
                    <a:pt x="5205" y="1881"/>
                  </a:lnTo>
                  <a:lnTo>
                    <a:pt x="5371" y="1814"/>
                  </a:lnTo>
                  <a:cubicBezTo>
                    <a:pt x="5476" y="1792"/>
                    <a:pt x="5580" y="1781"/>
                    <a:pt x="5682" y="1781"/>
                  </a:cubicBezTo>
                  <a:close/>
                  <a:moveTo>
                    <a:pt x="6022" y="0"/>
                  </a:moveTo>
                  <a:cubicBezTo>
                    <a:pt x="5809" y="0"/>
                    <a:pt x="5591" y="26"/>
                    <a:pt x="5371" y="80"/>
                  </a:cubicBezTo>
                  <a:cubicBezTo>
                    <a:pt x="5271" y="113"/>
                    <a:pt x="5171" y="113"/>
                    <a:pt x="5071" y="147"/>
                  </a:cubicBezTo>
                  <a:cubicBezTo>
                    <a:pt x="4804" y="247"/>
                    <a:pt x="4537" y="313"/>
                    <a:pt x="4271" y="447"/>
                  </a:cubicBezTo>
                  <a:cubicBezTo>
                    <a:pt x="3237" y="880"/>
                    <a:pt x="2336" y="1581"/>
                    <a:pt x="1602" y="2448"/>
                  </a:cubicBezTo>
                  <a:lnTo>
                    <a:pt x="1469" y="2782"/>
                  </a:lnTo>
                  <a:lnTo>
                    <a:pt x="1402" y="2882"/>
                  </a:lnTo>
                  <a:lnTo>
                    <a:pt x="1268" y="3015"/>
                  </a:lnTo>
                  <a:cubicBezTo>
                    <a:pt x="1268" y="3082"/>
                    <a:pt x="1235" y="3115"/>
                    <a:pt x="1202" y="3149"/>
                  </a:cubicBezTo>
                  <a:cubicBezTo>
                    <a:pt x="1168" y="3182"/>
                    <a:pt x="1135" y="3249"/>
                    <a:pt x="1135" y="3282"/>
                  </a:cubicBezTo>
                  <a:cubicBezTo>
                    <a:pt x="1068" y="3349"/>
                    <a:pt x="1035" y="3449"/>
                    <a:pt x="968" y="3516"/>
                  </a:cubicBezTo>
                  <a:cubicBezTo>
                    <a:pt x="935" y="3616"/>
                    <a:pt x="868" y="3682"/>
                    <a:pt x="835" y="3783"/>
                  </a:cubicBezTo>
                  <a:cubicBezTo>
                    <a:pt x="835" y="3816"/>
                    <a:pt x="801" y="3849"/>
                    <a:pt x="801" y="3883"/>
                  </a:cubicBezTo>
                  <a:cubicBezTo>
                    <a:pt x="735" y="3983"/>
                    <a:pt x="701" y="4116"/>
                    <a:pt x="635" y="4216"/>
                  </a:cubicBezTo>
                  <a:cubicBezTo>
                    <a:pt x="568" y="4416"/>
                    <a:pt x="468" y="4650"/>
                    <a:pt x="435" y="4850"/>
                  </a:cubicBezTo>
                  <a:lnTo>
                    <a:pt x="101" y="5851"/>
                  </a:lnTo>
                  <a:cubicBezTo>
                    <a:pt x="68" y="6017"/>
                    <a:pt x="34" y="6184"/>
                    <a:pt x="1" y="6351"/>
                  </a:cubicBezTo>
                  <a:cubicBezTo>
                    <a:pt x="1" y="6384"/>
                    <a:pt x="1" y="6418"/>
                    <a:pt x="1" y="6451"/>
                  </a:cubicBezTo>
                  <a:cubicBezTo>
                    <a:pt x="1" y="6484"/>
                    <a:pt x="1" y="6518"/>
                    <a:pt x="1" y="6518"/>
                  </a:cubicBezTo>
                  <a:cubicBezTo>
                    <a:pt x="1" y="6551"/>
                    <a:pt x="1" y="6585"/>
                    <a:pt x="1" y="6618"/>
                  </a:cubicBezTo>
                  <a:lnTo>
                    <a:pt x="1" y="6718"/>
                  </a:lnTo>
                  <a:cubicBezTo>
                    <a:pt x="1" y="6751"/>
                    <a:pt x="1" y="6751"/>
                    <a:pt x="1" y="6785"/>
                  </a:cubicBezTo>
                  <a:cubicBezTo>
                    <a:pt x="1" y="6818"/>
                    <a:pt x="1" y="6885"/>
                    <a:pt x="1" y="6951"/>
                  </a:cubicBezTo>
                  <a:cubicBezTo>
                    <a:pt x="34" y="7018"/>
                    <a:pt x="34" y="7118"/>
                    <a:pt x="68" y="7218"/>
                  </a:cubicBezTo>
                  <a:cubicBezTo>
                    <a:pt x="68" y="7252"/>
                    <a:pt x="68" y="7318"/>
                    <a:pt x="101" y="7352"/>
                  </a:cubicBezTo>
                  <a:lnTo>
                    <a:pt x="101" y="7385"/>
                  </a:lnTo>
                  <a:cubicBezTo>
                    <a:pt x="101" y="7452"/>
                    <a:pt x="134" y="7519"/>
                    <a:pt x="168" y="7585"/>
                  </a:cubicBezTo>
                  <a:cubicBezTo>
                    <a:pt x="168" y="7619"/>
                    <a:pt x="201" y="7652"/>
                    <a:pt x="234" y="7685"/>
                  </a:cubicBezTo>
                  <a:lnTo>
                    <a:pt x="234" y="7752"/>
                  </a:lnTo>
                  <a:cubicBezTo>
                    <a:pt x="268" y="7819"/>
                    <a:pt x="301" y="7885"/>
                    <a:pt x="368" y="7952"/>
                  </a:cubicBezTo>
                  <a:cubicBezTo>
                    <a:pt x="468" y="8152"/>
                    <a:pt x="568" y="8319"/>
                    <a:pt x="735" y="8453"/>
                  </a:cubicBezTo>
                  <a:cubicBezTo>
                    <a:pt x="801" y="8553"/>
                    <a:pt x="868" y="8619"/>
                    <a:pt x="968" y="8686"/>
                  </a:cubicBezTo>
                  <a:cubicBezTo>
                    <a:pt x="1002" y="8719"/>
                    <a:pt x="1035" y="8753"/>
                    <a:pt x="1068" y="8786"/>
                  </a:cubicBezTo>
                  <a:lnTo>
                    <a:pt x="1202" y="8853"/>
                  </a:lnTo>
                  <a:cubicBezTo>
                    <a:pt x="1202" y="8886"/>
                    <a:pt x="1235" y="8886"/>
                    <a:pt x="1268" y="8886"/>
                  </a:cubicBezTo>
                  <a:cubicBezTo>
                    <a:pt x="1302" y="8920"/>
                    <a:pt x="1335" y="8953"/>
                    <a:pt x="1369" y="8953"/>
                  </a:cubicBezTo>
                  <a:lnTo>
                    <a:pt x="1469" y="9020"/>
                  </a:lnTo>
                  <a:cubicBezTo>
                    <a:pt x="1569" y="9053"/>
                    <a:pt x="1669" y="9120"/>
                    <a:pt x="1769" y="9120"/>
                  </a:cubicBezTo>
                  <a:cubicBezTo>
                    <a:pt x="1836" y="9153"/>
                    <a:pt x="1902" y="9186"/>
                    <a:pt x="1969" y="9186"/>
                  </a:cubicBezTo>
                  <a:cubicBezTo>
                    <a:pt x="1969" y="9220"/>
                    <a:pt x="2002" y="9220"/>
                    <a:pt x="2036" y="9220"/>
                  </a:cubicBezTo>
                  <a:lnTo>
                    <a:pt x="2069" y="9220"/>
                  </a:lnTo>
                  <a:cubicBezTo>
                    <a:pt x="2169" y="9220"/>
                    <a:pt x="2236" y="9253"/>
                    <a:pt x="2336" y="9253"/>
                  </a:cubicBezTo>
                  <a:lnTo>
                    <a:pt x="2736" y="9253"/>
                  </a:lnTo>
                  <a:cubicBezTo>
                    <a:pt x="2903" y="9253"/>
                    <a:pt x="3103" y="9220"/>
                    <a:pt x="3303" y="9186"/>
                  </a:cubicBezTo>
                  <a:cubicBezTo>
                    <a:pt x="4838" y="8786"/>
                    <a:pt x="6239" y="7885"/>
                    <a:pt x="7206" y="6618"/>
                  </a:cubicBezTo>
                  <a:cubicBezTo>
                    <a:pt x="7673" y="5984"/>
                    <a:pt x="8040" y="5250"/>
                    <a:pt x="8273" y="4483"/>
                  </a:cubicBezTo>
                  <a:lnTo>
                    <a:pt x="8540" y="3682"/>
                  </a:lnTo>
                  <a:lnTo>
                    <a:pt x="8607" y="3482"/>
                  </a:lnTo>
                  <a:cubicBezTo>
                    <a:pt x="8640" y="3282"/>
                    <a:pt x="8707" y="3049"/>
                    <a:pt x="8707" y="2849"/>
                  </a:cubicBezTo>
                  <a:cubicBezTo>
                    <a:pt x="8795" y="1271"/>
                    <a:pt x="7526" y="0"/>
                    <a:pt x="60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2760;p62">
              <a:extLst>
                <a:ext uri="{FF2B5EF4-FFF2-40B4-BE49-F238E27FC236}">
                  <a16:creationId xmlns:a16="http://schemas.microsoft.com/office/drawing/2014/main" id="{E57C85B0-F34A-2382-7749-3067F70F0C18}"/>
                </a:ext>
              </a:extLst>
            </p:cNvPr>
            <p:cNvSpPr/>
            <p:nvPr/>
          </p:nvSpPr>
          <p:spPr>
            <a:xfrm>
              <a:off x="5391793" y="2095365"/>
              <a:ext cx="609" cy="1199"/>
            </a:xfrm>
            <a:custGeom>
              <a:avLst/>
              <a:gdLst/>
              <a:ahLst/>
              <a:cxnLst/>
              <a:rect l="l" t="t" r="r" b="b"/>
              <a:pathLst>
                <a:path w="34" h="67" extrusionOk="0">
                  <a:moveTo>
                    <a:pt x="0" y="0"/>
                  </a:moveTo>
                  <a:lnTo>
                    <a:pt x="34" y="67"/>
                  </a:lnTo>
                  <a:close/>
                </a:path>
              </a:pathLst>
            </a:custGeom>
            <a:solidFill>
              <a:srgbClr val="99CA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2761;p62">
              <a:extLst>
                <a:ext uri="{FF2B5EF4-FFF2-40B4-BE49-F238E27FC236}">
                  <a16:creationId xmlns:a16="http://schemas.microsoft.com/office/drawing/2014/main" id="{00DA579A-81A4-2926-344F-7A11697FF816}"/>
                </a:ext>
              </a:extLst>
            </p:cNvPr>
            <p:cNvSpPr/>
            <p:nvPr/>
          </p:nvSpPr>
          <p:spPr>
            <a:xfrm>
              <a:off x="5358947" y="2078038"/>
              <a:ext cx="18" cy="18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solidFill>
              <a:srgbClr val="99CA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2762;p62">
              <a:extLst>
                <a:ext uri="{FF2B5EF4-FFF2-40B4-BE49-F238E27FC236}">
                  <a16:creationId xmlns:a16="http://schemas.microsoft.com/office/drawing/2014/main" id="{A98CF616-C465-ABE3-53BA-0892DF30B6CF}"/>
                </a:ext>
              </a:extLst>
            </p:cNvPr>
            <p:cNvSpPr/>
            <p:nvPr/>
          </p:nvSpPr>
          <p:spPr>
            <a:xfrm>
              <a:off x="5287901" y="2120443"/>
              <a:ext cx="65102" cy="75842"/>
            </a:xfrm>
            <a:custGeom>
              <a:avLst/>
              <a:gdLst/>
              <a:ahLst/>
              <a:cxnLst/>
              <a:rect l="l" t="t" r="r" b="b"/>
              <a:pathLst>
                <a:path w="3637" h="4237" extrusionOk="0">
                  <a:moveTo>
                    <a:pt x="3036" y="0"/>
                  </a:moveTo>
                  <a:lnTo>
                    <a:pt x="0" y="3770"/>
                  </a:lnTo>
                  <a:lnTo>
                    <a:pt x="601" y="4237"/>
                  </a:lnTo>
                  <a:lnTo>
                    <a:pt x="3636" y="467"/>
                  </a:lnTo>
                  <a:lnTo>
                    <a:pt x="303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2763;p62">
              <a:extLst>
                <a:ext uri="{FF2B5EF4-FFF2-40B4-BE49-F238E27FC236}">
                  <a16:creationId xmlns:a16="http://schemas.microsoft.com/office/drawing/2014/main" id="{0A4C0785-C1E7-732C-96BB-79ABB68B6959}"/>
                </a:ext>
              </a:extLst>
            </p:cNvPr>
            <p:cNvSpPr/>
            <p:nvPr/>
          </p:nvSpPr>
          <p:spPr>
            <a:xfrm>
              <a:off x="5342228" y="2097155"/>
              <a:ext cx="80031" cy="36444"/>
            </a:xfrm>
            <a:custGeom>
              <a:avLst/>
              <a:gdLst/>
              <a:ahLst/>
              <a:cxnLst/>
              <a:rect l="l" t="t" r="r" b="b"/>
              <a:pathLst>
                <a:path w="4471" h="2036" extrusionOk="0">
                  <a:moveTo>
                    <a:pt x="4470" y="0"/>
                  </a:moveTo>
                  <a:lnTo>
                    <a:pt x="3103" y="434"/>
                  </a:lnTo>
                  <a:lnTo>
                    <a:pt x="2803" y="501"/>
                  </a:lnTo>
                  <a:lnTo>
                    <a:pt x="568" y="1168"/>
                  </a:lnTo>
                  <a:lnTo>
                    <a:pt x="34" y="1301"/>
                  </a:lnTo>
                  <a:lnTo>
                    <a:pt x="1" y="1301"/>
                  </a:lnTo>
                  <a:lnTo>
                    <a:pt x="101" y="1701"/>
                  </a:lnTo>
                  <a:lnTo>
                    <a:pt x="201" y="2035"/>
                  </a:lnTo>
                  <a:lnTo>
                    <a:pt x="434" y="1968"/>
                  </a:lnTo>
                  <a:lnTo>
                    <a:pt x="2536" y="1335"/>
                  </a:lnTo>
                  <a:lnTo>
                    <a:pt x="3336" y="1101"/>
                  </a:lnTo>
                  <a:lnTo>
                    <a:pt x="4304" y="834"/>
                  </a:lnTo>
                  <a:lnTo>
                    <a:pt x="4337" y="634"/>
                  </a:lnTo>
                  <a:cubicBezTo>
                    <a:pt x="4404" y="434"/>
                    <a:pt x="4437" y="234"/>
                    <a:pt x="44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2764;p62">
              <a:extLst>
                <a:ext uri="{FF2B5EF4-FFF2-40B4-BE49-F238E27FC236}">
                  <a16:creationId xmlns:a16="http://schemas.microsoft.com/office/drawing/2014/main" id="{A649E3FB-BBE6-7A5F-4850-AE316D1E62B5}"/>
                </a:ext>
              </a:extLst>
            </p:cNvPr>
            <p:cNvSpPr/>
            <p:nvPr/>
          </p:nvSpPr>
          <p:spPr>
            <a:xfrm>
              <a:off x="5338057" y="2049380"/>
              <a:ext cx="19117" cy="78832"/>
            </a:xfrm>
            <a:custGeom>
              <a:avLst/>
              <a:gdLst/>
              <a:ahLst/>
              <a:cxnLst/>
              <a:rect l="l" t="t" r="r" b="b"/>
              <a:pathLst>
                <a:path w="1068" h="4404" extrusionOk="0">
                  <a:moveTo>
                    <a:pt x="1068" y="1"/>
                  </a:moveTo>
                  <a:lnTo>
                    <a:pt x="300" y="268"/>
                  </a:lnTo>
                  <a:lnTo>
                    <a:pt x="267" y="268"/>
                  </a:lnTo>
                  <a:lnTo>
                    <a:pt x="167" y="1735"/>
                  </a:lnTo>
                  <a:lnTo>
                    <a:pt x="167" y="2035"/>
                  </a:lnTo>
                  <a:lnTo>
                    <a:pt x="0" y="4270"/>
                  </a:lnTo>
                  <a:lnTo>
                    <a:pt x="0" y="4337"/>
                  </a:lnTo>
                  <a:lnTo>
                    <a:pt x="334" y="4370"/>
                  </a:lnTo>
                  <a:lnTo>
                    <a:pt x="734" y="4404"/>
                  </a:lnTo>
                  <a:lnTo>
                    <a:pt x="767" y="4370"/>
                  </a:lnTo>
                  <a:lnTo>
                    <a:pt x="801" y="3837"/>
                  </a:lnTo>
                  <a:lnTo>
                    <a:pt x="934" y="1702"/>
                  </a:lnTo>
                  <a:lnTo>
                    <a:pt x="934" y="1602"/>
                  </a:lnTo>
                  <a:lnTo>
                    <a:pt x="106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2765;p62">
              <a:extLst>
                <a:ext uri="{FF2B5EF4-FFF2-40B4-BE49-F238E27FC236}">
                  <a16:creationId xmlns:a16="http://schemas.microsoft.com/office/drawing/2014/main" id="{52FAF0BE-E111-9B38-4A07-F11F46484970}"/>
                </a:ext>
              </a:extLst>
            </p:cNvPr>
            <p:cNvSpPr/>
            <p:nvPr/>
          </p:nvSpPr>
          <p:spPr>
            <a:xfrm>
              <a:off x="6205026" y="1552011"/>
              <a:ext cx="40615" cy="112269"/>
            </a:xfrm>
            <a:custGeom>
              <a:avLst/>
              <a:gdLst/>
              <a:ahLst/>
              <a:cxnLst/>
              <a:rect l="l" t="t" r="r" b="b"/>
              <a:pathLst>
                <a:path w="2269" h="6272" extrusionOk="0">
                  <a:moveTo>
                    <a:pt x="1135" y="0"/>
                  </a:moveTo>
                  <a:cubicBezTo>
                    <a:pt x="401" y="901"/>
                    <a:pt x="1" y="2002"/>
                    <a:pt x="1" y="3136"/>
                  </a:cubicBezTo>
                  <a:cubicBezTo>
                    <a:pt x="1" y="3169"/>
                    <a:pt x="1" y="3202"/>
                    <a:pt x="1" y="3202"/>
                  </a:cubicBezTo>
                  <a:cubicBezTo>
                    <a:pt x="1" y="3503"/>
                    <a:pt x="34" y="3769"/>
                    <a:pt x="101" y="4036"/>
                  </a:cubicBezTo>
                  <a:cubicBezTo>
                    <a:pt x="101" y="4136"/>
                    <a:pt x="134" y="4236"/>
                    <a:pt x="134" y="4303"/>
                  </a:cubicBezTo>
                  <a:cubicBezTo>
                    <a:pt x="234" y="4637"/>
                    <a:pt x="334" y="4970"/>
                    <a:pt x="501" y="5271"/>
                  </a:cubicBezTo>
                  <a:cubicBezTo>
                    <a:pt x="634" y="5571"/>
                    <a:pt x="801" y="5838"/>
                    <a:pt x="968" y="6071"/>
                  </a:cubicBezTo>
                  <a:cubicBezTo>
                    <a:pt x="1035" y="6138"/>
                    <a:pt x="1068" y="6205"/>
                    <a:pt x="1135" y="6271"/>
                  </a:cubicBezTo>
                  <a:cubicBezTo>
                    <a:pt x="1168" y="6205"/>
                    <a:pt x="1235" y="6138"/>
                    <a:pt x="1268" y="6071"/>
                  </a:cubicBezTo>
                  <a:cubicBezTo>
                    <a:pt x="1468" y="5838"/>
                    <a:pt x="1635" y="5571"/>
                    <a:pt x="1769" y="5271"/>
                  </a:cubicBezTo>
                  <a:cubicBezTo>
                    <a:pt x="1902" y="4970"/>
                    <a:pt x="2035" y="4637"/>
                    <a:pt x="2102" y="4303"/>
                  </a:cubicBezTo>
                  <a:cubicBezTo>
                    <a:pt x="2136" y="4236"/>
                    <a:pt x="2169" y="4136"/>
                    <a:pt x="2169" y="4036"/>
                  </a:cubicBezTo>
                  <a:cubicBezTo>
                    <a:pt x="2236" y="3769"/>
                    <a:pt x="2269" y="3469"/>
                    <a:pt x="2269" y="3202"/>
                  </a:cubicBezTo>
                  <a:lnTo>
                    <a:pt x="2269" y="3136"/>
                  </a:lnTo>
                  <a:cubicBezTo>
                    <a:pt x="2269" y="2002"/>
                    <a:pt x="1869" y="901"/>
                    <a:pt x="113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2766;p62">
              <a:extLst>
                <a:ext uri="{FF2B5EF4-FFF2-40B4-BE49-F238E27FC236}">
                  <a16:creationId xmlns:a16="http://schemas.microsoft.com/office/drawing/2014/main" id="{8F816E76-F4B9-5769-A2E1-87B07DC07D98}"/>
                </a:ext>
              </a:extLst>
            </p:cNvPr>
            <p:cNvSpPr/>
            <p:nvPr/>
          </p:nvSpPr>
          <p:spPr>
            <a:xfrm>
              <a:off x="6160240" y="1586630"/>
              <a:ext cx="61522" cy="60932"/>
            </a:xfrm>
            <a:custGeom>
              <a:avLst/>
              <a:gdLst/>
              <a:ahLst/>
              <a:cxnLst/>
              <a:rect l="l" t="t" r="r" b="b"/>
              <a:pathLst>
                <a:path w="3437" h="3404" extrusionOk="0">
                  <a:moveTo>
                    <a:pt x="1" y="1"/>
                  </a:moveTo>
                  <a:cubicBezTo>
                    <a:pt x="68" y="801"/>
                    <a:pt x="401" y="1535"/>
                    <a:pt x="935" y="2136"/>
                  </a:cubicBezTo>
                  <a:cubicBezTo>
                    <a:pt x="968" y="2202"/>
                    <a:pt x="1035" y="2269"/>
                    <a:pt x="1102" y="2336"/>
                  </a:cubicBezTo>
                  <a:lnTo>
                    <a:pt x="1168" y="2369"/>
                  </a:lnTo>
                  <a:cubicBezTo>
                    <a:pt x="1669" y="2870"/>
                    <a:pt x="2303" y="3203"/>
                    <a:pt x="3003" y="3337"/>
                  </a:cubicBezTo>
                  <a:cubicBezTo>
                    <a:pt x="3136" y="3370"/>
                    <a:pt x="3270" y="3403"/>
                    <a:pt x="3437" y="3403"/>
                  </a:cubicBezTo>
                  <a:cubicBezTo>
                    <a:pt x="3403" y="3070"/>
                    <a:pt x="3303" y="2703"/>
                    <a:pt x="3170" y="2369"/>
                  </a:cubicBezTo>
                  <a:cubicBezTo>
                    <a:pt x="3136" y="2302"/>
                    <a:pt x="3103" y="2202"/>
                    <a:pt x="3070" y="2136"/>
                  </a:cubicBezTo>
                  <a:cubicBezTo>
                    <a:pt x="2936" y="1802"/>
                    <a:pt x="2736" y="1535"/>
                    <a:pt x="2503" y="1302"/>
                  </a:cubicBezTo>
                  <a:lnTo>
                    <a:pt x="2336" y="1102"/>
                  </a:lnTo>
                  <a:cubicBezTo>
                    <a:pt x="1702" y="468"/>
                    <a:pt x="902" y="101"/>
                    <a:pt x="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2767;p62">
              <a:extLst>
                <a:ext uri="{FF2B5EF4-FFF2-40B4-BE49-F238E27FC236}">
                  <a16:creationId xmlns:a16="http://schemas.microsoft.com/office/drawing/2014/main" id="{B7BA840A-92CB-0C0A-B2AE-A7EB00788C34}"/>
                </a:ext>
              </a:extLst>
            </p:cNvPr>
            <p:cNvSpPr/>
            <p:nvPr/>
          </p:nvSpPr>
          <p:spPr>
            <a:xfrm>
              <a:off x="6228904" y="1586630"/>
              <a:ext cx="61522" cy="60932"/>
            </a:xfrm>
            <a:custGeom>
              <a:avLst/>
              <a:gdLst/>
              <a:ahLst/>
              <a:cxnLst/>
              <a:rect l="l" t="t" r="r" b="b"/>
              <a:pathLst>
                <a:path w="3437" h="3404" extrusionOk="0">
                  <a:moveTo>
                    <a:pt x="3437" y="1"/>
                  </a:moveTo>
                  <a:cubicBezTo>
                    <a:pt x="2536" y="68"/>
                    <a:pt x="1736" y="468"/>
                    <a:pt x="1102" y="1068"/>
                  </a:cubicBezTo>
                  <a:lnTo>
                    <a:pt x="935" y="1268"/>
                  </a:lnTo>
                  <a:cubicBezTo>
                    <a:pt x="701" y="1502"/>
                    <a:pt x="535" y="1802"/>
                    <a:pt x="368" y="2102"/>
                  </a:cubicBezTo>
                  <a:cubicBezTo>
                    <a:pt x="335" y="2202"/>
                    <a:pt x="301" y="2269"/>
                    <a:pt x="268" y="2369"/>
                  </a:cubicBezTo>
                  <a:cubicBezTo>
                    <a:pt x="134" y="2703"/>
                    <a:pt x="34" y="3070"/>
                    <a:pt x="1" y="3403"/>
                  </a:cubicBezTo>
                  <a:cubicBezTo>
                    <a:pt x="134" y="3403"/>
                    <a:pt x="301" y="3370"/>
                    <a:pt x="435" y="3337"/>
                  </a:cubicBezTo>
                  <a:cubicBezTo>
                    <a:pt x="1135" y="3203"/>
                    <a:pt x="1769" y="2870"/>
                    <a:pt x="2269" y="2369"/>
                  </a:cubicBezTo>
                  <a:lnTo>
                    <a:pt x="2336" y="2302"/>
                  </a:lnTo>
                  <a:cubicBezTo>
                    <a:pt x="2403" y="2236"/>
                    <a:pt x="2469" y="2202"/>
                    <a:pt x="2536" y="2102"/>
                  </a:cubicBezTo>
                  <a:cubicBezTo>
                    <a:pt x="3036" y="1502"/>
                    <a:pt x="3370" y="768"/>
                    <a:pt x="343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2768;p62">
              <a:extLst>
                <a:ext uri="{FF2B5EF4-FFF2-40B4-BE49-F238E27FC236}">
                  <a16:creationId xmlns:a16="http://schemas.microsoft.com/office/drawing/2014/main" id="{2AD41DB9-DC89-B26F-432E-246C3772E539}"/>
                </a:ext>
              </a:extLst>
            </p:cNvPr>
            <p:cNvSpPr/>
            <p:nvPr/>
          </p:nvSpPr>
          <p:spPr>
            <a:xfrm>
              <a:off x="6087405" y="1629035"/>
              <a:ext cx="241238" cy="206244"/>
            </a:xfrm>
            <a:custGeom>
              <a:avLst/>
              <a:gdLst/>
              <a:ahLst/>
              <a:cxnLst/>
              <a:rect l="l" t="t" r="r" b="b"/>
              <a:pathLst>
                <a:path w="13477" h="11522" extrusionOk="0">
                  <a:moveTo>
                    <a:pt x="7706" y="0"/>
                  </a:moveTo>
                  <a:cubicBezTo>
                    <a:pt x="2569" y="0"/>
                    <a:pt x="0" y="6205"/>
                    <a:pt x="3636" y="9841"/>
                  </a:cubicBezTo>
                  <a:cubicBezTo>
                    <a:pt x="4808" y="11001"/>
                    <a:pt x="6242" y="11521"/>
                    <a:pt x="7649" y="11521"/>
                  </a:cubicBezTo>
                  <a:cubicBezTo>
                    <a:pt x="10608" y="11521"/>
                    <a:pt x="13443" y="9220"/>
                    <a:pt x="13443" y="5738"/>
                  </a:cubicBezTo>
                  <a:cubicBezTo>
                    <a:pt x="13477" y="2569"/>
                    <a:pt x="10875" y="0"/>
                    <a:pt x="77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2769;p62">
              <a:extLst>
                <a:ext uri="{FF2B5EF4-FFF2-40B4-BE49-F238E27FC236}">
                  <a16:creationId xmlns:a16="http://schemas.microsoft.com/office/drawing/2014/main" id="{B1073FE5-A54F-B35F-2E75-F967ECB4C7FE}"/>
                </a:ext>
              </a:extLst>
            </p:cNvPr>
            <p:cNvSpPr/>
            <p:nvPr/>
          </p:nvSpPr>
          <p:spPr>
            <a:xfrm>
              <a:off x="6188916" y="1629339"/>
              <a:ext cx="139137" cy="154352"/>
            </a:xfrm>
            <a:custGeom>
              <a:avLst/>
              <a:gdLst/>
              <a:ahLst/>
              <a:cxnLst/>
              <a:rect l="l" t="t" r="r" b="b"/>
              <a:pathLst>
                <a:path w="7773" h="8623" extrusionOk="0">
                  <a:moveTo>
                    <a:pt x="7772" y="5721"/>
                  </a:moveTo>
                  <a:cubicBezTo>
                    <a:pt x="7772" y="5726"/>
                    <a:pt x="7772" y="5732"/>
                    <a:pt x="7772" y="5737"/>
                  </a:cubicBezTo>
                  <a:lnTo>
                    <a:pt x="7772" y="5737"/>
                  </a:lnTo>
                  <a:cubicBezTo>
                    <a:pt x="7772" y="5743"/>
                    <a:pt x="7772" y="5748"/>
                    <a:pt x="7772" y="5754"/>
                  </a:cubicBezTo>
                  <a:lnTo>
                    <a:pt x="7772" y="5721"/>
                  </a:lnTo>
                  <a:close/>
                  <a:moveTo>
                    <a:pt x="2058" y="0"/>
                  </a:moveTo>
                  <a:cubicBezTo>
                    <a:pt x="1382" y="0"/>
                    <a:pt x="687" y="122"/>
                    <a:pt x="0" y="383"/>
                  </a:cubicBezTo>
                  <a:lnTo>
                    <a:pt x="0" y="4286"/>
                  </a:lnTo>
                  <a:cubicBezTo>
                    <a:pt x="0" y="6688"/>
                    <a:pt x="1935" y="8623"/>
                    <a:pt x="4336" y="8623"/>
                  </a:cubicBezTo>
                  <a:lnTo>
                    <a:pt x="7005" y="8623"/>
                  </a:lnTo>
                  <a:cubicBezTo>
                    <a:pt x="7503" y="7760"/>
                    <a:pt x="7769" y="6765"/>
                    <a:pt x="7772" y="5737"/>
                  </a:cubicBezTo>
                  <a:lnTo>
                    <a:pt x="7772" y="5737"/>
                  </a:lnTo>
                  <a:cubicBezTo>
                    <a:pt x="7763" y="2445"/>
                    <a:pt x="5090" y="0"/>
                    <a:pt x="20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2770;p62">
              <a:extLst>
                <a:ext uri="{FF2B5EF4-FFF2-40B4-BE49-F238E27FC236}">
                  <a16:creationId xmlns:a16="http://schemas.microsoft.com/office/drawing/2014/main" id="{454ED122-080F-B387-069A-D3D1B8342CEB}"/>
                </a:ext>
              </a:extLst>
            </p:cNvPr>
            <p:cNvSpPr/>
            <p:nvPr/>
          </p:nvSpPr>
          <p:spPr>
            <a:xfrm>
              <a:off x="6225324" y="1654113"/>
              <a:ext cx="77650" cy="77632"/>
            </a:xfrm>
            <a:custGeom>
              <a:avLst/>
              <a:gdLst/>
              <a:ahLst/>
              <a:cxnLst/>
              <a:rect l="l" t="t" r="r" b="b"/>
              <a:pathLst>
                <a:path w="4338" h="4337" fill="none" extrusionOk="0">
                  <a:moveTo>
                    <a:pt x="1" y="0"/>
                  </a:moveTo>
                  <a:cubicBezTo>
                    <a:pt x="2403" y="0"/>
                    <a:pt x="4337" y="1935"/>
                    <a:pt x="4337" y="4337"/>
                  </a:cubicBezTo>
                </a:path>
              </a:pathLst>
            </a:custGeom>
            <a:noFill/>
            <a:ln w="75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2771;p62">
              <a:extLst>
                <a:ext uri="{FF2B5EF4-FFF2-40B4-BE49-F238E27FC236}">
                  <a16:creationId xmlns:a16="http://schemas.microsoft.com/office/drawing/2014/main" id="{C3183684-88D5-6392-0698-1ED8712B371C}"/>
                </a:ext>
              </a:extLst>
            </p:cNvPr>
            <p:cNvSpPr/>
            <p:nvPr/>
          </p:nvSpPr>
          <p:spPr>
            <a:xfrm>
              <a:off x="6376400" y="1712019"/>
              <a:ext cx="40615" cy="112269"/>
            </a:xfrm>
            <a:custGeom>
              <a:avLst/>
              <a:gdLst/>
              <a:ahLst/>
              <a:cxnLst/>
              <a:rect l="l" t="t" r="r" b="b"/>
              <a:pathLst>
                <a:path w="2269" h="6272" extrusionOk="0">
                  <a:moveTo>
                    <a:pt x="1134" y="1"/>
                  </a:moveTo>
                  <a:cubicBezTo>
                    <a:pt x="400" y="901"/>
                    <a:pt x="0" y="2002"/>
                    <a:pt x="0" y="3170"/>
                  </a:cubicBezTo>
                  <a:cubicBezTo>
                    <a:pt x="0" y="3170"/>
                    <a:pt x="0" y="3203"/>
                    <a:pt x="0" y="3236"/>
                  </a:cubicBezTo>
                  <a:cubicBezTo>
                    <a:pt x="0" y="3503"/>
                    <a:pt x="34" y="3770"/>
                    <a:pt x="100" y="4070"/>
                  </a:cubicBezTo>
                  <a:cubicBezTo>
                    <a:pt x="100" y="4137"/>
                    <a:pt x="134" y="4237"/>
                    <a:pt x="134" y="4304"/>
                  </a:cubicBezTo>
                  <a:cubicBezTo>
                    <a:pt x="234" y="4637"/>
                    <a:pt x="334" y="4971"/>
                    <a:pt x="501" y="5305"/>
                  </a:cubicBezTo>
                  <a:cubicBezTo>
                    <a:pt x="634" y="5571"/>
                    <a:pt x="801" y="5838"/>
                    <a:pt x="1001" y="6072"/>
                  </a:cubicBezTo>
                  <a:cubicBezTo>
                    <a:pt x="1034" y="6139"/>
                    <a:pt x="1101" y="6205"/>
                    <a:pt x="1134" y="6272"/>
                  </a:cubicBezTo>
                  <a:lnTo>
                    <a:pt x="1268" y="6072"/>
                  </a:lnTo>
                  <a:cubicBezTo>
                    <a:pt x="1468" y="5838"/>
                    <a:pt x="1635" y="5571"/>
                    <a:pt x="1768" y="5305"/>
                  </a:cubicBezTo>
                  <a:cubicBezTo>
                    <a:pt x="1935" y="4971"/>
                    <a:pt x="2035" y="4637"/>
                    <a:pt x="2135" y="4304"/>
                  </a:cubicBezTo>
                  <a:cubicBezTo>
                    <a:pt x="2135" y="4237"/>
                    <a:pt x="2168" y="4137"/>
                    <a:pt x="2168" y="4070"/>
                  </a:cubicBezTo>
                  <a:cubicBezTo>
                    <a:pt x="2235" y="3770"/>
                    <a:pt x="2268" y="3503"/>
                    <a:pt x="2268" y="3203"/>
                  </a:cubicBezTo>
                  <a:lnTo>
                    <a:pt x="2268" y="3136"/>
                  </a:lnTo>
                  <a:cubicBezTo>
                    <a:pt x="2268" y="2002"/>
                    <a:pt x="1868" y="868"/>
                    <a:pt x="113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2772;p62">
              <a:extLst>
                <a:ext uri="{FF2B5EF4-FFF2-40B4-BE49-F238E27FC236}">
                  <a16:creationId xmlns:a16="http://schemas.microsoft.com/office/drawing/2014/main" id="{39B190BC-DA2A-446F-7BCA-19BA681469E3}"/>
                </a:ext>
              </a:extLst>
            </p:cNvPr>
            <p:cNvSpPr/>
            <p:nvPr/>
          </p:nvSpPr>
          <p:spPr>
            <a:xfrm>
              <a:off x="6331615" y="1746065"/>
              <a:ext cx="61522" cy="61504"/>
            </a:xfrm>
            <a:custGeom>
              <a:avLst/>
              <a:gdLst/>
              <a:ahLst/>
              <a:cxnLst/>
              <a:rect l="l" t="t" r="r" b="b"/>
              <a:pathLst>
                <a:path w="3437" h="3436" extrusionOk="0">
                  <a:moveTo>
                    <a:pt x="0" y="0"/>
                  </a:moveTo>
                  <a:lnTo>
                    <a:pt x="0" y="0"/>
                  </a:lnTo>
                  <a:cubicBezTo>
                    <a:pt x="67" y="801"/>
                    <a:pt x="401" y="1535"/>
                    <a:pt x="934" y="2135"/>
                  </a:cubicBezTo>
                  <a:lnTo>
                    <a:pt x="1101" y="2335"/>
                  </a:lnTo>
                  <a:cubicBezTo>
                    <a:pt x="1135" y="2369"/>
                    <a:pt x="1135" y="2369"/>
                    <a:pt x="1168" y="2402"/>
                  </a:cubicBezTo>
                  <a:cubicBezTo>
                    <a:pt x="1668" y="2902"/>
                    <a:pt x="2302" y="3236"/>
                    <a:pt x="3003" y="3369"/>
                  </a:cubicBezTo>
                  <a:cubicBezTo>
                    <a:pt x="3136" y="3403"/>
                    <a:pt x="3269" y="3436"/>
                    <a:pt x="3436" y="3436"/>
                  </a:cubicBezTo>
                  <a:cubicBezTo>
                    <a:pt x="3403" y="3069"/>
                    <a:pt x="3303" y="2702"/>
                    <a:pt x="3203" y="2369"/>
                  </a:cubicBezTo>
                  <a:cubicBezTo>
                    <a:pt x="3169" y="2302"/>
                    <a:pt x="3103" y="2202"/>
                    <a:pt x="3069" y="2135"/>
                  </a:cubicBezTo>
                  <a:cubicBezTo>
                    <a:pt x="2936" y="1835"/>
                    <a:pt x="2736" y="1535"/>
                    <a:pt x="2502" y="1301"/>
                  </a:cubicBezTo>
                  <a:cubicBezTo>
                    <a:pt x="2469" y="1234"/>
                    <a:pt x="2402" y="1168"/>
                    <a:pt x="2335" y="1101"/>
                  </a:cubicBezTo>
                  <a:cubicBezTo>
                    <a:pt x="1702" y="467"/>
                    <a:pt x="901" y="100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2773;p62">
              <a:extLst>
                <a:ext uri="{FF2B5EF4-FFF2-40B4-BE49-F238E27FC236}">
                  <a16:creationId xmlns:a16="http://schemas.microsoft.com/office/drawing/2014/main" id="{EBDF1211-5916-7967-221E-53D355611991}"/>
                </a:ext>
              </a:extLst>
            </p:cNvPr>
            <p:cNvSpPr/>
            <p:nvPr/>
          </p:nvSpPr>
          <p:spPr>
            <a:xfrm>
              <a:off x="6400870" y="1746656"/>
              <a:ext cx="60932" cy="61522"/>
            </a:xfrm>
            <a:custGeom>
              <a:avLst/>
              <a:gdLst/>
              <a:ahLst/>
              <a:cxnLst/>
              <a:rect l="l" t="t" r="r" b="b"/>
              <a:pathLst>
                <a:path w="3404" h="3437" extrusionOk="0">
                  <a:moveTo>
                    <a:pt x="3403" y="1"/>
                  </a:moveTo>
                  <a:cubicBezTo>
                    <a:pt x="2536" y="67"/>
                    <a:pt x="1702" y="468"/>
                    <a:pt x="1068" y="1101"/>
                  </a:cubicBezTo>
                  <a:cubicBezTo>
                    <a:pt x="1035" y="1135"/>
                    <a:pt x="968" y="1201"/>
                    <a:pt x="901" y="1268"/>
                  </a:cubicBezTo>
                  <a:cubicBezTo>
                    <a:pt x="668" y="1535"/>
                    <a:pt x="501" y="1802"/>
                    <a:pt x="334" y="2135"/>
                  </a:cubicBezTo>
                  <a:cubicBezTo>
                    <a:pt x="301" y="2202"/>
                    <a:pt x="268" y="2302"/>
                    <a:pt x="234" y="2369"/>
                  </a:cubicBezTo>
                  <a:cubicBezTo>
                    <a:pt x="101" y="2702"/>
                    <a:pt x="34" y="3069"/>
                    <a:pt x="1" y="3436"/>
                  </a:cubicBezTo>
                  <a:cubicBezTo>
                    <a:pt x="134" y="3403"/>
                    <a:pt x="268" y="3370"/>
                    <a:pt x="401" y="3370"/>
                  </a:cubicBezTo>
                  <a:cubicBezTo>
                    <a:pt x="1102" y="3203"/>
                    <a:pt x="1735" y="2869"/>
                    <a:pt x="2236" y="2369"/>
                  </a:cubicBezTo>
                  <a:cubicBezTo>
                    <a:pt x="2269" y="2369"/>
                    <a:pt x="2302" y="2336"/>
                    <a:pt x="2302" y="2336"/>
                  </a:cubicBezTo>
                  <a:lnTo>
                    <a:pt x="2503" y="2135"/>
                  </a:lnTo>
                  <a:cubicBezTo>
                    <a:pt x="3003" y="1535"/>
                    <a:pt x="3337" y="768"/>
                    <a:pt x="340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2774;p62">
              <a:extLst>
                <a:ext uri="{FF2B5EF4-FFF2-40B4-BE49-F238E27FC236}">
                  <a16:creationId xmlns:a16="http://schemas.microsoft.com/office/drawing/2014/main" id="{A247EB8E-FA7F-E5D2-99BD-167196C4AB1B}"/>
                </a:ext>
              </a:extLst>
            </p:cNvPr>
            <p:cNvSpPr/>
            <p:nvPr/>
          </p:nvSpPr>
          <p:spPr>
            <a:xfrm>
              <a:off x="6259370" y="1789043"/>
              <a:ext cx="240630" cy="206280"/>
            </a:xfrm>
            <a:custGeom>
              <a:avLst/>
              <a:gdLst/>
              <a:ahLst/>
              <a:cxnLst/>
              <a:rect l="l" t="t" r="r" b="b"/>
              <a:pathLst>
                <a:path w="13443" h="11524" extrusionOk="0">
                  <a:moveTo>
                    <a:pt x="7733" y="1"/>
                  </a:moveTo>
                  <a:cubicBezTo>
                    <a:pt x="7713" y="1"/>
                    <a:pt x="7692" y="1"/>
                    <a:pt x="7672" y="1"/>
                  </a:cubicBezTo>
                  <a:cubicBezTo>
                    <a:pt x="2535" y="34"/>
                    <a:pt x="0" y="6205"/>
                    <a:pt x="3603" y="9841"/>
                  </a:cubicBezTo>
                  <a:cubicBezTo>
                    <a:pt x="4775" y="11003"/>
                    <a:pt x="6212" y="11523"/>
                    <a:pt x="7620" y="11523"/>
                  </a:cubicBezTo>
                  <a:cubicBezTo>
                    <a:pt x="10578" y="11523"/>
                    <a:pt x="13410" y="9229"/>
                    <a:pt x="13410" y="5772"/>
                  </a:cubicBezTo>
                  <a:cubicBezTo>
                    <a:pt x="13443" y="2590"/>
                    <a:pt x="10874" y="1"/>
                    <a:pt x="77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2775;p62">
              <a:extLst>
                <a:ext uri="{FF2B5EF4-FFF2-40B4-BE49-F238E27FC236}">
                  <a16:creationId xmlns:a16="http://schemas.microsoft.com/office/drawing/2014/main" id="{3ED1EE88-CA91-9446-A598-5AB3C0D30281}"/>
                </a:ext>
              </a:extLst>
            </p:cNvPr>
            <p:cNvSpPr/>
            <p:nvPr/>
          </p:nvSpPr>
          <p:spPr>
            <a:xfrm>
              <a:off x="6360273" y="1789365"/>
              <a:ext cx="139137" cy="154352"/>
            </a:xfrm>
            <a:custGeom>
              <a:avLst/>
              <a:gdLst/>
              <a:ahLst/>
              <a:cxnLst/>
              <a:rect l="l" t="t" r="r" b="b"/>
              <a:pathLst>
                <a:path w="7773" h="8623" extrusionOk="0">
                  <a:moveTo>
                    <a:pt x="2047" y="0"/>
                  </a:moveTo>
                  <a:cubicBezTo>
                    <a:pt x="1372" y="0"/>
                    <a:pt x="681" y="122"/>
                    <a:pt x="1" y="383"/>
                  </a:cubicBezTo>
                  <a:lnTo>
                    <a:pt x="1" y="4286"/>
                  </a:lnTo>
                  <a:cubicBezTo>
                    <a:pt x="1" y="6688"/>
                    <a:pt x="1935" y="8622"/>
                    <a:pt x="4337" y="8622"/>
                  </a:cubicBezTo>
                  <a:lnTo>
                    <a:pt x="7006" y="8622"/>
                  </a:lnTo>
                  <a:cubicBezTo>
                    <a:pt x="7506" y="7755"/>
                    <a:pt x="7773" y="6754"/>
                    <a:pt x="7773" y="5754"/>
                  </a:cubicBezTo>
                  <a:cubicBezTo>
                    <a:pt x="7773" y="2453"/>
                    <a:pt x="5074" y="0"/>
                    <a:pt x="20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2776;p62">
              <a:extLst>
                <a:ext uri="{FF2B5EF4-FFF2-40B4-BE49-F238E27FC236}">
                  <a16:creationId xmlns:a16="http://schemas.microsoft.com/office/drawing/2014/main" id="{943DE35F-8717-A6C6-B875-A2B239D7B3F4}"/>
                </a:ext>
              </a:extLst>
            </p:cNvPr>
            <p:cNvSpPr/>
            <p:nvPr/>
          </p:nvSpPr>
          <p:spPr>
            <a:xfrm>
              <a:off x="6396699" y="1814121"/>
              <a:ext cx="77632" cy="78241"/>
            </a:xfrm>
            <a:custGeom>
              <a:avLst/>
              <a:gdLst/>
              <a:ahLst/>
              <a:cxnLst/>
              <a:rect l="l" t="t" r="r" b="b"/>
              <a:pathLst>
                <a:path w="4337" h="4371" fill="none" extrusionOk="0">
                  <a:moveTo>
                    <a:pt x="0" y="1"/>
                  </a:moveTo>
                  <a:cubicBezTo>
                    <a:pt x="2369" y="1"/>
                    <a:pt x="4337" y="1969"/>
                    <a:pt x="4337" y="4371"/>
                  </a:cubicBezTo>
                </a:path>
              </a:pathLst>
            </a:custGeom>
            <a:noFill/>
            <a:ln w="75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2777;p62">
              <a:extLst>
                <a:ext uri="{FF2B5EF4-FFF2-40B4-BE49-F238E27FC236}">
                  <a16:creationId xmlns:a16="http://schemas.microsoft.com/office/drawing/2014/main" id="{440E5CEC-FC8E-F8C2-99E2-7506359523DD}"/>
                </a:ext>
              </a:extLst>
            </p:cNvPr>
            <p:cNvSpPr/>
            <p:nvPr/>
          </p:nvSpPr>
          <p:spPr>
            <a:xfrm>
              <a:off x="6421168" y="1774114"/>
              <a:ext cx="290213" cy="650253"/>
            </a:xfrm>
            <a:custGeom>
              <a:avLst/>
              <a:gdLst/>
              <a:ahLst/>
              <a:cxnLst/>
              <a:rect l="l" t="t" r="r" b="b"/>
              <a:pathLst>
                <a:path w="16213" h="36327" extrusionOk="0">
                  <a:moveTo>
                    <a:pt x="12543" y="1"/>
                  </a:moveTo>
                  <a:lnTo>
                    <a:pt x="1" y="35026"/>
                  </a:lnTo>
                  <a:lnTo>
                    <a:pt x="3670" y="36327"/>
                  </a:lnTo>
                  <a:lnTo>
                    <a:pt x="16213" y="1302"/>
                  </a:lnTo>
                  <a:lnTo>
                    <a:pt x="1254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2778;p62">
              <a:extLst>
                <a:ext uri="{FF2B5EF4-FFF2-40B4-BE49-F238E27FC236}">
                  <a16:creationId xmlns:a16="http://schemas.microsoft.com/office/drawing/2014/main" id="{0D3F60AD-BC6C-B91B-764F-64F1F3A41E5E}"/>
                </a:ext>
              </a:extLst>
            </p:cNvPr>
            <p:cNvSpPr/>
            <p:nvPr/>
          </p:nvSpPr>
          <p:spPr>
            <a:xfrm>
              <a:off x="6366251" y="1912052"/>
              <a:ext cx="211972" cy="803101"/>
            </a:xfrm>
            <a:custGeom>
              <a:avLst/>
              <a:gdLst/>
              <a:ahLst/>
              <a:cxnLst/>
              <a:rect l="l" t="t" r="r" b="b"/>
              <a:pathLst>
                <a:path w="11842" h="44866" extrusionOk="0">
                  <a:moveTo>
                    <a:pt x="8039" y="0"/>
                  </a:moveTo>
                  <a:lnTo>
                    <a:pt x="0" y="44165"/>
                  </a:lnTo>
                  <a:lnTo>
                    <a:pt x="3836" y="44866"/>
                  </a:lnTo>
                  <a:lnTo>
                    <a:pt x="11842" y="701"/>
                  </a:lnTo>
                  <a:lnTo>
                    <a:pt x="80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2779;p62">
              <a:extLst>
                <a:ext uri="{FF2B5EF4-FFF2-40B4-BE49-F238E27FC236}">
                  <a16:creationId xmlns:a16="http://schemas.microsoft.com/office/drawing/2014/main" id="{82309C73-45E2-9D0E-52E2-E98ECD081BC3}"/>
                </a:ext>
              </a:extLst>
            </p:cNvPr>
            <p:cNvSpPr/>
            <p:nvPr/>
          </p:nvSpPr>
          <p:spPr>
            <a:xfrm>
              <a:off x="6355708" y="2674448"/>
              <a:ext cx="82197" cy="69219"/>
            </a:xfrm>
            <a:custGeom>
              <a:avLst/>
              <a:gdLst/>
              <a:ahLst/>
              <a:cxnLst/>
              <a:rect l="l" t="t" r="r" b="b"/>
              <a:pathLst>
                <a:path w="4592" h="3867" extrusionOk="0">
                  <a:moveTo>
                    <a:pt x="2467" y="0"/>
                  </a:moveTo>
                  <a:cubicBezTo>
                    <a:pt x="977" y="0"/>
                    <a:pt x="0" y="1719"/>
                    <a:pt x="923" y="3041"/>
                  </a:cubicBezTo>
                  <a:cubicBezTo>
                    <a:pt x="1312" y="3605"/>
                    <a:pt x="1901" y="3866"/>
                    <a:pt x="2488" y="3866"/>
                  </a:cubicBezTo>
                  <a:cubicBezTo>
                    <a:pt x="3360" y="3866"/>
                    <a:pt x="4226" y="3290"/>
                    <a:pt x="4425" y="2274"/>
                  </a:cubicBezTo>
                  <a:cubicBezTo>
                    <a:pt x="4592" y="1240"/>
                    <a:pt x="3891" y="206"/>
                    <a:pt x="2857" y="39"/>
                  </a:cubicBezTo>
                  <a:cubicBezTo>
                    <a:pt x="2724" y="13"/>
                    <a:pt x="2594" y="0"/>
                    <a:pt x="246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2780;p62">
              <a:extLst>
                <a:ext uri="{FF2B5EF4-FFF2-40B4-BE49-F238E27FC236}">
                  <a16:creationId xmlns:a16="http://schemas.microsoft.com/office/drawing/2014/main" id="{700403E6-814E-335D-937F-4550BDA1C64B}"/>
                </a:ext>
              </a:extLst>
            </p:cNvPr>
            <p:cNvSpPr/>
            <p:nvPr/>
          </p:nvSpPr>
          <p:spPr>
            <a:xfrm>
              <a:off x="6420578" y="1614106"/>
              <a:ext cx="211990" cy="803101"/>
            </a:xfrm>
            <a:custGeom>
              <a:avLst/>
              <a:gdLst/>
              <a:ahLst/>
              <a:cxnLst/>
              <a:rect l="l" t="t" r="r" b="b"/>
              <a:pathLst>
                <a:path w="11843" h="44866" extrusionOk="0">
                  <a:moveTo>
                    <a:pt x="8040" y="0"/>
                  </a:moveTo>
                  <a:lnTo>
                    <a:pt x="1" y="44165"/>
                  </a:lnTo>
                  <a:lnTo>
                    <a:pt x="3837" y="44866"/>
                  </a:lnTo>
                  <a:lnTo>
                    <a:pt x="11842" y="701"/>
                  </a:lnTo>
                  <a:lnTo>
                    <a:pt x="804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2781;p62">
              <a:extLst>
                <a:ext uri="{FF2B5EF4-FFF2-40B4-BE49-F238E27FC236}">
                  <a16:creationId xmlns:a16="http://schemas.microsoft.com/office/drawing/2014/main" id="{DA51C436-0070-0DA5-3FE3-A345713F58EC}"/>
                </a:ext>
              </a:extLst>
            </p:cNvPr>
            <p:cNvSpPr/>
            <p:nvPr/>
          </p:nvSpPr>
          <p:spPr>
            <a:xfrm>
              <a:off x="5004867" y="2543188"/>
              <a:ext cx="16736" cy="200641"/>
            </a:xfrm>
            <a:custGeom>
              <a:avLst/>
              <a:gdLst/>
              <a:ahLst/>
              <a:cxnLst/>
              <a:rect l="l" t="t" r="r" b="b"/>
              <a:pathLst>
                <a:path w="935" h="11209" extrusionOk="0">
                  <a:moveTo>
                    <a:pt x="1" y="0"/>
                  </a:moveTo>
                  <a:lnTo>
                    <a:pt x="1" y="11208"/>
                  </a:lnTo>
                  <a:lnTo>
                    <a:pt x="935" y="11208"/>
                  </a:lnTo>
                  <a:lnTo>
                    <a:pt x="93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2782;p62">
              <a:extLst>
                <a:ext uri="{FF2B5EF4-FFF2-40B4-BE49-F238E27FC236}">
                  <a16:creationId xmlns:a16="http://schemas.microsoft.com/office/drawing/2014/main" id="{DBA75328-6802-7047-3B62-4400E0CA4898}"/>
                </a:ext>
              </a:extLst>
            </p:cNvPr>
            <p:cNvSpPr/>
            <p:nvPr/>
          </p:nvSpPr>
          <p:spPr>
            <a:xfrm>
              <a:off x="4899776" y="2269121"/>
              <a:ext cx="223338" cy="288995"/>
            </a:xfrm>
            <a:custGeom>
              <a:avLst/>
              <a:gdLst/>
              <a:ahLst/>
              <a:cxnLst/>
              <a:rect l="l" t="t" r="r" b="b"/>
              <a:pathLst>
                <a:path w="12477" h="16145" extrusionOk="0">
                  <a:moveTo>
                    <a:pt x="6339" y="0"/>
                  </a:moveTo>
                  <a:cubicBezTo>
                    <a:pt x="2136" y="3569"/>
                    <a:pt x="1" y="10274"/>
                    <a:pt x="1936" y="13843"/>
                  </a:cubicBezTo>
                  <a:cubicBezTo>
                    <a:pt x="2703" y="15244"/>
                    <a:pt x="4137" y="16145"/>
                    <a:pt x="6339" y="16145"/>
                  </a:cubicBezTo>
                  <a:cubicBezTo>
                    <a:pt x="11809" y="16145"/>
                    <a:pt x="12477" y="10574"/>
                    <a:pt x="10308" y="5537"/>
                  </a:cubicBezTo>
                  <a:lnTo>
                    <a:pt x="10308" y="5504"/>
                  </a:lnTo>
                  <a:cubicBezTo>
                    <a:pt x="9408" y="3403"/>
                    <a:pt x="8073" y="1501"/>
                    <a:pt x="633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2783;p62">
              <a:extLst>
                <a:ext uri="{FF2B5EF4-FFF2-40B4-BE49-F238E27FC236}">
                  <a16:creationId xmlns:a16="http://schemas.microsoft.com/office/drawing/2014/main" id="{4EC13069-3890-6478-8501-22427D80AF07}"/>
                </a:ext>
              </a:extLst>
            </p:cNvPr>
            <p:cNvSpPr/>
            <p:nvPr/>
          </p:nvSpPr>
          <p:spPr>
            <a:xfrm>
              <a:off x="5013226" y="2363454"/>
              <a:ext cx="18" cy="194663"/>
            </a:xfrm>
            <a:custGeom>
              <a:avLst/>
              <a:gdLst/>
              <a:ahLst/>
              <a:cxnLst/>
              <a:rect l="l" t="t" r="r" b="b"/>
              <a:pathLst>
                <a:path w="1" h="10875" fill="none" extrusionOk="0">
                  <a:moveTo>
                    <a:pt x="1" y="1"/>
                  </a:moveTo>
                  <a:lnTo>
                    <a:pt x="1" y="4437"/>
                  </a:lnTo>
                  <a:lnTo>
                    <a:pt x="1" y="8306"/>
                  </a:lnTo>
                  <a:lnTo>
                    <a:pt x="1" y="10875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2784;p62">
              <a:extLst>
                <a:ext uri="{FF2B5EF4-FFF2-40B4-BE49-F238E27FC236}">
                  <a16:creationId xmlns:a16="http://schemas.microsoft.com/office/drawing/2014/main" id="{23759BD2-BC4B-E3D3-6F47-18BDFAB50F14}"/>
                </a:ext>
              </a:extLst>
            </p:cNvPr>
            <p:cNvSpPr/>
            <p:nvPr/>
          </p:nvSpPr>
          <p:spPr>
            <a:xfrm>
              <a:off x="5013226" y="2402870"/>
              <a:ext cx="64512" cy="109279"/>
            </a:xfrm>
            <a:custGeom>
              <a:avLst/>
              <a:gdLst/>
              <a:ahLst/>
              <a:cxnLst/>
              <a:rect l="l" t="t" r="r" b="b"/>
              <a:pathLst>
                <a:path w="3604" h="6105" fill="none" extrusionOk="0">
                  <a:moveTo>
                    <a:pt x="2669" y="0"/>
                  </a:moveTo>
                  <a:lnTo>
                    <a:pt x="1" y="2235"/>
                  </a:lnTo>
                  <a:lnTo>
                    <a:pt x="1" y="6104"/>
                  </a:lnTo>
                  <a:lnTo>
                    <a:pt x="3603" y="3403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2785;p62">
              <a:extLst>
                <a:ext uri="{FF2B5EF4-FFF2-40B4-BE49-F238E27FC236}">
                  <a16:creationId xmlns:a16="http://schemas.microsoft.com/office/drawing/2014/main" id="{DC8D20BD-6124-334C-D9BE-DD65411E716F}"/>
                </a:ext>
              </a:extLst>
            </p:cNvPr>
            <p:cNvSpPr/>
            <p:nvPr/>
          </p:nvSpPr>
          <p:spPr>
            <a:xfrm>
              <a:off x="4948750" y="2402870"/>
              <a:ext cx="64494" cy="109279"/>
            </a:xfrm>
            <a:custGeom>
              <a:avLst/>
              <a:gdLst/>
              <a:ahLst/>
              <a:cxnLst/>
              <a:rect l="l" t="t" r="r" b="b"/>
              <a:pathLst>
                <a:path w="3603" h="6105" fill="none" extrusionOk="0">
                  <a:moveTo>
                    <a:pt x="934" y="0"/>
                  </a:moveTo>
                  <a:lnTo>
                    <a:pt x="3603" y="2235"/>
                  </a:lnTo>
                  <a:lnTo>
                    <a:pt x="3603" y="6104"/>
                  </a:lnTo>
                  <a:lnTo>
                    <a:pt x="0" y="3403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2786;p62">
              <a:extLst>
                <a:ext uri="{FF2B5EF4-FFF2-40B4-BE49-F238E27FC236}">
                  <a16:creationId xmlns:a16="http://schemas.microsoft.com/office/drawing/2014/main" id="{893F5DB7-39B2-5BE2-90D9-12509EBAD126}"/>
                </a:ext>
              </a:extLst>
            </p:cNvPr>
            <p:cNvSpPr/>
            <p:nvPr/>
          </p:nvSpPr>
          <p:spPr>
            <a:xfrm>
              <a:off x="5013226" y="2480591"/>
              <a:ext cx="289013" cy="183206"/>
            </a:xfrm>
            <a:custGeom>
              <a:avLst/>
              <a:gdLst/>
              <a:ahLst/>
              <a:cxnLst/>
              <a:rect l="l" t="t" r="r" b="b"/>
              <a:pathLst>
                <a:path w="16146" h="10235" extrusionOk="0">
                  <a:moveTo>
                    <a:pt x="5522" y="0"/>
                  </a:moveTo>
                  <a:cubicBezTo>
                    <a:pt x="2425" y="0"/>
                    <a:pt x="1" y="1511"/>
                    <a:pt x="1" y="5098"/>
                  </a:cubicBezTo>
                  <a:cubicBezTo>
                    <a:pt x="1" y="7333"/>
                    <a:pt x="901" y="8734"/>
                    <a:pt x="2336" y="9535"/>
                  </a:cubicBezTo>
                  <a:cubicBezTo>
                    <a:pt x="3223" y="10012"/>
                    <a:pt x="4309" y="10235"/>
                    <a:pt x="5496" y="10235"/>
                  </a:cubicBezTo>
                  <a:cubicBezTo>
                    <a:pt x="9039" y="10235"/>
                    <a:pt x="13472" y="8247"/>
                    <a:pt x="16146" y="5098"/>
                  </a:cubicBezTo>
                  <a:cubicBezTo>
                    <a:pt x="14645" y="3397"/>
                    <a:pt x="12743" y="2029"/>
                    <a:pt x="10642" y="1162"/>
                  </a:cubicBezTo>
                  <a:lnTo>
                    <a:pt x="10608" y="1129"/>
                  </a:lnTo>
                  <a:cubicBezTo>
                    <a:pt x="8894" y="402"/>
                    <a:pt x="7119" y="0"/>
                    <a:pt x="55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2787;p62">
              <a:extLst>
                <a:ext uri="{FF2B5EF4-FFF2-40B4-BE49-F238E27FC236}">
                  <a16:creationId xmlns:a16="http://schemas.microsoft.com/office/drawing/2014/main" id="{2107E981-A0DC-1494-D6D6-1564899835FE}"/>
                </a:ext>
              </a:extLst>
            </p:cNvPr>
            <p:cNvSpPr/>
            <p:nvPr/>
          </p:nvSpPr>
          <p:spPr>
            <a:xfrm>
              <a:off x="5013226" y="2571846"/>
              <a:ext cx="194072" cy="18"/>
            </a:xfrm>
            <a:custGeom>
              <a:avLst/>
              <a:gdLst/>
              <a:ahLst/>
              <a:cxnLst/>
              <a:rect l="l" t="t" r="r" b="b"/>
              <a:pathLst>
                <a:path w="10842" h="1" fill="none" extrusionOk="0">
                  <a:moveTo>
                    <a:pt x="1" y="0"/>
                  </a:moveTo>
                  <a:lnTo>
                    <a:pt x="2569" y="0"/>
                  </a:lnTo>
                  <a:lnTo>
                    <a:pt x="6439" y="0"/>
                  </a:lnTo>
                  <a:lnTo>
                    <a:pt x="10842" y="0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2788;p62">
              <a:extLst>
                <a:ext uri="{FF2B5EF4-FFF2-40B4-BE49-F238E27FC236}">
                  <a16:creationId xmlns:a16="http://schemas.microsoft.com/office/drawing/2014/main" id="{93764FFE-CD28-8DD8-1B7A-73B98EC40587}"/>
                </a:ext>
              </a:extLst>
            </p:cNvPr>
            <p:cNvSpPr/>
            <p:nvPr/>
          </p:nvSpPr>
          <p:spPr>
            <a:xfrm>
              <a:off x="5059211" y="2507352"/>
              <a:ext cx="109279" cy="64512"/>
            </a:xfrm>
            <a:custGeom>
              <a:avLst/>
              <a:gdLst/>
              <a:ahLst/>
              <a:cxnLst/>
              <a:rect l="l" t="t" r="r" b="b"/>
              <a:pathLst>
                <a:path w="6105" h="3604" fill="none" extrusionOk="0">
                  <a:moveTo>
                    <a:pt x="6105" y="935"/>
                  </a:moveTo>
                  <a:lnTo>
                    <a:pt x="3870" y="3603"/>
                  </a:lnTo>
                  <a:lnTo>
                    <a:pt x="0" y="3603"/>
                  </a:lnTo>
                  <a:lnTo>
                    <a:pt x="2702" y="1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2789;p62">
              <a:extLst>
                <a:ext uri="{FF2B5EF4-FFF2-40B4-BE49-F238E27FC236}">
                  <a16:creationId xmlns:a16="http://schemas.microsoft.com/office/drawing/2014/main" id="{52347D39-BA1C-0B36-DE98-A166457373E4}"/>
                </a:ext>
              </a:extLst>
            </p:cNvPr>
            <p:cNvSpPr/>
            <p:nvPr/>
          </p:nvSpPr>
          <p:spPr>
            <a:xfrm>
              <a:off x="5059211" y="2571846"/>
              <a:ext cx="109279" cy="64494"/>
            </a:xfrm>
            <a:custGeom>
              <a:avLst/>
              <a:gdLst/>
              <a:ahLst/>
              <a:cxnLst/>
              <a:rect l="l" t="t" r="r" b="b"/>
              <a:pathLst>
                <a:path w="6105" h="3603" fill="none" extrusionOk="0">
                  <a:moveTo>
                    <a:pt x="6105" y="2669"/>
                  </a:moveTo>
                  <a:lnTo>
                    <a:pt x="3870" y="0"/>
                  </a:lnTo>
                  <a:lnTo>
                    <a:pt x="0" y="0"/>
                  </a:lnTo>
                  <a:lnTo>
                    <a:pt x="2702" y="3603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2790;p62">
              <a:extLst>
                <a:ext uri="{FF2B5EF4-FFF2-40B4-BE49-F238E27FC236}">
                  <a16:creationId xmlns:a16="http://schemas.microsoft.com/office/drawing/2014/main" id="{2AFA80E7-68FD-F993-9ABF-4ED9C76D1302}"/>
                </a:ext>
              </a:extLst>
            </p:cNvPr>
            <p:cNvSpPr/>
            <p:nvPr/>
          </p:nvSpPr>
          <p:spPr>
            <a:xfrm>
              <a:off x="4722440" y="2480591"/>
              <a:ext cx="289013" cy="183206"/>
            </a:xfrm>
            <a:custGeom>
              <a:avLst/>
              <a:gdLst/>
              <a:ahLst/>
              <a:cxnLst/>
              <a:rect l="l" t="t" r="r" b="b"/>
              <a:pathLst>
                <a:path w="16146" h="10235" extrusionOk="0">
                  <a:moveTo>
                    <a:pt x="10625" y="0"/>
                  </a:moveTo>
                  <a:cubicBezTo>
                    <a:pt x="9028" y="0"/>
                    <a:pt x="7252" y="402"/>
                    <a:pt x="5538" y="1129"/>
                  </a:cubicBezTo>
                  <a:lnTo>
                    <a:pt x="5505" y="1162"/>
                  </a:lnTo>
                  <a:cubicBezTo>
                    <a:pt x="3403" y="2029"/>
                    <a:pt x="1502" y="3397"/>
                    <a:pt x="1" y="5098"/>
                  </a:cubicBezTo>
                  <a:cubicBezTo>
                    <a:pt x="2675" y="8247"/>
                    <a:pt x="7108" y="10235"/>
                    <a:pt x="10651" y="10235"/>
                  </a:cubicBezTo>
                  <a:cubicBezTo>
                    <a:pt x="11837" y="10235"/>
                    <a:pt x="12924" y="10012"/>
                    <a:pt x="13811" y="9535"/>
                  </a:cubicBezTo>
                  <a:cubicBezTo>
                    <a:pt x="15245" y="8734"/>
                    <a:pt x="16146" y="7333"/>
                    <a:pt x="16146" y="5098"/>
                  </a:cubicBezTo>
                  <a:cubicBezTo>
                    <a:pt x="16146" y="1511"/>
                    <a:pt x="13721" y="0"/>
                    <a:pt x="106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2791;p62">
              <a:extLst>
                <a:ext uri="{FF2B5EF4-FFF2-40B4-BE49-F238E27FC236}">
                  <a16:creationId xmlns:a16="http://schemas.microsoft.com/office/drawing/2014/main" id="{38D54B31-0015-7103-D441-C37474DBE333}"/>
                </a:ext>
              </a:extLst>
            </p:cNvPr>
            <p:cNvSpPr/>
            <p:nvPr/>
          </p:nvSpPr>
          <p:spPr>
            <a:xfrm>
              <a:off x="4817382" y="2571846"/>
              <a:ext cx="194072" cy="18"/>
            </a:xfrm>
            <a:custGeom>
              <a:avLst/>
              <a:gdLst/>
              <a:ahLst/>
              <a:cxnLst/>
              <a:rect l="l" t="t" r="r" b="b"/>
              <a:pathLst>
                <a:path w="10842" h="1" fill="none" extrusionOk="0">
                  <a:moveTo>
                    <a:pt x="1" y="0"/>
                  </a:moveTo>
                  <a:lnTo>
                    <a:pt x="4404" y="0"/>
                  </a:lnTo>
                  <a:lnTo>
                    <a:pt x="8307" y="0"/>
                  </a:lnTo>
                  <a:lnTo>
                    <a:pt x="10842" y="0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2792;p62">
              <a:extLst>
                <a:ext uri="{FF2B5EF4-FFF2-40B4-BE49-F238E27FC236}">
                  <a16:creationId xmlns:a16="http://schemas.microsoft.com/office/drawing/2014/main" id="{CE3952AA-C9E7-AE32-A6C8-72860877FCFF}"/>
                </a:ext>
              </a:extLst>
            </p:cNvPr>
            <p:cNvSpPr/>
            <p:nvPr/>
          </p:nvSpPr>
          <p:spPr>
            <a:xfrm>
              <a:off x="4856189" y="2507352"/>
              <a:ext cx="109297" cy="64512"/>
            </a:xfrm>
            <a:custGeom>
              <a:avLst/>
              <a:gdLst/>
              <a:ahLst/>
              <a:cxnLst/>
              <a:rect l="l" t="t" r="r" b="b"/>
              <a:pathLst>
                <a:path w="6106" h="3604" fill="none" extrusionOk="0">
                  <a:moveTo>
                    <a:pt x="1" y="935"/>
                  </a:moveTo>
                  <a:lnTo>
                    <a:pt x="2236" y="3603"/>
                  </a:lnTo>
                  <a:lnTo>
                    <a:pt x="6105" y="3603"/>
                  </a:lnTo>
                  <a:lnTo>
                    <a:pt x="3403" y="1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2793;p62">
              <a:extLst>
                <a:ext uri="{FF2B5EF4-FFF2-40B4-BE49-F238E27FC236}">
                  <a16:creationId xmlns:a16="http://schemas.microsoft.com/office/drawing/2014/main" id="{412B6A4E-6771-E155-4859-437B9EE06D48}"/>
                </a:ext>
              </a:extLst>
            </p:cNvPr>
            <p:cNvSpPr/>
            <p:nvPr/>
          </p:nvSpPr>
          <p:spPr>
            <a:xfrm>
              <a:off x="4856189" y="2571846"/>
              <a:ext cx="109297" cy="64494"/>
            </a:xfrm>
            <a:custGeom>
              <a:avLst/>
              <a:gdLst/>
              <a:ahLst/>
              <a:cxnLst/>
              <a:rect l="l" t="t" r="r" b="b"/>
              <a:pathLst>
                <a:path w="6106" h="3603" fill="none" extrusionOk="0">
                  <a:moveTo>
                    <a:pt x="1" y="2669"/>
                  </a:moveTo>
                  <a:lnTo>
                    <a:pt x="2236" y="0"/>
                  </a:lnTo>
                  <a:lnTo>
                    <a:pt x="6105" y="0"/>
                  </a:lnTo>
                  <a:lnTo>
                    <a:pt x="3403" y="3603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8" name="Google Shape;2856;p62">
            <a:extLst>
              <a:ext uri="{FF2B5EF4-FFF2-40B4-BE49-F238E27FC236}">
                <a16:creationId xmlns:a16="http://schemas.microsoft.com/office/drawing/2014/main" id="{1B075E98-E99B-ABEE-A8CE-935B46AD7B6E}"/>
              </a:ext>
            </a:extLst>
          </p:cNvPr>
          <p:cNvGrpSpPr/>
          <p:nvPr/>
        </p:nvGrpSpPr>
        <p:grpSpPr>
          <a:xfrm rot="16200000">
            <a:off x="5610991" y="1893538"/>
            <a:ext cx="2026369" cy="1461832"/>
            <a:chOff x="4572163" y="2994638"/>
            <a:chExt cx="2026369" cy="1461832"/>
          </a:xfrm>
        </p:grpSpPr>
        <p:grpSp>
          <p:nvGrpSpPr>
            <p:cNvPr id="109" name="Google Shape;2857;p62">
              <a:extLst>
                <a:ext uri="{FF2B5EF4-FFF2-40B4-BE49-F238E27FC236}">
                  <a16:creationId xmlns:a16="http://schemas.microsoft.com/office/drawing/2014/main" id="{4C7D403A-A112-597E-8FB2-D6C54E7622F0}"/>
                </a:ext>
              </a:extLst>
            </p:cNvPr>
            <p:cNvGrpSpPr/>
            <p:nvPr/>
          </p:nvGrpSpPr>
          <p:grpSpPr>
            <a:xfrm>
              <a:off x="4572163" y="2994638"/>
              <a:ext cx="2026369" cy="1461832"/>
              <a:chOff x="4571973" y="1401544"/>
              <a:chExt cx="2203293" cy="1589466"/>
            </a:xfrm>
          </p:grpSpPr>
          <p:sp>
            <p:nvSpPr>
              <p:cNvPr id="156" name="Google Shape;2858;p62">
                <a:extLst>
                  <a:ext uri="{FF2B5EF4-FFF2-40B4-BE49-F238E27FC236}">
                    <a16:creationId xmlns:a16="http://schemas.microsoft.com/office/drawing/2014/main" id="{D0CF4057-7A92-498F-7EA9-5B0FED93BB77}"/>
                  </a:ext>
                </a:extLst>
              </p:cNvPr>
              <p:cNvSpPr/>
              <p:nvPr/>
            </p:nvSpPr>
            <p:spPr>
              <a:xfrm>
                <a:off x="4571973" y="1401544"/>
                <a:ext cx="2203293" cy="1589466"/>
              </a:xfrm>
              <a:custGeom>
                <a:avLst/>
                <a:gdLst/>
                <a:ahLst/>
                <a:cxnLst/>
                <a:rect l="l" t="t" r="r" b="b"/>
                <a:pathLst>
                  <a:path w="123089" h="88797" extrusionOk="0">
                    <a:moveTo>
                      <a:pt x="22917" y="0"/>
                    </a:moveTo>
                    <a:cubicBezTo>
                      <a:pt x="10208" y="0"/>
                      <a:pt x="1" y="10241"/>
                      <a:pt x="1" y="22916"/>
                    </a:cubicBezTo>
                    <a:lnTo>
                      <a:pt x="1" y="65847"/>
                    </a:lnTo>
                    <a:cubicBezTo>
                      <a:pt x="1" y="78556"/>
                      <a:pt x="10208" y="88797"/>
                      <a:pt x="22917" y="88797"/>
                    </a:cubicBezTo>
                    <a:lnTo>
                      <a:pt x="100172" y="88797"/>
                    </a:lnTo>
                    <a:cubicBezTo>
                      <a:pt x="112881" y="88797"/>
                      <a:pt x="123089" y="78556"/>
                      <a:pt x="123089" y="65847"/>
                    </a:cubicBezTo>
                    <a:lnTo>
                      <a:pt x="123089" y="22916"/>
                    </a:lnTo>
                    <a:cubicBezTo>
                      <a:pt x="123089" y="10241"/>
                      <a:pt x="112881" y="0"/>
                      <a:pt x="10017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2859;p62">
                <a:extLst>
                  <a:ext uri="{FF2B5EF4-FFF2-40B4-BE49-F238E27FC236}">
                    <a16:creationId xmlns:a16="http://schemas.microsoft.com/office/drawing/2014/main" id="{A1EA8DED-3DF2-C58B-4A85-7B49432C4E69}"/>
                  </a:ext>
                </a:extLst>
              </p:cNvPr>
              <p:cNvSpPr/>
              <p:nvPr/>
            </p:nvSpPr>
            <p:spPr>
              <a:xfrm>
                <a:off x="4683633" y="1513186"/>
                <a:ext cx="1979973" cy="1365573"/>
              </a:xfrm>
              <a:custGeom>
                <a:avLst/>
                <a:gdLst/>
                <a:ahLst/>
                <a:cxnLst/>
                <a:rect l="l" t="t" r="r" b="b"/>
                <a:pathLst>
                  <a:path w="110613" h="76289" extrusionOk="0">
                    <a:moveTo>
                      <a:pt x="16679" y="1"/>
                    </a:moveTo>
                    <a:cubicBezTo>
                      <a:pt x="7439" y="1"/>
                      <a:pt x="1" y="7440"/>
                      <a:pt x="1" y="16679"/>
                    </a:cubicBezTo>
                    <a:lnTo>
                      <a:pt x="1" y="59610"/>
                    </a:lnTo>
                    <a:cubicBezTo>
                      <a:pt x="1" y="68850"/>
                      <a:pt x="7439" y="76289"/>
                      <a:pt x="16679" y="76289"/>
                    </a:cubicBezTo>
                    <a:lnTo>
                      <a:pt x="93934" y="76289"/>
                    </a:lnTo>
                    <a:cubicBezTo>
                      <a:pt x="103174" y="76289"/>
                      <a:pt x="110613" y="68850"/>
                      <a:pt x="110613" y="59610"/>
                    </a:cubicBezTo>
                    <a:lnTo>
                      <a:pt x="110613" y="16679"/>
                    </a:lnTo>
                    <a:cubicBezTo>
                      <a:pt x="110613" y="7440"/>
                      <a:pt x="103174" y="1"/>
                      <a:pt x="9393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2860;p62">
                <a:extLst>
                  <a:ext uri="{FF2B5EF4-FFF2-40B4-BE49-F238E27FC236}">
                    <a16:creationId xmlns:a16="http://schemas.microsoft.com/office/drawing/2014/main" id="{88E67D8C-271F-866D-910E-C72ACCC37183}"/>
                  </a:ext>
                </a:extLst>
              </p:cNvPr>
              <p:cNvSpPr/>
              <p:nvPr/>
            </p:nvSpPr>
            <p:spPr>
              <a:xfrm>
                <a:off x="4683633" y="1513794"/>
                <a:ext cx="1384672" cy="1364964"/>
              </a:xfrm>
              <a:custGeom>
                <a:avLst/>
                <a:gdLst/>
                <a:ahLst/>
                <a:cxnLst/>
                <a:rect l="l" t="t" r="r" b="b"/>
                <a:pathLst>
                  <a:path w="77356" h="76255" fill="none" extrusionOk="0">
                    <a:moveTo>
                      <a:pt x="77356" y="76255"/>
                    </a:moveTo>
                    <a:lnTo>
                      <a:pt x="16679" y="76255"/>
                    </a:lnTo>
                    <a:cubicBezTo>
                      <a:pt x="7473" y="76255"/>
                      <a:pt x="1" y="68816"/>
                      <a:pt x="1" y="59576"/>
                    </a:cubicBezTo>
                    <a:lnTo>
                      <a:pt x="1" y="16679"/>
                    </a:lnTo>
                    <a:cubicBezTo>
                      <a:pt x="1" y="7439"/>
                      <a:pt x="7473" y="0"/>
                      <a:pt x="16679" y="0"/>
                    </a:cubicBezTo>
                  </a:path>
                </a:pathLst>
              </a:custGeom>
              <a:noFill/>
              <a:ln w="5000" cap="flat" cmpd="sng">
                <a:solidFill>
                  <a:schemeClr val="lt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0" name="Google Shape;2861;p62">
              <a:extLst>
                <a:ext uri="{FF2B5EF4-FFF2-40B4-BE49-F238E27FC236}">
                  <a16:creationId xmlns:a16="http://schemas.microsoft.com/office/drawing/2014/main" id="{6BFB8E2E-F28F-361F-61EF-D3FEC8D192D3}"/>
                </a:ext>
              </a:extLst>
            </p:cNvPr>
            <p:cNvSpPr/>
            <p:nvPr/>
          </p:nvSpPr>
          <p:spPr>
            <a:xfrm>
              <a:off x="4771898" y="3419104"/>
              <a:ext cx="1626900" cy="612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1" name="Google Shape;2862;p62">
              <a:extLst>
                <a:ext uri="{FF2B5EF4-FFF2-40B4-BE49-F238E27FC236}">
                  <a16:creationId xmlns:a16="http://schemas.microsoft.com/office/drawing/2014/main" id="{338FEA22-5EA4-E999-ADD2-9F8B71B16E38}"/>
                </a:ext>
              </a:extLst>
            </p:cNvPr>
            <p:cNvGrpSpPr/>
            <p:nvPr/>
          </p:nvGrpSpPr>
          <p:grpSpPr>
            <a:xfrm>
              <a:off x="4745169" y="3227997"/>
              <a:ext cx="1462974" cy="995113"/>
              <a:chOff x="4791800" y="3172798"/>
              <a:chExt cx="1562672" cy="1062928"/>
            </a:xfrm>
          </p:grpSpPr>
          <p:grpSp>
            <p:nvGrpSpPr>
              <p:cNvPr id="112" name="Google Shape;2863;p62">
                <a:extLst>
                  <a:ext uri="{FF2B5EF4-FFF2-40B4-BE49-F238E27FC236}">
                    <a16:creationId xmlns:a16="http://schemas.microsoft.com/office/drawing/2014/main" id="{1581DE8A-9BD7-490D-4EA9-0FDD2F2E1940}"/>
                  </a:ext>
                </a:extLst>
              </p:cNvPr>
              <p:cNvGrpSpPr/>
              <p:nvPr/>
            </p:nvGrpSpPr>
            <p:grpSpPr>
              <a:xfrm rot="-1799733">
                <a:off x="6072041" y="3201959"/>
                <a:ext cx="282431" cy="1004599"/>
                <a:chOff x="5967843" y="1438625"/>
                <a:chExt cx="467693" cy="1663575"/>
              </a:xfrm>
            </p:grpSpPr>
            <p:sp>
              <p:nvSpPr>
                <p:cNvPr id="153" name="Google Shape;2864;p62">
                  <a:extLst>
                    <a:ext uri="{FF2B5EF4-FFF2-40B4-BE49-F238E27FC236}">
                      <a16:creationId xmlns:a16="http://schemas.microsoft.com/office/drawing/2014/main" id="{0F1552DE-21E0-8FAA-D6C7-921E26B76EF6}"/>
                    </a:ext>
                  </a:extLst>
                </p:cNvPr>
                <p:cNvSpPr/>
                <p:nvPr/>
              </p:nvSpPr>
              <p:spPr>
                <a:xfrm>
                  <a:off x="5967843" y="1585038"/>
                  <a:ext cx="467693" cy="2059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564" h="11258" extrusionOk="0">
                      <a:moveTo>
                        <a:pt x="1" y="1"/>
                      </a:moveTo>
                      <a:lnTo>
                        <a:pt x="1" y="11258"/>
                      </a:lnTo>
                      <a:lnTo>
                        <a:pt x="25564" y="11258"/>
                      </a:lnTo>
                      <a:lnTo>
                        <a:pt x="2556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" name="Google Shape;2865;p62">
                  <a:extLst>
                    <a:ext uri="{FF2B5EF4-FFF2-40B4-BE49-F238E27FC236}">
                      <a16:creationId xmlns:a16="http://schemas.microsoft.com/office/drawing/2014/main" id="{DE9F98BD-CA88-6F38-094E-494A77C153FF}"/>
                    </a:ext>
                  </a:extLst>
                </p:cNvPr>
                <p:cNvSpPr/>
                <p:nvPr/>
              </p:nvSpPr>
              <p:spPr>
                <a:xfrm>
                  <a:off x="6087625" y="1438625"/>
                  <a:ext cx="94300" cy="1663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72" h="66543" extrusionOk="0">
                      <a:moveTo>
                        <a:pt x="1775" y="1"/>
                      </a:moveTo>
                      <a:lnTo>
                        <a:pt x="1" y="66542"/>
                      </a:lnTo>
                      <a:lnTo>
                        <a:pt x="3771" y="66542"/>
                      </a:lnTo>
                      <a:lnTo>
                        <a:pt x="377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5" name="Google Shape;2866;p62">
                  <a:extLst>
                    <a:ext uri="{FF2B5EF4-FFF2-40B4-BE49-F238E27FC236}">
                      <a16:creationId xmlns:a16="http://schemas.microsoft.com/office/drawing/2014/main" id="{D5A612C9-932F-04A0-55BC-AF2AE0AF15C2}"/>
                    </a:ext>
                  </a:extLst>
                </p:cNvPr>
                <p:cNvSpPr/>
                <p:nvPr/>
              </p:nvSpPr>
              <p:spPr>
                <a:xfrm>
                  <a:off x="6233200" y="1438625"/>
                  <a:ext cx="92900" cy="1663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16" h="66543" extrusionOk="0">
                      <a:moveTo>
                        <a:pt x="0" y="1"/>
                      </a:moveTo>
                      <a:lnTo>
                        <a:pt x="0" y="66542"/>
                      </a:lnTo>
                      <a:lnTo>
                        <a:pt x="3715" y="66542"/>
                      </a:lnTo>
                      <a:lnTo>
                        <a:pt x="199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13" name="Google Shape;2867;p62">
                <a:extLst>
                  <a:ext uri="{FF2B5EF4-FFF2-40B4-BE49-F238E27FC236}">
                    <a16:creationId xmlns:a16="http://schemas.microsoft.com/office/drawing/2014/main" id="{205D3DF3-E2E1-696E-2318-F15DE1B2A7FF}"/>
                  </a:ext>
                </a:extLst>
              </p:cNvPr>
              <p:cNvGrpSpPr/>
              <p:nvPr/>
            </p:nvGrpSpPr>
            <p:grpSpPr>
              <a:xfrm>
                <a:off x="4791800" y="3172798"/>
                <a:ext cx="1429736" cy="1062928"/>
                <a:chOff x="3402400" y="1131825"/>
                <a:chExt cx="2588225" cy="1924200"/>
              </a:xfrm>
            </p:grpSpPr>
            <p:sp>
              <p:nvSpPr>
                <p:cNvPr id="114" name="Google Shape;2868;p62">
                  <a:extLst>
                    <a:ext uri="{FF2B5EF4-FFF2-40B4-BE49-F238E27FC236}">
                      <a16:creationId xmlns:a16="http://schemas.microsoft.com/office/drawing/2014/main" id="{9ACB341B-3F99-1C7E-80D7-8D7F18C3A940}"/>
                    </a:ext>
                  </a:extLst>
                </p:cNvPr>
                <p:cNvSpPr/>
                <p:nvPr/>
              </p:nvSpPr>
              <p:spPr>
                <a:xfrm>
                  <a:off x="3402400" y="1136150"/>
                  <a:ext cx="1396025" cy="191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841" h="76795" extrusionOk="0">
                      <a:moveTo>
                        <a:pt x="11568" y="1"/>
                      </a:moveTo>
                      <a:cubicBezTo>
                        <a:pt x="9858" y="1"/>
                        <a:pt x="8126" y="433"/>
                        <a:pt x="6544" y="1342"/>
                      </a:cubicBezTo>
                      <a:cubicBezTo>
                        <a:pt x="1664" y="4170"/>
                        <a:pt x="1" y="10325"/>
                        <a:pt x="2829" y="15205"/>
                      </a:cubicBezTo>
                      <a:lnTo>
                        <a:pt x="35323" y="71432"/>
                      </a:lnTo>
                      <a:cubicBezTo>
                        <a:pt x="37127" y="74852"/>
                        <a:pt x="40636" y="76794"/>
                        <a:pt x="44247" y="76794"/>
                      </a:cubicBezTo>
                      <a:cubicBezTo>
                        <a:pt x="45965" y="76794"/>
                        <a:pt x="47706" y="76355"/>
                        <a:pt x="49297" y="75425"/>
                      </a:cubicBezTo>
                      <a:cubicBezTo>
                        <a:pt x="54232" y="72542"/>
                        <a:pt x="55840" y="66165"/>
                        <a:pt x="52790" y="61285"/>
                      </a:cubicBezTo>
                      <a:lnTo>
                        <a:pt x="20351" y="5057"/>
                      </a:lnTo>
                      <a:cubicBezTo>
                        <a:pt x="18488" y="1815"/>
                        <a:pt x="15072" y="1"/>
                        <a:pt x="11568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" name="Google Shape;2869;p62">
                  <a:extLst>
                    <a:ext uri="{FF2B5EF4-FFF2-40B4-BE49-F238E27FC236}">
                      <a16:creationId xmlns:a16="http://schemas.microsoft.com/office/drawing/2014/main" id="{DF3AF94E-3353-0864-C9BB-DDF59DA5E936}"/>
                    </a:ext>
                  </a:extLst>
                </p:cNvPr>
                <p:cNvSpPr/>
                <p:nvPr/>
              </p:nvSpPr>
              <p:spPr>
                <a:xfrm>
                  <a:off x="3564600" y="1408125"/>
                  <a:ext cx="820700" cy="1382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828" h="55286" extrusionOk="0">
                      <a:moveTo>
                        <a:pt x="1331" y="1"/>
                      </a:moveTo>
                      <a:lnTo>
                        <a:pt x="1" y="777"/>
                      </a:lnTo>
                      <a:lnTo>
                        <a:pt x="31441" y="55286"/>
                      </a:lnTo>
                      <a:lnTo>
                        <a:pt x="32828" y="54509"/>
                      </a:lnTo>
                      <a:lnTo>
                        <a:pt x="1331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" name="Google Shape;2870;p62">
                  <a:extLst>
                    <a:ext uri="{FF2B5EF4-FFF2-40B4-BE49-F238E27FC236}">
                      <a16:creationId xmlns:a16="http://schemas.microsoft.com/office/drawing/2014/main" id="{830EF96F-EF25-1578-5689-D02BF532EF3E}"/>
                    </a:ext>
                  </a:extLst>
                </p:cNvPr>
                <p:cNvSpPr/>
                <p:nvPr/>
              </p:nvSpPr>
              <p:spPr>
                <a:xfrm>
                  <a:off x="3626975" y="1373475"/>
                  <a:ext cx="820725" cy="1380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829" h="55230" extrusionOk="0">
                      <a:moveTo>
                        <a:pt x="1332" y="1"/>
                      </a:moveTo>
                      <a:lnTo>
                        <a:pt x="1" y="777"/>
                      </a:lnTo>
                      <a:lnTo>
                        <a:pt x="31442" y="55230"/>
                      </a:lnTo>
                      <a:lnTo>
                        <a:pt x="32828" y="54454"/>
                      </a:lnTo>
                      <a:lnTo>
                        <a:pt x="1332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" name="Google Shape;2871;p62">
                  <a:extLst>
                    <a:ext uri="{FF2B5EF4-FFF2-40B4-BE49-F238E27FC236}">
                      <a16:creationId xmlns:a16="http://schemas.microsoft.com/office/drawing/2014/main" id="{6221B18B-22B8-985E-0365-DDA70C85995B}"/>
                    </a:ext>
                  </a:extLst>
                </p:cNvPr>
                <p:cNvSpPr/>
                <p:nvPr/>
              </p:nvSpPr>
              <p:spPr>
                <a:xfrm>
                  <a:off x="3689375" y="1337425"/>
                  <a:ext cx="820700" cy="1382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828" h="55286" extrusionOk="0">
                      <a:moveTo>
                        <a:pt x="1331" y="1"/>
                      </a:moveTo>
                      <a:lnTo>
                        <a:pt x="0" y="777"/>
                      </a:lnTo>
                      <a:lnTo>
                        <a:pt x="31441" y="55286"/>
                      </a:lnTo>
                      <a:lnTo>
                        <a:pt x="32827" y="54509"/>
                      </a:lnTo>
                      <a:lnTo>
                        <a:pt x="1331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" name="Google Shape;2872;p62">
                  <a:extLst>
                    <a:ext uri="{FF2B5EF4-FFF2-40B4-BE49-F238E27FC236}">
                      <a16:creationId xmlns:a16="http://schemas.microsoft.com/office/drawing/2014/main" id="{43D15232-329E-5F82-93A8-3B13D3C5CA16}"/>
                    </a:ext>
                  </a:extLst>
                </p:cNvPr>
                <p:cNvSpPr/>
                <p:nvPr/>
              </p:nvSpPr>
              <p:spPr>
                <a:xfrm>
                  <a:off x="3751750" y="1301400"/>
                  <a:ext cx="819325" cy="1382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73" h="55285" extrusionOk="0">
                      <a:moveTo>
                        <a:pt x="1331" y="0"/>
                      </a:moveTo>
                      <a:lnTo>
                        <a:pt x="1" y="776"/>
                      </a:lnTo>
                      <a:lnTo>
                        <a:pt x="31441" y="55285"/>
                      </a:lnTo>
                      <a:lnTo>
                        <a:pt x="32772" y="54509"/>
                      </a:lnTo>
                      <a:lnTo>
                        <a:pt x="1331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" name="Google Shape;2873;p62">
                  <a:extLst>
                    <a:ext uri="{FF2B5EF4-FFF2-40B4-BE49-F238E27FC236}">
                      <a16:creationId xmlns:a16="http://schemas.microsoft.com/office/drawing/2014/main" id="{65620B7E-56CB-9C02-E32F-F6090A6EFCDA}"/>
                    </a:ext>
                  </a:extLst>
                </p:cNvPr>
                <p:cNvSpPr/>
                <p:nvPr/>
              </p:nvSpPr>
              <p:spPr>
                <a:xfrm>
                  <a:off x="3462025" y="1496850"/>
                  <a:ext cx="833175" cy="1444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327" h="57781" extrusionOk="0">
                      <a:moveTo>
                        <a:pt x="0" y="1"/>
                      </a:moveTo>
                      <a:lnTo>
                        <a:pt x="33326" y="57781"/>
                      </a:lnTo>
                      <a:lnTo>
                        <a:pt x="30887" y="33216"/>
                      </a:lnTo>
                      <a:lnTo>
                        <a:pt x="29667" y="21349"/>
                      </a:lnTo>
                      <a:lnTo>
                        <a:pt x="20018" y="14418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" name="Google Shape;2874;p62">
                  <a:extLst>
                    <a:ext uri="{FF2B5EF4-FFF2-40B4-BE49-F238E27FC236}">
                      <a16:creationId xmlns:a16="http://schemas.microsoft.com/office/drawing/2014/main" id="{09B6FCBE-8379-ED46-9D83-EAB4C1774F16}"/>
                    </a:ext>
                  </a:extLst>
                </p:cNvPr>
                <p:cNvSpPr/>
                <p:nvPr/>
              </p:nvSpPr>
              <p:spPr>
                <a:xfrm>
                  <a:off x="4163475" y="2251000"/>
                  <a:ext cx="124800" cy="12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92" h="5047" extrusionOk="0">
                      <a:moveTo>
                        <a:pt x="1054" y="0"/>
                      </a:moveTo>
                      <a:lnTo>
                        <a:pt x="1" y="3993"/>
                      </a:lnTo>
                      <a:lnTo>
                        <a:pt x="3938" y="5046"/>
                      </a:lnTo>
                      <a:lnTo>
                        <a:pt x="4991" y="1054"/>
                      </a:lnTo>
                      <a:lnTo>
                        <a:pt x="1054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" name="Google Shape;2875;p62">
                  <a:extLst>
                    <a:ext uri="{FF2B5EF4-FFF2-40B4-BE49-F238E27FC236}">
                      <a16:creationId xmlns:a16="http://schemas.microsoft.com/office/drawing/2014/main" id="{87540A71-5CF6-B4E1-0A95-5AD652AD20DB}"/>
                    </a:ext>
                  </a:extLst>
                </p:cNvPr>
                <p:cNvSpPr/>
                <p:nvPr/>
              </p:nvSpPr>
              <p:spPr>
                <a:xfrm>
                  <a:off x="4034550" y="2029175"/>
                  <a:ext cx="126175" cy="12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47" h="5047" extrusionOk="0">
                      <a:moveTo>
                        <a:pt x="1110" y="1"/>
                      </a:moveTo>
                      <a:lnTo>
                        <a:pt x="1" y="3993"/>
                      </a:lnTo>
                      <a:lnTo>
                        <a:pt x="3993" y="5047"/>
                      </a:lnTo>
                      <a:lnTo>
                        <a:pt x="5047" y="1054"/>
                      </a:lnTo>
                      <a:lnTo>
                        <a:pt x="1110" y="1"/>
                      </a:lnTo>
                      <a:close/>
                    </a:path>
                  </a:pathLst>
                </a:custGeom>
                <a:solidFill>
                  <a:srgbClr val="5F8D6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" name="Google Shape;2876;p62">
                  <a:extLst>
                    <a:ext uri="{FF2B5EF4-FFF2-40B4-BE49-F238E27FC236}">
                      <a16:creationId xmlns:a16="http://schemas.microsoft.com/office/drawing/2014/main" id="{1931586C-6F94-6173-9963-8661EB804ECE}"/>
                    </a:ext>
                  </a:extLst>
                </p:cNvPr>
                <p:cNvSpPr/>
                <p:nvPr/>
              </p:nvSpPr>
              <p:spPr>
                <a:xfrm>
                  <a:off x="3918100" y="1817075"/>
                  <a:ext cx="126175" cy="12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47" h="5047" extrusionOk="0">
                      <a:moveTo>
                        <a:pt x="1054" y="1"/>
                      </a:moveTo>
                      <a:lnTo>
                        <a:pt x="1" y="3993"/>
                      </a:lnTo>
                      <a:lnTo>
                        <a:pt x="3938" y="5047"/>
                      </a:lnTo>
                      <a:lnTo>
                        <a:pt x="5047" y="1110"/>
                      </a:lnTo>
                      <a:lnTo>
                        <a:pt x="1054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3" name="Google Shape;2877;p62">
                  <a:extLst>
                    <a:ext uri="{FF2B5EF4-FFF2-40B4-BE49-F238E27FC236}">
                      <a16:creationId xmlns:a16="http://schemas.microsoft.com/office/drawing/2014/main" id="{474F4FDA-3DD9-DE92-5D0D-D1C3B37DA344}"/>
                    </a:ext>
                  </a:extLst>
                </p:cNvPr>
                <p:cNvSpPr/>
                <p:nvPr/>
              </p:nvSpPr>
              <p:spPr>
                <a:xfrm>
                  <a:off x="3900075" y="1243175"/>
                  <a:ext cx="834575" cy="1444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383" h="57781" extrusionOk="0">
                      <a:moveTo>
                        <a:pt x="1" y="0"/>
                      </a:moveTo>
                      <a:lnTo>
                        <a:pt x="3661" y="36432"/>
                      </a:lnTo>
                      <a:lnTo>
                        <a:pt x="33382" y="5778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" name="Google Shape;2878;p62">
                  <a:extLst>
                    <a:ext uri="{FF2B5EF4-FFF2-40B4-BE49-F238E27FC236}">
                      <a16:creationId xmlns:a16="http://schemas.microsoft.com/office/drawing/2014/main" id="{8B1A8BD0-4200-733F-D46D-48E7ABCE9F2D}"/>
                    </a:ext>
                  </a:extLst>
                </p:cNvPr>
                <p:cNvSpPr/>
                <p:nvPr/>
              </p:nvSpPr>
              <p:spPr>
                <a:xfrm>
                  <a:off x="3998500" y="1131825"/>
                  <a:ext cx="1393250" cy="1916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730" h="76663" extrusionOk="0">
                      <a:moveTo>
                        <a:pt x="11564" y="0"/>
                      </a:moveTo>
                      <a:cubicBezTo>
                        <a:pt x="9854" y="0"/>
                        <a:pt x="8123" y="434"/>
                        <a:pt x="6544" y="1349"/>
                      </a:cubicBezTo>
                      <a:cubicBezTo>
                        <a:pt x="1609" y="4232"/>
                        <a:pt x="1" y="10498"/>
                        <a:pt x="2940" y="15378"/>
                      </a:cubicBezTo>
                      <a:lnTo>
                        <a:pt x="35379" y="71605"/>
                      </a:lnTo>
                      <a:cubicBezTo>
                        <a:pt x="37242" y="74848"/>
                        <a:pt x="40658" y="76662"/>
                        <a:pt x="44179" y="76662"/>
                      </a:cubicBezTo>
                      <a:cubicBezTo>
                        <a:pt x="45898" y="76662"/>
                        <a:pt x="47641" y="76230"/>
                        <a:pt x="49241" y="75321"/>
                      </a:cubicBezTo>
                      <a:cubicBezTo>
                        <a:pt x="54066" y="72493"/>
                        <a:pt x="55729" y="66282"/>
                        <a:pt x="52901" y="61458"/>
                      </a:cubicBezTo>
                      <a:lnTo>
                        <a:pt x="20462" y="5230"/>
                      </a:lnTo>
                      <a:cubicBezTo>
                        <a:pt x="18625" y="1892"/>
                        <a:pt x="15138" y="0"/>
                        <a:pt x="1156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" name="Google Shape;2879;p62">
                  <a:extLst>
                    <a:ext uri="{FF2B5EF4-FFF2-40B4-BE49-F238E27FC236}">
                      <a16:creationId xmlns:a16="http://schemas.microsoft.com/office/drawing/2014/main" id="{0F06D198-DE21-D2DF-F4CE-528296273EF8}"/>
                    </a:ext>
                  </a:extLst>
                </p:cNvPr>
                <p:cNvSpPr/>
                <p:nvPr/>
              </p:nvSpPr>
              <p:spPr>
                <a:xfrm>
                  <a:off x="4163475" y="1408125"/>
                  <a:ext cx="820700" cy="1382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828" h="55286" extrusionOk="0">
                      <a:moveTo>
                        <a:pt x="1331" y="1"/>
                      </a:moveTo>
                      <a:lnTo>
                        <a:pt x="1" y="777"/>
                      </a:lnTo>
                      <a:lnTo>
                        <a:pt x="31441" y="55286"/>
                      </a:lnTo>
                      <a:lnTo>
                        <a:pt x="32828" y="54509"/>
                      </a:lnTo>
                      <a:lnTo>
                        <a:pt x="1331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6" name="Google Shape;2880;p62">
                  <a:extLst>
                    <a:ext uri="{FF2B5EF4-FFF2-40B4-BE49-F238E27FC236}">
                      <a16:creationId xmlns:a16="http://schemas.microsoft.com/office/drawing/2014/main" id="{579FF1B9-86EF-8980-D535-9A3440DAE925}"/>
                    </a:ext>
                  </a:extLst>
                </p:cNvPr>
                <p:cNvSpPr/>
                <p:nvPr/>
              </p:nvSpPr>
              <p:spPr>
                <a:xfrm>
                  <a:off x="4225850" y="1372100"/>
                  <a:ext cx="820700" cy="1382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828" h="55285" extrusionOk="0">
                      <a:moveTo>
                        <a:pt x="1332" y="0"/>
                      </a:moveTo>
                      <a:lnTo>
                        <a:pt x="1" y="776"/>
                      </a:lnTo>
                      <a:lnTo>
                        <a:pt x="31442" y="55285"/>
                      </a:lnTo>
                      <a:lnTo>
                        <a:pt x="32828" y="54509"/>
                      </a:lnTo>
                      <a:lnTo>
                        <a:pt x="1332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7" name="Google Shape;2881;p62">
                  <a:extLst>
                    <a:ext uri="{FF2B5EF4-FFF2-40B4-BE49-F238E27FC236}">
                      <a16:creationId xmlns:a16="http://schemas.microsoft.com/office/drawing/2014/main" id="{E3F417A5-C465-F0B0-1050-5660EDB0D678}"/>
                    </a:ext>
                  </a:extLst>
                </p:cNvPr>
                <p:cNvSpPr/>
                <p:nvPr/>
              </p:nvSpPr>
              <p:spPr>
                <a:xfrm>
                  <a:off x="4288250" y="1337425"/>
                  <a:ext cx="820700" cy="1382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828" h="55286" extrusionOk="0">
                      <a:moveTo>
                        <a:pt x="1331" y="1"/>
                      </a:moveTo>
                      <a:lnTo>
                        <a:pt x="0" y="777"/>
                      </a:lnTo>
                      <a:lnTo>
                        <a:pt x="31441" y="55286"/>
                      </a:lnTo>
                      <a:lnTo>
                        <a:pt x="32827" y="54509"/>
                      </a:lnTo>
                      <a:lnTo>
                        <a:pt x="1331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8" name="Google Shape;2882;p62">
                  <a:extLst>
                    <a:ext uri="{FF2B5EF4-FFF2-40B4-BE49-F238E27FC236}">
                      <a16:creationId xmlns:a16="http://schemas.microsoft.com/office/drawing/2014/main" id="{797E831E-1D68-3802-C887-D9C213A85CE2}"/>
                    </a:ext>
                  </a:extLst>
                </p:cNvPr>
                <p:cNvSpPr/>
                <p:nvPr/>
              </p:nvSpPr>
              <p:spPr>
                <a:xfrm>
                  <a:off x="4350625" y="1301400"/>
                  <a:ext cx="819325" cy="1382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73" h="55285" extrusionOk="0">
                      <a:moveTo>
                        <a:pt x="1331" y="0"/>
                      </a:moveTo>
                      <a:lnTo>
                        <a:pt x="0" y="776"/>
                      </a:lnTo>
                      <a:lnTo>
                        <a:pt x="31441" y="55285"/>
                      </a:lnTo>
                      <a:lnTo>
                        <a:pt x="32772" y="54509"/>
                      </a:lnTo>
                      <a:lnTo>
                        <a:pt x="1331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9" name="Google Shape;2883;p62">
                  <a:extLst>
                    <a:ext uri="{FF2B5EF4-FFF2-40B4-BE49-F238E27FC236}">
                      <a16:creationId xmlns:a16="http://schemas.microsoft.com/office/drawing/2014/main" id="{7905A3A4-9081-FD88-B9DE-10EE02C50ADE}"/>
                    </a:ext>
                  </a:extLst>
                </p:cNvPr>
                <p:cNvSpPr/>
                <p:nvPr/>
              </p:nvSpPr>
              <p:spPr>
                <a:xfrm>
                  <a:off x="4060900" y="1496850"/>
                  <a:ext cx="833175" cy="1444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327" h="57781" extrusionOk="0">
                      <a:moveTo>
                        <a:pt x="0" y="1"/>
                      </a:moveTo>
                      <a:lnTo>
                        <a:pt x="33326" y="57781"/>
                      </a:lnTo>
                      <a:lnTo>
                        <a:pt x="30886" y="33216"/>
                      </a:lnTo>
                      <a:lnTo>
                        <a:pt x="29667" y="21349"/>
                      </a:lnTo>
                      <a:lnTo>
                        <a:pt x="20018" y="14418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0" name="Google Shape;2884;p62">
                  <a:extLst>
                    <a:ext uri="{FF2B5EF4-FFF2-40B4-BE49-F238E27FC236}">
                      <a16:creationId xmlns:a16="http://schemas.microsoft.com/office/drawing/2014/main" id="{A4A01119-8BA4-A8E1-E663-C6D653FABEFA}"/>
                    </a:ext>
                  </a:extLst>
                </p:cNvPr>
                <p:cNvSpPr/>
                <p:nvPr/>
              </p:nvSpPr>
              <p:spPr>
                <a:xfrm>
                  <a:off x="4762350" y="2251000"/>
                  <a:ext cx="124800" cy="12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92" h="5047" extrusionOk="0">
                      <a:moveTo>
                        <a:pt x="1054" y="0"/>
                      </a:moveTo>
                      <a:lnTo>
                        <a:pt x="0" y="3993"/>
                      </a:lnTo>
                      <a:lnTo>
                        <a:pt x="3937" y="5046"/>
                      </a:lnTo>
                      <a:lnTo>
                        <a:pt x="4991" y="1054"/>
                      </a:lnTo>
                      <a:lnTo>
                        <a:pt x="1054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" name="Google Shape;2885;p62">
                  <a:extLst>
                    <a:ext uri="{FF2B5EF4-FFF2-40B4-BE49-F238E27FC236}">
                      <a16:creationId xmlns:a16="http://schemas.microsoft.com/office/drawing/2014/main" id="{803913B5-B84C-3E0E-9E09-8FA1B1F50CC0}"/>
                    </a:ext>
                  </a:extLst>
                </p:cNvPr>
                <p:cNvSpPr/>
                <p:nvPr/>
              </p:nvSpPr>
              <p:spPr>
                <a:xfrm>
                  <a:off x="4633425" y="2029175"/>
                  <a:ext cx="126175" cy="12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47" h="5047" extrusionOk="0">
                      <a:moveTo>
                        <a:pt x="1109" y="1"/>
                      </a:moveTo>
                      <a:lnTo>
                        <a:pt x="0" y="3993"/>
                      </a:lnTo>
                      <a:lnTo>
                        <a:pt x="3993" y="5047"/>
                      </a:lnTo>
                      <a:lnTo>
                        <a:pt x="5047" y="1054"/>
                      </a:lnTo>
                      <a:lnTo>
                        <a:pt x="1109" y="1"/>
                      </a:lnTo>
                      <a:close/>
                    </a:path>
                  </a:pathLst>
                </a:custGeom>
                <a:solidFill>
                  <a:srgbClr val="5F8D6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2" name="Google Shape;2886;p62">
                  <a:extLst>
                    <a:ext uri="{FF2B5EF4-FFF2-40B4-BE49-F238E27FC236}">
                      <a16:creationId xmlns:a16="http://schemas.microsoft.com/office/drawing/2014/main" id="{6B0F4C65-0A94-0F54-BC59-F4EEB800761D}"/>
                    </a:ext>
                  </a:extLst>
                </p:cNvPr>
                <p:cNvSpPr/>
                <p:nvPr/>
              </p:nvSpPr>
              <p:spPr>
                <a:xfrm>
                  <a:off x="4505875" y="1807375"/>
                  <a:ext cx="124800" cy="124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92" h="4992" extrusionOk="0">
                      <a:moveTo>
                        <a:pt x="1055" y="1"/>
                      </a:moveTo>
                      <a:lnTo>
                        <a:pt x="1" y="3938"/>
                      </a:lnTo>
                      <a:lnTo>
                        <a:pt x="3938" y="4991"/>
                      </a:lnTo>
                      <a:lnTo>
                        <a:pt x="4992" y="1054"/>
                      </a:lnTo>
                      <a:lnTo>
                        <a:pt x="1055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3" name="Google Shape;2887;p62">
                  <a:extLst>
                    <a:ext uri="{FF2B5EF4-FFF2-40B4-BE49-F238E27FC236}">
                      <a16:creationId xmlns:a16="http://schemas.microsoft.com/office/drawing/2014/main" id="{81D19F95-3615-0395-3A97-B2571D58B828}"/>
                    </a:ext>
                  </a:extLst>
                </p:cNvPr>
                <p:cNvSpPr/>
                <p:nvPr/>
              </p:nvSpPr>
              <p:spPr>
                <a:xfrm>
                  <a:off x="4498950" y="1243175"/>
                  <a:ext cx="834575" cy="1444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383" h="57781" extrusionOk="0">
                      <a:moveTo>
                        <a:pt x="1" y="0"/>
                      </a:moveTo>
                      <a:lnTo>
                        <a:pt x="3660" y="36432"/>
                      </a:lnTo>
                      <a:lnTo>
                        <a:pt x="33382" y="57780"/>
                      </a:lnTo>
                      <a:lnTo>
                        <a:pt x="33382" y="5778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4" name="Google Shape;2888;p62">
                  <a:extLst>
                    <a:ext uri="{FF2B5EF4-FFF2-40B4-BE49-F238E27FC236}">
                      <a16:creationId xmlns:a16="http://schemas.microsoft.com/office/drawing/2014/main" id="{2685AEA1-146F-FB8A-F031-6F332E53B680}"/>
                    </a:ext>
                  </a:extLst>
                </p:cNvPr>
                <p:cNvSpPr/>
                <p:nvPr/>
              </p:nvSpPr>
              <p:spPr>
                <a:xfrm>
                  <a:off x="4600150" y="1136150"/>
                  <a:ext cx="1390475" cy="1912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619" h="76490" extrusionOk="0">
                      <a:moveTo>
                        <a:pt x="11568" y="1"/>
                      </a:moveTo>
                      <a:cubicBezTo>
                        <a:pt x="9857" y="1"/>
                        <a:pt x="8126" y="433"/>
                        <a:pt x="6544" y="1342"/>
                      </a:cubicBezTo>
                      <a:cubicBezTo>
                        <a:pt x="1664" y="4170"/>
                        <a:pt x="1" y="10325"/>
                        <a:pt x="2829" y="15205"/>
                      </a:cubicBezTo>
                      <a:lnTo>
                        <a:pt x="35268" y="71432"/>
                      </a:lnTo>
                      <a:cubicBezTo>
                        <a:pt x="37168" y="74675"/>
                        <a:pt x="40571" y="76489"/>
                        <a:pt x="44080" y="76489"/>
                      </a:cubicBezTo>
                      <a:cubicBezTo>
                        <a:pt x="45792" y="76489"/>
                        <a:pt x="47530" y="76057"/>
                        <a:pt x="49130" y="75148"/>
                      </a:cubicBezTo>
                      <a:cubicBezTo>
                        <a:pt x="53955" y="72320"/>
                        <a:pt x="55618" y="66109"/>
                        <a:pt x="52790" y="61285"/>
                      </a:cubicBezTo>
                      <a:lnTo>
                        <a:pt x="20351" y="5057"/>
                      </a:lnTo>
                      <a:cubicBezTo>
                        <a:pt x="18488" y="1815"/>
                        <a:pt x="15072" y="1"/>
                        <a:pt x="11568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5" name="Google Shape;2889;p62">
                  <a:extLst>
                    <a:ext uri="{FF2B5EF4-FFF2-40B4-BE49-F238E27FC236}">
                      <a16:creationId xmlns:a16="http://schemas.microsoft.com/office/drawing/2014/main" id="{5C20DFFE-0DED-9979-A9B1-EF9411653222}"/>
                    </a:ext>
                  </a:extLst>
                </p:cNvPr>
                <p:cNvSpPr/>
                <p:nvPr/>
              </p:nvSpPr>
              <p:spPr>
                <a:xfrm>
                  <a:off x="4762350" y="1408125"/>
                  <a:ext cx="820700" cy="1382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828" h="55286" extrusionOk="0">
                      <a:moveTo>
                        <a:pt x="1331" y="1"/>
                      </a:moveTo>
                      <a:lnTo>
                        <a:pt x="0" y="777"/>
                      </a:lnTo>
                      <a:lnTo>
                        <a:pt x="31441" y="55286"/>
                      </a:lnTo>
                      <a:lnTo>
                        <a:pt x="32827" y="54509"/>
                      </a:lnTo>
                      <a:lnTo>
                        <a:pt x="1331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6" name="Google Shape;2890;p62">
                  <a:extLst>
                    <a:ext uri="{FF2B5EF4-FFF2-40B4-BE49-F238E27FC236}">
                      <a16:creationId xmlns:a16="http://schemas.microsoft.com/office/drawing/2014/main" id="{4CE96598-3E02-DC09-870D-7955A2CA1748}"/>
                    </a:ext>
                  </a:extLst>
                </p:cNvPr>
                <p:cNvSpPr/>
                <p:nvPr/>
              </p:nvSpPr>
              <p:spPr>
                <a:xfrm>
                  <a:off x="4824725" y="1372100"/>
                  <a:ext cx="820700" cy="1382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828" h="55285" extrusionOk="0">
                      <a:moveTo>
                        <a:pt x="1332" y="0"/>
                      </a:moveTo>
                      <a:lnTo>
                        <a:pt x="1" y="776"/>
                      </a:lnTo>
                      <a:lnTo>
                        <a:pt x="31442" y="55285"/>
                      </a:lnTo>
                      <a:lnTo>
                        <a:pt x="32828" y="54509"/>
                      </a:lnTo>
                      <a:lnTo>
                        <a:pt x="1332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7" name="Google Shape;2891;p62">
                  <a:extLst>
                    <a:ext uri="{FF2B5EF4-FFF2-40B4-BE49-F238E27FC236}">
                      <a16:creationId xmlns:a16="http://schemas.microsoft.com/office/drawing/2014/main" id="{71B5BB02-11E0-8E6D-67B1-99405D86B7FD}"/>
                    </a:ext>
                  </a:extLst>
                </p:cNvPr>
                <p:cNvSpPr/>
                <p:nvPr/>
              </p:nvSpPr>
              <p:spPr>
                <a:xfrm>
                  <a:off x="4887125" y="1337425"/>
                  <a:ext cx="820700" cy="1380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828" h="55231" extrusionOk="0">
                      <a:moveTo>
                        <a:pt x="1331" y="1"/>
                      </a:moveTo>
                      <a:lnTo>
                        <a:pt x="0" y="777"/>
                      </a:lnTo>
                      <a:lnTo>
                        <a:pt x="31441" y="55230"/>
                      </a:lnTo>
                      <a:lnTo>
                        <a:pt x="32827" y="54454"/>
                      </a:lnTo>
                      <a:lnTo>
                        <a:pt x="1331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8" name="Google Shape;2892;p62">
                  <a:extLst>
                    <a:ext uri="{FF2B5EF4-FFF2-40B4-BE49-F238E27FC236}">
                      <a16:creationId xmlns:a16="http://schemas.microsoft.com/office/drawing/2014/main" id="{1D164156-0FC4-6F9D-59C1-8CCB5F6DB322}"/>
                    </a:ext>
                  </a:extLst>
                </p:cNvPr>
                <p:cNvSpPr/>
                <p:nvPr/>
              </p:nvSpPr>
              <p:spPr>
                <a:xfrm>
                  <a:off x="4949500" y="1301400"/>
                  <a:ext cx="819300" cy="1382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72" h="55285" extrusionOk="0">
                      <a:moveTo>
                        <a:pt x="1331" y="0"/>
                      </a:moveTo>
                      <a:lnTo>
                        <a:pt x="0" y="776"/>
                      </a:lnTo>
                      <a:lnTo>
                        <a:pt x="31441" y="55285"/>
                      </a:lnTo>
                      <a:lnTo>
                        <a:pt x="32772" y="54509"/>
                      </a:lnTo>
                      <a:lnTo>
                        <a:pt x="1331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" name="Google Shape;2893;p62">
                  <a:extLst>
                    <a:ext uri="{FF2B5EF4-FFF2-40B4-BE49-F238E27FC236}">
                      <a16:creationId xmlns:a16="http://schemas.microsoft.com/office/drawing/2014/main" id="{3B4C1532-4FF0-B8E0-D85C-42DB679DFB67}"/>
                    </a:ext>
                  </a:extLst>
                </p:cNvPr>
                <p:cNvSpPr/>
                <p:nvPr/>
              </p:nvSpPr>
              <p:spPr>
                <a:xfrm>
                  <a:off x="4659775" y="1496850"/>
                  <a:ext cx="833175" cy="1444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327" h="57781" extrusionOk="0">
                      <a:moveTo>
                        <a:pt x="0" y="1"/>
                      </a:moveTo>
                      <a:lnTo>
                        <a:pt x="33326" y="57781"/>
                      </a:lnTo>
                      <a:lnTo>
                        <a:pt x="30886" y="33216"/>
                      </a:lnTo>
                      <a:lnTo>
                        <a:pt x="29666" y="21349"/>
                      </a:lnTo>
                      <a:lnTo>
                        <a:pt x="20018" y="14418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" name="Google Shape;2894;p62">
                  <a:extLst>
                    <a:ext uri="{FF2B5EF4-FFF2-40B4-BE49-F238E27FC236}">
                      <a16:creationId xmlns:a16="http://schemas.microsoft.com/office/drawing/2014/main" id="{048A4B25-1621-0DF5-CADA-9371FA199C97}"/>
                    </a:ext>
                  </a:extLst>
                </p:cNvPr>
                <p:cNvSpPr/>
                <p:nvPr/>
              </p:nvSpPr>
              <p:spPr>
                <a:xfrm>
                  <a:off x="5361225" y="2251000"/>
                  <a:ext cx="126175" cy="12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47" h="5047" extrusionOk="0">
                      <a:moveTo>
                        <a:pt x="1054" y="0"/>
                      </a:moveTo>
                      <a:lnTo>
                        <a:pt x="0" y="3993"/>
                      </a:lnTo>
                      <a:lnTo>
                        <a:pt x="3937" y="5046"/>
                      </a:lnTo>
                      <a:lnTo>
                        <a:pt x="5046" y="1054"/>
                      </a:lnTo>
                      <a:lnTo>
                        <a:pt x="1054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" name="Google Shape;2895;p62">
                  <a:extLst>
                    <a:ext uri="{FF2B5EF4-FFF2-40B4-BE49-F238E27FC236}">
                      <a16:creationId xmlns:a16="http://schemas.microsoft.com/office/drawing/2014/main" id="{2FF63EBB-2FF5-DC34-9452-B577A9DEBC81}"/>
                    </a:ext>
                  </a:extLst>
                </p:cNvPr>
                <p:cNvSpPr/>
                <p:nvPr/>
              </p:nvSpPr>
              <p:spPr>
                <a:xfrm>
                  <a:off x="5233675" y="2029175"/>
                  <a:ext cx="124800" cy="12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92" h="5047" extrusionOk="0">
                      <a:moveTo>
                        <a:pt x="1054" y="1"/>
                      </a:moveTo>
                      <a:lnTo>
                        <a:pt x="1" y="3993"/>
                      </a:lnTo>
                      <a:lnTo>
                        <a:pt x="3938" y="5047"/>
                      </a:lnTo>
                      <a:lnTo>
                        <a:pt x="4991" y="1054"/>
                      </a:lnTo>
                      <a:lnTo>
                        <a:pt x="1054" y="1"/>
                      </a:lnTo>
                      <a:close/>
                    </a:path>
                  </a:pathLst>
                </a:custGeom>
                <a:solidFill>
                  <a:srgbClr val="5F8D6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" name="Google Shape;2896;p62">
                  <a:extLst>
                    <a:ext uri="{FF2B5EF4-FFF2-40B4-BE49-F238E27FC236}">
                      <a16:creationId xmlns:a16="http://schemas.microsoft.com/office/drawing/2014/main" id="{5AACF204-A44C-5FCE-5D37-A3B2595247D6}"/>
                    </a:ext>
                  </a:extLst>
                </p:cNvPr>
                <p:cNvSpPr/>
                <p:nvPr/>
              </p:nvSpPr>
              <p:spPr>
                <a:xfrm>
                  <a:off x="5104750" y="1807375"/>
                  <a:ext cx="124800" cy="124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92" h="4992" extrusionOk="0">
                      <a:moveTo>
                        <a:pt x="1054" y="1"/>
                      </a:moveTo>
                      <a:lnTo>
                        <a:pt x="1" y="3938"/>
                      </a:lnTo>
                      <a:lnTo>
                        <a:pt x="3938" y="4991"/>
                      </a:lnTo>
                      <a:lnTo>
                        <a:pt x="4991" y="1054"/>
                      </a:lnTo>
                      <a:lnTo>
                        <a:pt x="1054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3" name="Google Shape;2897;p62">
                  <a:extLst>
                    <a:ext uri="{FF2B5EF4-FFF2-40B4-BE49-F238E27FC236}">
                      <a16:creationId xmlns:a16="http://schemas.microsoft.com/office/drawing/2014/main" id="{C6AA65FB-85D4-7C91-6C47-E18922E9A7BA}"/>
                    </a:ext>
                  </a:extLst>
                </p:cNvPr>
                <p:cNvSpPr/>
                <p:nvPr/>
              </p:nvSpPr>
              <p:spPr>
                <a:xfrm>
                  <a:off x="5097825" y="1243175"/>
                  <a:ext cx="834575" cy="1444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383" h="57781" extrusionOk="0">
                      <a:moveTo>
                        <a:pt x="1" y="0"/>
                      </a:moveTo>
                      <a:lnTo>
                        <a:pt x="3660" y="36432"/>
                      </a:lnTo>
                      <a:lnTo>
                        <a:pt x="33382" y="5778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4" name="Google Shape;2898;p62">
                  <a:extLst>
                    <a:ext uri="{FF2B5EF4-FFF2-40B4-BE49-F238E27FC236}">
                      <a16:creationId xmlns:a16="http://schemas.microsoft.com/office/drawing/2014/main" id="{28FA454F-06F2-50AD-6B9B-50CB77E09C56}"/>
                    </a:ext>
                  </a:extLst>
                </p:cNvPr>
                <p:cNvSpPr/>
                <p:nvPr/>
              </p:nvSpPr>
              <p:spPr>
                <a:xfrm>
                  <a:off x="3992975" y="2167825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close/>
                    </a:path>
                  </a:pathLst>
                </a:custGeom>
                <a:solidFill>
                  <a:srgbClr val="25424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5" name="Google Shape;2899;p62">
                  <a:extLst>
                    <a:ext uri="{FF2B5EF4-FFF2-40B4-BE49-F238E27FC236}">
                      <a16:creationId xmlns:a16="http://schemas.microsoft.com/office/drawing/2014/main" id="{3B690B98-3103-2059-3B04-E50BAAB9650B}"/>
                    </a:ext>
                  </a:extLst>
                </p:cNvPr>
                <p:cNvSpPr/>
                <p:nvPr/>
              </p:nvSpPr>
              <p:spPr>
                <a:xfrm>
                  <a:off x="3944450" y="2147025"/>
                  <a:ext cx="14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" h="1" extrusionOk="0">
                      <a:moveTo>
                        <a:pt x="56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97C8A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6" name="Google Shape;2900;p62">
                  <a:extLst>
                    <a:ext uri="{FF2B5EF4-FFF2-40B4-BE49-F238E27FC236}">
                      <a16:creationId xmlns:a16="http://schemas.microsoft.com/office/drawing/2014/main" id="{7D758734-66BA-216F-BFD2-56FA62B96115}"/>
                    </a:ext>
                  </a:extLst>
                </p:cNvPr>
                <p:cNvSpPr/>
                <p:nvPr/>
              </p:nvSpPr>
              <p:spPr>
                <a:xfrm>
                  <a:off x="3992975" y="2167825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close/>
                    </a:path>
                  </a:pathLst>
                </a:custGeom>
                <a:solidFill>
                  <a:srgbClr val="97C8A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7" name="Google Shape;2901;p62">
                  <a:extLst>
                    <a:ext uri="{FF2B5EF4-FFF2-40B4-BE49-F238E27FC236}">
                      <a16:creationId xmlns:a16="http://schemas.microsoft.com/office/drawing/2014/main" id="{0AFA9DCB-B80C-2E2F-B9EC-D71F8B660AD7}"/>
                    </a:ext>
                  </a:extLst>
                </p:cNvPr>
                <p:cNvSpPr/>
                <p:nvPr/>
              </p:nvSpPr>
              <p:spPr>
                <a:xfrm>
                  <a:off x="4239725" y="2167825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close/>
                    </a:path>
                  </a:pathLst>
                </a:custGeom>
                <a:solidFill>
                  <a:srgbClr val="25424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8" name="Google Shape;2902;p62">
                  <a:extLst>
                    <a:ext uri="{FF2B5EF4-FFF2-40B4-BE49-F238E27FC236}">
                      <a16:creationId xmlns:a16="http://schemas.microsoft.com/office/drawing/2014/main" id="{F404E815-A80E-ACFB-E39A-5793C3E8BD9B}"/>
                    </a:ext>
                  </a:extLst>
                </p:cNvPr>
                <p:cNvSpPr/>
                <p:nvPr/>
              </p:nvSpPr>
              <p:spPr>
                <a:xfrm>
                  <a:off x="4191200" y="2147025"/>
                  <a:ext cx="14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" h="1" extrusionOk="0">
                      <a:moveTo>
                        <a:pt x="56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97C8A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9" name="Google Shape;2903;p62">
                  <a:extLst>
                    <a:ext uri="{FF2B5EF4-FFF2-40B4-BE49-F238E27FC236}">
                      <a16:creationId xmlns:a16="http://schemas.microsoft.com/office/drawing/2014/main" id="{7CB246F4-B61E-D55E-934A-CB146642A2CF}"/>
                    </a:ext>
                  </a:extLst>
                </p:cNvPr>
                <p:cNvSpPr/>
                <p:nvPr/>
              </p:nvSpPr>
              <p:spPr>
                <a:xfrm>
                  <a:off x="4239725" y="2167825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close/>
                    </a:path>
                  </a:pathLst>
                </a:custGeom>
                <a:solidFill>
                  <a:srgbClr val="97C8A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0" name="Google Shape;2904;p62">
                  <a:extLst>
                    <a:ext uri="{FF2B5EF4-FFF2-40B4-BE49-F238E27FC236}">
                      <a16:creationId xmlns:a16="http://schemas.microsoft.com/office/drawing/2014/main" id="{8C44B561-E5A2-592A-A52A-5422B8D18DD8}"/>
                    </a:ext>
                  </a:extLst>
                </p:cNvPr>
                <p:cNvSpPr/>
                <p:nvPr/>
              </p:nvSpPr>
              <p:spPr>
                <a:xfrm>
                  <a:off x="4485100" y="2167825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close/>
                    </a:path>
                  </a:pathLst>
                </a:custGeom>
                <a:solidFill>
                  <a:srgbClr val="25424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1" name="Google Shape;2905;p62">
                  <a:extLst>
                    <a:ext uri="{FF2B5EF4-FFF2-40B4-BE49-F238E27FC236}">
                      <a16:creationId xmlns:a16="http://schemas.microsoft.com/office/drawing/2014/main" id="{8FAA2F1A-F47E-69E2-086C-F04BB6F5AA43}"/>
                    </a:ext>
                  </a:extLst>
                </p:cNvPr>
                <p:cNvSpPr/>
                <p:nvPr/>
              </p:nvSpPr>
              <p:spPr>
                <a:xfrm>
                  <a:off x="4436575" y="2147025"/>
                  <a:ext cx="14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" h="1" extrusionOk="0">
                      <a:moveTo>
                        <a:pt x="56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97C8A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" name="Google Shape;2906;p62">
                  <a:extLst>
                    <a:ext uri="{FF2B5EF4-FFF2-40B4-BE49-F238E27FC236}">
                      <a16:creationId xmlns:a16="http://schemas.microsoft.com/office/drawing/2014/main" id="{60F7CDBC-9749-9889-0330-262EB1A68DEE}"/>
                    </a:ext>
                  </a:extLst>
                </p:cNvPr>
                <p:cNvSpPr/>
                <p:nvPr/>
              </p:nvSpPr>
              <p:spPr>
                <a:xfrm>
                  <a:off x="4485100" y="2167825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close/>
                    </a:path>
                  </a:pathLst>
                </a:custGeom>
                <a:solidFill>
                  <a:srgbClr val="97C8A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159" name="!!TieuDe">
            <a:extLst>
              <a:ext uri="{FF2B5EF4-FFF2-40B4-BE49-F238E27FC236}">
                <a16:creationId xmlns:a16="http://schemas.microsoft.com/office/drawing/2014/main" id="{2E99290C-9718-02E8-1C68-3599EF7079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72173" y="2197889"/>
            <a:ext cx="2194937" cy="72616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latin typeface="Chivo" panose="020B0604020202020204" charset="0"/>
                <a:ea typeface="Chivo" panose="020B0604020202020204" charset="0"/>
                <a:cs typeface="Chivo" panose="020B0604020202020204" charset="0"/>
              </a:rPr>
              <a:t>Form của nhân viên thu ngân</a:t>
            </a:r>
            <a:endParaRPr sz="2400" b="1">
              <a:latin typeface="Chivo" panose="020B0604020202020204" charset="0"/>
              <a:ea typeface="Chivo" panose="020B0604020202020204" charset="0"/>
              <a:cs typeface="Chiv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00084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7D8ED9D-2F87-3A89-3CF7-30B67B8D13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968" y="757237"/>
            <a:ext cx="7186612" cy="3998596"/>
          </a:xfrm>
          <a:prstGeom prst="rect">
            <a:avLst/>
          </a:prstGeom>
        </p:spPr>
      </p:pic>
      <p:sp>
        <p:nvSpPr>
          <p:cNvPr id="5" name="!!TieuDe">
            <a:extLst>
              <a:ext uri="{FF2B5EF4-FFF2-40B4-BE49-F238E27FC236}">
                <a16:creationId xmlns:a16="http://schemas.microsoft.com/office/drawing/2014/main" id="{36E49B66-D4A8-485F-5637-1110D6022A2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57288" y="183351"/>
            <a:ext cx="6286500" cy="72616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latin typeface="Chivo" panose="020B0604020202020204" charset="0"/>
                <a:ea typeface="Chivo" panose="020B0604020202020204" charset="0"/>
                <a:cs typeface="Chivo" panose="020B0604020202020204" charset="0"/>
              </a:rPr>
              <a:t>Giao diện form thanh toán</a:t>
            </a:r>
            <a:endParaRPr sz="2400" b="1">
              <a:latin typeface="Chivo" panose="020B0604020202020204" charset="0"/>
              <a:ea typeface="Chivo" panose="020B0604020202020204" charset="0"/>
              <a:cs typeface="Chivo" panose="020B060402020202020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57656FB-DD60-329E-FC36-DB75EF2491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11420" y="761439"/>
            <a:ext cx="5707875" cy="156985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F1AD9E0-98A0-0F3B-5D03-3DB7E02AC8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6597098" y="2914501"/>
            <a:ext cx="4317552" cy="1642259"/>
          </a:xfrm>
          <a:prstGeom prst="rect">
            <a:avLst/>
          </a:prstGeom>
        </p:spPr>
      </p:pic>
      <p:sp>
        <p:nvSpPr>
          <p:cNvPr id="6" name="!!TieuDe">
            <a:extLst>
              <a:ext uri="{FF2B5EF4-FFF2-40B4-BE49-F238E27FC236}">
                <a16:creationId xmlns:a16="http://schemas.microsoft.com/office/drawing/2014/main" id="{12E77C83-57D3-5E3F-0885-DB07FC45AEAF}"/>
              </a:ext>
            </a:extLst>
          </p:cNvPr>
          <p:cNvSpPr txBox="1">
            <a:spLocks noGrp="1"/>
          </p:cNvSpPr>
          <p:nvPr/>
        </p:nvSpPr>
        <p:spPr>
          <a:xfrm>
            <a:off x="22438157" y="281596"/>
            <a:ext cx="7458145" cy="626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latin typeface="Chivo" panose="020B0604020202020204" charset="0"/>
                <a:ea typeface="Chivo" panose="020B0604020202020204" charset="0"/>
                <a:cs typeface="Chivo" panose="020B0604020202020204" charset="0"/>
              </a:rPr>
              <a:t>Function fnSearchChiTietHoaDonById:</a:t>
            </a:r>
            <a:endParaRPr sz="1800" b="1">
              <a:latin typeface="Chivo" panose="020B0604020202020204" charset="0"/>
              <a:ea typeface="Chivo" panose="020B0604020202020204" charset="0"/>
              <a:cs typeface="Chivo" panose="020B0604020202020204" charset="0"/>
            </a:endParaRPr>
          </a:p>
        </p:txBody>
      </p:sp>
      <p:sp>
        <p:nvSpPr>
          <p:cNvPr id="7" name="!!TieuDe">
            <a:extLst>
              <a:ext uri="{FF2B5EF4-FFF2-40B4-BE49-F238E27FC236}">
                <a16:creationId xmlns:a16="http://schemas.microsoft.com/office/drawing/2014/main" id="{80FC661B-8C89-9ACB-C6A2-1453C839C60E}"/>
              </a:ext>
            </a:extLst>
          </p:cNvPr>
          <p:cNvSpPr txBox="1">
            <a:spLocks noGrp="1"/>
          </p:cNvSpPr>
          <p:nvPr/>
        </p:nvSpPr>
        <p:spPr>
          <a:xfrm>
            <a:off x="-18167394" y="2402854"/>
            <a:ext cx="7458145" cy="626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latin typeface="Chivo" panose="020B0604020202020204" charset="0"/>
                <a:ea typeface="Chivo" panose="020B0604020202020204" charset="0"/>
                <a:cs typeface="Chivo" panose="020B0604020202020204" charset="0"/>
              </a:rPr>
              <a:t>Function fnGetPhuThu:</a:t>
            </a:r>
            <a:endParaRPr sz="1800" b="1">
              <a:latin typeface="Chivo" panose="020B0604020202020204" charset="0"/>
              <a:ea typeface="Chivo" panose="020B0604020202020204" charset="0"/>
              <a:cs typeface="Chivo" panose="020B060402020202020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8B7B2AA-15A3-2437-BB49-179F597095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75167" y="761439"/>
            <a:ext cx="5707875" cy="15698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CE1CE3E-DC87-5C5E-74CE-3AFEA36E76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2891791" y="2914501"/>
            <a:ext cx="4317552" cy="1642259"/>
          </a:xfrm>
          <a:prstGeom prst="rect">
            <a:avLst/>
          </a:prstGeom>
        </p:spPr>
      </p:pic>
      <p:sp>
        <p:nvSpPr>
          <p:cNvPr id="10" name="!!TieuDe">
            <a:extLst>
              <a:ext uri="{FF2B5EF4-FFF2-40B4-BE49-F238E27FC236}">
                <a16:creationId xmlns:a16="http://schemas.microsoft.com/office/drawing/2014/main" id="{8D2E7D74-F4C4-81C5-3643-2840D60B6C22}"/>
              </a:ext>
            </a:extLst>
          </p:cNvPr>
          <p:cNvSpPr txBox="1">
            <a:spLocks noGrp="1"/>
          </p:cNvSpPr>
          <p:nvPr/>
        </p:nvSpPr>
        <p:spPr>
          <a:xfrm>
            <a:off x="16601904" y="281596"/>
            <a:ext cx="7458145" cy="626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latin typeface="Chivo" panose="020B0604020202020204" charset="0"/>
                <a:ea typeface="Chivo" panose="020B0604020202020204" charset="0"/>
                <a:cs typeface="Chivo" panose="020B0604020202020204" charset="0"/>
              </a:rPr>
              <a:t>Function fnSearchChiTietHoaDonById:</a:t>
            </a:r>
            <a:endParaRPr sz="1800" b="1">
              <a:latin typeface="Chivo" panose="020B0604020202020204" charset="0"/>
              <a:ea typeface="Chivo" panose="020B0604020202020204" charset="0"/>
              <a:cs typeface="Chivo" panose="020B0604020202020204" charset="0"/>
            </a:endParaRPr>
          </a:p>
        </p:txBody>
      </p:sp>
      <p:sp>
        <p:nvSpPr>
          <p:cNvPr id="11" name="!!TieuDe">
            <a:extLst>
              <a:ext uri="{FF2B5EF4-FFF2-40B4-BE49-F238E27FC236}">
                <a16:creationId xmlns:a16="http://schemas.microsoft.com/office/drawing/2014/main" id="{915A07A6-7F46-A710-90BE-5FB35EDC8D1B}"/>
              </a:ext>
            </a:extLst>
          </p:cNvPr>
          <p:cNvSpPr txBox="1">
            <a:spLocks noGrp="1"/>
          </p:cNvSpPr>
          <p:nvPr/>
        </p:nvSpPr>
        <p:spPr>
          <a:xfrm>
            <a:off x="-14462087" y="2402854"/>
            <a:ext cx="7458145" cy="626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latin typeface="Chivo" panose="020B0604020202020204" charset="0"/>
                <a:ea typeface="Chivo" panose="020B0604020202020204" charset="0"/>
                <a:cs typeface="Chivo" panose="020B0604020202020204" charset="0"/>
              </a:rPr>
              <a:t>Function fnGetPhuThu:</a:t>
            </a:r>
            <a:endParaRPr sz="1800" b="1">
              <a:latin typeface="Chivo" panose="020B0604020202020204" charset="0"/>
              <a:ea typeface="Chivo" panose="020B0604020202020204" charset="0"/>
              <a:cs typeface="Chiv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5009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305334D-E7C8-79B1-B59C-55B03AB7D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0962" y="761439"/>
            <a:ext cx="5707875" cy="15698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707E47E-337C-7896-7AC7-C73783A053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103" y="2914501"/>
            <a:ext cx="4317552" cy="1642259"/>
          </a:xfrm>
          <a:prstGeom prst="rect">
            <a:avLst/>
          </a:prstGeom>
        </p:spPr>
      </p:pic>
      <p:sp>
        <p:nvSpPr>
          <p:cNvPr id="2" name="!!TieuDe">
            <a:extLst>
              <a:ext uri="{FF2B5EF4-FFF2-40B4-BE49-F238E27FC236}">
                <a16:creationId xmlns:a16="http://schemas.microsoft.com/office/drawing/2014/main" id="{2A3D4746-3991-F056-5462-2804F3C4EA0A}"/>
              </a:ext>
            </a:extLst>
          </p:cNvPr>
          <p:cNvSpPr txBox="1">
            <a:spLocks noGrp="1"/>
          </p:cNvSpPr>
          <p:nvPr/>
        </p:nvSpPr>
        <p:spPr>
          <a:xfrm>
            <a:off x="1287699" y="281596"/>
            <a:ext cx="7458145" cy="626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latin typeface="Chivo" panose="020B0604020202020204" charset="0"/>
                <a:ea typeface="Chivo" panose="020B0604020202020204" charset="0"/>
                <a:cs typeface="Chivo" panose="020B0604020202020204" charset="0"/>
              </a:rPr>
              <a:t>Function fnSearchChiTietHoaDonById:</a:t>
            </a:r>
            <a:endParaRPr sz="1800" b="1">
              <a:latin typeface="Chivo" panose="020B0604020202020204" charset="0"/>
              <a:ea typeface="Chivo" panose="020B0604020202020204" charset="0"/>
              <a:cs typeface="Chivo" panose="020B0604020202020204" charset="0"/>
            </a:endParaRPr>
          </a:p>
        </p:txBody>
      </p:sp>
      <p:sp>
        <p:nvSpPr>
          <p:cNvPr id="4" name="!!TieuDe">
            <a:extLst>
              <a:ext uri="{FF2B5EF4-FFF2-40B4-BE49-F238E27FC236}">
                <a16:creationId xmlns:a16="http://schemas.microsoft.com/office/drawing/2014/main" id="{07BE82A1-9DEE-2E26-2ABC-C0108DC0361E}"/>
              </a:ext>
            </a:extLst>
          </p:cNvPr>
          <p:cNvSpPr txBox="1">
            <a:spLocks noGrp="1"/>
          </p:cNvSpPr>
          <p:nvPr/>
        </p:nvSpPr>
        <p:spPr>
          <a:xfrm>
            <a:off x="-1056194" y="2402854"/>
            <a:ext cx="7458145" cy="626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latin typeface="Chivo" panose="020B0604020202020204" charset="0"/>
                <a:ea typeface="Chivo" panose="020B0604020202020204" charset="0"/>
                <a:cs typeface="Chivo" panose="020B0604020202020204" charset="0"/>
              </a:rPr>
              <a:t>Function fnGetPhuThu:</a:t>
            </a:r>
            <a:endParaRPr sz="1800" b="1">
              <a:latin typeface="Chivo" panose="020B0604020202020204" charset="0"/>
              <a:ea typeface="Chivo" panose="020B0604020202020204" charset="0"/>
              <a:cs typeface="Chivo" panose="020B060402020202020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54A92D-7DDA-57D5-8784-54369FA9DF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1557967" y="704685"/>
            <a:ext cx="5860288" cy="19051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71FBCF-70DC-8B0D-9155-5783019955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37701" y="3157427"/>
            <a:ext cx="5955526" cy="1585097"/>
          </a:xfrm>
          <a:prstGeom prst="rect">
            <a:avLst/>
          </a:prstGeom>
        </p:spPr>
      </p:pic>
      <p:sp>
        <p:nvSpPr>
          <p:cNvPr id="8" name="!!TieuDe">
            <a:extLst>
              <a:ext uri="{FF2B5EF4-FFF2-40B4-BE49-F238E27FC236}">
                <a16:creationId xmlns:a16="http://schemas.microsoft.com/office/drawing/2014/main" id="{4D3AA053-2E36-0191-7CB0-04B6E3C0286A}"/>
              </a:ext>
            </a:extLst>
          </p:cNvPr>
          <p:cNvSpPr txBox="1">
            <a:spLocks noGrp="1"/>
          </p:cNvSpPr>
          <p:nvPr/>
        </p:nvSpPr>
        <p:spPr>
          <a:xfrm>
            <a:off x="12675704" y="2609850"/>
            <a:ext cx="7458145" cy="626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latin typeface="Chivo" panose="020B0604020202020204" charset="0"/>
                <a:ea typeface="Chivo" panose="020B0604020202020204" charset="0"/>
                <a:cs typeface="Chivo" panose="020B0604020202020204" charset="0"/>
              </a:rPr>
              <a:t>Function fnTinhTienDonHangTheoMaBan:</a:t>
            </a:r>
            <a:endParaRPr sz="1800" b="1">
              <a:latin typeface="Chivo" panose="020B0604020202020204" charset="0"/>
              <a:ea typeface="Chivo" panose="020B0604020202020204" charset="0"/>
              <a:cs typeface="Chivo" panose="020B0604020202020204" charset="0"/>
            </a:endParaRPr>
          </a:p>
        </p:txBody>
      </p:sp>
      <p:sp>
        <p:nvSpPr>
          <p:cNvPr id="9" name="!!TieuDe">
            <a:extLst>
              <a:ext uri="{FF2B5EF4-FFF2-40B4-BE49-F238E27FC236}">
                <a16:creationId xmlns:a16="http://schemas.microsoft.com/office/drawing/2014/main" id="{13629A71-9AE8-33A2-AF20-C686876892FA}"/>
              </a:ext>
            </a:extLst>
          </p:cNvPr>
          <p:cNvSpPr txBox="1">
            <a:spLocks noGrp="1"/>
          </p:cNvSpPr>
          <p:nvPr/>
        </p:nvSpPr>
        <p:spPr>
          <a:xfrm>
            <a:off x="-12250300" y="157108"/>
            <a:ext cx="7458145" cy="626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latin typeface="Chivo" panose="020B0604020202020204" charset="0"/>
                <a:ea typeface="Chivo" panose="020B0604020202020204" charset="0"/>
                <a:cs typeface="Chivo" panose="020B0604020202020204" charset="0"/>
              </a:rPr>
              <a:t>Store procedure spApDungCoupon:</a:t>
            </a:r>
            <a:endParaRPr sz="1800" b="1">
              <a:latin typeface="Chivo" panose="020B0604020202020204" charset="0"/>
              <a:ea typeface="Chivo" panose="020B0604020202020204" charset="0"/>
              <a:cs typeface="Chiv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06024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E4810C1-437A-1825-3072-EA60116AC3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0404" y="2840853"/>
            <a:ext cx="5860288" cy="190516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0D8ABD0-B19B-2C70-1BD3-D49F9998A4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225" y="660717"/>
            <a:ext cx="5955526" cy="158509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AC1E526-77E4-727B-B3DC-5219D69A93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014704" y="761439"/>
            <a:ext cx="5707875" cy="15698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BD540B8-25C4-63FA-6199-F5998E1A57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996652" y="2914501"/>
            <a:ext cx="4317552" cy="1642259"/>
          </a:xfrm>
          <a:prstGeom prst="rect">
            <a:avLst/>
          </a:prstGeom>
        </p:spPr>
      </p:pic>
      <p:sp>
        <p:nvSpPr>
          <p:cNvPr id="6" name="!!TieuDe">
            <a:extLst>
              <a:ext uri="{FF2B5EF4-FFF2-40B4-BE49-F238E27FC236}">
                <a16:creationId xmlns:a16="http://schemas.microsoft.com/office/drawing/2014/main" id="{C92F7725-C6B1-D31F-B99D-D950A662F981}"/>
              </a:ext>
            </a:extLst>
          </p:cNvPr>
          <p:cNvSpPr txBox="1">
            <a:spLocks noGrp="1"/>
          </p:cNvSpPr>
          <p:nvPr/>
        </p:nvSpPr>
        <p:spPr>
          <a:xfrm>
            <a:off x="-13787967" y="281596"/>
            <a:ext cx="7458145" cy="626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latin typeface="Chivo" panose="020B0604020202020204" charset="0"/>
                <a:ea typeface="Chivo" panose="020B0604020202020204" charset="0"/>
                <a:cs typeface="Chivo" panose="020B0604020202020204" charset="0"/>
              </a:rPr>
              <a:t>Function fnSearchChiTietHoaDonById:</a:t>
            </a:r>
            <a:endParaRPr sz="1800" b="1">
              <a:latin typeface="Chivo" panose="020B0604020202020204" charset="0"/>
              <a:ea typeface="Chivo" panose="020B0604020202020204" charset="0"/>
              <a:cs typeface="Chivo" panose="020B0604020202020204" charset="0"/>
            </a:endParaRPr>
          </a:p>
        </p:txBody>
      </p:sp>
      <p:sp>
        <p:nvSpPr>
          <p:cNvPr id="7" name="!!TieuDe">
            <a:extLst>
              <a:ext uri="{FF2B5EF4-FFF2-40B4-BE49-F238E27FC236}">
                <a16:creationId xmlns:a16="http://schemas.microsoft.com/office/drawing/2014/main" id="{68360E06-D126-7F54-39DB-AF39CAEC6AED}"/>
              </a:ext>
            </a:extLst>
          </p:cNvPr>
          <p:cNvSpPr txBox="1">
            <a:spLocks noGrp="1"/>
          </p:cNvSpPr>
          <p:nvPr/>
        </p:nvSpPr>
        <p:spPr>
          <a:xfrm>
            <a:off x="19426356" y="2402854"/>
            <a:ext cx="7458145" cy="626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latin typeface="Chivo" panose="020B0604020202020204" charset="0"/>
                <a:ea typeface="Chivo" panose="020B0604020202020204" charset="0"/>
                <a:cs typeface="Chivo" panose="020B0604020202020204" charset="0"/>
              </a:rPr>
              <a:t>Function fnGetPhuThu:</a:t>
            </a:r>
            <a:endParaRPr sz="1800" b="1">
              <a:latin typeface="Chivo" panose="020B0604020202020204" charset="0"/>
              <a:ea typeface="Chivo" panose="020B0604020202020204" charset="0"/>
              <a:cs typeface="Chivo" panose="020B0604020202020204" charset="0"/>
            </a:endParaRPr>
          </a:p>
        </p:txBody>
      </p:sp>
      <p:sp>
        <p:nvSpPr>
          <p:cNvPr id="8" name="!!TieuDe">
            <a:extLst>
              <a:ext uri="{FF2B5EF4-FFF2-40B4-BE49-F238E27FC236}">
                <a16:creationId xmlns:a16="http://schemas.microsoft.com/office/drawing/2014/main" id="{46261F27-D78F-7D94-F7E0-8885EDF8F2C1}"/>
              </a:ext>
            </a:extLst>
          </p:cNvPr>
          <p:cNvSpPr txBox="1">
            <a:spLocks noGrp="1"/>
          </p:cNvSpPr>
          <p:nvPr/>
        </p:nvSpPr>
        <p:spPr>
          <a:xfrm>
            <a:off x="-913069" y="150143"/>
            <a:ext cx="7458145" cy="626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latin typeface="Chivo" panose="020B0604020202020204" charset="0"/>
                <a:ea typeface="Chivo" panose="020B0604020202020204" charset="0"/>
                <a:cs typeface="Chivo" panose="020B0604020202020204" charset="0"/>
              </a:rPr>
              <a:t>Function fnTinhTienDonHangTheoMaBan:</a:t>
            </a:r>
            <a:endParaRPr sz="1800" b="1">
              <a:latin typeface="Chivo" panose="020B0604020202020204" charset="0"/>
              <a:ea typeface="Chivo" panose="020B0604020202020204" charset="0"/>
              <a:cs typeface="Chivo" panose="020B0604020202020204" charset="0"/>
            </a:endParaRPr>
          </a:p>
        </p:txBody>
      </p:sp>
      <p:sp>
        <p:nvSpPr>
          <p:cNvPr id="9" name="!!TieuDe">
            <a:extLst>
              <a:ext uri="{FF2B5EF4-FFF2-40B4-BE49-F238E27FC236}">
                <a16:creationId xmlns:a16="http://schemas.microsoft.com/office/drawing/2014/main" id="{5737C33C-CF2A-47A2-8B3D-4297AE641C5F}"/>
              </a:ext>
            </a:extLst>
          </p:cNvPr>
          <p:cNvSpPr txBox="1">
            <a:spLocks noGrp="1"/>
          </p:cNvSpPr>
          <p:nvPr/>
        </p:nvSpPr>
        <p:spPr>
          <a:xfrm>
            <a:off x="918462" y="2271497"/>
            <a:ext cx="7458145" cy="626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latin typeface="Chivo" panose="020B0604020202020204" charset="0"/>
                <a:ea typeface="Chivo" panose="020B0604020202020204" charset="0"/>
                <a:cs typeface="Chivo" panose="020B0604020202020204" charset="0"/>
              </a:rPr>
              <a:t>Stored procedure spApDungCoupon:</a:t>
            </a:r>
            <a:endParaRPr sz="1800" b="1">
              <a:latin typeface="Chivo" panose="020B0604020202020204" charset="0"/>
              <a:ea typeface="Chivo" panose="020B0604020202020204" charset="0"/>
              <a:cs typeface="Chivo" panose="020B060402020202020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A3349C5-0F89-EE00-5D64-5B86242962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77334" y="-11893222"/>
            <a:ext cx="4989329" cy="4121886"/>
          </a:xfrm>
          <a:prstGeom prst="rect">
            <a:avLst/>
          </a:prstGeom>
        </p:spPr>
      </p:pic>
      <p:sp>
        <p:nvSpPr>
          <p:cNvPr id="11" name="!!TieuDe">
            <a:extLst>
              <a:ext uri="{FF2B5EF4-FFF2-40B4-BE49-F238E27FC236}">
                <a16:creationId xmlns:a16="http://schemas.microsoft.com/office/drawing/2014/main" id="{6FA938BE-8642-6EFC-BB71-7BC241336B9D}"/>
              </a:ext>
            </a:extLst>
          </p:cNvPr>
          <p:cNvSpPr txBox="1">
            <a:spLocks noGrp="1"/>
          </p:cNvSpPr>
          <p:nvPr/>
        </p:nvSpPr>
        <p:spPr>
          <a:xfrm>
            <a:off x="842927" y="-12374142"/>
            <a:ext cx="7458145" cy="626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latin typeface="Chivo" panose="020B0604020202020204" charset="0"/>
                <a:ea typeface="Chivo" panose="020B0604020202020204" charset="0"/>
                <a:cs typeface="Chivo" panose="020B0604020202020204" charset="0"/>
              </a:rPr>
              <a:t>Store procedure spThanhToan:</a:t>
            </a:r>
            <a:endParaRPr sz="1800" b="1">
              <a:latin typeface="Chivo" panose="020B0604020202020204" charset="0"/>
              <a:ea typeface="Chivo" panose="020B0604020202020204" charset="0"/>
              <a:cs typeface="Chiv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02945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AC1E526-77E4-727B-B3DC-5219D69A93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014704" y="761439"/>
            <a:ext cx="5707875" cy="15698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BD540B8-25C4-63FA-6199-F5998E1A57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96652" y="2914501"/>
            <a:ext cx="4317552" cy="1642259"/>
          </a:xfrm>
          <a:prstGeom prst="rect">
            <a:avLst/>
          </a:prstGeom>
        </p:spPr>
      </p:pic>
      <p:sp>
        <p:nvSpPr>
          <p:cNvPr id="6" name="!!TieuDe">
            <a:extLst>
              <a:ext uri="{FF2B5EF4-FFF2-40B4-BE49-F238E27FC236}">
                <a16:creationId xmlns:a16="http://schemas.microsoft.com/office/drawing/2014/main" id="{C92F7725-C6B1-D31F-B99D-D950A662F981}"/>
              </a:ext>
            </a:extLst>
          </p:cNvPr>
          <p:cNvSpPr txBox="1">
            <a:spLocks noGrp="1"/>
          </p:cNvSpPr>
          <p:nvPr/>
        </p:nvSpPr>
        <p:spPr>
          <a:xfrm>
            <a:off x="-13787967" y="281596"/>
            <a:ext cx="7458145" cy="626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latin typeface="Chivo" panose="020B0604020202020204" charset="0"/>
                <a:ea typeface="Chivo" panose="020B0604020202020204" charset="0"/>
                <a:cs typeface="Chivo" panose="020B0604020202020204" charset="0"/>
              </a:rPr>
              <a:t>Function fnSearchChiTietHoaDonById:</a:t>
            </a:r>
            <a:endParaRPr sz="1800" b="1">
              <a:latin typeface="Chivo" panose="020B0604020202020204" charset="0"/>
              <a:ea typeface="Chivo" panose="020B0604020202020204" charset="0"/>
              <a:cs typeface="Chivo" panose="020B0604020202020204" charset="0"/>
            </a:endParaRPr>
          </a:p>
        </p:txBody>
      </p:sp>
      <p:sp>
        <p:nvSpPr>
          <p:cNvPr id="7" name="!!TieuDe">
            <a:extLst>
              <a:ext uri="{FF2B5EF4-FFF2-40B4-BE49-F238E27FC236}">
                <a16:creationId xmlns:a16="http://schemas.microsoft.com/office/drawing/2014/main" id="{68360E06-D126-7F54-39DB-AF39CAEC6AED}"/>
              </a:ext>
            </a:extLst>
          </p:cNvPr>
          <p:cNvSpPr txBox="1">
            <a:spLocks noGrp="1"/>
          </p:cNvSpPr>
          <p:nvPr/>
        </p:nvSpPr>
        <p:spPr>
          <a:xfrm>
            <a:off x="19426356" y="2402854"/>
            <a:ext cx="7458145" cy="626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latin typeface="Chivo" panose="020B0604020202020204" charset="0"/>
                <a:ea typeface="Chivo" panose="020B0604020202020204" charset="0"/>
                <a:cs typeface="Chivo" panose="020B0604020202020204" charset="0"/>
              </a:rPr>
              <a:t>Function fnGetPhuThu:</a:t>
            </a:r>
            <a:endParaRPr sz="1800" b="1">
              <a:latin typeface="Chivo" panose="020B0604020202020204" charset="0"/>
              <a:ea typeface="Chivo" panose="020B0604020202020204" charset="0"/>
              <a:cs typeface="Chivo" panose="020B0604020202020204" charset="0"/>
            </a:endParaRPr>
          </a:p>
        </p:txBody>
      </p:sp>
      <p:sp>
        <p:nvSpPr>
          <p:cNvPr id="9" name="!!TieuDe">
            <a:extLst>
              <a:ext uri="{FF2B5EF4-FFF2-40B4-BE49-F238E27FC236}">
                <a16:creationId xmlns:a16="http://schemas.microsoft.com/office/drawing/2014/main" id="{5737C33C-CF2A-47A2-8B3D-4297AE641C5F}"/>
              </a:ext>
            </a:extLst>
          </p:cNvPr>
          <p:cNvSpPr txBox="1">
            <a:spLocks noGrp="1"/>
          </p:cNvSpPr>
          <p:nvPr/>
        </p:nvSpPr>
        <p:spPr>
          <a:xfrm>
            <a:off x="-983307" y="448344"/>
            <a:ext cx="7458145" cy="626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latin typeface="Chivo" panose="020B0604020202020204" charset="0"/>
                <a:ea typeface="Chivo" panose="020B0604020202020204" charset="0"/>
                <a:cs typeface="Chivo" panose="020B0604020202020204" charset="0"/>
              </a:rPr>
              <a:t>Stored procedure spApDungCoupon:</a:t>
            </a:r>
            <a:endParaRPr sz="1800" b="1">
              <a:latin typeface="Chivo" panose="020B0604020202020204" charset="0"/>
              <a:ea typeface="Chivo" panose="020B0604020202020204" charset="0"/>
              <a:cs typeface="Chivo" panose="020B060402020202020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A3349C5-0F89-EE00-5D64-5B86242962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7334" y="-11893222"/>
            <a:ext cx="4989329" cy="4121886"/>
          </a:xfrm>
          <a:prstGeom prst="rect">
            <a:avLst/>
          </a:prstGeom>
        </p:spPr>
      </p:pic>
      <p:sp>
        <p:nvSpPr>
          <p:cNvPr id="11" name="!!TieuDe">
            <a:extLst>
              <a:ext uri="{FF2B5EF4-FFF2-40B4-BE49-F238E27FC236}">
                <a16:creationId xmlns:a16="http://schemas.microsoft.com/office/drawing/2014/main" id="{6FA938BE-8642-6EFC-BB71-7BC241336B9D}"/>
              </a:ext>
            </a:extLst>
          </p:cNvPr>
          <p:cNvSpPr txBox="1">
            <a:spLocks noGrp="1"/>
          </p:cNvSpPr>
          <p:nvPr/>
        </p:nvSpPr>
        <p:spPr>
          <a:xfrm>
            <a:off x="842927" y="-12374142"/>
            <a:ext cx="7458145" cy="626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latin typeface="Chivo" panose="020B0604020202020204" charset="0"/>
                <a:ea typeface="Chivo" panose="020B0604020202020204" charset="0"/>
                <a:cs typeface="Chivo" panose="020B0604020202020204" charset="0"/>
              </a:rPr>
              <a:t>Store procedure spThanhToan:</a:t>
            </a:r>
            <a:endParaRPr sz="1800" b="1">
              <a:latin typeface="Chivo" panose="020B0604020202020204" charset="0"/>
              <a:ea typeface="Chivo" panose="020B0604020202020204" charset="0"/>
              <a:cs typeface="Chivo" panose="020B060402020202020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2A103E7-E731-6719-943A-0097A008B1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901" y="1107455"/>
            <a:ext cx="7077867" cy="3614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44118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DD521446-426A-6B65-5616-30F37F965A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394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Google Shape;1346;p37">
            <a:extLst>
              <a:ext uri="{FF2B5EF4-FFF2-40B4-BE49-F238E27FC236}">
                <a16:creationId xmlns:a16="http://schemas.microsoft.com/office/drawing/2014/main" id="{E17ADA6E-084C-B810-D522-5EC040A64D4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568200" y="4676337"/>
            <a:ext cx="5781300" cy="46716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tx1"/>
                </a:solidFill>
                <a:latin typeface="Chivo" panose="020B0604020202020204" charset="0"/>
                <a:ea typeface="Chivo" panose="020B0604020202020204" charset="0"/>
                <a:cs typeface="Chivo" panose="020B0604020202020204" charset="0"/>
              </a:rPr>
              <a:t>Sơ đồ mức quan niệm (ERD): </a:t>
            </a:r>
            <a:endParaRPr sz="2000">
              <a:solidFill>
                <a:schemeClr val="tx1"/>
              </a:solidFill>
              <a:latin typeface="Chivo" panose="020B0604020202020204" charset="0"/>
              <a:ea typeface="Chivo" panose="020B0604020202020204" charset="0"/>
              <a:cs typeface="Chiv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0652674"/>
      </p:ext>
    </p:extLst>
  </p:cSld>
  <p:clrMapOvr>
    <a:masterClrMapping/>
  </p:clrMapOvr>
  <p:transition spd="slow">
    <p:cover/>
  </p:transition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139231A-B4B6-9E9A-EAB0-A2E2B183E2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7334" y="638028"/>
            <a:ext cx="4989329" cy="4121886"/>
          </a:xfrm>
          <a:prstGeom prst="rect">
            <a:avLst/>
          </a:prstGeom>
        </p:spPr>
      </p:pic>
      <p:sp>
        <p:nvSpPr>
          <p:cNvPr id="2" name="!!TieuDe">
            <a:extLst>
              <a:ext uri="{FF2B5EF4-FFF2-40B4-BE49-F238E27FC236}">
                <a16:creationId xmlns:a16="http://schemas.microsoft.com/office/drawing/2014/main" id="{1BE725A3-0EF7-53BC-D915-343636826E65}"/>
              </a:ext>
            </a:extLst>
          </p:cNvPr>
          <p:cNvSpPr txBox="1">
            <a:spLocks noGrp="1"/>
          </p:cNvSpPr>
          <p:nvPr/>
        </p:nvSpPr>
        <p:spPr>
          <a:xfrm>
            <a:off x="842927" y="157108"/>
            <a:ext cx="7458145" cy="626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latin typeface="Chivo" panose="020B0604020202020204" charset="0"/>
                <a:ea typeface="Chivo" panose="020B0604020202020204" charset="0"/>
                <a:cs typeface="Chivo" panose="020B0604020202020204" charset="0"/>
              </a:rPr>
              <a:t>Stored procedure spThanhToan:</a:t>
            </a:r>
            <a:endParaRPr sz="1800" b="1">
              <a:latin typeface="Chivo" panose="020B0604020202020204" charset="0"/>
              <a:ea typeface="Chivo" panose="020B0604020202020204" charset="0"/>
              <a:cs typeface="Chivo" panose="020B060402020202020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CE2048-AFC1-084D-88EC-33E094A120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160402" y="704685"/>
            <a:ext cx="5860288" cy="190516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A78B49F-A5A5-03C6-E6BF-B0A298F1C8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36273" y="3157427"/>
            <a:ext cx="5955526" cy="1585097"/>
          </a:xfrm>
          <a:prstGeom prst="rect">
            <a:avLst/>
          </a:prstGeom>
        </p:spPr>
      </p:pic>
      <p:sp>
        <p:nvSpPr>
          <p:cNvPr id="6" name="!!TieuDe">
            <a:extLst>
              <a:ext uri="{FF2B5EF4-FFF2-40B4-BE49-F238E27FC236}">
                <a16:creationId xmlns:a16="http://schemas.microsoft.com/office/drawing/2014/main" id="{2873DD57-F62B-4A85-31DB-2BE01225F352}"/>
              </a:ext>
            </a:extLst>
          </p:cNvPr>
          <p:cNvSpPr txBox="1">
            <a:spLocks noGrp="1"/>
          </p:cNvSpPr>
          <p:nvPr/>
        </p:nvSpPr>
        <p:spPr>
          <a:xfrm>
            <a:off x="16174276" y="2609850"/>
            <a:ext cx="7458145" cy="626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latin typeface="Chivo" panose="020B0604020202020204" charset="0"/>
                <a:ea typeface="Chivo" panose="020B0604020202020204" charset="0"/>
                <a:cs typeface="Chivo" panose="020B0604020202020204" charset="0"/>
              </a:rPr>
              <a:t>Function fnTinhTienDonHangTheoMaBan:</a:t>
            </a:r>
            <a:endParaRPr sz="1800" b="1">
              <a:latin typeface="Chivo" panose="020B0604020202020204" charset="0"/>
              <a:ea typeface="Chivo" panose="020B0604020202020204" charset="0"/>
              <a:cs typeface="Chivo" panose="020B0604020202020204" charset="0"/>
            </a:endParaRPr>
          </a:p>
        </p:txBody>
      </p:sp>
      <p:sp>
        <p:nvSpPr>
          <p:cNvPr id="7" name="!!TieuDe">
            <a:extLst>
              <a:ext uri="{FF2B5EF4-FFF2-40B4-BE49-F238E27FC236}">
                <a16:creationId xmlns:a16="http://schemas.microsoft.com/office/drawing/2014/main" id="{39A4E845-5B8D-BA8B-6433-6DD0352CF604}"/>
              </a:ext>
            </a:extLst>
          </p:cNvPr>
          <p:cNvSpPr txBox="1">
            <a:spLocks noGrp="1"/>
          </p:cNvSpPr>
          <p:nvPr/>
        </p:nvSpPr>
        <p:spPr>
          <a:xfrm>
            <a:off x="-11852735" y="157108"/>
            <a:ext cx="7458145" cy="626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latin typeface="Chivo" panose="020B0604020202020204" charset="0"/>
                <a:ea typeface="Chivo" panose="020B0604020202020204" charset="0"/>
                <a:cs typeface="Chivo" panose="020B0604020202020204" charset="0"/>
              </a:rPr>
              <a:t>Store procedure spApDungCoupon:</a:t>
            </a:r>
            <a:endParaRPr sz="1800" b="1">
              <a:latin typeface="Chivo" panose="020B0604020202020204" charset="0"/>
              <a:ea typeface="Chivo" panose="020B0604020202020204" charset="0"/>
              <a:cs typeface="Chiv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72924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CA1B31E-FA4E-080A-05F2-65301B55FF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8910" y="836771"/>
            <a:ext cx="6831330" cy="3680143"/>
          </a:xfrm>
          <a:prstGeom prst="rect">
            <a:avLst/>
          </a:prstGeom>
        </p:spPr>
      </p:pic>
      <p:sp>
        <p:nvSpPr>
          <p:cNvPr id="5" name="!!TieuDe">
            <a:extLst>
              <a:ext uri="{FF2B5EF4-FFF2-40B4-BE49-F238E27FC236}">
                <a16:creationId xmlns:a16="http://schemas.microsoft.com/office/drawing/2014/main" id="{C6629AEE-4583-D1A8-F705-BE3C227D685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624648" y="263504"/>
            <a:ext cx="6286500" cy="72616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latin typeface="Chivo" panose="020B0604020202020204" charset="0"/>
                <a:ea typeface="Chivo" panose="020B0604020202020204" charset="0"/>
                <a:cs typeface="Chivo" panose="020B0604020202020204" charset="0"/>
              </a:rPr>
              <a:t>Giao diện form tiếp nhận đơn hàng</a:t>
            </a:r>
            <a:endParaRPr sz="2400" b="1">
              <a:latin typeface="Chivo" panose="020B0604020202020204" charset="0"/>
              <a:ea typeface="Chivo" panose="020B0604020202020204" charset="0"/>
              <a:cs typeface="Chivo" panose="020B060402020202020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F856F99-0ADD-69C3-9720-B02D199B23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986420" y="601946"/>
            <a:ext cx="7256145" cy="84871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2E71199-F188-C5B5-27DA-A3715BB037B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878"/>
          <a:stretch/>
        </p:blipFill>
        <p:spPr>
          <a:xfrm>
            <a:off x="14984393" y="1921671"/>
            <a:ext cx="7256144" cy="2871785"/>
          </a:xfrm>
          <a:prstGeom prst="rect">
            <a:avLst/>
          </a:prstGeom>
        </p:spPr>
      </p:pic>
      <p:sp>
        <p:nvSpPr>
          <p:cNvPr id="6" name="!!TieuDe1">
            <a:extLst>
              <a:ext uri="{FF2B5EF4-FFF2-40B4-BE49-F238E27FC236}">
                <a16:creationId xmlns:a16="http://schemas.microsoft.com/office/drawing/2014/main" id="{FA59F2BA-16C0-E623-0198-CA9DCA0D7891}"/>
              </a:ext>
            </a:extLst>
          </p:cNvPr>
          <p:cNvSpPr txBox="1">
            <a:spLocks noGrp="1"/>
          </p:cNvSpPr>
          <p:nvPr/>
        </p:nvSpPr>
        <p:spPr>
          <a:xfrm>
            <a:off x="-10880093" y="130933"/>
            <a:ext cx="5043488" cy="626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latin typeface="Chivo" panose="020B0604020202020204" charset="0"/>
                <a:ea typeface="Chivo" panose="020B0604020202020204" charset="0"/>
                <a:cs typeface="Chivo" panose="020B0604020202020204" charset="0"/>
              </a:rPr>
              <a:t>Function fnLayDanhSachTiepNhan:</a:t>
            </a:r>
            <a:endParaRPr sz="1800" b="1">
              <a:latin typeface="Chivo" panose="020B0604020202020204" charset="0"/>
              <a:ea typeface="Chivo" panose="020B0604020202020204" charset="0"/>
              <a:cs typeface="Chivo" panose="020B0604020202020204" charset="0"/>
            </a:endParaRPr>
          </a:p>
        </p:txBody>
      </p:sp>
      <p:sp>
        <p:nvSpPr>
          <p:cNvPr id="8" name="!!TieuDe1">
            <a:extLst>
              <a:ext uri="{FF2B5EF4-FFF2-40B4-BE49-F238E27FC236}">
                <a16:creationId xmlns:a16="http://schemas.microsoft.com/office/drawing/2014/main" id="{33785280-5B34-74B4-4512-3109C53B44B1}"/>
              </a:ext>
            </a:extLst>
          </p:cNvPr>
          <p:cNvSpPr txBox="1">
            <a:spLocks noGrp="1"/>
          </p:cNvSpPr>
          <p:nvPr/>
        </p:nvSpPr>
        <p:spPr>
          <a:xfrm>
            <a:off x="14809467" y="1446227"/>
            <a:ext cx="7492843" cy="626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latin typeface="Chivo" panose="020B0604020202020204" charset="0"/>
                <a:ea typeface="Chivo" panose="020B0604020202020204" charset="0"/>
                <a:cs typeface="Chivo" panose="020B0604020202020204" charset="0"/>
              </a:rPr>
              <a:t>Store procedure spChapNhanDatTruoc và spTuChoiDatTruoc:</a:t>
            </a:r>
            <a:endParaRPr sz="1800" b="1">
              <a:latin typeface="Chivo" panose="020B0604020202020204" charset="0"/>
              <a:ea typeface="Chivo" panose="020B0604020202020204" charset="0"/>
              <a:cs typeface="Chiv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8991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4094B69-385E-FE02-25A6-4DB988DA92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830" y="601946"/>
            <a:ext cx="7256145" cy="8487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3249E43-6DA1-760C-1B38-9F672B6962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878"/>
          <a:stretch/>
        </p:blipFill>
        <p:spPr>
          <a:xfrm>
            <a:off x="544831" y="1921671"/>
            <a:ext cx="7256144" cy="2871785"/>
          </a:xfrm>
          <a:prstGeom prst="rect">
            <a:avLst/>
          </a:prstGeom>
        </p:spPr>
      </p:pic>
      <p:sp>
        <p:nvSpPr>
          <p:cNvPr id="2" name="!!TieuDe1">
            <a:extLst>
              <a:ext uri="{FF2B5EF4-FFF2-40B4-BE49-F238E27FC236}">
                <a16:creationId xmlns:a16="http://schemas.microsoft.com/office/drawing/2014/main" id="{8D78CEF3-49A3-C4C3-FBE6-9DE21F962781}"/>
              </a:ext>
            </a:extLst>
          </p:cNvPr>
          <p:cNvSpPr txBox="1">
            <a:spLocks noGrp="1"/>
          </p:cNvSpPr>
          <p:nvPr/>
        </p:nvSpPr>
        <p:spPr>
          <a:xfrm>
            <a:off x="1651157" y="130933"/>
            <a:ext cx="5043488" cy="626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latin typeface="Chivo" panose="020B0604020202020204" charset="0"/>
                <a:ea typeface="Chivo" panose="020B0604020202020204" charset="0"/>
                <a:cs typeface="Chivo" panose="020B0604020202020204" charset="0"/>
              </a:rPr>
              <a:t>Function fnLayDanhSachTiepNhan:</a:t>
            </a:r>
            <a:endParaRPr sz="1800" b="1">
              <a:latin typeface="Chivo" panose="020B0604020202020204" charset="0"/>
              <a:ea typeface="Chivo" panose="020B0604020202020204" charset="0"/>
              <a:cs typeface="Chivo" panose="020B0604020202020204" charset="0"/>
            </a:endParaRPr>
          </a:p>
        </p:txBody>
      </p:sp>
      <p:sp>
        <p:nvSpPr>
          <p:cNvPr id="4" name="!!TieuDe1">
            <a:extLst>
              <a:ext uri="{FF2B5EF4-FFF2-40B4-BE49-F238E27FC236}">
                <a16:creationId xmlns:a16="http://schemas.microsoft.com/office/drawing/2014/main" id="{0D25D4DD-BCE1-3348-2243-18F27F2CAE9A}"/>
              </a:ext>
            </a:extLst>
          </p:cNvPr>
          <p:cNvSpPr txBox="1">
            <a:spLocks noGrp="1"/>
          </p:cNvSpPr>
          <p:nvPr/>
        </p:nvSpPr>
        <p:spPr>
          <a:xfrm>
            <a:off x="544830" y="1438276"/>
            <a:ext cx="7492843" cy="626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latin typeface="Chivo" panose="020B0604020202020204" charset="0"/>
                <a:ea typeface="Chivo" panose="020B0604020202020204" charset="0"/>
                <a:cs typeface="Chivo" panose="020B0604020202020204" charset="0"/>
              </a:rPr>
              <a:t>Stored procedure spChapNhanDatTruoc và spTuChoiDatTruoc:</a:t>
            </a:r>
            <a:endParaRPr sz="1800" b="1">
              <a:latin typeface="Chivo" panose="020B0604020202020204" charset="0"/>
              <a:ea typeface="Chivo" panose="020B0604020202020204" charset="0"/>
              <a:cs typeface="Chiv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20985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A102E73-2D0B-6848-9293-493D483327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243" y="728663"/>
            <a:ext cx="7408448" cy="3936206"/>
          </a:xfrm>
          <a:prstGeom prst="rect">
            <a:avLst/>
          </a:prstGeom>
        </p:spPr>
      </p:pic>
      <p:sp>
        <p:nvSpPr>
          <p:cNvPr id="16" name="!!TieuDe">
            <a:extLst>
              <a:ext uri="{FF2B5EF4-FFF2-40B4-BE49-F238E27FC236}">
                <a16:creationId xmlns:a16="http://schemas.microsoft.com/office/drawing/2014/main" id="{971F9F82-3675-9D2A-2D8F-B80C7C130F7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28750" y="184923"/>
            <a:ext cx="6286500" cy="72616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latin typeface="Chivo" panose="020B0604020202020204" charset="0"/>
                <a:ea typeface="Chivo" panose="020B0604020202020204" charset="0"/>
                <a:cs typeface="Chivo" panose="020B0604020202020204" charset="0"/>
              </a:rPr>
              <a:t>Giao diện form huỷ đơn hàng</a:t>
            </a:r>
            <a:endParaRPr sz="2400" b="1">
              <a:latin typeface="Chivo" panose="020B0604020202020204" charset="0"/>
              <a:ea typeface="Chivo" panose="020B0604020202020204" charset="0"/>
              <a:cs typeface="Chivo" panose="020B060402020202020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6B88013-A98C-A584-4589-DB60434385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089154" y="361758"/>
            <a:ext cx="4937997" cy="200002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EFD6748-90A4-FD05-A652-EA4F1B9D1D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92811" y="2571751"/>
            <a:ext cx="6362096" cy="2209992"/>
          </a:xfrm>
          <a:prstGeom prst="rect">
            <a:avLst/>
          </a:prstGeom>
        </p:spPr>
      </p:pic>
      <p:sp>
        <p:nvSpPr>
          <p:cNvPr id="4" name="!!TieuDe">
            <a:extLst>
              <a:ext uri="{FF2B5EF4-FFF2-40B4-BE49-F238E27FC236}">
                <a16:creationId xmlns:a16="http://schemas.microsoft.com/office/drawing/2014/main" id="{A938BCD5-B8A3-5F73-54C6-B46B92D5E41D}"/>
              </a:ext>
            </a:extLst>
          </p:cNvPr>
          <p:cNvSpPr txBox="1">
            <a:spLocks noGrp="1"/>
          </p:cNvSpPr>
          <p:nvPr/>
        </p:nvSpPr>
        <p:spPr>
          <a:xfrm>
            <a:off x="-8055229" y="1048676"/>
            <a:ext cx="2771774" cy="626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latin typeface="Chivo" panose="020B0604020202020204" charset="0"/>
                <a:ea typeface="Chivo" panose="020B0604020202020204" charset="0"/>
                <a:cs typeface="Chivo" panose="020B0604020202020204" charset="0"/>
              </a:rPr>
              <a:t>Function fnLayDanhSachDaTiepNhan:</a:t>
            </a:r>
            <a:endParaRPr sz="1800" b="1">
              <a:latin typeface="Chivo" panose="020B0604020202020204" charset="0"/>
              <a:ea typeface="Chivo" panose="020B0604020202020204" charset="0"/>
              <a:cs typeface="Chivo" panose="020B0604020202020204" charset="0"/>
            </a:endParaRPr>
          </a:p>
        </p:txBody>
      </p:sp>
      <p:sp>
        <p:nvSpPr>
          <p:cNvPr id="5" name="!!TieuDe">
            <a:extLst>
              <a:ext uri="{FF2B5EF4-FFF2-40B4-BE49-F238E27FC236}">
                <a16:creationId xmlns:a16="http://schemas.microsoft.com/office/drawing/2014/main" id="{6F58E5CE-9F88-FA5A-DCAE-2F770BF05950}"/>
              </a:ext>
            </a:extLst>
          </p:cNvPr>
          <p:cNvSpPr txBox="1">
            <a:spLocks noGrp="1"/>
          </p:cNvSpPr>
          <p:nvPr/>
        </p:nvSpPr>
        <p:spPr>
          <a:xfrm>
            <a:off x="14161578" y="3258670"/>
            <a:ext cx="2093119" cy="626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latin typeface="Chivo" panose="020B0604020202020204" charset="0"/>
                <a:ea typeface="Chivo" panose="020B0604020202020204" charset="0"/>
                <a:cs typeface="Chivo" panose="020B0604020202020204" charset="0"/>
              </a:rPr>
              <a:t>Store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latin typeface="Chivo" panose="020B0604020202020204" charset="0"/>
                <a:ea typeface="Chivo" panose="020B0604020202020204" charset="0"/>
                <a:cs typeface="Chivo" panose="020B0604020202020204" charset="0"/>
              </a:rPr>
              <a:t>procedure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latin typeface="Chivo" panose="020B0604020202020204" charset="0"/>
                <a:ea typeface="Chivo" panose="020B0604020202020204" charset="0"/>
                <a:cs typeface="Chivo" panose="020B0604020202020204" charset="0"/>
              </a:rPr>
              <a:t>spHuyDatTruoc: </a:t>
            </a:r>
            <a:endParaRPr sz="1800" b="1">
              <a:latin typeface="Chivo" panose="020B0604020202020204" charset="0"/>
              <a:ea typeface="Chivo" panose="020B0604020202020204" charset="0"/>
              <a:cs typeface="Chiv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5250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D5A4490-C064-BF9F-092C-25F28ED15B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963" y="361758"/>
            <a:ext cx="4937997" cy="20000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BE14006-DA73-2B55-9CE0-2B6C6AF10D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9840" y="2571751"/>
            <a:ext cx="6362096" cy="2209992"/>
          </a:xfrm>
          <a:prstGeom prst="rect">
            <a:avLst/>
          </a:prstGeom>
        </p:spPr>
      </p:pic>
      <p:sp>
        <p:nvSpPr>
          <p:cNvPr id="2" name="!!TieuDe">
            <a:extLst>
              <a:ext uri="{FF2B5EF4-FFF2-40B4-BE49-F238E27FC236}">
                <a16:creationId xmlns:a16="http://schemas.microsoft.com/office/drawing/2014/main" id="{63311337-96F3-BCCD-6B3B-BCF01BB5450A}"/>
              </a:ext>
            </a:extLst>
          </p:cNvPr>
          <p:cNvSpPr txBox="1">
            <a:spLocks noGrp="1"/>
          </p:cNvSpPr>
          <p:nvPr/>
        </p:nvSpPr>
        <p:spPr>
          <a:xfrm>
            <a:off x="5490888" y="1048676"/>
            <a:ext cx="2771774" cy="626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latin typeface="Chivo" panose="020B0604020202020204" charset="0"/>
                <a:ea typeface="Chivo" panose="020B0604020202020204" charset="0"/>
                <a:cs typeface="Chivo" panose="020B0604020202020204" charset="0"/>
              </a:rPr>
              <a:t>Function fnLayDanhSachDaTiepNhan:</a:t>
            </a:r>
            <a:endParaRPr sz="1800" b="1">
              <a:latin typeface="Chivo" panose="020B0604020202020204" charset="0"/>
              <a:ea typeface="Chivo" panose="020B0604020202020204" charset="0"/>
              <a:cs typeface="Chivo" panose="020B0604020202020204" charset="0"/>
            </a:endParaRPr>
          </a:p>
        </p:txBody>
      </p:sp>
      <p:sp>
        <p:nvSpPr>
          <p:cNvPr id="3" name="!!TieuDe">
            <a:extLst>
              <a:ext uri="{FF2B5EF4-FFF2-40B4-BE49-F238E27FC236}">
                <a16:creationId xmlns:a16="http://schemas.microsoft.com/office/drawing/2014/main" id="{DDB10B67-C13B-9915-EB11-BA6A0776F934}"/>
              </a:ext>
            </a:extLst>
          </p:cNvPr>
          <p:cNvSpPr txBox="1">
            <a:spLocks noGrp="1"/>
          </p:cNvSpPr>
          <p:nvPr/>
        </p:nvSpPr>
        <p:spPr>
          <a:xfrm>
            <a:off x="278607" y="3258670"/>
            <a:ext cx="2093119" cy="626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latin typeface="Chivo" panose="020B0604020202020204" charset="0"/>
                <a:ea typeface="Chivo" panose="020B0604020202020204" charset="0"/>
                <a:cs typeface="Chivo" panose="020B0604020202020204" charset="0"/>
              </a:rPr>
              <a:t>Stored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latin typeface="Chivo" panose="020B0604020202020204" charset="0"/>
                <a:ea typeface="Chivo" panose="020B0604020202020204" charset="0"/>
                <a:cs typeface="Chivo" panose="020B0604020202020204" charset="0"/>
              </a:rPr>
              <a:t>procedure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latin typeface="Chivo" panose="020B0604020202020204" charset="0"/>
                <a:ea typeface="Chivo" panose="020B0604020202020204" charset="0"/>
                <a:cs typeface="Chivo" panose="020B0604020202020204" charset="0"/>
              </a:rPr>
              <a:t>spHuyDatTruoc: </a:t>
            </a:r>
            <a:endParaRPr sz="1800" b="1">
              <a:latin typeface="Chivo" panose="020B0604020202020204" charset="0"/>
              <a:ea typeface="Chivo" panose="020B0604020202020204" charset="0"/>
              <a:cs typeface="Chivo" panose="020B0604020202020204" charset="0"/>
            </a:endParaRPr>
          </a:p>
        </p:txBody>
      </p:sp>
      <p:grpSp>
        <p:nvGrpSpPr>
          <p:cNvPr id="5" name="Google Shape;2689;p62">
            <a:extLst>
              <a:ext uri="{FF2B5EF4-FFF2-40B4-BE49-F238E27FC236}">
                <a16:creationId xmlns:a16="http://schemas.microsoft.com/office/drawing/2014/main" id="{A5653F43-49F7-E6CB-1CD5-AE7247E10E8D}"/>
              </a:ext>
            </a:extLst>
          </p:cNvPr>
          <p:cNvGrpSpPr/>
          <p:nvPr/>
        </p:nvGrpSpPr>
        <p:grpSpPr>
          <a:xfrm rot="16200000">
            <a:off x="13340948" y="1840834"/>
            <a:ext cx="2026369" cy="1461832"/>
            <a:chOff x="4571973" y="1401544"/>
            <a:chExt cx="2203293" cy="1589466"/>
          </a:xfrm>
        </p:grpSpPr>
        <p:sp>
          <p:nvSpPr>
            <p:cNvPr id="6" name="Google Shape;2690;p62">
              <a:extLst>
                <a:ext uri="{FF2B5EF4-FFF2-40B4-BE49-F238E27FC236}">
                  <a16:creationId xmlns:a16="http://schemas.microsoft.com/office/drawing/2014/main" id="{230E451C-4820-1ABC-DAF3-BFB186925ABC}"/>
                </a:ext>
              </a:extLst>
            </p:cNvPr>
            <p:cNvSpPr/>
            <p:nvPr/>
          </p:nvSpPr>
          <p:spPr>
            <a:xfrm>
              <a:off x="4571973" y="1401544"/>
              <a:ext cx="2203293" cy="1589466"/>
            </a:xfrm>
            <a:custGeom>
              <a:avLst/>
              <a:gdLst/>
              <a:ahLst/>
              <a:cxnLst/>
              <a:rect l="l" t="t" r="r" b="b"/>
              <a:pathLst>
                <a:path w="123089" h="88797" extrusionOk="0">
                  <a:moveTo>
                    <a:pt x="22917" y="0"/>
                  </a:moveTo>
                  <a:cubicBezTo>
                    <a:pt x="10208" y="0"/>
                    <a:pt x="1" y="10241"/>
                    <a:pt x="1" y="22916"/>
                  </a:cubicBezTo>
                  <a:lnTo>
                    <a:pt x="1" y="65847"/>
                  </a:lnTo>
                  <a:cubicBezTo>
                    <a:pt x="1" y="78556"/>
                    <a:pt x="10208" y="88797"/>
                    <a:pt x="22917" y="88797"/>
                  </a:cubicBezTo>
                  <a:lnTo>
                    <a:pt x="100172" y="88797"/>
                  </a:lnTo>
                  <a:cubicBezTo>
                    <a:pt x="112881" y="88797"/>
                    <a:pt x="123089" y="78556"/>
                    <a:pt x="123089" y="65847"/>
                  </a:cubicBezTo>
                  <a:lnTo>
                    <a:pt x="123089" y="22916"/>
                  </a:lnTo>
                  <a:cubicBezTo>
                    <a:pt x="123089" y="10241"/>
                    <a:pt x="112881" y="0"/>
                    <a:pt x="1001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691;p62">
              <a:extLst>
                <a:ext uri="{FF2B5EF4-FFF2-40B4-BE49-F238E27FC236}">
                  <a16:creationId xmlns:a16="http://schemas.microsoft.com/office/drawing/2014/main" id="{10832723-B89F-DC7E-92B0-E9D299D2854B}"/>
                </a:ext>
              </a:extLst>
            </p:cNvPr>
            <p:cNvSpPr/>
            <p:nvPr/>
          </p:nvSpPr>
          <p:spPr>
            <a:xfrm>
              <a:off x="4683633" y="1513186"/>
              <a:ext cx="1979973" cy="1365573"/>
            </a:xfrm>
            <a:custGeom>
              <a:avLst/>
              <a:gdLst/>
              <a:ahLst/>
              <a:cxnLst/>
              <a:rect l="l" t="t" r="r" b="b"/>
              <a:pathLst>
                <a:path w="110613" h="76289" extrusionOk="0">
                  <a:moveTo>
                    <a:pt x="16679" y="1"/>
                  </a:moveTo>
                  <a:cubicBezTo>
                    <a:pt x="7439" y="1"/>
                    <a:pt x="1" y="7440"/>
                    <a:pt x="1" y="16679"/>
                  </a:cubicBezTo>
                  <a:lnTo>
                    <a:pt x="1" y="59610"/>
                  </a:lnTo>
                  <a:cubicBezTo>
                    <a:pt x="1" y="68850"/>
                    <a:pt x="7439" y="76289"/>
                    <a:pt x="16679" y="76289"/>
                  </a:cubicBezTo>
                  <a:lnTo>
                    <a:pt x="93934" y="76289"/>
                  </a:lnTo>
                  <a:cubicBezTo>
                    <a:pt x="103174" y="76289"/>
                    <a:pt x="110613" y="68850"/>
                    <a:pt x="110613" y="59610"/>
                  </a:cubicBezTo>
                  <a:lnTo>
                    <a:pt x="110613" y="16679"/>
                  </a:lnTo>
                  <a:cubicBezTo>
                    <a:pt x="110613" y="7440"/>
                    <a:pt x="103174" y="1"/>
                    <a:pt x="939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692;p62">
              <a:extLst>
                <a:ext uri="{FF2B5EF4-FFF2-40B4-BE49-F238E27FC236}">
                  <a16:creationId xmlns:a16="http://schemas.microsoft.com/office/drawing/2014/main" id="{21F94608-E8AA-360A-921E-88913C648DD3}"/>
                </a:ext>
              </a:extLst>
            </p:cNvPr>
            <p:cNvSpPr/>
            <p:nvPr/>
          </p:nvSpPr>
          <p:spPr>
            <a:xfrm>
              <a:off x="4683633" y="1513794"/>
              <a:ext cx="1384672" cy="1364964"/>
            </a:xfrm>
            <a:custGeom>
              <a:avLst/>
              <a:gdLst/>
              <a:ahLst/>
              <a:cxnLst/>
              <a:rect l="l" t="t" r="r" b="b"/>
              <a:pathLst>
                <a:path w="77356" h="76255" fill="none" extrusionOk="0">
                  <a:moveTo>
                    <a:pt x="77356" y="76255"/>
                  </a:moveTo>
                  <a:lnTo>
                    <a:pt x="16679" y="76255"/>
                  </a:lnTo>
                  <a:cubicBezTo>
                    <a:pt x="7473" y="76255"/>
                    <a:pt x="1" y="68816"/>
                    <a:pt x="1" y="59576"/>
                  </a:cubicBezTo>
                  <a:lnTo>
                    <a:pt x="1" y="16679"/>
                  </a:lnTo>
                  <a:cubicBezTo>
                    <a:pt x="1" y="7439"/>
                    <a:pt x="7473" y="0"/>
                    <a:pt x="16679" y="0"/>
                  </a:cubicBez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693;p62">
              <a:extLst>
                <a:ext uri="{FF2B5EF4-FFF2-40B4-BE49-F238E27FC236}">
                  <a16:creationId xmlns:a16="http://schemas.microsoft.com/office/drawing/2014/main" id="{314385D8-ECD2-46E2-DC0D-11E63D06624C}"/>
                </a:ext>
              </a:extLst>
            </p:cNvPr>
            <p:cNvSpPr/>
            <p:nvPr/>
          </p:nvSpPr>
          <p:spPr>
            <a:xfrm>
              <a:off x="5882002" y="1698737"/>
              <a:ext cx="759515" cy="740559"/>
            </a:xfrm>
            <a:custGeom>
              <a:avLst/>
              <a:gdLst/>
              <a:ahLst/>
              <a:cxnLst/>
              <a:rect l="l" t="t" r="r" b="b"/>
              <a:pathLst>
                <a:path w="42431" h="41372" extrusionOk="0">
                  <a:moveTo>
                    <a:pt x="8363" y="0"/>
                  </a:moveTo>
                  <a:cubicBezTo>
                    <a:pt x="6840" y="0"/>
                    <a:pt x="5321" y="592"/>
                    <a:pt x="4170" y="1777"/>
                  </a:cubicBezTo>
                  <a:lnTo>
                    <a:pt x="0" y="5980"/>
                  </a:lnTo>
                  <a:lnTo>
                    <a:pt x="1802" y="7748"/>
                  </a:lnTo>
                  <a:lnTo>
                    <a:pt x="4670" y="4846"/>
                  </a:lnTo>
                  <a:lnTo>
                    <a:pt x="37060" y="36702"/>
                  </a:lnTo>
                  <a:lnTo>
                    <a:pt x="34192" y="39604"/>
                  </a:lnTo>
                  <a:lnTo>
                    <a:pt x="35993" y="41372"/>
                  </a:lnTo>
                  <a:lnTo>
                    <a:pt x="40162" y="37136"/>
                  </a:lnTo>
                  <a:cubicBezTo>
                    <a:pt x="42431" y="34834"/>
                    <a:pt x="42397" y="31098"/>
                    <a:pt x="40096" y="28830"/>
                  </a:cubicBezTo>
                  <a:lnTo>
                    <a:pt x="12476" y="1677"/>
                  </a:lnTo>
                  <a:cubicBezTo>
                    <a:pt x="11325" y="559"/>
                    <a:pt x="9843" y="0"/>
                    <a:pt x="836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2694;p62">
              <a:extLst>
                <a:ext uri="{FF2B5EF4-FFF2-40B4-BE49-F238E27FC236}">
                  <a16:creationId xmlns:a16="http://schemas.microsoft.com/office/drawing/2014/main" id="{D3D3D99B-0575-84AC-0939-65E467CA69CE}"/>
                </a:ext>
              </a:extLst>
            </p:cNvPr>
            <p:cNvSpPr/>
            <p:nvPr/>
          </p:nvSpPr>
          <p:spPr>
            <a:xfrm>
              <a:off x="5607936" y="1770087"/>
              <a:ext cx="956558" cy="949255"/>
            </a:xfrm>
            <a:custGeom>
              <a:avLst/>
              <a:gdLst/>
              <a:ahLst/>
              <a:cxnLst/>
              <a:rect l="l" t="t" r="r" b="b"/>
              <a:pathLst>
                <a:path w="53439" h="53031" extrusionOk="0">
                  <a:moveTo>
                    <a:pt x="21787" y="1"/>
                  </a:moveTo>
                  <a:cubicBezTo>
                    <a:pt x="21179" y="1"/>
                    <a:pt x="20574" y="234"/>
                    <a:pt x="20115" y="693"/>
                  </a:cubicBezTo>
                  <a:lnTo>
                    <a:pt x="1" y="21141"/>
                  </a:lnTo>
                  <a:lnTo>
                    <a:pt x="32390" y="53030"/>
                  </a:lnTo>
                  <a:lnTo>
                    <a:pt x="52505" y="32582"/>
                  </a:lnTo>
                  <a:cubicBezTo>
                    <a:pt x="53439" y="31682"/>
                    <a:pt x="53405" y="30181"/>
                    <a:pt x="52471" y="29247"/>
                  </a:cubicBezTo>
                  <a:lnTo>
                    <a:pt x="23417" y="660"/>
                  </a:lnTo>
                  <a:cubicBezTo>
                    <a:pt x="22959" y="218"/>
                    <a:pt x="22372" y="1"/>
                    <a:pt x="217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695;p62">
              <a:extLst>
                <a:ext uri="{FF2B5EF4-FFF2-40B4-BE49-F238E27FC236}">
                  <a16:creationId xmlns:a16="http://schemas.microsoft.com/office/drawing/2014/main" id="{8AFCE5DA-CF93-AD78-3B06-7157B1AA9680}"/>
                </a:ext>
              </a:extLst>
            </p:cNvPr>
            <p:cNvSpPr/>
            <p:nvPr/>
          </p:nvSpPr>
          <p:spPr>
            <a:xfrm>
              <a:off x="5802580" y="1836818"/>
              <a:ext cx="691459" cy="684281"/>
            </a:xfrm>
            <a:custGeom>
              <a:avLst/>
              <a:gdLst/>
              <a:ahLst/>
              <a:cxnLst/>
              <a:rect l="l" t="t" r="r" b="b"/>
              <a:pathLst>
                <a:path w="38629" h="38228" extrusionOk="0">
                  <a:moveTo>
                    <a:pt x="6239" y="0"/>
                  </a:moveTo>
                  <a:lnTo>
                    <a:pt x="1" y="6338"/>
                  </a:lnTo>
                  <a:lnTo>
                    <a:pt x="32391" y="38228"/>
                  </a:lnTo>
                  <a:lnTo>
                    <a:pt x="38629" y="31890"/>
                  </a:lnTo>
                  <a:lnTo>
                    <a:pt x="6239" y="0"/>
                  </a:lnTo>
                  <a:close/>
                </a:path>
              </a:pathLst>
            </a:custGeom>
            <a:solidFill>
              <a:srgbClr val="E38C45">
                <a:alpha val="32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696;p62">
              <a:extLst>
                <a:ext uri="{FF2B5EF4-FFF2-40B4-BE49-F238E27FC236}">
                  <a16:creationId xmlns:a16="http://schemas.microsoft.com/office/drawing/2014/main" id="{792437AC-ACC1-F015-775C-948609DCD307}"/>
                </a:ext>
              </a:extLst>
            </p:cNvPr>
            <p:cNvSpPr/>
            <p:nvPr/>
          </p:nvSpPr>
          <p:spPr>
            <a:xfrm>
              <a:off x="5705866" y="2004004"/>
              <a:ext cx="623976" cy="615026"/>
            </a:xfrm>
            <a:custGeom>
              <a:avLst/>
              <a:gdLst/>
              <a:ahLst/>
              <a:cxnLst/>
              <a:rect l="l" t="t" r="r" b="b"/>
              <a:pathLst>
                <a:path w="34859" h="34359" extrusionOk="0">
                  <a:moveTo>
                    <a:pt x="2469" y="1"/>
                  </a:moveTo>
                  <a:lnTo>
                    <a:pt x="0" y="2469"/>
                  </a:lnTo>
                  <a:lnTo>
                    <a:pt x="32390" y="34358"/>
                  </a:lnTo>
                  <a:lnTo>
                    <a:pt x="34858" y="31890"/>
                  </a:lnTo>
                  <a:lnTo>
                    <a:pt x="2469" y="1"/>
                  </a:lnTo>
                  <a:close/>
                </a:path>
              </a:pathLst>
            </a:custGeom>
            <a:solidFill>
              <a:srgbClr val="E38C45">
                <a:alpha val="32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697;p62">
              <a:extLst>
                <a:ext uri="{FF2B5EF4-FFF2-40B4-BE49-F238E27FC236}">
                  <a16:creationId xmlns:a16="http://schemas.microsoft.com/office/drawing/2014/main" id="{F2FB76EF-B509-76B5-6F52-610F64EC69DF}"/>
                </a:ext>
              </a:extLst>
            </p:cNvPr>
            <p:cNvSpPr/>
            <p:nvPr/>
          </p:nvSpPr>
          <p:spPr>
            <a:xfrm>
              <a:off x="6021121" y="2440352"/>
              <a:ext cx="97949" cy="37894"/>
            </a:xfrm>
            <a:custGeom>
              <a:avLst/>
              <a:gdLst/>
              <a:ahLst/>
              <a:cxnLst/>
              <a:rect l="l" t="t" r="r" b="b"/>
              <a:pathLst>
                <a:path w="5472" h="2117" extrusionOk="0">
                  <a:moveTo>
                    <a:pt x="919" y="0"/>
                  </a:moveTo>
                  <a:cubicBezTo>
                    <a:pt x="440" y="0"/>
                    <a:pt x="65" y="380"/>
                    <a:pt x="34" y="875"/>
                  </a:cubicBezTo>
                  <a:cubicBezTo>
                    <a:pt x="1" y="1375"/>
                    <a:pt x="368" y="1809"/>
                    <a:pt x="901" y="1876"/>
                  </a:cubicBezTo>
                  <a:lnTo>
                    <a:pt x="4437" y="2109"/>
                  </a:lnTo>
                  <a:cubicBezTo>
                    <a:pt x="4474" y="2114"/>
                    <a:pt x="4511" y="2116"/>
                    <a:pt x="4547" y="2116"/>
                  </a:cubicBezTo>
                  <a:cubicBezTo>
                    <a:pt x="5004" y="2116"/>
                    <a:pt x="5407" y="1739"/>
                    <a:pt x="5438" y="1275"/>
                  </a:cubicBezTo>
                  <a:cubicBezTo>
                    <a:pt x="5471" y="741"/>
                    <a:pt x="5104" y="308"/>
                    <a:pt x="4571" y="274"/>
                  </a:cubicBezTo>
                  <a:lnTo>
                    <a:pt x="1035" y="8"/>
                  </a:lnTo>
                  <a:cubicBezTo>
                    <a:pt x="996" y="3"/>
                    <a:pt x="957" y="0"/>
                    <a:pt x="9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2698;p62">
              <a:extLst>
                <a:ext uri="{FF2B5EF4-FFF2-40B4-BE49-F238E27FC236}">
                  <a16:creationId xmlns:a16="http://schemas.microsoft.com/office/drawing/2014/main" id="{08CD59C7-D49C-451F-45ED-2727E53BD211}"/>
                </a:ext>
              </a:extLst>
            </p:cNvPr>
            <p:cNvSpPr/>
            <p:nvPr/>
          </p:nvSpPr>
          <p:spPr>
            <a:xfrm>
              <a:off x="6384151" y="2272558"/>
              <a:ext cx="43604" cy="96427"/>
            </a:xfrm>
            <a:custGeom>
              <a:avLst/>
              <a:gdLst/>
              <a:ahLst/>
              <a:cxnLst/>
              <a:rect l="l" t="t" r="r" b="b"/>
              <a:pathLst>
                <a:path w="2436" h="5387" extrusionOk="0">
                  <a:moveTo>
                    <a:pt x="1451" y="0"/>
                  </a:moveTo>
                  <a:cubicBezTo>
                    <a:pt x="997" y="0"/>
                    <a:pt x="596" y="348"/>
                    <a:pt x="535" y="809"/>
                  </a:cubicBezTo>
                  <a:lnTo>
                    <a:pt x="68" y="4345"/>
                  </a:lnTo>
                  <a:cubicBezTo>
                    <a:pt x="1" y="4845"/>
                    <a:pt x="368" y="5312"/>
                    <a:pt x="901" y="5379"/>
                  </a:cubicBezTo>
                  <a:cubicBezTo>
                    <a:pt x="941" y="5384"/>
                    <a:pt x="980" y="5387"/>
                    <a:pt x="1019" y="5387"/>
                  </a:cubicBezTo>
                  <a:cubicBezTo>
                    <a:pt x="1473" y="5387"/>
                    <a:pt x="1874" y="5039"/>
                    <a:pt x="1936" y="4578"/>
                  </a:cubicBezTo>
                  <a:lnTo>
                    <a:pt x="2369" y="1042"/>
                  </a:lnTo>
                  <a:cubicBezTo>
                    <a:pt x="2436" y="542"/>
                    <a:pt x="2069" y="75"/>
                    <a:pt x="1569" y="8"/>
                  </a:cubicBezTo>
                  <a:cubicBezTo>
                    <a:pt x="1529" y="3"/>
                    <a:pt x="1490" y="0"/>
                    <a:pt x="14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699;p62">
              <a:extLst>
                <a:ext uri="{FF2B5EF4-FFF2-40B4-BE49-F238E27FC236}">
                  <a16:creationId xmlns:a16="http://schemas.microsoft.com/office/drawing/2014/main" id="{534ADF8C-DABB-572D-A929-24A189E37BC3}"/>
                </a:ext>
              </a:extLst>
            </p:cNvPr>
            <p:cNvSpPr/>
            <p:nvPr/>
          </p:nvSpPr>
          <p:spPr>
            <a:xfrm>
              <a:off x="6096964" y="2237474"/>
              <a:ext cx="78223" cy="82644"/>
            </a:xfrm>
            <a:custGeom>
              <a:avLst/>
              <a:gdLst/>
              <a:ahLst/>
              <a:cxnLst/>
              <a:rect l="l" t="t" r="r" b="b"/>
              <a:pathLst>
                <a:path w="4370" h="4617" extrusionOk="0">
                  <a:moveTo>
                    <a:pt x="3311" y="1"/>
                  </a:moveTo>
                  <a:cubicBezTo>
                    <a:pt x="3048" y="1"/>
                    <a:pt x="2789" y="110"/>
                    <a:pt x="2602" y="334"/>
                  </a:cubicBezTo>
                  <a:lnTo>
                    <a:pt x="334" y="3102"/>
                  </a:lnTo>
                  <a:cubicBezTo>
                    <a:pt x="0" y="3469"/>
                    <a:pt x="67" y="4070"/>
                    <a:pt x="467" y="4403"/>
                  </a:cubicBezTo>
                  <a:cubicBezTo>
                    <a:pt x="640" y="4548"/>
                    <a:pt x="850" y="4617"/>
                    <a:pt x="1058" y="4617"/>
                  </a:cubicBezTo>
                  <a:cubicBezTo>
                    <a:pt x="1330" y="4617"/>
                    <a:pt x="1598" y="4497"/>
                    <a:pt x="1768" y="4270"/>
                  </a:cubicBezTo>
                  <a:lnTo>
                    <a:pt x="4036" y="1535"/>
                  </a:lnTo>
                  <a:cubicBezTo>
                    <a:pt x="4370" y="1134"/>
                    <a:pt x="4303" y="534"/>
                    <a:pt x="3903" y="200"/>
                  </a:cubicBezTo>
                  <a:cubicBezTo>
                    <a:pt x="3727" y="68"/>
                    <a:pt x="3518" y="1"/>
                    <a:pt x="3311" y="1"/>
                  </a:cubicBezTo>
                  <a:close/>
                </a:path>
              </a:pathLst>
            </a:custGeom>
            <a:solidFill>
              <a:srgbClr val="E38C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700;p62">
              <a:extLst>
                <a:ext uri="{FF2B5EF4-FFF2-40B4-BE49-F238E27FC236}">
                  <a16:creationId xmlns:a16="http://schemas.microsoft.com/office/drawing/2014/main" id="{914F70BA-FEF9-BBEA-608B-AEC5EF5403FE}"/>
                </a:ext>
              </a:extLst>
            </p:cNvPr>
            <p:cNvSpPr/>
            <p:nvPr/>
          </p:nvSpPr>
          <p:spPr>
            <a:xfrm>
              <a:off x="5732126" y="2098587"/>
              <a:ext cx="60323" cy="93277"/>
            </a:xfrm>
            <a:custGeom>
              <a:avLst/>
              <a:gdLst/>
              <a:ahLst/>
              <a:cxnLst/>
              <a:rect l="l" t="t" r="r" b="b"/>
              <a:pathLst>
                <a:path w="3370" h="5211" extrusionOk="0">
                  <a:moveTo>
                    <a:pt x="1043" y="0"/>
                  </a:moveTo>
                  <a:cubicBezTo>
                    <a:pt x="940" y="0"/>
                    <a:pt x="836" y="18"/>
                    <a:pt x="735" y="54"/>
                  </a:cubicBezTo>
                  <a:cubicBezTo>
                    <a:pt x="234" y="254"/>
                    <a:pt x="1" y="788"/>
                    <a:pt x="168" y="1255"/>
                  </a:cubicBezTo>
                  <a:lnTo>
                    <a:pt x="1435" y="4590"/>
                  </a:lnTo>
                  <a:cubicBezTo>
                    <a:pt x="1566" y="4982"/>
                    <a:pt x="1922" y="5211"/>
                    <a:pt x="2311" y="5211"/>
                  </a:cubicBezTo>
                  <a:cubicBezTo>
                    <a:pt x="2418" y="5211"/>
                    <a:pt x="2528" y="5193"/>
                    <a:pt x="2636" y="5157"/>
                  </a:cubicBezTo>
                  <a:cubicBezTo>
                    <a:pt x="3103" y="4957"/>
                    <a:pt x="3370" y="4423"/>
                    <a:pt x="3170" y="3956"/>
                  </a:cubicBezTo>
                  <a:lnTo>
                    <a:pt x="1936" y="621"/>
                  </a:lnTo>
                  <a:cubicBezTo>
                    <a:pt x="1779" y="229"/>
                    <a:pt x="1417" y="0"/>
                    <a:pt x="1043" y="0"/>
                  </a:cubicBezTo>
                  <a:close/>
                </a:path>
              </a:pathLst>
            </a:custGeom>
            <a:solidFill>
              <a:srgbClr val="8130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701;p62">
              <a:extLst>
                <a:ext uri="{FF2B5EF4-FFF2-40B4-BE49-F238E27FC236}">
                  <a16:creationId xmlns:a16="http://schemas.microsoft.com/office/drawing/2014/main" id="{FEDAB691-94C7-BEDD-84A0-69E767BFD0E5}"/>
                </a:ext>
              </a:extLst>
            </p:cNvPr>
            <p:cNvSpPr/>
            <p:nvPr/>
          </p:nvSpPr>
          <p:spPr>
            <a:xfrm>
              <a:off x="5873643" y="2019452"/>
              <a:ext cx="83611" cy="77346"/>
            </a:xfrm>
            <a:custGeom>
              <a:avLst/>
              <a:gdLst/>
              <a:ahLst/>
              <a:cxnLst/>
              <a:rect l="l" t="t" r="r" b="b"/>
              <a:pathLst>
                <a:path w="4671" h="4321" extrusionOk="0">
                  <a:moveTo>
                    <a:pt x="3650" y="0"/>
                  </a:moveTo>
                  <a:cubicBezTo>
                    <a:pt x="3409" y="0"/>
                    <a:pt x="3165" y="92"/>
                    <a:pt x="2969" y="272"/>
                  </a:cubicBezTo>
                  <a:lnTo>
                    <a:pt x="401" y="2707"/>
                  </a:lnTo>
                  <a:cubicBezTo>
                    <a:pt x="34" y="3040"/>
                    <a:pt x="0" y="3641"/>
                    <a:pt x="367" y="4041"/>
                  </a:cubicBezTo>
                  <a:cubicBezTo>
                    <a:pt x="538" y="4229"/>
                    <a:pt x="779" y="4321"/>
                    <a:pt x="1027" y="4321"/>
                  </a:cubicBezTo>
                  <a:cubicBezTo>
                    <a:pt x="1263" y="4321"/>
                    <a:pt x="1506" y="4237"/>
                    <a:pt x="1702" y="4074"/>
                  </a:cubicBezTo>
                  <a:lnTo>
                    <a:pt x="4270" y="1639"/>
                  </a:lnTo>
                  <a:cubicBezTo>
                    <a:pt x="4670" y="1272"/>
                    <a:pt x="4670" y="672"/>
                    <a:pt x="4337" y="305"/>
                  </a:cubicBezTo>
                  <a:cubicBezTo>
                    <a:pt x="4149" y="101"/>
                    <a:pt x="3901" y="0"/>
                    <a:pt x="3650" y="0"/>
                  </a:cubicBezTo>
                  <a:close/>
                </a:path>
              </a:pathLst>
            </a:custGeom>
            <a:solidFill>
              <a:srgbClr val="E38C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702;p62">
              <a:extLst>
                <a:ext uri="{FF2B5EF4-FFF2-40B4-BE49-F238E27FC236}">
                  <a16:creationId xmlns:a16="http://schemas.microsoft.com/office/drawing/2014/main" id="{A20E9755-A126-118F-2C97-63C0568AD569}"/>
                </a:ext>
              </a:extLst>
            </p:cNvPr>
            <p:cNvSpPr/>
            <p:nvPr/>
          </p:nvSpPr>
          <p:spPr>
            <a:xfrm>
              <a:off x="5882593" y="2239854"/>
              <a:ext cx="36444" cy="36444"/>
            </a:xfrm>
            <a:custGeom>
              <a:avLst/>
              <a:gdLst/>
              <a:ahLst/>
              <a:cxnLst/>
              <a:rect l="l" t="t" r="r" b="b"/>
              <a:pathLst>
                <a:path w="2036" h="2036" extrusionOk="0">
                  <a:moveTo>
                    <a:pt x="2002" y="1"/>
                  </a:moveTo>
                  <a:lnTo>
                    <a:pt x="1" y="34"/>
                  </a:lnTo>
                  <a:lnTo>
                    <a:pt x="1" y="2035"/>
                  </a:lnTo>
                  <a:lnTo>
                    <a:pt x="2036" y="2002"/>
                  </a:lnTo>
                  <a:lnTo>
                    <a:pt x="2002" y="1"/>
                  </a:lnTo>
                  <a:close/>
                </a:path>
              </a:pathLst>
            </a:custGeom>
            <a:solidFill>
              <a:srgbClr val="7D94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703;p62">
              <a:extLst>
                <a:ext uri="{FF2B5EF4-FFF2-40B4-BE49-F238E27FC236}">
                  <a16:creationId xmlns:a16="http://schemas.microsoft.com/office/drawing/2014/main" id="{98A687B9-BA49-10C8-54C5-C95A6F3D0E4B}"/>
                </a:ext>
              </a:extLst>
            </p:cNvPr>
            <p:cNvSpPr/>
            <p:nvPr/>
          </p:nvSpPr>
          <p:spPr>
            <a:xfrm>
              <a:off x="5991264" y="1912052"/>
              <a:ext cx="36444" cy="36444"/>
            </a:xfrm>
            <a:custGeom>
              <a:avLst/>
              <a:gdLst/>
              <a:ahLst/>
              <a:cxnLst/>
              <a:rect l="l" t="t" r="r" b="b"/>
              <a:pathLst>
                <a:path w="2036" h="2036" extrusionOk="0">
                  <a:moveTo>
                    <a:pt x="2002" y="0"/>
                  </a:moveTo>
                  <a:lnTo>
                    <a:pt x="1" y="34"/>
                  </a:lnTo>
                  <a:lnTo>
                    <a:pt x="34" y="2035"/>
                  </a:lnTo>
                  <a:lnTo>
                    <a:pt x="2036" y="2002"/>
                  </a:lnTo>
                  <a:lnTo>
                    <a:pt x="200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704;p62">
              <a:extLst>
                <a:ext uri="{FF2B5EF4-FFF2-40B4-BE49-F238E27FC236}">
                  <a16:creationId xmlns:a16="http://schemas.microsoft.com/office/drawing/2014/main" id="{06C877EE-7641-9C26-B161-7E7D4E14E586}"/>
                </a:ext>
              </a:extLst>
            </p:cNvPr>
            <p:cNvSpPr/>
            <p:nvPr/>
          </p:nvSpPr>
          <p:spPr>
            <a:xfrm>
              <a:off x="6306537" y="2211787"/>
              <a:ext cx="36444" cy="36444"/>
            </a:xfrm>
            <a:custGeom>
              <a:avLst/>
              <a:gdLst/>
              <a:ahLst/>
              <a:cxnLst/>
              <a:rect l="l" t="t" r="r" b="b"/>
              <a:pathLst>
                <a:path w="2036" h="2036" extrusionOk="0">
                  <a:moveTo>
                    <a:pt x="2035" y="1"/>
                  </a:moveTo>
                  <a:lnTo>
                    <a:pt x="0" y="34"/>
                  </a:lnTo>
                  <a:lnTo>
                    <a:pt x="34" y="2036"/>
                  </a:lnTo>
                  <a:lnTo>
                    <a:pt x="2035" y="2002"/>
                  </a:lnTo>
                  <a:lnTo>
                    <a:pt x="203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705;p62">
              <a:extLst>
                <a:ext uri="{FF2B5EF4-FFF2-40B4-BE49-F238E27FC236}">
                  <a16:creationId xmlns:a16="http://schemas.microsoft.com/office/drawing/2014/main" id="{A9145172-20F6-AFE3-1FBF-E27DCA1125AD}"/>
                </a:ext>
              </a:extLst>
            </p:cNvPr>
            <p:cNvSpPr/>
            <p:nvPr/>
          </p:nvSpPr>
          <p:spPr>
            <a:xfrm>
              <a:off x="6188307" y="2515120"/>
              <a:ext cx="36444" cy="35836"/>
            </a:xfrm>
            <a:custGeom>
              <a:avLst/>
              <a:gdLst/>
              <a:ahLst/>
              <a:cxnLst/>
              <a:rect l="l" t="t" r="r" b="b"/>
              <a:pathLst>
                <a:path w="2036" h="2002" extrusionOk="0">
                  <a:moveTo>
                    <a:pt x="1" y="0"/>
                  </a:moveTo>
                  <a:lnTo>
                    <a:pt x="34" y="2002"/>
                  </a:lnTo>
                  <a:lnTo>
                    <a:pt x="2035" y="2002"/>
                  </a:lnTo>
                  <a:lnTo>
                    <a:pt x="200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706;p62">
              <a:extLst>
                <a:ext uri="{FF2B5EF4-FFF2-40B4-BE49-F238E27FC236}">
                  <a16:creationId xmlns:a16="http://schemas.microsoft.com/office/drawing/2014/main" id="{DFF34571-1D7C-E87F-7C7D-6A80A0132621}"/>
                </a:ext>
              </a:extLst>
            </p:cNvPr>
            <p:cNvSpPr/>
            <p:nvPr/>
          </p:nvSpPr>
          <p:spPr>
            <a:xfrm>
              <a:off x="5436579" y="1698737"/>
              <a:ext cx="758906" cy="740559"/>
            </a:xfrm>
            <a:custGeom>
              <a:avLst/>
              <a:gdLst/>
              <a:ahLst/>
              <a:cxnLst/>
              <a:rect l="l" t="t" r="r" b="b"/>
              <a:pathLst>
                <a:path w="42397" h="41372" extrusionOk="0">
                  <a:moveTo>
                    <a:pt x="8363" y="0"/>
                  </a:moveTo>
                  <a:cubicBezTo>
                    <a:pt x="6840" y="0"/>
                    <a:pt x="5320" y="592"/>
                    <a:pt x="4170" y="1777"/>
                  </a:cubicBezTo>
                  <a:lnTo>
                    <a:pt x="0" y="5980"/>
                  </a:lnTo>
                  <a:lnTo>
                    <a:pt x="1768" y="7748"/>
                  </a:lnTo>
                  <a:lnTo>
                    <a:pt x="4637" y="4846"/>
                  </a:lnTo>
                  <a:lnTo>
                    <a:pt x="37026" y="36702"/>
                  </a:lnTo>
                  <a:lnTo>
                    <a:pt x="34158" y="39604"/>
                  </a:lnTo>
                  <a:lnTo>
                    <a:pt x="35959" y="41372"/>
                  </a:lnTo>
                  <a:lnTo>
                    <a:pt x="40129" y="37136"/>
                  </a:lnTo>
                  <a:cubicBezTo>
                    <a:pt x="42397" y="34834"/>
                    <a:pt x="42364" y="31131"/>
                    <a:pt x="40062" y="28830"/>
                  </a:cubicBezTo>
                  <a:lnTo>
                    <a:pt x="12476" y="1677"/>
                  </a:lnTo>
                  <a:cubicBezTo>
                    <a:pt x="11325" y="559"/>
                    <a:pt x="9842" y="0"/>
                    <a:pt x="836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707;p62">
              <a:extLst>
                <a:ext uri="{FF2B5EF4-FFF2-40B4-BE49-F238E27FC236}">
                  <a16:creationId xmlns:a16="http://schemas.microsoft.com/office/drawing/2014/main" id="{D91CFF72-F636-77F6-56DE-BA8CC19B1C33}"/>
                </a:ext>
              </a:extLst>
            </p:cNvPr>
            <p:cNvSpPr/>
            <p:nvPr/>
          </p:nvSpPr>
          <p:spPr>
            <a:xfrm>
              <a:off x="5161903" y="1770087"/>
              <a:ext cx="956558" cy="949255"/>
            </a:xfrm>
            <a:custGeom>
              <a:avLst/>
              <a:gdLst/>
              <a:ahLst/>
              <a:cxnLst/>
              <a:rect l="l" t="t" r="r" b="b"/>
              <a:pathLst>
                <a:path w="53439" h="53031" extrusionOk="0">
                  <a:moveTo>
                    <a:pt x="21804" y="1"/>
                  </a:moveTo>
                  <a:cubicBezTo>
                    <a:pt x="21188" y="1"/>
                    <a:pt x="20574" y="234"/>
                    <a:pt x="20115" y="693"/>
                  </a:cubicBezTo>
                  <a:lnTo>
                    <a:pt x="1" y="21141"/>
                  </a:lnTo>
                  <a:lnTo>
                    <a:pt x="32424" y="53030"/>
                  </a:lnTo>
                  <a:lnTo>
                    <a:pt x="52505" y="32582"/>
                  </a:lnTo>
                  <a:cubicBezTo>
                    <a:pt x="53439" y="31682"/>
                    <a:pt x="53439" y="30181"/>
                    <a:pt x="52505" y="29247"/>
                  </a:cubicBezTo>
                  <a:lnTo>
                    <a:pt x="23451" y="660"/>
                  </a:lnTo>
                  <a:cubicBezTo>
                    <a:pt x="22992" y="218"/>
                    <a:pt x="22398" y="1"/>
                    <a:pt x="218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708;p62">
              <a:extLst>
                <a:ext uri="{FF2B5EF4-FFF2-40B4-BE49-F238E27FC236}">
                  <a16:creationId xmlns:a16="http://schemas.microsoft.com/office/drawing/2014/main" id="{A40EAF5A-B7B4-6C69-4183-96CB44DEC09B}"/>
                </a:ext>
              </a:extLst>
            </p:cNvPr>
            <p:cNvSpPr/>
            <p:nvPr/>
          </p:nvSpPr>
          <p:spPr>
            <a:xfrm>
              <a:off x="5356566" y="1836818"/>
              <a:ext cx="692050" cy="684281"/>
            </a:xfrm>
            <a:custGeom>
              <a:avLst/>
              <a:gdLst/>
              <a:ahLst/>
              <a:cxnLst/>
              <a:rect l="l" t="t" r="r" b="b"/>
              <a:pathLst>
                <a:path w="38662" h="38228" extrusionOk="0">
                  <a:moveTo>
                    <a:pt x="6238" y="0"/>
                  </a:moveTo>
                  <a:lnTo>
                    <a:pt x="0" y="6338"/>
                  </a:lnTo>
                  <a:lnTo>
                    <a:pt x="32423" y="38228"/>
                  </a:lnTo>
                  <a:lnTo>
                    <a:pt x="38661" y="31890"/>
                  </a:lnTo>
                  <a:lnTo>
                    <a:pt x="6238" y="0"/>
                  </a:lnTo>
                  <a:close/>
                </a:path>
              </a:pathLst>
            </a:custGeom>
            <a:solidFill>
              <a:srgbClr val="E38C45">
                <a:alpha val="32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709;p62">
              <a:extLst>
                <a:ext uri="{FF2B5EF4-FFF2-40B4-BE49-F238E27FC236}">
                  <a16:creationId xmlns:a16="http://schemas.microsoft.com/office/drawing/2014/main" id="{51B311C9-22F4-6B5C-8B52-23D7BF245D97}"/>
                </a:ext>
              </a:extLst>
            </p:cNvPr>
            <p:cNvSpPr/>
            <p:nvPr/>
          </p:nvSpPr>
          <p:spPr>
            <a:xfrm>
              <a:off x="5259834" y="2004004"/>
              <a:ext cx="623976" cy="615026"/>
            </a:xfrm>
            <a:custGeom>
              <a:avLst/>
              <a:gdLst/>
              <a:ahLst/>
              <a:cxnLst/>
              <a:rect l="l" t="t" r="r" b="b"/>
              <a:pathLst>
                <a:path w="34859" h="34359" extrusionOk="0">
                  <a:moveTo>
                    <a:pt x="2469" y="1"/>
                  </a:moveTo>
                  <a:lnTo>
                    <a:pt x="0" y="2469"/>
                  </a:lnTo>
                  <a:lnTo>
                    <a:pt x="32423" y="34358"/>
                  </a:lnTo>
                  <a:lnTo>
                    <a:pt x="34859" y="31890"/>
                  </a:lnTo>
                  <a:lnTo>
                    <a:pt x="2469" y="1"/>
                  </a:lnTo>
                  <a:close/>
                </a:path>
              </a:pathLst>
            </a:custGeom>
            <a:solidFill>
              <a:srgbClr val="E38C45">
                <a:alpha val="32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10;p62">
              <a:extLst>
                <a:ext uri="{FF2B5EF4-FFF2-40B4-BE49-F238E27FC236}">
                  <a16:creationId xmlns:a16="http://schemas.microsoft.com/office/drawing/2014/main" id="{01EA9261-C54E-4F17-5214-74865735AC7B}"/>
                </a:ext>
              </a:extLst>
            </p:cNvPr>
            <p:cNvSpPr/>
            <p:nvPr/>
          </p:nvSpPr>
          <p:spPr>
            <a:xfrm>
              <a:off x="5575089" y="2440352"/>
              <a:ext cx="97949" cy="37805"/>
            </a:xfrm>
            <a:custGeom>
              <a:avLst/>
              <a:gdLst/>
              <a:ahLst/>
              <a:cxnLst/>
              <a:rect l="l" t="t" r="r" b="b"/>
              <a:pathLst>
                <a:path w="5472" h="2112" extrusionOk="0">
                  <a:moveTo>
                    <a:pt x="919" y="0"/>
                  </a:moveTo>
                  <a:cubicBezTo>
                    <a:pt x="440" y="0"/>
                    <a:pt x="65" y="380"/>
                    <a:pt x="34" y="875"/>
                  </a:cubicBezTo>
                  <a:cubicBezTo>
                    <a:pt x="1" y="1375"/>
                    <a:pt x="368" y="1809"/>
                    <a:pt x="902" y="1876"/>
                  </a:cubicBezTo>
                  <a:lnTo>
                    <a:pt x="4437" y="2109"/>
                  </a:lnTo>
                  <a:cubicBezTo>
                    <a:pt x="4459" y="2111"/>
                    <a:pt x="4480" y="2111"/>
                    <a:pt x="4501" y="2111"/>
                  </a:cubicBezTo>
                  <a:cubicBezTo>
                    <a:pt x="4976" y="2111"/>
                    <a:pt x="5406" y="1754"/>
                    <a:pt x="5438" y="1275"/>
                  </a:cubicBezTo>
                  <a:cubicBezTo>
                    <a:pt x="5471" y="741"/>
                    <a:pt x="5105" y="308"/>
                    <a:pt x="4571" y="274"/>
                  </a:cubicBezTo>
                  <a:lnTo>
                    <a:pt x="1035" y="8"/>
                  </a:lnTo>
                  <a:cubicBezTo>
                    <a:pt x="996" y="3"/>
                    <a:pt x="957" y="0"/>
                    <a:pt x="9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711;p62">
              <a:extLst>
                <a:ext uri="{FF2B5EF4-FFF2-40B4-BE49-F238E27FC236}">
                  <a16:creationId xmlns:a16="http://schemas.microsoft.com/office/drawing/2014/main" id="{5CC616A6-8942-4449-507C-6885912FB33A}"/>
                </a:ext>
              </a:extLst>
            </p:cNvPr>
            <p:cNvSpPr/>
            <p:nvPr/>
          </p:nvSpPr>
          <p:spPr>
            <a:xfrm>
              <a:off x="5938137" y="2272558"/>
              <a:ext cx="43604" cy="96427"/>
            </a:xfrm>
            <a:custGeom>
              <a:avLst/>
              <a:gdLst/>
              <a:ahLst/>
              <a:cxnLst/>
              <a:rect l="l" t="t" r="r" b="b"/>
              <a:pathLst>
                <a:path w="2436" h="5387" extrusionOk="0">
                  <a:moveTo>
                    <a:pt x="1450" y="0"/>
                  </a:moveTo>
                  <a:cubicBezTo>
                    <a:pt x="996" y="0"/>
                    <a:pt x="595" y="348"/>
                    <a:pt x="534" y="809"/>
                  </a:cubicBezTo>
                  <a:lnTo>
                    <a:pt x="67" y="4345"/>
                  </a:lnTo>
                  <a:cubicBezTo>
                    <a:pt x="0" y="4845"/>
                    <a:pt x="367" y="5312"/>
                    <a:pt x="901" y="5379"/>
                  </a:cubicBezTo>
                  <a:cubicBezTo>
                    <a:pt x="940" y="5384"/>
                    <a:pt x="980" y="5387"/>
                    <a:pt x="1019" y="5387"/>
                  </a:cubicBezTo>
                  <a:cubicBezTo>
                    <a:pt x="1472" y="5387"/>
                    <a:pt x="1873" y="5039"/>
                    <a:pt x="1935" y="4578"/>
                  </a:cubicBezTo>
                  <a:lnTo>
                    <a:pt x="2368" y="1042"/>
                  </a:lnTo>
                  <a:cubicBezTo>
                    <a:pt x="2435" y="542"/>
                    <a:pt x="2068" y="75"/>
                    <a:pt x="1568" y="8"/>
                  </a:cubicBezTo>
                  <a:cubicBezTo>
                    <a:pt x="1528" y="3"/>
                    <a:pt x="1489" y="0"/>
                    <a:pt x="14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712;p62">
              <a:extLst>
                <a:ext uri="{FF2B5EF4-FFF2-40B4-BE49-F238E27FC236}">
                  <a16:creationId xmlns:a16="http://schemas.microsoft.com/office/drawing/2014/main" id="{D6AF4A66-9EE6-BAA7-038B-2296846350BC}"/>
                </a:ext>
              </a:extLst>
            </p:cNvPr>
            <p:cNvSpPr/>
            <p:nvPr/>
          </p:nvSpPr>
          <p:spPr>
            <a:xfrm>
              <a:off x="5651522" y="2237474"/>
              <a:ext cx="78241" cy="82644"/>
            </a:xfrm>
            <a:custGeom>
              <a:avLst/>
              <a:gdLst/>
              <a:ahLst/>
              <a:cxnLst/>
              <a:rect l="l" t="t" r="r" b="b"/>
              <a:pathLst>
                <a:path w="4371" h="4617" extrusionOk="0">
                  <a:moveTo>
                    <a:pt x="3301" y="1"/>
                  </a:moveTo>
                  <a:cubicBezTo>
                    <a:pt x="3033" y="1"/>
                    <a:pt x="2771" y="110"/>
                    <a:pt x="2602" y="334"/>
                  </a:cubicBezTo>
                  <a:lnTo>
                    <a:pt x="334" y="3102"/>
                  </a:lnTo>
                  <a:cubicBezTo>
                    <a:pt x="1" y="3469"/>
                    <a:pt x="67" y="4070"/>
                    <a:pt x="468" y="4403"/>
                  </a:cubicBezTo>
                  <a:cubicBezTo>
                    <a:pt x="641" y="4548"/>
                    <a:pt x="845" y="4617"/>
                    <a:pt x="1048" y="4617"/>
                  </a:cubicBezTo>
                  <a:cubicBezTo>
                    <a:pt x="1314" y="4617"/>
                    <a:pt x="1579" y="4497"/>
                    <a:pt x="1769" y="4270"/>
                  </a:cubicBezTo>
                  <a:lnTo>
                    <a:pt x="4037" y="1535"/>
                  </a:lnTo>
                  <a:cubicBezTo>
                    <a:pt x="4370" y="1134"/>
                    <a:pt x="4304" y="534"/>
                    <a:pt x="3903" y="200"/>
                  </a:cubicBezTo>
                  <a:cubicBezTo>
                    <a:pt x="3727" y="68"/>
                    <a:pt x="3512" y="1"/>
                    <a:pt x="3301" y="1"/>
                  </a:cubicBezTo>
                  <a:close/>
                </a:path>
              </a:pathLst>
            </a:custGeom>
            <a:solidFill>
              <a:srgbClr val="BB51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713;p62">
              <a:extLst>
                <a:ext uri="{FF2B5EF4-FFF2-40B4-BE49-F238E27FC236}">
                  <a16:creationId xmlns:a16="http://schemas.microsoft.com/office/drawing/2014/main" id="{69B6845A-8068-6ACA-85CF-646250BACC2B}"/>
                </a:ext>
              </a:extLst>
            </p:cNvPr>
            <p:cNvSpPr/>
            <p:nvPr/>
          </p:nvSpPr>
          <p:spPr>
            <a:xfrm>
              <a:off x="5286111" y="2098587"/>
              <a:ext cx="60323" cy="93277"/>
            </a:xfrm>
            <a:custGeom>
              <a:avLst/>
              <a:gdLst/>
              <a:ahLst/>
              <a:cxnLst/>
              <a:rect l="l" t="t" r="r" b="b"/>
              <a:pathLst>
                <a:path w="3370" h="5211" extrusionOk="0">
                  <a:moveTo>
                    <a:pt x="1059" y="0"/>
                  </a:moveTo>
                  <a:cubicBezTo>
                    <a:pt x="952" y="0"/>
                    <a:pt x="842" y="18"/>
                    <a:pt x="734" y="54"/>
                  </a:cubicBezTo>
                  <a:cubicBezTo>
                    <a:pt x="267" y="220"/>
                    <a:pt x="0" y="754"/>
                    <a:pt x="200" y="1255"/>
                  </a:cubicBezTo>
                  <a:lnTo>
                    <a:pt x="1434" y="4590"/>
                  </a:lnTo>
                  <a:cubicBezTo>
                    <a:pt x="1591" y="4982"/>
                    <a:pt x="1953" y="5211"/>
                    <a:pt x="2327" y="5211"/>
                  </a:cubicBezTo>
                  <a:cubicBezTo>
                    <a:pt x="2430" y="5211"/>
                    <a:pt x="2534" y="5193"/>
                    <a:pt x="2635" y="5157"/>
                  </a:cubicBezTo>
                  <a:cubicBezTo>
                    <a:pt x="3136" y="4957"/>
                    <a:pt x="3369" y="4423"/>
                    <a:pt x="3202" y="3956"/>
                  </a:cubicBezTo>
                  <a:lnTo>
                    <a:pt x="1935" y="621"/>
                  </a:lnTo>
                  <a:cubicBezTo>
                    <a:pt x="1804" y="229"/>
                    <a:pt x="1448" y="0"/>
                    <a:pt x="1059" y="0"/>
                  </a:cubicBezTo>
                  <a:close/>
                </a:path>
              </a:pathLst>
            </a:custGeom>
            <a:solidFill>
              <a:srgbClr val="8130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714;p62">
              <a:extLst>
                <a:ext uri="{FF2B5EF4-FFF2-40B4-BE49-F238E27FC236}">
                  <a16:creationId xmlns:a16="http://schemas.microsoft.com/office/drawing/2014/main" id="{FDE625AB-4B6B-9EDD-1BF0-279203A88168}"/>
                </a:ext>
              </a:extLst>
            </p:cNvPr>
            <p:cNvSpPr/>
            <p:nvPr/>
          </p:nvSpPr>
          <p:spPr>
            <a:xfrm>
              <a:off x="5428220" y="2019666"/>
              <a:ext cx="83611" cy="77131"/>
            </a:xfrm>
            <a:custGeom>
              <a:avLst/>
              <a:gdLst/>
              <a:ahLst/>
              <a:cxnLst/>
              <a:rect l="l" t="t" r="r" b="b"/>
              <a:pathLst>
                <a:path w="4671" h="4309" extrusionOk="0">
                  <a:moveTo>
                    <a:pt x="3603" y="1"/>
                  </a:moveTo>
                  <a:cubicBezTo>
                    <a:pt x="3372" y="1"/>
                    <a:pt x="3144" y="85"/>
                    <a:pt x="2969" y="260"/>
                  </a:cubicBezTo>
                  <a:lnTo>
                    <a:pt x="400" y="2695"/>
                  </a:lnTo>
                  <a:cubicBezTo>
                    <a:pt x="33" y="3062"/>
                    <a:pt x="0" y="3629"/>
                    <a:pt x="367" y="4029"/>
                  </a:cubicBezTo>
                  <a:cubicBezTo>
                    <a:pt x="538" y="4217"/>
                    <a:pt x="778" y="4309"/>
                    <a:pt x="1022" y="4309"/>
                  </a:cubicBezTo>
                  <a:cubicBezTo>
                    <a:pt x="1254" y="4309"/>
                    <a:pt x="1489" y="4225"/>
                    <a:pt x="1668" y="4062"/>
                  </a:cubicBezTo>
                  <a:lnTo>
                    <a:pt x="4270" y="1627"/>
                  </a:lnTo>
                  <a:cubicBezTo>
                    <a:pt x="4637" y="1260"/>
                    <a:pt x="4670" y="660"/>
                    <a:pt x="4303" y="293"/>
                  </a:cubicBezTo>
                  <a:cubicBezTo>
                    <a:pt x="4111" y="101"/>
                    <a:pt x="3856" y="1"/>
                    <a:pt x="3603" y="1"/>
                  </a:cubicBezTo>
                  <a:close/>
                </a:path>
              </a:pathLst>
            </a:custGeom>
            <a:solidFill>
              <a:srgbClr val="BB51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715;p62">
              <a:extLst>
                <a:ext uri="{FF2B5EF4-FFF2-40B4-BE49-F238E27FC236}">
                  <a16:creationId xmlns:a16="http://schemas.microsoft.com/office/drawing/2014/main" id="{9E5126EC-9ECD-CD84-1953-A921BC016BB6}"/>
                </a:ext>
              </a:extLst>
            </p:cNvPr>
            <p:cNvSpPr/>
            <p:nvPr/>
          </p:nvSpPr>
          <p:spPr>
            <a:xfrm>
              <a:off x="5436579" y="2239854"/>
              <a:ext cx="36426" cy="36444"/>
            </a:xfrm>
            <a:custGeom>
              <a:avLst/>
              <a:gdLst/>
              <a:ahLst/>
              <a:cxnLst/>
              <a:rect l="l" t="t" r="r" b="b"/>
              <a:pathLst>
                <a:path w="2035" h="2036" extrusionOk="0">
                  <a:moveTo>
                    <a:pt x="2001" y="1"/>
                  </a:moveTo>
                  <a:lnTo>
                    <a:pt x="0" y="34"/>
                  </a:lnTo>
                  <a:lnTo>
                    <a:pt x="33" y="2035"/>
                  </a:lnTo>
                  <a:lnTo>
                    <a:pt x="2035" y="2002"/>
                  </a:lnTo>
                  <a:lnTo>
                    <a:pt x="2001" y="1"/>
                  </a:lnTo>
                  <a:close/>
                </a:path>
              </a:pathLst>
            </a:custGeom>
            <a:solidFill>
              <a:srgbClr val="7D94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716;p62">
              <a:extLst>
                <a:ext uri="{FF2B5EF4-FFF2-40B4-BE49-F238E27FC236}">
                  <a16:creationId xmlns:a16="http://schemas.microsoft.com/office/drawing/2014/main" id="{8D56073E-7783-9070-79F5-DFE45933CC31}"/>
                </a:ext>
              </a:extLst>
            </p:cNvPr>
            <p:cNvSpPr/>
            <p:nvPr/>
          </p:nvSpPr>
          <p:spPr>
            <a:xfrm>
              <a:off x="5545250" y="1912052"/>
              <a:ext cx="36426" cy="36444"/>
            </a:xfrm>
            <a:custGeom>
              <a:avLst/>
              <a:gdLst/>
              <a:ahLst/>
              <a:cxnLst/>
              <a:rect l="l" t="t" r="r" b="b"/>
              <a:pathLst>
                <a:path w="2035" h="2036" extrusionOk="0">
                  <a:moveTo>
                    <a:pt x="2001" y="0"/>
                  </a:moveTo>
                  <a:lnTo>
                    <a:pt x="0" y="34"/>
                  </a:lnTo>
                  <a:lnTo>
                    <a:pt x="33" y="2035"/>
                  </a:lnTo>
                  <a:lnTo>
                    <a:pt x="2035" y="2035"/>
                  </a:lnTo>
                  <a:lnTo>
                    <a:pt x="200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717;p62">
              <a:extLst>
                <a:ext uri="{FF2B5EF4-FFF2-40B4-BE49-F238E27FC236}">
                  <a16:creationId xmlns:a16="http://schemas.microsoft.com/office/drawing/2014/main" id="{4BBE8798-51E5-E719-6954-6733092C21AF}"/>
                </a:ext>
              </a:extLst>
            </p:cNvPr>
            <p:cNvSpPr/>
            <p:nvPr/>
          </p:nvSpPr>
          <p:spPr>
            <a:xfrm>
              <a:off x="5861095" y="2211787"/>
              <a:ext cx="36444" cy="36444"/>
            </a:xfrm>
            <a:custGeom>
              <a:avLst/>
              <a:gdLst/>
              <a:ahLst/>
              <a:cxnLst/>
              <a:rect l="l" t="t" r="r" b="b"/>
              <a:pathLst>
                <a:path w="2036" h="2036" extrusionOk="0">
                  <a:moveTo>
                    <a:pt x="2002" y="1"/>
                  </a:moveTo>
                  <a:lnTo>
                    <a:pt x="1" y="34"/>
                  </a:lnTo>
                  <a:lnTo>
                    <a:pt x="34" y="2036"/>
                  </a:lnTo>
                  <a:lnTo>
                    <a:pt x="2036" y="2002"/>
                  </a:lnTo>
                  <a:lnTo>
                    <a:pt x="200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718;p62">
              <a:extLst>
                <a:ext uri="{FF2B5EF4-FFF2-40B4-BE49-F238E27FC236}">
                  <a16:creationId xmlns:a16="http://schemas.microsoft.com/office/drawing/2014/main" id="{089D89EA-FDDC-6DD2-6780-75DB12927401}"/>
                </a:ext>
              </a:extLst>
            </p:cNvPr>
            <p:cNvSpPr/>
            <p:nvPr/>
          </p:nvSpPr>
          <p:spPr>
            <a:xfrm>
              <a:off x="5742275" y="2514512"/>
              <a:ext cx="36444" cy="36444"/>
            </a:xfrm>
            <a:custGeom>
              <a:avLst/>
              <a:gdLst/>
              <a:ahLst/>
              <a:cxnLst/>
              <a:rect l="l" t="t" r="r" b="b"/>
              <a:pathLst>
                <a:path w="2036" h="2036" extrusionOk="0">
                  <a:moveTo>
                    <a:pt x="2002" y="1"/>
                  </a:moveTo>
                  <a:lnTo>
                    <a:pt x="1" y="34"/>
                  </a:lnTo>
                  <a:lnTo>
                    <a:pt x="34" y="2036"/>
                  </a:lnTo>
                  <a:lnTo>
                    <a:pt x="2036" y="2002"/>
                  </a:lnTo>
                  <a:lnTo>
                    <a:pt x="200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719;p62">
              <a:extLst>
                <a:ext uri="{FF2B5EF4-FFF2-40B4-BE49-F238E27FC236}">
                  <a16:creationId xmlns:a16="http://schemas.microsoft.com/office/drawing/2014/main" id="{911E41AA-710E-A6A8-B774-6E51BD18FA8F}"/>
                </a:ext>
              </a:extLst>
            </p:cNvPr>
            <p:cNvSpPr/>
            <p:nvPr/>
          </p:nvSpPr>
          <p:spPr>
            <a:xfrm>
              <a:off x="4995326" y="1698737"/>
              <a:ext cx="759515" cy="740559"/>
            </a:xfrm>
            <a:custGeom>
              <a:avLst/>
              <a:gdLst/>
              <a:ahLst/>
              <a:cxnLst/>
              <a:rect l="l" t="t" r="r" b="b"/>
              <a:pathLst>
                <a:path w="42431" h="41372" extrusionOk="0">
                  <a:moveTo>
                    <a:pt x="8363" y="0"/>
                  </a:moveTo>
                  <a:cubicBezTo>
                    <a:pt x="6840" y="0"/>
                    <a:pt x="5320" y="592"/>
                    <a:pt x="4170" y="1777"/>
                  </a:cubicBezTo>
                  <a:lnTo>
                    <a:pt x="0" y="5980"/>
                  </a:lnTo>
                  <a:lnTo>
                    <a:pt x="1801" y="7748"/>
                  </a:lnTo>
                  <a:lnTo>
                    <a:pt x="4637" y="4846"/>
                  </a:lnTo>
                  <a:lnTo>
                    <a:pt x="37027" y="36702"/>
                  </a:lnTo>
                  <a:lnTo>
                    <a:pt x="34191" y="39604"/>
                  </a:lnTo>
                  <a:lnTo>
                    <a:pt x="35959" y="41372"/>
                  </a:lnTo>
                  <a:lnTo>
                    <a:pt x="40129" y="37136"/>
                  </a:lnTo>
                  <a:cubicBezTo>
                    <a:pt x="42430" y="34834"/>
                    <a:pt x="42397" y="31098"/>
                    <a:pt x="40062" y="28830"/>
                  </a:cubicBezTo>
                  <a:lnTo>
                    <a:pt x="12476" y="1677"/>
                  </a:lnTo>
                  <a:cubicBezTo>
                    <a:pt x="11325" y="559"/>
                    <a:pt x="9842" y="0"/>
                    <a:pt x="836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720;p62">
              <a:extLst>
                <a:ext uri="{FF2B5EF4-FFF2-40B4-BE49-F238E27FC236}">
                  <a16:creationId xmlns:a16="http://schemas.microsoft.com/office/drawing/2014/main" id="{4CF3E7F3-EE77-8E94-24F4-77D50ECA4F24}"/>
                </a:ext>
              </a:extLst>
            </p:cNvPr>
            <p:cNvSpPr/>
            <p:nvPr/>
          </p:nvSpPr>
          <p:spPr>
            <a:xfrm>
              <a:off x="4721259" y="1770087"/>
              <a:ext cx="955949" cy="949255"/>
            </a:xfrm>
            <a:custGeom>
              <a:avLst/>
              <a:gdLst/>
              <a:ahLst/>
              <a:cxnLst/>
              <a:rect l="l" t="t" r="r" b="b"/>
              <a:pathLst>
                <a:path w="53405" h="53031" extrusionOk="0">
                  <a:moveTo>
                    <a:pt x="21782" y="1"/>
                  </a:moveTo>
                  <a:cubicBezTo>
                    <a:pt x="21171" y="1"/>
                    <a:pt x="20557" y="234"/>
                    <a:pt x="20081" y="693"/>
                  </a:cubicBezTo>
                  <a:lnTo>
                    <a:pt x="0" y="21141"/>
                  </a:lnTo>
                  <a:lnTo>
                    <a:pt x="32390" y="53030"/>
                  </a:lnTo>
                  <a:lnTo>
                    <a:pt x="52504" y="32582"/>
                  </a:lnTo>
                  <a:cubicBezTo>
                    <a:pt x="53405" y="31682"/>
                    <a:pt x="53405" y="30181"/>
                    <a:pt x="52471" y="29247"/>
                  </a:cubicBezTo>
                  <a:lnTo>
                    <a:pt x="23417" y="660"/>
                  </a:lnTo>
                  <a:cubicBezTo>
                    <a:pt x="22959" y="218"/>
                    <a:pt x="22372" y="1"/>
                    <a:pt x="217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721;p62">
              <a:extLst>
                <a:ext uri="{FF2B5EF4-FFF2-40B4-BE49-F238E27FC236}">
                  <a16:creationId xmlns:a16="http://schemas.microsoft.com/office/drawing/2014/main" id="{7957E2DE-451C-B1DC-C10B-A90F1B3697DE}"/>
                </a:ext>
              </a:extLst>
            </p:cNvPr>
            <p:cNvSpPr/>
            <p:nvPr/>
          </p:nvSpPr>
          <p:spPr>
            <a:xfrm>
              <a:off x="4915904" y="1836818"/>
              <a:ext cx="691459" cy="684281"/>
            </a:xfrm>
            <a:custGeom>
              <a:avLst/>
              <a:gdLst/>
              <a:ahLst/>
              <a:cxnLst/>
              <a:rect l="l" t="t" r="r" b="b"/>
              <a:pathLst>
                <a:path w="38629" h="38228" extrusionOk="0">
                  <a:moveTo>
                    <a:pt x="6238" y="0"/>
                  </a:moveTo>
                  <a:lnTo>
                    <a:pt x="1" y="6338"/>
                  </a:lnTo>
                  <a:lnTo>
                    <a:pt x="32390" y="38228"/>
                  </a:lnTo>
                  <a:lnTo>
                    <a:pt x="38628" y="31890"/>
                  </a:lnTo>
                  <a:lnTo>
                    <a:pt x="6238" y="0"/>
                  </a:lnTo>
                  <a:close/>
                </a:path>
              </a:pathLst>
            </a:custGeom>
            <a:solidFill>
              <a:srgbClr val="E38C45">
                <a:alpha val="32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722;p62">
              <a:extLst>
                <a:ext uri="{FF2B5EF4-FFF2-40B4-BE49-F238E27FC236}">
                  <a16:creationId xmlns:a16="http://schemas.microsoft.com/office/drawing/2014/main" id="{126E68D3-F4E5-9445-ABA6-8E57BDF4CFBE}"/>
                </a:ext>
              </a:extLst>
            </p:cNvPr>
            <p:cNvSpPr/>
            <p:nvPr/>
          </p:nvSpPr>
          <p:spPr>
            <a:xfrm>
              <a:off x="4819172" y="2004004"/>
              <a:ext cx="623976" cy="615026"/>
            </a:xfrm>
            <a:custGeom>
              <a:avLst/>
              <a:gdLst/>
              <a:ahLst/>
              <a:cxnLst/>
              <a:rect l="l" t="t" r="r" b="b"/>
              <a:pathLst>
                <a:path w="34859" h="34359" extrusionOk="0">
                  <a:moveTo>
                    <a:pt x="2436" y="1"/>
                  </a:moveTo>
                  <a:lnTo>
                    <a:pt x="1" y="2469"/>
                  </a:lnTo>
                  <a:lnTo>
                    <a:pt x="32391" y="34358"/>
                  </a:lnTo>
                  <a:lnTo>
                    <a:pt x="34859" y="31890"/>
                  </a:lnTo>
                  <a:lnTo>
                    <a:pt x="2436" y="1"/>
                  </a:lnTo>
                  <a:close/>
                </a:path>
              </a:pathLst>
            </a:custGeom>
            <a:solidFill>
              <a:srgbClr val="E38C45">
                <a:alpha val="32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2723;p62">
              <a:extLst>
                <a:ext uri="{FF2B5EF4-FFF2-40B4-BE49-F238E27FC236}">
                  <a16:creationId xmlns:a16="http://schemas.microsoft.com/office/drawing/2014/main" id="{C9EECB8D-4F13-A356-9E61-7452A8A346A2}"/>
                </a:ext>
              </a:extLst>
            </p:cNvPr>
            <p:cNvSpPr/>
            <p:nvPr/>
          </p:nvSpPr>
          <p:spPr>
            <a:xfrm>
              <a:off x="5133836" y="2440352"/>
              <a:ext cx="98539" cy="37805"/>
            </a:xfrm>
            <a:custGeom>
              <a:avLst/>
              <a:gdLst/>
              <a:ahLst/>
              <a:cxnLst/>
              <a:rect l="l" t="t" r="r" b="b"/>
              <a:pathLst>
                <a:path w="5505" h="2112" extrusionOk="0">
                  <a:moveTo>
                    <a:pt x="953" y="0"/>
                  </a:moveTo>
                  <a:cubicBezTo>
                    <a:pt x="473" y="0"/>
                    <a:pt x="99" y="380"/>
                    <a:pt x="68" y="875"/>
                  </a:cubicBezTo>
                  <a:cubicBezTo>
                    <a:pt x="1" y="1375"/>
                    <a:pt x="401" y="1809"/>
                    <a:pt x="902" y="1876"/>
                  </a:cubicBezTo>
                  <a:lnTo>
                    <a:pt x="4471" y="2109"/>
                  </a:lnTo>
                  <a:cubicBezTo>
                    <a:pt x="4492" y="2111"/>
                    <a:pt x="4513" y="2111"/>
                    <a:pt x="4534" y="2111"/>
                  </a:cubicBezTo>
                  <a:cubicBezTo>
                    <a:pt x="5007" y="2111"/>
                    <a:pt x="5408" y="1754"/>
                    <a:pt x="5472" y="1275"/>
                  </a:cubicBezTo>
                  <a:cubicBezTo>
                    <a:pt x="5505" y="741"/>
                    <a:pt x="5105" y="308"/>
                    <a:pt x="4604" y="274"/>
                  </a:cubicBezTo>
                  <a:lnTo>
                    <a:pt x="1068" y="8"/>
                  </a:lnTo>
                  <a:cubicBezTo>
                    <a:pt x="1029" y="3"/>
                    <a:pt x="991" y="0"/>
                    <a:pt x="9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2724;p62">
              <a:extLst>
                <a:ext uri="{FF2B5EF4-FFF2-40B4-BE49-F238E27FC236}">
                  <a16:creationId xmlns:a16="http://schemas.microsoft.com/office/drawing/2014/main" id="{D4C9512D-B02B-A3DC-F2DF-63462BAB8FDC}"/>
                </a:ext>
              </a:extLst>
            </p:cNvPr>
            <p:cNvSpPr/>
            <p:nvPr/>
          </p:nvSpPr>
          <p:spPr>
            <a:xfrm>
              <a:off x="5497475" y="2272558"/>
              <a:ext cx="43604" cy="96427"/>
            </a:xfrm>
            <a:custGeom>
              <a:avLst/>
              <a:gdLst/>
              <a:ahLst/>
              <a:cxnLst/>
              <a:rect l="l" t="t" r="r" b="b"/>
              <a:pathLst>
                <a:path w="2436" h="5387" extrusionOk="0">
                  <a:moveTo>
                    <a:pt x="1417" y="0"/>
                  </a:moveTo>
                  <a:cubicBezTo>
                    <a:pt x="963" y="0"/>
                    <a:pt x="562" y="348"/>
                    <a:pt x="501" y="809"/>
                  </a:cubicBezTo>
                  <a:lnTo>
                    <a:pt x="67" y="4345"/>
                  </a:lnTo>
                  <a:cubicBezTo>
                    <a:pt x="0" y="4845"/>
                    <a:pt x="367" y="5312"/>
                    <a:pt x="868" y="5379"/>
                  </a:cubicBezTo>
                  <a:cubicBezTo>
                    <a:pt x="907" y="5384"/>
                    <a:pt x="947" y="5387"/>
                    <a:pt x="986" y="5387"/>
                  </a:cubicBezTo>
                  <a:cubicBezTo>
                    <a:pt x="1439" y="5387"/>
                    <a:pt x="1840" y="5039"/>
                    <a:pt x="1902" y="4578"/>
                  </a:cubicBezTo>
                  <a:lnTo>
                    <a:pt x="2369" y="1042"/>
                  </a:lnTo>
                  <a:cubicBezTo>
                    <a:pt x="2436" y="542"/>
                    <a:pt x="2069" y="75"/>
                    <a:pt x="1535" y="8"/>
                  </a:cubicBezTo>
                  <a:cubicBezTo>
                    <a:pt x="1495" y="3"/>
                    <a:pt x="1456" y="0"/>
                    <a:pt x="14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2725;p62">
              <a:extLst>
                <a:ext uri="{FF2B5EF4-FFF2-40B4-BE49-F238E27FC236}">
                  <a16:creationId xmlns:a16="http://schemas.microsoft.com/office/drawing/2014/main" id="{0358E10E-9B1A-DE9B-09E4-3C0B84D63DDA}"/>
                </a:ext>
              </a:extLst>
            </p:cNvPr>
            <p:cNvSpPr/>
            <p:nvPr/>
          </p:nvSpPr>
          <p:spPr>
            <a:xfrm>
              <a:off x="5210269" y="2237474"/>
              <a:ext cx="78241" cy="82644"/>
            </a:xfrm>
            <a:custGeom>
              <a:avLst/>
              <a:gdLst/>
              <a:ahLst/>
              <a:cxnLst/>
              <a:rect l="l" t="t" r="r" b="b"/>
              <a:pathLst>
                <a:path w="4371" h="4617" extrusionOk="0">
                  <a:moveTo>
                    <a:pt x="3312" y="1"/>
                  </a:moveTo>
                  <a:cubicBezTo>
                    <a:pt x="3049" y="1"/>
                    <a:pt x="2789" y="110"/>
                    <a:pt x="2603" y="334"/>
                  </a:cubicBezTo>
                  <a:lnTo>
                    <a:pt x="334" y="3102"/>
                  </a:lnTo>
                  <a:cubicBezTo>
                    <a:pt x="1" y="3469"/>
                    <a:pt x="67" y="4070"/>
                    <a:pt x="468" y="4403"/>
                  </a:cubicBezTo>
                  <a:cubicBezTo>
                    <a:pt x="641" y="4548"/>
                    <a:pt x="851" y="4617"/>
                    <a:pt x="1058" y="4617"/>
                  </a:cubicBezTo>
                  <a:cubicBezTo>
                    <a:pt x="1331" y="4617"/>
                    <a:pt x="1598" y="4497"/>
                    <a:pt x="1769" y="4270"/>
                  </a:cubicBezTo>
                  <a:lnTo>
                    <a:pt x="4037" y="1535"/>
                  </a:lnTo>
                  <a:cubicBezTo>
                    <a:pt x="4370" y="1134"/>
                    <a:pt x="4304" y="534"/>
                    <a:pt x="3903" y="200"/>
                  </a:cubicBezTo>
                  <a:cubicBezTo>
                    <a:pt x="3727" y="68"/>
                    <a:pt x="3519" y="1"/>
                    <a:pt x="33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2726;p62">
              <a:extLst>
                <a:ext uri="{FF2B5EF4-FFF2-40B4-BE49-F238E27FC236}">
                  <a16:creationId xmlns:a16="http://schemas.microsoft.com/office/drawing/2014/main" id="{EC7386DF-F9E1-7FD2-8F84-4DD52D5498A1}"/>
                </a:ext>
              </a:extLst>
            </p:cNvPr>
            <p:cNvSpPr/>
            <p:nvPr/>
          </p:nvSpPr>
          <p:spPr>
            <a:xfrm>
              <a:off x="4845449" y="2098587"/>
              <a:ext cx="59732" cy="93277"/>
            </a:xfrm>
            <a:custGeom>
              <a:avLst/>
              <a:gdLst/>
              <a:ahLst/>
              <a:cxnLst/>
              <a:rect l="l" t="t" r="r" b="b"/>
              <a:pathLst>
                <a:path w="3337" h="5211" extrusionOk="0">
                  <a:moveTo>
                    <a:pt x="1026" y="0"/>
                  </a:moveTo>
                  <a:cubicBezTo>
                    <a:pt x="919" y="0"/>
                    <a:pt x="809" y="18"/>
                    <a:pt x="701" y="54"/>
                  </a:cubicBezTo>
                  <a:cubicBezTo>
                    <a:pt x="234" y="220"/>
                    <a:pt x="0" y="788"/>
                    <a:pt x="167" y="1255"/>
                  </a:cubicBezTo>
                  <a:lnTo>
                    <a:pt x="1435" y="4590"/>
                  </a:lnTo>
                  <a:cubicBezTo>
                    <a:pt x="1566" y="4982"/>
                    <a:pt x="1922" y="5211"/>
                    <a:pt x="2295" y="5211"/>
                  </a:cubicBezTo>
                  <a:cubicBezTo>
                    <a:pt x="2397" y="5211"/>
                    <a:pt x="2501" y="5193"/>
                    <a:pt x="2602" y="5157"/>
                  </a:cubicBezTo>
                  <a:cubicBezTo>
                    <a:pt x="3103" y="4957"/>
                    <a:pt x="3336" y="4423"/>
                    <a:pt x="3169" y="3956"/>
                  </a:cubicBezTo>
                  <a:lnTo>
                    <a:pt x="1902" y="621"/>
                  </a:lnTo>
                  <a:cubicBezTo>
                    <a:pt x="1771" y="229"/>
                    <a:pt x="1415" y="0"/>
                    <a:pt x="10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2727;p62">
              <a:extLst>
                <a:ext uri="{FF2B5EF4-FFF2-40B4-BE49-F238E27FC236}">
                  <a16:creationId xmlns:a16="http://schemas.microsoft.com/office/drawing/2014/main" id="{243ADD96-E917-49C5-24C9-C9948B9C2083}"/>
                </a:ext>
              </a:extLst>
            </p:cNvPr>
            <p:cNvSpPr/>
            <p:nvPr/>
          </p:nvSpPr>
          <p:spPr>
            <a:xfrm>
              <a:off x="4986967" y="2019129"/>
              <a:ext cx="83611" cy="77597"/>
            </a:xfrm>
            <a:custGeom>
              <a:avLst/>
              <a:gdLst/>
              <a:ahLst/>
              <a:cxnLst/>
              <a:rect l="l" t="t" r="r" b="b"/>
              <a:pathLst>
                <a:path w="4671" h="4335" extrusionOk="0">
                  <a:moveTo>
                    <a:pt x="3600" y="1"/>
                  </a:moveTo>
                  <a:cubicBezTo>
                    <a:pt x="3370" y="1"/>
                    <a:pt x="3140" y="85"/>
                    <a:pt x="2969" y="256"/>
                  </a:cubicBezTo>
                  <a:lnTo>
                    <a:pt x="400" y="2691"/>
                  </a:lnTo>
                  <a:cubicBezTo>
                    <a:pt x="0" y="3058"/>
                    <a:pt x="0" y="3659"/>
                    <a:pt x="367" y="4026"/>
                  </a:cubicBezTo>
                  <a:cubicBezTo>
                    <a:pt x="541" y="4235"/>
                    <a:pt x="789" y="4335"/>
                    <a:pt x="1042" y="4335"/>
                  </a:cubicBezTo>
                  <a:cubicBezTo>
                    <a:pt x="1274" y="4335"/>
                    <a:pt x="1510" y="4252"/>
                    <a:pt x="1701" y="4092"/>
                  </a:cubicBezTo>
                  <a:lnTo>
                    <a:pt x="4270" y="1657"/>
                  </a:lnTo>
                  <a:cubicBezTo>
                    <a:pt x="4637" y="1290"/>
                    <a:pt x="4670" y="690"/>
                    <a:pt x="4303" y="323"/>
                  </a:cubicBezTo>
                  <a:cubicBezTo>
                    <a:pt x="4126" y="110"/>
                    <a:pt x="3863" y="1"/>
                    <a:pt x="360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2728;p62">
              <a:extLst>
                <a:ext uri="{FF2B5EF4-FFF2-40B4-BE49-F238E27FC236}">
                  <a16:creationId xmlns:a16="http://schemas.microsoft.com/office/drawing/2014/main" id="{2E327747-E6A6-5741-4BB7-1E4E26CDC32C}"/>
                </a:ext>
              </a:extLst>
            </p:cNvPr>
            <p:cNvSpPr/>
            <p:nvPr/>
          </p:nvSpPr>
          <p:spPr>
            <a:xfrm>
              <a:off x="5185800" y="2032304"/>
              <a:ext cx="60323" cy="93295"/>
            </a:xfrm>
            <a:custGeom>
              <a:avLst/>
              <a:gdLst/>
              <a:ahLst/>
              <a:cxnLst/>
              <a:rect l="l" t="t" r="r" b="b"/>
              <a:pathLst>
                <a:path w="3370" h="5212" extrusionOk="0">
                  <a:moveTo>
                    <a:pt x="1059" y="1"/>
                  </a:moveTo>
                  <a:cubicBezTo>
                    <a:pt x="952" y="1"/>
                    <a:pt x="842" y="18"/>
                    <a:pt x="734" y="54"/>
                  </a:cubicBezTo>
                  <a:cubicBezTo>
                    <a:pt x="267" y="254"/>
                    <a:pt x="0" y="788"/>
                    <a:pt x="200" y="1255"/>
                  </a:cubicBezTo>
                  <a:lnTo>
                    <a:pt x="1434" y="4591"/>
                  </a:lnTo>
                  <a:cubicBezTo>
                    <a:pt x="1591" y="4983"/>
                    <a:pt x="1953" y="5211"/>
                    <a:pt x="2327" y="5211"/>
                  </a:cubicBezTo>
                  <a:cubicBezTo>
                    <a:pt x="2430" y="5211"/>
                    <a:pt x="2534" y="5194"/>
                    <a:pt x="2635" y="5158"/>
                  </a:cubicBezTo>
                  <a:cubicBezTo>
                    <a:pt x="3136" y="4958"/>
                    <a:pt x="3369" y="4424"/>
                    <a:pt x="3202" y="3957"/>
                  </a:cubicBezTo>
                  <a:lnTo>
                    <a:pt x="1935" y="621"/>
                  </a:lnTo>
                  <a:cubicBezTo>
                    <a:pt x="1804" y="229"/>
                    <a:pt x="1448" y="1"/>
                    <a:pt x="10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2729;p62">
              <a:extLst>
                <a:ext uri="{FF2B5EF4-FFF2-40B4-BE49-F238E27FC236}">
                  <a16:creationId xmlns:a16="http://schemas.microsoft.com/office/drawing/2014/main" id="{4A0DB7D8-2F66-C5AC-DFC5-A6339A296C01}"/>
                </a:ext>
              </a:extLst>
            </p:cNvPr>
            <p:cNvSpPr/>
            <p:nvPr/>
          </p:nvSpPr>
          <p:spPr>
            <a:xfrm>
              <a:off x="4995326" y="2189108"/>
              <a:ext cx="35836" cy="36444"/>
            </a:xfrm>
            <a:custGeom>
              <a:avLst/>
              <a:gdLst/>
              <a:ahLst/>
              <a:cxnLst/>
              <a:rect l="l" t="t" r="r" b="b"/>
              <a:pathLst>
                <a:path w="2002" h="2036" extrusionOk="0">
                  <a:moveTo>
                    <a:pt x="2002" y="0"/>
                  </a:moveTo>
                  <a:lnTo>
                    <a:pt x="0" y="34"/>
                  </a:lnTo>
                  <a:lnTo>
                    <a:pt x="0" y="2035"/>
                  </a:lnTo>
                  <a:lnTo>
                    <a:pt x="2002" y="2035"/>
                  </a:lnTo>
                  <a:lnTo>
                    <a:pt x="200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2730;p62">
              <a:extLst>
                <a:ext uri="{FF2B5EF4-FFF2-40B4-BE49-F238E27FC236}">
                  <a16:creationId xmlns:a16="http://schemas.microsoft.com/office/drawing/2014/main" id="{285088B9-CE05-E209-3539-E6367EB85BDC}"/>
                </a:ext>
              </a:extLst>
            </p:cNvPr>
            <p:cNvSpPr/>
            <p:nvPr/>
          </p:nvSpPr>
          <p:spPr>
            <a:xfrm>
              <a:off x="5103997" y="1912052"/>
              <a:ext cx="36426" cy="36444"/>
            </a:xfrm>
            <a:custGeom>
              <a:avLst/>
              <a:gdLst/>
              <a:ahLst/>
              <a:cxnLst/>
              <a:rect l="l" t="t" r="r" b="b"/>
              <a:pathLst>
                <a:path w="2035" h="2036" extrusionOk="0">
                  <a:moveTo>
                    <a:pt x="2035" y="0"/>
                  </a:moveTo>
                  <a:lnTo>
                    <a:pt x="0" y="34"/>
                  </a:lnTo>
                  <a:lnTo>
                    <a:pt x="33" y="2035"/>
                  </a:lnTo>
                  <a:lnTo>
                    <a:pt x="2035" y="2002"/>
                  </a:lnTo>
                  <a:lnTo>
                    <a:pt x="203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2731;p62">
              <a:extLst>
                <a:ext uri="{FF2B5EF4-FFF2-40B4-BE49-F238E27FC236}">
                  <a16:creationId xmlns:a16="http://schemas.microsoft.com/office/drawing/2014/main" id="{9EACCD46-B403-30C8-BAE1-6B58013D6E75}"/>
                </a:ext>
              </a:extLst>
            </p:cNvPr>
            <p:cNvSpPr/>
            <p:nvPr/>
          </p:nvSpPr>
          <p:spPr>
            <a:xfrm>
              <a:off x="5419860" y="2211787"/>
              <a:ext cx="36426" cy="36444"/>
            </a:xfrm>
            <a:custGeom>
              <a:avLst/>
              <a:gdLst/>
              <a:ahLst/>
              <a:cxnLst/>
              <a:rect l="l" t="t" r="r" b="b"/>
              <a:pathLst>
                <a:path w="2035" h="2036" extrusionOk="0">
                  <a:moveTo>
                    <a:pt x="2001" y="1"/>
                  </a:moveTo>
                  <a:lnTo>
                    <a:pt x="0" y="34"/>
                  </a:lnTo>
                  <a:lnTo>
                    <a:pt x="33" y="2036"/>
                  </a:lnTo>
                  <a:lnTo>
                    <a:pt x="2035" y="2002"/>
                  </a:lnTo>
                  <a:lnTo>
                    <a:pt x="200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2732;p62">
              <a:extLst>
                <a:ext uri="{FF2B5EF4-FFF2-40B4-BE49-F238E27FC236}">
                  <a16:creationId xmlns:a16="http://schemas.microsoft.com/office/drawing/2014/main" id="{4B7FF309-C559-190E-BCAD-849912C0A00F}"/>
                </a:ext>
              </a:extLst>
            </p:cNvPr>
            <p:cNvSpPr/>
            <p:nvPr/>
          </p:nvSpPr>
          <p:spPr>
            <a:xfrm>
              <a:off x="5301631" y="2514512"/>
              <a:ext cx="36444" cy="36444"/>
            </a:xfrm>
            <a:custGeom>
              <a:avLst/>
              <a:gdLst/>
              <a:ahLst/>
              <a:cxnLst/>
              <a:rect l="l" t="t" r="r" b="b"/>
              <a:pathLst>
                <a:path w="2036" h="2036" extrusionOk="0">
                  <a:moveTo>
                    <a:pt x="2002" y="1"/>
                  </a:moveTo>
                  <a:lnTo>
                    <a:pt x="0" y="34"/>
                  </a:lnTo>
                  <a:lnTo>
                    <a:pt x="0" y="2036"/>
                  </a:lnTo>
                  <a:lnTo>
                    <a:pt x="2035" y="2036"/>
                  </a:lnTo>
                  <a:lnTo>
                    <a:pt x="200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2733;p62">
              <a:extLst>
                <a:ext uri="{FF2B5EF4-FFF2-40B4-BE49-F238E27FC236}">
                  <a16:creationId xmlns:a16="http://schemas.microsoft.com/office/drawing/2014/main" id="{B6E6F304-BFE6-EA6A-98E5-749F4F32A8A6}"/>
                </a:ext>
              </a:extLst>
            </p:cNvPr>
            <p:cNvSpPr/>
            <p:nvPr/>
          </p:nvSpPr>
          <p:spPr>
            <a:xfrm>
              <a:off x="5759602" y="2078038"/>
              <a:ext cx="158845" cy="166022"/>
            </a:xfrm>
            <a:custGeom>
              <a:avLst/>
              <a:gdLst/>
              <a:ahLst/>
              <a:cxnLst/>
              <a:rect l="l" t="t" r="r" b="b"/>
              <a:pathLst>
                <a:path w="8874" h="9275" extrusionOk="0">
                  <a:moveTo>
                    <a:pt x="6205" y="1"/>
                  </a:moveTo>
                  <a:cubicBezTo>
                    <a:pt x="5971" y="1"/>
                    <a:pt x="5738" y="34"/>
                    <a:pt x="5504" y="101"/>
                  </a:cubicBezTo>
                  <a:cubicBezTo>
                    <a:pt x="4170" y="401"/>
                    <a:pt x="2969" y="1135"/>
                    <a:pt x="2035" y="2136"/>
                  </a:cubicBezTo>
                  <a:lnTo>
                    <a:pt x="1935" y="2102"/>
                  </a:lnTo>
                  <a:lnTo>
                    <a:pt x="1802" y="2403"/>
                  </a:lnTo>
                  <a:lnTo>
                    <a:pt x="1568" y="2636"/>
                  </a:lnTo>
                  <a:cubicBezTo>
                    <a:pt x="1068" y="3303"/>
                    <a:pt x="701" y="4037"/>
                    <a:pt x="467" y="4804"/>
                  </a:cubicBezTo>
                  <a:lnTo>
                    <a:pt x="167" y="5805"/>
                  </a:lnTo>
                  <a:cubicBezTo>
                    <a:pt x="167" y="5838"/>
                    <a:pt x="167" y="5838"/>
                    <a:pt x="167" y="5872"/>
                  </a:cubicBezTo>
                  <a:cubicBezTo>
                    <a:pt x="134" y="5905"/>
                    <a:pt x="134" y="5972"/>
                    <a:pt x="134" y="6005"/>
                  </a:cubicBezTo>
                  <a:cubicBezTo>
                    <a:pt x="134" y="6038"/>
                    <a:pt x="134" y="6072"/>
                    <a:pt x="134" y="6072"/>
                  </a:cubicBezTo>
                  <a:cubicBezTo>
                    <a:pt x="134" y="6079"/>
                    <a:pt x="135" y="6082"/>
                    <a:pt x="138" y="6082"/>
                  </a:cubicBezTo>
                  <a:cubicBezTo>
                    <a:pt x="142" y="6082"/>
                    <a:pt x="147" y="6074"/>
                    <a:pt x="148" y="6074"/>
                  </a:cubicBezTo>
                  <a:lnTo>
                    <a:pt x="148" y="6074"/>
                  </a:lnTo>
                  <a:cubicBezTo>
                    <a:pt x="149" y="6074"/>
                    <a:pt x="146" y="6081"/>
                    <a:pt x="134" y="6105"/>
                  </a:cubicBezTo>
                  <a:cubicBezTo>
                    <a:pt x="100" y="6205"/>
                    <a:pt x="100" y="6272"/>
                    <a:pt x="100" y="6339"/>
                  </a:cubicBezTo>
                  <a:cubicBezTo>
                    <a:pt x="0" y="7473"/>
                    <a:pt x="634" y="8574"/>
                    <a:pt x="1701" y="9041"/>
                  </a:cubicBezTo>
                  <a:cubicBezTo>
                    <a:pt x="1802" y="9074"/>
                    <a:pt x="1902" y="9141"/>
                    <a:pt x="2002" y="9174"/>
                  </a:cubicBezTo>
                  <a:cubicBezTo>
                    <a:pt x="2168" y="9207"/>
                    <a:pt x="2369" y="9241"/>
                    <a:pt x="2535" y="9274"/>
                  </a:cubicBezTo>
                  <a:lnTo>
                    <a:pt x="2902" y="9274"/>
                  </a:lnTo>
                  <a:cubicBezTo>
                    <a:pt x="3002" y="9241"/>
                    <a:pt x="3136" y="9241"/>
                    <a:pt x="3236" y="9207"/>
                  </a:cubicBezTo>
                  <a:lnTo>
                    <a:pt x="3436" y="9174"/>
                  </a:lnTo>
                  <a:cubicBezTo>
                    <a:pt x="3670" y="9141"/>
                    <a:pt x="3903" y="9041"/>
                    <a:pt x="4137" y="8974"/>
                  </a:cubicBezTo>
                  <a:cubicBezTo>
                    <a:pt x="5504" y="8474"/>
                    <a:pt x="6672" y="7540"/>
                    <a:pt x="7472" y="6372"/>
                  </a:cubicBezTo>
                  <a:lnTo>
                    <a:pt x="7506" y="6339"/>
                  </a:lnTo>
                  <a:cubicBezTo>
                    <a:pt x="7672" y="6072"/>
                    <a:pt x="7806" y="5838"/>
                    <a:pt x="7939" y="5571"/>
                  </a:cubicBezTo>
                  <a:lnTo>
                    <a:pt x="8406" y="4838"/>
                  </a:lnTo>
                  <a:lnTo>
                    <a:pt x="8306" y="4804"/>
                  </a:lnTo>
                  <a:lnTo>
                    <a:pt x="8340" y="4637"/>
                  </a:lnTo>
                  <a:cubicBezTo>
                    <a:pt x="8373" y="4571"/>
                    <a:pt x="8406" y="4537"/>
                    <a:pt x="8406" y="4471"/>
                  </a:cubicBezTo>
                  <a:lnTo>
                    <a:pt x="8706" y="3470"/>
                  </a:lnTo>
                  <a:cubicBezTo>
                    <a:pt x="8840" y="3036"/>
                    <a:pt x="8873" y="2569"/>
                    <a:pt x="8773" y="2102"/>
                  </a:cubicBezTo>
                  <a:cubicBezTo>
                    <a:pt x="8740" y="2002"/>
                    <a:pt x="8706" y="1869"/>
                    <a:pt x="8673" y="1769"/>
                  </a:cubicBezTo>
                  <a:cubicBezTo>
                    <a:pt x="8640" y="1735"/>
                    <a:pt x="8640" y="1702"/>
                    <a:pt x="8640" y="1669"/>
                  </a:cubicBezTo>
                  <a:cubicBezTo>
                    <a:pt x="8606" y="1602"/>
                    <a:pt x="8573" y="1569"/>
                    <a:pt x="8540" y="1502"/>
                  </a:cubicBezTo>
                  <a:cubicBezTo>
                    <a:pt x="8473" y="1335"/>
                    <a:pt x="8373" y="1168"/>
                    <a:pt x="8239" y="1002"/>
                  </a:cubicBezTo>
                  <a:lnTo>
                    <a:pt x="8206" y="968"/>
                  </a:lnTo>
                  <a:lnTo>
                    <a:pt x="8206" y="968"/>
                  </a:lnTo>
                  <a:cubicBezTo>
                    <a:pt x="8207" y="969"/>
                    <a:pt x="8239" y="1002"/>
                    <a:pt x="8239" y="1035"/>
                  </a:cubicBezTo>
                  <a:cubicBezTo>
                    <a:pt x="8273" y="1235"/>
                    <a:pt x="8273" y="1469"/>
                    <a:pt x="8206" y="1702"/>
                  </a:cubicBezTo>
                  <a:lnTo>
                    <a:pt x="7973" y="2503"/>
                  </a:lnTo>
                  <a:cubicBezTo>
                    <a:pt x="7472" y="4104"/>
                    <a:pt x="6138" y="5371"/>
                    <a:pt x="4503" y="5772"/>
                  </a:cubicBezTo>
                  <a:cubicBezTo>
                    <a:pt x="4370" y="5805"/>
                    <a:pt x="4203" y="5805"/>
                    <a:pt x="4070" y="5805"/>
                  </a:cubicBezTo>
                  <a:cubicBezTo>
                    <a:pt x="3703" y="5772"/>
                    <a:pt x="3369" y="5605"/>
                    <a:pt x="3136" y="5338"/>
                  </a:cubicBezTo>
                  <a:cubicBezTo>
                    <a:pt x="3102" y="5271"/>
                    <a:pt x="3036" y="5171"/>
                    <a:pt x="3002" y="5104"/>
                  </a:cubicBezTo>
                  <a:cubicBezTo>
                    <a:pt x="2836" y="4838"/>
                    <a:pt x="2769" y="4537"/>
                    <a:pt x="2836" y="4237"/>
                  </a:cubicBezTo>
                  <a:cubicBezTo>
                    <a:pt x="2836" y="4170"/>
                    <a:pt x="2836" y="4070"/>
                    <a:pt x="2869" y="4004"/>
                  </a:cubicBezTo>
                  <a:lnTo>
                    <a:pt x="3102" y="3203"/>
                  </a:lnTo>
                  <a:cubicBezTo>
                    <a:pt x="3169" y="3036"/>
                    <a:pt x="3236" y="2836"/>
                    <a:pt x="3303" y="2669"/>
                  </a:cubicBezTo>
                  <a:cubicBezTo>
                    <a:pt x="3903" y="1368"/>
                    <a:pt x="5004" y="401"/>
                    <a:pt x="63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2734;p62">
              <a:extLst>
                <a:ext uri="{FF2B5EF4-FFF2-40B4-BE49-F238E27FC236}">
                  <a16:creationId xmlns:a16="http://schemas.microsoft.com/office/drawing/2014/main" id="{5EBE5216-88DB-A036-BB90-4FD6A2219267}"/>
                </a:ext>
              </a:extLst>
            </p:cNvPr>
            <p:cNvSpPr/>
            <p:nvPr/>
          </p:nvSpPr>
          <p:spPr>
            <a:xfrm>
              <a:off x="5874234" y="2078647"/>
              <a:ext cx="18" cy="18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rgbClr val="2542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2735;p62">
              <a:extLst>
                <a:ext uri="{FF2B5EF4-FFF2-40B4-BE49-F238E27FC236}">
                  <a16:creationId xmlns:a16="http://schemas.microsoft.com/office/drawing/2014/main" id="{C8086C0A-A0FB-125F-82A9-F60895FDEC03}"/>
                </a:ext>
              </a:extLst>
            </p:cNvPr>
            <p:cNvSpPr/>
            <p:nvPr/>
          </p:nvSpPr>
          <p:spPr>
            <a:xfrm>
              <a:off x="5781100" y="2044977"/>
              <a:ext cx="156822" cy="165647"/>
            </a:xfrm>
            <a:custGeom>
              <a:avLst/>
              <a:gdLst/>
              <a:ahLst/>
              <a:cxnLst/>
              <a:rect l="l" t="t" r="r" b="b"/>
              <a:pathLst>
                <a:path w="8761" h="9254" extrusionOk="0">
                  <a:moveTo>
                    <a:pt x="5671" y="1781"/>
                  </a:moveTo>
                  <a:cubicBezTo>
                    <a:pt x="6303" y="1781"/>
                    <a:pt x="6894" y="2219"/>
                    <a:pt x="7038" y="2882"/>
                  </a:cubicBezTo>
                  <a:cubicBezTo>
                    <a:pt x="7072" y="3049"/>
                    <a:pt x="7072" y="3249"/>
                    <a:pt x="7038" y="3416"/>
                  </a:cubicBezTo>
                  <a:cubicBezTo>
                    <a:pt x="7038" y="3449"/>
                    <a:pt x="7005" y="3516"/>
                    <a:pt x="7005" y="3549"/>
                  </a:cubicBezTo>
                  <a:lnTo>
                    <a:pt x="6772" y="4283"/>
                  </a:lnTo>
                  <a:lnTo>
                    <a:pt x="6738" y="4350"/>
                  </a:lnTo>
                  <a:cubicBezTo>
                    <a:pt x="6238" y="5984"/>
                    <a:pt x="4937" y="7218"/>
                    <a:pt x="3302" y="7619"/>
                  </a:cubicBezTo>
                  <a:cubicBezTo>
                    <a:pt x="3136" y="7652"/>
                    <a:pt x="3002" y="7652"/>
                    <a:pt x="2869" y="7652"/>
                  </a:cubicBezTo>
                  <a:cubicBezTo>
                    <a:pt x="2735" y="7652"/>
                    <a:pt x="2602" y="7619"/>
                    <a:pt x="2502" y="7585"/>
                  </a:cubicBezTo>
                  <a:cubicBezTo>
                    <a:pt x="2268" y="7485"/>
                    <a:pt x="2068" y="7352"/>
                    <a:pt x="1935" y="7185"/>
                  </a:cubicBezTo>
                  <a:cubicBezTo>
                    <a:pt x="1901" y="7152"/>
                    <a:pt x="1901" y="7152"/>
                    <a:pt x="1901" y="7118"/>
                  </a:cubicBezTo>
                  <a:cubicBezTo>
                    <a:pt x="1835" y="7085"/>
                    <a:pt x="1801" y="7018"/>
                    <a:pt x="1768" y="6985"/>
                  </a:cubicBezTo>
                  <a:cubicBezTo>
                    <a:pt x="1601" y="6718"/>
                    <a:pt x="1568" y="6384"/>
                    <a:pt x="1601" y="6084"/>
                  </a:cubicBezTo>
                  <a:cubicBezTo>
                    <a:pt x="1601" y="6017"/>
                    <a:pt x="1635" y="5951"/>
                    <a:pt x="1668" y="5884"/>
                  </a:cubicBezTo>
                  <a:lnTo>
                    <a:pt x="1901" y="5083"/>
                  </a:lnTo>
                  <a:cubicBezTo>
                    <a:pt x="1935" y="4883"/>
                    <a:pt x="2035" y="4717"/>
                    <a:pt x="2102" y="4516"/>
                  </a:cubicBezTo>
                  <a:cubicBezTo>
                    <a:pt x="2535" y="3582"/>
                    <a:pt x="3236" y="2782"/>
                    <a:pt x="4170" y="2281"/>
                  </a:cubicBezTo>
                  <a:cubicBezTo>
                    <a:pt x="4403" y="2148"/>
                    <a:pt x="4670" y="2048"/>
                    <a:pt x="4937" y="1948"/>
                  </a:cubicBezTo>
                  <a:lnTo>
                    <a:pt x="5170" y="1881"/>
                  </a:lnTo>
                  <a:lnTo>
                    <a:pt x="5204" y="1881"/>
                  </a:lnTo>
                  <a:cubicBezTo>
                    <a:pt x="5237" y="1881"/>
                    <a:pt x="5304" y="1848"/>
                    <a:pt x="5371" y="1814"/>
                  </a:cubicBezTo>
                  <a:cubicBezTo>
                    <a:pt x="5471" y="1792"/>
                    <a:pt x="5572" y="1781"/>
                    <a:pt x="5671" y="1781"/>
                  </a:cubicBezTo>
                  <a:close/>
                  <a:moveTo>
                    <a:pt x="5988" y="0"/>
                  </a:moveTo>
                  <a:cubicBezTo>
                    <a:pt x="5775" y="0"/>
                    <a:pt x="5557" y="26"/>
                    <a:pt x="5337" y="80"/>
                  </a:cubicBezTo>
                  <a:cubicBezTo>
                    <a:pt x="5237" y="113"/>
                    <a:pt x="5137" y="113"/>
                    <a:pt x="5037" y="147"/>
                  </a:cubicBezTo>
                  <a:cubicBezTo>
                    <a:pt x="4770" y="247"/>
                    <a:pt x="4503" y="313"/>
                    <a:pt x="4270" y="447"/>
                  </a:cubicBezTo>
                  <a:cubicBezTo>
                    <a:pt x="3236" y="880"/>
                    <a:pt x="2302" y="1581"/>
                    <a:pt x="1601" y="2448"/>
                  </a:cubicBezTo>
                  <a:cubicBezTo>
                    <a:pt x="1568" y="2615"/>
                    <a:pt x="1501" y="2715"/>
                    <a:pt x="1434" y="2782"/>
                  </a:cubicBezTo>
                  <a:lnTo>
                    <a:pt x="1368" y="2882"/>
                  </a:lnTo>
                  <a:cubicBezTo>
                    <a:pt x="1334" y="2915"/>
                    <a:pt x="1301" y="2982"/>
                    <a:pt x="1268" y="3015"/>
                  </a:cubicBezTo>
                  <a:cubicBezTo>
                    <a:pt x="1234" y="3049"/>
                    <a:pt x="1201" y="3115"/>
                    <a:pt x="1168" y="3149"/>
                  </a:cubicBezTo>
                  <a:lnTo>
                    <a:pt x="1101" y="3282"/>
                  </a:lnTo>
                  <a:cubicBezTo>
                    <a:pt x="1068" y="3349"/>
                    <a:pt x="1001" y="3449"/>
                    <a:pt x="967" y="3516"/>
                  </a:cubicBezTo>
                  <a:cubicBezTo>
                    <a:pt x="901" y="3582"/>
                    <a:pt x="867" y="3682"/>
                    <a:pt x="834" y="3783"/>
                  </a:cubicBezTo>
                  <a:cubicBezTo>
                    <a:pt x="801" y="3816"/>
                    <a:pt x="801" y="3849"/>
                    <a:pt x="767" y="3883"/>
                  </a:cubicBezTo>
                  <a:cubicBezTo>
                    <a:pt x="734" y="3983"/>
                    <a:pt x="667" y="4116"/>
                    <a:pt x="634" y="4216"/>
                  </a:cubicBezTo>
                  <a:cubicBezTo>
                    <a:pt x="534" y="4416"/>
                    <a:pt x="467" y="4650"/>
                    <a:pt x="400" y="4850"/>
                  </a:cubicBezTo>
                  <a:lnTo>
                    <a:pt x="100" y="5851"/>
                  </a:lnTo>
                  <a:cubicBezTo>
                    <a:pt x="33" y="6017"/>
                    <a:pt x="0" y="6184"/>
                    <a:pt x="0" y="6351"/>
                  </a:cubicBezTo>
                  <a:lnTo>
                    <a:pt x="0" y="6451"/>
                  </a:lnTo>
                  <a:cubicBezTo>
                    <a:pt x="0" y="6484"/>
                    <a:pt x="0" y="6518"/>
                    <a:pt x="0" y="6518"/>
                  </a:cubicBezTo>
                  <a:cubicBezTo>
                    <a:pt x="0" y="6551"/>
                    <a:pt x="0" y="6585"/>
                    <a:pt x="0" y="6618"/>
                  </a:cubicBezTo>
                  <a:lnTo>
                    <a:pt x="0" y="6718"/>
                  </a:lnTo>
                  <a:cubicBezTo>
                    <a:pt x="0" y="6751"/>
                    <a:pt x="0" y="6751"/>
                    <a:pt x="0" y="6785"/>
                  </a:cubicBezTo>
                  <a:lnTo>
                    <a:pt x="0" y="6951"/>
                  </a:lnTo>
                  <a:cubicBezTo>
                    <a:pt x="0" y="7018"/>
                    <a:pt x="33" y="7118"/>
                    <a:pt x="33" y="7218"/>
                  </a:cubicBezTo>
                  <a:cubicBezTo>
                    <a:pt x="67" y="7252"/>
                    <a:pt x="67" y="7318"/>
                    <a:pt x="100" y="7352"/>
                  </a:cubicBezTo>
                  <a:lnTo>
                    <a:pt x="100" y="7385"/>
                  </a:lnTo>
                  <a:cubicBezTo>
                    <a:pt x="100" y="7452"/>
                    <a:pt x="134" y="7519"/>
                    <a:pt x="167" y="7585"/>
                  </a:cubicBezTo>
                  <a:cubicBezTo>
                    <a:pt x="167" y="7619"/>
                    <a:pt x="200" y="7652"/>
                    <a:pt x="200" y="7685"/>
                  </a:cubicBezTo>
                  <a:lnTo>
                    <a:pt x="200" y="7752"/>
                  </a:lnTo>
                  <a:cubicBezTo>
                    <a:pt x="234" y="7819"/>
                    <a:pt x="267" y="7885"/>
                    <a:pt x="334" y="7952"/>
                  </a:cubicBezTo>
                  <a:cubicBezTo>
                    <a:pt x="434" y="8152"/>
                    <a:pt x="534" y="8319"/>
                    <a:pt x="701" y="8453"/>
                  </a:cubicBezTo>
                  <a:cubicBezTo>
                    <a:pt x="767" y="8553"/>
                    <a:pt x="834" y="8619"/>
                    <a:pt x="934" y="8686"/>
                  </a:cubicBezTo>
                  <a:lnTo>
                    <a:pt x="1034" y="8786"/>
                  </a:lnTo>
                  <a:lnTo>
                    <a:pt x="1134" y="8853"/>
                  </a:lnTo>
                  <a:lnTo>
                    <a:pt x="1168" y="8853"/>
                  </a:lnTo>
                  <a:cubicBezTo>
                    <a:pt x="1201" y="8886"/>
                    <a:pt x="1234" y="8886"/>
                    <a:pt x="1234" y="8886"/>
                  </a:cubicBezTo>
                  <a:cubicBezTo>
                    <a:pt x="1268" y="8920"/>
                    <a:pt x="1301" y="8953"/>
                    <a:pt x="1334" y="8953"/>
                  </a:cubicBezTo>
                  <a:lnTo>
                    <a:pt x="1468" y="9020"/>
                  </a:lnTo>
                  <a:cubicBezTo>
                    <a:pt x="1535" y="9053"/>
                    <a:pt x="1635" y="9120"/>
                    <a:pt x="1735" y="9120"/>
                  </a:cubicBezTo>
                  <a:cubicBezTo>
                    <a:pt x="1801" y="9153"/>
                    <a:pt x="1868" y="9186"/>
                    <a:pt x="1935" y="9186"/>
                  </a:cubicBezTo>
                  <a:cubicBezTo>
                    <a:pt x="1968" y="9220"/>
                    <a:pt x="2002" y="9220"/>
                    <a:pt x="2035" y="9220"/>
                  </a:cubicBezTo>
                  <a:lnTo>
                    <a:pt x="2068" y="9220"/>
                  </a:lnTo>
                  <a:lnTo>
                    <a:pt x="2302" y="9253"/>
                  </a:lnTo>
                  <a:lnTo>
                    <a:pt x="2702" y="9253"/>
                  </a:lnTo>
                  <a:cubicBezTo>
                    <a:pt x="2902" y="9253"/>
                    <a:pt x="3102" y="9220"/>
                    <a:pt x="3269" y="9186"/>
                  </a:cubicBezTo>
                  <a:cubicBezTo>
                    <a:pt x="4837" y="8786"/>
                    <a:pt x="6205" y="7885"/>
                    <a:pt x="7172" y="6618"/>
                  </a:cubicBezTo>
                  <a:cubicBezTo>
                    <a:pt x="7672" y="5984"/>
                    <a:pt x="8039" y="5250"/>
                    <a:pt x="8273" y="4483"/>
                  </a:cubicBezTo>
                  <a:lnTo>
                    <a:pt x="8506" y="3682"/>
                  </a:lnTo>
                  <a:lnTo>
                    <a:pt x="8573" y="3482"/>
                  </a:lnTo>
                  <a:cubicBezTo>
                    <a:pt x="8640" y="3282"/>
                    <a:pt x="8673" y="3049"/>
                    <a:pt x="8673" y="2849"/>
                  </a:cubicBezTo>
                  <a:cubicBezTo>
                    <a:pt x="8761" y="1271"/>
                    <a:pt x="7492" y="0"/>
                    <a:pt x="598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2736;p62">
              <a:extLst>
                <a:ext uri="{FF2B5EF4-FFF2-40B4-BE49-F238E27FC236}">
                  <a16:creationId xmlns:a16="http://schemas.microsoft.com/office/drawing/2014/main" id="{AFAF0E45-4626-C831-CC08-5EA303462616}"/>
                </a:ext>
              </a:extLst>
            </p:cNvPr>
            <p:cNvSpPr/>
            <p:nvPr/>
          </p:nvSpPr>
          <p:spPr>
            <a:xfrm>
              <a:off x="5906490" y="2095365"/>
              <a:ext cx="609" cy="1199"/>
            </a:xfrm>
            <a:custGeom>
              <a:avLst/>
              <a:gdLst/>
              <a:ahLst/>
              <a:cxnLst/>
              <a:rect l="l" t="t" r="r" b="b"/>
              <a:pathLst>
                <a:path w="34" h="67" extrusionOk="0">
                  <a:moveTo>
                    <a:pt x="0" y="0"/>
                  </a:moveTo>
                  <a:cubicBezTo>
                    <a:pt x="0" y="17"/>
                    <a:pt x="8" y="25"/>
                    <a:pt x="17" y="34"/>
                  </a:cubicBezTo>
                  <a:lnTo>
                    <a:pt x="0" y="0"/>
                  </a:lnTo>
                  <a:close/>
                  <a:moveTo>
                    <a:pt x="17" y="34"/>
                  </a:moveTo>
                  <a:lnTo>
                    <a:pt x="33" y="67"/>
                  </a:lnTo>
                  <a:cubicBezTo>
                    <a:pt x="33" y="50"/>
                    <a:pt x="25" y="42"/>
                    <a:pt x="17" y="34"/>
                  </a:cubicBezTo>
                  <a:close/>
                </a:path>
              </a:pathLst>
            </a:custGeom>
            <a:solidFill>
              <a:srgbClr val="99CA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2737;p62">
              <a:extLst>
                <a:ext uri="{FF2B5EF4-FFF2-40B4-BE49-F238E27FC236}">
                  <a16:creationId xmlns:a16="http://schemas.microsoft.com/office/drawing/2014/main" id="{1ABF1E1D-A134-C8E5-8F23-1891CC0B278F}"/>
                </a:ext>
              </a:extLst>
            </p:cNvPr>
            <p:cNvSpPr/>
            <p:nvPr/>
          </p:nvSpPr>
          <p:spPr>
            <a:xfrm>
              <a:off x="5874234" y="2078038"/>
              <a:ext cx="18" cy="18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solidFill>
              <a:srgbClr val="99CA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2738;p62">
              <a:extLst>
                <a:ext uri="{FF2B5EF4-FFF2-40B4-BE49-F238E27FC236}">
                  <a16:creationId xmlns:a16="http://schemas.microsoft.com/office/drawing/2014/main" id="{5C28A41B-B9A4-96FC-5028-60483908C555}"/>
                </a:ext>
              </a:extLst>
            </p:cNvPr>
            <p:cNvSpPr/>
            <p:nvPr/>
          </p:nvSpPr>
          <p:spPr>
            <a:xfrm>
              <a:off x="5802580" y="2120443"/>
              <a:ext cx="65102" cy="75842"/>
            </a:xfrm>
            <a:custGeom>
              <a:avLst/>
              <a:gdLst/>
              <a:ahLst/>
              <a:cxnLst/>
              <a:rect l="l" t="t" r="r" b="b"/>
              <a:pathLst>
                <a:path w="3637" h="4237" extrusionOk="0">
                  <a:moveTo>
                    <a:pt x="3036" y="0"/>
                  </a:moveTo>
                  <a:lnTo>
                    <a:pt x="1" y="3770"/>
                  </a:lnTo>
                  <a:lnTo>
                    <a:pt x="601" y="4237"/>
                  </a:lnTo>
                  <a:lnTo>
                    <a:pt x="3637" y="467"/>
                  </a:lnTo>
                  <a:lnTo>
                    <a:pt x="303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2739;p62">
              <a:extLst>
                <a:ext uri="{FF2B5EF4-FFF2-40B4-BE49-F238E27FC236}">
                  <a16:creationId xmlns:a16="http://schemas.microsoft.com/office/drawing/2014/main" id="{48A9FDA5-F2E5-AF10-2456-479B79403340}"/>
                </a:ext>
              </a:extLst>
            </p:cNvPr>
            <p:cNvSpPr/>
            <p:nvPr/>
          </p:nvSpPr>
          <p:spPr>
            <a:xfrm>
              <a:off x="5856925" y="2097155"/>
              <a:ext cx="80031" cy="36444"/>
            </a:xfrm>
            <a:custGeom>
              <a:avLst/>
              <a:gdLst/>
              <a:ahLst/>
              <a:cxnLst/>
              <a:rect l="l" t="t" r="r" b="b"/>
              <a:pathLst>
                <a:path w="4471" h="2036" extrusionOk="0">
                  <a:moveTo>
                    <a:pt x="4470" y="0"/>
                  </a:moveTo>
                  <a:lnTo>
                    <a:pt x="3103" y="434"/>
                  </a:lnTo>
                  <a:lnTo>
                    <a:pt x="2802" y="501"/>
                  </a:lnTo>
                  <a:lnTo>
                    <a:pt x="568" y="1168"/>
                  </a:lnTo>
                  <a:lnTo>
                    <a:pt x="34" y="1301"/>
                  </a:lnTo>
                  <a:lnTo>
                    <a:pt x="0" y="1301"/>
                  </a:lnTo>
                  <a:lnTo>
                    <a:pt x="134" y="1701"/>
                  </a:lnTo>
                  <a:lnTo>
                    <a:pt x="234" y="2035"/>
                  </a:lnTo>
                  <a:lnTo>
                    <a:pt x="434" y="1968"/>
                  </a:lnTo>
                  <a:lnTo>
                    <a:pt x="2569" y="1335"/>
                  </a:lnTo>
                  <a:lnTo>
                    <a:pt x="3336" y="1101"/>
                  </a:lnTo>
                  <a:lnTo>
                    <a:pt x="4304" y="834"/>
                  </a:lnTo>
                  <a:lnTo>
                    <a:pt x="4370" y="634"/>
                  </a:lnTo>
                  <a:cubicBezTo>
                    <a:pt x="4404" y="434"/>
                    <a:pt x="4470" y="234"/>
                    <a:pt x="44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2740;p62">
              <a:extLst>
                <a:ext uri="{FF2B5EF4-FFF2-40B4-BE49-F238E27FC236}">
                  <a16:creationId xmlns:a16="http://schemas.microsoft.com/office/drawing/2014/main" id="{944D370A-165B-9336-A595-9FC2D5F5210F}"/>
                </a:ext>
              </a:extLst>
            </p:cNvPr>
            <p:cNvSpPr/>
            <p:nvPr/>
          </p:nvSpPr>
          <p:spPr>
            <a:xfrm>
              <a:off x="5852736" y="2049380"/>
              <a:ext cx="19135" cy="78832"/>
            </a:xfrm>
            <a:custGeom>
              <a:avLst/>
              <a:gdLst/>
              <a:ahLst/>
              <a:cxnLst/>
              <a:rect l="l" t="t" r="r" b="b"/>
              <a:pathLst>
                <a:path w="1069" h="4404" extrusionOk="0">
                  <a:moveTo>
                    <a:pt x="1068" y="1"/>
                  </a:moveTo>
                  <a:lnTo>
                    <a:pt x="301" y="268"/>
                  </a:lnTo>
                  <a:lnTo>
                    <a:pt x="268" y="268"/>
                  </a:lnTo>
                  <a:lnTo>
                    <a:pt x="201" y="1735"/>
                  </a:lnTo>
                  <a:lnTo>
                    <a:pt x="168" y="2035"/>
                  </a:lnTo>
                  <a:lnTo>
                    <a:pt x="1" y="4270"/>
                  </a:lnTo>
                  <a:lnTo>
                    <a:pt x="1" y="4337"/>
                  </a:lnTo>
                  <a:lnTo>
                    <a:pt x="368" y="4370"/>
                  </a:lnTo>
                  <a:lnTo>
                    <a:pt x="768" y="4404"/>
                  </a:lnTo>
                  <a:lnTo>
                    <a:pt x="768" y="4370"/>
                  </a:lnTo>
                  <a:lnTo>
                    <a:pt x="802" y="3837"/>
                  </a:lnTo>
                  <a:lnTo>
                    <a:pt x="935" y="1702"/>
                  </a:lnTo>
                  <a:lnTo>
                    <a:pt x="935" y="1602"/>
                  </a:lnTo>
                  <a:lnTo>
                    <a:pt x="106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2741;p62">
              <a:extLst>
                <a:ext uri="{FF2B5EF4-FFF2-40B4-BE49-F238E27FC236}">
                  <a16:creationId xmlns:a16="http://schemas.microsoft.com/office/drawing/2014/main" id="{0833E6DE-5773-516A-0B71-7C59ED456588}"/>
                </a:ext>
              </a:extLst>
            </p:cNvPr>
            <p:cNvSpPr/>
            <p:nvPr/>
          </p:nvSpPr>
          <p:spPr>
            <a:xfrm>
              <a:off x="6018132" y="2078038"/>
              <a:ext cx="157055" cy="166022"/>
            </a:xfrm>
            <a:custGeom>
              <a:avLst/>
              <a:gdLst/>
              <a:ahLst/>
              <a:cxnLst/>
              <a:rect l="l" t="t" r="r" b="b"/>
              <a:pathLst>
                <a:path w="8774" h="9275" extrusionOk="0">
                  <a:moveTo>
                    <a:pt x="6139" y="1"/>
                  </a:moveTo>
                  <a:cubicBezTo>
                    <a:pt x="5905" y="1"/>
                    <a:pt x="5672" y="34"/>
                    <a:pt x="5438" y="101"/>
                  </a:cubicBezTo>
                  <a:cubicBezTo>
                    <a:pt x="4104" y="401"/>
                    <a:pt x="2870" y="1135"/>
                    <a:pt x="1936" y="2169"/>
                  </a:cubicBezTo>
                  <a:lnTo>
                    <a:pt x="1836" y="2102"/>
                  </a:lnTo>
                  <a:lnTo>
                    <a:pt x="1702" y="2436"/>
                  </a:lnTo>
                  <a:cubicBezTo>
                    <a:pt x="1635" y="2503"/>
                    <a:pt x="1569" y="2569"/>
                    <a:pt x="1502" y="2669"/>
                  </a:cubicBezTo>
                  <a:cubicBezTo>
                    <a:pt x="1002" y="3303"/>
                    <a:pt x="635" y="4037"/>
                    <a:pt x="401" y="4838"/>
                  </a:cubicBezTo>
                  <a:lnTo>
                    <a:pt x="101" y="5805"/>
                  </a:lnTo>
                  <a:cubicBezTo>
                    <a:pt x="101" y="5838"/>
                    <a:pt x="101" y="5872"/>
                    <a:pt x="101" y="5872"/>
                  </a:cubicBezTo>
                  <a:cubicBezTo>
                    <a:pt x="68" y="5938"/>
                    <a:pt x="68" y="5972"/>
                    <a:pt x="68" y="6038"/>
                  </a:cubicBezTo>
                  <a:cubicBezTo>
                    <a:pt x="68" y="6038"/>
                    <a:pt x="68" y="6072"/>
                    <a:pt x="68" y="6072"/>
                  </a:cubicBezTo>
                  <a:cubicBezTo>
                    <a:pt x="68" y="6105"/>
                    <a:pt x="101" y="6072"/>
                    <a:pt x="68" y="6139"/>
                  </a:cubicBezTo>
                  <a:cubicBezTo>
                    <a:pt x="34" y="6205"/>
                    <a:pt x="34" y="6272"/>
                    <a:pt x="34" y="6339"/>
                  </a:cubicBezTo>
                  <a:cubicBezTo>
                    <a:pt x="1" y="6772"/>
                    <a:pt x="34" y="7173"/>
                    <a:pt x="201" y="7573"/>
                  </a:cubicBezTo>
                  <a:cubicBezTo>
                    <a:pt x="334" y="7906"/>
                    <a:pt x="501" y="8173"/>
                    <a:pt x="735" y="8440"/>
                  </a:cubicBezTo>
                  <a:cubicBezTo>
                    <a:pt x="1002" y="8707"/>
                    <a:pt x="1302" y="8907"/>
                    <a:pt x="1602" y="9041"/>
                  </a:cubicBezTo>
                  <a:cubicBezTo>
                    <a:pt x="1735" y="9107"/>
                    <a:pt x="1836" y="9141"/>
                    <a:pt x="1936" y="9174"/>
                  </a:cubicBezTo>
                  <a:cubicBezTo>
                    <a:pt x="2102" y="9241"/>
                    <a:pt x="2269" y="9241"/>
                    <a:pt x="2469" y="9274"/>
                  </a:cubicBezTo>
                  <a:lnTo>
                    <a:pt x="2803" y="9274"/>
                  </a:lnTo>
                  <a:cubicBezTo>
                    <a:pt x="2936" y="9274"/>
                    <a:pt x="3036" y="9241"/>
                    <a:pt x="3170" y="9241"/>
                  </a:cubicBezTo>
                  <a:lnTo>
                    <a:pt x="3337" y="9207"/>
                  </a:lnTo>
                  <a:cubicBezTo>
                    <a:pt x="3603" y="9141"/>
                    <a:pt x="3837" y="9074"/>
                    <a:pt x="4070" y="8974"/>
                  </a:cubicBezTo>
                  <a:cubicBezTo>
                    <a:pt x="5438" y="8474"/>
                    <a:pt x="6606" y="7573"/>
                    <a:pt x="7406" y="6372"/>
                  </a:cubicBezTo>
                  <a:lnTo>
                    <a:pt x="7440" y="6339"/>
                  </a:lnTo>
                  <a:cubicBezTo>
                    <a:pt x="7606" y="6105"/>
                    <a:pt x="7740" y="5838"/>
                    <a:pt x="7873" y="5605"/>
                  </a:cubicBezTo>
                  <a:lnTo>
                    <a:pt x="8307" y="4838"/>
                  </a:lnTo>
                  <a:lnTo>
                    <a:pt x="8207" y="4804"/>
                  </a:lnTo>
                  <a:cubicBezTo>
                    <a:pt x="8240" y="4771"/>
                    <a:pt x="8240" y="4704"/>
                    <a:pt x="8273" y="4637"/>
                  </a:cubicBezTo>
                  <a:cubicBezTo>
                    <a:pt x="8307" y="4604"/>
                    <a:pt x="8340" y="4537"/>
                    <a:pt x="8340" y="4471"/>
                  </a:cubicBezTo>
                  <a:lnTo>
                    <a:pt x="8640" y="3503"/>
                  </a:lnTo>
                  <a:cubicBezTo>
                    <a:pt x="8774" y="3036"/>
                    <a:pt x="8774" y="2569"/>
                    <a:pt x="8674" y="2102"/>
                  </a:cubicBezTo>
                  <a:cubicBezTo>
                    <a:pt x="8674" y="2002"/>
                    <a:pt x="8640" y="1902"/>
                    <a:pt x="8574" y="1769"/>
                  </a:cubicBezTo>
                  <a:cubicBezTo>
                    <a:pt x="8574" y="1735"/>
                    <a:pt x="8574" y="1702"/>
                    <a:pt x="8540" y="1669"/>
                  </a:cubicBezTo>
                  <a:cubicBezTo>
                    <a:pt x="8540" y="1635"/>
                    <a:pt x="8507" y="1569"/>
                    <a:pt x="8474" y="1502"/>
                  </a:cubicBezTo>
                  <a:cubicBezTo>
                    <a:pt x="8374" y="1335"/>
                    <a:pt x="8273" y="1168"/>
                    <a:pt x="8173" y="1035"/>
                  </a:cubicBezTo>
                  <a:lnTo>
                    <a:pt x="8173" y="1035"/>
                  </a:lnTo>
                  <a:cubicBezTo>
                    <a:pt x="8207" y="1268"/>
                    <a:pt x="8207" y="1502"/>
                    <a:pt x="8140" y="1702"/>
                  </a:cubicBezTo>
                  <a:lnTo>
                    <a:pt x="7873" y="2503"/>
                  </a:lnTo>
                  <a:cubicBezTo>
                    <a:pt x="7373" y="4137"/>
                    <a:pt x="6072" y="5371"/>
                    <a:pt x="4437" y="5772"/>
                  </a:cubicBezTo>
                  <a:cubicBezTo>
                    <a:pt x="4271" y="5805"/>
                    <a:pt x="4137" y="5805"/>
                    <a:pt x="4004" y="5805"/>
                  </a:cubicBezTo>
                  <a:cubicBezTo>
                    <a:pt x="3637" y="5772"/>
                    <a:pt x="3303" y="5605"/>
                    <a:pt x="3070" y="5338"/>
                  </a:cubicBezTo>
                  <a:cubicBezTo>
                    <a:pt x="3003" y="5271"/>
                    <a:pt x="2936" y="5205"/>
                    <a:pt x="2903" y="5138"/>
                  </a:cubicBezTo>
                  <a:cubicBezTo>
                    <a:pt x="2736" y="4871"/>
                    <a:pt x="2703" y="4537"/>
                    <a:pt x="2736" y="4237"/>
                  </a:cubicBezTo>
                  <a:cubicBezTo>
                    <a:pt x="2736" y="4170"/>
                    <a:pt x="2770" y="4104"/>
                    <a:pt x="2803" y="4037"/>
                  </a:cubicBezTo>
                  <a:lnTo>
                    <a:pt x="3036" y="3203"/>
                  </a:lnTo>
                  <a:cubicBezTo>
                    <a:pt x="3103" y="3036"/>
                    <a:pt x="3170" y="2836"/>
                    <a:pt x="3237" y="2669"/>
                  </a:cubicBezTo>
                  <a:cubicBezTo>
                    <a:pt x="3837" y="1368"/>
                    <a:pt x="4938" y="401"/>
                    <a:pt x="63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2742;p62">
              <a:extLst>
                <a:ext uri="{FF2B5EF4-FFF2-40B4-BE49-F238E27FC236}">
                  <a16:creationId xmlns:a16="http://schemas.microsoft.com/office/drawing/2014/main" id="{E197F0D9-40CA-9F53-4E67-F8131C685694}"/>
                </a:ext>
              </a:extLst>
            </p:cNvPr>
            <p:cNvSpPr/>
            <p:nvPr/>
          </p:nvSpPr>
          <p:spPr>
            <a:xfrm>
              <a:off x="6131582" y="2078647"/>
              <a:ext cx="18" cy="18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rgbClr val="2542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2743;p62">
              <a:extLst>
                <a:ext uri="{FF2B5EF4-FFF2-40B4-BE49-F238E27FC236}">
                  <a16:creationId xmlns:a16="http://schemas.microsoft.com/office/drawing/2014/main" id="{4DD49CD8-89B1-71F5-8862-1A8A4EED70AC}"/>
                </a:ext>
              </a:extLst>
            </p:cNvPr>
            <p:cNvSpPr/>
            <p:nvPr/>
          </p:nvSpPr>
          <p:spPr>
            <a:xfrm>
              <a:off x="6038448" y="2044941"/>
              <a:ext cx="163033" cy="165682"/>
            </a:xfrm>
            <a:custGeom>
              <a:avLst/>
              <a:gdLst/>
              <a:ahLst/>
              <a:cxnLst/>
              <a:rect l="l" t="t" r="r" b="b"/>
              <a:pathLst>
                <a:path w="9108" h="9256" extrusionOk="0">
                  <a:moveTo>
                    <a:pt x="5681" y="1783"/>
                  </a:moveTo>
                  <a:cubicBezTo>
                    <a:pt x="6323" y="1783"/>
                    <a:pt x="6886" y="2215"/>
                    <a:pt x="7035" y="2869"/>
                  </a:cubicBezTo>
                  <a:lnTo>
                    <a:pt x="7035" y="2869"/>
                  </a:lnTo>
                  <a:cubicBezTo>
                    <a:pt x="7031" y="2860"/>
                    <a:pt x="7023" y="2851"/>
                    <a:pt x="7005" y="2851"/>
                  </a:cubicBezTo>
                  <a:lnTo>
                    <a:pt x="7038" y="2884"/>
                  </a:lnTo>
                  <a:cubicBezTo>
                    <a:pt x="7037" y="2879"/>
                    <a:pt x="7036" y="2874"/>
                    <a:pt x="7035" y="2869"/>
                  </a:cubicBezTo>
                  <a:lnTo>
                    <a:pt x="7035" y="2869"/>
                  </a:lnTo>
                  <a:cubicBezTo>
                    <a:pt x="7038" y="2877"/>
                    <a:pt x="7038" y="2884"/>
                    <a:pt x="7038" y="2884"/>
                  </a:cubicBezTo>
                  <a:cubicBezTo>
                    <a:pt x="7072" y="3051"/>
                    <a:pt x="7072" y="3251"/>
                    <a:pt x="7038" y="3418"/>
                  </a:cubicBezTo>
                  <a:lnTo>
                    <a:pt x="7005" y="3551"/>
                  </a:lnTo>
                  <a:lnTo>
                    <a:pt x="6805" y="4285"/>
                  </a:lnTo>
                  <a:lnTo>
                    <a:pt x="6772" y="4352"/>
                  </a:lnTo>
                  <a:cubicBezTo>
                    <a:pt x="6271" y="5986"/>
                    <a:pt x="4937" y="7220"/>
                    <a:pt x="3302" y="7621"/>
                  </a:cubicBezTo>
                  <a:cubicBezTo>
                    <a:pt x="3169" y="7654"/>
                    <a:pt x="3002" y="7654"/>
                    <a:pt x="2869" y="7654"/>
                  </a:cubicBezTo>
                  <a:cubicBezTo>
                    <a:pt x="2735" y="7654"/>
                    <a:pt x="2635" y="7621"/>
                    <a:pt x="2502" y="7587"/>
                  </a:cubicBezTo>
                  <a:cubicBezTo>
                    <a:pt x="2302" y="7487"/>
                    <a:pt x="2102" y="7354"/>
                    <a:pt x="1935" y="7187"/>
                  </a:cubicBezTo>
                  <a:lnTo>
                    <a:pt x="1901" y="7120"/>
                  </a:lnTo>
                  <a:cubicBezTo>
                    <a:pt x="1868" y="7087"/>
                    <a:pt x="1835" y="7020"/>
                    <a:pt x="1801" y="6987"/>
                  </a:cubicBezTo>
                  <a:cubicBezTo>
                    <a:pt x="1635" y="6720"/>
                    <a:pt x="1568" y="6386"/>
                    <a:pt x="1635" y="6086"/>
                  </a:cubicBezTo>
                  <a:cubicBezTo>
                    <a:pt x="1635" y="6019"/>
                    <a:pt x="1635" y="5953"/>
                    <a:pt x="1668" y="5886"/>
                  </a:cubicBezTo>
                  <a:lnTo>
                    <a:pt x="1901" y="5085"/>
                  </a:lnTo>
                  <a:cubicBezTo>
                    <a:pt x="2268" y="3885"/>
                    <a:pt x="3069" y="2884"/>
                    <a:pt x="4170" y="2283"/>
                  </a:cubicBezTo>
                  <a:cubicBezTo>
                    <a:pt x="4403" y="2150"/>
                    <a:pt x="4670" y="2050"/>
                    <a:pt x="4937" y="1950"/>
                  </a:cubicBezTo>
                  <a:cubicBezTo>
                    <a:pt x="5004" y="1917"/>
                    <a:pt x="5104" y="1883"/>
                    <a:pt x="5170" y="1883"/>
                  </a:cubicBezTo>
                  <a:lnTo>
                    <a:pt x="5204" y="1883"/>
                  </a:lnTo>
                  <a:cubicBezTo>
                    <a:pt x="5270" y="1883"/>
                    <a:pt x="5304" y="1850"/>
                    <a:pt x="5371" y="1816"/>
                  </a:cubicBezTo>
                  <a:cubicBezTo>
                    <a:pt x="5475" y="1794"/>
                    <a:pt x="5579" y="1783"/>
                    <a:pt x="5681" y="1783"/>
                  </a:cubicBezTo>
                  <a:close/>
                  <a:moveTo>
                    <a:pt x="6029" y="1"/>
                  </a:moveTo>
                  <a:cubicBezTo>
                    <a:pt x="5815" y="1"/>
                    <a:pt x="5594" y="27"/>
                    <a:pt x="5371" y="82"/>
                  </a:cubicBezTo>
                  <a:cubicBezTo>
                    <a:pt x="5270" y="115"/>
                    <a:pt x="5137" y="115"/>
                    <a:pt x="5037" y="149"/>
                  </a:cubicBezTo>
                  <a:cubicBezTo>
                    <a:pt x="4770" y="249"/>
                    <a:pt x="4537" y="315"/>
                    <a:pt x="4270" y="449"/>
                  </a:cubicBezTo>
                  <a:cubicBezTo>
                    <a:pt x="3236" y="882"/>
                    <a:pt x="2335" y="1583"/>
                    <a:pt x="1601" y="2450"/>
                  </a:cubicBezTo>
                  <a:cubicBezTo>
                    <a:pt x="1568" y="2617"/>
                    <a:pt x="1501" y="2717"/>
                    <a:pt x="1434" y="2784"/>
                  </a:cubicBezTo>
                  <a:lnTo>
                    <a:pt x="1368" y="2884"/>
                  </a:lnTo>
                  <a:cubicBezTo>
                    <a:pt x="1334" y="2917"/>
                    <a:pt x="1301" y="2984"/>
                    <a:pt x="1268" y="3017"/>
                  </a:cubicBezTo>
                  <a:cubicBezTo>
                    <a:pt x="1234" y="3084"/>
                    <a:pt x="1201" y="3117"/>
                    <a:pt x="1201" y="3151"/>
                  </a:cubicBezTo>
                  <a:cubicBezTo>
                    <a:pt x="1168" y="3184"/>
                    <a:pt x="1134" y="3251"/>
                    <a:pt x="1101" y="3284"/>
                  </a:cubicBezTo>
                  <a:cubicBezTo>
                    <a:pt x="1067" y="3318"/>
                    <a:pt x="1001" y="3451"/>
                    <a:pt x="967" y="3518"/>
                  </a:cubicBezTo>
                  <a:cubicBezTo>
                    <a:pt x="934" y="3584"/>
                    <a:pt x="867" y="3684"/>
                    <a:pt x="834" y="3785"/>
                  </a:cubicBezTo>
                  <a:cubicBezTo>
                    <a:pt x="801" y="3818"/>
                    <a:pt x="801" y="3851"/>
                    <a:pt x="801" y="3885"/>
                  </a:cubicBezTo>
                  <a:cubicBezTo>
                    <a:pt x="734" y="3985"/>
                    <a:pt x="667" y="4118"/>
                    <a:pt x="634" y="4218"/>
                  </a:cubicBezTo>
                  <a:cubicBezTo>
                    <a:pt x="567" y="4418"/>
                    <a:pt x="467" y="4652"/>
                    <a:pt x="400" y="4852"/>
                  </a:cubicBezTo>
                  <a:lnTo>
                    <a:pt x="100" y="5853"/>
                  </a:lnTo>
                  <a:cubicBezTo>
                    <a:pt x="67" y="6019"/>
                    <a:pt x="33" y="6186"/>
                    <a:pt x="0" y="6353"/>
                  </a:cubicBezTo>
                  <a:lnTo>
                    <a:pt x="0" y="6453"/>
                  </a:lnTo>
                  <a:cubicBezTo>
                    <a:pt x="0" y="6486"/>
                    <a:pt x="0" y="6520"/>
                    <a:pt x="0" y="6520"/>
                  </a:cubicBezTo>
                  <a:cubicBezTo>
                    <a:pt x="0" y="6553"/>
                    <a:pt x="0" y="6587"/>
                    <a:pt x="0" y="6620"/>
                  </a:cubicBezTo>
                  <a:lnTo>
                    <a:pt x="0" y="6720"/>
                  </a:lnTo>
                  <a:cubicBezTo>
                    <a:pt x="0" y="6753"/>
                    <a:pt x="0" y="6753"/>
                    <a:pt x="0" y="6787"/>
                  </a:cubicBezTo>
                  <a:lnTo>
                    <a:pt x="0" y="6953"/>
                  </a:lnTo>
                  <a:cubicBezTo>
                    <a:pt x="0" y="7020"/>
                    <a:pt x="33" y="7120"/>
                    <a:pt x="33" y="7220"/>
                  </a:cubicBezTo>
                  <a:cubicBezTo>
                    <a:pt x="67" y="7254"/>
                    <a:pt x="67" y="7320"/>
                    <a:pt x="100" y="7354"/>
                  </a:cubicBezTo>
                  <a:lnTo>
                    <a:pt x="100" y="7387"/>
                  </a:lnTo>
                  <a:cubicBezTo>
                    <a:pt x="100" y="7454"/>
                    <a:pt x="133" y="7521"/>
                    <a:pt x="167" y="7587"/>
                  </a:cubicBezTo>
                  <a:lnTo>
                    <a:pt x="200" y="7687"/>
                  </a:lnTo>
                  <a:lnTo>
                    <a:pt x="234" y="7754"/>
                  </a:lnTo>
                  <a:cubicBezTo>
                    <a:pt x="267" y="7821"/>
                    <a:pt x="300" y="7887"/>
                    <a:pt x="334" y="7954"/>
                  </a:cubicBezTo>
                  <a:cubicBezTo>
                    <a:pt x="434" y="8154"/>
                    <a:pt x="567" y="8321"/>
                    <a:pt x="701" y="8455"/>
                  </a:cubicBezTo>
                  <a:cubicBezTo>
                    <a:pt x="801" y="8555"/>
                    <a:pt x="867" y="8621"/>
                    <a:pt x="934" y="8688"/>
                  </a:cubicBezTo>
                  <a:lnTo>
                    <a:pt x="1067" y="8788"/>
                  </a:lnTo>
                  <a:cubicBezTo>
                    <a:pt x="1101" y="8788"/>
                    <a:pt x="1134" y="8821"/>
                    <a:pt x="1168" y="8855"/>
                  </a:cubicBezTo>
                  <a:lnTo>
                    <a:pt x="1268" y="8888"/>
                  </a:lnTo>
                  <a:cubicBezTo>
                    <a:pt x="1268" y="8922"/>
                    <a:pt x="1301" y="8955"/>
                    <a:pt x="1334" y="8955"/>
                  </a:cubicBezTo>
                  <a:lnTo>
                    <a:pt x="1468" y="9022"/>
                  </a:lnTo>
                  <a:cubicBezTo>
                    <a:pt x="1568" y="9055"/>
                    <a:pt x="1635" y="9122"/>
                    <a:pt x="1735" y="9122"/>
                  </a:cubicBezTo>
                  <a:cubicBezTo>
                    <a:pt x="1801" y="9155"/>
                    <a:pt x="1868" y="9188"/>
                    <a:pt x="1935" y="9188"/>
                  </a:cubicBezTo>
                  <a:cubicBezTo>
                    <a:pt x="1968" y="9222"/>
                    <a:pt x="2001" y="9222"/>
                    <a:pt x="2035" y="9222"/>
                  </a:cubicBezTo>
                  <a:lnTo>
                    <a:pt x="2068" y="9222"/>
                  </a:lnTo>
                  <a:lnTo>
                    <a:pt x="2302" y="9255"/>
                  </a:lnTo>
                  <a:lnTo>
                    <a:pt x="2702" y="9255"/>
                  </a:lnTo>
                  <a:cubicBezTo>
                    <a:pt x="2902" y="9255"/>
                    <a:pt x="3102" y="9222"/>
                    <a:pt x="3269" y="9188"/>
                  </a:cubicBezTo>
                  <a:cubicBezTo>
                    <a:pt x="4837" y="8788"/>
                    <a:pt x="6204" y="7887"/>
                    <a:pt x="7172" y="6620"/>
                  </a:cubicBezTo>
                  <a:cubicBezTo>
                    <a:pt x="7672" y="5986"/>
                    <a:pt x="8039" y="5252"/>
                    <a:pt x="8273" y="4485"/>
                  </a:cubicBezTo>
                  <a:lnTo>
                    <a:pt x="8506" y="3684"/>
                  </a:lnTo>
                  <a:lnTo>
                    <a:pt x="8573" y="3484"/>
                  </a:lnTo>
                  <a:cubicBezTo>
                    <a:pt x="9107" y="1703"/>
                    <a:pt x="7766" y="1"/>
                    <a:pt x="60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2744;p62">
              <a:extLst>
                <a:ext uri="{FF2B5EF4-FFF2-40B4-BE49-F238E27FC236}">
                  <a16:creationId xmlns:a16="http://schemas.microsoft.com/office/drawing/2014/main" id="{9E6C3D2D-D8C6-B969-50F1-2E80B1B888F2}"/>
                </a:ext>
              </a:extLst>
            </p:cNvPr>
            <p:cNvSpPr/>
            <p:nvPr/>
          </p:nvSpPr>
          <p:spPr>
            <a:xfrm>
              <a:off x="6163838" y="2095365"/>
              <a:ext cx="609" cy="1199"/>
            </a:xfrm>
            <a:custGeom>
              <a:avLst/>
              <a:gdLst/>
              <a:ahLst/>
              <a:cxnLst/>
              <a:rect l="l" t="t" r="r" b="b"/>
              <a:pathLst>
                <a:path w="34" h="67" extrusionOk="0">
                  <a:moveTo>
                    <a:pt x="0" y="0"/>
                  </a:moveTo>
                  <a:cubicBezTo>
                    <a:pt x="0" y="17"/>
                    <a:pt x="8" y="25"/>
                    <a:pt x="17" y="34"/>
                  </a:cubicBezTo>
                  <a:lnTo>
                    <a:pt x="0" y="0"/>
                  </a:lnTo>
                  <a:close/>
                  <a:moveTo>
                    <a:pt x="17" y="34"/>
                  </a:moveTo>
                  <a:lnTo>
                    <a:pt x="33" y="67"/>
                  </a:lnTo>
                  <a:cubicBezTo>
                    <a:pt x="33" y="50"/>
                    <a:pt x="25" y="42"/>
                    <a:pt x="17" y="34"/>
                  </a:cubicBezTo>
                  <a:close/>
                </a:path>
              </a:pathLst>
            </a:custGeom>
            <a:solidFill>
              <a:srgbClr val="99CA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2745;p62">
              <a:extLst>
                <a:ext uri="{FF2B5EF4-FFF2-40B4-BE49-F238E27FC236}">
                  <a16:creationId xmlns:a16="http://schemas.microsoft.com/office/drawing/2014/main" id="{017D2D24-F2CE-BC89-3842-381ABBDB2530}"/>
                </a:ext>
              </a:extLst>
            </p:cNvPr>
            <p:cNvSpPr/>
            <p:nvPr/>
          </p:nvSpPr>
          <p:spPr>
            <a:xfrm>
              <a:off x="6131582" y="2078038"/>
              <a:ext cx="18" cy="18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solidFill>
              <a:srgbClr val="99CA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2746;p62">
              <a:extLst>
                <a:ext uri="{FF2B5EF4-FFF2-40B4-BE49-F238E27FC236}">
                  <a16:creationId xmlns:a16="http://schemas.microsoft.com/office/drawing/2014/main" id="{1F3B0276-9804-A0ED-B035-630DAACC4B22}"/>
                </a:ext>
              </a:extLst>
            </p:cNvPr>
            <p:cNvSpPr/>
            <p:nvPr/>
          </p:nvSpPr>
          <p:spPr>
            <a:xfrm>
              <a:off x="6059928" y="2120443"/>
              <a:ext cx="65102" cy="75842"/>
            </a:xfrm>
            <a:custGeom>
              <a:avLst/>
              <a:gdLst/>
              <a:ahLst/>
              <a:cxnLst/>
              <a:rect l="l" t="t" r="r" b="b"/>
              <a:pathLst>
                <a:path w="3637" h="4237" extrusionOk="0">
                  <a:moveTo>
                    <a:pt x="3070" y="0"/>
                  </a:moveTo>
                  <a:lnTo>
                    <a:pt x="1" y="3770"/>
                  </a:lnTo>
                  <a:lnTo>
                    <a:pt x="601" y="4237"/>
                  </a:lnTo>
                  <a:lnTo>
                    <a:pt x="3637" y="467"/>
                  </a:lnTo>
                  <a:lnTo>
                    <a:pt x="307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2747;p62">
              <a:extLst>
                <a:ext uri="{FF2B5EF4-FFF2-40B4-BE49-F238E27FC236}">
                  <a16:creationId xmlns:a16="http://schemas.microsoft.com/office/drawing/2014/main" id="{140AC1FC-CB66-30CB-0D65-5EB354A16EB1}"/>
                </a:ext>
              </a:extLst>
            </p:cNvPr>
            <p:cNvSpPr/>
            <p:nvPr/>
          </p:nvSpPr>
          <p:spPr>
            <a:xfrm>
              <a:off x="6114273" y="2097155"/>
              <a:ext cx="80031" cy="36444"/>
            </a:xfrm>
            <a:custGeom>
              <a:avLst/>
              <a:gdLst/>
              <a:ahLst/>
              <a:cxnLst/>
              <a:rect l="l" t="t" r="r" b="b"/>
              <a:pathLst>
                <a:path w="4471" h="2036" extrusionOk="0">
                  <a:moveTo>
                    <a:pt x="4470" y="0"/>
                  </a:moveTo>
                  <a:lnTo>
                    <a:pt x="3069" y="434"/>
                  </a:lnTo>
                  <a:lnTo>
                    <a:pt x="2802" y="501"/>
                  </a:lnTo>
                  <a:lnTo>
                    <a:pt x="534" y="1168"/>
                  </a:lnTo>
                  <a:lnTo>
                    <a:pt x="0" y="1301"/>
                  </a:lnTo>
                  <a:lnTo>
                    <a:pt x="100" y="1701"/>
                  </a:lnTo>
                  <a:lnTo>
                    <a:pt x="201" y="2035"/>
                  </a:lnTo>
                  <a:lnTo>
                    <a:pt x="434" y="1968"/>
                  </a:lnTo>
                  <a:lnTo>
                    <a:pt x="2536" y="1335"/>
                  </a:lnTo>
                  <a:lnTo>
                    <a:pt x="3336" y="1101"/>
                  </a:lnTo>
                  <a:lnTo>
                    <a:pt x="4270" y="834"/>
                  </a:lnTo>
                  <a:lnTo>
                    <a:pt x="4337" y="634"/>
                  </a:lnTo>
                  <a:cubicBezTo>
                    <a:pt x="4404" y="434"/>
                    <a:pt x="4437" y="234"/>
                    <a:pt x="44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2748;p62">
              <a:extLst>
                <a:ext uri="{FF2B5EF4-FFF2-40B4-BE49-F238E27FC236}">
                  <a16:creationId xmlns:a16="http://schemas.microsoft.com/office/drawing/2014/main" id="{D4B718E7-10A6-E843-0851-862188E4210C}"/>
                </a:ext>
              </a:extLst>
            </p:cNvPr>
            <p:cNvSpPr/>
            <p:nvPr/>
          </p:nvSpPr>
          <p:spPr>
            <a:xfrm>
              <a:off x="6110084" y="2049380"/>
              <a:ext cx="19135" cy="78832"/>
            </a:xfrm>
            <a:custGeom>
              <a:avLst/>
              <a:gdLst/>
              <a:ahLst/>
              <a:cxnLst/>
              <a:rect l="l" t="t" r="r" b="b"/>
              <a:pathLst>
                <a:path w="1069" h="4404" extrusionOk="0">
                  <a:moveTo>
                    <a:pt x="1068" y="1"/>
                  </a:moveTo>
                  <a:lnTo>
                    <a:pt x="301" y="268"/>
                  </a:lnTo>
                  <a:lnTo>
                    <a:pt x="201" y="1735"/>
                  </a:lnTo>
                  <a:lnTo>
                    <a:pt x="168" y="2035"/>
                  </a:lnTo>
                  <a:lnTo>
                    <a:pt x="1" y="4270"/>
                  </a:lnTo>
                  <a:lnTo>
                    <a:pt x="1" y="4337"/>
                  </a:lnTo>
                  <a:lnTo>
                    <a:pt x="368" y="4370"/>
                  </a:lnTo>
                  <a:lnTo>
                    <a:pt x="768" y="4404"/>
                  </a:lnTo>
                  <a:lnTo>
                    <a:pt x="768" y="4370"/>
                  </a:lnTo>
                  <a:lnTo>
                    <a:pt x="801" y="3837"/>
                  </a:lnTo>
                  <a:lnTo>
                    <a:pt x="935" y="1702"/>
                  </a:lnTo>
                  <a:lnTo>
                    <a:pt x="968" y="1602"/>
                  </a:lnTo>
                  <a:lnTo>
                    <a:pt x="106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2749;p62">
              <a:extLst>
                <a:ext uri="{FF2B5EF4-FFF2-40B4-BE49-F238E27FC236}">
                  <a16:creationId xmlns:a16="http://schemas.microsoft.com/office/drawing/2014/main" id="{73C7B437-2873-24E7-B192-7001D560D9A0}"/>
                </a:ext>
              </a:extLst>
            </p:cNvPr>
            <p:cNvSpPr/>
            <p:nvPr/>
          </p:nvSpPr>
          <p:spPr>
            <a:xfrm>
              <a:off x="5502254" y="2078038"/>
              <a:ext cx="158845" cy="166022"/>
            </a:xfrm>
            <a:custGeom>
              <a:avLst/>
              <a:gdLst/>
              <a:ahLst/>
              <a:cxnLst/>
              <a:rect l="l" t="t" r="r" b="b"/>
              <a:pathLst>
                <a:path w="8874" h="9275" extrusionOk="0">
                  <a:moveTo>
                    <a:pt x="6205" y="1"/>
                  </a:moveTo>
                  <a:cubicBezTo>
                    <a:pt x="5971" y="1"/>
                    <a:pt x="5738" y="34"/>
                    <a:pt x="5504" y="101"/>
                  </a:cubicBezTo>
                  <a:cubicBezTo>
                    <a:pt x="4170" y="401"/>
                    <a:pt x="2936" y="1135"/>
                    <a:pt x="2002" y="2136"/>
                  </a:cubicBezTo>
                  <a:lnTo>
                    <a:pt x="1902" y="2102"/>
                  </a:lnTo>
                  <a:lnTo>
                    <a:pt x="1768" y="2403"/>
                  </a:lnTo>
                  <a:cubicBezTo>
                    <a:pt x="1702" y="2503"/>
                    <a:pt x="1635" y="2569"/>
                    <a:pt x="1568" y="2636"/>
                  </a:cubicBezTo>
                  <a:cubicBezTo>
                    <a:pt x="1068" y="3303"/>
                    <a:pt x="701" y="4037"/>
                    <a:pt x="467" y="4804"/>
                  </a:cubicBezTo>
                  <a:lnTo>
                    <a:pt x="167" y="5805"/>
                  </a:lnTo>
                  <a:cubicBezTo>
                    <a:pt x="167" y="5838"/>
                    <a:pt x="167" y="5838"/>
                    <a:pt x="167" y="5872"/>
                  </a:cubicBezTo>
                  <a:cubicBezTo>
                    <a:pt x="134" y="5905"/>
                    <a:pt x="134" y="5972"/>
                    <a:pt x="134" y="6005"/>
                  </a:cubicBezTo>
                  <a:lnTo>
                    <a:pt x="134" y="6072"/>
                  </a:lnTo>
                  <a:cubicBezTo>
                    <a:pt x="134" y="6079"/>
                    <a:pt x="135" y="6082"/>
                    <a:pt x="138" y="6082"/>
                  </a:cubicBezTo>
                  <a:cubicBezTo>
                    <a:pt x="142" y="6082"/>
                    <a:pt x="148" y="6074"/>
                    <a:pt x="148" y="6074"/>
                  </a:cubicBezTo>
                  <a:lnTo>
                    <a:pt x="148" y="6074"/>
                  </a:lnTo>
                  <a:cubicBezTo>
                    <a:pt x="149" y="6074"/>
                    <a:pt x="146" y="6081"/>
                    <a:pt x="134" y="6105"/>
                  </a:cubicBezTo>
                  <a:cubicBezTo>
                    <a:pt x="100" y="6205"/>
                    <a:pt x="100" y="6272"/>
                    <a:pt x="100" y="6339"/>
                  </a:cubicBezTo>
                  <a:cubicBezTo>
                    <a:pt x="0" y="7473"/>
                    <a:pt x="634" y="8574"/>
                    <a:pt x="1702" y="9041"/>
                  </a:cubicBezTo>
                  <a:cubicBezTo>
                    <a:pt x="1802" y="9074"/>
                    <a:pt x="1902" y="9141"/>
                    <a:pt x="2002" y="9174"/>
                  </a:cubicBezTo>
                  <a:cubicBezTo>
                    <a:pt x="2169" y="9207"/>
                    <a:pt x="2369" y="9241"/>
                    <a:pt x="2535" y="9274"/>
                  </a:cubicBezTo>
                  <a:lnTo>
                    <a:pt x="2902" y="9274"/>
                  </a:lnTo>
                  <a:cubicBezTo>
                    <a:pt x="3002" y="9241"/>
                    <a:pt x="3136" y="9241"/>
                    <a:pt x="3236" y="9207"/>
                  </a:cubicBezTo>
                  <a:lnTo>
                    <a:pt x="3436" y="9174"/>
                  </a:lnTo>
                  <a:cubicBezTo>
                    <a:pt x="3670" y="9141"/>
                    <a:pt x="3903" y="9041"/>
                    <a:pt x="4137" y="8974"/>
                  </a:cubicBezTo>
                  <a:cubicBezTo>
                    <a:pt x="5504" y="8474"/>
                    <a:pt x="6672" y="7540"/>
                    <a:pt x="7472" y="6372"/>
                  </a:cubicBezTo>
                  <a:lnTo>
                    <a:pt x="7506" y="6339"/>
                  </a:lnTo>
                  <a:cubicBezTo>
                    <a:pt x="7672" y="6072"/>
                    <a:pt x="7806" y="5838"/>
                    <a:pt x="7939" y="5571"/>
                  </a:cubicBezTo>
                  <a:lnTo>
                    <a:pt x="8406" y="4838"/>
                  </a:lnTo>
                  <a:lnTo>
                    <a:pt x="8306" y="4804"/>
                  </a:lnTo>
                  <a:lnTo>
                    <a:pt x="8340" y="4637"/>
                  </a:lnTo>
                  <a:cubicBezTo>
                    <a:pt x="8373" y="4571"/>
                    <a:pt x="8406" y="4537"/>
                    <a:pt x="8406" y="4471"/>
                  </a:cubicBezTo>
                  <a:lnTo>
                    <a:pt x="8707" y="3470"/>
                  </a:lnTo>
                  <a:cubicBezTo>
                    <a:pt x="8840" y="3036"/>
                    <a:pt x="8873" y="2569"/>
                    <a:pt x="8773" y="2102"/>
                  </a:cubicBezTo>
                  <a:cubicBezTo>
                    <a:pt x="8740" y="2002"/>
                    <a:pt x="8707" y="1869"/>
                    <a:pt x="8673" y="1769"/>
                  </a:cubicBezTo>
                  <a:cubicBezTo>
                    <a:pt x="8640" y="1735"/>
                    <a:pt x="8640" y="1702"/>
                    <a:pt x="8640" y="1669"/>
                  </a:cubicBezTo>
                  <a:cubicBezTo>
                    <a:pt x="8606" y="1602"/>
                    <a:pt x="8573" y="1569"/>
                    <a:pt x="8540" y="1502"/>
                  </a:cubicBezTo>
                  <a:cubicBezTo>
                    <a:pt x="8473" y="1335"/>
                    <a:pt x="8373" y="1168"/>
                    <a:pt x="8240" y="1002"/>
                  </a:cubicBezTo>
                  <a:lnTo>
                    <a:pt x="8206" y="968"/>
                  </a:lnTo>
                  <a:lnTo>
                    <a:pt x="8206" y="968"/>
                  </a:lnTo>
                  <a:cubicBezTo>
                    <a:pt x="8207" y="969"/>
                    <a:pt x="8240" y="1002"/>
                    <a:pt x="8240" y="1035"/>
                  </a:cubicBezTo>
                  <a:cubicBezTo>
                    <a:pt x="8273" y="1235"/>
                    <a:pt x="8273" y="1469"/>
                    <a:pt x="8206" y="1702"/>
                  </a:cubicBezTo>
                  <a:lnTo>
                    <a:pt x="7973" y="2503"/>
                  </a:lnTo>
                  <a:cubicBezTo>
                    <a:pt x="7472" y="4104"/>
                    <a:pt x="6138" y="5371"/>
                    <a:pt x="4504" y="5772"/>
                  </a:cubicBezTo>
                  <a:cubicBezTo>
                    <a:pt x="4370" y="5805"/>
                    <a:pt x="4203" y="5805"/>
                    <a:pt x="4070" y="5805"/>
                  </a:cubicBezTo>
                  <a:cubicBezTo>
                    <a:pt x="3703" y="5772"/>
                    <a:pt x="3369" y="5605"/>
                    <a:pt x="3136" y="5338"/>
                  </a:cubicBezTo>
                  <a:cubicBezTo>
                    <a:pt x="3069" y="5271"/>
                    <a:pt x="3036" y="5171"/>
                    <a:pt x="3002" y="5104"/>
                  </a:cubicBezTo>
                  <a:cubicBezTo>
                    <a:pt x="2836" y="4838"/>
                    <a:pt x="2769" y="4537"/>
                    <a:pt x="2802" y="4237"/>
                  </a:cubicBezTo>
                  <a:cubicBezTo>
                    <a:pt x="2836" y="4170"/>
                    <a:pt x="2836" y="4070"/>
                    <a:pt x="2869" y="4004"/>
                  </a:cubicBezTo>
                  <a:lnTo>
                    <a:pt x="3103" y="3203"/>
                  </a:lnTo>
                  <a:cubicBezTo>
                    <a:pt x="3169" y="3036"/>
                    <a:pt x="3236" y="2836"/>
                    <a:pt x="3303" y="2669"/>
                  </a:cubicBezTo>
                  <a:cubicBezTo>
                    <a:pt x="3903" y="1368"/>
                    <a:pt x="5004" y="401"/>
                    <a:pt x="63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2750;p62">
              <a:extLst>
                <a:ext uri="{FF2B5EF4-FFF2-40B4-BE49-F238E27FC236}">
                  <a16:creationId xmlns:a16="http://schemas.microsoft.com/office/drawing/2014/main" id="{E07336C9-2C26-47C4-B43C-DE1E22E7FEFC}"/>
                </a:ext>
              </a:extLst>
            </p:cNvPr>
            <p:cNvSpPr/>
            <p:nvPr/>
          </p:nvSpPr>
          <p:spPr>
            <a:xfrm>
              <a:off x="5616295" y="2078647"/>
              <a:ext cx="18" cy="18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rgbClr val="2542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2751;p62">
              <a:extLst>
                <a:ext uri="{FF2B5EF4-FFF2-40B4-BE49-F238E27FC236}">
                  <a16:creationId xmlns:a16="http://schemas.microsoft.com/office/drawing/2014/main" id="{0D79E734-CE8C-C51F-49D7-ED956AA93CE8}"/>
                </a:ext>
              </a:extLst>
            </p:cNvPr>
            <p:cNvSpPr/>
            <p:nvPr/>
          </p:nvSpPr>
          <p:spPr>
            <a:xfrm>
              <a:off x="5523752" y="2044977"/>
              <a:ext cx="156822" cy="165647"/>
            </a:xfrm>
            <a:custGeom>
              <a:avLst/>
              <a:gdLst/>
              <a:ahLst/>
              <a:cxnLst/>
              <a:rect l="l" t="t" r="r" b="b"/>
              <a:pathLst>
                <a:path w="8761" h="9254" extrusionOk="0">
                  <a:moveTo>
                    <a:pt x="5671" y="1781"/>
                  </a:moveTo>
                  <a:cubicBezTo>
                    <a:pt x="6303" y="1781"/>
                    <a:pt x="6895" y="2219"/>
                    <a:pt x="7039" y="2882"/>
                  </a:cubicBezTo>
                  <a:cubicBezTo>
                    <a:pt x="7072" y="3049"/>
                    <a:pt x="7072" y="3249"/>
                    <a:pt x="7039" y="3416"/>
                  </a:cubicBezTo>
                  <a:cubicBezTo>
                    <a:pt x="7039" y="3449"/>
                    <a:pt x="7005" y="3516"/>
                    <a:pt x="7005" y="3549"/>
                  </a:cubicBezTo>
                  <a:lnTo>
                    <a:pt x="6772" y="4283"/>
                  </a:lnTo>
                  <a:lnTo>
                    <a:pt x="6738" y="4350"/>
                  </a:lnTo>
                  <a:cubicBezTo>
                    <a:pt x="6271" y="5984"/>
                    <a:pt x="4937" y="7218"/>
                    <a:pt x="3303" y="7619"/>
                  </a:cubicBezTo>
                  <a:cubicBezTo>
                    <a:pt x="3136" y="7652"/>
                    <a:pt x="3002" y="7652"/>
                    <a:pt x="2869" y="7652"/>
                  </a:cubicBezTo>
                  <a:cubicBezTo>
                    <a:pt x="2735" y="7652"/>
                    <a:pt x="2602" y="7619"/>
                    <a:pt x="2502" y="7585"/>
                  </a:cubicBezTo>
                  <a:cubicBezTo>
                    <a:pt x="2268" y="7485"/>
                    <a:pt x="2068" y="7352"/>
                    <a:pt x="1935" y="7185"/>
                  </a:cubicBezTo>
                  <a:cubicBezTo>
                    <a:pt x="1902" y="7185"/>
                    <a:pt x="1902" y="7152"/>
                    <a:pt x="1902" y="7118"/>
                  </a:cubicBezTo>
                  <a:cubicBezTo>
                    <a:pt x="1835" y="7085"/>
                    <a:pt x="1801" y="7018"/>
                    <a:pt x="1768" y="6985"/>
                  </a:cubicBezTo>
                  <a:cubicBezTo>
                    <a:pt x="1601" y="6718"/>
                    <a:pt x="1568" y="6384"/>
                    <a:pt x="1601" y="6084"/>
                  </a:cubicBezTo>
                  <a:cubicBezTo>
                    <a:pt x="1601" y="6017"/>
                    <a:pt x="1635" y="5951"/>
                    <a:pt x="1635" y="5884"/>
                  </a:cubicBezTo>
                  <a:lnTo>
                    <a:pt x="1902" y="5083"/>
                  </a:lnTo>
                  <a:cubicBezTo>
                    <a:pt x="1968" y="4883"/>
                    <a:pt x="2035" y="4717"/>
                    <a:pt x="2102" y="4516"/>
                  </a:cubicBezTo>
                  <a:cubicBezTo>
                    <a:pt x="2535" y="3582"/>
                    <a:pt x="3236" y="2782"/>
                    <a:pt x="4136" y="2281"/>
                  </a:cubicBezTo>
                  <a:cubicBezTo>
                    <a:pt x="4403" y="2148"/>
                    <a:pt x="4670" y="2048"/>
                    <a:pt x="4937" y="1948"/>
                  </a:cubicBezTo>
                  <a:lnTo>
                    <a:pt x="5171" y="1881"/>
                  </a:lnTo>
                  <a:lnTo>
                    <a:pt x="5204" y="1881"/>
                  </a:lnTo>
                  <a:lnTo>
                    <a:pt x="5371" y="1814"/>
                  </a:lnTo>
                  <a:cubicBezTo>
                    <a:pt x="5471" y="1792"/>
                    <a:pt x="5572" y="1781"/>
                    <a:pt x="5671" y="1781"/>
                  </a:cubicBezTo>
                  <a:close/>
                  <a:moveTo>
                    <a:pt x="5988" y="0"/>
                  </a:moveTo>
                  <a:cubicBezTo>
                    <a:pt x="5775" y="0"/>
                    <a:pt x="5557" y="26"/>
                    <a:pt x="5337" y="80"/>
                  </a:cubicBezTo>
                  <a:cubicBezTo>
                    <a:pt x="5237" y="113"/>
                    <a:pt x="5137" y="113"/>
                    <a:pt x="5037" y="147"/>
                  </a:cubicBezTo>
                  <a:cubicBezTo>
                    <a:pt x="4770" y="247"/>
                    <a:pt x="4503" y="313"/>
                    <a:pt x="4237" y="447"/>
                  </a:cubicBezTo>
                  <a:cubicBezTo>
                    <a:pt x="3202" y="880"/>
                    <a:pt x="2302" y="1581"/>
                    <a:pt x="1568" y="2448"/>
                  </a:cubicBezTo>
                  <a:cubicBezTo>
                    <a:pt x="1568" y="2615"/>
                    <a:pt x="1501" y="2715"/>
                    <a:pt x="1435" y="2782"/>
                  </a:cubicBezTo>
                  <a:lnTo>
                    <a:pt x="1368" y="2882"/>
                  </a:lnTo>
                  <a:lnTo>
                    <a:pt x="1268" y="3015"/>
                  </a:lnTo>
                  <a:cubicBezTo>
                    <a:pt x="1234" y="3082"/>
                    <a:pt x="1201" y="3115"/>
                    <a:pt x="1201" y="3149"/>
                  </a:cubicBezTo>
                  <a:lnTo>
                    <a:pt x="1101" y="3282"/>
                  </a:lnTo>
                  <a:cubicBezTo>
                    <a:pt x="1068" y="3349"/>
                    <a:pt x="1001" y="3449"/>
                    <a:pt x="968" y="3516"/>
                  </a:cubicBezTo>
                  <a:cubicBezTo>
                    <a:pt x="901" y="3616"/>
                    <a:pt x="867" y="3682"/>
                    <a:pt x="834" y="3783"/>
                  </a:cubicBezTo>
                  <a:cubicBezTo>
                    <a:pt x="801" y="3816"/>
                    <a:pt x="767" y="3849"/>
                    <a:pt x="767" y="3883"/>
                  </a:cubicBezTo>
                  <a:cubicBezTo>
                    <a:pt x="734" y="3983"/>
                    <a:pt x="667" y="4116"/>
                    <a:pt x="634" y="4216"/>
                  </a:cubicBezTo>
                  <a:cubicBezTo>
                    <a:pt x="534" y="4416"/>
                    <a:pt x="467" y="4650"/>
                    <a:pt x="400" y="4850"/>
                  </a:cubicBezTo>
                  <a:lnTo>
                    <a:pt x="100" y="5851"/>
                  </a:lnTo>
                  <a:cubicBezTo>
                    <a:pt x="34" y="6017"/>
                    <a:pt x="0" y="6184"/>
                    <a:pt x="0" y="6351"/>
                  </a:cubicBezTo>
                  <a:cubicBezTo>
                    <a:pt x="0" y="6384"/>
                    <a:pt x="0" y="6418"/>
                    <a:pt x="0" y="6451"/>
                  </a:cubicBezTo>
                  <a:lnTo>
                    <a:pt x="0" y="6518"/>
                  </a:lnTo>
                  <a:cubicBezTo>
                    <a:pt x="0" y="6551"/>
                    <a:pt x="0" y="6585"/>
                    <a:pt x="0" y="6618"/>
                  </a:cubicBezTo>
                  <a:lnTo>
                    <a:pt x="0" y="6718"/>
                  </a:lnTo>
                  <a:cubicBezTo>
                    <a:pt x="0" y="6751"/>
                    <a:pt x="0" y="6751"/>
                    <a:pt x="0" y="6785"/>
                  </a:cubicBezTo>
                  <a:lnTo>
                    <a:pt x="0" y="6951"/>
                  </a:lnTo>
                  <a:cubicBezTo>
                    <a:pt x="0" y="7018"/>
                    <a:pt x="34" y="7118"/>
                    <a:pt x="34" y="7218"/>
                  </a:cubicBezTo>
                  <a:cubicBezTo>
                    <a:pt x="67" y="7252"/>
                    <a:pt x="67" y="7318"/>
                    <a:pt x="100" y="7352"/>
                  </a:cubicBezTo>
                  <a:lnTo>
                    <a:pt x="100" y="7385"/>
                  </a:lnTo>
                  <a:cubicBezTo>
                    <a:pt x="100" y="7452"/>
                    <a:pt x="134" y="7519"/>
                    <a:pt x="167" y="7585"/>
                  </a:cubicBezTo>
                  <a:cubicBezTo>
                    <a:pt x="167" y="7619"/>
                    <a:pt x="200" y="7652"/>
                    <a:pt x="200" y="7685"/>
                  </a:cubicBezTo>
                  <a:lnTo>
                    <a:pt x="200" y="7752"/>
                  </a:lnTo>
                  <a:cubicBezTo>
                    <a:pt x="234" y="7819"/>
                    <a:pt x="267" y="7885"/>
                    <a:pt x="334" y="7952"/>
                  </a:cubicBezTo>
                  <a:cubicBezTo>
                    <a:pt x="434" y="8152"/>
                    <a:pt x="567" y="8319"/>
                    <a:pt x="701" y="8453"/>
                  </a:cubicBezTo>
                  <a:cubicBezTo>
                    <a:pt x="767" y="8553"/>
                    <a:pt x="834" y="8619"/>
                    <a:pt x="934" y="8686"/>
                  </a:cubicBezTo>
                  <a:lnTo>
                    <a:pt x="1034" y="8786"/>
                  </a:lnTo>
                  <a:lnTo>
                    <a:pt x="1168" y="8853"/>
                  </a:lnTo>
                  <a:cubicBezTo>
                    <a:pt x="1168" y="8886"/>
                    <a:pt x="1201" y="8886"/>
                    <a:pt x="1234" y="8886"/>
                  </a:cubicBezTo>
                  <a:cubicBezTo>
                    <a:pt x="1268" y="8920"/>
                    <a:pt x="1301" y="8953"/>
                    <a:pt x="1334" y="8953"/>
                  </a:cubicBezTo>
                  <a:lnTo>
                    <a:pt x="1435" y="9020"/>
                  </a:lnTo>
                  <a:cubicBezTo>
                    <a:pt x="1535" y="9053"/>
                    <a:pt x="1635" y="9120"/>
                    <a:pt x="1735" y="9120"/>
                  </a:cubicBezTo>
                  <a:cubicBezTo>
                    <a:pt x="1801" y="9153"/>
                    <a:pt x="1868" y="9186"/>
                    <a:pt x="1935" y="9186"/>
                  </a:cubicBezTo>
                  <a:cubicBezTo>
                    <a:pt x="1935" y="9220"/>
                    <a:pt x="1968" y="9220"/>
                    <a:pt x="2002" y="9220"/>
                  </a:cubicBezTo>
                  <a:lnTo>
                    <a:pt x="2035" y="9220"/>
                  </a:lnTo>
                  <a:lnTo>
                    <a:pt x="2302" y="9253"/>
                  </a:lnTo>
                  <a:lnTo>
                    <a:pt x="2702" y="9253"/>
                  </a:lnTo>
                  <a:cubicBezTo>
                    <a:pt x="2869" y="9253"/>
                    <a:pt x="3069" y="9220"/>
                    <a:pt x="3269" y="9186"/>
                  </a:cubicBezTo>
                  <a:cubicBezTo>
                    <a:pt x="4804" y="8786"/>
                    <a:pt x="6205" y="7885"/>
                    <a:pt x="7172" y="6618"/>
                  </a:cubicBezTo>
                  <a:cubicBezTo>
                    <a:pt x="7639" y="5984"/>
                    <a:pt x="8006" y="5250"/>
                    <a:pt x="8273" y="4483"/>
                  </a:cubicBezTo>
                  <a:lnTo>
                    <a:pt x="8506" y="3682"/>
                  </a:lnTo>
                  <a:lnTo>
                    <a:pt x="8573" y="3482"/>
                  </a:lnTo>
                  <a:cubicBezTo>
                    <a:pt x="8606" y="3282"/>
                    <a:pt x="8673" y="3049"/>
                    <a:pt x="8673" y="2849"/>
                  </a:cubicBezTo>
                  <a:cubicBezTo>
                    <a:pt x="8761" y="1271"/>
                    <a:pt x="7492" y="0"/>
                    <a:pt x="598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2752;p62">
              <a:extLst>
                <a:ext uri="{FF2B5EF4-FFF2-40B4-BE49-F238E27FC236}">
                  <a16:creationId xmlns:a16="http://schemas.microsoft.com/office/drawing/2014/main" id="{9F85C961-692C-0900-9C8C-8DCAB32C4037}"/>
                </a:ext>
              </a:extLst>
            </p:cNvPr>
            <p:cNvSpPr/>
            <p:nvPr/>
          </p:nvSpPr>
          <p:spPr>
            <a:xfrm>
              <a:off x="5649141" y="2095365"/>
              <a:ext cx="609" cy="1199"/>
            </a:xfrm>
            <a:custGeom>
              <a:avLst/>
              <a:gdLst/>
              <a:ahLst/>
              <a:cxnLst/>
              <a:rect l="l" t="t" r="r" b="b"/>
              <a:pathLst>
                <a:path w="34" h="67" extrusionOk="0">
                  <a:moveTo>
                    <a:pt x="0" y="0"/>
                  </a:moveTo>
                  <a:cubicBezTo>
                    <a:pt x="0" y="17"/>
                    <a:pt x="9" y="25"/>
                    <a:pt x="17" y="34"/>
                  </a:cubicBezTo>
                  <a:lnTo>
                    <a:pt x="17" y="34"/>
                  </a:lnTo>
                  <a:lnTo>
                    <a:pt x="0" y="0"/>
                  </a:lnTo>
                  <a:close/>
                  <a:moveTo>
                    <a:pt x="17" y="34"/>
                  </a:moveTo>
                  <a:lnTo>
                    <a:pt x="34" y="67"/>
                  </a:lnTo>
                  <a:cubicBezTo>
                    <a:pt x="34" y="50"/>
                    <a:pt x="25" y="42"/>
                    <a:pt x="17" y="34"/>
                  </a:cubicBezTo>
                  <a:close/>
                </a:path>
              </a:pathLst>
            </a:custGeom>
            <a:solidFill>
              <a:srgbClr val="99CA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2753;p62">
              <a:extLst>
                <a:ext uri="{FF2B5EF4-FFF2-40B4-BE49-F238E27FC236}">
                  <a16:creationId xmlns:a16="http://schemas.microsoft.com/office/drawing/2014/main" id="{C2C0D31F-0574-AB8A-F3D8-739805E0243A}"/>
                </a:ext>
              </a:extLst>
            </p:cNvPr>
            <p:cNvSpPr/>
            <p:nvPr/>
          </p:nvSpPr>
          <p:spPr>
            <a:xfrm>
              <a:off x="5616295" y="2078038"/>
              <a:ext cx="18" cy="18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solidFill>
              <a:srgbClr val="99CA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2754;p62">
              <a:extLst>
                <a:ext uri="{FF2B5EF4-FFF2-40B4-BE49-F238E27FC236}">
                  <a16:creationId xmlns:a16="http://schemas.microsoft.com/office/drawing/2014/main" id="{F47C172B-FB7D-745A-4AB4-23CD9A9CDF9F}"/>
                </a:ext>
              </a:extLst>
            </p:cNvPr>
            <p:cNvSpPr/>
            <p:nvPr/>
          </p:nvSpPr>
          <p:spPr>
            <a:xfrm>
              <a:off x="5545250" y="2120443"/>
              <a:ext cx="65084" cy="75842"/>
            </a:xfrm>
            <a:custGeom>
              <a:avLst/>
              <a:gdLst/>
              <a:ahLst/>
              <a:cxnLst/>
              <a:rect l="l" t="t" r="r" b="b"/>
              <a:pathLst>
                <a:path w="3636" h="4237" extrusionOk="0">
                  <a:moveTo>
                    <a:pt x="3036" y="0"/>
                  </a:moveTo>
                  <a:lnTo>
                    <a:pt x="0" y="3770"/>
                  </a:lnTo>
                  <a:lnTo>
                    <a:pt x="600" y="4237"/>
                  </a:lnTo>
                  <a:lnTo>
                    <a:pt x="3636" y="467"/>
                  </a:lnTo>
                  <a:lnTo>
                    <a:pt x="303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2755;p62">
              <a:extLst>
                <a:ext uri="{FF2B5EF4-FFF2-40B4-BE49-F238E27FC236}">
                  <a16:creationId xmlns:a16="http://schemas.microsoft.com/office/drawing/2014/main" id="{78BD5BA5-1225-7AFA-F12B-C02EDFD2BAC0}"/>
                </a:ext>
              </a:extLst>
            </p:cNvPr>
            <p:cNvSpPr/>
            <p:nvPr/>
          </p:nvSpPr>
          <p:spPr>
            <a:xfrm>
              <a:off x="5599576" y="2097155"/>
              <a:ext cx="80031" cy="36444"/>
            </a:xfrm>
            <a:custGeom>
              <a:avLst/>
              <a:gdLst/>
              <a:ahLst/>
              <a:cxnLst/>
              <a:rect l="l" t="t" r="r" b="b"/>
              <a:pathLst>
                <a:path w="4471" h="2036" extrusionOk="0">
                  <a:moveTo>
                    <a:pt x="4470" y="0"/>
                  </a:moveTo>
                  <a:lnTo>
                    <a:pt x="3103" y="434"/>
                  </a:lnTo>
                  <a:lnTo>
                    <a:pt x="2836" y="501"/>
                  </a:lnTo>
                  <a:lnTo>
                    <a:pt x="568" y="1168"/>
                  </a:lnTo>
                  <a:lnTo>
                    <a:pt x="34" y="1301"/>
                  </a:lnTo>
                  <a:lnTo>
                    <a:pt x="1" y="1301"/>
                  </a:lnTo>
                  <a:lnTo>
                    <a:pt x="167" y="1701"/>
                  </a:lnTo>
                  <a:lnTo>
                    <a:pt x="267" y="2035"/>
                  </a:lnTo>
                  <a:lnTo>
                    <a:pt x="468" y="1968"/>
                  </a:lnTo>
                  <a:lnTo>
                    <a:pt x="2569" y="1335"/>
                  </a:lnTo>
                  <a:lnTo>
                    <a:pt x="3370" y="1101"/>
                  </a:lnTo>
                  <a:lnTo>
                    <a:pt x="4304" y="834"/>
                  </a:lnTo>
                  <a:lnTo>
                    <a:pt x="4370" y="634"/>
                  </a:lnTo>
                  <a:cubicBezTo>
                    <a:pt x="4437" y="434"/>
                    <a:pt x="4470" y="234"/>
                    <a:pt x="44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2756;p62">
              <a:extLst>
                <a:ext uri="{FF2B5EF4-FFF2-40B4-BE49-F238E27FC236}">
                  <a16:creationId xmlns:a16="http://schemas.microsoft.com/office/drawing/2014/main" id="{090063C9-1A13-99C8-63C9-D0A0622EAD07}"/>
                </a:ext>
              </a:extLst>
            </p:cNvPr>
            <p:cNvSpPr/>
            <p:nvPr/>
          </p:nvSpPr>
          <p:spPr>
            <a:xfrm>
              <a:off x="5595406" y="2049380"/>
              <a:ext cx="19117" cy="78832"/>
            </a:xfrm>
            <a:custGeom>
              <a:avLst/>
              <a:gdLst/>
              <a:ahLst/>
              <a:cxnLst/>
              <a:rect l="l" t="t" r="r" b="b"/>
              <a:pathLst>
                <a:path w="1068" h="4404" extrusionOk="0">
                  <a:moveTo>
                    <a:pt x="1067" y="1"/>
                  </a:moveTo>
                  <a:lnTo>
                    <a:pt x="300" y="268"/>
                  </a:lnTo>
                  <a:lnTo>
                    <a:pt x="200" y="1735"/>
                  </a:lnTo>
                  <a:lnTo>
                    <a:pt x="167" y="2035"/>
                  </a:lnTo>
                  <a:lnTo>
                    <a:pt x="0" y="4270"/>
                  </a:lnTo>
                  <a:lnTo>
                    <a:pt x="0" y="4337"/>
                  </a:lnTo>
                  <a:lnTo>
                    <a:pt x="367" y="4370"/>
                  </a:lnTo>
                  <a:lnTo>
                    <a:pt x="767" y="4404"/>
                  </a:lnTo>
                  <a:lnTo>
                    <a:pt x="767" y="4370"/>
                  </a:lnTo>
                  <a:lnTo>
                    <a:pt x="801" y="3837"/>
                  </a:lnTo>
                  <a:lnTo>
                    <a:pt x="934" y="1702"/>
                  </a:lnTo>
                  <a:lnTo>
                    <a:pt x="934" y="1602"/>
                  </a:lnTo>
                  <a:lnTo>
                    <a:pt x="106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2757;p62">
              <a:extLst>
                <a:ext uri="{FF2B5EF4-FFF2-40B4-BE49-F238E27FC236}">
                  <a16:creationId xmlns:a16="http://schemas.microsoft.com/office/drawing/2014/main" id="{F059E342-924A-A15E-313F-F21DDDD1D600}"/>
                </a:ext>
              </a:extLst>
            </p:cNvPr>
            <p:cNvSpPr/>
            <p:nvPr/>
          </p:nvSpPr>
          <p:spPr>
            <a:xfrm>
              <a:off x="5246105" y="2078038"/>
              <a:ext cx="157055" cy="166022"/>
            </a:xfrm>
            <a:custGeom>
              <a:avLst/>
              <a:gdLst/>
              <a:ahLst/>
              <a:cxnLst/>
              <a:rect l="l" t="t" r="r" b="b"/>
              <a:pathLst>
                <a:path w="8774" h="9275" extrusionOk="0">
                  <a:moveTo>
                    <a:pt x="6138" y="1"/>
                  </a:moveTo>
                  <a:cubicBezTo>
                    <a:pt x="5904" y="1"/>
                    <a:pt x="5671" y="34"/>
                    <a:pt x="5437" y="101"/>
                  </a:cubicBezTo>
                  <a:cubicBezTo>
                    <a:pt x="4103" y="401"/>
                    <a:pt x="2902" y="1135"/>
                    <a:pt x="1968" y="2136"/>
                  </a:cubicBezTo>
                  <a:lnTo>
                    <a:pt x="1868" y="2102"/>
                  </a:lnTo>
                  <a:lnTo>
                    <a:pt x="1735" y="2403"/>
                  </a:lnTo>
                  <a:lnTo>
                    <a:pt x="1501" y="2636"/>
                  </a:lnTo>
                  <a:cubicBezTo>
                    <a:pt x="1001" y="3303"/>
                    <a:pt x="634" y="4037"/>
                    <a:pt x="400" y="4804"/>
                  </a:cubicBezTo>
                  <a:lnTo>
                    <a:pt x="100" y="5805"/>
                  </a:lnTo>
                  <a:cubicBezTo>
                    <a:pt x="100" y="5838"/>
                    <a:pt x="100" y="5838"/>
                    <a:pt x="100" y="5872"/>
                  </a:cubicBezTo>
                  <a:cubicBezTo>
                    <a:pt x="67" y="5905"/>
                    <a:pt x="67" y="5972"/>
                    <a:pt x="67" y="6005"/>
                  </a:cubicBezTo>
                  <a:cubicBezTo>
                    <a:pt x="67" y="6038"/>
                    <a:pt x="67" y="6072"/>
                    <a:pt x="67" y="6072"/>
                  </a:cubicBezTo>
                  <a:lnTo>
                    <a:pt x="67" y="6139"/>
                  </a:lnTo>
                  <a:cubicBezTo>
                    <a:pt x="33" y="6205"/>
                    <a:pt x="33" y="6272"/>
                    <a:pt x="33" y="6339"/>
                  </a:cubicBezTo>
                  <a:cubicBezTo>
                    <a:pt x="0" y="6739"/>
                    <a:pt x="33" y="7173"/>
                    <a:pt x="200" y="7573"/>
                  </a:cubicBezTo>
                  <a:cubicBezTo>
                    <a:pt x="334" y="7873"/>
                    <a:pt x="500" y="8173"/>
                    <a:pt x="734" y="8440"/>
                  </a:cubicBezTo>
                  <a:cubicBezTo>
                    <a:pt x="1001" y="8674"/>
                    <a:pt x="1301" y="8907"/>
                    <a:pt x="1601" y="9041"/>
                  </a:cubicBezTo>
                  <a:cubicBezTo>
                    <a:pt x="1868" y="9174"/>
                    <a:pt x="2168" y="9241"/>
                    <a:pt x="2435" y="9274"/>
                  </a:cubicBezTo>
                  <a:lnTo>
                    <a:pt x="2802" y="9274"/>
                  </a:lnTo>
                  <a:cubicBezTo>
                    <a:pt x="2902" y="9241"/>
                    <a:pt x="3036" y="9241"/>
                    <a:pt x="3169" y="9207"/>
                  </a:cubicBezTo>
                  <a:lnTo>
                    <a:pt x="3336" y="9174"/>
                  </a:lnTo>
                  <a:cubicBezTo>
                    <a:pt x="3603" y="9141"/>
                    <a:pt x="3836" y="9041"/>
                    <a:pt x="4070" y="8974"/>
                  </a:cubicBezTo>
                  <a:cubicBezTo>
                    <a:pt x="5404" y="8474"/>
                    <a:pt x="6571" y="7573"/>
                    <a:pt x="7405" y="6372"/>
                  </a:cubicBezTo>
                  <a:lnTo>
                    <a:pt x="7439" y="6339"/>
                  </a:lnTo>
                  <a:cubicBezTo>
                    <a:pt x="7572" y="6072"/>
                    <a:pt x="7739" y="5838"/>
                    <a:pt x="7872" y="5571"/>
                  </a:cubicBezTo>
                  <a:lnTo>
                    <a:pt x="8306" y="4838"/>
                  </a:lnTo>
                  <a:lnTo>
                    <a:pt x="8206" y="4804"/>
                  </a:lnTo>
                  <a:lnTo>
                    <a:pt x="8273" y="4637"/>
                  </a:lnTo>
                  <a:cubicBezTo>
                    <a:pt x="8273" y="4571"/>
                    <a:pt x="8306" y="4537"/>
                    <a:pt x="8306" y="4471"/>
                  </a:cubicBezTo>
                  <a:lnTo>
                    <a:pt x="8606" y="3470"/>
                  </a:lnTo>
                  <a:cubicBezTo>
                    <a:pt x="8773" y="3036"/>
                    <a:pt x="8773" y="2569"/>
                    <a:pt x="8673" y="2102"/>
                  </a:cubicBezTo>
                  <a:cubicBezTo>
                    <a:pt x="8640" y="2002"/>
                    <a:pt x="8606" y="1869"/>
                    <a:pt x="8573" y="1769"/>
                  </a:cubicBezTo>
                  <a:cubicBezTo>
                    <a:pt x="8573" y="1735"/>
                    <a:pt x="8540" y="1702"/>
                    <a:pt x="8540" y="1669"/>
                  </a:cubicBezTo>
                  <a:cubicBezTo>
                    <a:pt x="8506" y="1602"/>
                    <a:pt x="8473" y="1569"/>
                    <a:pt x="8473" y="1502"/>
                  </a:cubicBezTo>
                  <a:cubicBezTo>
                    <a:pt x="8373" y="1335"/>
                    <a:pt x="8273" y="1168"/>
                    <a:pt x="8139" y="1002"/>
                  </a:cubicBezTo>
                  <a:lnTo>
                    <a:pt x="8106" y="968"/>
                  </a:lnTo>
                  <a:lnTo>
                    <a:pt x="8139" y="1035"/>
                  </a:lnTo>
                  <a:cubicBezTo>
                    <a:pt x="8206" y="1235"/>
                    <a:pt x="8173" y="1469"/>
                    <a:pt x="8106" y="1702"/>
                  </a:cubicBezTo>
                  <a:lnTo>
                    <a:pt x="7872" y="2503"/>
                  </a:lnTo>
                  <a:cubicBezTo>
                    <a:pt x="7372" y="4104"/>
                    <a:pt x="6071" y="5371"/>
                    <a:pt x="4403" y="5772"/>
                  </a:cubicBezTo>
                  <a:cubicBezTo>
                    <a:pt x="4270" y="5805"/>
                    <a:pt x="4136" y="5805"/>
                    <a:pt x="4003" y="5805"/>
                  </a:cubicBezTo>
                  <a:cubicBezTo>
                    <a:pt x="3636" y="5772"/>
                    <a:pt x="3302" y="5605"/>
                    <a:pt x="3069" y="5338"/>
                  </a:cubicBezTo>
                  <a:cubicBezTo>
                    <a:pt x="3002" y="5271"/>
                    <a:pt x="2969" y="5171"/>
                    <a:pt x="2902" y="5104"/>
                  </a:cubicBezTo>
                  <a:cubicBezTo>
                    <a:pt x="2769" y="4838"/>
                    <a:pt x="2702" y="4537"/>
                    <a:pt x="2735" y="4237"/>
                  </a:cubicBezTo>
                  <a:cubicBezTo>
                    <a:pt x="2769" y="4170"/>
                    <a:pt x="2769" y="4070"/>
                    <a:pt x="2802" y="4004"/>
                  </a:cubicBezTo>
                  <a:lnTo>
                    <a:pt x="3036" y="3203"/>
                  </a:lnTo>
                  <a:cubicBezTo>
                    <a:pt x="3102" y="3036"/>
                    <a:pt x="3169" y="2836"/>
                    <a:pt x="3236" y="2669"/>
                  </a:cubicBezTo>
                  <a:cubicBezTo>
                    <a:pt x="3803" y="1368"/>
                    <a:pt x="4937" y="401"/>
                    <a:pt x="63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2758;p62">
              <a:extLst>
                <a:ext uri="{FF2B5EF4-FFF2-40B4-BE49-F238E27FC236}">
                  <a16:creationId xmlns:a16="http://schemas.microsoft.com/office/drawing/2014/main" id="{4752A444-2A32-0C1B-8DD1-D48619FC6724}"/>
                </a:ext>
              </a:extLst>
            </p:cNvPr>
            <p:cNvSpPr/>
            <p:nvPr/>
          </p:nvSpPr>
          <p:spPr>
            <a:xfrm>
              <a:off x="5358947" y="2078647"/>
              <a:ext cx="18" cy="18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rgbClr val="2542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2759;p62">
              <a:extLst>
                <a:ext uri="{FF2B5EF4-FFF2-40B4-BE49-F238E27FC236}">
                  <a16:creationId xmlns:a16="http://schemas.microsoft.com/office/drawing/2014/main" id="{55082DEB-6A8E-40E9-6276-947417E2127B}"/>
                </a:ext>
              </a:extLst>
            </p:cNvPr>
            <p:cNvSpPr/>
            <p:nvPr/>
          </p:nvSpPr>
          <p:spPr>
            <a:xfrm>
              <a:off x="5265795" y="2044977"/>
              <a:ext cx="157431" cy="165647"/>
            </a:xfrm>
            <a:custGeom>
              <a:avLst/>
              <a:gdLst/>
              <a:ahLst/>
              <a:cxnLst/>
              <a:rect l="l" t="t" r="r" b="b"/>
              <a:pathLst>
                <a:path w="8795" h="9254" extrusionOk="0">
                  <a:moveTo>
                    <a:pt x="5682" y="1781"/>
                  </a:moveTo>
                  <a:cubicBezTo>
                    <a:pt x="6328" y="1781"/>
                    <a:pt x="6895" y="2219"/>
                    <a:pt x="7039" y="2882"/>
                  </a:cubicBezTo>
                  <a:cubicBezTo>
                    <a:pt x="7073" y="3049"/>
                    <a:pt x="7073" y="3249"/>
                    <a:pt x="7039" y="3416"/>
                  </a:cubicBezTo>
                  <a:cubicBezTo>
                    <a:pt x="7039" y="3449"/>
                    <a:pt x="7039" y="3516"/>
                    <a:pt x="7006" y="3549"/>
                  </a:cubicBezTo>
                  <a:lnTo>
                    <a:pt x="6806" y="4283"/>
                  </a:lnTo>
                  <a:lnTo>
                    <a:pt x="6772" y="4350"/>
                  </a:lnTo>
                  <a:cubicBezTo>
                    <a:pt x="6272" y="5984"/>
                    <a:pt x="4971" y="7218"/>
                    <a:pt x="3303" y="7619"/>
                  </a:cubicBezTo>
                  <a:cubicBezTo>
                    <a:pt x="3170" y="7652"/>
                    <a:pt x="3036" y="7652"/>
                    <a:pt x="2870" y="7652"/>
                  </a:cubicBezTo>
                  <a:cubicBezTo>
                    <a:pt x="2736" y="7652"/>
                    <a:pt x="2636" y="7619"/>
                    <a:pt x="2503" y="7585"/>
                  </a:cubicBezTo>
                  <a:cubicBezTo>
                    <a:pt x="2303" y="7485"/>
                    <a:pt x="2102" y="7352"/>
                    <a:pt x="1936" y="7185"/>
                  </a:cubicBezTo>
                  <a:lnTo>
                    <a:pt x="1902" y="7118"/>
                  </a:lnTo>
                  <a:cubicBezTo>
                    <a:pt x="1869" y="7085"/>
                    <a:pt x="1836" y="7018"/>
                    <a:pt x="1802" y="6985"/>
                  </a:cubicBezTo>
                  <a:cubicBezTo>
                    <a:pt x="1635" y="6718"/>
                    <a:pt x="1569" y="6384"/>
                    <a:pt x="1635" y="6084"/>
                  </a:cubicBezTo>
                  <a:cubicBezTo>
                    <a:pt x="1635" y="6017"/>
                    <a:pt x="1635" y="5951"/>
                    <a:pt x="1669" y="5884"/>
                  </a:cubicBezTo>
                  <a:lnTo>
                    <a:pt x="1902" y="5083"/>
                  </a:lnTo>
                  <a:cubicBezTo>
                    <a:pt x="2269" y="3883"/>
                    <a:pt x="3070" y="2882"/>
                    <a:pt x="4171" y="2281"/>
                  </a:cubicBezTo>
                  <a:cubicBezTo>
                    <a:pt x="4437" y="2148"/>
                    <a:pt x="4671" y="2048"/>
                    <a:pt x="4938" y="1948"/>
                  </a:cubicBezTo>
                  <a:cubicBezTo>
                    <a:pt x="5038" y="1915"/>
                    <a:pt x="5105" y="1881"/>
                    <a:pt x="5171" y="1881"/>
                  </a:cubicBezTo>
                  <a:lnTo>
                    <a:pt x="5205" y="1881"/>
                  </a:lnTo>
                  <a:lnTo>
                    <a:pt x="5371" y="1814"/>
                  </a:lnTo>
                  <a:cubicBezTo>
                    <a:pt x="5476" y="1792"/>
                    <a:pt x="5580" y="1781"/>
                    <a:pt x="5682" y="1781"/>
                  </a:cubicBezTo>
                  <a:close/>
                  <a:moveTo>
                    <a:pt x="6022" y="0"/>
                  </a:moveTo>
                  <a:cubicBezTo>
                    <a:pt x="5809" y="0"/>
                    <a:pt x="5591" y="26"/>
                    <a:pt x="5371" y="80"/>
                  </a:cubicBezTo>
                  <a:cubicBezTo>
                    <a:pt x="5271" y="113"/>
                    <a:pt x="5171" y="113"/>
                    <a:pt x="5071" y="147"/>
                  </a:cubicBezTo>
                  <a:cubicBezTo>
                    <a:pt x="4804" y="247"/>
                    <a:pt x="4537" y="313"/>
                    <a:pt x="4271" y="447"/>
                  </a:cubicBezTo>
                  <a:cubicBezTo>
                    <a:pt x="3237" y="880"/>
                    <a:pt x="2336" y="1581"/>
                    <a:pt x="1602" y="2448"/>
                  </a:cubicBezTo>
                  <a:lnTo>
                    <a:pt x="1469" y="2782"/>
                  </a:lnTo>
                  <a:lnTo>
                    <a:pt x="1402" y="2882"/>
                  </a:lnTo>
                  <a:lnTo>
                    <a:pt x="1268" y="3015"/>
                  </a:lnTo>
                  <a:cubicBezTo>
                    <a:pt x="1268" y="3082"/>
                    <a:pt x="1235" y="3115"/>
                    <a:pt x="1202" y="3149"/>
                  </a:cubicBezTo>
                  <a:cubicBezTo>
                    <a:pt x="1168" y="3182"/>
                    <a:pt x="1135" y="3249"/>
                    <a:pt x="1135" y="3282"/>
                  </a:cubicBezTo>
                  <a:cubicBezTo>
                    <a:pt x="1068" y="3349"/>
                    <a:pt x="1035" y="3449"/>
                    <a:pt x="968" y="3516"/>
                  </a:cubicBezTo>
                  <a:cubicBezTo>
                    <a:pt x="935" y="3616"/>
                    <a:pt x="868" y="3682"/>
                    <a:pt x="835" y="3783"/>
                  </a:cubicBezTo>
                  <a:cubicBezTo>
                    <a:pt x="835" y="3816"/>
                    <a:pt x="801" y="3849"/>
                    <a:pt x="801" y="3883"/>
                  </a:cubicBezTo>
                  <a:cubicBezTo>
                    <a:pt x="735" y="3983"/>
                    <a:pt x="701" y="4116"/>
                    <a:pt x="635" y="4216"/>
                  </a:cubicBezTo>
                  <a:cubicBezTo>
                    <a:pt x="568" y="4416"/>
                    <a:pt x="468" y="4650"/>
                    <a:pt x="435" y="4850"/>
                  </a:cubicBezTo>
                  <a:lnTo>
                    <a:pt x="101" y="5851"/>
                  </a:lnTo>
                  <a:cubicBezTo>
                    <a:pt x="68" y="6017"/>
                    <a:pt x="34" y="6184"/>
                    <a:pt x="1" y="6351"/>
                  </a:cubicBezTo>
                  <a:cubicBezTo>
                    <a:pt x="1" y="6384"/>
                    <a:pt x="1" y="6418"/>
                    <a:pt x="1" y="6451"/>
                  </a:cubicBezTo>
                  <a:cubicBezTo>
                    <a:pt x="1" y="6484"/>
                    <a:pt x="1" y="6518"/>
                    <a:pt x="1" y="6518"/>
                  </a:cubicBezTo>
                  <a:cubicBezTo>
                    <a:pt x="1" y="6551"/>
                    <a:pt x="1" y="6585"/>
                    <a:pt x="1" y="6618"/>
                  </a:cubicBezTo>
                  <a:lnTo>
                    <a:pt x="1" y="6718"/>
                  </a:lnTo>
                  <a:cubicBezTo>
                    <a:pt x="1" y="6751"/>
                    <a:pt x="1" y="6751"/>
                    <a:pt x="1" y="6785"/>
                  </a:cubicBezTo>
                  <a:cubicBezTo>
                    <a:pt x="1" y="6818"/>
                    <a:pt x="1" y="6885"/>
                    <a:pt x="1" y="6951"/>
                  </a:cubicBezTo>
                  <a:cubicBezTo>
                    <a:pt x="34" y="7018"/>
                    <a:pt x="34" y="7118"/>
                    <a:pt x="68" y="7218"/>
                  </a:cubicBezTo>
                  <a:cubicBezTo>
                    <a:pt x="68" y="7252"/>
                    <a:pt x="68" y="7318"/>
                    <a:pt x="101" y="7352"/>
                  </a:cubicBezTo>
                  <a:lnTo>
                    <a:pt x="101" y="7385"/>
                  </a:lnTo>
                  <a:cubicBezTo>
                    <a:pt x="101" y="7452"/>
                    <a:pt x="134" y="7519"/>
                    <a:pt x="168" y="7585"/>
                  </a:cubicBezTo>
                  <a:cubicBezTo>
                    <a:pt x="168" y="7619"/>
                    <a:pt x="201" y="7652"/>
                    <a:pt x="234" y="7685"/>
                  </a:cubicBezTo>
                  <a:lnTo>
                    <a:pt x="234" y="7752"/>
                  </a:lnTo>
                  <a:cubicBezTo>
                    <a:pt x="268" y="7819"/>
                    <a:pt x="301" y="7885"/>
                    <a:pt x="368" y="7952"/>
                  </a:cubicBezTo>
                  <a:cubicBezTo>
                    <a:pt x="468" y="8152"/>
                    <a:pt x="568" y="8319"/>
                    <a:pt x="735" y="8453"/>
                  </a:cubicBezTo>
                  <a:cubicBezTo>
                    <a:pt x="801" y="8553"/>
                    <a:pt x="868" y="8619"/>
                    <a:pt x="968" y="8686"/>
                  </a:cubicBezTo>
                  <a:cubicBezTo>
                    <a:pt x="1002" y="8719"/>
                    <a:pt x="1035" y="8753"/>
                    <a:pt x="1068" y="8786"/>
                  </a:cubicBezTo>
                  <a:lnTo>
                    <a:pt x="1202" y="8853"/>
                  </a:lnTo>
                  <a:cubicBezTo>
                    <a:pt x="1202" y="8886"/>
                    <a:pt x="1235" y="8886"/>
                    <a:pt x="1268" y="8886"/>
                  </a:cubicBezTo>
                  <a:cubicBezTo>
                    <a:pt x="1302" y="8920"/>
                    <a:pt x="1335" y="8953"/>
                    <a:pt x="1369" y="8953"/>
                  </a:cubicBezTo>
                  <a:lnTo>
                    <a:pt x="1469" y="9020"/>
                  </a:lnTo>
                  <a:cubicBezTo>
                    <a:pt x="1569" y="9053"/>
                    <a:pt x="1669" y="9120"/>
                    <a:pt x="1769" y="9120"/>
                  </a:cubicBezTo>
                  <a:cubicBezTo>
                    <a:pt x="1836" y="9153"/>
                    <a:pt x="1902" y="9186"/>
                    <a:pt x="1969" y="9186"/>
                  </a:cubicBezTo>
                  <a:cubicBezTo>
                    <a:pt x="1969" y="9220"/>
                    <a:pt x="2002" y="9220"/>
                    <a:pt x="2036" y="9220"/>
                  </a:cubicBezTo>
                  <a:lnTo>
                    <a:pt x="2069" y="9220"/>
                  </a:lnTo>
                  <a:cubicBezTo>
                    <a:pt x="2169" y="9220"/>
                    <a:pt x="2236" y="9253"/>
                    <a:pt x="2336" y="9253"/>
                  </a:cubicBezTo>
                  <a:lnTo>
                    <a:pt x="2736" y="9253"/>
                  </a:lnTo>
                  <a:cubicBezTo>
                    <a:pt x="2903" y="9253"/>
                    <a:pt x="3103" y="9220"/>
                    <a:pt x="3303" y="9186"/>
                  </a:cubicBezTo>
                  <a:cubicBezTo>
                    <a:pt x="4838" y="8786"/>
                    <a:pt x="6239" y="7885"/>
                    <a:pt x="7206" y="6618"/>
                  </a:cubicBezTo>
                  <a:cubicBezTo>
                    <a:pt x="7673" y="5984"/>
                    <a:pt x="8040" y="5250"/>
                    <a:pt x="8273" y="4483"/>
                  </a:cubicBezTo>
                  <a:lnTo>
                    <a:pt x="8540" y="3682"/>
                  </a:lnTo>
                  <a:lnTo>
                    <a:pt x="8607" y="3482"/>
                  </a:lnTo>
                  <a:cubicBezTo>
                    <a:pt x="8640" y="3282"/>
                    <a:pt x="8707" y="3049"/>
                    <a:pt x="8707" y="2849"/>
                  </a:cubicBezTo>
                  <a:cubicBezTo>
                    <a:pt x="8795" y="1271"/>
                    <a:pt x="7526" y="0"/>
                    <a:pt x="60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2760;p62">
              <a:extLst>
                <a:ext uri="{FF2B5EF4-FFF2-40B4-BE49-F238E27FC236}">
                  <a16:creationId xmlns:a16="http://schemas.microsoft.com/office/drawing/2014/main" id="{FF042328-09B1-9241-7BF8-E99F47A9C779}"/>
                </a:ext>
              </a:extLst>
            </p:cNvPr>
            <p:cNvSpPr/>
            <p:nvPr/>
          </p:nvSpPr>
          <p:spPr>
            <a:xfrm>
              <a:off x="5391793" y="2095365"/>
              <a:ext cx="609" cy="1199"/>
            </a:xfrm>
            <a:custGeom>
              <a:avLst/>
              <a:gdLst/>
              <a:ahLst/>
              <a:cxnLst/>
              <a:rect l="l" t="t" r="r" b="b"/>
              <a:pathLst>
                <a:path w="34" h="67" extrusionOk="0">
                  <a:moveTo>
                    <a:pt x="0" y="0"/>
                  </a:moveTo>
                  <a:lnTo>
                    <a:pt x="34" y="67"/>
                  </a:lnTo>
                  <a:close/>
                </a:path>
              </a:pathLst>
            </a:custGeom>
            <a:solidFill>
              <a:srgbClr val="99CA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2761;p62">
              <a:extLst>
                <a:ext uri="{FF2B5EF4-FFF2-40B4-BE49-F238E27FC236}">
                  <a16:creationId xmlns:a16="http://schemas.microsoft.com/office/drawing/2014/main" id="{3A1D3ECA-ACCC-378A-A4F5-FCF9CE785876}"/>
                </a:ext>
              </a:extLst>
            </p:cNvPr>
            <p:cNvSpPr/>
            <p:nvPr/>
          </p:nvSpPr>
          <p:spPr>
            <a:xfrm>
              <a:off x="5358947" y="2078038"/>
              <a:ext cx="18" cy="18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solidFill>
              <a:srgbClr val="99CA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2762;p62">
              <a:extLst>
                <a:ext uri="{FF2B5EF4-FFF2-40B4-BE49-F238E27FC236}">
                  <a16:creationId xmlns:a16="http://schemas.microsoft.com/office/drawing/2014/main" id="{B7AAA741-C384-9359-1B60-D558A220CDA3}"/>
                </a:ext>
              </a:extLst>
            </p:cNvPr>
            <p:cNvSpPr/>
            <p:nvPr/>
          </p:nvSpPr>
          <p:spPr>
            <a:xfrm>
              <a:off x="5287901" y="2120443"/>
              <a:ext cx="65102" cy="75842"/>
            </a:xfrm>
            <a:custGeom>
              <a:avLst/>
              <a:gdLst/>
              <a:ahLst/>
              <a:cxnLst/>
              <a:rect l="l" t="t" r="r" b="b"/>
              <a:pathLst>
                <a:path w="3637" h="4237" extrusionOk="0">
                  <a:moveTo>
                    <a:pt x="3036" y="0"/>
                  </a:moveTo>
                  <a:lnTo>
                    <a:pt x="0" y="3770"/>
                  </a:lnTo>
                  <a:lnTo>
                    <a:pt x="601" y="4237"/>
                  </a:lnTo>
                  <a:lnTo>
                    <a:pt x="3636" y="467"/>
                  </a:lnTo>
                  <a:lnTo>
                    <a:pt x="303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2763;p62">
              <a:extLst>
                <a:ext uri="{FF2B5EF4-FFF2-40B4-BE49-F238E27FC236}">
                  <a16:creationId xmlns:a16="http://schemas.microsoft.com/office/drawing/2014/main" id="{BB78A5F2-F2E4-0523-A251-24ECF467B62C}"/>
                </a:ext>
              </a:extLst>
            </p:cNvPr>
            <p:cNvSpPr/>
            <p:nvPr/>
          </p:nvSpPr>
          <p:spPr>
            <a:xfrm>
              <a:off x="5342228" y="2097155"/>
              <a:ext cx="80031" cy="36444"/>
            </a:xfrm>
            <a:custGeom>
              <a:avLst/>
              <a:gdLst/>
              <a:ahLst/>
              <a:cxnLst/>
              <a:rect l="l" t="t" r="r" b="b"/>
              <a:pathLst>
                <a:path w="4471" h="2036" extrusionOk="0">
                  <a:moveTo>
                    <a:pt x="4470" y="0"/>
                  </a:moveTo>
                  <a:lnTo>
                    <a:pt x="3103" y="434"/>
                  </a:lnTo>
                  <a:lnTo>
                    <a:pt x="2803" y="501"/>
                  </a:lnTo>
                  <a:lnTo>
                    <a:pt x="568" y="1168"/>
                  </a:lnTo>
                  <a:lnTo>
                    <a:pt x="34" y="1301"/>
                  </a:lnTo>
                  <a:lnTo>
                    <a:pt x="1" y="1301"/>
                  </a:lnTo>
                  <a:lnTo>
                    <a:pt x="101" y="1701"/>
                  </a:lnTo>
                  <a:lnTo>
                    <a:pt x="201" y="2035"/>
                  </a:lnTo>
                  <a:lnTo>
                    <a:pt x="434" y="1968"/>
                  </a:lnTo>
                  <a:lnTo>
                    <a:pt x="2536" y="1335"/>
                  </a:lnTo>
                  <a:lnTo>
                    <a:pt x="3336" y="1101"/>
                  </a:lnTo>
                  <a:lnTo>
                    <a:pt x="4304" y="834"/>
                  </a:lnTo>
                  <a:lnTo>
                    <a:pt x="4337" y="634"/>
                  </a:lnTo>
                  <a:cubicBezTo>
                    <a:pt x="4404" y="434"/>
                    <a:pt x="4437" y="234"/>
                    <a:pt x="44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2764;p62">
              <a:extLst>
                <a:ext uri="{FF2B5EF4-FFF2-40B4-BE49-F238E27FC236}">
                  <a16:creationId xmlns:a16="http://schemas.microsoft.com/office/drawing/2014/main" id="{20952F64-27FB-F311-338E-9E22B3A90077}"/>
                </a:ext>
              </a:extLst>
            </p:cNvPr>
            <p:cNvSpPr/>
            <p:nvPr/>
          </p:nvSpPr>
          <p:spPr>
            <a:xfrm>
              <a:off x="5338057" y="2049380"/>
              <a:ext cx="19117" cy="78832"/>
            </a:xfrm>
            <a:custGeom>
              <a:avLst/>
              <a:gdLst/>
              <a:ahLst/>
              <a:cxnLst/>
              <a:rect l="l" t="t" r="r" b="b"/>
              <a:pathLst>
                <a:path w="1068" h="4404" extrusionOk="0">
                  <a:moveTo>
                    <a:pt x="1068" y="1"/>
                  </a:moveTo>
                  <a:lnTo>
                    <a:pt x="300" y="268"/>
                  </a:lnTo>
                  <a:lnTo>
                    <a:pt x="267" y="268"/>
                  </a:lnTo>
                  <a:lnTo>
                    <a:pt x="167" y="1735"/>
                  </a:lnTo>
                  <a:lnTo>
                    <a:pt x="167" y="2035"/>
                  </a:lnTo>
                  <a:lnTo>
                    <a:pt x="0" y="4270"/>
                  </a:lnTo>
                  <a:lnTo>
                    <a:pt x="0" y="4337"/>
                  </a:lnTo>
                  <a:lnTo>
                    <a:pt x="334" y="4370"/>
                  </a:lnTo>
                  <a:lnTo>
                    <a:pt x="734" y="4404"/>
                  </a:lnTo>
                  <a:lnTo>
                    <a:pt x="767" y="4370"/>
                  </a:lnTo>
                  <a:lnTo>
                    <a:pt x="801" y="3837"/>
                  </a:lnTo>
                  <a:lnTo>
                    <a:pt x="934" y="1702"/>
                  </a:lnTo>
                  <a:lnTo>
                    <a:pt x="934" y="1602"/>
                  </a:lnTo>
                  <a:lnTo>
                    <a:pt x="106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2765;p62">
              <a:extLst>
                <a:ext uri="{FF2B5EF4-FFF2-40B4-BE49-F238E27FC236}">
                  <a16:creationId xmlns:a16="http://schemas.microsoft.com/office/drawing/2014/main" id="{5C12BD29-BBFE-BCE7-DFB8-4331E56E682A}"/>
                </a:ext>
              </a:extLst>
            </p:cNvPr>
            <p:cNvSpPr/>
            <p:nvPr/>
          </p:nvSpPr>
          <p:spPr>
            <a:xfrm>
              <a:off x="6205026" y="1552011"/>
              <a:ext cx="40615" cy="112269"/>
            </a:xfrm>
            <a:custGeom>
              <a:avLst/>
              <a:gdLst/>
              <a:ahLst/>
              <a:cxnLst/>
              <a:rect l="l" t="t" r="r" b="b"/>
              <a:pathLst>
                <a:path w="2269" h="6272" extrusionOk="0">
                  <a:moveTo>
                    <a:pt x="1135" y="0"/>
                  </a:moveTo>
                  <a:cubicBezTo>
                    <a:pt x="401" y="901"/>
                    <a:pt x="1" y="2002"/>
                    <a:pt x="1" y="3136"/>
                  </a:cubicBezTo>
                  <a:cubicBezTo>
                    <a:pt x="1" y="3169"/>
                    <a:pt x="1" y="3202"/>
                    <a:pt x="1" y="3202"/>
                  </a:cubicBezTo>
                  <a:cubicBezTo>
                    <a:pt x="1" y="3503"/>
                    <a:pt x="34" y="3769"/>
                    <a:pt x="101" y="4036"/>
                  </a:cubicBezTo>
                  <a:cubicBezTo>
                    <a:pt x="101" y="4136"/>
                    <a:pt x="134" y="4236"/>
                    <a:pt x="134" y="4303"/>
                  </a:cubicBezTo>
                  <a:cubicBezTo>
                    <a:pt x="234" y="4637"/>
                    <a:pt x="334" y="4970"/>
                    <a:pt x="501" y="5271"/>
                  </a:cubicBezTo>
                  <a:cubicBezTo>
                    <a:pt x="634" y="5571"/>
                    <a:pt x="801" y="5838"/>
                    <a:pt x="968" y="6071"/>
                  </a:cubicBezTo>
                  <a:cubicBezTo>
                    <a:pt x="1035" y="6138"/>
                    <a:pt x="1068" y="6205"/>
                    <a:pt x="1135" y="6271"/>
                  </a:cubicBezTo>
                  <a:cubicBezTo>
                    <a:pt x="1168" y="6205"/>
                    <a:pt x="1235" y="6138"/>
                    <a:pt x="1268" y="6071"/>
                  </a:cubicBezTo>
                  <a:cubicBezTo>
                    <a:pt x="1468" y="5838"/>
                    <a:pt x="1635" y="5571"/>
                    <a:pt x="1769" y="5271"/>
                  </a:cubicBezTo>
                  <a:cubicBezTo>
                    <a:pt x="1902" y="4970"/>
                    <a:pt x="2035" y="4637"/>
                    <a:pt x="2102" y="4303"/>
                  </a:cubicBezTo>
                  <a:cubicBezTo>
                    <a:pt x="2136" y="4236"/>
                    <a:pt x="2169" y="4136"/>
                    <a:pt x="2169" y="4036"/>
                  </a:cubicBezTo>
                  <a:cubicBezTo>
                    <a:pt x="2236" y="3769"/>
                    <a:pt x="2269" y="3469"/>
                    <a:pt x="2269" y="3202"/>
                  </a:cubicBezTo>
                  <a:lnTo>
                    <a:pt x="2269" y="3136"/>
                  </a:lnTo>
                  <a:cubicBezTo>
                    <a:pt x="2269" y="2002"/>
                    <a:pt x="1869" y="901"/>
                    <a:pt x="113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2766;p62">
              <a:extLst>
                <a:ext uri="{FF2B5EF4-FFF2-40B4-BE49-F238E27FC236}">
                  <a16:creationId xmlns:a16="http://schemas.microsoft.com/office/drawing/2014/main" id="{03976C68-7AD3-528D-2B06-028D6D5A3C7C}"/>
                </a:ext>
              </a:extLst>
            </p:cNvPr>
            <p:cNvSpPr/>
            <p:nvPr/>
          </p:nvSpPr>
          <p:spPr>
            <a:xfrm>
              <a:off x="6160240" y="1586630"/>
              <a:ext cx="61522" cy="60932"/>
            </a:xfrm>
            <a:custGeom>
              <a:avLst/>
              <a:gdLst/>
              <a:ahLst/>
              <a:cxnLst/>
              <a:rect l="l" t="t" r="r" b="b"/>
              <a:pathLst>
                <a:path w="3437" h="3404" extrusionOk="0">
                  <a:moveTo>
                    <a:pt x="1" y="1"/>
                  </a:moveTo>
                  <a:cubicBezTo>
                    <a:pt x="68" y="801"/>
                    <a:pt x="401" y="1535"/>
                    <a:pt x="935" y="2136"/>
                  </a:cubicBezTo>
                  <a:cubicBezTo>
                    <a:pt x="968" y="2202"/>
                    <a:pt x="1035" y="2269"/>
                    <a:pt x="1102" y="2336"/>
                  </a:cubicBezTo>
                  <a:lnTo>
                    <a:pt x="1168" y="2369"/>
                  </a:lnTo>
                  <a:cubicBezTo>
                    <a:pt x="1669" y="2870"/>
                    <a:pt x="2303" y="3203"/>
                    <a:pt x="3003" y="3337"/>
                  </a:cubicBezTo>
                  <a:cubicBezTo>
                    <a:pt x="3136" y="3370"/>
                    <a:pt x="3270" y="3403"/>
                    <a:pt x="3437" y="3403"/>
                  </a:cubicBezTo>
                  <a:cubicBezTo>
                    <a:pt x="3403" y="3070"/>
                    <a:pt x="3303" y="2703"/>
                    <a:pt x="3170" y="2369"/>
                  </a:cubicBezTo>
                  <a:cubicBezTo>
                    <a:pt x="3136" y="2302"/>
                    <a:pt x="3103" y="2202"/>
                    <a:pt x="3070" y="2136"/>
                  </a:cubicBezTo>
                  <a:cubicBezTo>
                    <a:pt x="2936" y="1802"/>
                    <a:pt x="2736" y="1535"/>
                    <a:pt x="2503" y="1302"/>
                  </a:cubicBezTo>
                  <a:lnTo>
                    <a:pt x="2336" y="1102"/>
                  </a:lnTo>
                  <a:cubicBezTo>
                    <a:pt x="1702" y="468"/>
                    <a:pt x="902" y="101"/>
                    <a:pt x="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2767;p62">
              <a:extLst>
                <a:ext uri="{FF2B5EF4-FFF2-40B4-BE49-F238E27FC236}">
                  <a16:creationId xmlns:a16="http://schemas.microsoft.com/office/drawing/2014/main" id="{D5B4853A-4FF7-A0C4-1EC6-5C45F80C1E15}"/>
                </a:ext>
              </a:extLst>
            </p:cNvPr>
            <p:cNvSpPr/>
            <p:nvPr/>
          </p:nvSpPr>
          <p:spPr>
            <a:xfrm>
              <a:off x="6228904" y="1586630"/>
              <a:ext cx="61522" cy="60932"/>
            </a:xfrm>
            <a:custGeom>
              <a:avLst/>
              <a:gdLst/>
              <a:ahLst/>
              <a:cxnLst/>
              <a:rect l="l" t="t" r="r" b="b"/>
              <a:pathLst>
                <a:path w="3437" h="3404" extrusionOk="0">
                  <a:moveTo>
                    <a:pt x="3437" y="1"/>
                  </a:moveTo>
                  <a:cubicBezTo>
                    <a:pt x="2536" y="68"/>
                    <a:pt x="1736" y="468"/>
                    <a:pt x="1102" y="1068"/>
                  </a:cubicBezTo>
                  <a:lnTo>
                    <a:pt x="935" y="1268"/>
                  </a:lnTo>
                  <a:cubicBezTo>
                    <a:pt x="701" y="1502"/>
                    <a:pt x="535" y="1802"/>
                    <a:pt x="368" y="2102"/>
                  </a:cubicBezTo>
                  <a:cubicBezTo>
                    <a:pt x="335" y="2202"/>
                    <a:pt x="301" y="2269"/>
                    <a:pt x="268" y="2369"/>
                  </a:cubicBezTo>
                  <a:cubicBezTo>
                    <a:pt x="134" y="2703"/>
                    <a:pt x="34" y="3070"/>
                    <a:pt x="1" y="3403"/>
                  </a:cubicBezTo>
                  <a:cubicBezTo>
                    <a:pt x="134" y="3403"/>
                    <a:pt x="301" y="3370"/>
                    <a:pt x="435" y="3337"/>
                  </a:cubicBezTo>
                  <a:cubicBezTo>
                    <a:pt x="1135" y="3203"/>
                    <a:pt x="1769" y="2870"/>
                    <a:pt x="2269" y="2369"/>
                  </a:cubicBezTo>
                  <a:lnTo>
                    <a:pt x="2336" y="2302"/>
                  </a:lnTo>
                  <a:cubicBezTo>
                    <a:pt x="2403" y="2236"/>
                    <a:pt x="2469" y="2202"/>
                    <a:pt x="2536" y="2102"/>
                  </a:cubicBezTo>
                  <a:cubicBezTo>
                    <a:pt x="3036" y="1502"/>
                    <a:pt x="3370" y="768"/>
                    <a:pt x="343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2768;p62">
              <a:extLst>
                <a:ext uri="{FF2B5EF4-FFF2-40B4-BE49-F238E27FC236}">
                  <a16:creationId xmlns:a16="http://schemas.microsoft.com/office/drawing/2014/main" id="{239986D1-8EB1-228D-8206-614BE119FC8F}"/>
                </a:ext>
              </a:extLst>
            </p:cNvPr>
            <p:cNvSpPr/>
            <p:nvPr/>
          </p:nvSpPr>
          <p:spPr>
            <a:xfrm>
              <a:off x="6087405" y="1629035"/>
              <a:ext cx="241238" cy="206244"/>
            </a:xfrm>
            <a:custGeom>
              <a:avLst/>
              <a:gdLst/>
              <a:ahLst/>
              <a:cxnLst/>
              <a:rect l="l" t="t" r="r" b="b"/>
              <a:pathLst>
                <a:path w="13477" h="11522" extrusionOk="0">
                  <a:moveTo>
                    <a:pt x="7706" y="0"/>
                  </a:moveTo>
                  <a:cubicBezTo>
                    <a:pt x="2569" y="0"/>
                    <a:pt x="0" y="6205"/>
                    <a:pt x="3636" y="9841"/>
                  </a:cubicBezTo>
                  <a:cubicBezTo>
                    <a:pt x="4808" y="11001"/>
                    <a:pt x="6242" y="11521"/>
                    <a:pt x="7649" y="11521"/>
                  </a:cubicBezTo>
                  <a:cubicBezTo>
                    <a:pt x="10608" y="11521"/>
                    <a:pt x="13443" y="9220"/>
                    <a:pt x="13443" y="5738"/>
                  </a:cubicBezTo>
                  <a:cubicBezTo>
                    <a:pt x="13477" y="2569"/>
                    <a:pt x="10875" y="0"/>
                    <a:pt x="77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2769;p62">
              <a:extLst>
                <a:ext uri="{FF2B5EF4-FFF2-40B4-BE49-F238E27FC236}">
                  <a16:creationId xmlns:a16="http://schemas.microsoft.com/office/drawing/2014/main" id="{D00A1354-19C7-D416-9C4E-FCFA6D94BA84}"/>
                </a:ext>
              </a:extLst>
            </p:cNvPr>
            <p:cNvSpPr/>
            <p:nvPr/>
          </p:nvSpPr>
          <p:spPr>
            <a:xfrm>
              <a:off x="6188916" y="1629339"/>
              <a:ext cx="139137" cy="154352"/>
            </a:xfrm>
            <a:custGeom>
              <a:avLst/>
              <a:gdLst/>
              <a:ahLst/>
              <a:cxnLst/>
              <a:rect l="l" t="t" r="r" b="b"/>
              <a:pathLst>
                <a:path w="7773" h="8623" extrusionOk="0">
                  <a:moveTo>
                    <a:pt x="7772" y="5721"/>
                  </a:moveTo>
                  <a:cubicBezTo>
                    <a:pt x="7772" y="5726"/>
                    <a:pt x="7772" y="5732"/>
                    <a:pt x="7772" y="5737"/>
                  </a:cubicBezTo>
                  <a:lnTo>
                    <a:pt x="7772" y="5737"/>
                  </a:lnTo>
                  <a:cubicBezTo>
                    <a:pt x="7772" y="5743"/>
                    <a:pt x="7772" y="5748"/>
                    <a:pt x="7772" y="5754"/>
                  </a:cubicBezTo>
                  <a:lnTo>
                    <a:pt x="7772" y="5721"/>
                  </a:lnTo>
                  <a:close/>
                  <a:moveTo>
                    <a:pt x="2058" y="0"/>
                  </a:moveTo>
                  <a:cubicBezTo>
                    <a:pt x="1382" y="0"/>
                    <a:pt x="687" y="122"/>
                    <a:pt x="0" y="383"/>
                  </a:cubicBezTo>
                  <a:lnTo>
                    <a:pt x="0" y="4286"/>
                  </a:lnTo>
                  <a:cubicBezTo>
                    <a:pt x="0" y="6688"/>
                    <a:pt x="1935" y="8623"/>
                    <a:pt x="4336" y="8623"/>
                  </a:cubicBezTo>
                  <a:lnTo>
                    <a:pt x="7005" y="8623"/>
                  </a:lnTo>
                  <a:cubicBezTo>
                    <a:pt x="7503" y="7760"/>
                    <a:pt x="7769" y="6765"/>
                    <a:pt x="7772" y="5737"/>
                  </a:cubicBezTo>
                  <a:lnTo>
                    <a:pt x="7772" y="5737"/>
                  </a:lnTo>
                  <a:cubicBezTo>
                    <a:pt x="7763" y="2445"/>
                    <a:pt x="5090" y="0"/>
                    <a:pt x="20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2770;p62">
              <a:extLst>
                <a:ext uri="{FF2B5EF4-FFF2-40B4-BE49-F238E27FC236}">
                  <a16:creationId xmlns:a16="http://schemas.microsoft.com/office/drawing/2014/main" id="{867A72EC-8A49-A5C3-3D84-6123F721B4A7}"/>
                </a:ext>
              </a:extLst>
            </p:cNvPr>
            <p:cNvSpPr/>
            <p:nvPr/>
          </p:nvSpPr>
          <p:spPr>
            <a:xfrm>
              <a:off x="6225324" y="1654113"/>
              <a:ext cx="77650" cy="77632"/>
            </a:xfrm>
            <a:custGeom>
              <a:avLst/>
              <a:gdLst/>
              <a:ahLst/>
              <a:cxnLst/>
              <a:rect l="l" t="t" r="r" b="b"/>
              <a:pathLst>
                <a:path w="4338" h="4337" fill="none" extrusionOk="0">
                  <a:moveTo>
                    <a:pt x="1" y="0"/>
                  </a:moveTo>
                  <a:cubicBezTo>
                    <a:pt x="2403" y="0"/>
                    <a:pt x="4337" y="1935"/>
                    <a:pt x="4337" y="4337"/>
                  </a:cubicBezTo>
                </a:path>
              </a:pathLst>
            </a:custGeom>
            <a:noFill/>
            <a:ln w="75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2771;p62">
              <a:extLst>
                <a:ext uri="{FF2B5EF4-FFF2-40B4-BE49-F238E27FC236}">
                  <a16:creationId xmlns:a16="http://schemas.microsoft.com/office/drawing/2014/main" id="{48ECD7BD-237B-39F6-068A-7B0E120ABC70}"/>
                </a:ext>
              </a:extLst>
            </p:cNvPr>
            <p:cNvSpPr/>
            <p:nvPr/>
          </p:nvSpPr>
          <p:spPr>
            <a:xfrm>
              <a:off x="6376400" y="1712019"/>
              <a:ext cx="40615" cy="112269"/>
            </a:xfrm>
            <a:custGeom>
              <a:avLst/>
              <a:gdLst/>
              <a:ahLst/>
              <a:cxnLst/>
              <a:rect l="l" t="t" r="r" b="b"/>
              <a:pathLst>
                <a:path w="2269" h="6272" extrusionOk="0">
                  <a:moveTo>
                    <a:pt x="1134" y="1"/>
                  </a:moveTo>
                  <a:cubicBezTo>
                    <a:pt x="400" y="901"/>
                    <a:pt x="0" y="2002"/>
                    <a:pt x="0" y="3170"/>
                  </a:cubicBezTo>
                  <a:cubicBezTo>
                    <a:pt x="0" y="3170"/>
                    <a:pt x="0" y="3203"/>
                    <a:pt x="0" y="3236"/>
                  </a:cubicBezTo>
                  <a:cubicBezTo>
                    <a:pt x="0" y="3503"/>
                    <a:pt x="34" y="3770"/>
                    <a:pt x="100" y="4070"/>
                  </a:cubicBezTo>
                  <a:cubicBezTo>
                    <a:pt x="100" y="4137"/>
                    <a:pt x="134" y="4237"/>
                    <a:pt x="134" y="4304"/>
                  </a:cubicBezTo>
                  <a:cubicBezTo>
                    <a:pt x="234" y="4637"/>
                    <a:pt x="334" y="4971"/>
                    <a:pt x="501" y="5305"/>
                  </a:cubicBezTo>
                  <a:cubicBezTo>
                    <a:pt x="634" y="5571"/>
                    <a:pt x="801" y="5838"/>
                    <a:pt x="1001" y="6072"/>
                  </a:cubicBezTo>
                  <a:cubicBezTo>
                    <a:pt x="1034" y="6139"/>
                    <a:pt x="1101" y="6205"/>
                    <a:pt x="1134" y="6272"/>
                  </a:cubicBezTo>
                  <a:lnTo>
                    <a:pt x="1268" y="6072"/>
                  </a:lnTo>
                  <a:cubicBezTo>
                    <a:pt x="1468" y="5838"/>
                    <a:pt x="1635" y="5571"/>
                    <a:pt x="1768" y="5305"/>
                  </a:cubicBezTo>
                  <a:cubicBezTo>
                    <a:pt x="1935" y="4971"/>
                    <a:pt x="2035" y="4637"/>
                    <a:pt x="2135" y="4304"/>
                  </a:cubicBezTo>
                  <a:cubicBezTo>
                    <a:pt x="2135" y="4237"/>
                    <a:pt x="2168" y="4137"/>
                    <a:pt x="2168" y="4070"/>
                  </a:cubicBezTo>
                  <a:cubicBezTo>
                    <a:pt x="2235" y="3770"/>
                    <a:pt x="2268" y="3503"/>
                    <a:pt x="2268" y="3203"/>
                  </a:cubicBezTo>
                  <a:lnTo>
                    <a:pt x="2268" y="3136"/>
                  </a:lnTo>
                  <a:cubicBezTo>
                    <a:pt x="2268" y="2002"/>
                    <a:pt x="1868" y="868"/>
                    <a:pt x="113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2772;p62">
              <a:extLst>
                <a:ext uri="{FF2B5EF4-FFF2-40B4-BE49-F238E27FC236}">
                  <a16:creationId xmlns:a16="http://schemas.microsoft.com/office/drawing/2014/main" id="{9DB390D6-4AC0-7D78-E33A-48E56A503BA7}"/>
                </a:ext>
              </a:extLst>
            </p:cNvPr>
            <p:cNvSpPr/>
            <p:nvPr/>
          </p:nvSpPr>
          <p:spPr>
            <a:xfrm>
              <a:off x="6331615" y="1746065"/>
              <a:ext cx="61522" cy="61504"/>
            </a:xfrm>
            <a:custGeom>
              <a:avLst/>
              <a:gdLst/>
              <a:ahLst/>
              <a:cxnLst/>
              <a:rect l="l" t="t" r="r" b="b"/>
              <a:pathLst>
                <a:path w="3437" h="3436" extrusionOk="0">
                  <a:moveTo>
                    <a:pt x="0" y="0"/>
                  </a:moveTo>
                  <a:lnTo>
                    <a:pt x="0" y="0"/>
                  </a:lnTo>
                  <a:cubicBezTo>
                    <a:pt x="67" y="801"/>
                    <a:pt x="401" y="1535"/>
                    <a:pt x="934" y="2135"/>
                  </a:cubicBezTo>
                  <a:lnTo>
                    <a:pt x="1101" y="2335"/>
                  </a:lnTo>
                  <a:cubicBezTo>
                    <a:pt x="1135" y="2369"/>
                    <a:pt x="1135" y="2369"/>
                    <a:pt x="1168" y="2402"/>
                  </a:cubicBezTo>
                  <a:cubicBezTo>
                    <a:pt x="1668" y="2902"/>
                    <a:pt x="2302" y="3236"/>
                    <a:pt x="3003" y="3369"/>
                  </a:cubicBezTo>
                  <a:cubicBezTo>
                    <a:pt x="3136" y="3403"/>
                    <a:pt x="3269" y="3436"/>
                    <a:pt x="3436" y="3436"/>
                  </a:cubicBezTo>
                  <a:cubicBezTo>
                    <a:pt x="3403" y="3069"/>
                    <a:pt x="3303" y="2702"/>
                    <a:pt x="3203" y="2369"/>
                  </a:cubicBezTo>
                  <a:cubicBezTo>
                    <a:pt x="3169" y="2302"/>
                    <a:pt x="3103" y="2202"/>
                    <a:pt x="3069" y="2135"/>
                  </a:cubicBezTo>
                  <a:cubicBezTo>
                    <a:pt x="2936" y="1835"/>
                    <a:pt x="2736" y="1535"/>
                    <a:pt x="2502" y="1301"/>
                  </a:cubicBezTo>
                  <a:cubicBezTo>
                    <a:pt x="2469" y="1234"/>
                    <a:pt x="2402" y="1168"/>
                    <a:pt x="2335" y="1101"/>
                  </a:cubicBezTo>
                  <a:cubicBezTo>
                    <a:pt x="1702" y="467"/>
                    <a:pt x="901" y="100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2773;p62">
              <a:extLst>
                <a:ext uri="{FF2B5EF4-FFF2-40B4-BE49-F238E27FC236}">
                  <a16:creationId xmlns:a16="http://schemas.microsoft.com/office/drawing/2014/main" id="{887BB6B8-417B-CE9B-68C4-50817871045C}"/>
                </a:ext>
              </a:extLst>
            </p:cNvPr>
            <p:cNvSpPr/>
            <p:nvPr/>
          </p:nvSpPr>
          <p:spPr>
            <a:xfrm>
              <a:off x="6400870" y="1746656"/>
              <a:ext cx="60932" cy="61522"/>
            </a:xfrm>
            <a:custGeom>
              <a:avLst/>
              <a:gdLst/>
              <a:ahLst/>
              <a:cxnLst/>
              <a:rect l="l" t="t" r="r" b="b"/>
              <a:pathLst>
                <a:path w="3404" h="3437" extrusionOk="0">
                  <a:moveTo>
                    <a:pt x="3403" y="1"/>
                  </a:moveTo>
                  <a:cubicBezTo>
                    <a:pt x="2536" y="67"/>
                    <a:pt x="1702" y="468"/>
                    <a:pt x="1068" y="1101"/>
                  </a:cubicBezTo>
                  <a:cubicBezTo>
                    <a:pt x="1035" y="1135"/>
                    <a:pt x="968" y="1201"/>
                    <a:pt x="901" y="1268"/>
                  </a:cubicBezTo>
                  <a:cubicBezTo>
                    <a:pt x="668" y="1535"/>
                    <a:pt x="501" y="1802"/>
                    <a:pt x="334" y="2135"/>
                  </a:cubicBezTo>
                  <a:cubicBezTo>
                    <a:pt x="301" y="2202"/>
                    <a:pt x="268" y="2302"/>
                    <a:pt x="234" y="2369"/>
                  </a:cubicBezTo>
                  <a:cubicBezTo>
                    <a:pt x="101" y="2702"/>
                    <a:pt x="34" y="3069"/>
                    <a:pt x="1" y="3436"/>
                  </a:cubicBezTo>
                  <a:cubicBezTo>
                    <a:pt x="134" y="3403"/>
                    <a:pt x="268" y="3370"/>
                    <a:pt x="401" y="3370"/>
                  </a:cubicBezTo>
                  <a:cubicBezTo>
                    <a:pt x="1102" y="3203"/>
                    <a:pt x="1735" y="2869"/>
                    <a:pt x="2236" y="2369"/>
                  </a:cubicBezTo>
                  <a:cubicBezTo>
                    <a:pt x="2269" y="2369"/>
                    <a:pt x="2302" y="2336"/>
                    <a:pt x="2302" y="2336"/>
                  </a:cubicBezTo>
                  <a:lnTo>
                    <a:pt x="2503" y="2135"/>
                  </a:lnTo>
                  <a:cubicBezTo>
                    <a:pt x="3003" y="1535"/>
                    <a:pt x="3337" y="768"/>
                    <a:pt x="340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2774;p62">
              <a:extLst>
                <a:ext uri="{FF2B5EF4-FFF2-40B4-BE49-F238E27FC236}">
                  <a16:creationId xmlns:a16="http://schemas.microsoft.com/office/drawing/2014/main" id="{93532246-DA65-3479-B63A-B2087934E386}"/>
                </a:ext>
              </a:extLst>
            </p:cNvPr>
            <p:cNvSpPr/>
            <p:nvPr/>
          </p:nvSpPr>
          <p:spPr>
            <a:xfrm>
              <a:off x="6259370" y="1789043"/>
              <a:ext cx="240630" cy="206280"/>
            </a:xfrm>
            <a:custGeom>
              <a:avLst/>
              <a:gdLst/>
              <a:ahLst/>
              <a:cxnLst/>
              <a:rect l="l" t="t" r="r" b="b"/>
              <a:pathLst>
                <a:path w="13443" h="11524" extrusionOk="0">
                  <a:moveTo>
                    <a:pt x="7733" y="1"/>
                  </a:moveTo>
                  <a:cubicBezTo>
                    <a:pt x="7713" y="1"/>
                    <a:pt x="7692" y="1"/>
                    <a:pt x="7672" y="1"/>
                  </a:cubicBezTo>
                  <a:cubicBezTo>
                    <a:pt x="2535" y="34"/>
                    <a:pt x="0" y="6205"/>
                    <a:pt x="3603" y="9841"/>
                  </a:cubicBezTo>
                  <a:cubicBezTo>
                    <a:pt x="4775" y="11003"/>
                    <a:pt x="6212" y="11523"/>
                    <a:pt x="7620" y="11523"/>
                  </a:cubicBezTo>
                  <a:cubicBezTo>
                    <a:pt x="10578" y="11523"/>
                    <a:pt x="13410" y="9229"/>
                    <a:pt x="13410" y="5772"/>
                  </a:cubicBezTo>
                  <a:cubicBezTo>
                    <a:pt x="13443" y="2590"/>
                    <a:pt x="10874" y="1"/>
                    <a:pt x="77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2775;p62">
              <a:extLst>
                <a:ext uri="{FF2B5EF4-FFF2-40B4-BE49-F238E27FC236}">
                  <a16:creationId xmlns:a16="http://schemas.microsoft.com/office/drawing/2014/main" id="{3EBB65C8-E3E8-1A73-67F6-9E4F8F30A07A}"/>
                </a:ext>
              </a:extLst>
            </p:cNvPr>
            <p:cNvSpPr/>
            <p:nvPr/>
          </p:nvSpPr>
          <p:spPr>
            <a:xfrm>
              <a:off x="6360273" y="1789365"/>
              <a:ext cx="139137" cy="154352"/>
            </a:xfrm>
            <a:custGeom>
              <a:avLst/>
              <a:gdLst/>
              <a:ahLst/>
              <a:cxnLst/>
              <a:rect l="l" t="t" r="r" b="b"/>
              <a:pathLst>
                <a:path w="7773" h="8623" extrusionOk="0">
                  <a:moveTo>
                    <a:pt x="2047" y="0"/>
                  </a:moveTo>
                  <a:cubicBezTo>
                    <a:pt x="1372" y="0"/>
                    <a:pt x="681" y="122"/>
                    <a:pt x="1" y="383"/>
                  </a:cubicBezTo>
                  <a:lnTo>
                    <a:pt x="1" y="4286"/>
                  </a:lnTo>
                  <a:cubicBezTo>
                    <a:pt x="1" y="6688"/>
                    <a:pt x="1935" y="8622"/>
                    <a:pt x="4337" y="8622"/>
                  </a:cubicBezTo>
                  <a:lnTo>
                    <a:pt x="7006" y="8622"/>
                  </a:lnTo>
                  <a:cubicBezTo>
                    <a:pt x="7506" y="7755"/>
                    <a:pt x="7773" y="6754"/>
                    <a:pt x="7773" y="5754"/>
                  </a:cubicBezTo>
                  <a:cubicBezTo>
                    <a:pt x="7773" y="2453"/>
                    <a:pt x="5074" y="0"/>
                    <a:pt x="20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2776;p62">
              <a:extLst>
                <a:ext uri="{FF2B5EF4-FFF2-40B4-BE49-F238E27FC236}">
                  <a16:creationId xmlns:a16="http://schemas.microsoft.com/office/drawing/2014/main" id="{BF3FF00C-1450-5972-5AB8-EC0161FBA458}"/>
                </a:ext>
              </a:extLst>
            </p:cNvPr>
            <p:cNvSpPr/>
            <p:nvPr/>
          </p:nvSpPr>
          <p:spPr>
            <a:xfrm>
              <a:off x="6396699" y="1814121"/>
              <a:ext cx="77632" cy="78241"/>
            </a:xfrm>
            <a:custGeom>
              <a:avLst/>
              <a:gdLst/>
              <a:ahLst/>
              <a:cxnLst/>
              <a:rect l="l" t="t" r="r" b="b"/>
              <a:pathLst>
                <a:path w="4337" h="4371" fill="none" extrusionOk="0">
                  <a:moveTo>
                    <a:pt x="0" y="1"/>
                  </a:moveTo>
                  <a:cubicBezTo>
                    <a:pt x="2369" y="1"/>
                    <a:pt x="4337" y="1969"/>
                    <a:pt x="4337" y="4371"/>
                  </a:cubicBezTo>
                </a:path>
              </a:pathLst>
            </a:custGeom>
            <a:noFill/>
            <a:ln w="75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2777;p62">
              <a:extLst>
                <a:ext uri="{FF2B5EF4-FFF2-40B4-BE49-F238E27FC236}">
                  <a16:creationId xmlns:a16="http://schemas.microsoft.com/office/drawing/2014/main" id="{E2CA130D-6567-E08F-D173-57F602ECEFE6}"/>
                </a:ext>
              </a:extLst>
            </p:cNvPr>
            <p:cNvSpPr/>
            <p:nvPr/>
          </p:nvSpPr>
          <p:spPr>
            <a:xfrm>
              <a:off x="6421168" y="1774114"/>
              <a:ext cx="290213" cy="650253"/>
            </a:xfrm>
            <a:custGeom>
              <a:avLst/>
              <a:gdLst/>
              <a:ahLst/>
              <a:cxnLst/>
              <a:rect l="l" t="t" r="r" b="b"/>
              <a:pathLst>
                <a:path w="16213" h="36327" extrusionOk="0">
                  <a:moveTo>
                    <a:pt x="12543" y="1"/>
                  </a:moveTo>
                  <a:lnTo>
                    <a:pt x="1" y="35026"/>
                  </a:lnTo>
                  <a:lnTo>
                    <a:pt x="3670" y="36327"/>
                  </a:lnTo>
                  <a:lnTo>
                    <a:pt x="16213" y="1302"/>
                  </a:lnTo>
                  <a:lnTo>
                    <a:pt x="1254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2778;p62">
              <a:extLst>
                <a:ext uri="{FF2B5EF4-FFF2-40B4-BE49-F238E27FC236}">
                  <a16:creationId xmlns:a16="http://schemas.microsoft.com/office/drawing/2014/main" id="{5D7CEBC7-AA96-A67B-4C38-72126E33D2F7}"/>
                </a:ext>
              </a:extLst>
            </p:cNvPr>
            <p:cNvSpPr/>
            <p:nvPr/>
          </p:nvSpPr>
          <p:spPr>
            <a:xfrm>
              <a:off x="6366251" y="1912052"/>
              <a:ext cx="211972" cy="803101"/>
            </a:xfrm>
            <a:custGeom>
              <a:avLst/>
              <a:gdLst/>
              <a:ahLst/>
              <a:cxnLst/>
              <a:rect l="l" t="t" r="r" b="b"/>
              <a:pathLst>
                <a:path w="11842" h="44866" extrusionOk="0">
                  <a:moveTo>
                    <a:pt x="8039" y="0"/>
                  </a:moveTo>
                  <a:lnTo>
                    <a:pt x="0" y="44165"/>
                  </a:lnTo>
                  <a:lnTo>
                    <a:pt x="3836" y="44866"/>
                  </a:lnTo>
                  <a:lnTo>
                    <a:pt x="11842" y="701"/>
                  </a:lnTo>
                  <a:lnTo>
                    <a:pt x="80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2779;p62">
              <a:extLst>
                <a:ext uri="{FF2B5EF4-FFF2-40B4-BE49-F238E27FC236}">
                  <a16:creationId xmlns:a16="http://schemas.microsoft.com/office/drawing/2014/main" id="{E9BCCDC2-151A-A71E-4B7B-91E40BA9902C}"/>
                </a:ext>
              </a:extLst>
            </p:cNvPr>
            <p:cNvSpPr/>
            <p:nvPr/>
          </p:nvSpPr>
          <p:spPr>
            <a:xfrm>
              <a:off x="6355708" y="2674448"/>
              <a:ext cx="82197" cy="69219"/>
            </a:xfrm>
            <a:custGeom>
              <a:avLst/>
              <a:gdLst/>
              <a:ahLst/>
              <a:cxnLst/>
              <a:rect l="l" t="t" r="r" b="b"/>
              <a:pathLst>
                <a:path w="4592" h="3867" extrusionOk="0">
                  <a:moveTo>
                    <a:pt x="2467" y="0"/>
                  </a:moveTo>
                  <a:cubicBezTo>
                    <a:pt x="977" y="0"/>
                    <a:pt x="0" y="1719"/>
                    <a:pt x="923" y="3041"/>
                  </a:cubicBezTo>
                  <a:cubicBezTo>
                    <a:pt x="1312" y="3605"/>
                    <a:pt x="1901" y="3866"/>
                    <a:pt x="2488" y="3866"/>
                  </a:cubicBezTo>
                  <a:cubicBezTo>
                    <a:pt x="3360" y="3866"/>
                    <a:pt x="4226" y="3290"/>
                    <a:pt x="4425" y="2274"/>
                  </a:cubicBezTo>
                  <a:cubicBezTo>
                    <a:pt x="4592" y="1240"/>
                    <a:pt x="3891" y="206"/>
                    <a:pt x="2857" y="39"/>
                  </a:cubicBezTo>
                  <a:cubicBezTo>
                    <a:pt x="2724" y="13"/>
                    <a:pt x="2594" y="0"/>
                    <a:pt x="246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2780;p62">
              <a:extLst>
                <a:ext uri="{FF2B5EF4-FFF2-40B4-BE49-F238E27FC236}">
                  <a16:creationId xmlns:a16="http://schemas.microsoft.com/office/drawing/2014/main" id="{C326ED1A-08C7-12D6-28BC-FA5BBAE844EB}"/>
                </a:ext>
              </a:extLst>
            </p:cNvPr>
            <p:cNvSpPr/>
            <p:nvPr/>
          </p:nvSpPr>
          <p:spPr>
            <a:xfrm>
              <a:off x="6420578" y="1614106"/>
              <a:ext cx="211990" cy="803101"/>
            </a:xfrm>
            <a:custGeom>
              <a:avLst/>
              <a:gdLst/>
              <a:ahLst/>
              <a:cxnLst/>
              <a:rect l="l" t="t" r="r" b="b"/>
              <a:pathLst>
                <a:path w="11843" h="44866" extrusionOk="0">
                  <a:moveTo>
                    <a:pt x="8040" y="0"/>
                  </a:moveTo>
                  <a:lnTo>
                    <a:pt x="1" y="44165"/>
                  </a:lnTo>
                  <a:lnTo>
                    <a:pt x="3837" y="44866"/>
                  </a:lnTo>
                  <a:lnTo>
                    <a:pt x="11842" y="701"/>
                  </a:lnTo>
                  <a:lnTo>
                    <a:pt x="804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2781;p62">
              <a:extLst>
                <a:ext uri="{FF2B5EF4-FFF2-40B4-BE49-F238E27FC236}">
                  <a16:creationId xmlns:a16="http://schemas.microsoft.com/office/drawing/2014/main" id="{84DAD8AE-4C73-0D5C-F659-383D6D05F660}"/>
                </a:ext>
              </a:extLst>
            </p:cNvPr>
            <p:cNvSpPr/>
            <p:nvPr/>
          </p:nvSpPr>
          <p:spPr>
            <a:xfrm>
              <a:off x="5004867" y="2543188"/>
              <a:ext cx="16736" cy="200641"/>
            </a:xfrm>
            <a:custGeom>
              <a:avLst/>
              <a:gdLst/>
              <a:ahLst/>
              <a:cxnLst/>
              <a:rect l="l" t="t" r="r" b="b"/>
              <a:pathLst>
                <a:path w="935" h="11209" extrusionOk="0">
                  <a:moveTo>
                    <a:pt x="1" y="0"/>
                  </a:moveTo>
                  <a:lnTo>
                    <a:pt x="1" y="11208"/>
                  </a:lnTo>
                  <a:lnTo>
                    <a:pt x="935" y="11208"/>
                  </a:lnTo>
                  <a:lnTo>
                    <a:pt x="93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2782;p62">
              <a:extLst>
                <a:ext uri="{FF2B5EF4-FFF2-40B4-BE49-F238E27FC236}">
                  <a16:creationId xmlns:a16="http://schemas.microsoft.com/office/drawing/2014/main" id="{9199D20E-8797-EA66-0CCF-FE0EC824C266}"/>
                </a:ext>
              </a:extLst>
            </p:cNvPr>
            <p:cNvSpPr/>
            <p:nvPr/>
          </p:nvSpPr>
          <p:spPr>
            <a:xfrm>
              <a:off x="4899776" y="2269121"/>
              <a:ext cx="223338" cy="288995"/>
            </a:xfrm>
            <a:custGeom>
              <a:avLst/>
              <a:gdLst/>
              <a:ahLst/>
              <a:cxnLst/>
              <a:rect l="l" t="t" r="r" b="b"/>
              <a:pathLst>
                <a:path w="12477" h="16145" extrusionOk="0">
                  <a:moveTo>
                    <a:pt x="6339" y="0"/>
                  </a:moveTo>
                  <a:cubicBezTo>
                    <a:pt x="2136" y="3569"/>
                    <a:pt x="1" y="10274"/>
                    <a:pt x="1936" y="13843"/>
                  </a:cubicBezTo>
                  <a:cubicBezTo>
                    <a:pt x="2703" y="15244"/>
                    <a:pt x="4137" y="16145"/>
                    <a:pt x="6339" y="16145"/>
                  </a:cubicBezTo>
                  <a:cubicBezTo>
                    <a:pt x="11809" y="16145"/>
                    <a:pt x="12477" y="10574"/>
                    <a:pt x="10308" y="5537"/>
                  </a:cubicBezTo>
                  <a:lnTo>
                    <a:pt x="10308" y="5504"/>
                  </a:lnTo>
                  <a:cubicBezTo>
                    <a:pt x="9408" y="3403"/>
                    <a:pt x="8073" y="1501"/>
                    <a:pt x="633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2783;p62">
              <a:extLst>
                <a:ext uri="{FF2B5EF4-FFF2-40B4-BE49-F238E27FC236}">
                  <a16:creationId xmlns:a16="http://schemas.microsoft.com/office/drawing/2014/main" id="{83138293-966D-993B-1226-E4A8A2B3F271}"/>
                </a:ext>
              </a:extLst>
            </p:cNvPr>
            <p:cNvSpPr/>
            <p:nvPr/>
          </p:nvSpPr>
          <p:spPr>
            <a:xfrm>
              <a:off x="5013226" y="2363454"/>
              <a:ext cx="18" cy="194663"/>
            </a:xfrm>
            <a:custGeom>
              <a:avLst/>
              <a:gdLst/>
              <a:ahLst/>
              <a:cxnLst/>
              <a:rect l="l" t="t" r="r" b="b"/>
              <a:pathLst>
                <a:path w="1" h="10875" fill="none" extrusionOk="0">
                  <a:moveTo>
                    <a:pt x="1" y="1"/>
                  </a:moveTo>
                  <a:lnTo>
                    <a:pt x="1" y="4437"/>
                  </a:lnTo>
                  <a:lnTo>
                    <a:pt x="1" y="8306"/>
                  </a:lnTo>
                  <a:lnTo>
                    <a:pt x="1" y="10875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2784;p62">
              <a:extLst>
                <a:ext uri="{FF2B5EF4-FFF2-40B4-BE49-F238E27FC236}">
                  <a16:creationId xmlns:a16="http://schemas.microsoft.com/office/drawing/2014/main" id="{9093FBD6-4D10-7BAB-3500-AE0AB7BFB59D}"/>
                </a:ext>
              </a:extLst>
            </p:cNvPr>
            <p:cNvSpPr/>
            <p:nvPr/>
          </p:nvSpPr>
          <p:spPr>
            <a:xfrm>
              <a:off x="5013226" y="2402870"/>
              <a:ext cx="64512" cy="109279"/>
            </a:xfrm>
            <a:custGeom>
              <a:avLst/>
              <a:gdLst/>
              <a:ahLst/>
              <a:cxnLst/>
              <a:rect l="l" t="t" r="r" b="b"/>
              <a:pathLst>
                <a:path w="3604" h="6105" fill="none" extrusionOk="0">
                  <a:moveTo>
                    <a:pt x="2669" y="0"/>
                  </a:moveTo>
                  <a:lnTo>
                    <a:pt x="1" y="2235"/>
                  </a:lnTo>
                  <a:lnTo>
                    <a:pt x="1" y="6104"/>
                  </a:lnTo>
                  <a:lnTo>
                    <a:pt x="3603" y="3403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2785;p62">
              <a:extLst>
                <a:ext uri="{FF2B5EF4-FFF2-40B4-BE49-F238E27FC236}">
                  <a16:creationId xmlns:a16="http://schemas.microsoft.com/office/drawing/2014/main" id="{2338EB98-65F8-B4E7-D6D5-74FF8687A180}"/>
                </a:ext>
              </a:extLst>
            </p:cNvPr>
            <p:cNvSpPr/>
            <p:nvPr/>
          </p:nvSpPr>
          <p:spPr>
            <a:xfrm>
              <a:off x="4948750" y="2402870"/>
              <a:ext cx="64494" cy="109279"/>
            </a:xfrm>
            <a:custGeom>
              <a:avLst/>
              <a:gdLst/>
              <a:ahLst/>
              <a:cxnLst/>
              <a:rect l="l" t="t" r="r" b="b"/>
              <a:pathLst>
                <a:path w="3603" h="6105" fill="none" extrusionOk="0">
                  <a:moveTo>
                    <a:pt x="934" y="0"/>
                  </a:moveTo>
                  <a:lnTo>
                    <a:pt x="3603" y="2235"/>
                  </a:lnTo>
                  <a:lnTo>
                    <a:pt x="3603" y="6104"/>
                  </a:lnTo>
                  <a:lnTo>
                    <a:pt x="0" y="3403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2786;p62">
              <a:extLst>
                <a:ext uri="{FF2B5EF4-FFF2-40B4-BE49-F238E27FC236}">
                  <a16:creationId xmlns:a16="http://schemas.microsoft.com/office/drawing/2014/main" id="{7E30B5DF-82FA-5011-772E-E1F2D72E837E}"/>
                </a:ext>
              </a:extLst>
            </p:cNvPr>
            <p:cNvSpPr/>
            <p:nvPr/>
          </p:nvSpPr>
          <p:spPr>
            <a:xfrm>
              <a:off x="5013226" y="2480591"/>
              <a:ext cx="289013" cy="183206"/>
            </a:xfrm>
            <a:custGeom>
              <a:avLst/>
              <a:gdLst/>
              <a:ahLst/>
              <a:cxnLst/>
              <a:rect l="l" t="t" r="r" b="b"/>
              <a:pathLst>
                <a:path w="16146" h="10235" extrusionOk="0">
                  <a:moveTo>
                    <a:pt x="5522" y="0"/>
                  </a:moveTo>
                  <a:cubicBezTo>
                    <a:pt x="2425" y="0"/>
                    <a:pt x="1" y="1511"/>
                    <a:pt x="1" y="5098"/>
                  </a:cubicBezTo>
                  <a:cubicBezTo>
                    <a:pt x="1" y="7333"/>
                    <a:pt x="901" y="8734"/>
                    <a:pt x="2336" y="9535"/>
                  </a:cubicBezTo>
                  <a:cubicBezTo>
                    <a:pt x="3223" y="10012"/>
                    <a:pt x="4309" y="10235"/>
                    <a:pt x="5496" y="10235"/>
                  </a:cubicBezTo>
                  <a:cubicBezTo>
                    <a:pt x="9039" y="10235"/>
                    <a:pt x="13472" y="8247"/>
                    <a:pt x="16146" y="5098"/>
                  </a:cubicBezTo>
                  <a:cubicBezTo>
                    <a:pt x="14645" y="3397"/>
                    <a:pt x="12743" y="2029"/>
                    <a:pt x="10642" y="1162"/>
                  </a:cubicBezTo>
                  <a:lnTo>
                    <a:pt x="10608" y="1129"/>
                  </a:lnTo>
                  <a:cubicBezTo>
                    <a:pt x="8894" y="402"/>
                    <a:pt x="7119" y="0"/>
                    <a:pt x="55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2787;p62">
              <a:extLst>
                <a:ext uri="{FF2B5EF4-FFF2-40B4-BE49-F238E27FC236}">
                  <a16:creationId xmlns:a16="http://schemas.microsoft.com/office/drawing/2014/main" id="{E90867B9-AD4A-F3F4-4A3E-BFD1E4462BC2}"/>
                </a:ext>
              </a:extLst>
            </p:cNvPr>
            <p:cNvSpPr/>
            <p:nvPr/>
          </p:nvSpPr>
          <p:spPr>
            <a:xfrm>
              <a:off x="5013226" y="2571846"/>
              <a:ext cx="194072" cy="18"/>
            </a:xfrm>
            <a:custGeom>
              <a:avLst/>
              <a:gdLst/>
              <a:ahLst/>
              <a:cxnLst/>
              <a:rect l="l" t="t" r="r" b="b"/>
              <a:pathLst>
                <a:path w="10842" h="1" fill="none" extrusionOk="0">
                  <a:moveTo>
                    <a:pt x="1" y="0"/>
                  </a:moveTo>
                  <a:lnTo>
                    <a:pt x="2569" y="0"/>
                  </a:lnTo>
                  <a:lnTo>
                    <a:pt x="6439" y="0"/>
                  </a:lnTo>
                  <a:lnTo>
                    <a:pt x="10842" y="0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2788;p62">
              <a:extLst>
                <a:ext uri="{FF2B5EF4-FFF2-40B4-BE49-F238E27FC236}">
                  <a16:creationId xmlns:a16="http://schemas.microsoft.com/office/drawing/2014/main" id="{49D63DCA-301C-D5EC-11A8-4DD25B05B00E}"/>
                </a:ext>
              </a:extLst>
            </p:cNvPr>
            <p:cNvSpPr/>
            <p:nvPr/>
          </p:nvSpPr>
          <p:spPr>
            <a:xfrm>
              <a:off x="5059211" y="2507352"/>
              <a:ext cx="109279" cy="64512"/>
            </a:xfrm>
            <a:custGeom>
              <a:avLst/>
              <a:gdLst/>
              <a:ahLst/>
              <a:cxnLst/>
              <a:rect l="l" t="t" r="r" b="b"/>
              <a:pathLst>
                <a:path w="6105" h="3604" fill="none" extrusionOk="0">
                  <a:moveTo>
                    <a:pt x="6105" y="935"/>
                  </a:moveTo>
                  <a:lnTo>
                    <a:pt x="3870" y="3603"/>
                  </a:lnTo>
                  <a:lnTo>
                    <a:pt x="0" y="3603"/>
                  </a:lnTo>
                  <a:lnTo>
                    <a:pt x="2702" y="1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2789;p62">
              <a:extLst>
                <a:ext uri="{FF2B5EF4-FFF2-40B4-BE49-F238E27FC236}">
                  <a16:creationId xmlns:a16="http://schemas.microsoft.com/office/drawing/2014/main" id="{F73A11E5-54FB-B0F0-C992-9631295FBABA}"/>
                </a:ext>
              </a:extLst>
            </p:cNvPr>
            <p:cNvSpPr/>
            <p:nvPr/>
          </p:nvSpPr>
          <p:spPr>
            <a:xfrm>
              <a:off x="5059211" y="2571846"/>
              <a:ext cx="109279" cy="64494"/>
            </a:xfrm>
            <a:custGeom>
              <a:avLst/>
              <a:gdLst/>
              <a:ahLst/>
              <a:cxnLst/>
              <a:rect l="l" t="t" r="r" b="b"/>
              <a:pathLst>
                <a:path w="6105" h="3603" fill="none" extrusionOk="0">
                  <a:moveTo>
                    <a:pt x="6105" y="2669"/>
                  </a:moveTo>
                  <a:lnTo>
                    <a:pt x="3870" y="0"/>
                  </a:lnTo>
                  <a:lnTo>
                    <a:pt x="0" y="0"/>
                  </a:lnTo>
                  <a:lnTo>
                    <a:pt x="2702" y="3603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2790;p62">
              <a:extLst>
                <a:ext uri="{FF2B5EF4-FFF2-40B4-BE49-F238E27FC236}">
                  <a16:creationId xmlns:a16="http://schemas.microsoft.com/office/drawing/2014/main" id="{4436D108-938B-FDCA-C09E-46C93578B64F}"/>
                </a:ext>
              </a:extLst>
            </p:cNvPr>
            <p:cNvSpPr/>
            <p:nvPr/>
          </p:nvSpPr>
          <p:spPr>
            <a:xfrm>
              <a:off x="4722440" y="2480591"/>
              <a:ext cx="289013" cy="183206"/>
            </a:xfrm>
            <a:custGeom>
              <a:avLst/>
              <a:gdLst/>
              <a:ahLst/>
              <a:cxnLst/>
              <a:rect l="l" t="t" r="r" b="b"/>
              <a:pathLst>
                <a:path w="16146" h="10235" extrusionOk="0">
                  <a:moveTo>
                    <a:pt x="10625" y="0"/>
                  </a:moveTo>
                  <a:cubicBezTo>
                    <a:pt x="9028" y="0"/>
                    <a:pt x="7252" y="402"/>
                    <a:pt x="5538" y="1129"/>
                  </a:cubicBezTo>
                  <a:lnTo>
                    <a:pt x="5505" y="1162"/>
                  </a:lnTo>
                  <a:cubicBezTo>
                    <a:pt x="3403" y="2029"/>
                    <a:pt x="1502" y="3397"/>
                    <a:pt x="1" y="5098"/>
                  </a:cubicBezTo>
                  <a:cubicBezTo>
                    <a:pt x="2675" y="8247"/>
                    <a:pt x="7108" y="10235"/>
                    <a:pt x="10651" y="10235"/>
                  </a:cubicBezTo>
                  <a:cubicBezTo>
                    <a:pt x="11837" y="10235"/>
                    <a:pt x="12924" y="10012"/>
                    <a:pt x="13811" y="9535"/>
                  </a:cubicBezTo>
                  <a:cubicBezTo>
                    <a:pt x="15245" y="8734"/>
                    <a:pt x="16146" y="7333"/>
                    <a:pt x="16146" y="5098"/>
                  </a:cubicBezTo>
                  <a:cubicBezTo>
                    <a:pt x="16146" y="1511"/>
                    <a:pt x="13721" y="0"/>
                    <a:pt x="106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2791;p62">
              <a:extLst>
                <a:ext uri="{FF2B5EF4-FFF2-40B4-BE49-F238E27FC236}">
                  <a16:creationId xmlns:a16="http://schemas.microsoft.com/office/drawing/2014/main" id="{CCC838A2-63AC-3744-D6E7-12942555C184}"/>
                </a:ext>
              </a:extLst>
            </p:cNvPr>
            <p:cNvSpPr/>
            <p:nvPr/>
          </p:nvSpPr>
          <p:spPr>
            <a:xfrm>
              <a:off x="4817382" y="2571846"/>
              <a:ext cx="194072" cy="18"/>
            </a:xfrm>
            <a:custGeom>
              <a:avLst/>
              <a:gdLst/>
              <a:ahLst/>
              <a:cxnLst/>
              <a:rect l="l" t="t" r="r" b="b"/>
              <a:pathLst>
                <a:path w="10842" h="1" fill="none" extrusionOk="0">
                  <a:moveTo>
                    <a:pt x="1" y="0"/>
                  </a:moveTo>
                  <a:lnTo>
                    <a:pt x="4404" y="0"/>
                  </a:lnTo>
                  <a:lnTo>
                    <a:pt x="8307" y="0"/>
                  </a:lnTo>
                  <a:lnTo>
                    <a:pt x="10842" y="0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2792;p62">
              <a:extLst>
                <a:ext uri="{FF2B5EF4-FFF2-40B4-BE49-F238E27FC236}">
                  <a16:creationId xmlns:a16="http://schemas.microsoft.com/office/drawing/2014/main" id="{D07F0893-28FA-DDA3-DAA5-C5F99C157352}"/>
                </a:ext>
              </a:extLst>
            </p:cNvPr>
            <p:cNvSpPr/>
            <p:nvPr/>
          </p:nvSpPr>
          <p:spPr>
            <a:xfrm>
              <a:off x="4856189" y="2507352"/>
              <a:ext cx="109297" cy="64512"/>
            </a:xfrm>
            <a:custGeom>
              <a:avLst/>
              <a:gdLst/>
              <a:ahLst/>
              <a:cxnLst/>
              <a:rect l="l" t="t" r="r" b="b"/>
              <a:pathLst>
                <a:path w="6106" h="3604" fill="none" extrusionOk="0">
                  <a:moveTo>
                    <a:pt x="1" y="935"/>
                  </a:moveTo>
                  <a:lnTo>
                    <a:pt x="2236" y="3603"/>
                  </a:lnTo>
                  <a:lnTo>
                    <a:pt x="6105" y="3603"/>
                  </a:lnTo>
                  <a:lnTo>
                    <a:pt x="3403" y="1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2793;p62">
              <a:extLst>
                <a:ext uri="{FF2B5EF4-FFF2-40B4-BE49-F238E27FC236}">
                  <a16:creationId xmlns:a16="http://schemas.microsoft.com/office/drawing/2014/main" id="{F874099D-69FB-919B-9726-6254D5EEF2CD}"/>
                </a:ext>
              </a:extLst>
            </p:cNvPr>
            <p:cNvSpPr/>
            <p:nvPr/>
          </p:nvSpPr>
          <p:spPr>
            <a:xfrm>
              <a:off x="4856189" y="2571846"/>
              <a:ext cx="109297" cy="64494"/>
            </a:xfrm>
            <a:custGeom>
              <a:avLst/>
              <a:gdLst/>
              <a:ahLst/>
              <a:cxnLst/>
              <a:rect l="l" t="t" r="r" b="b"/>
              <a:pathLst>
                <a:path w="6106" h="3603" fill="none" extrusionOk="0">
                  <a:moveTo>
                    <a:pt x="1" y="2669"/>
                  </a:moveTo>
                  <a:lnTo>
                    <a:pt x="2236" y="0"/>
                  </a:lnTo>
                  <a:lnTo>
                    <a:pt x="6105" y="0"/>
                  </a:lnTo>
                  <a:lnTo>
                    <a:pt x="3403" y="3603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" name="Google Shape;2856;p62">
            <a:extLst>
              <a:ext uri="{FF2B5EF4-FFF2-40B4-BE49-F238E27FC236}">
                <a16:creationId xmlns:a16="http://schemas.microsoft.com/office/drawing/2014/main" id="{C146D058-2B97-D132-1392-35591D7E2D0D}"/>
              </a:ext>
            </a:extLst>
          </p:cNvPr>
          <p:cNvGrpSpPr/>
          <p:nvPr/>
        </p:nvGrpSpPr>
        <p:grpSpPr>
          <a:xfrm rot="16200000">
            <a:off x="-6544125" y="1893538"/>
            <a:ext cx="2026369" cy="1461832"/>
            <a:chOff x="4572163" y="2994638"/>
            <a:chExt cx="2026369" cy="1461832"/>
          </a:xfrm>
        </p:grpSpPr>
        <p:grpSp>
          <p:nvGrpSpPr>
            <p:cNvPr id="112" name="Google Shape;2857;p62">
              <a:extLst>
                <a:ext uri="{FF2B5EF4-FFF2-40B4-BE49-F238E27FC236}">
                  <a16:creationId xmlns:a16="http://schemas.microsoft.com/office/drawing/2014/main" id="{029C78EA-AFAF-203C-58DD-6AC63F342CA9}"/>
                </a:ext>
              </a:extLst>
            </p:cNvPr>
            <p:cNvGrpSpPr/>
            <p:nvPr/>
          </p:nvGrpSpPr>
          <p:grpSpPr>
            <a:xfrm>
              <a:off x="4572163" y="2994638"/>
              <a:ext cx="2026369" cy="1461832"/>
              <a:chOff x="4571973" y="1401544"/>
              <a:chExt cx="2203293" cy="1589466"/>
            </a:xfrm>
          </p:grpSpPr>
          <p:sp>
            <p:nvSpPr>
              <p:cNvPr id="159" name="Google Shape;2858;p62">
                <a:extLst>
                  <a:ext uri="{FF2B5EF4-FFF2-40B4-BE49-F238E27FC236}">
                    <a16:creationId xmlns:a16="http://schemas.microsoft.com/office/drawing/2014/main" id="{CF2A4789-C5F6-3454-2343-E79912FD6CEB}"/>
                  </a:ext>
                </a:extLst>
              </p:cNvPr>
              <p:cNvSpPr/>
              <p:nvPr/>
            </p:nvSpPr>
            <p:spPr>
              <a:xfrm>
                <a:off x="4571973" y="1401544"/>
                <a:ext cx="2203293" cy="1589466"/>
              </a:xfrm>
              <a:custGeom>
                <a:avLst/>
                <a:gdLst/>
                <a:ahLst/>
                <a:cxnLst/>
                <a:rect l="l" t="t" r="r" b="b"/>
                <a:pathLst>
                  <a:path w="123089" h="88797" extrusionOk="0">
                    <a:moveTo>
                      <a:pt x="22917" y="0"/>
                    </a:moveTo>
                    <a:cubicBezTo>
                      <a:pt x="10208" y="0"/>
                      <a:pt x="1" y="10241"/>
                      <a:pt x="1" y="22916"/>
                    </a:cubicBezTo>
                    <a:lnTo>
                      <a:pt x="1" y="65847"/>
                    </a:lnTo>
                    <a:cubicBezTo>
                      <a:pt x="1" y="78556"/>
                      <a:pt x="10208" y="88797"/>
                      <a:pt x="22917" y="88797"/>
                    </a:cubicBezTo>
                    <a:lnTo>
                      <a:pt x="100172" y="88797"/>
                    </a:lnTo>
                    <a:cubicBezTo>
                      <a:pt x="112881" y="88797"/>
                      <a:pt x="123089" y="78556"/>
                      <a:pt x="123089" y="65847"/>
                    </a:cubicBezTo>
                    <a:lnTo>
                      <a:pt x="123089" y="22916"/>
                    </a:lnTo>
                    <a:cubicBezTo>
                      <a:pt x="123089" y="10241"/>
                      <a:pt x="112881" y="0"/>
                      <a:pt x="10017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2859;p62">
                <a:extLst>
                  <a:ext uri="{FF2B5EF4-FFF2-40B4-BE49-F238E27FC236}">
                    <a16:creationId xmlns:a16="http://schemas.microsoft.com/office/drawing/2014/main" id="{0911D0DB-173A-A7EB-ED0D-AAB7BD9C7992}"/>
                  </a:ext>
                </a:extLst>
              </p:cNvPr>
              <p:cNvSpPr/>
              <p:nvPr/>
            </p:nvSpPr>
            <p:spPr>
              <a:xfrm>
                <a:off x="4683633" y="1513186"/>
                <a:ext cx="1979973" cy="1365573"/>
              </a:xfrm>
              <a:custGeom>
                <a:avLst/>
                <a:gdLst/>
                <a:ahLst/>
                <a:cxnLst/>
                <a:rect l="l" t="t" r="r" b="b"/>
                <a:pathLst>
                  <a:path w="110613" h="76289" extrusionOk="0">
                    <a:moveTo>
                      <a:pt x="16679" y="1"/>
                    </a:moveTo>
                    <a:cubicBezTo>
                      <a:pt x="7439" y="1"/>
                      <a:pt x="1" y="7440"/>
                      <a:pt x="1" y="16679"/>
                    </a:cubicBezTo>
                    <a:lnTo>
                      <a:pt x="1" y="59610"/>
                    </a:lnTo>
                    <a:cubicBezTo>
                      <a:pt x="1" y="68850"/>
                      <a:pt x="7439" y="76289"/>
                      <a:pt x="16679" y="76289"/>
                    </a:cubicBezTo>
                    <a:lnTo>
                      <a:pt x="93934" y="76289"/>
                    </a:lnTo>
                    <a:cubicBezTo>
                      <a:pt x="103174" y="76289"/>
                      <a:pt x="110613" y="68850"/>
                      <a:pt x="110613" y="59610"/>
                    </a:cubicBezTo>
                    <a:lnTo>
                      <a:pt x="110613" y="16679"/>
                    </a:lnTo>
                    <a:cubicBezTo>
                      <a:pt x="110613" y="7440"/>
                      <a:pt x="103174" y="1"/>
                      <a:pt x="9393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2860;p62">
                <a:extLst>
                  <a:ext uri="{FF2B5EF4-FFF2-40B4-BE49-F238E27FC236}">
                    <a16:creationId xmlns:a16="http://schemas.microsoft.com/office/drawing/2014/main" id="{00D22924-0DD0-818E-7F8D-B6973A0295C1}"/>
                  </a:ext>
                </a:extLst>
              </p:cNvPr>
              <p:cNvSpPr/>
              <p:nvPr/>
            </p:nvSpPr>
            <p:spPr>
              <a:xfrm>
                <a:off x="4683633" y="1513794"/>
                <a:ext cx="1384672" cy="1364964"/>
              </a:xfrm>
              <a:custGeom>
                <a:avLst/>
                <a:gdLst/>
                <a:ahLst/>
                <a:cxnLst/>
                <a:rect l="l" t="t" r="r" b="b"/>
                <a:pathLst>
                  <a:path w="77356" h="76255" fill="none" extrusionOk="0">
                    <a:moveTo>
                      <a:pt x="77356" y="76255"/>
                    </a:moveTo>
                    <a:lnTo>
                      <a:pt x="16679" y="76255"/>
                    </a:lnTo>
                    <a:cubicBezTo>
                      <a:pt x="7473" y="76255"/>
                      <a:pt x="1" y="68816"/>
                      <a:pt x="1" y="59576"/>
                    </a:cubicBezTo>
                    <a:lnTo>
                      <a:pt x="1" y="16679"/>
                    </a:lnTo>
                    <a:cubicBezTo>
                      <a:pt x="1" y="7439"/>
                      <a:pt x="7473" y="0"/>
                      <a:pt x="16679" y="0"/>
                    </a:cubicBezTo>
                  </a:path>
                </a:pathLst>
              </a:custGeom>
              <a:noFill/>
              <a:ln w="5000" cap="flat" cmpd="sng">
                <a:solidFill>
                  <a:schemeClr val="lt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3" name="Google Shape;2861;p62">
              <a:extLst>
                <a:ext uri="{FF2B5EF4-FFF2-40B4-BE49-F238E27FC236}">
                  <a16:creationId xmlns:a16="http://schemas.microsoft.com/office/drawing/2014/main" id="{D6F955AE-CBF1-75E5-10B5-71B08476363F}"/>
                </a:ext>
              </a:extLst>
            </p:cNvPr>
            <p:cNvSpPr/>
            <p:nvPr/>
          </p:nvSpPr>
          <p:spPr>
            <a:xfrm>
              <a:off x="4771898" y="3419104"/>
              <a:ext cx="1626900" cy="612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4" name="Google Shape;2862;p62">
              <a:extLst>
                <a:ext uri="{FF2B5EF4-FFF2-40B4-BE49-F238E27FC236}">
                  <a16:creationId xmlns:a16="http://schemas.microsoft.com/office/drawing/2014/main" id="{AB425187-9B2C-7308-FCC0-D7FFDF156ED2}"/>
                </a:ext>
              </a:extLst>
            </p:cNvPr>
            <p:cNvGrpSpPr/>
            <p:nvPr/>
          </p:nvGrpSpPr>
          <p:grpSpPr>
            <a:xfrm>
              <a:off x="4745165" y="3227997"/>
              <a:ext cx="1680366" cy="995113"/>
              <a:chOff x="4791798" y="3172798"/>
              <a:chExt cx="1794879" cy="1062928"/>
            </a:xfrm>
          </p:grpSpPr>
          <p:grpSp>
            <p:nvGrpSpPr>
              <p:cNvPr id="115" name="Google Shape;2863;p62">
                <a:extLst>
                  <a:ext uri="{FF2B5EF4-FFF2-40B4-BE49-F238E27FC236}">
                    <a16:creationId xmlns:a16="http://schemas.microsoft.com/office/drawing/2014/main" id="{86A8E793-6DAF-165D-5F93-A88BBFD6A998}"/>
                  </a:ext>
                </a:extLst>
              </p:cNvPr>
              <p:cNvGrpSpPr/>
              <p:nvPr/>
            </p:nvGrpSpPr>
            <p:grpSpPr>
              <a:xfrm rot="-1799733">
                <a:off x="6072043" y="3201961"/>
                <a:ext cx="282431" cy="1004602"/>
                <a:chOff x="5967843" y="1438625"/>
                <a:chExt cx="467693" cy="1663575"/>
              </a:xfrm>
            </p:grpSpPr>
            <p:sp>
              <p:nvSpPr>
                <p:cNvPr id="156" name="Google Shape;2864;p62">
                  <a:extLst>
                    <a:ext uri="{FF2B5EF4-FFF2-40B4-BE49-F238E27FC236}">
                      <a16:creationId xmlns:a16="http://schemas.microsoft.com/office/drawing/2014/main" id="{74AD4E3D-7D5B-0F96-AECE-42DBAA92B60A}"/>
                    </a:ext>
                  </a:extLst>
                </p:cNvPr>
                <p:cNvSpPr/>
                <p:nvPr/>
              </p:nvSpPr>
              <p:spPr>
                <a:xfrm>
                  <a:off x="5967843" y="1585038"/>
                  <a:ext cx="467693" cy="2059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564" h="11258" extrusionOk="0">
                      <a:moveTo>
                        <a:pt x="1" y="1"/>
                      </a:moveTo>
                      <a:lnTo>
                        <a:pt x="1" y="11258"/>
                      </a:lnTo>
                      <a:lnTo>
                        <a:pt x="25564" y="11258"/>
                      </a:lnTo>
                      <a:lnTo>
                        <a:pt x="2556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7" name="Google Shape;2865;p62">
                  <a:extLst>
                    <a:ext uri="{FF2B5EF4-FFF2-40B4-BE49-F238E27FC236}">
                      <a16:creationId xmlns:a16="http://schemas.microsoft.com/office/drawing/2014/main" id="{B74398FF-BEF5-4730-676F-060B87A45872}"/>
                    </a:ext>
                  </a:extLst>
                </p:cNvPr>
                <p:cNvSpPr/>
                <p:nvPr/>
              </p:nvSpPr>
              <p:spPr>
                <a:xfrm>
                  <a:off x="6087625" y="1438625"/>
                  <a:ext cx="94300" cy="1663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72" h="66543" extrusionOk="0">
                      <a:moveTo>
                        <a:pt x="1775" y="1"/>
                      </a:moveTo>
                      <a:lnTo>
                        <a:pt x="1" y="66542"/>
                      </a:lnTo>
                      <a:lnTo>
                        <a:pt x="3771" y="66542"/>
                      </a:lnTo>
                      <a:lnTo>
                        <a:pt x="377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8" name="Google Shape;2866;p62">
                  <a:extLst>
                    <a:ext uri="{FF2B5EF4-FFF2-40B4-BE49-F238E27FC236}">
                      <a16:creationId xmlns:a16="http://schemas.microsoft.com/office/drawing/2014/main" id="{537D1C93-D471-2643-04B6-DC5AB970C741}"/>
                    </a:ext>
                  </a:extLst>
                </p:cNvPr>
                <p:cNvSpPr/>
                <p:nvPr/>
              </p:nvSpPr>
              <p:spPr>
                <a:xfrm>
                  <a:off x="6233200" y="1438625"/>
                  <a:ext cx="92900" cy="1663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16" h="66543" extrusionOk="0">
                      <a:moveTo>
                        <a:pt x="0" y="1"/>
                      </a:moveTo>
                      <a:lnTo>
                        <a:pt x="0" y="66542"/>
                      </a:lnTo>
                      <a:lnTo>
                        <a:pt x="3715" y="66542"/>
                      </a:lnTo>
                      <a:lnTo>
                        <a:pt x="199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16" name="Google Shape;2867;p62">
                <a:extLst>
                  <a:ext uri="{FF2B5EF4-FFF2-40B4-BE49-F238E27FC236}">
                    <a16:creationId xmlns:a16="http://schemas.microsoft.com/office/drawing/2014/main" id="{C7B8E2FF-64B0-F79C-8BE4-91F00B18652D}"/>
                  </a:ext>
                </a:extLst>
              </p:cNvPr>
              <p:cNvGrpSpPr/>
              <p:nvPr/>
            </p:nvGrpSpPr>
            <p:grpSpPr>
              <a:xfrm>
                <a:off x="4791798" y="3172798"/>
                <a:ext cx="1429735" cy="1062928"/>
                <a:chOff x="3402400" y="1131825"/>
                <a:chExt cx="2588225" cy="1924200"/>
              </a:xfrm>
            </p:grpSpPr>
            <p:sp>
              <p:nvSpPr>
                <p:cNvPr id="117" name="Google Shape;2868;p62">
                  <a:extLst>
                    <a:ext uri="{FF2B5EF4-FFF2-40B4-BE49-F238E27FC236}">
                      <a16:creationId xmlns:a16="http://schemas.microsoft.com/office/drawing/2014/main" id="{E3D57FBC-0A02-3EEA-A0E8-F057E962FA2F}"/>
                    </a:ext>
                  </a:extLst>
                </p:cNvPr>
                <p:cNvSpPr/>
                <p:nvPr/>
              </p:nvSpPr>
              <p:spPr>
                <a:xfrm>
                  <a:off x="3402400" y="1136150"/>
                  <a:ext cx="1396025" cy="191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841" h="76795" extrusionOk="0">
                      <a:moveTo>
                        <a:pt x="11568" y="1"/>
                      </a:moveTo>
                      <a:cubicBezTo>
                        <a:pt x="9858" y="1"/>
                        <a:pt x="8126" y="433"/>
                        <a:pt x="6544" y="1342"/>
                      </a:cubicBezTo>
                      <a:cubicBezTo>
                        <a:pt x="1664" y="4170"/>
                        <a:pt x="1" y="10325"/>
                        <a:pt x="2829" y="15205"/>
                      </a:cubicBezTo>
                      <a:lnTo>
                        <a:pt x="35323" y="71432"/>
                      </a:lnTo>
                      <a:cubicBezTo>
                        <a:pt x="37127" y="74852"/>
                        <a:pt x="40636" y="76794"/>
                        <a:pt x="44247" y="76794"/>
                      </a:cubicBezTo>
                      <a:cubicBezTo>
                        <a:pt x="45965" y="76794"/>
                        <a:pt x="47706" y="76355"/>
                        <a:pt x="49297" y="75425"/>
                      </a:cubicBezTo>
                      <a:cubicBezTo>
                        <a:pt x="54232" y="72542"/>
                        <a:pt x="55840" y="66165"/>
                        <a:pt x="52790" y="61285"/>
                      </a:cubicBezTo>
                      <a:lnTo>
                        <a:pt x="20351" y="5057"/>
                      </a:lnTo>
                      <a:cubicBezTo>
                        <a:pt x="18488" y="1815"/>
                        <a:pt x="15072" y="1"/>
                        <a:pt x="11568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" name="Google Shape;2869;p62">
                  <a:extLst>
                    <a:ext uri="{FF2B5EF4-FFF2-40B4-BE49-F238E27FC236}">
                      <a16:creationId xmlns:a16="http://schemas.microsoft.com/office/drawing/2014/main" id="{3767B3D2-753F-14C0-239F-6FA2593CF35A}"/>
                    </a:ext>
                  </a:extLst>
                </p:cNvPr>
                <p:cNvSpPr/>
                <p:nvPr/>
              </p:nvSpPr>
              <p:spPr>
                <a:xfrm>
                  <a:off x="3564600" y="1408125"/>
                  <a:ext cx="820700" cy="1382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828" h="55286" extrusionOk="0">
                      <a:moveTo>
                        <a:pt x="1331" y="1"/>
                      </a:moveTo>
                      <a:lnTo>
                        <a:pt x="1" y="777"/>
                      </a:lnTo>
                      <a:lnTo>
                        <a:pt x="31441" y="55286"/>
                      </a:lnTo>
                      <a:lnTo>
                        <a:pt x="32828" y="54509"/>
                      </a:lnTo>
                      <a:lnTo>
                        <a:pt x="1331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" name="Google Shape;2870;p62">
                  <a:extLst>
                    <a:ext uri="{FF2B5EF4-FFF2-40B4-BE49-F238E27FC236}">
                      <a16:creationId xmlns:a16="http://schemas.microsoft.com/office/drawing/2014/main" id="{4222E928-5E53-4B04-ACE5-36B4098B112F}"/>
                    </a:ext>
                  </a:extLst>
                </p:cNvPr>
                <p:cNvSpPr/>
                <p:nvPr/>
              </p:nvSpPr>
              <p:spPr>
                <a:xfrm>
                  <a:off x="3626975" y="1373475"/>
                  <a:ext cx="820725" cy="1380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829" h="55230" extrusionOk="0">
                      <a:moveTo>
                        <a:pt x="1332" y="1"/>
                      </a:moveTo>
                      <a:lnTo>
                        <a:pt x="1" y="777"/>
                      </a:lnTo>
                      <a:lnTo>
                        <a:pt x="31442" y="55230"/>
                      </a:lnTo>
                      <a:lnTo>
                        <a:pt x="32828" y="54454"/>
                      </a:lnTo>
                      <a:lnTo>
                        <a:pt x="1332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" name="Google Shape;2871;p62">
                  <a:extLst>
                    <a:ext uri="{FF2B5EF4-FFF2-40B4-BE49-F238E27FC236}">
                      <a16:creationId xmlns:a16="http://schemas.microsoft.com/office/drawing/2014/main" id="{3A04E5E9-8472-8675-059E-F57A0CDADB2B}"/>
                    </a:ext>
                  </a:extLst>
                </p:cNvPr>
                <p:cNvSpPr/>
                <p:nvPr/>
              </p:nvSpPr>
              <p:spPr>
                <a:xfrm>
                  <a:off x="3689375" y="1337425"/>
                  <a:ext cx="820700" cy="1382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828" h="55286" extrusionOk="0">
                      <a:moveTo>
                        <a:pt x="1331" y="1"/>
                      </a:moveTo>
                      <a:lnTo>
                        <a:pt x="0" y="777"/>
                      </a:lnTo>
                      <a:lnTo>
                        <a:pt x="31441" y="55286"/>
                      </a:lnTo>
                      <a:lnTo>
                        <a:pt x="32827" y="54509"/>
                      </a:lnTo>
                      <a:lnTo>
                        <a:pt x="1331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" name="Google Shape;2872;p62">
                  <a:extLst>
                    <a:ext uri="{FF2B5EF4-FFF2-40B4-BE49-F238E27FC236}">
                      <a16:creationId xmlns:a16="http://schemas.microsoft.com/office/drawing/2014/main" id="{F580E616-940F-6CB5-B146-D68F27A8BE2E}"/>
                    </a:ext>
                  </a:extLst>
                </p:cNvPr>
                <p:cNvSpPr/>
                <p:nvPr/>
              </p:nvSpPr>
              <p:spPr>
                <a:xfrm>
                  <a:off x="3751750" y="1301400"/>
                  <a:ext cx="819325" cy="1382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73" h="55285" extrusionOk="0">
                      <a:moveTo>
                        <a:pt x="1331" y="0"/>
                      </a:moveTo>
                      <a:lnTo>
                        <a:pt x="1" y="776"/>
                      </a:lnTo>
                      <a:lnTo>
                        <a:pt x="31441" y="55285"/>
                      </a:lnTo>
                      <a:lnTo>
                        <a:pt x="32772" y="54509"/>
                      </a:lnTo>
                      <a:lnTo>
                        <a:pt x="1331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" name="Google Shape;2873;p62">
                  <a:extLst>
                    <a:ext uri="{FF2B5EF4-FFF2-40B4-BE49-F238E27FC236}">
                      <a16:creationId xmlns:a16="http://schemas.microsoft.com/office/drawing/2014/main" id="{8F0690B1-2D19-BEF6-F1FD-CBB62D66BB9D}"/>
                    </a:ext>
                  </a:extLst>
                </p:cNvPr>
                <p:cNvSpPr/>
                <p:nvPr/>
              </p:nvSpPr>
              <p:spPr>
                <a:xfrm>
                  <a:off x="3462025" y="1496850"/>
                  <a:ext cx="833175" cy="1444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327" h="57781" extrusionOk="0">
                      <a:moveTo>
                        <a:pt x="0" y="1"/>
                      </a:moveTo>
                      <a:lnTo>
                        <a:pt x="33326" y="57781"/>
                      </a:lnTo>
                      <a:lnTo>
                        <a:pt x="30887" y="33216"/>
                      </a:lnTo>
                      <a:lnTo>
                        <a:pt x="29667" y="21349"/>
                      </a:lnTo>
                      <a:lnTo>
                        <a:pt x="20018" y="14418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3" name="Google Shape;2874;p62">
                  <a:extLst>
                    <a:ext uri="{FF2B5EF4-FFF2-40B4-BE49-F238E27FC236}">
                      <a16:creationId xmlns:a16="http://schemas.microsoft.com/office/drawing/2014/main" id="{207DC835-E2DC-AF91-506F-7DE0ED219F85}"/>
                    </a:ext>
                  </a:extLst>
                </p:cNvPr>
                <p:cNvSpPr/>
                <p:nvPr/>
              </p:nvSpPr>
              <p:spPr>
                <a:xfrm>
                  <a:off x="4163475" y="2251000"/>
                  <a:ext cx="124800" cy="12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92" h="5047" extrusionOk="0">
                      <a:moveTo>
                        <a:pt x="1054" y="0"/>
                      </a:moveTo>
                      <a:lnTo>
                        <a:pt x="1" y="3993"/>
                      </a:lnTo>
                      <a:lnTo>
                        <a:pt x="3938" y="5046"/>
                      </a:lnTo>
                      <a:lnTo>
                        <a:pt x="4991" y="1054"/>
                      </a:lnTo>
                      <a:lnTo>
                        <a:pt x="1054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" name="Google Shape;2875;p62">
                  <a:extLst>
                    <a:ext uri="{FF2B5EF4-FFF2-40B4-BE49-F238E27FC236}">
                      <a16:creationId xmlns:a16="http://schemas.microsoft.com/office/drawing/2014/main" id="{F2365496-834D-69C8-A0EC-CFDA7C69F2D4}"/>
                    </a:ext>
                  </a:extLst>
                </p:cNvPr>
                <p:cNvSpPr/>
                <p:nvPr/>
              </p:nvSpPr>
              <p:spPr>
                <a:xfrm>
                  <a:off x="4034550" y="2029175"/>
                  <a:ext cx="126175" cy="12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47" h="5047" extrusionOk="0">
                      <a:moveTo>
                        <a:pt x="1110" y="1"/>
                      </a:moveTo>
                      <a:lnTo>
                        <a:pt x="1" y="3993"/>
                      </a:lnTo>
                      <a:lnTo>
                        <a:pt x="3993" y="5047"/>
                      </a:lnTo>
                      <a:lnTo>
                        <a:pt x="5047" y="1054"/>
                      </a:lnTo>
                      <a:lnTo>
                        <a:pt x="1110" y="1"/>
                      </a:lnTo>
                      <a:close/>
                    </a:path>
                  </a:pathLst>
                </a:custGeom>
                <a:solidFill>
                  <a:srgbClr val="5F8D6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" name="Google Shape;2876;p62">
                  <a:extLst>
                    <a:ext uri="{FF2B5EF4-FFF2-40B4-BE49-F238E27FC236}">
                      <a16:creationId xmlns:a16="http://schemas.microsoft.com/office/drawing/2014/main" id="{B30F30BA-9DA0-E2D8-5FFE-E8D6BADFBAF9}"/>
                    </a:ext>
                  </a:extLst>
                </p:cNvPr>
                <p:cNvSpPr/>
                <p:nvPr/>
              </p:nvSpPr>
              <p:spPr>
                <a:xfrm>
                  <a:off x="3918100" y="1817075"/>
                  <a:ext cx="126175" cy="12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47" h="5047" extrusionOk="0">
                      <a:moveTo>
                        <a:pt x="1054" y="1"/>
                      </a:moveTo>
                      <a:lnTo>
                        <a:pt x="1" y="3993"/>
                      </a:lnTo>
                      <a:lnTo>
                        <a:pt x="3938" y="5047"/>
                      </a:lnTo>
                      <a:lnTo>
                        <a:pt x="5047" y="1110"/>
                      </a:lnTo>
                      <a:lnTo>
                        <a:pt x="1054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6" name="Google Shape;2877;p62">
                  <a:extLst>
                    <a:ext uri="{FF2B5EF4-FFF2-40B4-BE49-F238E27FC236}">
                      <a16:creationId xmlns:a16="http://schemas.microsoft.com/office/drawing/2014/main" id="{9D16DEFA-A805-175D-1F34-26A327FBB030}"/>
                    </a:ext>
                  </a:extLst>
                </p:cNvPr>
                <p:cNvSpPr/>
                <p:nvPr/>
              </p:nvSpPr>
              <p:spPr>
                <a:xfrm>
                  <a:off x="3900075" y="1243175"/>
                  <a:ext cx="834575" cy="1444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383" h="57781" extrusionOk="0">
                      <a:moveTo>
                        <a:pt x="1" y="0"/>
                      </a:moveTo>
                      <a:lnTo>
                        <a:pt x="3661" y="36432"/>
                      </a:lnTo>
                      <a:lnTo>
                        <a:pt x="33382" y="5778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7" name="Google Shape;2878;p62">
                  <a:extLst>
                    <a:ext uri="{FF2B5EF4-FFF2-40B4-BE49-F238E27FC236}">
                      <a16:creationId xmlns:a16="http://schemas.microsoft.com/office/drawing/2014/main" id="{287F71DC-C6F7-7E4C-5540-7A0769715D5A}"/>
                    </a:ext>
                  </a:extLst>
                </p:cNvPr>
                <p:cNvSpPr/>
                <p:nvPr/>
              </p:nvSpPr>
              <p:spPr>
                <a:xfrm>
                  <a:off x="3998500" y="1131825"/>
                  <a:ext cx="1393250" cy="1916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730" h="76663" extrusionOk="0">
                      <a:moveTo>
                        <a:pt x="11564" y="0"/>
                      </a:moveTo>
                      <a:cubicBezTo>
                        <a:pt x="9854" y="0"/>
                        <a:pt x="8123" y="434"/>
                        <a:pt x="6544" y="1349"/>
                      </a:cubicBezTo>
                      <a:cubicBezTo>
                        <a:pt x="1609" y="4232"/>
                        <a:pt x="1" y="10498"/>
                        <a:pt x="2940" y="15378"/>
                      </a:cubicBezTo>
                      <a:lnTo>
                        <a:pt x="35379" y="71605"/>
                      </a:lnTo>
                      <a:cubicBezTo>
                        <a:pt x="37242" y="74848"/>
                        <a:pt x="40658" y="76662"/>
                        <a:pt x="44179" y="76662"/>
                      </a:cubicBezTo>
                      <a:cubicBezTo>
                        <a:pt x="45898" y="76662"/>
                        <a:pt x="47641" y="76230"/>
                        <a:pt x="49241" y="75321"/>
                      </a:cubicBezTo>
                      <a:cubicBezTo>
                        <a:pt x="54066" y="72493"/>
                        <a:pt x="55729" y="66282"/>
                        <a:pt x="52901" y="61458"/>
                      </a:cubicBezTo>
                      <a:lnTo>
                        <a:pt x="20462" y="5230"/>
                      </a:lnTo>
                      <a:cubicBezTo>
                        <a:pt x="18625" y="1892"/>
                        <a:pt x="15138" y="0"/>
                        <a:pt x="1156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8" name="Google Shape;2879;p62">
                  <a:extLst>
                    <a:ext uri="{FF2B5EF4-FFF2-40B4-BE49-F238E27FC236}">
                      <a16:creationId xmlns:a16="http://schemas.microsoft.com/office/drawing/2014/main" id="{FF8C3A7F-DD5C-6661-C6F8-05D2AD9F597F}"/>
                    </a:ext>
                  </a:extLst>
                </p:cNvPr>
                <p:cNvSpPr/>
                <p:nvPr/>
              </p:nvSpPr>
              <p:spPr>
                <a:xfrm>
                  <a:off x="4163475" y="1408125"/>
                  <a:ext cx="820700" cy="1382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828" h="55286" extrusionOk="0">
                      <a:moveTo>
                        <a:pt x="1331" y="1"/>
                      </a:moveTo>
                      <a:lnTo>
                        <a:pt x="1" y="777"/>
                      </a:lnTo>
                      <a:lnTo>
                        <a:pt x="31441" y="55286"/>
                      </a:lnTo>
                      <a:lnTo>
                        <a:pt x="32828" y="54509"/>
                      </a:lnTo>
                      <a:lnTo>
                        <a:pt x="1331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9" name="Google Shape;2880;p62">
                  <a:extLst>
                    <a:ext uri="{FF2B5EF4-FFF2-40B4-BE49-F238E27FC236}">
                      <a16:creationId xmlns:a16="http://schemas.microsoft.com/office/drawing/2014/main" id="{F1DAD335-D824-BDDB-3DCE-7E6CE29D307D}"/>
                    </a:ext>
                  </a:extLst>
                </p:cNvPr>
                <p:cNvSpPr/>
                <p:nvPr/>
              </p:nvSpPr>
              <p:spPr>
                <a:xfrm>
                  <a:off x="4225850" y="1372100"/>
                  <a:ext cx="820700" cy="1382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828" h="55285" extrusionOk="0">
                      <a:moveTo>
                        <a:pt x="1332" y="0"/>
                      </a:moveTo>
                      <a:lnTo>
                        <a:pt x="1" y="776"/>
                      </a:lnTo>
                      <a:lnTo>
                        <a:pt x="31442" y="55285"/>
                      </a:lnTo>
                      <a:lnTo>
                        <a:pt x="32828" y="54509"/>
                      </a:lnTo>
                      <a:lnTo>
                        <a:pt x="1332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0" name="Google Shape;2881;p62">
                  <a:extLst>
                    <a:ext uri="{FF2B5EF4-FFF2-40B4-BE49-F238E27FC236}">
                      <a16:creationId xmlns:a16="http://schemas.microsoft.com/office/drawing/2014/main" id="{0E9EEA07-CD60-5E9A-BF48-A9A6FA8F8610}"/>
                    </a:ext>
                  </a:extLst>
                </p:cNvPr>
                <p:cNvSpPr/>
                <p:nvPr/>
              </p:nvSpPr>
              <p:spPr>
                <a:xfrm>
                  <a:off x="4288250" y="1337425"/>
                  <a:ext cx="820700" cy="1382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828" h="55286" extrusionOk="0">
                      <a:moveTo>
                        <a:pt x="1331" y="1"/>
                      </a:moveTo>
                      <a:lnTo>
                        <a:pt x="0" y="777"/>
                      </a:lnTo>
                      <a:lnTo>
                        <a:pt x="31441" y="55286"/>
                      </a:lnTo>
                      <a:lnTo>
                        <a:pt x="32827" y="54509"/>
                      </a:lnTo>
                      <a:lnTo>
                        <a:pt x="1331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" name="Google Shape;2882;p62">
                  <a:extLst>
                    <a:ext uri="{FF2B5EF4-FFF2-40B4-BE49-F238E27FC236}">
                      <a16:creationId xmlns:a16="http://schemas.microsoft.com/office/drawing/2014/main" id="{A4455617-D1EC-E1EB-962C-77601B9C5731}"/>
                    </a:ext>
                  </a:extLst>
                </p:cNvPr>
                <p:cNvSpPr/>
                <p:nvPr/>
              </p:nvSpPr>
              <p:spPr>
                <a:xfrm>
                  <a:off x="4350625" y="1301400"/>
                  <a:ext cx="819325" cy="1382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73" h="55285" extrusionOk="0">
                      <a:moveTo>
                        <a:pt x="1331" y="0"/>
                      </a:moveTo>
                      <a:lnTo>
                        <a:pt x="0" y="776"/>
                      </a:lnTo>
                      <a:lnTo>
                        <a:pt x="31441" y="55285"/>
                      </a:lnTo>
                      <a:lnTo>
                        <a:pt x="32772" y="54509"/>
                      </a:lnTo>
                      <a:lnTo>
                        <a:pt x="1331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2" name="Google Shape;2883;p62">
                  <a:extLst>
                    <a:ext uri="{FF2B5EF4-FFF2-40B4-BE49-F238E27FC236}">
                      <a16:creationId xmlns:a16="http://schemas.microsoft.com/office/drawing/2014/main" id="{83A6284C-D659-6C4C-C33C-9F570F93A735}"/>
                    </a:ext>
                  </a:extLst>
                </p:cNvPr>
                <p:cNvSpPr/>
                <p:nvPr/>
              </p:nvSpPr>
              <p:spPr>
                <a:xfrm>
                  <a:off x="4060900" y="1496850"/>
                  <a:ext cx="833175" cy="1444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327" h="57781" extrusionOk="0">
                      <a:moveTo>
                        <a:pt x="0" y="1"/>
                      </a:moveTo>
                      <a:lnTo>
                        <a:pt x="33326" y="57781"/>
                      </a:lnTo>
                      <a:lnTo>
                        <a:pt x="30886" y="33216"/>
                      </a:lnTo>
                      <a:lnTo>
                        <a:pt x="29667" y="21349"/>
                      </a:lnTo>
                      <a:lnTo>
                        <a:pt x="20018" y="14418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3" name="Google Shape;2884;p62">
                  <a:extLst>
                    <a:ext uri="{FF2B5EF4-FFF2-40B4-BE49-F238E27FC236}">
                      <a16:creationId xmlns:a16="http://schemas.microsoft.com/office/drawing/2014/main" id="{23CB8FAF-195B-F008-BE12-C540ACBC39E9}"/>
                    </a:ext>
                  </a:extLst>
                </p:cNvPr>
                <p:cNvSpPr/>
                <p:nvPr/>
              </p:nvSpPr>
              <p:spPr>
                <a:xfrm>
                  <a:off x="4762350" y="2251000"/>
                  <a:ext cx="124800" cy="12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92" h="5047" extrusionOk="0">
                      <a:moveTo>
                        <a:pt x="1054" y="0"/>
                      </a:moveTo>
                      <a:lnTo>
                        <a:pt x="0" y="3993"/>
                      </a:lnTo>
                      <a:lnTo>
                        <a:pt x="3937" y="5046"/>
                      </a:lnTo>
                      <a:lnTo>
                        <a:pt x="4991" y="1054"/>
                      </a:lnTo>
                      <a:lnTo>
                        <a:pt x="1054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4" name="Google Shape;2885;p62">
                  <a:extLst>
                    <a:ext uri="{FF2B5EF4-FFF2-40B4-BE49-F238E27FC236}">
                      <a16:creationId xmlns:a16="http://schemas.microsoft.com/office/drawing/2014/main" id="{B5FFCD58-747C-392E-70BB-D5C169A27B77}"/>
                    </a:ext>
                  </a:extLst>
                </p:cNvPr>
                <p:cNvSpPr/>
                <p:nvPr/>
              </p:nvSpPr>
              <p:spPr>
                <a:xfrm>
                  <a:off x="4633425" y="2029175"/>
                  <a:ext cx="126175" cy="12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47" h="5047" extrusionOk="0">
                      <a:moveTo>
                        <a:pt x="1109" y="1"/>
                      </a:moveTo>
                      <a:lnTo>
                        <a:pt x="0" y="3993"/>
                      </a:lnTo>
                      <a:lnTo>
                        <a:pt x="3993" y="5047"/>
                      </a:lnTo>
                      <a:lnTo>
                        <a:pt x="5047" y="1054"/>
                      </a:lnTo>
                      <a:lnTo>
                        <a:pt x="1109" y="1"/>
                      </a:lnTo>
                      <a:close/>
                    </a:path>
                  </a:pathLst>
                </a:custGeom>
                <a:solidFill>
                  <a:srgbClr val="5F8D6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5" name="Google Shape;2886;p62">
                  <a:extLst>
                    <a:ext uri="{FF2B5EF4-FFF2-40B4-BE49-F238E27FC236}">
                      <a16:creationId xmlns:a16="http://schemas.microsoft.com/office/drawing/2014/main" id="{AA127285-55A6-B067-127D-15AACFB1764A}"/>
                    </a:ext>
                  </a:extLst>
                </p:cNvPr>
                <p:cNvSpPr/>
                <p:nvPr/>
              </p:nvSpPr>
              <p:spPr>
                <a:xfrm>
                  <a:off x="4505875" y="1807375"/>
                  <a:ext cx="124800" cy="124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92" h="4992" extrusionOk="0">
                      <a:moveTo>
                        <a:pt x="1055" y="1"/>
                      </a:moveTo>
                      <a:lnTo>
                        <a:pt x="1" y="3938"/>
                      </a:lnTo>
                      <a:lnTo>
                        <a:pt x="3938" y="4991"/>
                      </a:lnTo>
                      <a:lnTo>
                        <a:pt x="4992" y="1054"/>
                      </a:lnTo>
                      <a:lnTo>
                        <a:pt x="1055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6" name="Google Shape;2887;p62">
                  <a:extLst>
                    <a:ext uri="{FF2B5EF4-FFF2-40B4-BE49-F238E27FC236}">
                      <a16:creationId xmlns:a16="http://schemas.microsoft.com/office/drawing/2014/main" id="{8769951B-D7BF-4AB4-F5BA-9E5FA9C7CC0A}"/>
                    </a:ext>
                  </a:extLst>
                </p:cNvPr>
                <p:cNvSpPr/>
                <p:nvPr/>
              </p:nvSpPr>
              <p:spPr>
                <a:xfrm>
                  <a:off x="4498950" y="1243175"/>
                  <a:ext cx="834575" cy="1444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383" h="57781" extrusionOk="0">
                      <a:moveTo>
                        <a:pt x="1" y="0"/>
                      </a:moveTo>
                      <a:lnTo>
                        <a:pt x="3660" y="36432"/>
                      </a:lnTo>
                      <a:lnTo>
                        <a:pt x="33382" y="57780"/>
                      </a:lnTo>
                      <a:lnTo>
                        <a:pt x="33382" y="5778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7" name="Google Shape;2888;p62">
                  <a:extLst>
                    <a:ext uri="{FF2B5EF4-FFF2-40B4-BE49-F238E27FC236}">
                      <a16:creationId xmlns:a16="http://schemas.microsoft.com/office/drawing/2014/main" id="{3044E2E1-3062-685C-D11D-B554CDBB6AB0}"/>
                    </a:ext>
                  </a:extLst>
                </p:cNvPr>
                <p:cNvSpPr/>
                <p:nvPr/>
              </p:nvSpPr>
              <p:spPr>
                <a:xfrm>
                  <a:off x="4600150" y="1136150"/>
                  <a:ext cx="1390475" cy="1912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619" h="76490" extrusionOk="0">
                      <a:moveTo>
                        <a:pt x="11568" y="1"/>
                      </a:moveTo>
                      <a:cubicBezTo>
                        <a:pt x="9857" y="1"/>
                        <a:pt x="8126" y="433"/>
                        <a:pt x="6544" y="1342"/>
                      </a:cubicBezTo>
                      <a:cubicBezTo>
                        <a:pt x="1664" y="4170"/>
                        <a:pt x="1" y="10325"/>
                        <a:pt x="2829" y="15205"/>
                      </a:cubicBezTo>
                      <a:lnTo>
                        <a:pt x="35268" y="71432"/>
                      </a:lnTo>
                      <a:cubicBezTo>
                        <a:pt x="37168" y="74675"/>
                        <a:pt x="40571" y="76489"/>
                        <a:pt x="44080" y="76489"/>
                      </a:cubicBezTo>
                      <a:cubicBezTo>
                        <a:pt x="45792" y="76489"/>
                        <a:pt x="47530" y="76057"/>
                        <a:pt x="49130" y="75148"/>
                      </a:cubicBezTo>
                      <a:cubicBezTo>
                        <a:pt x="53955" y="72320"/>
                        <a:pt x="55618" y="66109"/>
                        <a:pt x="52790" y="61285"/>
                      </a:cubicBezTo>
                      <a:lnTo>
                        <a:pt x="20351" y="5057"/>
                      </a:lnTo>
                      <a:cubicBezTo>
                        <a:pt x="18488" y="1815"/>
                        <a:pt x="15072" y="1"/>
                        <a:pt x="11568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8" name="Google Shape;2889;p62">
                  <a:extLst>
                    <a:ext uri="{FF2B5EF4-FFF2-40B4-BE49-F238E27FC236}">
                      <a16:creationId xmlns:a16="http://schemas.microsoft.com/office/drawing/2014/main" id="{55767AC9-0A2D-E3E3-C77F-0E63B8E39A7F}"/>
                    </a:ext>
                  </a:extLst>
                </p:cNvPr>
                <p:cNvSpPr/>
                <p:nvPr/>
              </p:nvSpPr>
              <p:spPr>
                <a:xfrm>
                  <a:off x="4762350" y="1408125"/>
                  <a:ext cx="820700" cy="1382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828" h="55286" extrusionOk="0">
                      <a:moveTo>
                        <a:pt x="1331" y="1"/>
                      </a:moveTo>
                      <a:lnTo>
                        <a:pt x="0" y="777"/>
                      </a:lnTo>
                      <a:lnTo>
                        <a:pt x="31441" y="55286"/>
                      </a:lnTo>
                      <a:lnTo>
                        <a:pt x="32827" y="54509"/>
                      </a:lnTo>
                      <a:lnTo>
                        <a:pt x="1331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" name="Google Shape;2890;p62">
                  <a:extLst>
                    <a:ext uri="{FF2B5EF4-FFF2-40B4-BE49-F238E27FC236}">
                      <a16:creationId xmlns:a16="http://schemas.microsoft.com/office/drawing/2014/main" id="{30408D4E-20E0-78C1-C372-07F135435FB0}"/>
                    </a:ext>
                  </a:extLst>
                </p:cNvPr>
                <p:cNvSpPr/>
                <p:nvPr/>
              </p:nvSpPr>
              <p:spPr>
                <a:xfrm>
                  <a:off x="4824725" y="1372100"/>
                  <a:ext cx="820700" cy="1382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828" h="55285" extrusionOk="0">
                      <a:moveTo>
                        <a:pt x="1332" y="0"/>
                      </a:moveTo>
                      <a:lnTo>
                        <a:pt x="1" y="776"/>
                      </a:lnTo>
                      <a:lnTo>
                        <a:pt x="31442" y="55285"/>
                      </a:lnTo>
                      <a:lnTo>
                        <a:pt x="32828" y="54509"/>
                      </a:lnTo>
                      <a:lnTo>
                        <a:pt x="1332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" name="Google Shape;2891;p62">
                  <a:extLst>
                    <a:ext uri="{FF2B5EF4-FFF2-40B4-BE49-F238E27FC236}">
                      <a16:creationId xmlns:a16="http://schemas.microsoft.com/office/drawing/2014/main" id="{00CEBA6C-B692-FAC5-3C45-491E1B419FC7}"/>
                    </a:ext>
                  </a:extLst>
                </p:cNvPr>
                <p:cNvSpPr/>
                <p:nvPr/>
              </p:nvSpPr>
              <p:spPr>
                <a:xfrm>
                  <a:off x="4887125" y="1337425"/>
                  <a:ext cx="820700" cy="1380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828" h="55231" extrusionOk="0">
                      <a:moveTo>
                        <a:pt x="1331" y="1"/>
                      </a:moveTo>
                      <a:lnTo>
                        <a:pt x="0" y="777"/>
                      </a:lnTo>
                      <a:lnTo>
                        <a:pt x="31441" y="55230"/>
                      </a:lnTo>
                      <a:lnTo>
                        <a:pt x="32827" y="54454"/>
                      </a:lnTo>
                      <a:lnTo>
                        <a:pt x="1331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" name="Google Shape;2892;p62">
                  <a:extLst>
                    <a:ext uri="{FF2B5EF4-FFF2-40B4-BE49-F238E27FC236}">
                      <a16:creationId xmlns:a16="http://schemas.microsoft.com/office/drawing/2014/main" id="{F3A825DD-6353-705A-CDB9-9E4D3E8271E4}"/>
                    </a:ext>
                  </a:extLst>
                </p:cNvPr>
                <p:cNvSpPr/>
                <p:nvPr/>
              </p:nvSpPr>
              <p:spPr>
                <a:xfrm>
                  <a:off x="4949500" y="1301400"/>
                  <a:ext cx="819300" cy="1382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72" h="55285" extrusionOk="0">
                      <a:moveTo>
                        <a:pt x="1331" y="0"/>
                      </a:moveTo>
                      <a:lnTo>
                        <a:pt x="0" y="776"/>
                      </a:lnTo>
                      <a:lnTo>
                        <a:pt x="31441" y="55285"/>
                      </a:lnTo>
                      <a:lnTo>
                        <a:pt x="32772" y="54509"/>
                      </a:lnTo>
                      <a:lnTo>
                        <a:pt x="1331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" name="Google Shape;2893;p62">
                  <a:extLst>
                    <a:ext uri="{FF2B5EF4-FFF2-40B4-BE49-F238E27FC236}">
                      <a16:creationId xmlns:a16="http://schemas.microsoft.com/office/drawing/2014/main" id="{75D7AF7C-D285-B4F4-9DE8-748B7780A6F3}"/>
                    </a:ext>
                  </a:extLst>
                </p:cNvPr>
                <p:cNvSpPr/>
                <p:nvPr/>
              </p:nvSpPr>
              <p:spPr>
                <a:xfrm>
                  <a:off x="4659775" y="1496850"/>
                  <a:ext cx="833175" cy="1444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327" h="57781" extrusionOk="0">
                      <a:moveTo>
                        <a:pt x="0" y="1"/>
                      </a:moveTo>
                      <a:lnTo>
                        <a:pt x="33326" y="57781"/>
                      </a:lnTo>
                      <a:lnTo>
                        <a:pt x="30886" y="33216"/>
                      </a:lnTo>
                      <a:lnTo>
                        <a:pt x="29666" y="21349"/>
                      </a:lnTo>
                      <a:lnTo>
                        <a:pt x="20018" y="14418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3" name="Google Shape;2894;p62">
                  <a:extLst>
                    <a:ext uri="{FF2B5EF4-FFF2-40B4-BE49-F238E27FC236}">
                      <a16:creationId xmlns:a16="http://schemas.microsoft.com/office/drawing/2014/main" id="{E545BBA5-EA6F-958F-4D89-E12D94421F8F}"/>
                    </a:ext>
                  </a:extLst>
                </p:cNvPr>
                <p:cNvSpPr/>
                <p:nvPr/>
              </p:nvSpPr>
              <p:spPr>
                <a:xfrm>
                  <a:off x="5361225" y="2251000"/>
                  <a:ext cx="126175" cy="12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47" h="5047" extrusionOk="0">
                      <a:moveTo>
                        <a:pt x="1054" y="0"/>
                      </a:moveTo>
                      <a:lnTo>
                        <a:pt x="0" y="3993"/>
                      </a:lnTo>
                      <a:lnTo>
                        <a:pt x="3937" y="5046"/>
                      </a:lnTo>
                      <a:lnTo>
                        <a:pt x="5046" y="1054"/>
                      </a:lnTo>
                      <a:lnTo>
                        <a:pt x="1054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4" name="Google Shape;2895;p62">
                  <a:extLst>
                    <a:ext uri="{FF2B5EF4-FFF2-40B4-BE49-F238E27FC236}">
                      <a16:creationId xmlns:a16="http://schemas.microsoft.com/office/drawing/2014/main" id="{8B500BD9-A91B-3BF2-EA98-C22FB67DA2B3}"/>
                    </a:ext>
                  </a:extLst>
                </p:cNvPr>
                <p:cNvSpPr/>
                <p:nvPr/>
              </p:nvSpPr>
              <p:spPr>
                <a:xfrm>
                  <a:off x="5233675" y="2029175"/>
                  <a:ext cx="124800" cy="12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92" h="5047" extrusionOk="0">
                      <a:moveTo>
                        <a:pt x="1054" y="1"/>
                      </a:moveTo>
                      <a:lnTo>
                        <a:pt x="1" y="3993"/>
                      </a:lnTo>
                      <a:lnTo>
                        <a:pt x="3938" y="5047"/>
                      </a:lnTo>
                      <a:lnTo>
                        <a:pt x="4991" y="1054"/>
                      </a:lnTo>
                      <a:lnTo>
                        <a:pt x="1054" y="1"/>
                      </a:lnTo>
                      <a:close/>
                    </a:path>
                  </a:pathLst>
                </a:custGeom>
                <a:solidFill>
                  <a:srgbClr val="5F8D6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5" name="Google Shape;2896;p62">
                  <a:extLst>
                    <a:ext uri="{FF2B5EF4-FFF2-40B4-BE49-F238E27FC236}">
                      <a16:creationId xmlns:a16="http://schemas.microsoft.com/office/drawing/2014/main" id="{BB7181AA-9420-776A-4D23-DA81B95309E7}"/>
                    </a:ext>
                  </a:extLst>
                </p:cNvPr>
                <p:cNvSpPr/>
                <p:nvPr/>
              </p:nvSpPr>
              <p:spPr>
                <a:xfrm>
                  <a:off x="5104750" y="1807375"/>
                  <a:ext cx="124800" cy="124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92" h="4992" extrusionOk="0">
                      <a:moveTo>
                        <a:pt x="1054" y="1"/>
                      </a:moveTo>
                      <a:lnTo>
                        <a:pt x="1" y="3938"/>
                      </a:lnTo>
                      <a:lnTo>
                        <a:pt x="3938" y="4991"/>
                      </a:lnTo>
                      <a:lnTo>
                        <a:pt x="4991" y="1054"/>
                      </a:lnTo>
                      <a:lnTo>
                        <a:pt x="1054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6" name="Google Shape;2897;p62">
                  <a:extLst>
                    <a:ext uri="{FF2B5EF4-FFF2-40B4-BE49-F238E27FC236}">
                      <a16:creationId xmlns:a16="http://schemas.microsoft.com/office/drawing/2014/main" id="{65427579-5503-A17C-A370-D9FEDF912EF9}"/>
                    </a:ext>
                  </a:extLst>
                </p:cNvPr>
                <p:cNvSpPr/>
                <p:nvPr/>
              </p:nvSpPr>
              <p:spPr>
                <a:xfrm>
                  <a:off x="5097825" y="1243175"/>
                  <a:ext cx="834575" cy="1444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383" h="57781" extrusionOk="0">
                      <a:moveTo>
                        <a:pt x="1" y="0"/>
                      </a:moveTo>
                      <a:lnTo>
                        <a:pt x="3660" y="36432"/>
                      </a:lnTo>
                      <a:lnTo>
                        <a:pt x="33382" y="5778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7" name="Google Shape;2898;p62">
                  <a:extLst>
                    <a:ext uri="{FF2B5EF4-FFF2-40B4-BE49-F238E27FC236}">
                      <a16:creationId xmlns:a16="http://schemas.microsoft.com/office/drawing/2014/main" id="{D1BD6774-68C9-C4FC-7CCA-4DB69E127725}"/>
                    </a:ext>
                  </a:extLst>
                </p:cNvPr>
                <p:cNvSpPr/>
                <p:nvPr/>
              </p:nvSpPr>
              <p:spPr>
                <a:xfrm>
                  <a:off x="3992975" y="2167825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close/>
                    </a:path>
                  </a:pathLst>
                </a:custGeom>
                <a:solidFill>
                  <a:srgbClr val="25424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8" name="Google Shape;2899;p62">
                  <a:extLst>
                    <a:ext uri="{FF2B5EF4-FFF2-40B4-BE49-F238E27FC236}">
                      <a16:creationId xmlns:a16="http://schemas.microsoft.com/office/drawing/2014/main" id="{6F87C583-B8C8-E6A6-8D9D-E964D01CD725}"/>
                    </a:ext>
                  </a:extLst>
                </p:cNvPr>
                <p:cNvSpPr/>
                <p:nvPr/>
              </p:nvSpPr>
              <p:spPr>
                <a:xfrm>
                  <a:off x="3944450" y="2147025"/>
                  <a:ext cx="14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" h="1" extrusionOk="0">
                      <a:moveTo>
                        <a:pt x="56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97C8A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9" name="Google Shape;2900;p62">
                  <a:extLst>
                    <a:ext uri="{FF2B5EF4-FFF2-40B4-BE49-F238E27FC236}">
                      <a16:creationId xmlns:a16="http://schemas.microsoft.com/office/drawing/2014/main" id="{DEA8AE6F-D6C0-76CA-4745-24CB1A0AEDB4}"/>
                    </a:ext>
                  </a:extLst>
                </p:cNvPr>
                <p:cNvSpPr/>
                <p:nvPr/>
              </p:nvSpPr>
              <p:spPr>
                <a:xfrm>
                  <a:off x="3992975" y="2167825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close/>
                    </a:path>
                  </a:pathLst>
                </a:custGeom>
                <a:solidFill>
                  <a:srgbClr val="97C8A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0" name="Google Shape;2901;p62">
                  <a:extLst>
                    <a:ext uri="{FF2B5EF4-FFF2-40B4-BE49-F238E27FC236}">
                      <a16:creationId xmlns:a16="http://schemas.microsoft.com/office/drawing/2014/main" id="{632E5AF9-A8C0-5773-FA07-F62237D9202F}"/>
                    </a:ext>
                  </a:extLst>
                </p:cNvPr>
                <p:cNvSpPr/>
                <p:nvPr/>
              </p:nvSpPr>
              <p:spPr>
                <a:xfrm>
                  <a:off x="4239725" y="2167825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close/>
                    </a:path>
                  </a:pathLst>
                </a:custGeom>
                <a:solidFill>
                  <a:srgbClr val="25424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1" name="Google Shape;2902;p62">
                  <a:extLst>
                    <a:ext uri="{FF2B5EF4-FFF2-40B4-BE49-F238E27FC236}">
                      <a16:creationId xmlns:a16="http://schemas.microsoft.com/office/drawing/2014/main" id="{2C11157B-C89E-E318-BA69-0DDEB912D3B9}"/>
                    </a:ext>
                  </a:extLst>
                </p:cNvPr>
                <p:cNvSpPr/>
                <p:nvPr/>
              </p:nvSpPr>
              <p:spPr>
                <a:xfrm>
                  <a:off x="4191200" y="2147025"/>
                  <a:ext cx="14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" h="1" extrusionOk="0">
                      <a:moveTo>
                        <a:pt x="56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97C8A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" name="Google Shape;2903;p62">
                  <a:extLst>
                    <a:ext uri="{FF2B5EF4-FFF2-40B4-BE49-F238E27FC236}">
                      <a16:creationId xmlns:a16="http://schemas.microsoft.com/office/drawing/2014/main" id="{C09B6AD4-B587-C96F-9F91-EA309EA04F88}"/>
                    </a:ext>
                  </a:extLst>
                </p:cNvPr>
                <p:cNvSpPr/>
                <p:nvPr/>
              </p:nvSpPr>
              <p:spPr>
                <a:xfrm>
                  <a:off x="4239725" y="2167825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close/>
                    </a:path>
                  </a:pathLst>
                </a:custGeom>
                <a:solidFill>
                  <a:srgbClr val="97C8A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3" name="Google Shape;2904;p62">
                  <a:extLst>
                    <a:ext uri="{FF2B5EF4-FFF2-40B4-BE49-F238E27FC236}">
                      <a16:creationId xmlns:a16="http://schemas.microsoft.com/office/drawing/2014/main" id="{34161A08-0D75-6975-DE17-1E4484F11D86}"/>
                    </a:ext>
                  </a:extLst>
                </p:cNvPr>
                <p:cNvSpPr/>
                <p:nvPr/>
              </p:nvSpPr>
              <p:spPr>
                <a:xfrm>
                  <a:off x="4485100" y="2167825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close/>
                    </a:path>
                  </a:pathLst>
                </a:custGeom>
                <a:solidFill>
                  <a:srgbClr val="25424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" name="Google Shape;2905;p62">
                  <a:extLst>
                    <a:ext uri="{FF2B5EF4-FFF2-40B4-BE49-F238E27FC236}">
                      <a16:creationId xmlns:a16="http://schemas.microsoft.com/office/drawing/2014/main" id="{537CBCD1-821C-687D-3BFB-DCDAB0CD77E5}"/>
                    </a:ext>
                  </a:extLst>
                </p:cNvPr>
                <p:cNvSpPr/>
                <p:nvPr/>
              </p:nvSpPr>
              <p:spPr>
                <a:xfrm>
                  <a:off x="4436575" y="2147025"/>
                  <a:ext cx="14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" h="1" extrusionOk="0">
                      <a:moveTo>
                        <a:pt x="56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97C8A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5" name="Google Shape;2906;p62">
                  <a:extLst>
                    <a:ext uri="{FF2B5EF4-FFF2-40B4-BE49-F238E27FC236}">
                      <a16:creationId xmlns:a16="http://schemas.microsoft.com/office/drawing/2014/main" id="{6D92DAED-47A2-E6C7-C0DA-877177257676}"/>
                    </a:ext>
                  </a:extLst>
                </p:cNvPr>
                <p:cNvSpPr/>
                <p:nvPr/>
              </p:nvSpPr>
              <p:spPr>
                <a:xfrm>
                  <a:off x="4485100" y="2167825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close/>
                    </a:path>
                  </a:pathLst>
                </a:custGeom>
                <a:solidFill>
                  <a:srgbClr val="97C8A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5549645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oogle Shape;2689;p62">
            <a:extLst>
              <a:ext uri="{FF2B5EF4-FFF2-40B4-BE49-F238E27FC236}">
                <a16:creationId xmlns:a16="http://schemas.microsoft.com/office/drawing/2014/main" id="{665BB100-9C15-2400-236E-BC0F4BC74B7B}"/>
              </a:ext>
            </a:extLst>
          </p:cNvPr>
          <p:cNvGrpSpPr/>
          <p:nvPr/>
        </p:nvGrpSpPr>
        <p:grpSpPr>
          <a:xfrm rot="16200000">
            <a:off x="1127750" y="1840834"/>
            <a:ext cx="2026369" cy="1461832"/>
            <a:chOff x="4571973" y="1401544"/>
            <a:chExt cx="2203293" cy="1589466"/>
          </a:xfrm>
        </p:grpSpPr>
        <p:sp>
          <p:nvSpPr>
            <p:cNvPr id="4" name="Google Shape;2690;p62">
              <a:extLst>
                <a:ext uri="{FF2B5EF4-FFF2-40B4-BE49-F238E27FC236}">
                  <a16:creationId xmlns:a16="http://schemas.microsoft.com/office/drawing/2014/main" id="{5222F7B3-363E-91C7-7EFC-D1B8D4815466}"/>
                </a:ext>
              </a:extLst>
            </p:cNvPr>
            <p:cNvSpPr/>
            <p:nvPr/>
          </p:nvSpPr>
          <p:spPr>
            <a:xfrm>
              <a:off x="4571973" y="1401544"/>
              <a:ext cx="2203293" cy="1589466"/>
            </a:xfrm>
            <a:custGeom>
              <a:avLst/>
              <a:gdLst/>
              <a:ahLst/>
              <a:cxnLst/>
              <a:rect l="l" t="t" r="r" b="b"/>
              <a:pathLst>
                <a:path w="123089" h="88797" extrusionOk="0">
                  <a:moveTo>
                    <a:pt x="22917" y="0"/>
                  </a:moveTo>
                  <a:cubicBezTo>
                    <a:pt x="10208" y="0"/>
                    <a:pt x="1" y="10241"/>
                    <a:pt x="1" y="22916"/>
                  </a:cubicBezTo>
                  <a:lnTo>
                    <a:pt x="1" y="65847"/>
                  </a:lnTo>
                  <a:cubicBezTo>
                    <a:pt x="1" y="78556"/>
                    <a:pt x="10208" y="88797"/>
                    <a:pt x="22917" y="88797"/>
                  </a:cubicBezTo>
                  <a:lnTo>
                    <a:pt x="100172" y="88797"/>
                  </a:lnTo>
                  <a:cubicBezTo>
                    <a:pt x="112881" y="88797"/>
                    <a:pt x="123089" y="78556"/>
                    <a:pt x="123089" y="65847"/>
                  </a:cubicBezTo>
                  <a:lnTo>
                    <a:pt x="123089" y="22916"/>
                  </a:lnTo>
                  <a:cubicBezTo>
                    <a:pt x="123089" y="10241"/>
                    <a:pt x="112881" y="0"/>
                    <a:pt x="1001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2691;p62">
              <a:extLst>
                <a:ext uri="{FF2B5EF4-FFF2-40B4-BE49-F238E27FC236}">
                  <a16:creationId xmlns:a16="http://schemas.microsoft.com/office/drawing/2014/main" id="{20228DBF-D099-A780-1B0F-A2F840B5B9E7}"/>
                </a:ext>
              </a:extLst>
            </p:cNvPr>
            <p:cNvSpPr/>
            <p:nvPr/>
          </p:nvSpPr>
          <p:spPr>
            <a:xfrm>
              <a:off x="4683633" y="1513186"/>
              <a:ext cx="1979973" cy="1365573"/>
            </a:xfrm>
            <a:custGeom>
              <a:avLst/>
              <a:gdLst/>
              <a:ahLst/>
              <a:cxnLst/>
              <a:rect l="l" t="t" r="r" b="b"/>
              <a:pathLst>
                <a:path w="110613" h="76289" extrusionOk="0">
                  <a:moveTo>
                    <a:pt x="16679" y="1"/>
                  </a:moveTo>
                  <a:cubicBezTo>
                    <a:pt x="7439" y="1"/>
                    <a:pt x="1" y="7440"/>
                    <a:pt x="1" y="16679"/>
                  </a:cubicBezTo>
                  <a:lnTo>
                    <a:pt x="1" y="59610"/>
                  </a:lnTo>
                  <a:cubicBezTo>
                    <a:pt x="1" y="68850"/>
                    <a:pt x="7439" y="76289"/>
                    <a:pt x="16679" y="76289"/>
                  </a:cubicBezTo>
                  <a:lnTo>
                    <a:pt x="93934" y="76289"/>
                  </a:lnTo>
                  <a:cubicBezTo>
                    <a:pt x="103174" y="76289"/>
                    <a:pt x="110613" y="68850"/>
                    <a:pt x="110613" y="59610"/>
                  </a:cubicBezTo>
                  <a:lnTo>
                    <a:pt x="110613" y="16679"/>
                  </a:lnTo>
                  <a:cubicBezTo>
                    <a:pt x="110613" y="7440"/>
                    <a:pt x="103174" y="1"/>
                    <a:pt x="939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2692;p62">
              <a:extLst>
                <a:ext uri="{FF2B5EF4-FFF2-40B4-BE49-F238E27FC236}">
                  <a16:creationId xmlns:a16="http://schemas.microsoft.com/office/drawing/2014/main" id="{F35BD4CE-3F2E-2D4E-7D5D-002F23EB6406}"/>
                </a:ext>
              </a:extLst>
            </p:cNvPr>
            <p:cNvSpPr/>
            <p:nvPr/>
          </p:nvSpPr>
          <p:spPr>
            <a:xfrm>
              <a:off x="4683633" y="1513794"/>
              <a:ext cx="1384672" cy="1364964"/>
            </a:xfrm>
            <a:custGeom>
              <a:avLst/>
              <a:gdLst/>
              <a:ahLst/>
              <a:cxnLst/>
              <a:rect l="l" t="t" r="r" b="b"/>
              <a:pathLst>
                <a:path w="77356" h="76255" fill="none" extrusionOk="0">
                  <a:moveTo>
                    <a:pt x="77356" y="76255"/>
                  </a:moveTo>
                  <a:lnTo>
                    <a:pt x="16679" y="76255"/>
                  </a:lnTo>
                  <a:cubicBezTo>
                    <a:pt x="7473" y="76255"/>
                    <a:pt x="1" y="68816"/>
                    <a:pt x="1" y="59576"/>
                  </a:cubicBezTo>
                  <a:lnTo>
                    <a:pt x="1" y="16679"/>
                  </a:lnTo>
                  <a:cubicBezTo>
                    <a:pt x="1" y="7439"/>
                    <a:pt x="7473" y="0"/>
                    <a:pt x="16679" y="0"/>
                  </a:cubicBez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2693;p62">
              <a:extLst>
                <a:ext uri="{FF2B5EF4-FFF2-40B4-BE49-F238E27FC236}">
                  <a16:creationId xmlns:a16="http://schemas.microsoft.com/office/drawing/2014/main" id="{4BDCBAF4-9F14-403D-259E-6B1DF8A5356D}"/>
                </a:ext>
              </a:extLst>
            </p:cNvPr>
            <p:cNvSpPr/>
            <p:nvPr/>
          </p:nvSpPr>
          <p:spPr>
            <a:xfrm>
              <a:off x="5882002" y="1698737"/>
              <a:ext cx="759515" cy="740559"/>
            </a:xfrm>
            <a:custGeom>
              <a:avLst/>
              <a:gdLst/>
              <a:ahLst/>
              <a:cxnLst/>
              <a:rect l="l" t="t" r="r" b="b"/>
              <a:pathLst>
                <a:path w="42431" h="41372" extrusionOk="0">
                  <a:moveTo>
                    <a:pt x="8363" y="0"/>
                  </a:moveTo>
                  <a:cubicBezTo>
                    <a:pt x="6840" y="0"/>
                    <a:pt x="5321" y="592"/>
                    <a:pt x="4170" y="1777"/>
                  </a:cubicBezTo>
                  <a:lnTo>
                    <a:pt x="0" y="5980"/>
                  </a:lnTo>
                  <a:lnTo>
                    <a:pt x="1802" y="7748"/>
                  </a:lnTo>
                  <a:lnTo>
                    <a:pt x="4670" y="4846"/>
                  </a:lnTo>
                  <a:lnTo>
                    <a:pt x="37060" y="36702"/>
                  </a:lnTo>
                  <a:lnTo>
                    <a:pt x="34192" y="39604"/>
                  </a:lnTo>
                  <a:lnTo>
                    <a:pt x="35993" y="41372"/>
                  </a:lnTo>
                  <a:lnTo>
                    <a:pt x="40162" y="37136"/>
                  </a:lnTo>
                  <a:cubicBezTo>
                    <a:pt x="42431" y="34834"/>
                    <a:pt x="42397" y="31098"/>
                    <a:pt x="40096" y="28830"/>
                  </a:cubicBezTo>
                  <a:lnTo>
                    <a:pt x="12476" y="1677"/>
                  </a:lnTo>
                  <a:cubicBezTo>
                    <a:pt x="11325" y="559"/>
                    <a:pt x="9843" y="0"/>
                    <a:pt x="836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694;p62">
              <a:extLst>
                <a:ext uri="{FF2B5EF4-FFF2-40B4-BE49-F238E27FC236}">
                  <a16:creationId xmlns:a16="http://schemas.microsoft.com/office/drawing/2014/main" id="{4AF35ED9-3466-8C75-6970-2EA2783E0F65}"/>
                </a:ext>
              </a:extLst>
            </p:cNvPr>
            <p:cNvSpPr/>
            <p:nvPr/>
          </p:nvSpPr>
          <p:spPr>
            <a:xfrm>
              <a:off x="5607936" y="1770087"/>
              <a:ext cx="956558" cy="949255"/>
            </a:xfrm>
            <a:custGeom>
              <a:avLst/>
              <a:gdLst/>
              <a:ahLst/>
              <a:cxnLst/>
              <a:rect l="l" t="t" r="r" b="b"/>
              <a:pathLst>
                <a:path w="53439" h="53031" extrusionOk="0">
                  <a:moveTo>
                    <a:pt x="21787" y="1"/>
                  </a:moveTo>
                  <a:cubicBezTo>
                    <a:pt x="21179" y="1"/>
                    <a:pt x="20574" y="234"/>
                    <a:pt x="20115" y="693"/>
                  </a:cubicBezTo>
                  <a:lnTo>
                    <a:pt x="1" y="21141"/>
                  </a:lnTo>
                  <a:lnTo>
                    <a:pt x="32390" y="53030"/>
                  </a:lnTo>
                  <a:lnTo>
                    <a:pt x="52505" y="32582"/>
                  </a:lnTo>
                  <a:cubicBezTo>
                    <a:pt x="53439" y="31682"/>
                    <a:pt x="53405" y="30181"/>
                    <a:pt x="52471" y="29247"/>
                  </a:cubicBezTo>
                  <a:lnTo>
                    <a:pt x="23417" y="660"/>
                  </a:lnTo>
                  <a:cubicBezTo>
                    <a:pt x="22959" y="218"/>
                    <a:pt x="22372" y="1"/>
                    <a:pt x="217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695;p62">
              <a:extLst>
                <a:ext uri="{FF2B5EF4-FFF2-40B4-BE49-F238E27FC236}">
                  <a16:creationId xmlns:a16="http://schemas.microsoft.com/office/drawing/2014/main" id="{EC055D6D-FD8F-6BA2-9F35-BE2547A1A5A5}"/>
                </a:ext>
              </a:extLst>
            </p:cNvPr>
            <p:cNvSpPr/>
            <p:nvPr/>
          </p:nvSpPr>
          <p:spPr>
            <a:xfrm>
              <a:off x="5802580" y="1836818"/>
              <a:ext cx="691459" cy="684281"/>
            </a:xfrm>
            <a:custGeom>
              <a:avLst/>
              <a:gdLst/>
              <a:ahLst/>
              <a:cxnLst/>
              <a:rect l="l" t="t" r="r" b="b"/>
              <a:pathLst>
                <a:path w="38629" h="38228" extrusionOk="0">
                  <a:moveTo>
                    <a:pt x="6239" y="0"/>
                  </a:moveTo>
                  <a:lnTo>
                    <a:pt x="1" y="6338"/>
                  </a:lnTo>
                  <a:lnTo>
                    <a:pt x="32391" y="38228"/>
                  </a:lnTo>
                  <a:lnTo>
                    <a:pt x="38629" y="31890"/>
                  </a:lnTo>
                  <a:lnTo>
                    <a:pt x="6239" y="0"/>
                  </a:lnTo>
                  <a:close/>
                </a:path>
              </a:pathLst>
            </a:custGeom>
            <a:solidFill>
              <a:srgbClr val="E38C45">
                <a:alpha val="32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696;p62">
              <a:extLst>
                <a:ext uri="{FF2B5EF4-FFF2-40B4-BE49-F238E27FC236}">
                  <a16:creationId xmlns:a16="http://schemas.microsoft.com/office/drawing/2014/main" id="{DFB7A4D0-CE4C-9F79-69C0-A1BC15966721}"/>
                </a:ext>
              </a:extLst>
            </p:cNvPr>
            <p:cNvSpPr/>
            <p:nvPr/>
          </p:nvSpPr>
          <p:spPr>
            <a:xfrm>
              <a:off x="5705866" y="2004004"/>
              <a:ext cx="623976" cy="615026"/>
            </a:xfrm>
            <a:custGeom>
              <a:avLst/>
              <a:gdLst/>
              <a:ahLst/>
              <a:cxnLst/>
              <a:rect l="l" t="t" r="r" b="b"/>
              <a:pathLst>
                <a:path w="34859" h="34359" extrusionOk="0">
                  <a:moveTo>
                    <a:pt x="2469" y="1"/>
                  </a:moveTo>
                  <a:lnTo>
                    <a:pt x="0" y="2469"/>
                  </a:lnTo>
                  <a:lnTo>
                    <a:pt x="32390" y="34358"/>
                  </a:lnTo>
                  <a:lnTo>
                    <a:pt x="34858" y="31890"/>
                  </a:lnTo>
                  <a:lnTo>
                    <a:pt x="2469" y="1"/>
                  </a:lnTo>
                  <a:close/>
                </a:path>
              </a:pathLst>
            </a:custGeom>
            <a:solidFill>
              <a:srgbClr val="E38C45">
                <a:alpha val="32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2697;p62">
              <a:extLst>
                <a:ext uri="{FF2B5EF4-FFF2-40B4-BE49-F238E27FC236}">
                  <a16:creationId xmlns:a16="http://schemas.microsoft.com/office/drawing/2014/main" id="{BC87A2D2-6E1E-588E-ED3C-A439422B3F74}"/>
                </a:ext>
              </a:extLst>
            </p:cNvPr>
            <p:cNvSpPr/>
            <p:nvPr/>
          </p:nvSpPr>
          <p:spPr>
            <a:xfrm>
              <a:off x="6021121" y="2440352"/>
              <a:ext cx="97949" cy="37894"/>
            </a:xfrm>
            <a:custGeom>
              <a:avLst/>
              <a:gdLst/>
              <a:ahLst/>
              <a:cxnLst/>
              <a:rect l="l" t="t" r="r" b="b"/>
              <a:pathLst>
                <a:path w="5472" h="2117" extrusionOk="0">
                  <a:moveTo>
                    <a:pt x="919" y="0"/>
                  </a:moveTo>
                  <a:cubicBezTo>
                    <a:pt x="440" y="0"/>
                    <a:pt x="65" y="380"/>
                    <a:pt x="34" y="875"/>
                  </a:cubicBezTo>
                  <a:cubicBezTo>
                    <a:pt x="1" y="1375"/>
                    <a:pt x="368" y="1809"/>
                    <a:pt x="901" y="1876"/>
                  </a:cubicBezTo>
                  <a:lnTo>
                    <a:pt x="4437" y="2109"/>
                  </a:lnTo>
                  <a:cubicBezTo>
                    <a:pt x="4474" y="2114"/>
                    <a:pt x="4511" y="2116"/>
                    <a:pt x="4547" y="2116"/>
                  </a:cubicBezTo>
                  <a:cubicBezTo>
                    <a:pt x="5004" y="2116"/>
                    <a:pt x="5407" y="1739"/>
                    <a:pt x="5438" y="1275"/>
                  </a:cubicBezTo>
                  <a:cubicBezTo>
                    <a:pt x="5471" y="741"/>
                    <a:pt x="5104" y="308"/>
                    <a:pt x="4571" y="274"/>
                  </a:cubicBezTo>
                  <a:lnTo>
                    <a:pt x="1035" y="8"/>
                  </a:lnTo>
                  <a:cubicBezTo>
                    <a:pt x="996" y="3"/>
                    <a:pt x="957" y="0"/>
                    <a:pt x="9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698;p62">
              <a:extLst>
                <a:ext uri="{FF2B5EF4-FFF2-40B4-BE49-F238E27FC236}">
                  <a16:creationId xmlns:a16="http://schemas.microsoft.com/office/drawing/2014/main" id="{A6E5042D-F7F6-FDE6-BE94-AEF9F3F50A48}"/>
                </a:ext>
              </a:extLst>
            </p:cNvPr>
            <p:cNvSpPr/>
            <p:nvPr/>
          </p:nvSpPr>
          <p:spPr>
            <a:xfrm>
              <a:off x="6384151" y="2272558"/>
              <a:ext cx="43604" cy="96427"/>
            </a:xfrm>
            <a:custGeom>
              <a:avLst/>
              <a:gdLst/>
              <a:ahLst/>
              <a:cxnLst/>
              <a:rect l="l" t="t" r="r" b="b"/>
              <a:pathLst>
                <a:path w="2436" h="5387" extrusionOk="0">
                  <a:moveTo>
                    <a:pt x="1451" y="0"/>
                  </a:moveTo>
                  <a:cubicBezTo>
                    <a:pt x="997" y="0"/>
                    <a:pt x="596" y="348"/>
                    <a:pt x="535" y="809"/>
                  </a:cubicBezTo>
                  <a:lnTo>
                    <a:pt x="68" y="4345"/>
                  </a:lnTo>
                  <a:cubicBezTo>
                    <a:pt x="1" y="4845"/>
                    <a:pt x="368" y="5312"/>
                    <a:pt x="901" y="5379"/>
                  </a:cubicBezTo>
                  <a:cubicBezTo>
                    <a:pt x="941" y="5384"/>
                    <a:pt x="980" y="5387"/>
                    <a:pt x="1019" y="5387"/>
                  </a:cubicBezTo>
                  <a:cubicBezTo>
                    <a:pt x="1473" y="5387"/>
                    <a:pt x="1874" y="5039"/>
                    <a:pt x="1936" y="4578"/>
                  </a:cubicBezTo>
                  <a:lnTo>
                    <a:pt x="2369" y="1042"/>
                  </a:lnTo>
                  <a:cubicBezTo>
                    <a:pt x="2436" y="542"/>
                    <a:pt x="2069" y="75"/>
                    <a:pt x="1569" y="8"/>
                  </a:cubicBezTo>
                  <a:cubicBezTo>
                    <a:pt x="1529" y="3"/>
                    <a:pt x="1490" y="0"/>
                    <a:pt x="14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699;p62">
              <a:extLst>
                <a:ext uri="{FF2B5EF4-FFF2-40B4-BE49-F238E27FC236}">
                  <a16:creationId xmlns:a16="http://schemas.microsoft.com/office/drawing/2014/main" id="{C3DF552E-83A1-3B23-CE91-FF93F6F543BF}"/>
                </a:ext>
              </a:extLst>
            </p:cNvPr>
            <p:cNvSpPr/>
            <p:nvPr/>
          </p:nvSpPr>
          <p:spPr>
            <a:xfrm>
              <a:off x="6096964" y="2237474"/>
              <a:ext cx="78223" cy="82644"/>
            </a:xfrm>
            <a:custGeom>
              <a:avLst/>
              <a:gdLst/>
              <a:ahLst/>
              <a:cxnLst/>
              <a:rect l="l" t="t" r="r" b="b"/>
              <a:pathLst>
                <a:path w="4370" h="4617" extrusionOk="0">
                  <a:moveTo>
                    <a:pt x="3311" y="1"/>
                  </a:moveTo>
                  <a:cubicBezTo>
                    <a:pt x="3048" y="1"/>
                    <a:pt x="2789" y="110"/>
                    <a:pt x="2602" y="334"/>
                  </a:cubicBezTo>
                  <a:lnTo>
                    <a:pt x="334" y="3102"/>
                  </a:lnTo>
                  <a:cubicBezTo>
                    <a:pt x="0" y="3469"/>
                    <a:pt x="67" y="4070"/>
                    <a:pt x="467" y="4403"/>
                  </a:cubicBezTo>
                  <a:cubicBezTo>
                    <a:pt x="640" y="4548"/>
                    <a:pt x="850" y="4617"/>
                    <a:pt x="1058" y="4617"/>
                  </a:cubicBezTo>
                  <a:cubicBezTo>
                    <a:pt x="1330" y="4617"/>
                    <a:pt x="1598" y="4497"/>
                    <a:pt x="1768" y="4270"/>
                  </a:cubicBezTo>
                  <a:lnTo>
                    <a:pt x="4036" y="1535"/>
                  </a:lnTo>
                  <a:cubicBezTo>
                    <a:pt x="4370" y="1134"/>
                    <a:pt x="4303" y="534"/>
                    <a:pt x="3903" y="200"/>
                  </a:cubicBezTo>
                  <a:cubicBezTo>
                    <a:pt x="3727" y="68"/>
                    <a:pt x="3518" y="1"/>
                    <a:pt x="3311" y="1"/>
                  </a:cubicBezTo>
                  <a:close/>
                </a:path>
              </a:pathLst>
            </a:custGeom>
            <a:solidFill>
              <a:srgbClr val="E38C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700;p62">
              <a:extLst>
                <a:ext uri="{FF2B5EF4-FFF2-40B4-BE49-F238E27FC236}">
                  <a16:creationId xmlns:a16="http://schemas.microsoft.com/office/drawing/2014/main" id="{006813F0-4BE2-D1B4-3D8F-567454D3B555}"/>
                </a:ext>
              </a:extLst>
            </p:cNvPr>
            <p:cNvSpPr/>
            <p:nvPr/>
          </p:nvSpPr>
          <p:spPr>
            <a:xfrm>
              <a:off x="5732126" y="2098587"/>
              <a:ext cx="60323" cy="93277"/>
            </a:xfrm>
            <a:custGeom>
              <a:avLst/>
              <a:gdLst/>
              <a:ahLst/>
              <a:cxnLst/>
              <a:rect l="l" t="t" r="r" b="b"/>
              <a:pathLst>
                <a:path w="3370" h="5211" extrusionOk="0">
                  <a:moveTo>
                    <a:pt x="1043" y="0"/>
                  </a:moveTo>
                  <a:cubicBezTo>
                    <a:pt x="940" y="0"/>
                    <a:pt x="836" y="18"/>
                    <a:pt x="735" y="54"/>
                  </a:cubicBezTo>
                  <a:cubicBezTo>
                    <a:pt x="234" y="254"/>
                    <a:pt x="1" y="788"/>
                    <a:pt x="168" y="1255"/>
                  </a:cubicBezTo>
                  <a:lnTo>
                    <a:pt x="1435" y="4590"/>
                  </a:lnTo>
                  <a:cubicBezTo>
                    <a:pt x="1566" y="4982"/>
                    <a:pt x="1922" y="5211"/>
                    <a:pt x="2311" y="5211"/>
                  </a:cubicBezTo>
                  <a:cubicBezTo>
                    <a:pt x="2418" y="5211"/>
                    <a:pt x="2528" y="5193"/>
                    <a:pt x="2636" y="5157"/>
                  </a:cubicBezTo>
                  <a:cubicBezTo>
                    <a:pt x="3103" y="4957"/>
                    <a:pt x="3370" y="4423"/>
                    <a:pt x="3170" y="3956"/>
                  </a:cubicBezTo>
                  <a:lnTo>
                    <a:pt x="1936" y="621"/>
                  </a:lnTo>
                  <a:cubicBezTo>
                    <a:pt x="1779" y="229"/>
                    <a:pt x="1417" y="0"/>
                    <a:pt x="1043" y="0"/>
                  </a:cubicBezTo>
                  <a:close/>
                </a:path>
              </a:pathLst>
            </a:custGeom>
            <a:solidFill>
              <a:srgbClr val="8130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2701;p62">
              <a:extLst>
                <a:ext uri="{FF2B5EF4-FFF2-40B4-BE49-F238E27FC236}">
                  <a16:creationId xmlns:a16="http://schemas.microsoft.com/office/drawing/2014/main" id="{00CCA086-9EC2-9738-6898-BEDA78133D4E}"/>
                </a:ext>
              </a:extLst>
            </p:cNvPr>
            <p:cNvSpPr/>
            <p:nvPr/>
          </p:nvSpPr>
          <p:spPr>
            <a:xfrm>
              <a:off x="5873643" y="2019452"/>
              <a:ext cx="83611" cy="77346"/>
            </a:xfrm>
            <a:custGeom>
              <a:avLst/>
              <a:gdLst/>
              <a:ahLst/>
              <a:cxnLst/>
              <a:rect l="l" t="t" r="r" b="b"/>
              <a:pathLst>
                <a:path w="4671" h="4321" extrusionOk="0">
                  <a:moveTo>
                    <a:pt x="3650" y="0"/>
                  </a:moveTo>
                  <a:cubicBezTo>
                    <a:pt x="3409" y="0"/>
                    <a:pt x="3165" y="92"/>
                    <a:pt x="2969" y="272"/>
                  </a:cubicBezTo>
                  <a:lnTo>
                    <a:pt x="401" y="2707"/>
                  </a:lnTo>
                  <a:cubicBezTo>
                    <a:pt x="34" y="3040"/>
                    <a:pt x="0" y="3641"/>
                    <a:pt x="367" y="4041"/>
                  </a:cubicBezTo>
                  <a:cubicBezTo>
                    <a:pt x="538" y="4229"/>
                    <a:pt x="779" y="4321"/>
                    <a:pt x="1027" y="4321"/>
                  </a:cubicBezTo>
                  <a:cubicBezTo>
                    <a:pt x="1263" y="4321"/>
                    <a:pt x="1506" y="4237"/>
                    <a:pt x="1702" y="4074"/>
                  </a:cubicBezTo>
                  <a:lnTo>
                    <a:pt x="4270" y="1639"/>
                  </a:lnTo>
                  <a:cubicBezTo>
                    <a:pt x="4670" y="1272"/>
                    <a:pt x="4670" y="672"/>
                    <a:pt x="4337" y="305"/>
                  </a:cubicBezTo>
                  <a:cubicBezTo>
                    <a:pt x="4149" y="101"/>
                    <a:pt x="3901" y="0"/>
                    <a:pt x="3650" y="0"/>
                  </a:cubicBezTo>
                  <a:close/>
                </a:path>
              </a:pathLst>
            </a:custGeom>
            <a:solidFill>
              <a:srgbClr val="E38C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702;p62">
              <a:extLst>
                <a:ext uri="{FF2B5EF4-FFF2-40B4-BE49-F238E27FC236}">
                  <a16:creationId xmlns:a16="http://schemas.microsoft.com/office/drawing/2014/main" id="{83611729-854B-2F7F-DAA2-321918B6A770}"/>
                </a:ext>
              </a:extLst>
            </p:cNvPr>
            <p:cNvSpPr/>
            <p:nvPr/>
          </p:nvSpPr>
          <p:spPr>
            <a:xfrm>
              <a:off x="5882593" y="2239854"/>
              <a:ext cx="36444" cy="36444"/>
            </a:xfrm>
            <a:custGeom>
              <a:avLst/>
              <a:gdLst/>
              <a:ahLst/>
              <a:cxnLst/>
              <a:rect l="l" t="t" r="r" b="b"/>
              <a:pathLst>
                <a:path w="2036" h="2036" extrusionOk="0">
                  <a:moveTo>
                    <a:pt x="2002" y="1"/>
                  </a:moveTo>
                  <a:lnTo>
                    <a:pt x="1" y="34"/>
                  </a:lnTo>
                  <a:lnTo>
                    <a:pt x="1" y="2035"/>
                  </a:lnTo>
                  <a:lnTo>
                    <a:pt x="2036" y="2002"/>
                  </a:lnTo>
                  <a:lnTo>
                    <a:pt x="2002" y="1"/>
                  </a:lnTo>
                  <a:close/>
                </a:path>
              </a:pathLst>
            </a:custGeom>
            <a:solidFill>
              <a:srgbClr val="7D94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703;p62">
              <a:extLst>
                <a:ext uri="{FF2B5EF4-FFF2-40B4-BE49-F238E27FC236}">
                  <a16:creationId xmlns:a16="http://schemas.microsoft.com/office/drawing/2014/main" id="{701D20D1-F6DC-0727-3384-7148C102C977}"/>
                </a:ext>
              </a:extLst>
            </p:cNvPr>
            <p:cNvSpPr/>
            <p:nvPr/>
          </p:nvSpPr>
          <p:spPr>
            <a:xfrm>
              <a:off x="5991264" y="1912052"/>
              <a:ext cx="36444" cy="36444"/>
            </a:xfrm>
            <a:custGeom>
              <a:avLst/>
              <a:gdLst/>
              <a:ahLst/>
              <a:cxnLst/>
              <a:rect l="l" t="t" r="r" b="b"/>
              <a:pathLst>
                <a:path w="2036" h="2036" extrusionOk="0">
                  <a:moveTo>
                    <a:pt x="2002" y="0"/>
                  </a:moveTo>
                  <a:lnTo>
                    <a:pt x="1" y="34"/>
                  </a:lnTo>
                  <a:lnTo>
                    <a:pt x="34" y="2035"/>
                  </a:lnTo>
                  <a:lnTo>
                    <a:pt x="2036" y="2002"/>
                  </a:lnTo>
                  <a:lnTo>
                    <a:pt x="200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704;p62">
              <a:extLst>
                <a:ext uri="{FF2B5EF4-FFF2-40B4-BE49-F238E27FC236}">
                  <a16:creationId xmlns:a16="http://schemas.microsoft.com/office/drawing/2014/main" id="{C42E78B7-A808-CE9E-26D0-C6938CD0ED4B}"/>
                </a:ext>
              </a:extLst>
            </p:cNvPr>
            <p:cNvSpPr/>
            <p:nvPr/>
          </p:nvSpPr>
          <p:spPr>
            <a:xfrm>
              <a:off x="6306537" y="2211787"/>
              <a:ext cx="36444" cy="36444"/>
            </a:xfrm>
            <a:custGeom>
              <a:avLst/>
              <a:gdLst/>
              <a:ahLst/>
              <a:cxnLst/>
              <a:rect l="l" t="t" r="r" b="b"/>
              <a:pathLst>
                <a:path w="2036" h="2036" extrusionOk="0">
                  <a:moveTo>
                    <a:pt x="2035" y="1"/>
                  </a:moveTo>
                  <a:lnTo>
                    <a:pt x="0" y="34"/>
                  </a:lnTo>
                  <a:lnTo>
                    <a:pt x="34" y="2036"/>
                  </a:lnTo>
                  <a:lnTo>
                    <a:pt x="2035" y="2002"/>
                  </a:lnTo>
                  <a:lnTo>
                    <a:pt x="203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705;p62">
              <a:extLst>
                <a:ext uri="{FF2B5EF4-FFF2-40B4-BE49-F238E27FC236}">
                  <a16:creationId xmlns:a16="http://schemas.microsoft.com/office/drawing/2014/main" id="{381A9210-B5FC-6A72-717E-D69FFF783048}"/>
                </a:ext>
              </a:extLst>
            </p:cNvPr>
            <p:cNvSpPr/>
            <p:nvPr/>
          </p:nvSpPr>
          <p:spPr>
            <a:xfrm>
              <a:off x="6188307" y="2515120"/>
              <a:ext cx="36444" cy="35836"/>
            </a:xfrm>
            <a:custGeom>
              <a:avLst/>
              <a:gdLst/>
              <a:ahLst/>
              <a:cxnLst/>
              <a:rect l="l" t="t" r="r" b="b"/>
              <a:pathLst>
                <a:path w="2036" h="2002" extrusionOk="0">
                  <a:moveTo>
                    <a:pt x="1" y="0"/>
                  </a:moveTo>
                  <a:lnTo>
                    <a:pt x="34" y="2002"/>
                  </a:lnTo>
                  <a:lnTo>
                    <a:pt x="2035" y="2002"/>
                  </a:lnTo>
                  <a:lnTo>
                    <a:pt x="200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706;p62">
              <a:extLst>
                <a:ext uri="{FF2B5EF4-FFF2-40B4-BE49-F238E27FC236}">
                  <a16:creationId xmlns:a16="http://schemas.microsoft.com/office/drawing/2014/main" id="{8B19CAB8-AB57-4476-BED9-A528B57CAD83}"/>
                </a:ext>
              </a:extLst>
            </p:cNvPr>
            <p:cNvSpPr/>
            <p:nvPr/>
          </p:nvSpPr>
          <p:spPr>
            <a:xfrm>
              <a:off x="5436579" y="1698737"/>
              <a:ext cx="758906" cy="740559"/>
            </a:xfrm>
            <a:custGeom>
              <a:avLst/>
              <a:gdLst/>
              <a:ahLst/>
              <a:cxnLst/>
              <a:rect l="l" t="t" r="r" b="b"/>
              <a:pathLst>
                <a:path w="42397" h="41372" extrusionOk="0">
                  <a:moveTo>
                    <a:pt x="8363" y="0"/>
                  </a:moveTo>
                  <a:cubicBezTo>
                    <a:pt x="6840" y="0"/>
                    <a:pt x="5320" y="592"/>
                    <a:pt x="4170" y="1777"/>
                  </a:cubicBezTo>
                  <a:lnTo>
                    <a:pt x="0" y="5980"/>
                  </a:lnTo>
                  <a:lnTo>
                    <a:pt x="1768" y="7748"/>
                  </a:lnTo>
                  <a:lnTo>
                    <a:pt x="4637" y="4846"/>
                  </a:lnTo>
                  <a:lnTo>
                    <a:pt x="37026" y="36702"/>
                  </a:lnTo>
                  <a:lnTo>
                    <a:pt x="34158" y="39604"/>
                  </a:lnTo>
                  <a:lnTo>
                    <a:pt x="35959" y="41372"/>
                  </a:lnTo>
                  <a:lnTo>
                    <a:pt x="40129" y="37136"/>
                  </a:lnTo>
                  <a:cubicBezTo>
                    <a:pt x="42397" y="34834"/>
                    <a:pt x="42364" y="31131"/>
                    <a:pt x="40062" y="28830"/>
                  </a:cubicBezTo>
                  <a:lnTo>
                    <a:pt x="12476" y="1677"/>
                  </a:lnTo>
                  <a:cubicBezTo>
                    <a:pt x="11325" y="559"/>
                    <a:pt x="9842" y="0"/>
                    <a:pt x="836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707;p62">
              <a:extLst>
                <a:ext uri="{FF2B5EF4-FFF2-40B4-BE49-F238E27FC236}">
                  <a16:creationId xmlns:a16="http://schemas.microsoft.com/office/drawing/2014/main" id="{F6417EA6-576F-21E7-B19F-E3B474FECA0A}"/>
                </a:ext>
              </a:extLst>
            </p:cNvPr>
            <p:cNvSpPr/>
            <p:nvPr/>
          </p:nvSpPr>
          <p:spPr>
            <a:xfrm>
              <a:off x="5161903" y="1770087"/>
              <a:ext cx="956558" cy="949255"/>
            </a:xfrm>
            <a:custGeom>
              <a:avLst/>
              <a:gdLst/>
              <a:ahLst/>
              <a:cxnLst/>
              <a:rect l="l" t="t" r="r" b="b"/>
              <a:pathLst>
                <a:path w="53439" h="53031" extrusionOk="0">
                  <a:moveTo>
                    <a:pt x="21804" y="1"/>
                  </a:moveTo>
                  <a:cubicBezTo>
                    <a:pt x="21188" y="1"/>
                    <a:pt x="20574" y="234"/>
                    <a:pt x="20115" y="693"/>
                  </a:cubicBezTo>
                  <a:lnTo>
                    <a:pt x="1" y="21141"/>
                  </a:lnTo>
                  <a:lnTo>
                    <a:pt x="32424" y="53030"/>
                  </a:lnTo>
                  <a:lnTo>
                    <a:pt x="52505" y="32582"/>
                  </a:lnTo>
                  <a:cubicBezTo>
                    <a:pt x="53439" y="31682"/>
                    <a:pt x="53439" y="30181"/>
                    <a:pt x="52505" y="29247"/>
                  </a:cubicBezTo>
                  <a:lnTo>
                    <a:pt x="23451" y="660"/>
                  </a:lnTo>
                  <a:cubicBezTo>
                    <a:pt x="22992" y="218"/>
                    <a:pt x="22398" y="1"/>
                    <a:pt x="218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708;p62">
              <a:extLst>
                <a:ext uri="{FF2B5EF4-FFF2-40B4-BE49-F238E27FC236}">
                  <a16:creationId xmlns:a16="http://schemas.microsoft.com/office/drawing/2014/main" id="{DE163784-7EE6-0036-6033-D38C0BF6D40A}"/>
                </a:ext>
              </a:extLst>
            </p:cNvPr>
            <p:cNvSpPr/>
            <p:nvPr/>
          </p:nvSpPr>
          <p:spPr>
            <a:xfrm>
              <a:off x="5356566" y="1836818"/>
              <a:ext cx="692050" cy="684281"/>
            </a:xfrm>
            <a:custGeom>
              <a:avLst/>
              <a:gdLst/>
              <a:ahLst/>
              <a:cxnLst/>
              <a:rect l="l" t="t" r="r" b="b"/>
              <a:pathLst>
                <a:path w="38662" h="38228" extrusionOk="0">
                  <a:moveTo>
                    <a:pt x="6238" y="0"/>
                  </a:moveTo>
                  <a:lnTo>
                    <a:pt x="0" y="6338"/>
                  </a:lnTo>
                  <a:lnTo>
                    <a:pt x="32423" y="38228"/>
                  </a:lnTo>
                  <a:lnTo>
                    <a:pt x="38661" y="31890"/>
                  </a:lnTo>
                  <a:lnTo>
                    <a:pt x="6238" y="0"/>
                  </a:lnTo>
                  <a:close/>
                </a:path>
              </a:pathLst>
            </a:custGeom>
            <a:solidFill>
              <a:srgbClr val="E38C45">
                <a:alpha val="32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709;p62">
              <a:extLst>
                <a:ext uri="{FF2B5EF4-FFF2-40B4-BE49-F238E27FC236}">
                  <a16:creationId xmlns:a16="http://schemas.microsoft.com/office/drawing/2014/main" id="{B41DEBBF-B8EB-98DE-C7FD-6BF3E93ABB9D}"/>
                </a:ext>
              </a:extLst>
            </p:cNvPr>
            <p:cNvSpPr/>
            <p:nvPr/>
          </p:nvSpPr>
          <p:spPr>
            <a:xfrm>
              <a:off x="5259834" y="2004004"/>
              <a:ext cx="623976" cy="615026"/>
            </a:xfrm>
            <a:custGeom>
              <a:avLst/>
              <a:gdLst/>
              <a:ahLst/>
              <a:cxnLst/>
              <a:rect l="l" t="t" r="r" b="b"/>
              <a:pathLst>
                <a:path w="34859" h="34359" extrusionOk="0">
                  <a:moveTo>
                    <a:pt x="2469" y="1"/>
                  </a:moveTo>
                  <a:lnTo>
                    <a:pt x="0" y="2469"/>
                  </a:lnTo>
                  <a:lnTo>
                    <a:pt x="32423" y="34358"/>
                  </a:lnTo>
                  <a:lnTo>
                    <a:pt x="34859" y="31890"/>
                  </a:lnTo>
                  <a:lnTo>
                    <a:pt x="2469" y="1"/>
                  </a:lnTo>
                  <a:close/>
                </a:path>
              </a:pathLst>
            </a:custGeom>
            <a:solidFill>
              <a:srgbClr val="E38C45">
                <a:alpha val="32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710;p62">
              <a:extLst>
                <a:ext uri="{FF2B5EF4-FFF2-40B4-BE49-F238E27FC236}">
                  <a16:creationId xmlns:a16="http://schemas.microsoft.com/office/drawing/2014/main" id="{7B3E96C5-1A41-F39B-CB2F-A99CD44F5016}"/>
                </a:ext>
              </a:extLst>
            </p:cNvPr>
            <p:cNvSpPr/>
            <p:nvPr/>
          </p:nvSpPr>
          <p:spPr>
            <a:xfrm>
              <a:off x="5575089" y="2440352"/>
              <a:ext cx="97949" cy="37805"/>
            </a:xfrm>
            <a:custGeom>
              <a:avLst/>
              <a:gdLst/>
              <a:ahLst/>
              <a:cxnLst/>
              <a:rect l="l" t="t" r="r" b="b"/>
              <a:pathLst>
                <a:path w="5472" h="2112" extrusionOk="0">
                  <a:moveTo>
                    <a:pt x="919" y="0"/>
                  </a:moveTo>
                  <a:cubicBezTo>
                    <a:pt x="440" y="0"/>
                    <a:pt x="65" y="380"/>
                    <a:pt x="34" y="875"/>
                  </a:cubicBezTo>
                  <a:cubicBezTo>
                    <a:pt x="1" y="1375"/>
                    <a:pt x="368" y="1809"/>
                    <a:pt x="902" y="1876"/>
                  </a:cubicBezTo>
                  <a:lnTo>
                    <a:pt x="4437" y="2109"/>
                  </a:lnTo>
                  <a:cubicBezTo>
                    <a:pt x="4459" y="2111"/>
                    <a:pt x="4480" y="2111"/>
                    <a:pt x="4501" y="2111"/>
                  </a:cubicBezTo>
                  <a:cubicBezTo>
                    <a:pt x="4976" y="2111"/>
                    <a:pt x="5406" y="1754"/>
                    <a:pt x="5438" y="1275"/>
                  </a:cubicBezTo>
                  <a:cubicBezTo>
                    <a:pt x="5471" y="741"/>
                    <a:pt x="5105" y="308"/>
                    <a:pt x="4571" y="274"/>
                  </a:cubicBezTo>
                  <a:lnTo>
                    <a:pt x="1035" y="8"/>
                  </a:lnTo>
                  <a:cubicBezTo>
                    <a:pt x="996" y="3"/>
                    <a:pt x="957" y="0"/>
                    <a:pt x="9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711;p62">
              <a:extLst>
                <a:ext uri="{FF2B5EF4-FFF2-40B4-BE49-F238E27FC236}">
                  <a16:creationId xmlns:a16="http://schemas.microsoft.com/office/drawing/2014/main" id="{9BE7956A-87F0-2DEB-D4A9-3F6BCD50F813}"/>
                </a:ext>
              </a:extLst>
            </p:cNvPr>
            <p:cNvSpPr/>
            <p:nvPr/>
          </p:nvSpPr>
          <p:spPr>
            <a:xfrm>
              <a:off x="5938137" y="2272558"/>
              <a:ext cx="43604" cy="96427"/>
            </a:xfrm>
            <a:custGeom>
              <a:avLst/>
              <a:gdLst/>
              <a:ahLst/>
              <a:cxnLst/>
              <a:rect l="l" t="t" r="r" b="b"/>
              <a:pathLst>
                <a:path w="2436" h="5387" extrusionOk="0">
                  <a:moveTo>
                    <a:pt x="1450" y="0"/>
                  </a:moveTo>
                  <a:cubicBezTo>
                    <a:pt x="996" y="0"/>
                    <a:pt x="595" y="348"/>
                    <a:pt x="534" y="809"/>
                  </a:cubicBezTo>
                  <a:lnTo>
                    <a:pt x="67" y="4345"/>
                  </a:lnTo>
                  <a:cubicBezTo>
                    <a:pt x="0" y="4845"/>
                    <a:pt x="367" y="5312"/>
                    <a:pt x="901" y="5379"/>
                  </a:cubicBezTo>
                  <a:cubicBezTo>
                    <a:pt x="940" y="5384"/>
                    <a:pt x="980" y="5387"/>
                    <a:pt x="1019" y="5387"/>
                  </a:cubicBezTo>
                  <a:cubicBezTo>
                    <a:pt x="1472" y="5387"/>
                    <a:pt x="1873" y="5039"/>
                    <a:pt x="1935" y="4578"/>
                  </a:cubicBezTo>
                  <a:lnTo>
                    <a:pt x="2368" y="1042"/>
                  </a:lnTo>
                  <a:cubicBezTo>
                    <a:pt x="2435" y="542"/>
                    <a:pt x="2068" y="75"/>
                    <a:pt x="1568" y="8"/>
                  </a:cubicBezTo>
                  <a:cubicBezTo>
                    <a:pt x="1528" y="3"/>
                    <a:pt x="1489" y="0"/>
                    <a:pt x="14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712;p62">
              <a:extLst>
                <a:ext uri="{FF2B5EF4-FFF2-40B4-BE49-F238E27FC236}">
                  <a16:creationId xmlns:a16="http://schemas.microsoft.com/office/drawing/2014/main" id="{BE3615C6-DCEB-252D-24BF-9C61DD93BB36}"/>
                </a:ext>
              </a:extLst>
            </p:cNvPr>
            <p:cNvSpPr/>
            <p:nvPr/>
          </p:nvSpPr>
          <p:spPr>
            <a:xfrm>
              <a:off x="5651522" y="2237474"/>
              <a:ext cx="78241" cy="82644"/>
            </a:xfrm>
            <a:custGeom>
              <a:avLst/>
              <a:gdLst/>
              <a:ahLst/>
              <a:cxnLst/>
              <a:rect l="l" t="t" r="r" b="b"/>
              <a:pathLst>
                <a:path w="4371" h="4617" extrusionOk="0">
                  <a:moveTo>
                    <a:pt x="3301" y="1"/>
                  </a:moveTo>
                  <a:cubicBezTo>
                    <a:pt x="3033" y="1"/>
                    <a:pt x="2771" y="110"/>
                    <a:pt x="2602" y="334"/>
                  </a:cubicBezTo>
                  <a:lnTo>
                    <a:pt x="334" y="3102"/>
                  </a:lnTo>
                  <a:cubicBezTo>
                    <a:pt x="1" y="3469"/>
                    <a:pt x="67" y="4070"/>
                    <a:pt x="468" y="4403"/>
                  </a:cubicBezTo>
                  <a:cubicBezTo>
                    <a:pt x="641" y="4548"/>
                    <a:pt x="845" y="4617"/>
                    <a:pt x="1048" y="4617"/>
                  </a:cubicBezTo>
                  <a:cubicBezTo>
                    <a:pt x="1314" y="4617"/>
                    <a:pt x="1579" y="4497"/>
                    <a:pt x="1769" y="4270"/>
                  </a:cubicBezTo>
                  <a:lnTo>
                    <a:pt x="4037" y="1535"/>
                  </a:lnTo>
                  <a:cubicBezTo>
                    <a:pt x="4370" y="1134"/>
                    <a:pt x="4304" y="534"/>
                    <a:pt x="3903" y="200"/>
                  </a:cubicBezTo>
                  <a:cubicBezTo>
                    <a:pt x="3727" y="68"/>
                    <a:pt x="3512" y="1"/>
                    <a:pt x="3301" y="1"/>
                  </a:cubicBezTo>
                  <a:close/>
                </a:path>
              </a:pathLst>
            </a:custGeom>
            <a:solidFill>
              <a:srgbClr val="BB51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13;p62">
              <a:extLst>
                <a:ext uri="{FF2B5EF4-FFF2-40B4-BE49-F238E27FC236}">
                  <a16:creationId xmlns:a16="http://schemas.microsoft.com/office/drawing/2014/main" id="{C5041688-38AB-D7B9-D909-B22180B5BB62}"/>
                </a:ext>
              </a:extLst>
            </p:cNvPr>
            <p:cNvSpPr/>
            <p:nvPr/>
          </p:nvSpPr>
          <p:spPr>
            <a:xfrm>
              <a:off x="5286111" y="2098587"/>
              <a:ext cx="60323" cy="93277"/>
            </a:xfrm>
            <a:custGeom>
              <a:avLst/>
              <a:gdLst/>
              <a:ahLst/>
              <a:cxnLst/>
              <a:rect l="l" t="t" r="r" b="b"/>
              <a:pathLst>
                <a:path w="3370" h="5211" extrusionOk="0">
                  <a:moveTo>
                    <a:pt x="1059" y="0"/>
                  </a:moveTo>
                  <a:cubicBezTo>
                    <a:pt x="952" y="0"/>
                    <a:pt x="842" y="18"/>
                    <a:pt x="734" y="54"/>
                  </a:cubicBezTo>
                  <a:cubicBezTo>
                    <a:pt x="267" y="220"/>
                    <a:pt x="0" y="754"/>
                    <a:pt x="200" y="1255"/>
                  </a:cubicBezTo>
                  <a:lnTo>
                    <a:pt x="1434" y="4590"/>
                  </a:lnTo>
                  <a:cubicBezTo>
                    <a:pt x="1591" y="4982"/>
                    <a:pt x="1953" y="5211"/>
                    <a:pt x="2327" y="5211"/>
                  </a:cubicBezTo>
                  <a:cubicBezTo>
                    <a:pt x="2430" y="5211"/>
                    <a:pt x="2534" y="5193"/>
                    <a:pt x="2635" y="5157"/>
                  </a:cubicBezTo>
                  <a:cubicBezTo>
                    <a:pt x="3136" y="4957"/>
                    <a:pt x="3369" y="4423"/>
                    <a:pt x="3202" y="3956"/>
                  </a:cubicBezTo>
                  <a:lnTo>
                    <a:pt x="1935" y="621"/>
                  </a:lnTo>
                  <a:cubicBezTo>
                    <a:pt x="1804" y="229"/>
                    <a:pt x="1448" y="0"/>
                    <a:pt x="1059" y="0"/>
                  </a:cubicBezTo>
                  <a:close/>
                </a:path>
              </a:pathLst>
            </a:custGeom>
            <a:solidFill>
              <a:srgbClr val="8130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714;p62">
              <a:extLst>
                <a:ext uri="{FF2B5EF4-FFF2-40B4-BE49-F238E27FC236}">
                  <a16:creationId xmlns:a16="http://schemas.microsoft.com/office/drawing/2014/main" id="{6B152309-A9F3-1ABB-9D9B-587EB16FF129}"/>
                </a:ext>
              </a:extLst>
            </p:cNvPr>
            <p:cNvSpPr/>
            <p:nvPr/>
          </p:nvSpPr>
          <p:spPr>
            <a:xfrm>
              <a:off x="5428220" y="2019666"/>
              <a:ext cx="83611" cy="77131"/>
            </a:xfrm>
            <a:custGeom>
              <a:avLst/>
              <a:gdLst/>
              <a:ahLst/>
              <a:cxnLst/>
              <a:rect l="l" t="t" r="r" b="b"/>
              <a:pathLst>
                <a:path w="4671" h="4309" extrusionOk="0">
                  <a:moveTo>
                    <a:pt x="3603" y="1"/>
                  </a:moveTo>
                  <a:cubicBezTo>
                    <a:pt x="3372" y="1"/>
                    <a:pt x="3144" y="85"/>
                    <a:pt x="2969" y="260"/>
                  </a:cubicBezTo>
                  <a:lnTo>
                    <a:pt x="400" y="2695"/>
                  </a:lnTo>
                  <a:cubicBezTo>
                    <a:pt x="33" y="3062"/>
                    <a:pt x="0" y="3629"/>
                    <a:pt x="367" y="4029"/>
                  </a:cubicBezTo>
                  <a:cubicBezTo>
                    <a:pt x="538" y="4217"/>
                    <a:pt x="778" y="4309"/>
                    <a:pt x="1022" y="4309"/>
                  </a:cubicBezTo>
                  <a:cubicBezTo>
                    <a:pt x="1254" y="4309"/>
                    <a:pt x="1489" y="4225"/>
                    <a:pt x="1668" y="4062"/>
                  </a:cubicBezTo>
                  <a:lnTo>
                    <a:pt x="4270" y="1627"/>
                  </a:lnTo>
                  <a:cubicBezTo>
                    <a:pt x="4637" y="1260"/>
                    <a:pt x="4670" y="660"/>
                    <a:pt x="4303" y="293"/>
                  </a:cubicBezTo>
                  <a:cubicBezTo>
                    <a:pt x="4111" y="101"/>
                    <a:pt x="3856" y="1"/>
                    <a:pt x="3603" y="1"/>
                  </a:cubicBezTo>
                  <a:close/>
                </a:path>
              </a:pathLst>
            </a:custGeom>
            <a:solidFill>
              <a:srgbClr val="BB51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715;p62">
              <a:extLst>
                <a:ext uri="{FF2B5EF4-FFF2-40B4-BE49-F238E27FC236}">
                  <a16:creationId xmlns:a16="http://schemas.microsoft.com/office/drawing/2014/main" id="{BE665FF2-0BCE-0BE7-D7A5-D975E36DEBA5}"/>
                </a:ext>
              </a:extLst>
            </p:cNvPr>
            <p:cNvSpPr/>
            <p:nvPr/>
          </p:nvSpPr>
          <p:spPr>
            <a:xfrm>
              <a:off x="5436579" y="2239854"/>
              <a:ext cx="36426" cy="36444"/>
            </a:xfrm>
            <a:custGeom>
              <a:avLst/>
              <a:gdLst/>
              <a:ahLst/>
              <a:cxnLst/>
              <a:rect l="l" t="t" r="r" b="b"/>
              <a:pathLst>
                <a:path w="2035" h="2036" extrusionOk="0">
                  <a:moveTo>
                    <a:pt x="2001" y="1"/>
                  </a:moveTo>
                  <a:lnTo>
                    <a:pt x="0" y="34"/>
                  </a:lnTo>
                  <a:lnTo>
                    <a:pt x="33" y="2035"/>
                  </a:lnTo>
                  <a:lnTo>
                    <a:pt x="2035" y="2002"/>
                  </a:lnTo>
                  <a:lnTo>
                    <a:pt x="2001" y="1"/>
                  </a:lnTo>
                  <a:close/>
                </a:path>
              </a:pathLst>
            </a:custGeom>
            <a:solidFill>
              <a:srgbClr val="7D94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716;p62">
              <a:extLst>
                <a:ext uri="{FF2B5EF4-FFF2-40B4-BE49-F238E27FC236}">
                  <a16:creationId xmlns:a16="http://schemas.microsoft.com/office/drawing/2014/main" id="{112DE45B-4C45-CFEF-8E51-1E46EE7227B9}"/>
                </a:ext>
              </a:extLst>
            </p:cNvPr>
            <p:cNvSpPr/>
            <p:nvPr/>
          </p:nvSpPr>
          <p:spPr>
            <a:xfrm>
              <a:off x="5545250" y="1912052"/>
              <a:ext cx="36426" cy="36444"/>
            </a:xfrm>
            <a:custGeom>
              <a:avLst/>
              <a:gdLst/>
              <a:ahLst/>
              <a:cxnLst/>
              <a:rect l="l" t="t" r="r" b="b"/>
              <a:pathLst>
                <a:path w="2035" h="2036" extrusionOk="0">
                  <a:moveTo>
                    <a:pt x="2001" y="0"/>
                  </a:moveTo>
                  <a:lnTo>
                    <a:pt x="0" y="34"/>
                  </a:lnTo>
                  <a:lnTo>
                    <a:pt x="33" y="2035"/>
                  </a:lnTo>
                  <a:lnTo>
                    <a:pt x="2035" y="2035"/>
                  </a:lnTo>
                  <a:lnTo>
                    <a:pt x="200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717;p62">
              <a:extLst>
                <a:ext uri="{FF2B5EF4-FFF2-40B4-BE49-F238E27FC236}">
                  <a16:creationId xmlns:a16="http://schemas.microsoft.com/office/drawing/2014/main" id="{A273427C-0D5B-3B03-9613-36299C3D32D9}"/>
                </a:ext>
              </a:extLst>
            </p:cNvPr>
            <p:cNvSpPr/>
            <p:nvPr/>
          </p:nvSpPr>
          <p:spPr>
            <a:xfrm>
              <a:off x="5861095" y="2211787"/>
              <a:ext cx="36444" cy="36444"/>
            </a:xfrm>
            <a:custGeom>
              <a:avLst/>
              <a:gdLst/>
              <a:ahLst/>
              <a:cxnLst/>
              <a:rect l="l" t="t" r="r" b="b"/>
              <a:pathLst>
                <a:path w="2036" h="2036" extrusionOk="0">
                  <a:moveTo>
                    <a:pt x="2002" y="1"/>
                  </a:moveTo>
                  <a:lnTo>
                    <a:pt x="1" y="34"/>
                  </a:lnTo>
                  <a:lnTo>
                    <a:pt x="34" y="2036"/>
                  </a:lnTo>
                  <a:lnTo>
                    <a:pt x="2036" y="2002"/>
                  </a:lnTo>
                  <a:lnTo>
                    <a:pt x="200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718;p62">
              <a:extLst>
                <a:ext uri="{FF2B5EF4-FFF2-40B4-BE49-F238E27FC236}">
                  <a16:creationId xmlns:a16="http://schemas.microsoft.com/office/drawing/2014/main" id="{5F50A4F9-EE97-64AA-2A51-9A8A064CB532}"/>
                </a:ext>
              </a:extLst>
            </p:cNvPr>
            <p:cNvSpPr/>
            <p:nvPr/>
          </p:nvSpPr>
          <p:spPr>
            <a:xfrm>
              <a:off x="5742275" y="2514512"/>
              <a:ext cx="36444" cy="36444"/>
            </a:xfrm>
            <a:custGeom>
              <a:avLst/>
              <a:gdLst/>
              <a:ahLst/>
              <a:cxnLst/>
              <a:rect l="l" t="t" r="r" b="b"/>
              <a:pathLst>
                <a:path w="2036" h="2036" extrusionOk="0">
                  <a:moveTo>
                    <a:pt x="2002" y="1"/>
                  </a:moveTo>
                  <a:lnTo>
                    <a:pt x="1" y="34"/>
                  </a:lnTo>
                  <a:lnTo>
                    <a:pt x="34" y="2036"/>
                  </a:lnTo>
                  <a:lnTo>
                    <a:pt x="2036" y="2002"/>
                  </a:lnTo>
                  <a:lnTo>
                    <a:pt x="200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719;p62">
              <a:extLst>
                <a:ext uri="{FF2B5EF4-FFF2-40B4-BE49-F238E27FC236}">
                  <a16:creationId xmlns:a16="http://schemas.microsoft.com/office/drawing/2014/main" id="{D157BB49-CCD3-7B5F-6365-E789435F276A}"/>
                </a:ext>
              </a:extLst>
            </p:cNvPr>
            <p:cNvSpPr/>
            <p:nvPr/>
          </p:nvSpPr>
          <p:spPr>
            <a:xfrm>
              <a:off x="4995326" y="1698737"/>
              <a:ext cx="759515" cy="740559"/>
            </a:xfrm>
            <a:custGeom>
              <a:avLst/>
              <a:gdLst/>
              <a:ahLst/>
              <a:cxnLst/>
              <a:rect l="l" t="t" r="r" b="b"/>
              <a:pathLst>
                <a:path w="42431" h="41372" extrusionOk="0">
                  <a:moveTo>
                    <a:pt x="8363" y="0"/>
                  </a:moveTo>
                  <a:cubicBezTo>
                    <a:pt x="6840" y="0"/>
                    <a:pt x="5320" y="592"/>
                    <a:pt x="4170" y="1777"/>
                  </a:cubicBezTo>
                  <a:lnTo>
                    <a:pt x="0" y="5980"/>
                  </a:lnTo>
                  <a:lnTo>
                    <a:pt x="1801" y="7748"/>
                  </a:lnTo>
                  <a:lnTo>
                    <a:pt x="4637" y="4846"/>
                  </a:lnTo>
                  <a:lnTo>
                    <a:pt x="37027" y="36702"/>
                  </a:lnTo>
                  <a:lnTo>
                    <a:pt x="34191" y="39604"/>
                  </a:lnTo>
                  <a:lnTo>
                    <a:pt x="35959" y="41372"/>
                  </a:lnTo>
                  <a:lnTo>
                    <a:pt x="40129" y="37136"/>
                  </a:lnTo>
                  <a:cubicBezTo>
                    <a:pt x="42430" y="34834"/>
                    <a:pt x="42397" y="31098"/>
                    <a:pt x="40062" y="28830"/>
                  </a:cubicBezTo>
                  <a:lnTo>
                    <a:pt x="12476" y="1677"/>
                  </a:lnTo>
                  <a:cubicBezTo>
                    <a:pt x="11325" y="559"/>
                    <a:pt x="9842" y="0"/>
                    <a:pt x="836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720;p62">
              <a:extLst>
                <a:ext uri="{FF2B5EF4-FFF2-40B4-BE49-F238E27FC236}">
                  <a16:creationId xmlns:a16="http://schemas.microsoft.com/office/drawing/2014/main" id="{2357F918-E2B7-823B-6584-07182203B6D4}"/>
                </a:ext>
              </a:extLst>
            </p:cNvPr>
            <p:cNvSpPr/>
            <p:nvPr/>
          </p:nvSpPr>
          <p:spPr>
            <a:xfrm>
              <a:off x="4721259" y="1770087"/>
              <a:ext cx="955949" cy="949255"/>
            </a:xfrm>
            <a:custGeom>
              <a:avLst/>
              <a:gdLst/>
              <a:ahLst/>
              <a:cxnLst/>
              <a:rect l="l" t="t" r="r" b="b"/>
              <a:pathLst>
                <a:path w="53405" h="53031" extrusionOk="0">
                  <a:moveTo>
                    <a:pt x="21782" y="1"/>
                  </a:moveTo>
                  <a:cubicBezTo>
                    <a:pt x="21171" y="1"/>
                    <a:pt x="20557" y="234"/>
                    <a:pt x="20081" y="693"/>
                  </a:cubicBezTo>
                  <a:lnTo>
                    <a:pt x="0" y="21141"/>
                  </a:lnTo>
                  <a:lnTo>
                    <a:pt x="32390" y="53030"/>
                  </a:lnTo>
                  <a:lnTo>
                    <a:pt x="52504" y="32582"/>
                  </a:lnTo>
                  <a:cubicBezTo>
                    <a:pt x="53405" y="31682"/>
                    <a:pt x="53405" y="30181"/>
                    <a:pt x="52471" y="29247"/>
                  </a:cubicBezTo>
                  <a:lnTo>
                    <a:pt x="23417" y="660"/>
                  </a:lnTo>
                  <a:cubicBezTo>
                    <a:pt x="22959" y="218"/>
                    <a:pt x="22372" y="1"/>
                    <a:pt x="217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721;p62">
              <a:extLst>
                <a:ext uri="{FF2B5EF4-FFF2-40B4-BE49-F238E27FC236}">
                  <a16:creationId xmlns:a16="http://schemas.microsoft.com/office/drawing/2014/main" id="{2A5EC153-AF86-E58D-3E7C-A8FDAE49C955}"/>
                </a:ext>
              </a:extLst>
            </p:cNvPr>
            <p:cNvSpPr/>
            <p:nvPr/>
          </p:nvSpPr>
          <p:spPr>
            <a:xfrm>
              <a:off x="4915904" y="1836818"/>
              <a:ext cx="691459" cy="684281"/>
            </a:xfrm>
            <a:custGeom>
              <a:avLst/>
              <a:gdLst/>
              <a:ahLst/>
              <a:cxnLst/>
              <a:rect l="l" t="t" r="r" b="b"/>
              <a:pathLst>
                <a:path w="38629" h="38228" extrusionOk="0">
                  <a:moveTo>
                    <a:pt x="6238" y="0"/>
                  </a:moveTo>
                  <a:lnTo>
                    <a:pt x="1" y="6338"/>
                  </a:lnTo>
                  <a:lnTo>
                    <a:pt x="32390" y="38228"/>
                  </a:lnTo>
                  <a:lnTo>
                    <a:pt x="38628" y="31890"/>
                  </a:lnTo>
                  <a:lnTo>
                    <a:pt x="6238" y="0"/>
                  </a:lnTo>
                  <a:close/>
                </a:path>
              </a:pathLst>
            </a:custGeom>
            <a:solidFill>
              <a:srgbClr val="E38C45">
                <a:alpha val="32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722;p62">
              <a:extLst>
                <a:ext uri="{FF2B5EF4-FFF2-40B4-BE49-F238E27FC236}">
                  <a16:creationId xmlns:a16="http://schemas.microsoft.com/office/drawing/2014/main" id="{358918E7-9A52-6495-A1C0-1D815A91D39D}"/>
                </a:ext>
              </a:extLst>
            </p:cNvPr>
            <p:cNvSpPr/>
            <p:nvPr/>
          </p:nvSpPr>
          <p:spPr>
            <a:xfrm>
              <a:off x="4819172" y="2004004"/>
              <a:ext cx="623976" cy="615026"/>
            </a:xfrm>
            <a:custGeom>
              <a:avLst/>
              <a:gdLst/>
              <a:ahLst/>
              <a:cxnLst/>
              <a:rect l="l" t="t" r="r" b="b"/>
              <a:pathLst>
                <a:path w="34859" h="34359" extrusionOk="0">
                  <a:moveTo>
                    <a:pt x="2436" y="1"/>
                  </a:moveTo>
                  <a:lnTo>
                    <a:pt x="1" y="2469"/>
                  </a:lnTo>
                  <a:lnTo>
                    <a:pt x="32391" y="34358"/>
                  </a:lnTo>
                  <a:lnTo>
                    <a:pt x="34859" y="31890"/>
                  </a:lnTo>
                  <a:lnTo>
                    <a:pt x="2436" y="1"/>
                  </a:lnTo>
                  <a:close/>
                </a:path>
              </a:pathLst>
            </a:custGeom>
            <a:solidFill>
              <a:srgbClr val="E38C45">
                <a:alpha val="32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723;p62">
              <a:extLst>
                <a:ext uri="{FF2B5EF4-FFF2-40B4-BE49-F238E27FC236}">
                  <a16:creationId xmlns:a16="http://schemas.microsoft.com/office/drawing/2014/main" id="{3049321A-E46E-A4A7-5908-C7FFFFABD14F}"/>
                </a:ext>
              </a:extLst>
            </p:cNvPr>
            <p:cNvSpPr/>
            <p:nvPr/>
          </p:nvSpPr>
          <p:spPr>
            <a:xfrm>
              <a:off x="5133836" y="2440352"/>
              <a:ext cx="98539" cy="37805"/>
            </a:xfrm>
            <a:custGeom>
              <a:avLst/>
              <a:gdLst/>
              <a:ahLst/>
              <a:cxnLst/>
              <a:rect l="l" t="t" r="r" b="b"/>
              <a:pathLst>
                <a:path w="5505" h="2112" extrusionOk="0">
                  <a:moveTo>
                    <a:pt x="953" y="0"/>
                  </a:moveTo>
                  <a:cubicBezTo>
                    <a:pt x="473" y="0"/>
                    <a:pt x="99" y="380"/>
                    <a:pt x="68" y="875"/>
                  </a:cubicBezTo>
                  <a:cubicBezTo>
                    <a:pt x="1" y="1375"/>
                    <a:pt x="401" y="1809"/>
                    <a:pt x="902" y="1876"/>
                  </a:cubicBezTo>
                  <a:lnTo>
                    <a:pt x="4471" y="2109"/>
                  </a:lnTo>
                  <a:cubicBezTo>
                    <a:pt x="4492" y="2111"/>
                    <a:pt x="4513" y="2111"/>
                    <a:pt x="4534" y="2111"/>
                  </a:cubicBezTo>
                  <a:cubicBezTo>
                    <a:pt x="5007" y="2111"/>
                    <a:pt x="5408" y="1754"/>
                    <a:pt x="5472" y="1275"/>
                  </a:cubicBezTo>
                  <a:cubicBezTo>
                    <a:pt x="5505" y="741"/>
                    <a:pt x="5105" y="308"/>
                    <a:pt x="4604" y="274"/>
                  </a:cubicBezTo>
                  <a:lnTo>
                    <a:pt x="1068" y="8"/>
                  </a:lnTo>
                  <a:cubicBezTo>
                    <a:pt x="1029" y="3"/>
                    <a:pt x="991" y="0"/>
                    <a:pt x="9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724;p62">
              <a:extLst>
                <a:ext uri="{FF2B5EF4-FFF2-40B4-BE49-F238E27FC236}">
                  <a16:creationId xmlns:a16="http://schemas.microsoft.com/office/drawing/2014/main" id="{1F810012-4339-67D5-2331-4B1C11BA5FE3}"/>
                </a:ext>
              </a:extLst>
            </p:cNvPr>
            <p:cNvSpPr/>
            <p:nvPr/>
          </p:nvSpPr>
          <p:spPr>
            <a:xfrm>
              <a:off x="5497475" y="2272558"/>
              <a:ext cx="43604" cy="96427"/>
            </a:xfrm>
            <a:custGeom>
              <a:avLst/>
              <a:gdLst/>
              <a:ahLst/>
              <a:cxnLst/>
              <a:rect l="l" t="t" r="r" b="b"/>
              <a:pathLst>
                <a:path w="2436" h="5387" extrusionOk="0">
                  <a:moveTo>
                    <a:pt x="1417" y="0"/>
                  </a:moveTo>
                  <a:cubicBezTo>
                    <a:pt x="963" y="0"/>
                    <a:pt x="562" y="348"/>
                    <a:pt x="501" y="809"/>
                  </a:cubicBezTo>
                  <a:lnTo>
                    <a:pt x="67" y="4345"/>
                  </a:lnTo>
                  <a:cubicBezTo>
                    <a:pt x="0" y="4845"/>
                    <a:pt x="367" y="5312"/>
                    <a:pt x="868" y="5379"/>
                  </a:cubicBezTo>
                  <a:cubicBezTo>
                    <a:pt x="907" y="5384"/>
                    <a:pt x="947" y="5387"/>
                    <a:pt x="986" y="5387"/>
                  </a:cubicBezTo>
                  <a:cubicBezTo>
                    <a:pt x="1439" y="5387"/>
                    <a:pt x="1840" y="5039"/>
                    <a:pt x="1902" y="4578"/>
                  </a:cubicBezTo>
                  <a:lnTo>
                    <a:pt x="2369" y="1042"/>
                  </a:lnTo>
                  <a:cubicBezTo>
                    <a:pt x="2436" y="542"/>
                    <a:pt x="2069" y="75"/>
                    <a:pt x="1535" y="8"/>
                  </a:cubicBezTo>
                  <a:cubicBezTo>
                    <a:pt x="1495" y="3"/>
                    <a:pt x="1456" y="0"/>
                    <a:pt x="14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725;p62">
              <a:extLst>
                <a:ext uri="{FF2B5EF4-FFF2-40B4-BE49-F238E27FC236}">
                  <a16:creationId xmlns:a16="http://schemas.microsoft.com/office/drawing/2014/main" id="{FC5839B4-3EAA-FB5C-FE1C-004B0D7600A5}"/>
                </a:ext>
              </a:extLst>
            </p:cNvPr>
            <p:cNvSpPr/>
            <p:nvPr/>
          </p:nvSpPr>
          <p:spPr>
            <a:xfrm>
              <a:off x="5210269" y="2237474"/>
              <a:ext cx="78241" cy="82644"/>
            </a:xfrm>
            <a:custGeom>
              <a:avLst/>
              <a:gdLst/>
              <a:ahLst/>
              <a:cxnLst/>
              <a:rect l="l" t="t" r="r" b="b"/>
              <a:pathLst>
                <a:path w="4371" h="4617" extrusionOk="0">
                  <a:moveTo>
                    <a:pt x="3312" y="1"/>
                  </a:moveTo>
                  <a:cubicBezTo>
                    <a:pt x="3049" y="1"/>
                    <a:pt x="2789" y="110"/>
                    <a:pt x="2603" y="334"/>
                  </a:cubicBezTo>
                  <a:lnTo>
                    <a:pt x="334" y="3102"/>
                  </a:lnTo>
                  <a:cubicBezTo>
                    <a:pt x="1" y="3469"/>
                    <a:pt x="67" y="4070"/>
                    <a:pt x="468" y="4403"/>
                  </a:cubicBezTo>
                  <a:cubicBezTo>
                    <a:pt x="641" y="4548"/>
                    <a:pt x="851" y="4617"/>
                    <a:pt x="1058" y="4617"/>
                  </a:cubicBezTo>
                  <a:cubicBezTo>
                    <a:pt x="1331" y="4617"/>
                    <a:pt x="1598" y="4497"/>
                    <a:pt x="1769" y="4270"/>
                  </a:cubicBezTo>
                  <a:lnTo>
                    <a:pt x="4037" y="1535"/>
                  </a:lnTo>
                  <a:cubicBezTo>
                    <a:pt x="4370" y="1134"/>
                    <a:pt x="4304" y="534"/>
                    <a:pt x="3903" y="200"/>
                  </a:cubicBezTo>
                  <a:cubicBezTo>
                    <a:pt x="3727" y="68"/>
                    <a:pt x="3519" y="1"/>
                    <a:pt x="33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2726;p62">
              <a:extLst>
                <a:ext uri="{FF2B5EF4-FFF2-40B4-BE49-F238E27FC236}">
                  <a16:creationId xmlns:a16="http://schemas.microsoft.com/office/drawing/2014/main" id="{8B06D136-8EBD-4026-1B39-FE2C35ECE7BC}"/>
                </a:ext>
              </a:extLst>
            </p:cNvPr>
            <p:cNvSpPr/>
            <p:nvPr/>
          </p:nvSpPr>
          <p:spPr>
            <a:xfrm>
              <a:off x="4845449" y="2098587"/>
              <a:ext cx="59732" cy="93277"/>
            </a:xfrm>
            <a:custGeom>
              <a:avLst/>
              <a:gdLst/>
              <a:ahLst/>
              <a:cxnLst/>
              <a:rect l="l" t="t" r="r" b="b"/>
              <a:pathLst>
                <a:path w="3337" h="5211" extrusionOk="0">
                  <a:moveTo>
                    <a:pt x="1026" y="0"/>
                  </a:moveTo>
                  <a:cubicBezTo>
                    <a:pt x="919" y="0"/>
                    <a:pt x="809" y="18"/>
                    <a:pt x="701" y="54"/>
                  </a:cubicBezTo>
                  <a:cubicBezTo>
                    <a:pt x="234" y="220"/>
                    <a:pt x="0" y="788"/>
                    <a:pt x="167" y="1255"/>
                  </a:cubicBezTo>
                  <a:lnTo>
                    <a:pt x="1435" y="4590"/>
                  </a:lnTo>
                  <a:cubicBezTo>
                    <a:pt x="1566" y="4982"/>
                    <a:pt x="1922" y="5211"/>
                    <a:pt x="2295" y="5211"/>
                  </a:cubicBezTo>
                  <a:cubicBezTo>
                    <a:pt x="2397" y="5211"/>
                    <a:pt x="2501" y="5193"/>
                    <a:pt x="2602" y="5157"/>
                  </a:cubicBezTo>
                  <a:cubicBezTo>
                    <a:pt x="3103" y="4957"/>
                    <a:pt x="3336" y="4423"/>
                    <a:pt x="3169" y="3956"/>
                  </a:cubicBezTo>
                  <a:lnTo>
                    <a:pt x="1902" y="621"/>
                  </a:lnTo>
                  <a:cubicBezTo>
                    <a:pt x="1771" y="229"/>
                    <a:pt x="1415" y="0"/>
                    <a:pt x="10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2727;p62">
              <a:extLst>
                <a:ext uri="{FF2B5EF4-FFF2-40B4-BE49-F238E27FC236}">
                  <a16:creationId xmlns:a16="http://schemas.microsoft.com/office/drawing/2014/main" id="{E7494C37-3BF6-36FC-B35F-6EFB6E7FEAE5}"/>
                </a:ext>
              </a:extLst>
            </p:cNvPr>
            <p:cNvSpPr/>
            <p:nvPr/>
          </p:nvSpPr>
          <p:spPr>
            <a:xfrm>
              <a:off x="4986967" y="2019129"/>
              <a:ext cx="83611" cy="77597"/>
            </a:xfrm>
            <a:custGeom>
              <a:avLst/>
              <a:gdLst/>
              <a:ahLst/>
              <a:cxnLst/>
              <a:rect l="l" t="t" r="r" b="b"/>
              <a:pathLst>
                <a:path w="4671" h="4335" extrusionOk="0">
                  <a:moveTo>
                    <a:pt x="3600" y="1"/>
                  </a:moveTo>
                  <a:cubicBezTo>
                    <a:pt x="3370" y="1"/>
                    <a:pt x="3140" y="85"/>
                    <a:pt x="2969" y="256"/>
                  </a:cubicBezTo>
                  <a:lnTo>
                    <a:pt x="400" y="2691"/>
                  </a:lnTo>
                  <a:cubicBezTo>
                    <a:pt x="0" y="3058"/>
                    <a:pt x="0" y="3659"/>
                    <a:pt x="367" y="4026"/>
                  </a:cubicBezTo>
                  <a:cubicBezTo>
                    <a:pt x="541" y="4235"/>
                    <a:pt x="789" y="4335"/>
                    <a:pt x="1042" y="4335"/>
                  </a:cubicBezTo>
                  <a:cubicBezTo>
                    <a:pt x="1274" y="4335"/>
                    <a:pt x="1510" y="4252"/>
                    <a:pt x="1701" y="4092"/>
                  </a:cubicBezTo>
                  <a:lnTo>
                    <a:pt x="4270" y="1657"/>
                  </a:lnTo>
                  <a:cubicBezTo>
                    <a:pt x="4637" y="1290"/>
                    <a:pt x="4670" y="690"/>
                    <a:pt x="4303" y="323"/>
                  </a:cubicBezTo>
                  <a:cubicBezTo>
                    <a:pt x="4126" y="110"/>
                    <a:pt x="3863" y="1"/>
                    <a:pt x="360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2728;p62">
              <a:extLst>
                <a:ext uri="{FF2B5EF4-FFF2-40B4-BE49-F238E27FC236}">
                  <a16:creationId xmlns:a16="http://schemas.microsoft.com/office/drawing/2014/main" id="{5487D51E-4266-74B7-1801-D71CC5BB6E4B}"/>
                </a:ext>
              </a:extLst>
            </p:cNvPr>
            <p:cNvSpPr/>
            <p:nvPr/>
          </p:nvSpPr>
          <p:spPr>
            <a:xfrm>
              <a:off x="5185800" y="2032304"/>
              <a:ext cx="60323" cy="93295"/>
            </a:xfrm>
            <a:custGeom>
              <a:avLst/>
              <a:gdLst/>
              <a:ahLst/>
              <a:cxnLst/>
              <a:rect l="l" t="t" r="r" b="b"/>
              <a:pathLst>
                <a:path w="3370" h="5212" extrusionOk="0">
                  <a:moveTo>
                    <a:pt x="1059" y="1"/>
                  </a:moveTo>
                  <a:cubicBezTo>
                    <a:pt x="952" y="1"/>
                    <a:pt x="842" y="18"/>
                    <a:pt x="734" y="54"/>
                  </a:cubicBezTo>
                  <a:cubicBezTo>
                    <a:pt x="267" y="254"/>
                    <a:pt x="0" y="788"/>
                    <a:pt x="200" y="1255"/>
                  </a:cubicBezTo>
                  <a:lnTo>
                    <a:pt x="1434" y="4591"/>
                  </a:lnTo>
                  <a:cubicBezTo>
                    <a:pt x="1591" y="4983"/>
                    <a:pt x="1953" y="5211"/>
                    <a:pt x="2327" y="5211"/>
                  </a:cubicBezTo>
                  <a:cubicBezTo>
                    <a:pt x="2430" y="5211"/>
                    <a:pt x="2534" y="5194"/>
                    <a:pt x="2635" y="5158"/>
                  </a:cubicBezTo>
                  <a:cubicBezTo>
                    <a:pt x="3136" y="4958"/>
                    <a:pt x="3369" y="4424"/>
                    <a:pt x="3202" y="3957"/>
                  </a:cubicBezTo>
                  <a:lnTo>
                    <a:pt x="1935" y="621"/>
                  </a:lnTo>
                  <a:cubicBezTo>
                    <a:pt x="1804" y="229"/>
                    <a:pt x="1448" y="1"/>
                    <a:pt x="10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2729;p62">
              <a:extLst>
                <a:ext uri="{FF2B5EF4-FFF2-40B4-BE49-F238E27FC236}">
                  <a16:creationId xmlns:a16="http://schemas.microsoft.com/office/drawing/2014/main" id="{3ACACBFD-4AE4-31A0-9760-4CD1AEB2DC11}"/>
                </a:ext>
              </a:extLst>
            </p:cNvPr>
            <p:cNvSpPr/>
            <p:nvPr/>
          </p:nvSpPr>
          <p:spPr>
            <a:xfrm>
              <a:off x="4995326" y="2189108"/>
              <a:ext cx="35836" cy="36444"/>
            </a:xfrm>
            <a:custGeom>
              <a:avLst/>
              <a:gdLst/>
              <a:ahLst/>
              <a:cxnLst/>
              <a:rect l="l" t="t" r="r" b="b"/>
              <a:pathLst>
                <a:path w="2002" h="2036" extrusionOk="0">
                  <a:moveTo>
                    <a:pt x="2002" y="0"/>
                  </a:moveTo>
                  <a:lnTo>
                    <a:pt x="0" y="34"/>
                  </a:lnTo>
                  <a:lnTo>
                    <a:pt x="0" y="2035"/>
                  </a:lnTo>
                  <a:lnTo>
                    <a:pt x="2002" y="2035"/>
                  </a:lnTo>
                  <a:lnTo>
                    <a:pt x="200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2730;p62">
              <a:extLst>
                <a:ext uri="{FF2B5EF4-FFF2-40B4-BE49-F238E27FC236}">
                  <a16:creationId xmlns:a16="http://schemas.microsoft.com/office/drawing/2014/main" id="{88EC97D0-2BA2-7667-64AE-BC2F71646F00}"/>
                </a:ext>
              </a:extLst>
            </p:cNvPr>
            <p:cNvSpPr/>
            <p:nvPr/>
          </p:nvSpPr>
          <p:spPr>
            <a:xfrm>
              <a:off x="5103997" y="1912052"/>
              <a:ext cx="36426" cy="36444"/>
            </a:xfrm>
            <a:custGeom>
              <a:avLst/>
              <a:gdLst/>
              <a:ahLst/>
              <a:cxnLst/>
              <a:rect l="l" t="t" r="r" b="b"/>
              <a:pathLst>
                <a:path w="2035" h="2036" extrusionOk="0">
                  <a:moveTo>
                    <a:pt x="2035" y="0"/>
                  </a:moveTo>
                  <a:lnTo>
                    <a:pt x="0" y="34"/>
                  </a:lnTo>
                  <a:lnTo>
                    <a:pt x="33" y="2035"/>
                  </a:lnTo>
                  <a:lnTo>
                    <a:pt x="2035" y="2002"/>
                  </a:lnTo>
                  <a:lnTo>
                    <a:pt x="203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2731;p62">
              <a:extLst>
                <a:ext uri="{FF2B5EF4-FFF2-40B4-BE49-F238E27FC236}">
                  <a16:creationId xmlns:a16="http://schemas.microsoft.com/office/drawing/2014/main" id="{D20A3E1C-AC50-CE7B-2032-A5257F9A7BD3}"/>
                </a:ext>
              </a:extLst>
            </p:cNvPr>
            <p:cNvSpPr/>
            <p:nvPr/>
          </p:nvSpPr>
          <p:spPr>
            <a:xfrm>
              <a:off x="5419860" y="2211787"/>
              <a:ext cx="36426" cy="36444"/>
            </a:xfrm>
            <a:custGeom>
              <a:avLst/>
              <a:gdLst/>
              <a:ahLst/>
              <a:cxnLst/>
              <a:rect l="l" t="t" r="r" b="b"/>
              <a:pathLst>
                <a:path w="2035" h="2036" extrusionOk="0">
                  <a:moveTo>
                    <a:pt x="2001" y="1"/>
                  </a:moveTo>
                  <a:lnTo>
                    <a:pt x="0" y="34"/>
                  </a:lnTo>
                  <a:lnTo>
                    <a:pt x="33" y="2036"/>
                  </a:lnTo>
                  <a:lnTo>
                    <a:pt x="2035" y="2002"/>
                  </a:lnTo>
                  <a:lnTo>
                    <a:pt x="200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2732;p62">
              <a:extLst>
                <a:ext uri="{FF2B5EF4-FFF2-40B4-BE49-F238E27FC236}">
                  <a16:creationId xmlns:a16="http://schemas.microsoft.com/office/drawing/2014/main" id="{B56BE1D4-847B-3E6C-BBF4-95C121C9DDB5}"/>
                </a:ext>
              </a:extLst>
            </p:cNvPr>
            <p:cNvSpPr/>
            <p:nvPr/>
          </p:nvSpPr>
          <p:spPr>
            <a:xfrm>
              <a:off x="5301631" y="2514512"/>
              <a:ext cx="36444" cy="36444"/>
            </a:xfrm>
            <a:custGeom>
              <a:avLst/>
              <a:gdLst/>
              <a:ahLst/>
              <a:cxnLst/>
              <a:rect l="l" t="t" r="r" b="b"/>
              <a:pathLst>
                <a:path w="2036" h="2036" extrusionOk="0">
                  <a:moveTo>
                    <a:pt x="2002" y="1"/>
                  </a:moveTo>
                  <a:lnTo>
                    <a:pt x="0" y="34"/>
                  </a:lnTo>
                  <a:lnTo>
                    <a:pt x="0" y="2036"/>
                  </a:lnTo>
                  <a:lnTo>
                    <a:pt x="2035" y="2036"/>
                  </a:lnTo>
                  <a:lnTo>
                    <a:pt x="200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2733;p62">
              <a:extLst>
                <a:ext uri="{FF2B5EF4-FFF2-40B4-BE49-F238E27FC236}">
                  <a16:creationId xmlns:a16="http://schemas.microsoft.com/office/drawing/2014/main" id="{58AA1A77-479A-F103-19EF-7C30DB898EA0}"/>
                </a:ext>
              </a:extLst>
            </p:cNvPr>
            <p:cNvSpPr/>
            <p:nvPr/>
          </p:nvSpPr>
          <p:spPr>
            <a:xfrm>
              <a:off x="5759602" y="2078038"/>
              <a:ext cx="158845" cy="166022"/>
            </a:xfrm>
            <a:custGeom>
              <a:avLst/>
              <a:gdLst/>
              <a:ahLst/>
              <a:cxnLst/>
              <a:rect l="l" t="t" r="r" b="b"/>
              <a:pathLst>
                <a:path w="8874" h="9275" extrusionOk="0">
                  <a:moveTo>
                    <a:pt x="6205" y="1"/>
                  </a:moveTo>
                  <a:cubicBezTo>
                    <a:pt x="5971" y="1"/>
                    <a:pt x="5738" y="34"/>
                    <a:pt x="5504" y="101"/>
                  </a:cubicBezTo>
                  <a:cubicBezTo>
                    <a:pt x="4170" y="401"/>
                    <a:pt x="2969" y="1135"/>
                    <a:pt x="2035" y="2136"/>
                  </a:cubicBezTo>
                  <a:lnTo>
                    <a:pt x="1935" y="2102"/>
                  </a:lnTo>
                  <a:lnTo>
                    <a:pt x="1802" y="2403"/>
                  </a:lnTo>
                  <a:lnTo>
                    <a:pt x="1568" y="2636"/>
                  </a:lnTo>
                  <a:cubicBezTo>
                    <a:pt x="1068" y="3303"/>
                    <a:pt x="701" y="4037"/>
                    <a:pt x="467" y="4804"/>
                  </a:cubicBezTo>
                  <a:lnTo>
                    <a:pt x="167" y="5805"/>
                  </a:lnTo>
                  <a:cubicBezTo>
                    <a:pt x="167" y="5838"/>
                    <a:pt x="167" y="5838"/>
                    <a:pt x="167" y="5872"/>
                  </a:cubicBezTo>
                  <a:cubicBezTo>
                    <a:pt x="134" y="5905"/>
                    <a:pt x="134" y="5972"/>
                    <a:pt x="134" y="6005"/>
                  </a:cubicBezTo>
                  <a:cubicBezTo>
                    <a:pt x="134" y="6038"/>
                    <a:pt x="134" y="6072"/>
                    <a:pt x="134" y="6072"/>
                  </a:cubicBezTo>
                  <a:cubicBezTo>
                    <a:pt x="134" y="6079"/>
                    <a:pt x="135" y="6082"/>
                    <a:pt x="138" y="6082"/>
                  </a:cubicBezTo>
                  <a:cubicBezTo>
                    <a:pt x="142" y="6082"/>
                    <a:pt x="147" y="6074"/>
                    <a:pt x="148" y="6074"/>
                  </a:cubicBezTo>
                  <a:lnTo>
                    <a:pt x="148" y="6074"/>
                  </a:lnTo>
                  <a:cubicBezTo>
                    <a:pt x="149" y="6074"/>
                    <a:pt x="146" y="6081"/>
                    <a:pt x="134" y="6105"/>
                  </a:cubicBezTo>
                  <a:cubicBezTo>
                    <a:pt x="100" y="6205"/>
                    <a:pt x="100" y="6272"/>
                    <a:pt x="100" y="6339"/>
                  </a:cubicBezTo>
                  <a:cubicBezTo>
                    <a:pt x="0" y="7473"/>
                    <a:pt x="634" y="8574"/>
                    <a:pt x="1701" y="9041"/>
                  </a:cubicBezTo>
                  <a:cubicBezTo>
                    <a:pt x="1802" y="9074"/>
                    <a:pt x="1902" y="9141"/>
                    <a:pt x="2002" y="9174"/>
                  </a:cubicBezTo>
                  <a:cubicBezTo>
                    <a:pt x="2168" y="9207"/>
                    <a:pt x="2369" y="9241"/>
                    <a:pt x="2535" y="9274"/>
                  </a:cubicBezTo>
                  <a:lnTo>
                    <a:pt x="2902" y="9274"/>
                  </a:lnTo>
                  <a:cubicBezTo>
                    <a:pt x="3002" y="9241"/>
                    <a:pt x="3136" y="9241"/>
                    <a:pt x="3236" y="9207"/>
                  </a:cubicBezTo>
                  <a:lnTo>
                    <a:pt x="3436" y="9174"/>
                  </a:lnTo>
                  <a:cubicBezTo>
                    <a:pt x="3670" y="9141"/>
                    <a:pt x="3903" y="9041"/>
                    <a:pt x="4137" y="8974"/>
                  </a:cubicBezTo>
                  <a:cubicBezTo>
                    <a:pt x="5504" y="8474"/>
                    <a:pt x="6672" y="7540"/>
                    <a:pt x="7472" y="6372"/>
                  </a:cubicBezTo>
                  <a:lnTo>
                    <a:pt x="7506" y="6339"/>
                  </a:lnTo>
                  <a:cubicBezTo>
                    <a:pt x="7672" y="6072"/>
                    <a:pt x="7806" y="5838"/>
                    <a:pt x="7939" y="5571"/>
                  </a:cubicBezTo>
                  <a:lnTo>
                    <a:pt x="8406" y="4838"/>
                  </a:lnTo>
                  <a:lnTo>
                    <a:pt x="8306" y="4804"/>
                  </a:lnTo>
                  <a:lnTo>
                    <a:pt x="8340" y="4637"/>
                  </a:lnTo>
                  <a:cubicBezTo>
                    <a:pt x="8373" y="4571"/>
                    <a:pt x="8406" y="4537"/>
                    <a:pt x="8406" y="4471"/>
                  </a:cubicBezTo>
                  <a:lnTo>
                    <a:pt x="8706" y="3470"/>
                  </a:lnTo>
                  <a:cubicBezTo>
                    <a:pt x="8840" y="3036"/>
                    <a:pt x="8873" y="2569"/>
                    <a:pt x="8773" y="2102"/>
                  </a:cubicBezTo>
                  <a:cubicBezTo>
                    <a:pt x="8740" y="2002"/>
                    <a:pt x="8706" y="1869"/>
                    <a:pt x="8673" y="1769"/>
                  </a:cubicBezTo>
                  <a:cubicBezTo>
                    <a:pt x="8640" y="1735"/>
                    <a:pt x="8640" y="1702"/>
                    <a:pt x="8640" y="1669"/>
                  </a:cubicBezTo>
                  <a:cubicBezTo>
                    <a:pt x="8606" y="1602"/>
                    <a:pt x="8573" y="1569"/>
                    <a:pt x="8540" y="1502"/>
                  </a:cubicBezTo>
                  <a:cubicBezTo>
                    <a:pt x="8473" y="1335"/>
                    <a:pt x="8373" y="1168"/>
                    <a:pt x="8239" y="1002"/>
                  </a:cubicBezTo>
                  <a:lnTo>
                    <a:pt x="8206" y="968"/>
                  </a:lnTo>
                  <a:lnTo>
                    <a:pt x="8206" y="968"/>
                  </a:lnTo>
                  <a:cubicBezTo>
                    <a:pt x="8207" y="969"/>
                    <a:pt x="8239" y="1002"/>
                    <a:pt x="8239" y="1035"/>
                  </a:cubicBezTo>
                  <a:cubicBezTo>
                    <a:pt x="8273" y="1235"/>
                    <a:pt x="8273" y="1469"/>
                    <a:pt x="8206" y="1702"/>
                  </a:cubicBezTo>
                  <a:lnTo>
                    <a:pt x="7973" y="2503"/>
                  </a:lnTo>
                  <a:cubicBezTo>
                    <a:pt x="7472" y="4104"/>
                    <a:pt x="6138" y="5371"/>
                    <a:pt x="4503" y="5772"/>
                  </a:cubicBezTo>
                  <a:cubicBezTo>
                    <a:pt x="4370" y="5805"/>
                    <a:pt x="4203" y="5805"/>
                    <a:pt x="4070" y="5805"/>
                  </a:cubicBezTo>
                  <a:cubicBezTo>
                    <a:pt x="3703" y="5772"/>
                    <a:pt x="3369" y="5605"/>
                    <a:pt x="3136" y="5338"/>
                  </a:cubicBezTo>
                  <a:cubicBezTo>
                    <a:pt x="3102" y="5271"/>
                    <a:pt x="3036" y="5171"/>
                    <a:pt x="3002" y="5104"/>
                  </a:cubicBezTo>
                  <a:cubicBezTo>
                    <a:pt x="2836" y="4838"/>
                    <a:pt x="2769" y="4537"/>
                    <a:pt x="2836" y="4237"/>
                  </a:cubicBezTo>
                  <a:cubicBezTo>
                    <a:pt x="2836" y="4170"/>
                    <a:pt x="2836" y="4070"/>
                    <a:pt x="2869" y="4004"/>
                  </a:cubicBezTo>
                  <a:lnTo>
                    <a:pt x="3102" y="3203"/>
                  </a:lnTo>
                  <a:cubicBezTo>
                    <a:pt x="3169" y="3036"/>
                    <a:pt x="3236" y="2836"/>
                    <a:pt x="3303" y="2669"/>
                  </a:cubicBezTo>
                  <a:cubicBezTo>
                    <a:pt x="3903" y="1368"/>
                    <a:pt x="5004" y="401"/>
                    <a:pt x="63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2734;p62">
              <a:extLst>
                <a:ext uri="{FF2B5EF4-FFF2-40B4-BE49-F238E27FC236}">
                  <a16:creationId xmlns:a16="http://schemas.microsoft.com/office/drawing/2014/main" id="{D6B3D889-BAF5-C3EF-2CC1-62AC6114A63C}"/>
                </a:ext>
              </a:extLst>
            </p:cNvPr>
            <p:cNvSpPr/>
            <p:nvPr/>
          </p:nvSpPr>
          <p:spPr>
            <a:xfrm>
              <a:off x="5874234" y="2078647"/>
              <a:ext cx="18" cy="18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rgbClr val="2542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2735;p62">
              <a:extLst>
                <a:ext uri="{FF2B5EF4-FFF2-40B4-BE49-F238E27FC236}">
                  <a16:creationId xmlns:a16="http://schemas.microsoft.com/office/drawing/2014/main" id="{ED319A48-74B5-DBE8-45E0-5C2B876FC39C}"/>
                </a:ext>
              </a:extLst>
            </p:cNvPr>
            <p:cNvSpPr/>
            <p:nvPr/>
          </p:nvSpPr>
          <p:spPr>
            <a:xfrm>
              <a:off x="5781100" y="2044977"/>
              <a:ext cx="156822" cy="165647"/>
            </a:xfrm>
            <a:custGeom>
              <a:avLst/>
              <a:gdLst/>
              <a:ahLst/>
              <a:cxnLst/>
              <a:rect l="l" t="t" r="r" b="b"/>
              <a:pathLst>
                <a:path w="8761" h="9254" extrusionOk="0">
                  <a:moveTo>
                    <a:pt x="5671" y="1781"/>
                  </a:moveTo>
                  <a:cubicBezTo>
                    <a:pt x="6303" y="1781"/>
                    <a:pt x="6894" y="2219"/>
                    <a:pt x="7038" y="2882"/>
                  </a:cubicBezTo>
                  <a:cubicBezTo>
                    <a:pt x="7072" y="3049"/>
                    <a:pt x="7072" y="3249"/>
                    <a:pt x="7038" y="3416"/>
                  </a:cubicBezTo>
                  <a:cubicBezTo>
                    <a:pt x="7038" y="3449"/>
                    <a:pt x="7005" y="3516"/>
                    <a:pt x="7005" y="3549"/>
                  </a:cubicBezTo>
                  <a:lnTo>
                    <a:pt x="6772" y="4283"/>
                  </a:lnTo>
                  <a:lnTo>
                    <a:pt x="6738" y="4350"/>
                  </a:lnTo>
                  <a:cubicBezTo>
                    <a:pt x="6238" y="5984"/>
                    <a:pt x="4937" y="7218"/>
                    <a:pt x="3302" y="7619"/>
                  </a:cubicBezTo>
                  <a:cubicBezTo>
                    <a:pt x="3136" y="7652"/>
                    <a:pt x="3002" y="7652"/>
                    <a:pt x="2869" y="7652"/>
                  </a:cubicBezTo>
                  <a:cubicBezTo>
                    <a:pt x="2735" y="7652"/>
                    <a:pt x="2602" y="7619"/>
                    <a:pt x="2502" y="7585"/>
                  </a:cubicBezTo>
                  <a:cubicBezTo>
                    <a:pt x="2268" y="7485"/>
                    <a:pt x="2068" y="7352"/>
                    <a:pt x="1935" y="7185"/>
                  </a:cubicBezTo>
                  <a:cubicBezTo>
                    <a:pt x="1901" y="7152"/>
                    <a:pt x="1901" y="7152"/>
                    <a:pt x="1901" y="7118"/>
                  </a:cubicBezTo>
                  <a:cubicBezTo>
                    <a:pt x="1835" y="7085"/>
                    <a:pt x="1801" y="7018"/>
                    <a:pt x="1768" y="6985"/>
                  </a:cubicBezTo>
                  <a:cubicBezTo>
                    <a:pt x="1601" y="6718"/>
                    <a:pt x="1568" y="6384"/>
                    <a:pt x="1601" y="6084"/>
                  </a:cubicBezTo>
                  <a:cubicBezTo>
                    <a:pt x="1601" y="6017"/>
                    <a:pt x="1635" y="5951"/>
                    <a:pt x="1668" y="5884"/>
                  </a:cubicBezTo>
                  <a:lnTo>
                    <a:pt x="1901" y="5083"/>
                  </a:lnTo>
                  <a:cubicBezTo>
                    <a:pt x="1935" y="4883"/>
                    <a:pt x="2035" y="4717"/>
                    <a:pt x="2102" y="4516"/>
                  </a:cubicBezTo>
                  <a:cubicBezTo>
                    <a:pt x="2535" y="3582"/>
                    <a:pt x="3236" y="2782"/>
                    <a:pt x="4170" y="2281"/>
                  </a:cubicBezTo>
                  <a:cubicBezTo>
                    <a:pt x="4403" y="2148"/>
                    <a:pt x="4670" y="2048"/>
                    <a:pt x="4937" y="1948"/>
                  </a:cubicBezTo>
                  <a:lnTo>
                    <a:pt x="5170" y="1881"/>
                  </a:lnTo>
                  <a:lnTo>
                    <a:pt x="5204" y="1881"/>
                  </a:lnTo>
                  <a:cubicBezTo>
                    <a:pt x="5237" y="1881"/>
                    <a:pt x="5304" y="1848"/>
                    <a:pt x="5371" y="1814"/>
                  </a:cubicBezTo>
                  <a:cubicBezTo>
                    <a:pt x="5471" y="1792"/>
                    <a:pt x="5572" y="1781"/>
                    <a:pt x="5671" y="1781"/>
                  </a:cubicBezTo>
                  <a:close/>
                  <a:moveTo>
                    <a:pt x="5988" y="0"/>
                  </a:moveTo>
                  <a:cubicBezTo>
                    <a:pt x="5775" y="0"/>
                    <a:pt x="5557" y="26"/>
                    <a:pt x="5337" y="80"/>
                  </a:cubicBezTo>
                  <a:cubicBezTo>
                    <a:pt x="5237" y="113"/>
                    <a:pt x="5137" y="113"/>
                    <a:pt x="5037" y="147"/>
                  </a:cubicBezTo>
                  <a:cubicBezTo>
                    <a:pt x="4770" y="247"/>
                    <a:pt x="4503" y="313"/>
                    <a:pt x="4270" y="447"/>
                  </a:cubicBezTo>
                  <a:cubicBezTo>
                    <a:pt x="3236" y="880"/>
                    <a:pt x="2302" y="1581"/>
                    <a:pt x="1601" y="2448"/>
                  </a:cubicBezTo>
                  <a:cubicBezTo>
                    <a:pt x="1568" y="2615"/>
                    <a:pt x="1501" y="2715"/>
                    <a:pt x="1434" y="2782"/>
                  </a:cubicBezTo>
                  <a:lnTo>
                    <a:pt x="1368" y="2882"/>
                  </a:lnTo>
                  <a:cubicBezTo>
                    <a:pt x="1334" y="2915"/>
                    <a:pt x="1301" y="2982"/>
                    <a:pt x="1268" y="3015"/>
                  </a:cubicBezTo>
                  <a:cubicBezTo>
                    <a:pt x="1234" y="3049"/>
                    <a:pt x="1201" y="3115"/>
                    <a:pt x="1168" y="3149"/>
                  </a:cubicBezTo>
                  <a:lnTo>
                    <a:pt x="1101" y="3282"/>
                  </a:lnTo>
                  <a:cubicBezTo>
                    <a:pt x="1068" y="3349"/>
                    <a:pt x="1001" y="3449"/>
                    <a:pt x="967" y="3516"/>
                  </a:cubicBezTo>
                  <a:cubicBezTo>
                    <a:pt x="901" y="3582"/>
                    <a:pt x="867" y="3682"/>
                    <a:pt x="834" y="3783"/>
                  </a:cubicBezTo>
                  <a:cubicBezTo>
                    <a:pt x="801" y="3816"/>
                    <a:pt x="801" y="3849"/>
                    <a:pt x="767" y="3883"/>
                  </a:cubicBezTo>
                  <a:cubicBezTo>
                    <a:pt x="734" y="3983"/>
                    <a:pt x="667" y="4116"/>
                    <a:pt x="634" y="4216"/>
                  </a:cubicBezTo>
                  <a:cubicBezTo>
                    <a:pt x="534" y="4416"/>
                    <a:pt x="467" y="4650"/>
                    <a:pt x="400" y="4850"/>
                  </a:cubicBezTo>
                  <a:lnTo>
                    <a:pt x="100" y="5851"/>
                  </a:lnTo>
                  <a:cubicBezTo>
                    <a:pt x="33" y="6017"/>
                    <a:pt x="0" y="6184"/>
                    <a:pt x="0" y="6351"/>
                  </a:cubicBezTo>
                  <a:lnTo>
                    <a:pt x="0" y="6451"/>
                  </a:lnTo>
                  <a:cubicBezTo>
                    <a:pt x="0" y="6484"/>
                    <a:pt x="0" y="6518"/>
                    <a:pt x="0" y="6518"/>
                  </a:cubicBezTo>
                  <a:cubicBezTo>
                    <a:pt x="0" y="6551"/>
                    <a:pt x="0" y="6585"/>
                    <a:pt x="0" y="6618"/>
                  </a:cubicBezTo>
                  <a:lnTo>
                    <a:pt x="0" y="6718"/>
                  </a:lnTo>
                  <a:cubicBezTo>
                    <a:pt x="0" y="6751"/>
                    <a:pt x="0" y="6751"/>
                    <a:pt x="0" y="6785"/>
                  </a:cubicBezTo>
                  <a:lnTo>
                    <a:pt x="0" y="6951"/>
                  </a:lnTo>
                  <a:cubicBezTo>
                    <a:pt x="0" y="7018"/>
                    <a:pt x="33" y="7118"/>
                    <a:pt x="33" y="7218"/>
                  </a:cubicBezTo>
                  <a:cubicBezTo>
                    <a:pt x="67" y="7252"/>
                    <a:pt x="67" y="7318"/>
                    <a:pt x="100" y="7352"/>
                  </a:cubicBezTo>
                  <a:lnTo>
                    <a:pt x="100" y="7385"/>
                  </a:lnTo>
                  <a:cubicBezTo>
                    <a:pt x="100" y="7452"/>
                    <a:pt x="134" y="7519"/>
                    <a:pt x="167" y="7585"/>
                  </a:cubicBezTo>
                  <a:cubicBezTo>
                    <a:pt x="167" y="7619"/>
                    <a:pt x="200" y="7652"/>
                    <a:pt x="200" y="7685"/>
                  </a:cubicBezTo>
                  <a:lnTo>
                    <a:pt x="200" y="7752"/>
                  </a:lnTo>
                  <a:cubicBezTo>
                    <a:pt x="234" y="7819"/>
                    <a:pt x="267" y="7885"/>
                    <a:pt x="334" y="7952"/>
                  </a:cubicBezTo>
                  <a:cubicBezTo>
                    <a:pt x="434" y="8152"/>
                    <a:pt x="534" y="8319"/>
                    <a:pt x="701" y="8453"/>
                  </a:cubicBezTo>
                  <a:cubicBezTo>
                    <a:pt x="767" y="8553"/>
                    <a:pt x="834" y="8619"/>
                    <a:pt x="934" y="8686"/>
                  </a:cubicBezTo>
                  <a:lnTo>
                    <a:pt x="1034" y="8786"/>
                  </a:lnTo>
                  <a:lnTo>
                    <a:pt x="1134" y="8853"/>
                  </a:lnTo>
                  <a:lnTo>
                    <a:pt x="1168" y="8853"/>
                  </a:lnTo>
                  <a:cubicBezTo>
                    <a:pt x="1201" y="8886"/>
                    <a:pt x="1234" y="8886"/>
                    <a:pt x="1234" y="8886"/>
                  </a:cubicBezTo>
                  <a:cubicBezTo>
                    <a:pt x="1268" y="8920"/>
                    <a:pt x="1301" y="8953"/>
                    <a:pt x="1334" y="8953"/>
                  </a:cubicBezTo>
                  <a:lnTo>
                    <a:pt x="1468" y="9020"/>
                  </a:lnTo>
                  <a:cubicBezTo>
                    <a:pt x="1535" y="9053"/>
                    <a:pt x="1635" y="9120"/>
                    <a:pt x="1735" y="9120"/>
                  </a:cubicBezTo>
                  <a:cubicBezTo>
                    <a:pt x="1801" y="9153"/>
                    <a:pt x="1868" y="9186"/>
                    <a:pt x="1935" y="9186"/>
                  </a:cubicBezTo>
                  <a:cubicBezTo>
                    <a:pt x="1968" y="9220"/>
                    <a:pt x="2002" y="9220"/>
                    <a:pt x="2035" y="9220"/>
                  </a:cubicBezTo>
                  <a:lnTo>
                    <a:pt x="2068" y="9220"/>
                  </a:lnTo>
                  <a:lnTo>
                    <a:pt x="2302" y="9253"/>
                  </a:lnTo>
                  <a:lnTo>
                    <a:pt x="2702" y="9253"/>
                  </a:lnTo>
                  <a:cubicBezTo>
                    <a:pt x="2902" y="9253"/>
                    <a:pt x="3102" y="9220"/>
                    <a:pt x="3269" y="9186"/>
                  </a:cubicBezTo>
                  <a:cubicBezTo>
                    <a:pt x="4837" y="8786"/>
                    <a:pt x="6205" y="7885"/>
                    <a:pt x="7172" y="6618"/>
                  </a:cubicBezTo>
                  <a:cubicBezTo>
                    <a:pt x="7672" y="5984"/>
                    <a:pt x="8039" y="5250"/>
                    <a:pt x="8273" y="4483"/>
                  </a:cubicBezTo>
                  <a:lnTo>
                    <a:pt x="8506" y="3682"/>
                  </a:lnTo>
                  <a:lnTo>
                    <a:pt x="8573" y="3482"/>
                  </a:lnTo>
                  <a:cubicBezTo>
                    <a:pt x="8640" y="3282"/>
                    <a:pt x="8673" y="3049"/>
                    <a:pt x="8673" y="2849"/>
                  </a:cubicBezTo>
                  <a:cubicBezTo>
                    <a:pt x="8761" y="1271"/>
                    <a:pt x="7492" y="0"/>
                    <a:pt x="598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2736;p62">
              <a:extLst>
                <a:ext uri="{FF2B5EF4-FFF2-40B4-BE49-F238E27FC236}">
                  <a16:creationId xmlns:a16="http://schemas.microsoft.com/office/drawing/2014/main" id="{D31F5547-A7BE-7A9D-51E5-B25AAC9489EB}"/>
                </a:ext>
              </a:extLst>
            </p:cNvPr>
            <p:cNvSpPr/>
            <p:nvPr/>
          </p:nvSpPr>
          <p:spPr>
            <a:xfrm>
              <a:off x="5906490" y="2095365"/>
              <a:ext cx="609" cy="1199"/>
            </a:xfrm>
            <a:custGeom>
              <a:avLst/>
              <a:gdLst/>
              <a:ahLst/>
              <a:cxnLst/>
              <a:rect l="l" t="t" r="r" b="b"/>
              <a:pathLst>
                <a:path w="34" h="67" extrusionOk="0">
                  <a:moveTo>
                    <a:pt x="0" y="0"/>
                  </a:moveTo>
                  <a:cubicBezTo>
                    <a:pt x="0" y="17"/>
                    <a:pt x="8" y="25"/>
                    <a:pt x="17" y="34"/>
                  </a:cubicBezTo>
                  <a:lnTo>
                    <a:pt x="0" y="0"/>
                  </a:lnTo>
                  <a:close/>
                  <a:moveTo>
                    <a:pt x="17" y="34"/>
                  </a:moveTo>
                  <a:lnTo>
                    <a:pt x="33" y="67"/>
                  </a:lnTo>
                  <a:cubicBezTo>
                    <a:pt x="33" y="50"/>
                    <a:pt x="25" y="42"/>
                    <a:pt x="17" y="34"/>
                  </a:cubicBezTo>
                  <a:close/>
                </a:path>
              </a:pathLst>
            </a:custGeom>
            <a:solidFill>
              <a:srgbClr val="99CA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2737;p62">
              <a:extLst>
                <a:ext uri="{FF2B5EF4-FFF2-40B4-BE49-F238E27FC236}">
                  <a16:creationId xmlns:a16="http://schemas.microsoft.com/office/drawing/2014/main" id="{2DBB55CA-87D7-BE2E-FB92-89A1548B657E}"/>
                </a:ext>
              </a:extLst>
            </p:cNvPr>
            <p:cNvSpPr/>
            <p:nvPr/>
          </p:nvSpPr>
          <p:spPr>
            <a:xfrm>
              <a:off x="5874234" y="2078038"/>
              <a:ext cx="18" cy="18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solidFill>
              <a:srgbClr val="99CA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2738;p62">
              <a:extLst>
                <a:ext uri="{FF2B5EF4-FFF2-40B4-BE49-F238E27FC236}">
                  <a16:creationId xmlns:a16="http://schemas.microsoft.com/office/drawing/2014/main" id="{E7E39E1C-EEFA-32B5-29EE-10ED91EA46A4}"/>
                </a:ext>
              </a:extLst>
            </p:cNvPr>
            <p:cNvSpPr/>
            <p:nvPr/>
          </p:nvSpPr>
          <p:spPr>
            <a:xfrm>
              <a:off x="5802580" y="2120443"/>
              <a:ext cx="65102" cy="75842"/>
            </a:xfrm>
            <a:custGeom>
              <a:avLst/>
              <a:gdLst/>
              <a:ahLst/>
              <a:cxnLst/>
              <a:rect l="l" t="t" r="r" b="b"/>
              <a:pathLst>
                <a:path w="3637" h="4237" extrusionOk="0">
                  <a:moveTo>
                    <a:pt x="3036" y="0"/>
                  </a:moveTo>
                  <a:lnTo>
                    <a:pt x="1" y="3770"/>
                  </a:lnTo>
                  <a:lnTo>
                    <a:pt x="601" y="4237"/>
                  </a:lnTo>
                  <a:lnTo>
                    <a:pt x="3637" y="467"/>
                  </a:lnTo>
                  <a:lnTo>
                    <a:pt x="303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2739;p62">
              <a:extLst>
                <a:ext uri="{FF2B5EF4-FFF2-40B4-BE49-F238E27FC236}">
                  <a16:creationId xmlns:a16="http://schemas.microsoft.com/office/drawing/2014/main" id="{C6A5F45E-F626-854D-07CF-61AED16B17C3}"/>
                </a:ext>
              </a:extLst>
            </p:cNvPr>
            <p:cNvSpPr/>
            <p:nvPr/>
          </p:nvSpPr>
          <p:spPr>
            <a:xfrm>
              <a:off x="5856925" y="2097155"/>
              <a:ext cx="80031" cy="36444"/>
            </a:xfrm>
            <a:custGeom>
              <a:avLst/>
              <a:gdLst/>
              <a:ahLst/>
              <a:cxnLst/>
              <a:rect l="l" t="t" r="r" b="b"/>
              <a:pathLst>
                <a:path w="4471" h="2036" extrusionOk="0">
                  <a:moveTo>
                    <a:pt x="4470" y="0"/>
                  </a:moveTo>
                  <a:lnTo>
                    <a:pt x="3103" y="434"/>
                  </a:lnTo>
                  <a:lnTo>
                    <a:pt x="2802" y="501"/>
                  </a:lnTo>
                  <a:lnTo>
                    <a:pt x="568" y="1168"/>
                  </a:lnTo>
                  <a:lnTo>
                    <a:pt x="34" y="1301"/>
                  </a:lnTo>
                  <a:lnTo>
                    <a:pt x="0" y="1301"/>
                  </a:lnTo>
                  <a:lnTo>
                    <a:pt x="134" y="1701"/>
                  </a:lnTo>
                  <a:lnTo>
                    <a:pt x="234" y="2035"/>
                  </a:lnTo>
                  <a:lnTo>
                    <a:pt x="434" y="1968"/>
                  </a:lnTo>
                  <a:lnTo>
                    <a:pt x="2569" y="1335"/>
                  </a:lnTo>
                  <a:lnTo>
                    <a:pt x="3336" y="1101"/>
                  </a:lnTo>
                  <a:lnTo>
                    <a:pt x="4304" y="834"/>
                  </a:lnTo>
                  <a:lnTo>
                    <a:pt x="4370" y="634"/>
                  </a:lnTo>
                  <a:cubicBezTo>
                    <a:pt x="4404" y="434"/>
                    <a:pt x="4470" y="234"/>
                    <a:pt x="44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2740;p62">
              <a:extLst>
                <a:ext uri="{FF2B5EF4-FFF2-40B4-BE49-F238E27FC236}">
                  <a16:creationId xmlns:a16="http://schemas.microsoft.com/office/drawing/2014/main" id="{4F8AB4E4-70F2-F8ED-EB61-0F267575CB0C}"/>
                </a:ext>
              </a:extLst>
            </p:cNvPr>
            <p:cNvSpPr/>
            <p:nvPr/>
          </p:nvSpPr>
          <p:spPr>
            <a:xfrm>
              <a:off x="5852736" y="2049380"/>
              <a:ext cx="19135" cy="78832"/>
            </a:xfrm>
            <a:custGeom>
              <a:avLst/>
              <a:gdLst/>
              <a:ahLst/>
              <a:cxnLst/>
              <a:rect l="l" t="t" r="r" b="b"/>
              <a:pathLst>
                <a:path w="1069" h="4404" extrusionOk="0">
                  <a:moveTo>
                    <a:pt x="1068" y="1"/>
                  </a:moveTo>
                  <a:lnTo>
                    <a:pt x="301" y="268"/>
                  </a:lnTo>
                  <a:lnTo>
                    <a:pt x="268" y="268"/>
                  </a:lnTo>
                  <a:lnTo>
                    <a:pt x="201" y="1735"/>
                  </a:lnTo>
                  <a:lnTo>
                    <a:pt x="168" y="2035"/>
                  </a:lnTo>
                  <a:lnTo>
                    <a:pt x="1" y="4270"/>
                  </a:lnTo>
                  <a:lnTo>
                    <a:pt x="1" y="4337"/>
                  </a:lnTo>
                  <a:lnTo>
                    <a:pt x="368" y="4370"/>
                  </a:lnTo>
                  <a:lnTo>
                    <a:pt x="768" y="4404"/>
                  </a:lnTo>
                  <a:lnTo>
                    <a:pt x="768" y="4370"/>
                  </a:lnTo>
                  <a:lnTo>
                    <a:pt x="802" y="3837"/>
                  </a:lnTo>
                  <a:lnTo>
                    <a:pt x="935" y="1702"/>
                  </a:lnTo>
                  <a:lnTo>
                    <a:pt x="935" y="1602"/>
                  </a:lnTo>
                  <a:lnTo>
                    <a:pt x="106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2741;p62">
              <a:extLst>
                <a:ext uri="{FF2B5EF4-FFF2-40B4-BE49-F238E27FC236}">
                  <a16:creationId xmlns:a16="http://schemas.microsoft.com/office/drawing/2014/main" id="{C141F302-32CA-85CC-79F9-A68810A51C3B}"/>
                </a:ext>
              </a:extLst>
            </p:cNvPr>
            <p:cNvSpPr/>
            <p:nvPr/>
          </p:nvSpPr>
          <p:spPr>
            <a:xfrm>
              <a:off x="6018132" y="2078038"/>
              <a:ext cx="157055" cy="166022"/>
            </a:xfrm>
            <a:custGeom>
              <a:avLst/>
              <a:gdLst/>
              <a:ahLst/>
              <a:cxnLst/>
              <a:rect l="l" t="t" r="r" b="b"/>
              <a:pathLst>
                <a:path w="8774" h="9275" extrusionOk="0">
                  <a:moveTo>
                    <a:pt x="6139" y="1"/>
                  </a:moveTo>
                  <a:cubicBezTo>
                    <a:pt x="5905" y="1"/>
                    <a:pt x="5672" y="34"/>
                    <a:pt x="5438" y="101"/>
                  </a:cubicBezTo>
                  <a:cubicBezTo>
                    <a:pt x="4104" y="401"/>
                    <a:pt x="2870" y="1135"/>
                    <a:pt x="1936" y="2169"/>
                  </a:cubicBezTo>
                  <a:lnTo>
                    <a:pt x="1836" y="2102"/>
                  </a:lnTo>
                  <a:lnTo>
                    <a:pt x="1702" y="2436"/>
                  </a:lnTo>
                  <a:cubicBezTo>
                    <a:pt x="1635" y="2503"/>
                    <a:pt x="1569" y="2569"/>
                    <a:pt x="1502" y="2669"/>
                  </a:cubicBezTo>
                  <a:cubicBezTo>
                    <a:pt x="1002" y="3303"/>
                    <a:pt x="635" y="4037"/>
                    <a:pt x="401" y="4838"/>
                  </a:cubicBezTo>
                  <a:lnTo>
                    <a:pt x="101" y="5805"/>
                  </a:lnTo>
                  <a:cubicBezTo>
                    <a:pt x="101" y="5838"/>
                    <a:pt x="101" y="5872"/>
                    <a:pt x="101" y="5872"/>
                  </a:cubicBezTo>
                  <a:cubicBezTo>
                    <a:pt x="68" y="5938"/>
                    <a:pt x="68" y="5972"/>
                    <a:pt x="68" y="6038"/>
                  </a:cubicBezTo>
                  <a:cubicBezTo>
                    <a:pt x="68" y="6038"/>
                    <a:pt x="68" y="6072"/>
                    <a:pt x="68" y="6072"/>
                  </a:cubicBezTo>
                  <a:cubicBezTo>
                    <a:pt x="68" y="6105"/>
                    <a:pt x="101" y="6072"/>
                    <a:pt x="68" y="6139"/>
                  </a:cubicBezTo>
                  <a:cubicBezTo>
                    <a:pt x="34" y="6205"/>
                    <a:pt x="34" y="6272"/>
                    <a:pt x="34" y="6339"/>
                  </a:cubicBezTo>
                  <a:cubicBezTo>
                    <a:pt x="1" y="6772"/>
                    <a:pt x="34" y="7173"/>
                    <a:pt x="201" y="7573"/>
                  </a:cubicBezTo>
                  <a:cubicBezTo>
                    <a:pt x="334" y="7906"/>
                    <a:pt x="501" y="8173"/>
                    <a:pt x="735" y="8440"/>
                  </a:cubicBezTo>
                  <a:cubicBezTo>
                    <a:pt x="1002" y="8707"/>
                    <a:pt x="1302" y="8907"/>
                    <a:pt x="1602" y="9041"/>
                  </a:cubicBezTo>
                  <a:cubicBezTo>
                    <a:pt x="1735" y="9107"/>
                    <a:pt x="1836" y="9141"/>
                    <a:pt x="1936" y="9174"/>
                  </a:cubicBezTo>
                  <a:cubicBezTo>
                    <a:pt x="2102" y="9241"/>
                    <a:pt x="2269" y="9241"/>
                    <a:pt x="2469" y="9274"/>
                  </a:cubicBezTo>
                  <a:lnTo>
                    <a:pt x="2803" y="9274"/>
                  </a:lnTo>
                  <a:cubicBezTo>
                    <a:pt x="2936" y="9274"/>
                    <a:pt x="3036" y="9241"/>
                    <a:pt x="3170" y="9241"/>
                  </a:cubicBezTo>
                  <a:lnTo>
                    <a:pt x="3337" y="9207"/>
                  </a:lnTo>
                  <a:cubicBezTo>
                    <a:pt x="3603" y="9141"/>
                    <a:pt x="3837" y="9074"/>
                    <a:pt x="4070" y="8974"/>
                  </a:cubicBezTo>
                  <a:cubicBezTo>
                    <a:pt x="5438" y="8474"/>
                    <a:pt x="6606" y="7573"/>
                    <a:pt x="7406" y="6372"/>
                  </a:cubicBezTo>
                  <a:lnTo>
                    <a:pt x="7440" y="6339"/>
                  </a:lnTo>
                  <a:cubicBezTo>
                    <a:pt x="7606" y="6105"/>
                    <a:pt x="7740" y="5838"/>
                    <a:pt x="7873" y="5605"/>
                  </a:cubicBezTo>
                  <a:lnTo>
                    <a:pt x="8307" y="4838"/>
                  </a:lnTo>
                  <a:lnTo>
                    <a:pt x="8207" y="4804"/>
                  </a:lnTo>
                  <a:cubicBezTo>
                    <a:pt x="8240" y="4771"/>
                    <a:pt x="8240" y="4704"/>
                    <a:pt x="8273" y="4637"/>
                  </a:cubicBezTo>
                  <a:cubicBezTo>
                    <a:pt x="8307" y="4604"/>
                    <a:pt x="8340" y="4537"/>
                    <a:pt x="8340" y="4471"/>
                  </a:cubicBezTo>
                  <a:lnTo>
                    <a:pt x="8640" y="3503"/>
                  </a:lnTo>
                  <a:cubicBezTo>
                    <a:pt x="8774" y="3036"/>
                    <a:pt x="8774" y="2569"/>
                    <a:pt x="8674" y="2102"/>
                  </a:cubicBezTo>
                  <a:cubicBezTo>
                    <a:pt x="8674" y="2002"/>
                    <a:pt x="8640" y="1902"/>
                    <a:pt x="8574" y="1769"/>
                  </a:cubicBezTo>
                  <a:cubicBezTo>
                    <a:pt x="8574" y="1735"/>
                    <a:pt x="8574" y="1702"/>
                    <a:pt x="8540" y="1669"/>
                  </a:cubicBezTo>
                  <a:cubicBezTo>
                    <a:pt x="8540" y="1635"/>
                    <a:pt x="8507" y="1569"/>
                    <a:pt x="8474" y="1502"/>
                  </a:cubicBezTo>
                  <a:cubicBezTo>
                    <a:pt x="8374" y="1335"/>
                    <a:pt x="8273" y="1168"/>
                    <a:pt x="8173" y="1035"/>
                  </a:cubicBezTo>
                  <a:lnTo>
                    <a:pt x="8173" y="1035"/>
                  </a:lnTo>
                  <a:cubicBezTo>
                    <a:pt x="8207" y="1268"/>
                    <a:pt x="8207" y="1502"/>
                    <a:pt x="8140" y="1702"/>
                  </a:cubicBezTo>
                  <a:lnTo>
                    <a:pt x="7873" y="2503"/>
                  </a:lnTo>
                  <a:cubicBezTo>
                    <a:pt x="7373" y="4137"/>
                    <a:pt x="6072" y="5371"/>
                    <a:pt x="4437" y="5772"/>
                  </a:cubicBezTo>
                  <a:cubicBezTo>
                    <a:pt x="4271" y="5805"/>
                    <a:pt x="4137" y="5805"/>
                    <a:pt x="4004" y="5805"/>
                  </a:cubicBezTo>
                  <a:cubicBezTo>
                    <a:pt x="3637" y="5772"/>
                    <a:pt x="3303" y="5605"/>
                    <a:pt x="3070" y="5338"/>
                  </a:cubicBezTo>
                  <a:cubicBezTo>
                    <a:pt x="3003" y="5271"/>
                    <a:pt x="2936" y="5205"/>
                    <a:pt x="2903" y="5138"/>
                  </a:cubicBezTo>
                  <a:cubicBezTo>
                    <a:pt x="2736" y="4871"/>
                    <a:pt x="2703" y="4537"/>
                    <a:pt x="2736" y="4237"/>
                  </a:cubicBezTo>
                  <a:cubicBezTo>
                    <a:pt x="2736" y="4170"/>
                    <a:pt x="2770" y="4104"/>
                    <a:pt x="2803" y="4037"/>
                  </a:cubicBezTo>
                  <a:lnTo>
                    <a:pt x="3036" y="3203"/>
                  </a:lnTo>
                  <a:cubicBezTo>
                    <a:pt x="3103" y="3036"/>
                    <a:pt x="3170" y="2836"/>
                    <a:pt x="3237" y="2669"/>
                  </a:cubicBezTo>
                  <a:cubicBezTo>
                    <a:pt x="3837" y="1368"/>
                    <a:pt x="4938" y="401"/>
                    <a:pt x="63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2742;p62">
              <a:extLst>
                <a:ext uri="{FF2B5EF4-FFF2-40B4-BE49-F238E27FC236}">
                  <a16:creationId xmlns:a16="http://schemas.microsoft.com/office/drawing/2014/main" id="{8BB6ECBC-2132-DB67-2E09-1653C7A8D921}"/>
                </a:ext>
              </a:extLst>
            </p:cNvPr>
            <p:cNvSpPr/>
            <p:nvPr/>
          </p:nvSpPr>
          <p:spPr>
            <a:xfrm>
              <a:off x="6131582" y="2078647"/>
              <a:ext cx="18" cy="18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rgbClr val="2542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2743;p62">
              <a:extLst>
                <a:ext uri="{FF2B5EF4-FFF2-40B4-BE49-F238E27FC236}">
                  <a16:creationId xmlns:a16="http://schemas.microsoft.com/office/drawing/2014/main" id="{0B9DF258-857E-F946-889F-FC0465D5652C}"/>
                </a:ext>
              </a:extLst>
            </p:cNvPr>
            <p:cNvSpPr/>
            <p:nvPr/>
          </p:nvSpPr>
          <p:spPr>
            <a:xfrm>
              <a:off x="6038448" y="2044941"/>
              <a:ext cx="163033" cy="165682"/>
            </a:xfrm>
            <a:custGeom>
              <a:avLst/>
              <a:gdLst/>
              <a:ahLst/>
              <a:cxnLst/>
              <a:rect l="l" t="t" r="r" b="b"/>
              <a:pathLst>
                <a:path w="9108" h="9256" extrusionOk="0">
                  <a:moveTo>
                    <a:pt x="5681" y="1783"/>
                  </a:moveTo>
                  <a:cubicBezTo>
                    <a:pt x="6323" y="1783"/>
                    <a:pt x="6886" y="2215"/>
                    <a:pt x="7035" y="2869"/>
                  </a:cubicBezTo>
                  <a:lnTo>
                    <a:pt x="7035" y="2869"/>
                  </a:lnTo>
                  <a:cubicBezTo>
                    <a:pt x="7031" y="2860"/>
                    <a:pt x="7023" y="2851"/>
                    <a:pt x="7005" y="2851"/>
                  </a:cubicBezTo>
                  <a:lnTo>
                    <a:pt x="7038" y="2884"/>
                  </a:lnTo>
                  <a:cubicBezTo>
                    <a:pt x="7037" y="2879"/>
                    <a:pt x="7036" y="2874"/>
                    <a:pt x="7035" y="2869"/>
                  </a:cubicBezTo>
                  <a:lnTo>
                    <a:pt x="7035" y="2869"/>
                  </a:lnTo>
                  <a:cubicBezTo>
                    <a:pt x="7038" y="2877"/>
                    <a:pt x="7038" y="2884"/>
                    <a:pt x="7038" y="2884"/>
                  </a:cubicBezTo>
                  <a:cubicBezTo>
                    <a:pt x="7072" y="3051"/>
                    <a:pt x="7072" y="3251"/>
                    <a:pt x="7038" y="3418"/>
                  </a:cubicBezTo>
                  <a:lnTo>
                    <a:pt x="7005" y="3551"/>
                  </a:lnTo>
                  <a:lnTo>
                    <a:pt x="6805" y="4285"/>
                  </a:lnTo>
                  <a:lnTo>
                    <a:pt x="6772" y="4352"/>
                  </a:lnTo>
                  <a:cubicBezTo>
                    <a:pt x="6271" y="5986"/>
                    <a:pt x="4937" y="7220"/>
                    <a:pt x="3302" y="7621"/>
                  </a:cubicBezTo>
                  <a:cubicBezTo>
                    <a:pt x="3169" y="7654"/>
                    <a:pt x="3002" y="7654"/>
                    <a:pt x="2869" y="7654"/>
                  </a:cubicBezTo>
                  <a:cubicBezTo>
                    <a:pt x="2735" y="7654"/>
                    <a:pt x="2635" y="7621"/>
                    <a:pt x="2502" y="7587"/>
                  </a:cubicBezTo>
                  <a:cubicBezTo>
                    <a:pt x="2302" y="7487"/>
                    <a:pt x="2102" y="7354"/>
                    <a:pt x="1935" y="7187"/>
                  </a:cubicBezTo>
                  <a:lnTo>
                    <a:pt x="1901" y="7120"/>
                  </a:lnTo>
                  <a:cubicBezTo>
                    <a:pt x="1868" y="7087"/>
                    <a:pt x="1835" y="7020"/>
                    <a:pt x="1801" y="6987"/>
                  </a:cubicBezTo>
                  <a:cubicBezTo>
                    <a:pt x="1635" y="6720"/>
                    <a:pt x="1568" y="6386"/>
                    <a:pt x="1635" y="6086"/>
                  </a:cubicBezTo>
                  <a:cubicBezTo>
                    <a:pt x="1635" y="6019"/>
                    <a:pt x="1635" y="5953"/>
                    <a:pt x="1668" y="5886"/>
                  </a:cubicBezTo>
                  <a:lnTo>
                    <a:pt x="1901" y="5085"/>
                  </a:lnTo>
                  <a:cubicBezTo>
                    <a:pt x="2268" y="3885"/>
                    <a:pt x="3069" y="2884"/>
                    <a:pt x="4170" y="2283"/>
                  </a:cubicBezTo>
                  <a:cubicBezTo>
                    <a:pt x="4403" y="2150"/>
                    <a:pt x="4670" y="2050"/>
                    <a:pt x="4937" y="1950"/>
                  </a:cubicBezTo>
                  <a:cubicBezTo>
                    <a:pt x="5004" y="1917"/>
                    <a:pt x="5104" y="1883"/>
                    <a:pt x="5170" y="1883"/>
                  </a:cubicBezTo>
                  <a:lnTo>
                    <a:pt x="5204" y="1883"/>
                  </a:lnTo>
                  <a:cubicBezTo>
                    <a:pt x="5270" y="1883"/>
                    <a:pt x="5304" y="1850"/>
                    <a:pt x="5371" y="1816"/>
                  </a:cubicBezTo>
                  <a:cubicBezTo>
                    <a:pt x="5475" y="1794"/>
                    <a:pt x="5579" y="1783"/>
                    <a:pt x="5681" y="1783"/>
                  </a:cubicBezTo>
                  <a:close/>
                  <a:moveTo>
                    <a:pt x="6029" y="1"/>
                  </a:moveTo>
                  <a:cubicBezTo>
                    <a:pt x="5815" y="1"/>
                    <a:pt x="5594" y="27"/>
                    <a:pt x="5371" y="82"/>
                  </a:cubicBezTo>
                  <a:cubicBezTo>
                    <a:pt x="5270" y="115"/>
                    <a:pt x="5137" y="115"/>
                    <a:pt x="5037" y="149"/>
                  </a:cubicBezTo>
                  <a:cubicBezTo>
                    <a:pt x="4770" y="249"/>
                    <a:pt x="4537" y="315"/>
                    <a:pt x="4270" y="449"/>
                  </a:cubicBezTo>
                  <a:cubicBezTo>
                    <a:pt x="3236" y="882"/>
                    <a:pt x="2335" y="1583"/>
                    <a:pt x="1601" y="2450"/>
                  </a:cubicBezTo>
                  <a:cubicBezTo>
                    <a:pt x="1568" y="2617"/>
                    <a:pt x="1501" y="2717"/>
                    <a:pt x="1434" y="2784"/>
                  </a:cubicBezTo>
                  <a:lnTo>
                    <a:pt x="1368" y="2884"/>
                  </a:lnTo>
                  <a:cubicBezTo>
                    <a:pt x="1334" y="2917"/>
                    <a:pt x="1301" y="2984"/>
                    <a:pt x="1268" y="3017"/>
                  </a:cubicBezTo>
                  <a:cubicBezTo>
                    <a:pt x="1234" y="3084"/>
                    <a:pt x="1201" y="3117"/>
                    <a:pt x="1201" y="3151"/>
                  </a:cubicBezTo>
                  <a:cubicBezTo>
                    <a:pt x="1168" y="3184"/>
                    <a:pt x="1134" y="3251"/>
                    <a:pt x="1101" y="3284"/>
                  </a:cubicBezTo>
                  <a:cubicBezTo>
                    <a:pt x="1067" y="3318"/>
                    <a:pt x="1001" y="3451"/>
                    <a:pt x="967" y="3518"/>
                  </a:cubicBezTo>
                  <a:cubicBezTo>
                    <a:pt x="934" y="3584"/>
                    <a:pt x="867" y="3684"/>
                    <a:pt x="834" y="3785"/>
                  </a:cubicBezTo>
                  <a:cubicBezTo>
                    <a:pt x="801" y="3818"/>
                    <a:pt x="801" y="3851"/>
                    <a:pt x="801" y="3885"/>
                  </a:cubicBezTo>
                  <a:cubicBezTo>
                    <a:pt x="734" y="3985"/>
                    <a:pt x="667" y="4118"/>
                    <a:pt x="634" y="4218"/>
                  </a:cubicBezTo>
                  <a:cubicBezTo>
                    <a:pt x="567" y="4418"/>
                    <a:pt x="467" y="4652"/>
                    <a:pt x="400" y="4852"/>
                  </a:cubicBezTo>
                  <a:lnTo>
                    <a:pt x="100" y="5853"/>
                  </a:lnTo>
                  <a:cubicBezTo>
                    <a:pt x="67" y="6019"/>
                    <a:pt x="33" y="6186"/>
                    <a:pt x="0" y="6353"/>
                  </a:cubicBezTo>
                  <a:lnTo>
                    <a:pt x="0" y="6453"/>
                  </a:lnTo>
                  <a:cubicBezTo>
                    <a:pt x="0" y="6486"/>
                    <a:pt x="0" y="6520"/>
                    <a:pt x="0" y="6520"/>
                  </a:cubicBezTo>
                  <a:cubicBezTo>
                    <a:pt x="0" y="6553"/>
                    <a:pt x="0" y="6587"/>
                    <a:pt x="0" y="6620"/>
                  </a:cubicBezTo>
                  <a:lnTo>
                    <a:pt x="0" y="6720"/>
                  </a:lnTo>
                  <a:cubicBezTo>
                    <a:pt x="0" y="6753"/>
                    <a:pt x="0" y="6753"/>
                    <a:pt x="0" y="6787"/>
                  </a:cubicBezTo>
                  <a:lnTo>
                    <a:pt x="0" y="6953"/>
                  </a:lnTo>
                  <a:cubicBezTo>
                    <a:pt x="0" y="7020"/>
                    <a:pt x="33" y="7120"/>
                    <a:pt x="33" y="7220"/>
                  </a:cubicBezTo>
                  <a:cubicBezTo>
                    <a:pt x="67" y="7254"/>
                    <a:pt x="67" y="7320"/>
                    <a:pt x="100" y="7354"/>
                  </a:cubicBezTo>
                  <a:lnTo>
                    <a:pt x="100" y="7387"/>
                  </a:lnTo>
                  <a:cubicBezTo>
                    <a:pt x="100" y="7454"/>
                    <a:pt x="133" y="7521"/>
                    <a:pt x="167" y="7587"/>
                  </a:cubicBezTo>
                  <a:lnTo>
                    <a:pt x="200" y="7687"/>
                  </a:lnTo>
                  <a:lnTo>
                    <a:pt x="234" y="7754"/>
                  </a:lnTo>
                  <a:cubicBezTo>
                    <a:pt x="267" y="7821"/>
                    <a:pt x="300" y="7887"/>
                    <a:pt x="334" y="7954"/>
                  </a:cubicBezTo>
                  <a:cubicBezTo>
                    <a:pt x="434" y="8154"/>
                    <a:pt x="567" y="8321"/>
                    <a:pt x="701" y="8455"/>
                  </a:cubicBezTo>
                  <a:cubicBezTo>
                    <a:pt x="801" y="8555"/>
                    <a:pt x="867" y="8621"/>
                    <a:pt x="934" y="8688"/>
                  </a:cubicBezTo>
                  <a:lnTo>
                    <a:pt x="1067" y="8788"/>
                  </a:lnTo>
                  <a:cubicBezTo>
                    <a:pt x="1101" y="8788"/>
                    <a:pt x="1134" y="8821"/>
                    <a:pt x="1168" y="8855"/>
                  </a:cubicBezTo>
                  <a:lnTo>
                    <a:pt x="1268" y="8888"/>
                  </a:lnTo>
                  <a:cubicBezTo>
                    <a:pt x="1268" y="8922"/>
                    <a:pt x="1301" y="8955"/>
                    <a:pt x="1334" y="8955"/>
                  </a:cubicBezTo>
                  <a:lnTo>
                    <a:pt x="1468" y="9022"/>
                  </a:lnTo>
                  <a:cubicBezTo>
                    <a:pt x="1568" y="9055"/>
                    <a:pt x="1635" y="9122"/>
                    <a:pt x="1735" y="9122"/>
                  </a:cubicBezTo>
                  <a:cubicBezTo>
                    <a:pt x="1801" y="9155"/>
                    <a:pt x="1868" y="9188"/>
                    <a:pt x="1935" y="9188"/>
                  </a:cubicBezTo>
                  <a:cubicBezTo>
                    <a:pt x="1968" y="9222"/>
                    <a:pt x="2001" y="9222"/>
                    <a:pt x="2035" y="9222"/>
                  </a:cubicBezTo>
                  <a:lnTo>
                    <a:pt x="2068" y="9222"/>
                  </a:lnTo>
                  <a:lnTo>
                    <a:pt x="2302" y="9255"/>
                  </a:lnTo>
                  <a:lnTo>
                    <a:pt x="2702" y="9255"/>
                  </a:lnTo>
                  <a:cubicBezTo>
                    <a:pt x="2902" y="9255"/>
                    <a:pt x="3102" y="9222"/>
                    <a:pt x="3269" y="9188"/>
                  </a:cubicBezTo>
                  <a:cubicBezTo>
                    <a:pt x="4837" y="8788"/>
                    <a:pt x="6204" y="7887"/>
                    <a:pt x="7172" y="6620"/>
                  </a:cubicBezTo>
                  <a:cubicBezTo>
                    <a:pt x="7672" y="5986"/>
                    <a:pt x="8039" y="5252"/>
                    <a:pt x="8273" y="4485"/>
                  </a:cubicBezTo>
                  <a:lnTo>
                    <a:pt x="8506" y="3684"/>
                  </a:lnTo>
                  <a:lnTo>
                    <a:pt x="8573" y="3484"/>
                  </a:lnTo>
                  <a:cubicBezTo>
                    <a:pt x="9107" y="1703"/>
                    <a:pt x="7766" y="1"/>
                    <a:pt x="60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2744;p62">
              <a:extLst>
                <a:ext uri="{FF2B5EF4-FFF2-40B4-BE49-F238E27FC236}">
                  <a16:creationId xmlns:a16="http://schemas.microsoft.com/office/drawing/2014/main" id="{3EBAC10A-8766-1AD6-C02A-E9A39D5D2FEC}"/>
                </a:ext>
              </a:extLst>
            </p:cNvPr>
            <p:cNvSpPr/>
            <p:nvPr/>
          </p:nvSpPr>
          <p:spPr>
            <a:xfrm>
              <a:off x="6163838" y="2095365"/>
              <a:ext cx="609" cy="1199"/>
            </a:xfrm>
            <a:custGeom>
              <a:avLst/>
              <a:gdLst/>
              <a:ahLst/>
              <a:cxnLst/>
              <a:rect l="l" t="t" r="r" b="b"/>
              <a:pathLst>
                <a:path w="34" h="67" extrusionOk="0">
                  <a:moveTo>
                    <a:pt x="0" y="0"/>
                  </a:moveTo>
                  <a:cubicBezTo>
                    <a:pt x="0" y="17"/>
                    <a:pt x="8" y="25"/>
                    <a:pt x="17" y="34"/>
                  </a:cubicBezTo>
                  <a:lnTo>
                    <a:pt x="0" y="0"/>
                  </a:lnTo>
                  <a:close/>
                  <a:moveTo>
                    <a:pt x="17" y="34"/>
                  </a:moveTo>
                  <a:lnTo>
                    <a:pt x="33" y="67"/>
                  </a:lnTo>
                  <a:cubicBezTo>
                    <a:pt x="33" y="50"/>
                    <a:pt x="25" y="42"/>
                    <a:pt x="17" y="34"/>
                  </a:cubicBezTo>
                  <a:close/>
                </a:path>
              </a:pathLst>
            </a:custGeom>
            <a:solidFill>
              <a:srgbClr val="99CA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2745;p62">
              <a:extLst>
                <a:ext uri="{FF2B5EF4-FFF2-40B4-BE49-F238E27FC236}">
                  <a16:creationId xmlns:a16="http://schemas.microsoft.com/office/drawing/2014/main" id="{92784585-5BFD-9827-5536-5AAF68A9478F}"/>
                </a:ext>
              </a:extLst>
            </p:cNvPr>
            <p:cNvSpPr/>
            <p:nvPr/>
          </p:nvSpPr>
          <p:spPr>
            <a:xfrm>
              <a:off x="6131582" y="2078038"/>
              <a:ext cx="18" cy="18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solidFill>
              <a:srgbClr val="99CA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2746;p62">
              <a:extLst>
                <a:ext uri="{FF2B5EF4-FFF2-40B4-BE49-F238E27FC236}">
                  <a16:creationId xmlns:a16="http://schemas.microsoft.com/office/drawing/2014/main" id="{33D5CD90-15FC-D6BF-5221-9001ED6BCC6F}"/>
                </a:ext>
              </a:extLst>
            </p:cNvPr>
            <p:cNvSpPr/>
            <p:nvPr/>
          </p:nvSpPr>
          <p:spPr>
            <a:xfrm>
              <a:off x="6059928" y="2120443"/>
              <a:ext cx="65102" cy="75842"/>
            </a:xfrm>
            <a:custGeom>
              <a:avLst/>
              <a:gdLst/>
              <a:ahLst/>
              <a:cxnLst/>
              <a:rect l="l" t="t" r="r" b="b"/>
              <a:pathLst>
                <a:path w="3637" h="4237" extrusionOk="0">
                  <a:moveTo>
                    <a:pt x="3070" y="0"/>
                  </a:moveTo>
                  <a:lnTo>
                    <a:pt x="1" y="3770"/>
                  </a:lnTo>
                  <a:lnTo>
                    <a:pt x="601" y="4237"/>
                  </a:lnTo>
                  <a:lnTo>
                    <a:pt x="3637" y="467"/>
                  </a:lnTo>
                  <a:lnTo>
                    <a:pt x="307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2747;p62">
              <a:extLst>
                <a:ext uri="{FF2B5EF4-FFF2-40B4-BE49-F238E27FC236}">
                  <a16:creationId xmlns:a16="http://schemas.microsoft.com/office/drawing/2014/main" id="{F88BEF5D-3C76-7A68-479B-F22F081213F1}"/>
                </a:ext>
              </a:extLst>
            </p:cNvPr>
            <p:cNvSpPr/>
            <p:nvPr/>
          </p:nvSpPr>
          <p:spPr>
            <a:xfrm>
              <a:off x="6114273" y="2097155"/>
              <a:ext cx="80031" cy="36444"/>
            </a:xfrm>
            <a:custGeom>
              <a:avLst/>
              <a:gdLst/>
              <a:ahLst/>
              <a:cxnLst/>
              <a:rect l="l" t="t" r="r" b="b"/>
              <a:pathLst>
                <a:path w="4471" h="2036" extrusionOk="0">
                  <a:moveTo>
                    <a:pt x="4470" y="0"/>
                  </a:moveTo>
                  <a:lnTo>
                    <a:pt x="3069" y="434"/>
                  </a:lnTo>
                  <a:lnTo>
                    <a:pt x="2802" y="501"/>
                  </a:lnTo>
                  <a:lnTo>
                    <a:pt x="534" y="1168"/>
                  </a:lnTo>
                  <a:lnTo>
                    <a:pt x="0" y="1301"/>
                  </a:lnTo>
                  <a:lnTo>
                    <a:pt x="100" y="1701"/>
                  </a:lnTo>
                  <a:lnTo>
                    <a:pt x="201" y="2035"/>
                  </a:lnTo>
                  <a:lnTo>
                    <a:pt x="434" y="1968"/>
                  </a:lnTo>
                  <a:lnTo>
                    <a:pt x="2536" y="1335"/>
                  </a:lnTo>
                  <a:lnTo>
                    <a:pt x="3336" y="1101"/>
                  </a:lnTo>
                  <a:lnTo>
                    <a:pt x="4270" y="834"/>
                  </a:lnTo>
                  <a:lnTo>
                    <a:pt x="4337" y="634"/>
                  </a:lnTo>
                  <a:cubicBezTo>
                    <a:pt x="4404" y="434"/>
                    <a:pt x="4437" y="234"/>
                    <a:pt x="44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2748;p62">
              <a:extLst>
                <a:ext uri="{FF2B5EF4-FFF2-40B4-BE49-F238E27FC236}">
                  <a16:creationId xmlns:a16="http://schemas.microsoft.com/office/drawing/2014/main" id="{DB34B3BE-300D-C06F-9DA5-A8EC450D62F9}"/>
                </a:ext>
              </a:extLst>
            </p:cNvPr>
            <p:cNvSpPr/>
            <p:nvPr/>
          </p:nvSpPr>
          <p:spPr>
            <a:xfrm>
              <a:off x="6110084" y="2049380"/>
              <a:ext cx="19135" cy="78832"/>
            </a:xfrm>
            <a:custGeom>
              <a:avLst/>
              <a:gdLst/>
              <a:ahLst/>
              <a:cxnLst/>
              <a:rect l="l" t="t" r="r" b="b"/>
              <a:pathLst>
                <a:path w="1069" h="4404" extrusionOk="0">
                  <a:moveTo>
                    <a:pt x="1068" y="1"/>
                  </a:moveTo>
                  <a:lnTo>
                    <a:pt x="301" y="268"/>
                  </a:lnTo>
                  <a:lnTo>
                    <a:pt x="201" y="1735"/>
                  </a:lnTo>
                  <a:lnTo>
                    <a:pt x="168" y="2035"/>
                  </a:lnTo>
                  <a:lnTo>
                    <a:pt x="1" y="4270"/>
                  </a:lnTo>
                  <a:lnTo>
                    <a:pt x="1" y="4337"/>
                  </a:lnTo>
                  <a:lnTo>
                    <a:pt x="368" y="4370"/>
                  </a:lnTo>
                  <a:lnTo>
                    <a:pt x="768" y="4404"/>
                  </a:lnTo>
                  <a:lnTo>
                    <a:pt x="768" y="4370"/>
                  </a:lnTo>
                  <a:lnTo>
                    <a:pt x="801" y="3837"/>
                  </a:lnTo>
                  <a:lnTo>
                    <a:pt x="935" y="1702"/>
                  </a:lnTo>
                  <a:lnTo>
                    <a:pt x="968" y="1602"/>
                  </a:lnTo>
                  <a:lnTo>
                    <a:pt x="106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2749;p62">
              <a:extLst>
                <a:ext uri="{FF2B5EF4-FFF2-40B4-BE49-F238E27FC236}">
                  <a16:creationId xmlns:a16="http://schemas.microsoft.com/office/drawing/2014/main" id="{C00B5BFF-4E07-EE9D-FBA7-5BE385B031BD}"/>
                </a:ext>
              </a:extLst>
            </p:cNvPr>
            <p:cNvSpPr/>
            <p:nvPr/>
          </p:nvSpPr>
          <p:spPr>
            <a:xfrm>
              <a:off x="5502254" y="2078038"/>
              <a:ext cx="158845" cy="166022"/>
            </a:xfrm>
            <a:custGeom>
              <a:avLst/>
              <a:gdLst/>
              <a:ahLst/>
              <a:cxnLst/>
              <a:rect l="l" t="t" r="r" b="b"/>
              <a:pathLst>
                <a:path w="8874" h="9275" extrusionOk="0">
                  <a:moveTo>
                    <a:pt x="6205" y="1"/>
                  </a:moveTo>
                  <a:cubicBezTo>
                    <a:pt x="5971" y="1"/>
                    <a:pt x="5738" y="34"/>
                    <a:pt x="5504" y="101"/>
                  </a:cubicBezTo>
                  <a:cubicBezTo>
                    <a:pt x="4170" y="401"/>
                    <a:pt x="2936" y="1135"/>
                    <a:pt x="2002" y="2136"/>
                  </a:cubicBezTo>
                  <a:lnTo>
                    <a:pt x="1902" y="2102"/>
                  </a:lnTo>
                  <a:lnTo>
                    <a:pt x="1768" y="2403"/>
                  </a:lnTo>
                  <a:cubicBezTo>
                    <a:pt x="1702" y="2503"/>
                    <a:pt x="1635" y="2569"/>
                    <a:pt x="1568" y="2636"/>
                  </a:cubicBezTo>
                  <a:cubicBezTo>
                    <a:pt x="1068" y="3303"/>
                    <a:pt x="701" y="4037"/>
                    <a:pt x="467" y="4804"/>
                  </a:cubicBezTo>
                  <a:lnTo>
                    <a:pt x="167" y="5805"/>
                  </a:lnTo>
                  <a:cubicBezTo>
                    <a:pt x="167" y="5838"/>
                    <a:pt x="167" y="5838"/>
                    <a:pt x="167" y="5872"/>
                  </a:cubicBezTo>
                  <a:cubicBezTo>
                    <a:pt x="134" y="5905"/>
                    <a:pt x="134" y="5972"/>
                    <a:pt x="134" y="6005"/>
                  </a:cubicBezTo>
                  <a:lnTo>
                    <a:pt x="134" y="6072"/>
                  </a:lnTo>
                  <a:cubicBezTo>
                    <a:pt x="134" y="6079"/>
                    <a:pt x="135" y="6082"/>
                    <a:pt x="138" y="6082"/>
                  </a:cubicBezTo>
                  <a:cubicBezTo>
                    <a:pt x="142" y="6082"/>
                    <a:pt x="148" y="6074"/>
                    <a:pt x="148" y="6074"/>
                  </a:cubicBezTo>
                  <a:lnTo>
                    <a:pt x="148" y="6074"/>
                  </a:lnTo>
                  <a:cubicBezTo>
                    <a:pt x="149" y="6074"/>
                    <a:pt x="146" y="6081"/>
                    <a:pt x="134" y="6105"/>
                  </a:cubicBezTo>
                  <a:cubicBezTo>
                    <a:pt x="100" y="6205"/>
                    <a:pt x="100" y="6272"/>
                    <a:pt x="100" y="6339"/>
                  </a:cubicBezTo>
                  <a:cubicBezTo>
                    <a:pt x="0" y="7473"/>
                    <a:pt x="634" y="8574"/>
                    <a:pt x="1702" y="9041"/>
                  </a:cubicBezTo>
                  <a:cubicBezTo>
                    <a:pt x="1802" y="9074"/>
                    <a:pt x="1902" y="9141"/>
                    <a:pt x="2002" y="9174"/>
                  </a:cubicBezTo>
                  <a:cubicBezTo>
                    <a:pt x="2169" y="9207"/>
                    <a:pt x="2369" y="9241"/>
                    <a:pt x="2535" y="9274"/>
                  </a:cubicBezTo>
                  <a:lnTo>
                    <a:pt x="2902" y="9274"/>
                  </a:lnTo>
                  <a:cubicBezTo>
                    <a:pt x="3002" y="9241"/>
                    <a:pt x="3136" y="9241"/>
                    <a:pt x="3236" y="9207"/>
                  </a:cubicBezTo>
                  <a:lnTo>
                    <a:pt x="3436" y="9174"/>
                  </a:lnTo>
                  <a:cubicBezTo>
                    <a:pt x="3670" y="9141"/>
                    <a:pt x="3903" y="9041"/>
                    <a:pt x="4137" y="8974"/>
                  </a:cubicBezTo>
                  <a:cubicBezTo>
                    <a:pt x="5504" y="8474"/>
                    <a:pt x="6672" y="7540"/>
                    <a:pt x="7472" y="6372"/>
                  </a:cubicBezTo>
                  <a:lnTo>
                    <a:pt x="7506" y="6339"/>
                  </a:lnTo>
                  <a:cubicBezTo>
                    <a:pt x="7672" y="6072"/>
                    <a:pt x="7806" y="5838"/>
                    <a:pt x="7939" y="5571"/>
                  </a:cubicBezTo>
                  <a:lnTo>
                    <a:pt x="8406" y="4838"/>
                  </a:lnTo>
                  <a:lnTo>
                    <a:pt x="8306" y="4804"/>
                  </a:lnTo>
                  <a:lnTo>
                    <a:pt x="8340" y="4637"/>
                  </a:lnTo>
                  <a:cubicBezTo>
                    <a:pt x="8373" y="4571"/>
                    <a:pt x="8406" y="4537"/>
                    <a:pt x="8406" y="4471"/>
                  </a:cubicBezTo>
                  <a:lnTo>
                    <a:pt x="8707" y="3470"/>
                  </a:lnTo>
                  <a:cubicBezTo>
                    <a:pt x="8840" y="3036"/>
                    <a:pt x="8873" y="2569"/>
                    <a:pt x="8773" y="2102"/>
                  </a:cubicBezTo>
                  <a:cubicBezTo>
                    <a:pt x="8740" y="2002"/>
                    <a:pt x="8707" y="1869"/>
                    <a:pt x="8673" y="1769"/>
                  </a:cubicBezTo>
                  <a:cubicBezTo>
                    <a:pt x="8640" y="1735"/>
                    <a:pt x="8640" y="1702"/>
                    <a:pt x="8640" y="1669"/>
                  </a:cubicBezTo>
                  <a:cubicBezTo>
                    <a:pt x="8606" y="1602"/>
                    <a:pt x="8573" y="1569"/>
                    <a:pt x="8540" y="1502"/>
                  </a:cubicBezTo>
                  <a:cubicBezTo>
                    <a:pt x="8473" y="1335"/>
                    <a:pt x="8373" y="1168"/>
                    <a:pt x="8240" y="1002"/>
                  </a:cubicBezTo>
                  <a:lnTo>
                    <a:pt x="8206" y="968"/>
                  </a:lnTo>
                  <a:lnTo>
                    <a:pt x="8206" y="968"/>
                  </a:lnTo>
                  <a:cubicBezTo>
                    <a:pt x="8207" y="969"/>
                    <a:pt x="8240" y="1002"/>
                    <a:pt x="8240" y="1035"/>
                  </a:cubicBezTo>
                  <a:cubicBezTo>
                    <a:pt x="8273" y="1235"/>
                    <a:pt x="8273" y="1469"/>
                    <a:pt x="8206" y="1702"/>
                  </a:cubicBezTo>
                  <a:lnTo>
                    <a:pt x="7973" y="2503"/>
                  </a:lnTo>
                  <a:cubicBezTo>
                    <a:pt x="7472" y="4104"/>
                    <a:pt x="6138" y="5371"/>
                    <a:pt x="4504" y="5772"/>
                  </a:cubicBezTo>
                  <a:cubicBezTo>
                    <a:pt x="4370" y="5805"/>
                    <a:pt x="4203" y="5805"/>
                    <a:pt x="4070" y="5805"/>
                  </a:cubicBezTo>
                  <a:cubicBezTo>
                    <a:pt x="3703" y="5772"/>
                    <a:pt x="3369" y="5605"/>
                    <a:pt x="3136" y="5338"/>
                  </a:cubicBezTo>
                  <a:cubicBezTo>
                    <a:pt x="3069" y="5271"/>
                    <a:pt x="3036" y="5171"/>
                    <a:pt x="3002" y="5104"/>
                  </a:cubicBezTo>
                  <a:cubicBezTo>
                    <a:pt x="2836" y="4838"/>
                    <a:pt x="2769" y="4537"/>
                    <a:pt x="2802" y="4237"/>
                  </a:cubicBezTo>
                  <a:cubicBezTo>
                    <a:pt x="2836" y="4170"/>
                    <a:pt x="2836" y="4070"/>
                    <a:pt x="2869" y="4004"/>
                  </a:cubicBezTo>
                  <a:lnTo>
                    <a:pt x="3103" y="3203"/>
                  </a:lnTo>
                  <a:cubicBezTo>
                    <a:pt x="3169" y="3036"/>
                    <a:pt x="3236" y="2836"/>
                    <a:pt x="3303" y="2669"/>
                  </a:cubicBezTo>
                  <a:cubicBezTo>
                    <a:pt x="3903" y="1368"/>
                    <a:pt x="5004" y="401"/>
                    <a:pt x="63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2750;p62">
              <a:extLst>
                <a:ext uri="{FF2B5EF4-FFF2-40B4-BE49-F238E27FC236}">
                  <a16:creationId xmlns:a16="http://schemas.microsoft.com/office/drawing/2014/main" id="{57BF85E0-59FB-2110-BC5E-3DA574ACA8DA}"/>
                </a:ext>
              </a:extLst>
            </p:cNvPr>
            <p:cNvSpPr/>
            <p:nvPr/>
          </p:nvSpPr>
          <p:spPr>
            <a:xfrm>
              <a:off x="5616295" y="2078647"/>
              <a:ext cx="18" cy="18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rgbClr val="2542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2751;p62">
              <a:extLst>
                <a:ext uri="{FF2B5EF4-FFF2-40B4-BE49-F238E27FC236}">
                  <a16:creationId xmlns:a16="http://schemas.microsoft.com/office/drawing/2014/main" id="{C8240DD2-A414-5414-EA1C-AAA9219DAEB5}"/>
                </a:ext>
              </a:extLst>
            </p:cNvPr>
            <p:cNvSpPr/>
            <p:nvPr/>
          </p:nvSpPr>
          <p:spPr>
            <a:xfrm>
              <a:off x="5523752" y="2044977"/>
              <a:ext cx="156822" cy="165647"/>
            </a:xfrm>
            <a:custGeom>
              <a:avLst/>
              <a:gdLst/>
              <a:ahLst/>
              <a:cxnLst/>
              <a:rect l="l" t="t" r="r" b="b"/>
              <a:pathLst>
                <a:path w="8761" h="9254" extrusionOk="0">
                  <a:moveTo>
                    <a:pt x="5671" y="1781"/>
                  </a:moveTo>
                  <a:cubicBezTo>
                    <a:pt x="6303" y="1781"/>
                    <a:pt x="6895" y="2219"/>
                    <a:pt x="7039" y="2882"/>
                  </a:cubicBezTo>
                  <a:cubicBezTo>
                    <a:pt x="7072" y="3049"/>
                    <a:pt x="7072" y="3249"/>
                    <a:pt x="7039" y="3416"/>
                  </a:cubicBezTo>
                  <a:cubicBezTo>
                    <a:pt x="7039" y="3449"/>
                    <a:pt x="7005" y="3516"/>
                    <a:pt x="7005" y="3549"/>
                  </a:cubicBezTo>
                  <a:lnTo>
                    <a:pt x="6772" y="4283"/>
                  </a:lnTo>
                  <a:lnTo>
                    <a:pt x="6738" y="4350"/>
                  </a:lnTo>
                  <a:cubicBezTo>
                    <a:pt x="6271" y="5984"/>
                    <a:pt x="4937" y="7218"/>
                    <a:pt x="3303" y="7619"/>
                  </a:cubicBezTo>
                  <a:cubicBezTo>
                    <a:pt x="3136" y="7652"/>
                    <a:pt x="3002" y="7652"/>
                    <a:pt x="2869" y="7652"/>
                  </a:cubicBezTo>
                  <a:cubicBezTo>
                    <a:pt x="2735" y="7652"/>
                    <a:pt x="2602" y="7619"/>
                    <a:pt x="2502" y="7585"/>
                  </a:cubicBezTo>
                  <a:cubicBezTo>
                    <a:pt x="2268" y="7485"/>
                    <a:pt x="2068" y="7352"/>
                    <a:pt x="1935" y="7185"/>
                  </a:cubicBezTo>
                  <a:cubicBezTo>
                    <a:pt x="1902" y="7185"/>
                    <a:pt x="1902" y="7152"/>
                    <a:pt x="1902" y="7118"/>
                  </a:cubicBezTo>
                  <a:cubicBezTo>
                    <a:pt x="1835" y="7085"/>
                    <a:pt x="1801" y="7018"/>
                    <a:pt x="1768" y="6985"/>
                  </a:cubicBezTo>
                  <a:cubicBezTo>
                    <a:pt x="1601" y="6718"/>
                    <a:pt x="1568" y="6384"/>
                    <a:pt x="1601" y="6084"/>
                  </a:cubicBezTo>
                  <a:cubicBezTo>
                    <a:pt x="1601" y="6017"/>
                    <a:pt x="1635" y="5951"/>
                    <a:pt x="1635" y="5884"/>
                  </a:cubicBezTo>
                  <a:lnTo>
                    <a:pt x="1902" y="5083"/>
                  </a:lnTo>
                  <a:cubicBezTo>
                    <a:pt x="1968" y="4883"/>
                    <a:pt x="2035" y="4717"/>
                    <a:pt x="2102" y="4516"/>
                  </a:cubicBezTo>
                  <a:cubicBezTo>
                    <a:pt x="2535" y="3582"/>
                    <a:pt x="3236" y="2782"/>
                    <a:pt x="4136" y="2281"/>
                  </a:cubicBezTo>
                  <a:cubicBezTo>
                    <a:pt x="4403" y="2148"/>
                    <a:pt x="4670" y="2048"/>
                    <a:pt x="4937" y="1948"/>
                  </a:cubicBezTo>
                  <a:lnTo>
                    <a:pt x="5171" y="1881"/>
                  </a:lnTo>
                  <a:lnTo>
                    <a:pt x="5204" y="1881"/>
                  </a:lnTo>
                  <a:lnTo>
                    <a:pt x="5371" y="1814"/>
                  </a:lnTo>
                  <a:cubicBezTo>
                    <a:pt x="5471" y="1792"/>
                    <a:pt x="5572" y="1781"/>
                    <a:pt x="5671" y="1781"/>
                  </a:cubicBezTo>
                  <a:close/>
                  <a:moveTo>
                    <a:pt x="5988" y="0"/>
                  </a:moveTo>
                  <a:cubicBezTo>
                    <a:pt x="5775" y="0"/>
                    <a:pt x="5557" y="26"/>
                    <a:pt x="5337" y="80"/>
                  </a:cubicBezTo>
                  <a:cubicBezTo>
                    <a:pt x="5237" y="113"/>
                    <a:pt x="5137" y="113"/>
                    <a:pt x="5037" y="147"/>
                  </a:cubicBezTo>
                  <a:cubicBezTo>
                    <a:pt x="4770" y="247"/>
                    <a:pt x="4503" y="313"/>
                    <a:pt x="4237" y="447"/>
                  </a:cubicBezTo>
                  <a:cubicBezTo>
                    <a:pt x="3202" y="880"/>
                    <a:pt x="2302" y="1581"/>
                    <a:pt x="1568" y="2448"/>
                  </a:cubicBezTo>
                  <a:cubicBezTo>
                    <a:pt x="1568" y="2615"/>
                    <a:pt x="1501" y="2715"/>
                    <a:pt x="1435" y="2782"/>
                  </a:cubicBezTo>
                  <a:lnTo>
                    <a:pt x="1368" y="2882"/>
                  </a:lnTo>
                  <a:lnTo>
                    <a:pt x="1268" y="3015"/>
                  </a:lnTo>
                  <a:cubicBezTo>
                    <a:pt x="1234" y="3082"/>
                    <a:pt x="1201" y="3115"/>
                    <a:pt x="1201" y="3149"/>
                  </a:cubicBezTo>
                  <a:lnTo>
                    <a:pt x="1101" y="3282"/>
                  </a:lnTo>
                  <a:cubicBezTo>
                    <a:pt x="1068" y="3349"/>
                    <a:pt x="1001" y="3449"/>
                    <a:pt x="968" y="3516"/>
                  </a:cubicBezTo>
                  <a:cubicBezTo>
                    <a:pt x="901" y="3616"/>
                    <a:pt x="867" y="3682"/>
                    <a:pt x="834" y="3783"/>
                  </a:cubicBezTo>
                  <a:cubicBezTo>
                    <a:pt x="801" y="3816"/>
                    <a:pt x="767" y="3849"/>
                    <a:pt x="767" y="3883"/>
                  </a:cubicBezTo>
                  <a:cubicBezTo>
                    <a:pt x="734" y="3983"/>
                    <a:pt x="667" y="4116"/>
                    <a:pt x="634" y="4216"/>
                  </a:cubicBezTo>
                  <a:cubicBezTo>
                    <a:pt x="534" y="4416"/>
                    <a:pt x="467" y="4650"/>
                    <a:pt x="400" y="4850"/>
                  </a:cubicBezTo>
                  <a:lnTo>
                    <a:pt x="100" y="5851"/>
                  </a:lnTo>
                  <a:cubicBezTo>
                    <a:pt x="34" y="6017"/>
                    <a:pt x="0" y="6184"/>
                    <a:pt x="0" y="6351"/>
                  </a:cubicBezTo>
                  <a:cubicBezTo>
                    <a:pt x="0" y="6384"/>
                    <a:pt x="0" y="6418"/>
                    <a:pt x="0" y="6451"/>
                  </a:cubicBezTo>
                  <a:lnTo>
                    <a:pt x="0" y="6518"/>
                  </a:lnTo>
                  <a:cubicBezTo>
                    <a:pt x="0" y="6551"/>
                    <a:pt x="0" y="6585"/>
                    <a:pt x="0" y="6618"/>
                  </a:cubicBezTo>
                  <a:lnTo>
                    <a:pt x="0" y="6718"/>
                  </a:lnTo>
                  <a:cubicBezTo>
                    <a:pt x="0" y="6751"/>
                    <a:pt x="0" y="6751"/>
                    <a:pt x="0" y="6785"/>
                  </a:cubicBezTo>
                  <a:lnTo>
                    <a:pt x="0" y="6951"/>
                  </a:lnTo>
                  <a:cubicBezTo>
                    <a:pt x="0" y="7018"/>
                    <a:pt x="34" y="7118"/>
                    <a:pt x="34" y="7218"/>
                  </a:cubicBezTo>
                  <a:cubicBezTo>
                    <a:pt x="67" y="7252"/>
                    <a:pt x="67" y="7318"/>
                    <a:pt x="100" y="7352"/>
                  </a:cubicBezTo>
                  <a:lnTo>
                    <a:pt x="100" y="7385"/>
                  </a:lnTo>
                  <a:cubicBezTo>
                    <a:pt x="100" y="7452"/>
                    <a:pt x="134" y="7519"/>
                    <a:pt x="167" y="7585"/>
                  </a:cubicBezTo>
                  <a:cubicBezTo>
                    <a:pt x="167" y="7619"/>
                    <a:pt x="200" y="7652"/>
                    <a:pt x="200" y="7685"/>
                  </a:cubicBezTo>
                  <a:lnTo>
                    <a:pt x="200" y="7752"/>
                  </a:lnTo>
                  <a:cubicBezTo>
                    <a:pt x="234" y="7819"/>
                    <a:pt x="267" y="7885"/>
                    <a:pt x="334" y="7952"/>
                  </a:cubicBezTo>
                  <a:cubicBezTo>
                    <a:pt x="434" y="8152"/>
                    <a:pt x="567" y="8319"/>
                    <a:pt x="701" y="8453"/>
                  </a:cubicBezTo>
                  <a:cubicBezTo>
                    <a:pt x="767" y="8553"/>
                    <a:pt x="834" y="8619"/>
                    <a:pt x="934" y="8686"/>
                  </a:cubicBezTo>
                  <a:lnTo>
                    <a:pt x="1034" y="8786"/>
                  </a:lnTo>
                  <a:lnTo>
                    <a:pt x="1168" y="8853"/>
                  </a:lnTo>
                  <a:cubicBezTo>
                    <a:pt x="1168" y="8886"/>
                    <a:pt x="1201" y="8886"/>
                    <a:pt x="1234" y="8886"/>
                  </a:cubicBezTo>
                  <a:cubicBezTo>
                    <a:pt x="1268" y="8920"/>
                    <a:pt x="1301" y="8953"/>
                    <a:pt x="1334" y="8953"/>
                  </a:cubicBezTo>
                  <a:lnTo>
                    <a:pt x="1435" y="9020"/>
                  </a:lnTo>
                  <a:cubicBezTo>
                    <a:pt x="1535" y="9053"/>
                    <a:pt x="1635" y="9120"/>
                    <a:pt x="1735" y="9120"/>
                  </a:cubicBezTo>
                  <a:cubicBezTo>
                    <a:pt x="1801" y="9153"/>
                    <a:pt x="1868" y="9186"/>
                    <a:pt x="1935" y="9186"/>
                  </a:cubicBezTo>
                  <a:cubicBezTo>
                    <a:pt x="1935" y="9220"/>
                    <a:pt x="1968" y="9220"/>
                    <a:pt x="2002" y="9220"/>
                  </a:cubicBezTo>
                  <a:lnTo>
                    <a:pt x="2035" y="9220"/>
                  </a:lnTo>
                  <a:lnTo>
                    <a:pt x="2302" y="9253"/>
                  </a:lnTo>
                  <a:lnTo>
                    <a:pt x="2702" y="9253"/>
                  </a:lnTo>
                  <a:cubicBezTo>
                    <a:pt x="2869" y="9253"/>
                    <a:pt x="3069" y="9220"/>
                    <a:pt x="3269" y="9186"/>
                  </a:cubicBezTo>
                  <a:cubicBezTo>
                    <a:pt x="4804" y="8786"/>
                    <a:pt x="6205" y="7885"/>
                    <a:pt x="7172" y="6618"/>
                  </a:cubicBezTo>
                  <a:cubicBezTo>
                    <a:pt x="7639" y="5984"/>
                    <a:pt x="8006" y="5250"/>
                    <a:pt x="8273" y="4483"/>
                  </a:cubicBezTo>
                  <a:lnTo>
                    <a:pt x="8506" y="3682"/>
                  </a:lnTo>
                  <a:lnTo>
                    <a:pt x="8573" y="3482"/>
                  </a:lnTo>
                  <a:cubicBezTo>
                    <a:pt x="8606" y="3282"/>
                    <a:pt x="8673" y="3049"/>
                    <a:pt x="8673" y="2849"/>
                  </a:cubicBezTo>
                  <a:cubicBezTo>
                    <a:pt x="8761" y="1271"/>
                    <a:pt x="7492" y="0"/>
                    <a:pt x="598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2752;p62">
              <a:extLst>
                <a:ext uri="{FF2B5EF4-FFF2-40B4-BE49-F238E27FC236}">
                  <a16:creationId xmlns:a16="http://schemas.microsoft.com/office/drawing/2014/main" id="{C2395CBB-47B5-A7C8-8A1C-ACB5C2D54C34}"/>
                </a:ext>
              </a:extLst>
            </p:cNvPr>
            <p:cNvSpPr/>
            <p:nvPr/>
          </p:nvSpPr>
          <p:spPr>
            <a:xfrm>
              <a:off x="5649141" y="2095365"/>
              <a:ext cx="609" cy="1199"/>
            </a:xfrm>
            <a:custGeom>
              <a:avLst/>
              <a:gdLst/>
              <a:ahLst/>
              <a:cxnLst/>
              <a:rect l="l" t="t" r="r" b="b"/>
              <a:pathLst>
                <a:path w="34" h="67" extrusionOk="0">
                  <a:moveTo>
                    <a:pt x="0" y="0"/>
                  </a:moveTo>
                  <a:cubicBezTo>
                    <a:pt x="0" y="17"/>
                    <a:pt x="9" y="25"/>
                    <a:pt x="17" y="34"/>
                  </a:cubicBezTo>
                  <a:lnTo>
                    <a:pt x="17" y="34"/>
                  </a:lnTo>
                  <a:lnTo>
                    <a:pt x="0" y="0"/>
                  </a:lnTo>
                  <a:close/>
                  <a:moveTo>
                    <a:pt x="17" y="34"/>
                  </a:moveTo>
                  <a:lnTo>
                    <a:pt x="34" y="67"/>
                  </a:lnTo>
                  <a:cubicBezTo>
                    <a:pt x="34" y="50"/>
                    <a:pt x="25" y="42"/>
                    <a:pt x="17" y="34"/>
                  </a:cubicBezTo>
                  <a:close/>
                </a:path>
              </a:pathLst>
            </a:custGeom>
            <a:solidFill>
              <a:srgbClr val="99CA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2753;p62">
              <a:extLst>
                <a:ext uri="{FF2B5EF4-FFF2-40B4-BE49-F238E27FC236}">
                  <a16:creationId xmlns:a16="http://schemas.microsoft.com/office/drawing/2014/main" id="{06AEFB3A-61D6-6669-FF15-7351B76704AE}"/>
                </a:ext>
              </a:extLst>
            </p:cNvPr>
            <p:cNvSpPr/>
            <p:nvPr/>
          </p:nvSpPr>
          <p:spPr>
            <a:xfrm>
              <a:off x="5616295" y="2078038"/>
              <a:ext cx="18" cy="18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solidFill>
              <a:srgbClr val="99CA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2754;p62">
              <a:extLst>
                <a:ext uri="{FF2B5EF4-FFF2-40B4-BE49-F238E27FC236}">
                  <a16:creationId xmlns:a16="http://schemas.microsoft.com/office/drawing/2014/main" id="{E60BB5E8-9B9C-2B91-BFFC-75B9E7C4C56F}"/>
                </a:ext>
              </a:extLst>
            </p:cNvPr>
            <p:cNvSpPr/>
            <p:nvPr/>
          </p:nvSpPr>
          <p:spPr>
            <a:xfrm>
              <a:off x="5545250" y="2120443"/>
              <a:ext cx="65084" cy="75842"/>
            </a:xfrm>
            <a:custGeom>
              <a:avLst/>
              <a:gdLst/>
              <a:ahLst/>
              <a:cxnLst/>
              <a:rect l="l" t="t" r="r" b="b"/>
              <a:pathLst>
                <a:path w="3636" h="4237" extrusionOk="0">
                  <a:moveTo>
                    <a:pt x="3036" y="0"/>
                  </a:moveTo>
                  <a:lnTo>
                    <a:pt x="0" y="3770"/>
                  </a:lnTo>
                  <a:lnTo>
                    <a:pt x="600" y="4237"/>
                  </a:lnTo>
                  <a:lnTo>
                    <a:pt x="3636" y="467"/>
                  </a:lnTo>
                  <a:lnTo>
                    <a:pt x="303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2755;p62">
              <a:extLst>
                <a:ext uri="{FF2B5EF4-FFF2-40B4-BE49-F238E27FC236}">
                  <a16:creationId xmlns:a16="http://schemas.microsoft.com/office/drawing/2014/main" id="{F3253116-1A67-EAF5-2DDF-4BD73EAB65DD}"/>
                </a:ext>
              </a:extLst>
            </p:cNvPr>
            <p:cNvSpPr/>
            <p:nvPr/>
          </p:nvSpPr>
          <p:spPr>
            <a:xfrm>
              <a:off x="5599576" y="2097155"/>
              <a:ext cx="80031" cy="36444"/>
            </a:xfrm>
            <a:custGeom>
              <a:avLst/>
              <a:gdLst/>
              <a:ahLst/>
              <a:cxnLst/>
              <a:rect l="l" t="t" r="r" b="b"/>
              <a:pathLst>
                <a:path w="4471" h="2036" extrusionOk="0">
                  <a:moveTo>
                    <a:pt x="4470" y="0"/>
                  </a:moveTo>
                  <a:lnTo>
                    <a:pt x="3103" y="434"/>
                  </a:lnTo>
                  <a:lnTo>
                    <a:pt x="2836" y="501"/>
                  </a:lnTo>
                  <a:lnTo>
                    <a:pt x="568" y="1168"/>
                  </a:lnTo>
                  <a:lnTo>
                    <a:pt x="34" y="1301"/>
                  </a:lnTo>
                  <a:lnTo>
                    <a:pt x="1" y="1301"/>
                  </a:lnTo>
                  <a:lnTo>
                    <a:pt x="167" y="1701"/>
                  </a:lnTo>
                  <a:lnTo>
                    <a:pt x="267" y="2035"/>
                  </a:lnTo>
                  <a:lnTo>
                    <a:pt x="468" y="1968"/>
                  </a:lnTo>
                  <a:lnTo>
                    <a:pt x="2569" y="1335"/>
                  </a:lnTo>
                  <a:lnTo>
                    <a:pt x="3370" y="1101"/>
                  </a:lnTo>
                  <a:lnTo>
                    <a:pt x="4304" y="834"/>
                  </a:lnTo>
                  <a:lnTo>
                    <a:pt x="4370" y="634"/>
                  </a:lnTo>
                  <a:cubicBezTo>
                    <a:pt x="4437" y="434"/>
                    <a:pt x="4470" y="234"/>
                    <a:pt x="44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2756;p62">
              <a:extLst>
                <a:ext uri="{FF2B5EF4-FFF2-40B4-BE49-F238E27FC236}">
                  <a16:creationId xmlns:a16="http://schemas.microsoft.com/office/drawing/2014/main" id="{6F1F4761-DC51-86FA-550B-635DE35BCDB2}"/>
                </a:ext>
              </a:extLst>
            </p:cNvPr>
            <p:cNvSpPr/>
            <p:nvPr/>
          </p:nvSpPr>
          <p:spPr>
            <a:xfrm>
              <a:off x="5595406" y="2049380"/>
              <a:ext cx="19117" cy="78832"/>
            </a:xfrm>
            <a:custGeom>
              <a:avLst/>
              <a:gdLst/>
              <a:ahLst/>
              <a:cxnLst/>
              <a:rect l="l" t="t" r="r" b="b"/>
              <a:pathLst>
                <a:path w="1068" h="4404" extrusionOk="0">
                  <a:moveTo>
                    <a:pt x="1067" y="1"/>
                  </a:moveTo>
                  <a:lnTo>
                    <a:pt x="300" y="268"/>
                  </a:lnTo>
                  <a:lnTo>
                    <a:pt x="200" y="1735"/>
                  </a:lnTo>
                  <a:lnTo>
                    <a:pt x="167" y="2035"/>
                  </a:lnTo>
                  <a:lnTo>
                    <a:pt x="0" y="4270"/>
                  </a:lnTo>
                  <a:lnTo>
                    <a:pt x="0" y="4337"/>
                  </a:lnTo>
                  <a:lnTo>
                    <a:pt x="367" y="4370"/>
                  </a:lnTo>
                  <a:lnTo>
                    <a:pt x="767" y="4404"/>
                  </a:lnTo>
                  <a:lnTo>
                    <a:pt x="767" y="4370"/>
                  </a:lnTo>
                  <a:lnTo>
                    <a:pt x="801" y="3837"/>
                  </a:lnTo>
                  <a:lnTo>
                    <a:pt x="934" y="1702"/>
                  </a:lnTo>
                  <a:lnTo>
                    <a:pt x="934" y="1602"/>
                  </a:lnTo>
                  <a:lnTo>
                    <a:pt x="106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2757;p62">
              <a:extLst>
                <a:ext uri="{FF2B5EF4-FFF2-40B4-BE49-F238E27FC236}">
                  <a16:creationId xmlns:a16="http://schemas.microsoft.com/office/drawing/2014/main" id="{00D0F44C-ED50-954A-F8CB-483A1B92F775}"/>
                </a:ext>
              </a:extLst>
            </p:cNvPr>
            <p:cNvSpPr/>
            <p:nvPr/>
          </p:nvSpPr>
          <p:spPr>
            <a:xfrm>
              <a:off x="5246105" y="2078038"/>
              <a:ext cx="157055" cy="166022"/>
            </a:xfrm>
            <a:custGeom>
              <a:avLst/>
              <a:gdLst/>
              <a:ahLst/>
              <a:cxnLst/>
              <a:rect l="l" t="t" r="r" b="b"/>
              <a:pathLst>
                <a:path w="8774" h="9275" extrusionOk="0">
                  <a:moveTo>
                    <a:pt x="6138" y="1"/>
                  </a:moveTo>
                  <a:cubicBezTo>
                    <a:pt x="5904" y="1"/>
                    <a:pt x="5671" y="34"/>
                    <a:pt x="5437" y="101"/>
                  </a:cubicBezTo>
                  <a:cubicBezTo>
                    <a:pt x="4103" y="401"/>
                    <a:pt x="2902" y="1135"/>
                    <a:pt x="1968" y="2136"/>
                  </a:cubicBezTo>
                  <a:lnTo>
                    <a:pt x="1868" y="2102"/>
                  </a:lnTo>
                  <a:lnTo>
                    <a:pt x="1735" y="2403"/>
                  </a:lnTo>
                  <a:lnTo>
                    <a:pt x="1501" y="2636"/>
                  </a:lnTo>
                  <a:cubicBezTo>
                    <a:pt x="1001" y="3303"/>
                    <a:pt x="634" y="4037"/>
                    <a:pt x="400" y="4804"/>
                  </a:cubicBezTo>
                  <a:lnTo>
                    <a:pt x="100" y="5805"/>
                  </a:lnTo>
                  <a:cubicBezTo>
                    <a:pt x="100" y="5838"/>
                    <a:pt x="100" y="5838"/>
                    <a:pt x="100" y="5872"/>
                  </a:cubicBezTo>
                  <a:cubicBezTo>
                    <a:pt x="67" y="5905"/>
                    <a:pt x="67" y="5972"/>
                    <a:pt x="67" y="6005"/>
                  </a:cubicBezTo>
                  <a:cubicBezTo>
                    <a:pt x="67" y="6038"/>
                    <a:pt x="67" y="6072"/>
                    <a:pt x="67" y="6072"/>
                  </a:cubicBezTo>
                  <a:lnTo>
                    <a:pt x="67" y="6139"/>
                  </a:lnTo>
                  <a:cubicBezTo>
                    <a:pt x="33" y="6205"/>
                    <a:pt x="33" y="6272"/>
                    <a:pt x="33" y="6339"/>
                  </a:cubicBezTo>
                  <a:cubicBezTo>
                    <a:pt x="0" y="6739"/>
                    <a:pt x="33" y="7173"/>
                    <a:pt x="200" y="7573"/>
                  </a:cubicBezTo>
                  <a:cubicBezTo>
                    <a:pt x="334" y="7873"/>
                    <a:pt x="500" y="8173"/>
                    <a:pt x="734" y="8440"/>
                  </a:cubicBezTo>
                  <a:cubicBezTo>
                    <a:pt x="1001" y="8674"/>
                    <a:pt x="1301" y="8907"/>
                    <a:pt x="1601" y="9041"/>
                  </a:cubicBezTo>
                  <a:cubicBezTo>
                    <a:pt x="1868" y="9174"/>
                    <a:pt x="2168" y="9241"/>
                    <a:pt x="2435" y="9274"/>
                  </a:cubicBezTo>
                  <a:lnTo>
                    <a:pt x="2802" y="9274"/>
                  </a:lnTo>
                  <a:cubicBezTo>
                    <a:pt x="2902" y="9241"/>
                    <a:pt x="3036" y="9241"/>
                    <a:pt x="3169" y="9207"/>
                  </a:cubicBezTo>
                  <a:lnTo>
                    <a:pt x="3336" y="9174"/>
                  </a:lnTo>
                  <a:cubicBezTo>
                    <a:pt x="3603" y="9141"/>
                    <a:pt x="3836" y="9041"/>
                    <a:pt x="4070" y="8974"/>
                  </a:cubicBezTo>
                  <a:cubicBezTo>
                    <a:pt x="5404" y="8474"/>
                    <a:pt x="6571" y="7573"/>
                    <a:pt x="7405" y="6372"/>
                  </a:cubicBezTo>
                  <a:lnTo>
                    <a:pt x="7439" y="6339"/>
                  </a:lnTo>
                  <a:cubicBezTo>
                    <a:pt x="7572" y="6072"/>
                    <a:pt x="7739" y="5838"/>
                    <a:pt x="7872" y="5571"/>
                  </a:cubicBezTo>
                  <a:lnTo>
                    <a:pt x="8306" y="4838"/>
                  </a:lnTo>
                  <a:lnTo>
                    <a:pt x="8206" y="4804"/>
                  </a:lnTo>
                  <a:lnTo>
                    <a:pt x="8273" y="4637"/>
                  </a:lnTo>
                  <a:cubicBezTo>
                    <a:pt x="8273" y="4571"/>
                    <a:pt x="8306" y="4537"/>
                    <a:pt x="8306" y="4471"/>
                  </a:cubicBezTo>
                  <a:lnTo>
                    <a:pt x="8606" y="3470"/>
                  </a:lnTo>
                  <a:cubicBezTo>
                    <a:pt x="8773" y="3036"/>
                    <a:pt x="8773" y="2569"/>
                    <a:pt x="8673" y="2102"/>
                  </a:cubicBezTo>
                  <a:cubicBezTo>
                    <a:pt x="8640" y="2002"/>
                    <a:pt x="8606" y="1869"/>
                    <a:pt x="8573" y="1769"/>
                  </a:cubicBezTo>
                  <a:cubicBezTo>
                    <a:pt x="8573" y="1735"/>
                    <a:pt x="8540" y="1702"/>
                    <a:pt x="8540" y="1669"/>
                  </a:cubicBezTo>
                  <a:cubicBezTo>
                    <a:pt x="8506" y="1602"/>
                    <a:pt x="8473" y="1569"/>
                    <a:pt x="8473" y="1502"/>
                  </a:cubicBezTo>
                  <a:cubicBezTo>
                    <a:pt x="8373" y="1335"/>
                    <a:pt x="8273" y="1168"/>
                    <a:pt x="8139" y="1002"/>
                  </a:cubicBezTo>
                  <a:lnTo>
                    <a:pt x="8106" y="968"/>
                  </a:lnTo>
                  <a:lnTo>
                    <a:pt x="8139" y="1035"/>
                  </a:lnTo>
                  <a:cubicBezTo>
                    <a:pt x="8206" y="1235"/>
                    <a:pt x="8173" y="1469"/>
                    <a:pt x="8106" y="1702"/>
                  </a:cubicBezTo>
                  <a:lnTo>
                    <a:pt x="7872" y="2503"/>
                  </a:lnTo>
                  <a:cubicBezTo>
                    <a:pt x="7372" y="4104"/>
                    <a:pt x="6071" y="5371"/>
                    <a:pt x="4403" y="5772"/>
                  </a:cubicBezTo>
                  <a:cubicBezTo>
                    <a:pt x="4270" y="5805"/>
                    <a:pt x="4136" y="5805"/>
                    <a:pt x="4003" y="5805"/>
                  </a:cubicBezTo>
                  <a:cubicBezTo>
                    <a:pt x="3636" y="5772"/>
                    <a:pt x="3302" y="5605"/>
                    <a:pt x="3069" y="5338"/>
                  </a:cubicBezTo>
                  <a:cubicBezTo>
                    <a:pt x="3002" y="5271"/>
                    <a:pt x="2969" y="5171"/>
                    <a:pt x="2902" y="5104"/>
                  </a:cubicBezTo>
                  <a:cubicBezTo>
                    <a:pt x="2769" y="4838"/>
                    <a:pt x="2702" y="4537"/>
                    <a:pt x="2735" y="4237"/>
                  </a:cubicBezTo>
                  <a:cubicBezTo>
                    <a:pt x="2769" y="4170"/>
                    <a:pt x="2769" y="4070"/>
                    <a:pt x="2802" y="4004"/>
                  </a:cubicBezTo>
                  <a:lnTo>
                    <a:pt x="3036" y="3203"/>
                  </a:lnTo>
                  <a:cubicBezTo>
                    <a:pt x="3102" y="3036"/>
                    <a:pt x="3169" y="2836"/>
                    <a:pt x="3236" y="2669"/>
                  </a:cubicBezTo>
                  <a:cubicBezTo>
                    <a:pt x="3803" y="1368"/>
                    <a:pt x="4937" y="401"/>
                    <a:pt x="63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2758;p62">
              <a:extLst>
                <a:ext uri="{FF2B5EF4-FFF2-40B4-BE49-F238E27FC236}">
                  <a16:creationId xmlns:a16="http://schemas.microsoft.com/office/drawing/2014/main" id="{16297FD6-B50D-8D21-8216-D121624B195C}"/>
                </a:ext>
              </a:extLst>
            </p:cNvPr>
            <p:cNvSpPr/>
            <p:nvPr/>
          </p:nvSpPr>
          <p:spPr>
            <a:xfrm>
              <a:off x="5358947" y="2078647"/>
              <a:ext cx="18" cy="18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rgbClr val="2542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2759;p62">
              <a:extLst>
                <a:ext uri="{FF2B5EF4-FFF2-40B4-BE49-F238E27FC236}">
                  <a16:creationId xmlns:a16="http://schemas.microsoft.com/office/drawing/2014/main" id="{5A67A360-AA99-B85A-852F-204DBE09C790}"/>
                </a:ext>
              </a:extLst>
            </p:cNvPr>
            <p:cNvSpPr/>
            <p:nvPr/>
          </p:nvSpPr>
          <p:spPr>
            <a:xfrm>
              <a:off x="5265795" y="2044977"/>
              <a:ext cx="157431" cy="165647"/>
            </a:xfrm>
            <a:custGeom>
              <a:avLst/>
              <a:gdLst/>
              <a:ahLst/>
              <a:cxnLst/>
              <a:rect l="l" t="t" r="r" b="b"/>
              <a:pathLst>
                <a:path w="8795" h="9254" extrusionOk="0">
                  <a:moveTo>
                    <a:pt x="5682" y="1781"/>
                  </a:moveTo>
                  <a:cubicBezTo>
                    <a:pt x="6328" y="1781"/>
                    <a:pt x="6895" y="2219"/>
                    <a:pt x="7039" y="2882"/>
                  </a:cubicBezTo>
                  <a:cubicBezTo>
                    <a:pt x="7073" y="3049"/>
                    <a:pt x="7073" y="3249"/>
                    <a:pt x="7039" y="3416"/>
                  </a:cubicBezTo>
                  <a:cubicBezTo>
                    <a:pt x="7039" y="3449"/>
                    <a:pt x="7039" y="3516"/>
                    <a:pt x="7006" y="3549"/>
                  </a:cubicBezTo>
                  <a:lnTo>
                    <a:pt x="6806" y="4283"/>
                  </a:lnTo>
                  <a:lnTo>
                    <a:pt x="6772" y="4350"/>
                  </a:lnTo>
                  <a:cubicBezTo>
                    <a:pt x="6272" y="5984"/>
                    <a:pt x="4971" y="7218"/>
                    <a:pt x="3303" y="7619"/>
                  </a:cubicBezTo>
                  <a:cubicBezTo>
                    <a:pt x="3170" y="7652"/>
                    <a:pt x="3036" y="7652"/>
                    <a:pt x="2870" y="7652"/>
                  </a:cubicBezTo>
                  <a:cubicBezTo>
                    <a:pt x="2736" y="7652"/>
                    <a:pt x="2636" y="7619"/>
                    <a:pt x="2503" y="7585"/>
                  </a:cubicBezTo>
                  <a:cubicBezTo>
                    <a:pt x="2303" y="7485"/>
                    <a:pt x="2102" y="7352"/>
                    <a:pt x="1936" y="7185"/>
                  </a:cubicBezTo>
                  <a:lnTo>
                    <a:pt x="1902" y="7118"/>
                  </a:lnTo>
                  <a:cubicBezTo>
                    <a:pt x="1869" y="7085"/>
                    <a:pt x="1836" y="7018"/>
                    <a:pt x="1802" y="6985"/>
                  </a:cubicBezTo>
                  <a:cubicBezTo>
                    <a:pt x="1635" y="6718"/>
                    <a:pt x="1569" y="6384"/>
                    <a:pt x="1635" y="6084"/>
                  </a:cubicBezTo>
                  <a:cubicBezTo>
                    <a:pt x="1635" y="6017"/>
                    <a:pt x="1635" y="5951"/>
                    <a:pt x="1669" y="5884"/>
                  </a:cubicBezTo>
                  <a:lnTo>
                    <a:pt x="1902" y="5083"/>
                  </a:lnTo>
                  <a:cubicBezTo>
                    <a:pt x="2269" y="3883"/>
                    <a:pt x="3070" y="2882"/>
                    <a:pt x="4171" y="2281"/>
                  </a:cubicBezTo>
                  <a:cubicBezTo>
                    <a:pt x="4437" y="2148"/>
                    <a:pt x="4671" y="2048"/>
                    <a:pt x="4938" y="1948"/>
                  </a:cubicBezTo>
                  <a:cubicBezTo>
                    <a:pt x="5038" y="1915"/>
                    <a:pt x="5105" y="1881"/>
                    <a:pt x="5171" y="1881"/>
                  </a:cubicBezTo>
                  <a:lnTo>
                    <a:pt x="5205" y="1881"/>
                  </a:lnTo>
                  <a:lnTo>
                    <a:pt x="5371" y="1814"/>
                  </a:lnTo>
                  <a:cubicBezTo>
                    <a:pt x="5476" y="1792"/>
                    <a:pt x="5580" y="1781"/>
                    <a:pt x="5682" y="1781"/>
                  </a:cubicBezTo>
                  <a:close/>
                  <a:moveTo>
                    <a:pt x="6022" y="0"/>
                  </a:moveTo>
                  <a:cubicBezTo>
                    <a:pt x="5809" y="0"/>
                    <a:pt x="5591" y="26"/>
                    <a:pt x="5371" y="80"/>
                  </a:cubicBezTo>
                  <a:cubicBezTo>
                    <a:pt x="5271" y="113"/>
                    <a:pt x="5171" y="113"/>
                    <a:pt x="5071" y="147"/>
                  </a:cubicBezTo>
                  <a:cubicBezTo>
                    <a:pt x="4804" y="247"/>
                    <a:pt x="4537" y="313"/>
                    <a:pt x="4271" y="447"/>
                  </a:cubicBezTo>
                  <a:cubicBezTo>
                    <a:pt x="3237" y="880"/>
                    <a:pt x="2336" y="1581"/>
                    <a:pt x="1602" y="2448"/>
                  </a:cubicBezTo>
                  <a:lnTo>
                    <a:pt x="1469" y="2782"/>
                  </a:lnTo>
                  <a:lnTo>
                    <a:pt x="1402" y="2882"/>
                  </a:lnTo>
                  <a:lnTo>
                    <a:pt x="1268" y="3015"/>
                  </a:lnTo>
                  <a:cubicBezTo>
                    <a:pt x="1268" y="3082"/>
                    <a:pt x="1235" y="3115"/>
                    <a:pt x="1202" y="3149"/>
                  </a:cubicBezTo>
                  <a:cubicBezTo>
                    <a:pt x="1168" y="3182"/>
                    <a:pt x="1135" y="3249"/>
                    <a:pt x="1135" y="3282"/>
                  </a:cubicBezTo>
                  <a:cubicBezTo>
                    <a:pt x="1068" y="3349"/>
                    <a:pt x="1035" y="3449"/>
                    <a:pt x="968" y="3516"/>
                  </a:cubicBezTo>
                  <a:cubicBezTo>
                    <a:pt x="935" y="3616"/>
                    <a:pt x="868" y="3682"/>
                    <a:pt x="835" y="3783"/>
                  </a:cubicBezTo>
                  <a:cubicBezTo>
                    <a:pt x="835" y="3816"/>
                    <a:pt x="801" y="3849"/>
                    <a:pt x="801" y="3883"/>
                  </a:cubicBezTo>
                  <a:cubicBezTo>
                    <a:pt x="735" y="3983"/>
                    <a:pt x="701" y="4116"/>
                    <a:pt x="635" y="4216"/>
                  </a:cubicBezTo>
                  <a:cubicBezTo>
                    <a:pt x="568" y="4416"/>
                    <a:pt x="468" y="4650"/>
                    <a:pt x="435" y="4850"/>
                  </a:cubicBezTo>
                  <a:lnTo>
                    <a:pt x="101" y="5851"/>
                  </a:lnTo>
                  <a:cubicBezTo>
                    <a:pt x="68" y="6017"/>
                    <a:pt x="34" y="6184"/>
                    <a:pt x="1" y="6351"/>
                  </a:cubicBezTo>
                  <a:cubicBezTo>
                    <a:pt x="1" y="6384"/>
                    <a:pt x="1" y="6418"/>
                    <a:pt x="1" y="6451"/>
                  </a:cubicBezTo>
                  <a:cubicBezTo>
                    <a:pt x="1" y="6484"/>
                    <a:pt x="1" y="6518"/>
                    <a:pt x="1" y="6518"/>
                  </a:cubicBezTo>
                  <a:cubicBezTo>
                    <a:pt x="1" y="6551"/>
                    <a:pt x="1" y="6585"/>
                    <a:pt x="1" y="6618"/>
                  </a:cubicBezTo>
                  <a:lnTo>
                    <a:pt x="1" y="6718"/>
                  </a:lnTo>
                  <a:cubicBezTo>
                    <a:pt x="1" y="6751"/>
                    <a:pt x="1" y="6751"/>
                    <a:pt x="1" y="6785"/>
                  </a:cubicBezTo>
                  <a:cubicBezTo>
                    <a:pt x="1" y="6818"/>
                    <a:pt x="1" y="6885"/>
                    <a:pt x="1" y="6951"/>
                  </a:cubicBezTo>
                  <a:cubicBezTo>
                    <a:pt x="34" y="7018"/>
                    <a:pt x="34" y="7118"/>
                    <a:pt x="68" y="7218"/>
                  </a:cubicBezTo>
                  <a:cubicBezTo>
                    <a:pt x="68" y="7252"/>
                    <a:pt x="68" y="7318"/>
                    <a:pt x="101" y="7352"/>
                  </a:cubicBezTo>
                  <a:lnTo>
                    <a:pt x="101" y="7385"/>
                  </a:lnTo>
                  <a:cubicBezTo>
                    <a:pt x="101" y="7452"/>
                    <a:pt x="134" y="7519"/>
                    <a:pt x="168" y="7585"/>
                  </a:cubicBezTo>
                  <a:cubicBezTo>
                    <a:pt x="168" y="7619"/>
                    <a:pt x="201" y="7652"/>
                    <a:pt x="234" y="7685"/>
                  </a:cubicBezTo>
                  <a:lnTo>
                    <a:pt x="234" y="7752"/>
                  </a:lnTo>
                  <a:cubicBezTo>
                    <a:pt x="268" y="7819"/>
                    <a:pt x="301" y="7885"/>
                    <a:pt x="368" y="7952"/>
                  </a:cubicBezTo>
                  <a:cubicBezTo>
                    <a:pt x="468" y="8152"/>
                    <a:pt x="568" y="8319"/>
                    <a:pt x="735" y="8453"/>
                  </a:cubicBezTo>
                  <a:cubicBezTo>
                    <a:pt x="801" y="8553"/>
                    <a:pt x="868" y="8619"/>
                    <a:pt x="968" y="8686"/>
                  </a:cubicBezTo>
                  <a:cubicBezTo>
                    <a:pt x="1002" y="8719"/>
                    <a:pt x="1035" y="8753"/>
                    <a:pt x="1068" y="8786"/>
                  </a:cubicBezTo>
                  <a:lnTo>
                    <a:pt x="1202" y="8853"/>
                  </a:lnTo>
                  <a:cubicBezTo>
                    <a:pt x="1202" y="8886"/>
                    <a:pt x="1235" y="8886"/>
                    <a:pt x="1268" y="8886"/>
                  </a:cubicBezTo>
                  <a:cubicBezTo>
                    <a:pt x="1302" y="8920"/>
                    <a:pt x="1335" y="8953"/>
                    <a:pt x="1369" y="8953"/>
                  </a:cubicBezTo>
                  <a:lnTo>
                    <a:pt x="1469" y="9020"/>
                  </a:lnTo>
                  <a:cubicBezTo>
                    <a:pt x="1569" y="9053"/>
                    <a:pt x="1669" y="9120"/>
                    <a:pt x="1769" y="9120"/>
                  </a:cubicBezTo>
                  <a:cubicBezTo>
                    <a:pt x="1836" y="9153"/>
                    <a:pt x="1902" y="9186"/>
                    <a:pt x="1969" y="9186"/>
                  </a:cubicBezTo>
                  <a:cubicBezTo>
                    <a:pt x="1969" y="9220"/>
                    <a:pt x="2002" y="9220"/>
                    <a:pt x="2036" y="9220"/>
                  </a:cubicBezTo>
                  <a:lnTo>
                    <a:pt x="2069" y="9220"/>
                  </a:lnTo>
                  <a:cubicBezTo>
                    <a:pt x="2169" y="9220"/>
                    <a:pt x="2236" y="9253"/>
                    <a:pt x="2336" y="9253"/>
                  </a:cubicBezTo>
                  <a:lnTo>
                    <a:pt x="2736" y="9253"/>
                  </a:lnTo>
                  <a:cubicBezTo>
                    <a:pt x="2903" y="9253"/>
                    <a:pt x="3103" y="9220"/>
                    <a:pt x="3303" y="9186"/>
                  </a:cubicBezTo>
                  <a:cubicBezTo>
                    <a:pt x="4838" y="8786"/>
                    <a:pt x="6239" y="7885"/>
                    <a:pt x="7206" y="6618"/>
                  </a:cubicBezTo>
                  <a:cubicBezTo>
                    <a:pt x="7673" y="5984"/>
                    <a:pt x="8040" y="5250"/>
                    <a:pt x="8273" y="4483"/>
                  </a:cubicBezTo>
                  <a:lnTo>
                    <a:pt x="8540" y="3682"/>
                  </a:lnTo>
                  <a:lnTo>
                    <a:pt x="8607" y="3482"/>
                  </a:lnTo>
                  <a:cubicBezTo>
                    <a:pt x="8640" y="3282"/>
                    <a:pt x="8707" y="3049"/>
                    <a:pt x="8707" y="2849"/>
                  </a:cubicBezTo>
                  <a:cubicBezTo>
                    <a:pt x="8795" y="1271"/>
                    <a:pt x="7526" y="0"/>
                    <a:pt x="60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2760;p62">
              <a:extLst>
                <a:ext uri="{FF2B5EF4-FFF2-40B4-BE49-F238E27FC236}">
                  <a16:creationId xmlns:a16="http://schemas.microsoft.com/office/drawing/2014/main" id="{E57C85B0-F34A-2382-7749-3067F70F0C18}"/>
                </a:ext>
              </a:extLst>
            </p:cNvPr>
            <p:cNvSpPr/>
            <p:nvPr/>
          </p:nvSpPr>
          <p:spPr>
            <a:xfrm>
              <a:off x="5391793" y="2095365"/>
              <a:ext cx="609" cy="1199"/>
            </a:xfrm>
            <a:custGeom>
              <a:avLst/>
              <a:gdLst/>
              <a:ahLst/>
              <a:cxnLst/>
              <a:rect l="l" t="t" r="r" b="b"/>
              <a:pathLst>
                <a:path w="34" h="67" extrusionOk="0">
                  <a:moveTo>
                    <a:pt x="0" y="0"/>
                  </a:moveTo>
                  <a:lnTo>
                    <a:pt x="34" y="67"/>
                  </a:lnTo>
                  <a:close/>
                </a:path>
              </a:pathLst>
            </a:custGeom>
            <a:solidFill>
              <a:srgbClr val="99CA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2761;p62">
              <a:extLst>
                <a:ext uri="{FF2B5EF4-FFF2-40B4-BE49-F238E27FC236}">
                  <a16:creationId xmlns:a16="http://schemas.microsoft.com/office/drawing/2014/main" id="{00DA579A-81A4-2926-344F-7A11697FF816}"/>
                </a:ext>
              </a:extLst>
            </p:cNvPr>
            <p:cNvSpPr/>
            <p:nvPr/>
          </p:nvSpPr>
          <p:spPr>
            <a:xfrm>
              <a:off x="5358947" y="2078038"/>
              <a:ext cx="18" cy="18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solidFill>
              <a:srgbClr val="99CA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2762;p62">
              <a:extLst>
                <a:ext uri="{FF2B5EF4-FFF2-40B4-BE49-F238E27FC236}">
                  <a16:creationId xmlns:a16="http://schemas.microsoft.com/office/drawing/2014/main" id="{A98CF616-C465-ABE3-53BA-0892DF30B6CF}"/>
                </a:ext>
              </a:extLst>
            </p:cNvPr>
            <p:cNvSpPr/>
            <p:nvPr/>
          </p:nvSpPr>
          <p:spPr>
            <a:xfrm>
              <a:off x="5287901" y="2120443"/>
              <a:ext cx="65102" cy="75842"/>
            </a:xfrm>
            <a:custGeom>
              <a:avLst/>
              <a:gdLst/>
              <a:ahLst/>
              <a:cxnLst/>
              <a:rect l="l" t="t" r="r" b="b"/>
              <a:pathLst>
                <a:path w="3637" h="4237" extrusionOk="0">
                  <a:moveTo>
                    <a:pt x="3036" y="0"/>
                  </a:moveTo>
                  <a:lnTo>
                    <a:pt x="0" y="3770"/>
                  </a:lnTo>
                  <a:lnTo>
                    <a:pt x="601" y="4237"/>
                  </a:lnTo>
                  <a:lnTo>
                    <a:pt x="3636" y="467"/>
                  </a:lnTo>
                  <a:lnTo>
                    <a:pt x="303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2763;p62">
              <a:extLst>
                <a:ext uri="{FF2B5EF4-FFF2-40B4-BE49-F238E27FC236}">
                  <a16:creationId xmlns:a16="http://schemas.microsoft.com/office/drawing/2014/main" id="{0A4C0785-C1E7-732C-96BB-79ABB68B6959}"/>
                </a:ext>
              </a:extLst>
            </p:cNvPr>
            <p:cNvSpPr/>
            <p:nvPr/>
          </p:nvSpPr>
          <p:spPr>
            <a:xfrm>
              <a:off x="5342228" y="2097155"/>
              <a:ext cx="80031" cy="36444"/>
            </a:xfrm>
            <a:custGeom>
              <a:avLst/>
              <a:gdLst/>
              <a:ahLst/>
              <a:cxnLst/>
              <a:rect l="l" t="t" r="r" b="b"/>
              <a:pathLst>
                <a:path w="4471" h="2036" extrusionOk="0">
                  <a:moveTo>
                    <a:pt x="4470" y="0"/>
                  </a:moveTo>
                  <a:lnTo>
                    <a:pt x="3103" y="434"/>
                  </a:lnTo>
                  <a:lnTo>
                    <a:pt x="2803" y="501"/>
                  </a:lnTo>
                  <a:lnTo>
                    <a:pt x="568" y="1168"/>
                  </a:lnTo>
                  <a:lnTo>
                    <a:pt x="34" y="1301"/>
                  </a:lnTo>
                  <a:lnTo>
                    <a:pt x="1" y="1301"/>
                  </a:lnTo>
                  <a:lnTo>
                    <a:pt x="101" y="1701"/>
                  </a:lnTo>
                  <a:lnTo>
                    <a:pt x="201" y="2035"/>
                  </a:lnTo>
                  <a:lnTo>
                    <a:pt x="434" y="1968"/>
                  </a:lnTo>
                  <a:lnTo>
                    <a:pt x="2536" y="1335"/>
                  </a:lnTo>
                  <a:lnTo>
                    <a:pt x="3336" y="1101"/>
                  </a:lnTo>
                  <a:lnTo>
                    <a:pt x="4304" y="834"/>
                  </a:lnTo>
                  <a:lnTo>
                    <a:pt x="4337" y="634"/>
                  </a:lnTo>
                  <a:cubicBezTo>
                    <a:pt x="4404" y="434"/>
                    <a:pt x="4437" y="234"/>
                    <a:pt x="44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2764;p62">
              <a:extLst>
                <a:ext uri="{FF2B5EF4-FFF2-40B4-BE49-F238E27FC236}">
                  <a16:creationId xmlns:a16="http://schemas.microsoft.com/office/drawing/2014/main" id="{A649E3FB-BBE6-7A5F-4850-AE316D1E62B5}"/>
                </a:ext>
              </a:extLst>
            </p:cNvPr>
            <p:cNvSpPr/>
            <p:nvPr/>
          </p:nvSpPr>
          <p:spPr>
            <a:xfrm>
              <a:off x="5338057" y="2049380"/>
              <a:ext cx="19117" cy="78832"/>
            </a:xfrm>
            <a:custGeom>
              <a:avLst/>
              <a:gdLst/>
              <a:ahLst/>
              <a:cxnLst/>
              <a:rect l="l" t="t" r="r" b="b"/>
              <a:pathLst>
                <a:path w="1068" h="4404" extrusionOk="0">
                  <a:moveTo>
                    <a:pt x="1068" y="1"/>
                  </a:moveTo>
                  <a:lnTo>
                    <a:pt x="300" y="268"/>
                  </a:lnTo>
                  <a:lnTo>
                    <a:pt x="267" y="268"/>
                  </a:lnTo>
                  <a:lnTo>
                    <a:pt x="167" y="1735"/>
                  </a:lnTo>
                  <a:lnTo>
                    <a:pt x="167" y="2035"/>
                  </a:lnTo>
                  <a:lnTo>
                    <a:pt x="0" y="4270"/>
                  </a:lnTo>
                  <a:lnTo>
                    <a:pt x="0" y="4337"/>
                  </a:lnTo>
                  <a:lnTo>
                    <a:pt x="334" y="4370"/>
                  </a:lnTo>
                  <a:lnTo>
                    <a:pt x="734" y="4404"/>
                  </a:lnTo>
                  <a:lnTo>
                    <a:pt x="767" y="4370"/>
                  </a:lnTo>
                  <a:lnTo>
                    <a:pt x="801" y="3837"/>
                  </a:lnTo>
                  <a:lnTo>
                    <a:pt x="934" y="1702"/>
                  </a:lnTo>
                  <a:lnTo>
                    <a:pt x="934" y="1602"/>
                  </a:lnTo>
                  <a:lnTo>
                    <a:pt x="106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2765;p62">
              <a:extLst>
                <a:ext uri="{FF2B5EF4-FFF2-40B4-BE49-F238E27FC236}">
                  <a16:creationId xmlns:a16="http://schemas.microsoft.com/office/drawing/2014/main" id="{52FAF0BE-E111-9B38-4A07-F11F46484970}"/>
                </a:ext>
              </a:extLst>
            </p:cNvPr>
            <p:cNvSpPr/>
            <p:nvPr/>
          </p:nvSpPr>
          <p:spPr>
            <a:xfrm>
              <a:off x="6205026" y="1552011"/>
              <a:ext cx="40615" cy="112269"/>
            </a:xfrm>
            <a:custGeom>
              <a:avLst/>
              <a:gdLst/>
              <a:ahLst/>
              <a:cxnLst/>
              <a:rect l="l" t="t" r="r" b="b"/>
              <a:pathLst>
                <a:path w="2269" h="6272" extrusionOk="0">
                  <a:moveTo>
                    <a:pt x="1135" y="0"/>
                  </a:moveTo>
                  <a:cubicBezTo>
                    <a:pt x="401" y="901"/>
                    <a:pt x="1" y="2002"/>
                    <a:pt x="1" y="3136"/>
                  </a:cubicBezTo>
                  <a:cubicBezTo>
                    <a:pt x="1" y="3169"/>
                    <a:pt x="1" y="3202"/>
                    <a:pt x="1" y="3202"/>
                  </a:cubicBezTo>
                  <a:cubicBezTo>
                    <a:pt x="1" y="3503"/>
                    <a:pt x="34" y="3769"/>
                    <a:pt x="101" y="4036"/>
                  </a:cubicBezTo>
                  <a:cubicBezTo>
                    <a:pt x="101" y="4136"/>
                    <a:pt x="134" y="4236"/>
                    <a:pt x="134" y="4303"/>
                  </a:cubicBezTo>
                  <a:cubicBezTo>
                    <a:pt x="234" y="4637"/>
                    <a:pt x="334" y="4970"/>
                    <a:pt x="501" y="5271"/>
                  </a:cubicBezTo>
                  <a:cubicBezTo>
                    <a:pt x="634" y="5571"/>
                    <a:pt x="801" y="5838"/>
                    <a:pt x="968" y="6071"/>
                  </a:cubicBezTo>
                  <a:cubicBezTo>
                    <a:pt x="1035" y="6138"/>
                    <a:pt x="1068" y="6205"/>
                    <a:pt x="1135" y="6271"/>
                  </a:cubicBezTo>
                  <a:cubicBezTo>
                    <a:pt x="1168" y="6205"/>
                    <a:pt x="1235" y="6138"/>
                    <a:pt x="1268" y="6071"/>
                  </a:cubicBezTo>
                  <a:cubicBezTo>
                    <a:pt x="1468" y="5838"/>
                    <a:pt x="1635" y="5571"/>
                    <a:pt x="1769" y="5271"/>
                  </a:cubicBezTo>
                  <a:cubicBezTo>
                    <a:pt x="1902" y="4970"/>
                    <a:pt x="2035" y="4637"/>
                    <a:pt x="2102" y="4303"/>
                  </a:cubicBezTo>
                  <a:cubicBezTo>
                    <a:pt x="2136" y="4236"/>
                    <a:pt x="2169" y="4136"/>
                    <a:pt x="2169" y="4036"/>
                  </a:cubicBezTo>
                  <a:cubicBezTo>
                    <a:pt x="2236" y="3769"/>
                    <a:pt x="2269" y="3469"/>
                    <a:pt x="2269" y="3202"/>
                  </a:cubicBezTo>
                  <a:lnTo>
                    <a:pt x="2269" y="3136"/>
                  </a:lnTo>
                  <a:cubicBezTo>
                    <a:pt x="2269" y="2002"/>
                    <a:pt x="1869" y="901"/>
                    <a:pt x="113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2766;p62">
              <a:extLst>
                <a:ext uri="{FF2B5EF4-FFF2-40B4-BE49-F238E27FC236}">
                  <a16:creationId xmlns:a16="http://schemas.microsoft.com/office/drawing/2014/main" id="{8F816E76-F4B9-5769-A2E1-87B07DC07D98}"/>
                </a:ext>
              </a:extLst>
            </p:cNvPr>
            <p:cNvSpPr/>
            <p:nvPr/>
          </p:nvSpPr>
          <p:spPr>
            <a:xfrm>
              <a:off x="6160240" y="1586630"/>
              <a:ext cx="61522" cy="60932"/>
            </a:xfrm>
            <a:custGeom>
              <a:avLst/>
              <a:gdLst/>
              <a:ahLst/>
              <a:cxnLst/>
              <a:rect l="l" t="t" r="r" b="b"/>
              <a:pathLst>
                <a:path w="3437" h="3404" extrusionOk="0">
                  <a:moveTo>
                    <a:pt x="1" y="1"/>
                  </a:moveTo>
                  <a:cubicBezTo>
                    <a:pt x="68" y="801"/>
                    <a:pt x="401" y="1535"/>
                    <a:pt x="935" y="2136"/>
                  </a:cubicBezTo>
                  <a:cubicBezTo>
                    <a:pt x="968" y="2202"/>
                    <a:pt x="1035" y="2269"/>
                    <a:pt x="1102" y="2336"/>
                  </a:cubicBezTo>
                  <a:lnTo>
                    <a:pt x="1168" y="2369"/>
                  </a:lnTo>
                  <a:cubicBezTo>
                    <a:pt x="1669" y="2870"/>
                    <a:pt x="2303" y="3203"/>
                    <a:pt x="3003" y="3337"/>
                  </a:cubicBezTo>
                  <a:cubicBezTo>
                    <a:pt x="3136" y="3370"/>
                    <a:pt x="3270" y="3403"/>
                    <a:pt x="3437" y="3403"/>
                  </a:cubicBezTo>
                  <a:cubicBezTo>
                    <a:pt x="3403" y="3070"/>
                    <a:pt x="3303" y="2703"/>
                    <a:pt x="3170" y="2369"/>
                  </a:cubicBezTo>
                  <a:cubicBezTo>
                    <a:pt x="3136" y="2302"/>
                    <a:pt x="3103" y="2202"/>
                    <a:pt x="3070" y="2136"/>
                  </a:cubicBezTo>
                  <a:cubicBezTo>
                    <a:pt x="2936" y="1802"/>
                    <a:pt x="2736" y="1535"/>
                    <a:pt x="2503" y="1302"/>
                  </a:cubicBezTo>
                  <a:lnTo>
                    <a:pt x="2336" y="1102"/>
                  </a:lnTo>
                  <a:cubicBezTo>
                    <a:pt x="1702" y="468"/>
                    <a:pt x="902" y="101"/>
                    <a:pt x="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2767;p62">
              <a:extLst>
                <a:ext uri="{FF2B5EF4-FFF2-40B4-BE49-F238E27FC236}">
                  <a16:creationId xmlns:a16="http://schemas.microsoft.com/office/drawing/2014/main" id="{B7BA840A-92CB-0C0A-B2AE-A7EB00788C34}"/>
                </a:ext>
              </a:extLst>
            </p:cNvPr>
            <p:cNvSpPr/>
            <p:nvPr/>
          </p:nvSpPr>
          <p:spPr>
            <a:xfrm>
              <a:off x="6228904" y="1586630"/>
              <a:ext cx="61522" cy="60932"/>
            </a:xfrm>
            <a:custGeom>
              <a:avLst/>
              <a:gdLst/>
              <a:ahLst/>
              <a:cxnLst/>
              <a:rect l="l" t="t" r="r" b="b"/>
              <a:pathLst>
                <a:path w="3437" h="3404" extrusionOk="0">
                  <a:moveTo>
                    <a:pt x="3437" y="1"/>
                  </a:moveTo>
                  <a:cubicBezTo>
                    <a:pt x="2536" y="68"/>
                    <a:pt x="1736" y="468"/>
                    <a:pt x="1102" y="1068"/>
                  </a:cubicBezTo>
                  <a:lnTo>
                    <a:pt x="935" y="1268"/>
                  </a:lnTo>
                  <a:cubicBezTo>
                    <a:pt x="701" y="1502"/>
                    <a:pt x="535" y="1802"/>
                    <a:pt x="368" y="2102"/>
                  </a:cubicBezTo>
                  <a:cubicBezTo>
                    <a:pt x="335" y="2202"/>
                    <a:pt x="301" y="2269"/>
                    <a:pt x="268" y="2369"/>
                  </a:cubicBezTo>
                  <a:cubicBezTo>
                    <a:pt x="134" y="2703"/>
                    <a:pt x="34" y="3070"/>
                    <a:pt x="1" y="3403"/>
                  </a:cubicBezTo>
                  <a:cubicBezTo>
                    <a:pt x="134" y="3403"/>
                    <a:pt x="301" y="3370"/>
                    <a:pt x="435" y="3337"/>
                  </a:cubicBezTo>
                  <a:cubicBezTo>
                    <a:pt x="1135" y="3203"/>
                    <a:pt x="1769" y="2870"/>
                    <a:pt x="2269" y="2369"/>
                  </a:cubicBezTo>
                  <a:lnTo>
                    <a:pt x="2336" y="2302"/>
                  </a:lnTo>
                  <a:cubicBezTo>
                    <a:pt x="2403" y="2236"/>
                    <a:pt x="2469" y="2202"/>
                    <a:pt x="2536" y="2102"/>
                  </a:cubicBezTo>
                  <a:cubicBezTo>
                    <a:pt x="3036" y="1502"/>
                    <a:pt x="3370" y="768"/>
                    <a:pt x="343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2768;p62">
              <a:extLst>
                <a:ext uri="{FF2B5EF4-FFF2-40B4-BE49-F238E27FC236}">
                  <a16:creationId xmlns:a16="http://schemas.microsoft.com/office/drawing/2014/main" id="{2AD41DB9-DC89-B26F-432E-246C3772E539}"/>
                </a:ext>
              </a:extLst>
            </p:cNvPr>
            <p:cNvSpPr/>
            <p:nvPr/>
          </p:nvSpPr>
          <p:spPr>
            <a:xfrm>
              <a:off x="6087405" y="1629035"/>
              <a:ext cx="241238" cy="206244"/>
            </a:xfrm>
            <a:custGeom>
              <a:avLst/>
              <a:gdLst/>
              <a:ahLst/>
              <a:cxnLst/>
              <a:rect l="l" t="t" r="r" b="b"/>
              <a:pathLst>
                <a:path w="13477" h="11522" extrusionOk="0">
                  <a:moveTo>
                    <a:pt x="7706" y="0"/>
                  </a:moveTo>
                  <a:cubicBezTo>
                    <a:pt x="2569" y="0"/>
                    <a:pt x="0" y="6205"/>
                    <a:pt x="3636" y="9841"/>
                  </a:cubicBezTo>
                  <a:cubicBezTo>
                    <a:pt x="4808" y="11001"/>
                    <a:pt x="6242" y="11521"/>
                    <a:pt x="7649" y="11521"/>
                  </a:cubicBezTo>
                  <a:cubicBezTo>
                    <a:pt x="10608" y="11521"/>
                    <a:pt x="13443" y="9220"/>
                    <a:pt x="13443" y="5738"/>
                  </a:cubicBezTo>
                  <a:cubicBezTo>
                    <a:pt x="13477" y="2569"/>
                    <a:pt x="10875" y="0"/>
                    <a:pt x="77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2769;p62">
              <a:extLst>
                <a:ext uri="{FF2B5EF4-FFF2-40B4-BE49-F238E27FC236}">
                  <a16:creationId xmlns:a16="http://schemas.microsoft.com/office/drawing/2014/main" id="{B1073FE5-A54F-B35F-2E75-F967ECB4C7FE}"/>
                </a:ext>
              </a:extLst>
            </p:cNvPr>
            <p:cNvSpPr/>
            <p:nvPr/>
          </p:nvSpPr>
          <p:spPr>
            <a:xfrm>
              <a:off x="6188916" y="1629339"/>
              <a:ext cx="139137" cy="154352"/>
            </a:xfrm>
            <a:custGeom>
              <a:avLst/>
              <a:gdLst/>
              <a:ahLst/>
              <a:cxnLst/>
              <a:rect l="l" t="t" r="r" b="b"/>
              <a:pathLst>
                <a:path w="7773" h="8623" extrusionOk="0">
                  <a:moveTo>
                    <a:pt x="7772" y="5721"/>
                  </a:moveTo>
                  <a:cubicBezTo>
                    <a:pt x="7772" y="5726"/>
                    <a:pt x="7772" y="5732"/>
                    <a:pt x="7772" y="5737"/>
                  </a:cubicBezTo>
                  <a:lnTo>
                    <a:pt x="7772" y="5737"/>
                  </a:lnTo>
                  <a:cubicBezTo>
                    <a:pt x="7772" y="5743"/>
                    <a:pt x="7772" y="5748"/>
                    <a:pt x="7772" y="5754"/>
                  </a:cubicBezTo>
                  <a:lnTo>
                    <a:pt x="7772" y="5721"/>
                  </a:lnTo>
                  <a:close/>
                  <a:moveTo>
                    <a:pt x="2058" y="0"/>
                  </a:moveTo>
                  <a:cubicBezTo>
                    <a:pt x="1382" y="0"/>
                    <a:pt x="687" y="122"/>
                    <a:pt x="0" y="383"/>
                  </a:cubicBezTo>
                  <a:lnTo>
                    <a:pt x="0" y="4286"/>
                  </a:lnTo>
                  <a:cubicBezTo>
                    <a:pt x="0" y="6688"/>
                    <a:pt x="1935" y="8623"/>
                    <a:pt x="4336" y="8623"/>
                  </a:cubicBezTo>
                  <a:lnTo>
                    <a:pt x="7005" y="8623"/>
                  </a:lnTo>
                  <a:cubicBezTo>
                    <a:pt x="7503" y="7760"/>
                    <a:pt x="7769" y="6765"/>
                    <a:pt x="7772" y="5737"/>
                  </a:cubicBezTo>
                  <a:lnTo>
                    <a:pt x="7772" y="5737"/>
                  </a:lnTo>
                  <a:cubicBezTo>
                    <a:pt x="7763" y="2445"/>
                    <a:pt x="5090" y="0"/>
                    <a:pt x="20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2770;p62">
              <a:extLst>
                <a:ext uri="{FF2B5EF4-FFF2-40B4-BE49-F238E27FC236}">
                  <a16:creationId xmlns:a16="http://schemas.microsoft.com/office/drawing/2014/main" id="{454ED122-080F-B387-069A-D3D1B8342CEB}"/>
                </a:ext>
              </a:extLst>
            </p:cNvPr>
            <p:cNvSpPr/>
            <p:nvPr/>
          </p:nvSpPr>
          <p:spPr>
            <a:xfrm>
              <a:off x="6225324" y="1654113"/>
              <a:ext cx="77650" cy="77632"/>
            </a:xfrm>
            <a:custGeom>
              <a:avLst/>
              <a:gdLst/>
              <a:ahLst/>
              <a:cxnLst/>
              <a:rect l="l" t="t" r="r" b="b"/>
              <a:pathLst>
                <a:path w="4338" h="4337" fill="none" extrusionOk="0">
                  <a:moveTo>
                    <a:pt x="1" y="0"/>
                  </a:moveTo>
                  <a:cubicBezTo>
                    <a:pt x="2403" y="0"/>
                    <a:pt x="4337" y="1935"/>
                    <a:pt x="4337" y="4337"/>
                  </a:cubicBezTo>
                </a:path>
              </a:pathLst>
            </a:custGeom>
            <a:noFill/>
            <a:ln w="75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2771;p62">
              <a:extLst>
                <a:ext uri="{FF2B5EF4-FFF2-40B4-BE49-F238E27FC236}">
                  <a16:creationId xmlns:a16="http://schemas.microsoft.com/office/drawing/2014/main" id="{C3183684-88D5-6392-0698-1ED8712B371C}"/>
                </a:ext>
              </a:extLst>
            </p:cNvPr>
            <p:cNvSpPr/>
            <p:nvPr/>
          </p:nvSpPr>
          <p:spPr>
            <a:xfrm>
              <a:off x="6376400" y="1712019"/>
              <a:ext cx="40615" cy="112269"/>
            </a:xfrm>
            <a:custGeom>
              <a:avLst/>
              <a:gdLst/>
              <a:ahLst/>
              <a:cxnLst/>
              <a:rect l="l" t="t" r="r" b="b"/>
              <a:pathLst>
                <a:path w="2269" h="6272" extrusionOk="0">
                  <a:moveTo>
                    <a:pt x="1134" y="1"/>
                  </a:moveTo>
                  <a:cubicBezTo>
                    <a:pt x="400" y="901"/>
                    <a:pt x="0" y="2002"/>
                    <a:pt x="0" y="3170"/>
                  </a:cubicBezTo>
                  <a:cubicBezTo>
                    <a:pt x="0" y="3170"/>
                    <a:pt x="0" y="3203"/>
                    <a:pt x="0" y="3236"/>
                  </a:cubicBezTo>
                  <a:cubicBezTo>
                    <a:pt x="0" y="3503"/>
                    <a:pt x="34" y="3770"/>
                    <a:pt x="100" y="4070"/>
                  </a:cubicBezTo>
                  <a:cubicBezTo>
                    <a:pt x="100" y="4137"/>
                    <a:pt x="134" y="4237"/>
                    <a:pt x="134" y="4304"/>
                  </a:cubicBezTo>
                  <a:cubicBezTo>
                    <a:pt x="234" y="4637"/>
                    <a:pt x="334" y="4971"/>
                    <a:pt x="501" y="5305"/>
                  </a:cubicBezTo>
                  <a:cubicBezTo>
                    <a:pt x="634" y="5571"/>
                    <a:pt x="801" y="5838"/>
                    <a:pt x="1001" y="6072"/>
                  </a:cubicBezTo>
                  <a:cubicBezTo>
                    <a:pt x="1034" y="6139"/>
                    <a:pt x="1101" y="6205"/>
                    <a:pt x="1134" y="6272"/>
                  </a:cubicBezTo>
                  <a:lnTo>
                    <a:pt x="1268" y="6072"/>
                  </a:lnTo>
                  <a:cubicBezTo>
                    <a:pt x="1468" y="5838"/>
                    <a:pt x="1635" y="5571"/>
                    <a:pt x="1768" y="5305"/>
                  </a:cubicBezTo>
                  <a:cubicBezTo>
                    <a:pt x="1935" y="4971"/>
                    <a:pt x="2035" y="4637"/>
                    <a:pt x="2135" y="4304"/>
                  </a:cubicBezTo>
                  <a:cubicBezTo>
                    <a:pt x="2135" y="4237"/>
                    <a:pt x="2168" y="4137"/>
                    <a:pt x="2168" y="4070"/>
                  </a:cubicBezTo>
                  <a:cubicBezTo>
                    <a:pt x="2235" y="3770"/>
                    <a:pt x="2268" y="3503"/>
                    <a:pt x="2268" y="3203"/>
                  </a:cubicBezTo>
                  <a:lnTo>
                    <a:pt x="2268" y="3136"/>
                  </a:lnTo>
                  <a:cubicBezTo>
                    <a:pt x="2268" y="2002"/>
                    <a:pt x="1868" y="868"/>
                    <a:pt x="113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2772;p62">
              <a:extLst>
                <a:ext uri="{FF2B5EF4-FFF2-40B4-BE49-F238E27FC236}">
                  <a16:creationId xmlns:a16="http://schemas.microsoft.com/office/drawing/2014/main" id="{39B190BC-DA2A-446F-7BCA-19BA681469E3}"/>
                </a:ext>
              </a:extLst>
            </p:cNvPr>
            <p:cNvSpPr/>
            <p:nvPr/>
          </p:nvSpPr>
          <p:spPr>
            <a:xfrm>
              <a:off x="6331615" y="1746065"/>
              <a:ext cx="61522" cy="61504"/>
            </a:xfrm>
            <a:custGeom>
              <a:avLst/>
              <a:gdLst/>
              <a:ahLst/>
              <a:cxnLst/>
              <a:rect l="l" t="t" r="r" b="b"/>
              <a:pathLst>
                <a:path w="3437" h="3436" extrusionOk="0">
                  <a:moveTo>
                    <a:pt x="0" y="0"/>
                  </a:moveTo>
                  <a:lnTo>
                    <a:pt x="0" y="0"/>
                  </a:lnTo>
                  <a:cubicBezTo>
                    <a:pt x="67" y="801"/>
                    <a:pt x="401" y="1535"/>
                    <a:pt x="934" y="2135"/>
                  </a:cubicBezTo>
                  <a:lnTo>
                    <a:pt x="1101" y="2335"/>
                  </a:lnTo>
                  <a:cubicBezTo>
                    <a:pt x="1135" y="2369"/>
                    <a:pt x="1135" y="2369"/>
                    <a:pt x="1168" y="2402"/>
                  </a:cubicBezTo>
                  <a:cubicBezTo>
                    <a:pt x="1668" y="2902"/>
                    <a:pt x="2302" y="3236"/>
                    <a:pt x="3003" y="3369"/>
                  </a:cubicBezTo>
                  <a:cubicBezTo>
                    <a:pt x="3136" y="3403"/>
                    <a:pt x="3269" y="3436"/>
                    <a:pt x="3436" y="3436"/>
                  </a:cubicBezTo>
                  <a:cubicBezTo>
                    <a:pt x="3403" y="3069"/>
                    <a:pt x="3303" y="2702"/>
                    <a:pt x="3203" y="2369"/>
                  </a:cubicBezTo>
                  <a:cubicBezTo>
                    <a:pt x="3169" y="2302"/>
                    <a:pt x="3103" y="2202"/>
                    <a:pt x="3069" y="2135"/>
                  </a:cubicBezTo>
                  <a:cubicBezTo>
                    <a:pt x="2936" y="1835"/>
                    <a:pt x="2736" y="1535"/>
                    <a:pt x="2502" y="1301"/>
                  </a:cubicBezTo>
                  <a:cubicBezTo>
                    <a:pt x="2469" y="1234"/>
                    <a:pt x="2402" y="1168"/>
                    <a:pt x="2335" y="1101"/>
                  </a:cubicBezTo>
                  <a:cubicBezTo>
                    <a:pt x="1702" y="467"/>
                    <a:pt x="901" y="100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2773;p62">
              <a:extLst>
                <a:ext uri="{FF2B5EF4-FFF2-40B4-BE49-F238E27FC236}">
                  <a16:creationId xmlns:a16="http://schemas.microsoft.com/office/drawing/2014/main" id="{EBDF1211-5916-7967-221E-53D355611991}"/>
                </a:ext>
              </a:extLst>
            </p:cNvPr>
            <p:cNvSpPr/>
            <p:nvPr/>
          </p:nvSpPr>
          <p:spPr>
            <a:xfrm>
              <a:off x="6400870" y="1746656"/>
              <a:ext cx="60932" cy="61522"/>
            </a:xfrm>
            <a:custGeom>
              <a:avLst/>
              <a:gdLst/>
              <a:ahLst/>
              <a:cxnLst/>
              <a:rect l="l" t="t" r="r" b="b"/>
              <a:pathLst>
                <a:path w="3404" h="3437" extrusionOk="0">
                  <a:moveTo>
                    <a:pt x="3403" y="1"/>
                  </a:moveTo>
                  <a:cubicBezTo>
                    <a:pt x="2536" y="67"/>
                    <a:pt x="1702" y="468"/>
                    <a:pt x="1068" y="1101"/>
                  </a:cubicBezTo>
                  <a:cubicBezTo>
                    <a:pt x="1035" y="1135"/>
                    <a:pt x="968" y="1201"/>
                    <a:pt x="901" y="1268"/>
                  </a:cubicBezTo>
                  <a:cubicBezTo>
                    <a:pt x="668" y="1535"/>
                    <a:pt x="501" y="1802"/>
                    <a:pt x="334" y="2135"/>
                  </a:cubicBezTo>
                  <a:cubicBezTo>
                    <a:pt x="301" y="2202"/>
                    <a:pt x="268" y="2302"/>
                    <a:pt x="234" y="2369"/>
                  </a:cubicBezTo>
                  <a:cubicBezTo>
                    <a:pt x="101" y="2702"/>
                    <a:pt x="34" y="3069"/>
                    <a:pt x="1" y="3436"/>
                  </a:cubicBezTo>
                  <a:cubicBezTo>
                    <a:pt x="134" y="3403"/>
                    <a:pt x="268" y="3370"/>
                    <a:pt x="401" y="3370"/>
                  </a:cubicBezTo>
                  <a:cubicBezTo>
                    <a:pt x="1102" y="3203"/>
                    <a:pt x="1735" y="2869"/>
                    <a:pt x="2236" y="2369"/>
                  </a:cubicBezTo>
                  <a:cubicBezTo>
                    <a:pt x="2269" y="2369"/>
                    <a:pt x="2302" y="2336"/>
                    <a:pt x="2302" y="2336"/>
                  </a:cubicBezTo>
                  <a:lnTo>
                    <a:pt x="2503" y="2135"/>
                  </a:lnTo>
                  <a:cubicBezTo>
                    <a:pt x="3003" y="1535"/>
                    <a:pt x="3337" y="768"/>
                    <a:pt x="340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2774;p62">
              <a:extLst>
                <a:ext uri="{FF2B5EF4-FFF2-40B4-BE49-F238E27FC236}">
                  <a16:creationId xmlns:a16="http://schemas.microsoft.com/office/drawing/2014/main" id="{A247EB8E-FA7F-E5D2-99BD-167196C4AB1B}"/>
                </a:ext>
              </a:extLst>
            </p:cNvPr>
            <p:cNvSpPr/>
            <p:nvPr/>
          </p:nvSpPr>
          <p:spPr>
            <a:xfrm>
              <a:off x="6259370" y="1789043"/>
              <a:ext cx="240630" cy="206280"/>
            </a:xfrm>
            <a:custGeom>
              <a:avLst/>
              <a:gdLst/>
              <a:ahLst/>
              <a:cxnLst/>
              <a:rect l="l" t="t" r="r" b="b"/>
              <a:pathLst>
                <a:path w="13443" h="11524" extrusionOk="0">
                  <a:moveTo>
                    <a:pt x="7733" y="1"/>
                  </a:moveTo>
                  <a:cubicBezTo>
                    <a:pt x="7713" y="1"/>
                    <a:pt x="7692" y="1"/>
                    <a:pt x="7672" y="1"/>
                  </a:cubicBezTo>
                  <a:cubicBezTo>
                    <a:pt x="2535" y="34"/>
                    <a:pt x="0" y="6205"/>
                    <a:pt x="3603" y="9841"/>
                  </a:cubicBezTo>
                  <a:cubicBezTo>
                    <a:pt x="4775" y="11003"/>
                    <a:pt x="6212" y="11523"/>
                    <a:pt x="7620" y="11523"/>
                  </a:cubicBezTo>
                  <a:cubicBezTo>
                    <a:pt x="10578" y="11523"/>
                    <a:pt x="13410" y="9229"/>
                    <a:pt x="13410" y="5772"/>
                  </a:cubicBezTo>
                  <a:cubicBezTo>
                    <a:pt x="13443" y="2590"/>
                    <a:pt x="10874" y="1"/>
                    <a:pt x="77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2775;p62">
              <a:extLst>
                <a:ext uri="{FF2B5EF4-FFF2-40B4-BE49-F238E27FC236}">
                  <a16:creationId xmlns:a16="http://schemas.microsoft.com/office/drawing/2014/main" id="{3ED1EE88-CA91-9446-A598-5AB3C0D30281}"/>
                </a:ext>
              </a:extLst>
            </p:cNvPr>
            <p:cNvSpPr/>
            <p:nvPr/>
          </p:nvSpPr>
          <p:spPr>
            <a:xfrm>
              <a:off x="6360273" y="1789365"/>
              <a:ext cx="139137" cy="154352"/>
            </a:xfrm>
            <a:custGeom>
              <a:avLst/>
              <a:gdLst/>
              <a:ahLst/>
              <a:cxnLst/>
              <a:rect l="l" t="t" r="r" b="b"/>
              <a:pathLst>
                <a:path w="7773" h="8623" extrusionOk="0">
                  <a:moveTo>
                    <a:pt x="2047" y="0"/>
                  </a:moveTo>
                  <a:cubicBezTo>
                    <a:pt x="1372" y="0"/>
                    <a:pt x="681" y="122"/>
                    <a:pt x="1" y="383"/>
                  </a:cubicBezTo>
                  <a:lnTo>
                    <a:pt x="1" y="4286"/>
                  </a:lnTo>
                  <a:cubicBezTo>
                    <a:pt x="1" y="6688"/>
                    <a:pt x="1935" y="8622"/>
                    <a:pt x="4337" y="8622"/>
                  </a:cubicBezTo>
                  <a:lnTo>
                    <a:pt x="7006" y="8622"/>
                  </a:lnTo>
                  <a:cubicBezTo>
                    <a:pt x="7506" y="7755"/>
                    <a:pt x="7773" y="6754"/>
                    <a:pt x="7773" y="5754"/>
                  </a:cubicBezTo>
                  <a:cubicBezTo>
                    <a:pt x="7773" y="2453"/>
                    <a:pt x="5074" y="0"/>
                    <a:pt x="20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2776;p62">
              <a:extLst>
                <a:ext uri="{FF2B5EF4-FFF2-40B4-BE49-F238E27FC236}">
                  <a16:creationId xmlns:a16="http://schemas.microsoft.com/office/drawing/2014/main" id="{943DE35F-8717-A6C6-B875-A2B239D7B3F4}"/>
                </a:ext>
              </a:extLst>
            </p:cNvPr>
            <p:cNvSpPr/>
            <p:nvPr/>
          </p:nvSpPr>
          <p:spPr>
            <a:xfrm>
              <a:off x="6396699" y="1814121"/>
              <a:ext cx="77632" cy="78241"/>
            </a:xfrm>
            <a:custGeom>
              <a:avLst/>
              <a:gdLst/>
              <a:ahLst/>
              <a:cxnLst/>
              <a:rect l="l" t="t" r="r" b="b"/>
              <a:pathLst>
                <a:path w="4337" h="4371" fill="none" extrusionOk="0">
                  <a:moveTo>
                    <a:pt x="0" y="1"/>
                  </a:moveTo>
                  <a:cubicBezTo>
                    <a:pt x="2369" y="1"/>
                    <a:pt x="4337" y="1969"/>
                    <a:pt x="4337" y="4371"/>
                  </a:cubicBezTo>
                </a:path>
              </a:pathLst>
            </a:custGeom>
            <a:noFill/>
            <a:ln w="75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2777;p62">
              <a:extLst>
                <a:ext uri="{FF2B5EF4-FFF2-40B4-BE49-F238E27FC236}">
                  <a16:creationId xmlns:a16="http://schemas.microsoft.com/office/drawing/2014/main" id="{440E5CEC-FC8E-F8C2-99E2-7506359523DD}"/>
                </a:ext>
              </a:extLst>
            </p:cNvPr>
            <p:cNvSpPr/>
            <p:nvPr/>
          </p:nvSpPr>
          <p:spPr>
            <a:xfrm>
              <a:off x="6421168" y="1774114"/>
              <a:ext cx="290213" cy="650253"/>
            </a:xfrm>
            <a:custGeom>
              <a:avLst/>
              <a:gdLst/>
              <a:ahLst/>
              <a:cxnLst/>
              <a:rect l="l" t="t" r="r" b="b"/>
              <a:pathLst>
                <a:path w="16213" h="36327" extrusionOk="0">
                  <a:moveTo>
                    <a:pt x="12543" y="1"/>
                  </a:moveTo>
                  <a:lnTo>
                    <a:pt x="1" y="35026"/>
                  </a:lnTo>
                  <a:lnTo>
                    <a:pt x="3670" y="36327"/>
                  </a:lnTo>
                  <a:lnTo>
                    <a:pt x="16213" y="1302"/>
                  </a:lnTo>
                  <a:lnTo>
                    <a:pt x="1254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2778;p62">
              <a:extLst>
                <a:ext uri="{FF2B5EF4-FFF2-40B4-BE49-F238E27FC236}">
                  <a16:creationId xmlns:a16="http://schemas.microsoft.com/office/drawing/2014/main" id="{0D3F60AD-BC6C-B91B-764F-64F1F3A41E5E}"/>
                </a:ext>
              </a:extLst>
            </p:cNvPr>
            <p:cNvSpPr/>
            <p:nvPr/>
          </p:nvSpPr>
          <p:spPr>
            <a:xfrm>
              <a:off x="6366251" y="1912052"/>
              <a:ext cx="211972" cy="803101"/>
            </a:xfrm>
            <a:custGeom>
              <a:avLst/>
              <a:gdLst/>
              <a:ahLst/>
              <a:cxnLst/>
              <a:rect l="l" t="t" r="r" b="b"/>
              <a:pathLst>
                <a:path w="11842" h="44866" extrusionOk="0">
                  <a:moveTo>
                    <a:pt x="8039" y="0"/>
                  </a:moveTo>
                  <a:lnTo>
                    <a:pt x="0" y="44165"/>
                  </a:lnTo>
                  <a:lnTo>
                    <a:pt x="3836" y="44866"/>
                  </a:lnTo>
                  <a:lnTo>
                    <a:pt x="11842" y="701"/>
                  </a:lnTo>
                  <a:lnTo>
                    <a:pt x="80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2779;p62">
              <a:extLst>
                <a:ext uri="{FF2B5EF4-FFF2-40B4-BE49-F238E27FC236}">
                  <a16:creationId xmlns:a16="http://schemas.microsoft.com/office/drawing/2014/main" id="{82309C73-45E2-9D0E-52E2-E98ECD081BC3}"/>
                </a:ext>
              </a:extLst>
            </p:cNvPr>
            <p:cNvSpPr/>
            <p:nvPr/>
          </p:nvSpPr>
          <p:spPr>
            <a:xfrm>
              <a:off x="6355708" y="2674448"/>
              <a:ext cx="82197" cy="69219"/>
            </a:xfrm>
            <a:custGeom>
              <a:avLst/>
              <a:gdLst/>
              <a:ahLst/>
              <a:cxnLst/>
              <a:rect l="l" t="t" r="r" b="b"/>
              <a:pathLst>
                <a:path w="4592" h="3867" extrusionOk="0">
                  <a:moveTo>
                    <a:pt x="2467" y="0"/>
                  </a:moveTo>
                  <a:cubicBezTo>
                    <a:pt x="977" y="0"/>
                    <a:pt x="0" y="1719"/>
                    <a:pt x="923" y="3041"/>
                  </a:cubicBezTo>
                  <a:cubicBezTo>
                    <a:pt x="1312" y="3605"/>
                    <a:pt x="1901" y="3866"/>
                    <a:pt x="2488" y="3866"/>
                  </a:cubicBezTo>
                  <a:cubicBezTo>
                    <a:pt x="3360" y="3866"/>
                    <a:pt x="4226" y="3290"/>
                    <a:pt x="4425" y="2274"/>
                  </a:cubicBezTo>
                  <a:cubicBezTo>
                    <a:pt x="4592" y="1240"/>
                    <a:pt x="3891" y="206"/>
                    <a:pt x="2857" y="39"/>
                  </a:cubicBezTo>
                  <a:cubicBezTo>
                    <a:pt x="2724" y="13"/>
                    <a:pt x="2594" y="0"/>
                    <a:pt x="246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2780;p62">
              <a:extLst>
                <a:ext uri="{FF2B5EF4-FFF2-40B4-BE49-F238E27FC236}">
                  <a16:creationId xmlns:a16="http://schemas.microsoft.com/office/drawing/2014/main" id="{700403E6-814E-335D-937F-4550BDA1C64B}"/>
                </a:ext>
              </a:extLst>
            </p:cNvPr>
            <p:cNvSpPr/>
            <p:nvPr/>
          </p:nvSpPr>
          <p:spPr>
            <a:xfrm>
              <a:off x="6420578" y="1614106"/>
              <a:ext cx="211990" cy="803101"/>
            </a:xfrm>
            <a:custGeom>
              <a:avLst/>
              <a:gdLst/>
              <a:ahLst/>
              <a:cxnLst/>
              <a:rect l="l" t="t" r="r" b="b"/>
              <a:pathLst>
                <a:path w="11843" h="44866" extrusionOk="0">
                  <a:moveTo>
                    <a:pt x="8040" y="0"/>
                  </a:moveTo>
                  <a:lnTo>
                    <a:pt x="1" y="44165"/>
                  </a:lnTo>
                  <a:lnTo>
                    <a:pt x="3837" y="44866"/>
                  </a:lnTo>
                  <a:lnTo>
                    <a:pt x="11842" y="701"/>
                  </a:lnTo>
                  <a:lnTo>
                    <a:pt x="804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2781;p62">
              <a:extLst>
                <a:ext uri="{FF2B5EF4-FFF2-40B4-BE49-F238E27FC236}">
                  <a16:creationId xmlns:a16="http://schemas.microsoft.com/office/drawing/2014/main" id="{DA51C436-0070-0DA5-3FE3-A345713F58EC}"/>
                </a:ext>
              </a:extLst>
            </p:cNvPr>
            <p:cNvSpPr/>
            <p:nvPr/>
          </p:nvSpPr>
          <p:spPr>
            <a:xfrm>
              <a:off x="5004867" y="2543188"/>
              <a:ext cx="16736" cy="200641"/>
            </a:xfrm>
            <a:custGeom>
              <a:avLst/>
              <a:gdLst/>
              <a:ahLst/>
              <a:cxnLst/>
              <a:rect l="l" t="t" r="r" b="b"/>
              <a:pathLst>
                <a:path w="935" h="11209" extrusionOk="0">
                  <a:moveTo>
                    <a:pt x="1" y="0"/>
                  </a:moveTo>
                  <a:lnTo>
                    <a:pt x="1" y="11208"/>
                  </a:lnTo>
                  <a:lnTo>
                    <a:pt x="935" y="11208"/>
                  </a:lnTo>
                  <a:lnTo>
                    <a:pt x="93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2782;p62">
              <a:extLst>
                <a:ext uri="{FF2B5EF4-FFF2-40B4-BE49-F238E27FC236}">
                  <a16:creationId xmlns:a16="http://schemas.microsoft.com/office/drawing/2014/main" id="{DBA75328-6802-7047-3B62-4400E0CA4898}"/>
                </a:ext>
              </a:extLst>
            </p:cNvPr>
            <p:cNvSpPr/>
            <p:nvPr/>
          </p:nvSpPr>
          <p:spPr>
            <a:xfrm>
              <a:off x="4899776" y="2269121"/>
              <a:ext cx="223338" cy="288995"/>
            </a:xfrm>
            <a:custGeom>
              <a:avLst/>
              <a:gdLst/>
              <a:ahLst/>
              <a:cxnLst/>
              <a:rect l="l" t="t" r="r" b="b"/>
              <a:pathLst>
                <a:path w="12477" h="16145" extrusionOk="0">
                  <a:moveTo>
                    <a:pt x="6339" y="0"/>
                  </a:moveTo>
                  <a:cubicBezTo>
                    <a:pt x="2136" y="3569"/>
                    <a:pt x="1" y="10274"/>
                    <a:pt x="1936" y="13843"/>
                  </a:cubicBezTo>
                  <a:cubicBezTo>
                    <a:pt x="2703" y="15244"/>
                    <a:pt x="4137" y="16145"/>
                    <a:pt x="6339" y="16145"/>
                  </a:cubicBezTo>
                  <a:cubicBezTo>
                    <a:pt x="11809" y="16145"/>
                    <a:pt x="12477" y="10574"/>
                    <a:pt x="10308" y="5537"/>
                  </a:cubicBezTo>
                  <a:lnTo>
                    <a:pt x="10308" y="5504"/>
                  </a:lnTo>
                  <a:cubicBezTo>
                    <a:pt x="9408" y="3403"/>
                    <a:pt x="8073" y="1501"/>
                    <a:pt x="633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2783;p62">
              <a:extLst>
                <a:ext uri="{FF2B5EF4-FFF2-40B4-BE49-F238E27FC236}">
                  <a16:creationId xmlns:a16="http://schemas.microsoft.com/office/drawing/2014/main" id="{4EC13069-3890-6478-8501-22427D80AF07}"/>
                </a:ext>
              </a:extLst>
            </p:cNvPr>
            <p:cNvSpPr/>
            <p:nvPr/>
          </p:nvSpPr>
          <p:spPr>
            <a:xfrm>
              <a:off x="5013226" y="2363454"/>
              <a:ext cx="18" cy="194663"/>
            </a:xfrm>
            <a:custGeom>
              <a:avLst/>
              <a:gdLst/>
              <a:ahLst/>
              <a:cxnLst/>
              <a:rect l="l" t="t" r="r" b="b"/>
              <a:pathLst>
                <a:path w="1" h="10875" fill="none" extrusionOk="0">
                  <a:moveTo>
                    <a:pt x="1" y="1"/>
                  </a:moveTo>
                  <a:lnTo>
                    <a:pt x="1" y="4437"/>
                  </a:lnTo>
                  <a:lnTo>
                    <a:pt x="1" y="8306"/>
                  </a:lnTo>
                  <a:lnTo>
                    <a:pt x="1" y="10875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2784;p62">
              <a:extLst>
                <a:ext uri="{FF2B5EF4-FFF2-40B4-BE49-F238E27FC236}">
                  <a16:creationId xmlns:a16="http://schemas.microsoft.com/office/drawing/2014/main" id="{23759BD2-BC4B-E3D3-6F47-18BDFAB50F14}"/>
                </a:ext>
              </a:extLst>
            </p:cNvPr>
            <p:cNvSpPr/>
            <p:nvPr/>
          </p:nvSpPr>
          <p:spPr>
            <a:xfrm>
              <a:off x="5013226" y="2402870"/>
              <a:ext cx="64512" cy="109279"/>
            </a:xfrm>
            <a:custGeom>
              <a:avLst/>
              <a:gdLst/>
              <a:ahLst/>
              <a:cxnLst/>
              <a:rect l="l" t="t" r="r" b="b"/>
              <a:pathLst>
                <a:path w="3604" h="6105" fill="none" extrusionOk="0">
                  <a:moveTo>
                    <a:pt x="2669" y="0"/>
                  </a:moveTo>
                  <a:lnTo>
                    <a:pt x="1" y="2235"/>
                  </a:lnTo>
                  <a:lnTo>
                    <a:pt x="1" y="6104"/>
                  </a:lnTo>
                  <a:lnTo>
                    <a:pt x="3603" y="3403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2785;p62">
              <a:extLst>
                <a:ext uri="{FF2B5EF4-FFF2-40B4-BE49-F238E27FC236}">
                  <a16:creationId xmlns:a16="http://schemas.microsoft.com/office/drawing/2014/main" id="{DC8D20BD-6124-334C-D9BE-DD65411E716F}"/>
                </a:ext>
              </a:extLst>
            </p:cNvPr>
            <p:cNvSpPr/>
            <p:nvPr/>
          </p:nvSpPr>
          <p:spPr>
            <a:xfrm>
              <a:off x="4948750" y="2402870"/>
              <a:ext cx="64494" cy="109279"/>
            </a:xfrm>
            <a:custGeom>
              <a:avLst/>
              <a:gdLst/>
              <a:ahLst/>
              <a:cxnLst/>
              <a:rect l="l" t="t" r="r" b="b"/>
              <a:pathLst>
                <a:path w="3603" h="6105" fill="none" extrusionOk="0">
                  <a:moveTo>
                    <a:pt x="934" y="0"/>
                  </a:moveTo>
                  <a:lnTo>
                    <a:pt x="3603" y="2235"/>
                  </a:lnTo>
                  <a:lnTo>
                    <a:pt x="3603" y="6104"/>
                  </a:lnTo>
                  <a:lnTo>
                    <a:pt x="0" y="3403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2786;p62">
              <a:extLst>
                <a:ext uri="{FF2B5EF4-FFF2-40B4-BE49-F238E27FC236}">
                  <a16:creationId xmlns:a16="http://schemas.microsoft.com/office/drawing/2014/main" id="{893F5DB7-39B2-5BE2-90D9-12509EBAD126}"/>
                </a:ext>
              </a:extLst>
            </p:cNvPr>
            <p:cNvSpPr/>
            <p:nvPr/>
          </p:nvSpPr>
          <p:spPr>
            <a:xfrm>
              <a:off x="5013226" y="2480591"/>
              <a:ext cx="289013" cy="183206"/>
            </a:xfrm>
            <a:custGeom>
              <a:avLst/>
              <a:gdLst/>
              <a:ahLst/>
              <a:cxnLst/>
              <a:rect l="l" t="t" r="r" b="b"/>
              <a:pathLst>
                <a:path w="16146" h="10235" extrusionOk="0">
                  <a:moveTo>
                    <a:pt x="5522" y="0"/>
                  </a:moveTo>
                  <a:cubicBezTo>
                    <a:pt x="2425" y="0"/>
                    <a:pt x="1" y="1511"/>
                    <a:pt x="1" y="5098"/>
                  </a:cubicBezTo>
                  <a:cubicBezTo>
                    <a:pt x="1" y="7333"/>
                    <a:pt x="901" y="8734"/>
                    <a:pt x="2336" y="9535"/>
                  </a:cubicBezTo>
                  <a:cubicBezTo>
                    <a:pt x="3223" y="10012"/>
                    <a:pt x="4309" y="10235"/>
                    <a:pt x="5496" y="10235"/>
                  </a:cubicBezTo>
                  <a:cubicBezTo>
                    <a:pt x="9039" y="10235"/>
                    <a:pt x="13472" y="8247"/>
                    <a:pt x="16146" y="5098"/>
                  </a:cubicBezTo>
                  <a:cubicBezTo>
                    <a:pt x="14645" y="3397"/>
                    <a:pt x="12743" y="2029"/>
                    <a:pt x="10642" y="1162"/>
                  </a:cubicBezTo>
                  <a:lnTo>
                    <a:pt x="10608" y="1129"/>
                  </a:lnTo>
                  <a:cubicBezTo>
                    <a:pt x="8894" y="402"/>
                    <a:pt x="7119" y="0"/>
                    <a:pt x="55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2787;p62">
              <a:extLst>
                <a:ext uri="{FF2B5EF4-FFF2-40B4-BE49-F238E27FC236}">
                  <a16:creationId xmlns:a16="http://schemas.microsoft.com/office/drawing/2014/main" id="{2107E981-A0DC-1494-D6D6-1564899835FE}"/>
                </a:ext>
              </a:extLst>
            </p:cNvPr>
            <p:cNvSpPr/>
            <p:nvPr/>
          </p:nvSpPr>
          <p:spPr>
            <a:xfrm>
              <a:off x="5013226" y="2571846"/>
              <a:ext cx="194072" cy="18"/>
            </a:xfrm>
            <a:custGeom>
              <a:avLst/>
              <a:gdLst/>
              <a:ahLst/>
              <a:cxnLst/>
              <a:rect l="l" t="t" r="r" b="b"/>
              <a:pathLst>
                <a:path w="10842" h="1" fill="none" extrusionOk="0">
                  <a:moveTo>
                    <a:pt x="1" y="0"/>
                  </a:moveTo>
                  <a:lnTo>
                    <a:pt x="2569" y="0"/>
                  </a:lnTo>
                  <a:lnTo>
                    <a:pt x="6439" y="0"/>
                  </a:lnTo>
                  <a:lnTo>
                    <a:pt x="10842" y="0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2788;p62">
              <a:extLst>
                <a:ext uri="{FF2B5EF4-FFF2-40B4-BE49-F238E27FC236}">
                  <a16:creationId xmlns:a16="http://schemas.microsoft.com/office/drawing/2014/main" id="{93764FFE-CD28-8DD8-1B7A-73B98EC40587}"/>
                </a:ext>
              </a:extLst>
            </p:cNvPr>
            <p:cNvSpPr/>
            <p:nvPr/>
          </p:nvSpPr>
          <p:spPr>
            <a:xfrm>
              <a:off x="5059211" y="2507352"/>
              <a:ext cx="109279" cy="64512"/>
            </a:xfrm>
            <a:custGeom>
              <a:avLst/>
              <a:gdLst/>
              <a:ahLst/>
              <a:cxnLst/>
              <a:rect l="l" t="t" r="r" b="b"/>
              <a:pathLst>
                <a:path w="6105" h="3604" fill="none" extrusionOk="0">
                  <a:moveTo>
                    <a:pt x="6105" y="935"/>
                  </a:moveTo>
                  <a:lnTo>
                    <a:pt x="3870" y="3603"/>
                  </a:lnTo>
                  <a:lnTo>
                    <a:pt x="0" y="3603"/>
                  </a:lnTo>
                  <a:lnTo>
                    <a:pt x="2702" y="1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2789;p62">
              <a:extLst>
                <a:ext uri="{FF2B5EF4-FFF2-40B4-BE49-F238E27FC236}">
                  <a16:creationId xmlns:a16="http://schemas.microsoft.com/office/drawing/2014/main" id="{52347D39-BA1C-0B36-DE98-A166457373E4}"/>
                </a:ext>
              </a:extLst>
            </p:cNvPr>
            <p:cNvSpPr/>
            <p:nvPr/>
          </p:nvSpPr>
          <p:spPr>
            <a:xfrm>
              <a:off x="5059211" y="2571846"/>
              <a:ext cx="109279" cy="64494"/>
            </a:xfrm>
            <a:custGeom>
              <a:avLst/>
              <a:gdLst/>
              <a:ahLst/>
              <a:cxnLst/>
              <a:rect l="l" t="t" r="r" b="b"/>
              <a:pathLst>
                <a:path w="6105" h="3603" fill="none" extrusionOk="0">
                  <a:moveTo>
                    <a:pt x="6105" y="2669"/>
                  </a:moveTo>
                  <a:lnTo>
                    <a:pt x="3870" y="0"/>
                  </a:lnTo>
                  <a:lnTo>
                    <a:pt x="0" y="0"/>
                  </a:lnTo>
                  <a:lnTo>
                    <a:pt x="2702" y="3603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2790;p62">
              <a:extLst>
                <a:ext uri="{FF2B5EF4-FFF2-40B4-BE49-F238E27FC236}">
                  <a16:creationId xmlns:a16="http://schemas.microsoft.com/office/drawing/2014/main" id="{2AFA80E7-68FD-F993-9ABF-4ED9C76D1302}"/>
                </a:ext>
              </a:extLst>
            </p:cNvPr>
            <p:cNvSpPr/>
            <p:nvPr/>
          </p:nvSpPr>
          <p:spPr>
            <a:xfrm>
              <a:off x="4722440" y="2480591"/>
              <a:ext cx="289013" cy="183206"/>
            </a:xfrm>
            <a:custGeom>
              <a:avLst/>
              <a:gdLst/>
              <a:ahLst/>
              <a:cxnLst/>
              <a:rect l="l" t="t" r="r" b="b"/>
              <a:pathLst>
                <a:path w="16146" h="10235" extrusionOk="0">
                  <a:moveTo>
                    <a:pt x="10625" y="0"/>
                  </a:moveTo>
                  <a:cubicBezTo>
                    <a:pt x="9028" y="0"/>
                    <a:pt x="7252" y="402"/>
                    <a:pt x="5538" y="1129"/>
                  </a:cubicBezTo>
                  <a:lnTo>
                    <a:pt x="5505" y="1162"/>
                  </a:lnTo>
                  <a:cubicBezTo>
                    <a:pt x="3403" y="2029"/>
                    <a:pt x="1502" y="3397"/>
                    <a:pt x="1" y="5098"/>
                  </a:cubicBezTo>
                  <a:cubicBezTo>
                    <a:pt x="2675" y="8247"/>
                    <a:pt x="7108" y="10235"/>
                    <a:pt x="10651" y="10235"/>
                  </a:cubicBezTo>
                  <a:cubicBezTo>
                    <a:pt x="11837" y="10235"/>
                    <a:pt x="12924" y="10012"/>
                    <a:pt x="13811" y="9535"/>
                  </a:cubicBezTo>
                  <a:cubicBezTo>
                    <a:pt x="15245" y="8734"/>
                    <a:pt x="16146" y="7333"/>
                    <a:pt x="16146" y="5098"/>
                  </a:cubicBezTo>
                  <a:cubicBezTo>
                    <a:pt x="16146" y="1511"/>
                    <a:pt x="13721" y="0"/>
                    <a:pt x="106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2791;p62">
              <a:extLst>
                <a:ext uri="{FF2B5EF4-FFF2-40B4-BE49-F238E27FC236}">
                  <a16:creationId xmlns:a16="http://schemas.microsoft.com/office/drawing/2014/main" id="{38D54B31-0015-7103-D441-C37474DBE333}"/>
                </a:ext>
              </a:extLst>
            </p:cNvPr>
            <p:cNvSpPr/>
            <p:nvPr/>
          </p:nvSpPr>
          <p:spPr>
            <a:xfrm>
              <a:off x="4817382" y="2571846"/>
              <a:ext cx="194072" cy="18"/>
            </a:xfrm>
            <a:custGeom>
              <a:avLst/>
              <a:gdLst/>
              <a:ahLst/>
              <a:cxnLst/>
              <a:rect l="l" t="t" r="r" b="b"/>
              <a:pathLst>
                <a:path w="10842" h="1" fill="none" extrusionOk="0">
                  <a:moveTo>
                    <a:pt x="1" y="0"/>
                  </a:moveTo>
                  <a:lnTo>
                    <a:pt x="4404" y="0"/>
                  </a:lnTo>
                  <a:lnTo>
                    <a:pt x="8307" y="0"/>
                  </a:lnTo>
                  <a:lnTo>
                    <a:pt x="10842" y="0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2792;p62">
              <a:extLst>
                <a:ext uri="{FF2B5EF4-FFF2-40B4-BE49-F238E27FC236}">
                  <a16:creationId xmlns:a16="http://schemas.microsoft.com/office/drawing/2014/main" id="{CE3952AA-C9E7-AE32-A6C8-72860877FCFF}"/>
                </a:ext>
              </a:extLst>
            </p:cNvPr>
            <p:cNvSpPr/>
            <p:nvPr/>
          </p:nvSpPr>
          <p:spPr>
            <a:xfrm>
              <a:off x="4856189" y="2507352"/>
              <a:ext cx="109297" cy="64512"/>
            </a:xfrm>
            <a:custGeom>
              <a:avLst/>
              <a:gdLst/>
              <a:ahLst/>
              <a:cxnLst/>
              <a:rect l="l" t="t" r="r" b="b"/>
              <a:pathLst>
                <a:path w="6106" h="3604" fill="none" extrusionOk="0">
                  <a:moveTo>
                    <a:pt x="1" y="935"/>
                  </a:moveTo>
                  <a:lnTo>
                    <a:pt x="2236" y="3603"/>
                  </a:lnTo>
                  <a:lnTo>
                    <a:pt x="6105" y="3603"/>
                  </a:lnTo>
                  <a:lnTo>
                    <a:pt x="3403" y="1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2793;p62">
              <a:extLst>
                <a:ext uri="{FF2B5EF4-FFF2-40B4-BE49-F238E27FC236}">
                  <a16:creationId xmlns:a16="http://schemas.microsoft.com/office/drawing/2014/main" id="{412B6A4E-6771-E155-4859-437B9EE06D48}"/>
                </a:ext>
              </a:extLst>
            </p:cNvPr>
            <p:cNvSpPr/>
            <p:nvPr/>
          </p:nvSpPr>
          <p:spPr>
            <a:xfrm>
              <a:off x="4856189" y="2571846"/>
              <a:ext cx="109297" cy="64494"/>
            </a:xfrm>
            <a:custGeom>
              <a:avLst/>
              <a:gdLst/>
              <a:ahLst/>
              <a:cxnLst/>
              <a:rect l="l" t="t" r="r" b="b"/>
              <a:pathLst>
                <a:path w="6106" h="3603" fill="none" extrusionOk="0">
                  <a:moveTo>
                    <a:pt x="1" y="2669"/>
                  </a:moveTo>
                  <a:lnTo>
                    <a:pt x="2236" y="0"/>
                  </a:lnTo>
                  <a:lnTo>
                    <a:pt x="6105" y="0"/>
                  </a:lnTo>
                  <a:lnTo>
                    <a:pt x="3403" y="3603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8" name="Google Shape;2856;p62">
            <a:extLst>
              <a:ext uri="{FF2B5EF4-FFF2-40B4-BE49-F238E27FC236}">
                <a16:creationId xmlns:a16="http://schemas.microsoft.com/office/drawing/2014/main" id="{1B075E98-E99B-ABEE-A8CE-935B46AD7B6E}"/>
              </a:ext>
            </a:extLst>
          </p:cNvPr>
          <p:cNvGrpSpPr/>
          <p:nvPr/>
        </p:nvGrpSpPr>
        <p:grpSpPr>
          <a:xfrm rot="16200000">
            <a:off x="5589560" y="1893538"/>
            <a:ext cx="2026369" cy="1461832"/>
            <a:chOff x="4572163" y="2994638"/>
            <a:chExt cx="2026369" cy="1461832"/>
          </a:xfrm>
        </p:grpSpPr>
        <p:grpSp>
          <p:nvGrpSpPr>
            <p:cNvPr id="109" name="Google Shape;2857;p62">
              <a:extLst>
                <a:ext uri="{FF2B5EF4-FFF2-40B4-BE49-F238E27FC236}">
                  <a16:creationId xmlns:a16="http://schemas.microsoft.com/office/drawing/2014/main" id="{4C7D403A-A112-597E-8FB2-D6C54E7622F0}"/>
                </a:ext>
              </a:extLst>
            </p:cNvPr>
            <p:cNvGrpSpPr/>
            <p:nvPr/>
          </p:nvGrpSpPr>
          <p:grpSpPr>
            <a:xfrm>
              <a:off x="4572163" y="2994638"/>
              <a:ext cx="2026369" cy="1461832"/>
              <a:chOff x="4571973" y="1401544"/>
              <a:chExt cx="2203293" cy="1589466"/>
            </a:xfrm>
          </p:grpSpPr>
          <p:sp>
            <p:nvSpPr>
              <p:cNvPr id="156" name="Google Shape;2858;p62">
                <a:extLst>
                  <a:ext uri="{FF2B5EF4-FFF2-40B4-BE49-F238E27FC236}">
                    <a16:creationId xmlns:a16="http://schemas.microsoft.com/office/drawing/2014/main" id="{D0CF4057-7A92-498F-7EA9-5B0FED93BB77}"/>
                  </a:ext>
                </a:extLst>
              </p:cNvPr>
              <p:cNvSpPr/>
              <p:nvPr/>
            </p:nvSpPr>
            <p:spPr>
              <a:xfrm>
                <a:off x="4571973" y="1401544"/>
                <a:ext cx="2203293" cy="1589466"/>
              </a:xfrm>
              <a:custGeom>
                <a:avLst/>
                <a:gdLst/>
                <a:ahLst/>
                <a:cxnLst/>
                <a:rect l="l" t="t" r="r" b="b"/>
                <a:pathLst>
                  <a:path w="123089" h="88797" extrusionOk="0">
                    <a:moveTo>
                      <a:pt x="22917" y="0"/>
                    </a:moveTo>
                    <a:cubicBezTo>
                      <a:pt x="10208" y="0"/>
                      <a:pt x="1" y="10241"/>
                      <a:pt x="1" y="22916"/>
                    </a:cubicBezTo>
                    <a:lnTo>
                      <a:pt x="1" y="65847"/>
                    </a:lnTo>
                    <a:cubicBezTo>
                      <a:pt x="1" y="78556"/>
                      <a:pt x="10208" y="88797"/>
                      <a:pt x="22917" y="88797"/>
                    </a:cubicBezTo>
                    <a:lnTo>
                      <a:pt x="100172" y="88797"/>
                    </a:lnTo>
                    <a:cubicBezTo>
                      <a:pt x="112881" y="88797"/>
                      <a:pt x="123089" y="78556"/>
                      <a:pt x="123089" y="65847"/>
                    </a:cubicBezTo>
                    <a:lnTo>
                      <a:pt x="123089" y="22916"/>
                    </a:lnTo>
                    <a:cubicBezTo>
                      <a:pt x="123089" y="10241"/>
                      <a:pt x="112881" y="0"/>
                      <a:pt x="10017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2859;p62">
                <a:extLst>
                  <a:ext uri="{FF2B5EF4-FFF2-40B4-BE49-F238E27FC236}">
                    <a16:creationId xmlns:a16="http://schemas.microsoft.com/office/drawing/2014/main" id="{A1EA8DED-3DF2-C58B-4A85-7B49432C4E69}"/>
                  </a:ext>
                </a:extLst>
              </p:cNvPr>
              <p:cNvSpPr/>
              <p:nvPr/>
            </p:nvSpPr>
            <p:spPr>
              <a:xfrm>
                <a:off x="4683633" y="1513186"/>
                <a:ext cx="1979973" cy="1365573"/>
              </a:xfrm>
              <a:custGeom>
                <a:avLst/>
                <a:gdLst/>
                <a:ahLst/>
                <a:cxnLst/>
                <a:rect l="l" t="t" r="r" b="b"/>
                <a:pathLst>
                  <a:path w="110613" h="76289" extrusionOk="0">
                    <a:moveTo>
                      <a:pt x="16679" y="1"/>
                    </a:moveTo>
                    <a:cubicBezTo>
                      <a:pt x="7439" y="1"/>
                      <a:pt x="1" y="7440"/>
                      <a:pt x="1" y="16679"/>
                    </a:cubicBezTo>
                    <a:lnTo>
                      <a:pt x="1" y="59610"/>
                    </a:lnTo>
                    <a:cubicBezTo>
                      <a:pt x="1" y="68850"/>
                      <a:pt x="7439" y="76289"/>
                      <a:pt x="16679" y="76289"/>
                    </a:cubicBezTo>
                    <a:lnTo>
                      <a:pt x="93934" y="76289"/>
                    </a:lnTo>
                    <a:cubicBezTo>
                      <a:pt x="103174" y="76289"/>
                      <a:pt x="110613" y="68850"/>
                      <a:pt x="110613" y="59610"/>
                    </a:cubicBezTo>
                    <a:lnTo>
                      <a:pt x="110613" y="16679"/>
                    </a:lnTo>
                    <a:cubicBezTo>
                      <a:pt x="110613" y="7440"/>
                      <a:pt x="103174" y="1"/>
                      <a:pt x="9393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2860;p62">
                <a:extLst>
                  <a:ext uri="{FF2B5EF4-FFF2-40B4-BE49-F238E27FC236}">
                    <a16:creationId xmlns:a16="http://schemas.microsoft.com/office/drawing/2014/main" id="{88E67D8C-271F-866D-910E-C72ACCC37183}"/>
                  </a:ext>
                </a:extLst>
              </p:cNvPr>
              <p:cNvSpPr/>
              <p:nvPr/>
            </p:nvSpPr>
            <p:spPr>
              <a:xfrm>
                <a:off x="4683633" y="1513794"/>
                <a:ext cx="1384672" cy="1364964"/>
              </a:xfrm>
              <a:custGeom>
                <a:avLst/>
                <a:gdLst/>
                <a:ahLst/>
                <a:cxnLst/>
                <a:rect l="l" t="t" r="r" b="b"/>
                <a:pathLst>
                  <a:path w="77356" h="76255" fill="none" extrusionOk="0">
                    <a:moveTo>
                      <a:pt x="77356" y="76255"/>
                    </a:moveTo>
                    <a:lnTo>
                      <a:pt x="16679" y="76255"/>
                    </a:lnTo>
                    <a:cubicBezTo>
                      <a:pt x="7473" y="76255"/>
                      <a:pt x="1" y="68816"/>
                      <a:pt x="1" y="59576"/>
                    </a:cubicBezTo>
                    <a:lnTo>
                      <a:pt x="1" y="16679"/>
                    </a:lnTo>
                    <a:cubicBezTo>
                      <a:pt x="1" y="7439"/>
                      <a:pt x="7473" y="0"/>
                      <a:pt x="16679" y="0"/>
                    </a:cubicBezTo>
                  </a:path>
                </a:pathLst>
              </a:custGeom>
              <a:noFill/>
              <a:ln w="5000" cap="flat" cmpd="sng">
                <a:solidFill>
                  <a:schemeClr val="lt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0" name="Google Shape;2861;p62">
              <a:extLst>
                <a:ext uri="{FF2B5EF4-FFF2-40B4-BE49-F238E27FC236}">
                  <a16:creationId xmlns:a16="http://schemas.microsoft.com/office/drawing/2014/main" id="{6BFB8E2E-F28F-361F-61EF-D3FEC8D192D3}"/>
                </a:ext>
              </a:extLst>
            </p:cNvPr>
            <p:cNvSpPr/>
            <p:nvPr/>
          </p:nvSpPr>
          <p:spPr>
            <a:xfrm>
              <a:off x="4771898" y="3419104"/>
              <a:ext cx="1626900" cy="612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1" name="Google Shape;2862;p62">
              <a:extLst>
                <a:ext uri="{FF2B5EF4-FFF2-40B4-BE49-F238E27FC236}">
                  <a16:creationId xmlns:a16="http://schemas.microsoft.com/office/drawing/2014/main" id="{338FEA22-5EA4-E999-ADD2-9F8B71B16E38}"/>
                </a:ext>
              </a:extLst>
            </p:cNvPr>
            <p:cNvGrpSpPr/>
            <p:nvPr/>
          </p:nvGrpSpPr>
          <p:grpSpPr>
            <a:xfrm>
              <a:off x="4745165" y="3227997"/>
              <a:ext cx="1680366" cy="995113"/>
              <a:chOff x="4791798" y="3172798"/>
              <a:chExt cx="1794879" cy="1062928"/>
            </a:xfrm>
          </p:grpSpPr>
          <p:grpSp>
            <p:nvGrpSpPr>
              <p:cNvPr id="112" name="Google Shape;2863;p62">
                <a:extLst>
                  <a:ext uri="{FF2B5EF4-FFF2-40B4-BE49-F238E27FC236}">
                    <a16:creationId xmlns:a16="http://schemas.microsoft.com/office/drawing/2014/main" id="{1581DE8A-9BD7-490D-4EA9-0FDD2F2E1940}"/>
                  </a:ext>
                </a:extLst>
              </p:cNvPr>
              <p:cNvGrpSpPr/>
              <p:nvPr/>
            </p:nvGrpSpPr>
            <p:grpSpPr>
              <a:xfrm rot="-1799733">
                <a:off x="6072043" y="3201961"/>
                <a:ext cx="282431" cy="1004602"/>
                <a:chOff x="5967843" y="1438625"/>
                <a:chExt cx="467693" cy="1663575"/>
              </a:xfrm>
            </p:grpSpPr>
            <p:sp>
              <p:nvSpPr>
                <p:cNvPr id="153" name="Google Shape;2864;p62">
                  <a:extLst>
                    <a:ext uri="{FF2B5EF4-FFF2-40B4-BE49-F238E27FC236}">
                      <a16:creationId xmlns:a16="http://schemas.microsoft.com/office/drawing/2014/main" id="{0F1552DE-21E0-8FAA-D6C7-921E26B76EF6}"/>
                    </a:ext>
                  </a:extLst>
                </p:cNvPr>
                <p:cNvSpPr/>
                <p:nvPr/>
              </p:nvSpPr>
              <p:spPr>
                <a:xfrm>
                  <a:off x="5967843" y="1585038"/>
                  <a:ext cx="467693" cy="2059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564" h="11258" extrusionOk="0">
                      <a:moveTo>
                        <a:pt x="1" y="1"/>
                      </a:moveTo>
                      <a:lnTo>
                        <a:pt x="1" y="11258"/>
                      </a:lnTo>
                      <a:lnTo>
                        <a:pt x="25564" y="11258"/>
                      </a:lnTo>
                      <a:lnTo>
                        <a:pt x="2556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" name="Google Shape;2865;p62">
                  <a:extLst>
                    <a:ext uri="{FF2B5EF4-FFF2-40B4-BE49-F238E27FC236}">
                      <a16:creationId xmlns:a16="http://schemas.microsoft.com/office/drawing/2014/main" id="{DE9F98BD-CA88-6F38-094E-494A77C153FF}"/>
                    </a:ext>
                  </a:extLst>
                </p:cNvPr>
                <p:cNvSpPr/>
                <p:nvPr/>
              </p:nvSpPr>
              <p:spPr>
                <a:xfrm>
                  <a:off x="6087625" y="1438625"/>
                  <a:ext cx="94300" cy="1663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72" h="66543" extrusionOk="0">
                      <a:moveTo>
                        <a:pt x="1775" y="1"/>
                      </a:moveTo>
                      <a:lnTo>
                        <a:pt x="1" y="66542"/>
                      </a:lnTo>
                      <a:lnTo>
                        <a:pt x="3771" y="66542"/>
                      </a:lnTo>
                      <a:lnTo>
                        <a:pt x="377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5" name="Google Shape;2866;p62">
                  <a:extLst>
                    <a:ext uri="{FF2B5EF4-FFF2-40B4-BE49-F238E27FC236}">
                      <a16:creationId xmlns:a16="http://schemas.microsoft.com/office/drawing/2014/main" id="{D5A612C9-932F-04A0-55BC-AF2AE0AF15C2}"/>
                    </a:ext>
                  </a:extLst>
                </p:cNvPr>
                <p:cNvSpPr/>
                <p:nvPr/>
              </p:nvSpPr>
              <p:spPr>
                <a:xfrm>
                  <a:off x="6233200" y="1438625"/>
                  <a:ext cx="92900" cy="1663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16" h="66543" extrusionOk="0">
                      <a:moveTo>
                        <a:pt x="0" y="1"/>
                      </a:moveTo>
                      <a:lnTo>
                        <a:pt x="0" y="66542"/>
                      </a:lnTo>
                      <a:lnTo>
                        <a:pt x="3715" y="66542"/>
                      </a:lnTo>
                      <a:lnTo>
                        <a:pt x="199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13" name="Google Shape;2867;p62">
                <a:extLst>
                  <a:ext uri="{FF2B5EF4-FFF2-40B4-BE49-F238E27FC236}">
                    <a16:creationId xmlns:a16="http://schemas.microsoft.com/office/drawing/2014/main" id="{205D3DF3-E2E1-696E-2318-F15DE1B2A7FF}"/>
                  </a:ext>
                </a:extLst>
              </p:cNvPr>
              <p:cNvGrpSpPr/>
              <p:nvPr/>
            </p:nvGrpSpPr>
            <p:grpSpPr>
              <a:xfrm>
                <a:off x="4791798" y="3172798"/>
                <a:ext cx="1429735" cy="1062928"/>
                <a:chOff x="3402400" y="1131825"/>
                <a:chExt cx="2588225" cy="1924200"/>
              </a:xfrm>
            </p:grpSpPr>
            <p:sp>
              <p:nvSpPr>
                <p:cNvPr id="114" name="Google Shape;2868;p62">
                  <a:extLst>
                    <a:ext uri="{FF2B5EF4-FFF2-40B4-BE49-F238E27FC236}">
                      <a16:creationId xmlns:a16="http://schemas.microsoft.com/office/drawing/2014/main" id="{9ACB341B-3F99-1C7E-80D7-8D7F18C3A940}"/>
                    </a:ext>
                  </a:extLst>
                </p:cNvPr>
                <p:cNvSpPr/>
                <p:nvPr/>
              </p:nvSpPr>
              <p:spPr>
                <a:xfrm>
                  <a:off x="3402400" y="1136150"/>
                  <a:ext cx="1396025" cy="191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841" h="76795" extrusionOk="0">
                      <a:moveTo>
                        <a:pt x="11568" y="1"/>
                      </a:moveTo>
                      <a:cubicBezTo>
                        <a:pt x="9858" y="1"/>
                        <a:pt x="8126" y="433"/>
                        <a:pt x="6544" y="1342"/>
                      </a:cubicBezTo>
                      <a:cubicBezTo>
                        <a:pt x="1664" y="4170"/>
                        <a:pt x="1" y="10325"/>
                        <a:pt x="2829" y="15205"/>
                      </a:cubicBezTo>
                      <a:lnTo>
                        <a:pt x="35323" y="71432"/>
                      </a:lnTo>
                      <a:cubicBezTo>
                        <a:pt x="37127" y="74852"/>
                        <a:pt x="40636" y="76794"/>
                        <a:pt x="44247" y="76794"/>
                      </a:cubicBezTo>
                      <a:cubicBezTo>
                        <a:pt x="45965" y="76794"/>
                        <a:pt x="47706" y="76355"/>
                        <a:pt x="49297" y="75425"/>
                      </a:cubicBezTo>
                      <a:cubicBezTo>
                        <a:pt x="54232" y="72542"/>
                        <a:pt x="55840" y="66165"/>
                        <a:pt x="52790" y="61285"/>
                      </a:cubicBezTo>
                      <a:lnTo>
                        <a:pt x="20351" y="5057"/>
                      </a:lnTo>
                      <a:cubicBezTo>
                        <a:pt x="18488" y="1815"/>
                        <a:pt x="15072" y="1"/>
                        <a:pt x="11568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" name="Google Shape;2869;p62">
                  <a:extLst>
                    <a:ext uri="{FF2B5EF4-FFF2-40B4-BE49-F238E27FC236}">
                      <a16:creationId xmlns:a16="http://schemas.microsoft.com/office/drawing/2014/main" id="{DF3AF94E-3353-0864-C9BB-DDF59DA5E936}"/>
                    </a:ext>
                  </a:extLst>
                </p:cNvPr>
                <p:cNvSpPr/>
                <p:nvPr/>
              </p:nvSpPr>
              <p:spPr>
                <a:xfrm>
                  <a:off x="3564600" y="1408125"/>
                  <a:ext cx="820700" cy="1382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828" h="55286" extrusionOk="0">
                      <a:moveTo>
                        <a:pt x="1331" y="1"/>
                      </a:moveTo>
                      <a:lnTo>
                        <a:pt x="1" y="777"/>
                      </a:lnTo>
                      <a:lnTo>
                        <a:pt x="31441" y="55286"/>
                      </a:lnTo>
                      <a:lnTo>
                        <a:pt x="32828" y="54509"/>
                      </a:lnTo>
                      <a:lnTo>
                        <a:pt x="1331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" name="Google Shape;2870;p62">
                  <a:extLst>
                    <a:ext uri="{FF2B5EF4-FFF2-40B4-BE49-F238E27FC236}">
                      <a16:creationId xmlns:a16="http://schemas.microsoft.com/office/drawing/2014/main" id="{830EF96F-EF25-1578-5689-D02BF532EF3E}"/>
                    </a:ext>
                  </a:extLst>
                </p:cNvPr>
                <p:cNvSpPr/>
                <p:nvPr/>
              </p:nvSpPr>
              <p:spPr>
                <a:xfrm>
                  <a:off x="3626975" y="1373475"/>
                  <a:ext cx="820725" cy="1380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829" h="55230" extrusionOk="0">
                      <a:moveTo>
                        <a:pt x="1332" y="1"/>
                      </a:moveTo>
                      <a:lnTo>
                        <a:pt x="1" y="777"/>
                      </a:lnTo>
                      <a:lnTo>
                        <a:pt x="31442" y="55230"/>
                      </a:lnTo>
                      <a:lnTo>
                        <a:pt x="32828" y="54454"/>
                      </a:lnTo>
                      <a:lnTo>
                        <a:pt x="1332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" name="Google Shape;2871;p62">
                  <a:extLst>
                    <a:ext uri="{FF2B5EF4-FFF2-40B4-BE49-F238E27FC236}">
                      <a16:creationId xmlns:a16="http://schemas.microsoft.com/office/drawing/2014/main" id="{6221B18B-22B8-985E-0365-DDA70C85995B}"/>
                    </a:ext>
                  </a:extLst>
                </p:cNvPr>
                <p:cNvSpPr/>
                <p:nvPr/>
              </p:nvSpPr>
              <p:spPr>
                <a:xfrm>
                  <a:off x="3689375" y="1337425"/>
                  <a:ext cx="820700" cy="1382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828" h="55286" extrusionOk="0">
                      <a:moveTo>
                        <a:pt x="1331" y="1"/>
                      </a:moveTo>
                      <a:lnTo>
                        <a:pt x="0" y="777"/>
                      </a:lnTo>
                      <a:lnTo>
                        <a:pt x="31441" y="55286"/>
                      </a:lnTo>
                      <a:lnTo>
                        <a:pt x="32827" y="54509"/>
                      </a:lnTo>
                      <a:lnTo>
                        <a:pt x="1331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" name="Google Shape;2872;p62">
                  <a:extLst>
                    <a:ext uri="{FF2B5EF4-FFF2-40B4-BE49-F238E27FC236}">
                      <a16:creationId xmlns:a16="http://schemas.microsoft.com/office/drawing/2014/main" id="{43D15232-329E-5F82-93A8-3B13D3C5CA16}"/>
                    </a:ext>
                  </a:extLst>
                </p:cNvPr>
                <p:cNvSpPr/>
                <p:nvPr/>
              </p:nvSpPr>
              <p:spPr>
                <a:xfrm>
                  <a:off x="3751750" y="1301400"/>
                  <a:ext cx="819325" cy="1382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73" h="55285" extrusionOk="0">
                      <a:moveTo>
                        <a:pt x="1331" y="0"/>
                      </a:moveTo>
                      <a:lnTo>
                        <a:pt x="1" y="776"/>
                      </a:lnTo>
                      <a:lnTo>
                        <a:pt x="31441" y="55285"/>
                      </a:lnTo>
                      <a:lnTo>
                        <a:pt x="32772" y="54509"/>
                      </a:lnTo>
                      <a:lnTo>
                        <a:pt x="1331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" name="Google Shape;2873;p62">
                  <a:extLst>
                    <a:ext uri="{FF2B5EF4-FFF2-40B4-BE49-F238E27FC236}">
                      <a16:creationId xmlns:a16="http://schemas.microsoft.com/office/drawing/2014/main" id="{65620B7E-56CB-9C02-E32F-F6090A6EFCDA}"/>
                    </a:ext>
                  </a:extLst>
                </p:cNvPr>
                <p:cNvSpPr/>
                <p:nvPr/>
              </p:nvSpPr>
              <p:spPr>
                <a:xfrm>
                  <a:off x="3462025" y="1496850"/>
                  <a:ext cx="833175" cy="1444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327" h="57781" extrusionOk="0">
                      <a:moveTo>
                        <a:pt x="0" y="1"/>
                      </a:moveTo>
                      <a:lnTo>
                        <a:pt x="33326" y="57781"/>
                      </a:lnTo>
                      <a:lnTo>
                        <a:pt x="30887" y="33216"/>
                      </a:lnTo>
                      <a:lnTo>
                        <a:pt x="29667" y="21349"/>
                      </a:lnTo>
                      <a:lnTo>
                        <a:pt x="20018" y="14418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" name="Google Shape;2874;p62">
                  <a:extLst>
                    <a:ext uri="{FF2B5EF4-FFF2-40B4-BE49-F238E27FC236}">
                      <a16:creationId xmlns:a16="http://schemas.microsoft.com/office/drawing/2014/main" id="{09B6FCBE-8379-ED46-9D83-EAB4C1774F16}"/>
                    </a:ext>
                  </a:extLst>
                </p:cNvPr>
                <p:cNvSpPr/>
                <p:nvPr/>
              </p:nvSpPr>
              <p:spPr>
                <a:xfrm>
                  <a:off x="4163475" y="2251000"/>
                  <a:ext cx="124800" cy="12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92" h="5047" extrusionOk="0">
                      <a:moveTo>
                        <a:pt x="1054" y="0"/>
                      </a:moveTo>
                      <a:lnTo>
                        <a:pt x="1" y="3993"/>
                      </a:lnTo>
                      <a:lnTo>
                        <a:pt x="3938" y="5046"/>
                      </a:lnTo>
                      <a:lnTo>
                        <a:pt x="4991" y="1054"/>
                      </a:lnTo>
                      <a:lnTo>
                        <a:pt x="1054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" name="Google Shape;2875;p62">
                  <a:extLst>
                    <a:ext uri="{FF2B5EF4-FFF2-40B4-BE49-F238E27FC236}">
                      <a16:creationId xmlns:a16="http://schemas.microsoft.com/office/drawing/2014/main" id="{87540A71-5CF6-B4E1-0A95-5AD652AD20DB}"/>
                    </a:ext>
                  </a:extLst>
                </p:cNvPr>
                <p:cNvSpPr/>
                <p:nvPr/>
              </p:nvSpPr>
              <p:spPr>
                <a:xfrm>
                  <a:off x="4034550" y="2029175"/>
                  <a:ext cx="126175" cy="12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47" h="5047" extrusionOk="0">
                      <a:moveTo>
                        <a:pt x="1110" y="1"/>
                      </a:moveTo>
                      <a:lnTo>
                        <a:pt x="1" y="3993"/>
                      </a:lnTo>
                      <a:lnTo>
                        <a:pt x="3993" y="5047"/>
                      </a:lnTo>
                      <a:lnTo>
                        <a:pt x="5047" y="1054"/>
                      </a:lnTo>
                      <a:lnTo>
                        <a:pt x="1110" y="1"/>
                      </a:lnTo>
                      <a:close/>
                    </a:path>
                  </a:pathLst>
                </a:custGeom>
                <a:solidFill>
                  <a:srgbClr val="5F8D6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" name="Google Shape;2876;p62">
                  <a:extLst>
                    <a:ext uri="{FF2B5EF4-FFF2-40B4-BE49-F238E27FC236}">
                      <a16:creationId xmlns:a16="http://schemas.microsoft.com/office/drawing/2014/main" id="{1931586C-6F94-6173-9963-8661EB804ECE}"/>
                    </a:ext>
                  </a:extLst>
                </p:cNvPr>
                <p:cNvSpPr/>
                <p:nvPr/>
              </p:nvSpPr>
              <p:spPr>
                <a:xfrm>
                  <a:off x="3918100" y="1817075"/>
                  <a:ext cx="126175" cy="12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47" h="5047" extrusionOk="0">
                      <a:moveTo>
                        <a:pt x="1054" y="1"/>
                      </a:moveTo>
                      <a:lnTo>
                        <a:pt x="1" y="3993"/>
                      </a:lnTo>
                      <a:lnTo>
                        <a:pt x="3938" y="5047"/>
                      </a:lnTo>
                      <a:lnTo>
                        <a:pt x="5047" y="1110"/>
                      </a:lnTo>
                      <a:lnTo>
                        <a:pt x="1054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3" name="Google Shape;2877;p62">
                  <a:extLst>
                    <a:ext uri="{FF2B5EF4-FFF2-40B4-BE49-F238E27FC236}">
                      <a16:creationId xmlns:a16="http://schemas.microsoft.com/office/drawing/2014/main" id="{474F4FDA-3DD9-DE92-5D0D-D1C3B37DA344}"/>
                    </a:ext>
                  </a:extLst>
                </p:cNvPr>
                <p:cNvSpPr/>
                <p:nvPr/>
              </p:nvSpPr>
              <p:spPr>
                <a:xfrm>
                  <a:off x="3900075" y="1243175"/>
                  <a:ext cx="834575" cy="1444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383" h="57781" extrusionOk="0">
                      <a:moveTo>
                        <a:pt x="1" y="0"/>
                      </a:moveTo>
                      <a:lnTo>
                        <a:pt x="3661" y="36432"/>
                      </a:lnTo>
                      <a:lnTo>
                        <a:pt x="33382" y="5778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" name="Google Shape;2878;p62">
                  <a:extLst>
                    <a:ext uri="{FF2B5EF4-FFF2-40B4-BE49-F238E27FC236}">
                      <a16:creationId xmlns:a16="http://schemas.microsoft.com/office/drawing/2014/main" id="{8B1A8BD0-4200-733F-D46D-48E7ABCE9F2D}"/>
                    </a:ext>
                  </a:extLst>
                </p:cNvPr>
                <p:cNvSpPr/>
                <p:nvPr/>
              </p:nvSpPr>
              <p:spPr>
                <a:xfrm>
                  <a:off x="3998500" y="1131825"/>
                  <a:ext cx="1393250" cy="1916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730" h="76663" extrusionOk="0">
                      <a:moveTo>
                        <a:pt x="11564" y="0"/>
                      </a:moveTo>
                      <a:cubicBezTo>
                        <a:pt x="9854" y="0"/>
                        <a:pt x="8123" y="434"/>
                        <a:pt x="6544" y="1349"/>
                      </a:cubicBezTo>
                      <a:cubicBezTo>
                        <a:pt x="1609" y="4232"/>
                        <a:pt x="1" y="10498"/>
                        <a:pt x="2940" y="15378"/>
                      </a:cubicBezTo>
                      <a:lnTo>
                        <a:pt x="35379" y="71605"/>
                      </a:lnTo>
                      <a:cubicBezTo>
                        <a:pt x="37242" y="74848"/>
                        <a:pt x="40658" y="76662"/>
                        <a:pt x="44179" y="76662"/>
                      </a:cubicBezTo>
                      <a:cubicBezTo>
                        <a:pt x="45898" y="76662"/>
                        <a:pt x="47641" y="76230"/>
                        <a:pt x="49241" y="75321"/>
                      </a:cubicBezTo>
                      <a:cubicBezTo>
                        <a:pt x="54066" y="72493"/>
                        <a:pt x="55729" y="66282"/>
                        <a:pt x="52901" y="61458"/>
                      </a:cubicBezTo>
                      <a:lnTo>
                        <a:pt x="20462" y="5230"/>
                      </a:lnTo>
                      <a:cubicBezTo>
                        <a:pt x="18625" y="1892"/>
                        <a:pt x="15138" y="0"/>
                        <a:pt x="1156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" name="Google Shape;2879;p62">
                  <a:extLst>
                    <a:ext uri="{FF2B5EF4-FFF2-40B4-BE49-F238E27FC236}">
                      <a16:creationId xmlns:a16="http://schemas.microsoft.com/office/drawing/2014/main" id="{0F06D198-DE21-D2DF-F4CE-528296273EF8}"/>
                    </a:ext>
                  </a:extLst>
                </p:cNvPr>
                <p:cNvSpPr/>
                <p:nvPr/>
              </p:nvSpPr>
              <p:spPr>
                <a:xfrm>
                  <a:off x="4163475" y="1408125"/>
                  <a:ext cx="820700" cy="1382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828" h="55286" extrusionOk="0">
                      <a:moveTo>
                        <a:pt x="1331" y="1"/>
                      </a:moveTo>
                      <a:lnTo>
                        <a:pt x="1" y="777"/>
                      </a:lnTo>
                      <a:lnTo>
                        <a:pt x="31441" y="55286"/>
                      </a:lnTo>
                      <a:lnTo>
                        <a:pt x="32828" y="54509"/>
                      </a:lnTo>
                      <a:lnTo>
                        <a:pt x="1331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6" name="Google Shape;2880;p62">
                  <a:extLst>
                    <a:ext uri="{FF2B5EF4-FFF2-40B4-BE49-F238E27FC236}">
                      <a16:creationId xmlns:a16="http://schemas.microsoft.com/office/drawing/2014/main" id="{579FF1B9-86EF-8980-D535-9A3440DAE925}"/>
                    </a:ext>
                  </a:extLst>
                </p:cNvPr>
                <p:cNvSpPr/>
                <p:nvPr/>
              </p:nvSpPr>
              <p:spPr>
                <a:xfrm>
                  <a:off x="4225850" y="1372100"/>
                  <a:ext cx="820700" cy="1382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828" h="55285" extrusionOk="0">
                      <a:moveTo>
                        <a:pt x="1332" y="0"/>
                      </a:moveTo>
                      <a:lnTo>
                        <a:pt x="1" y="776"/>
                      </a:lnTo>
                      <a:lnTo>
                        <a:pt x="31442" y="55285"/>
                      </a:lnTo>
                      <a:lnTo>
                        <a:pt x="32828" y="54509"/>
                      </a:lnTo>
                      <a:lnTo>
                        <a:pt x="1332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7" name="Google Shape;2881;p62">
                  <a:extLst>
                    <a:ext uri="{FF2B5EF4-FFF2-40B4-BE49-F238E27FC236}">
                      <a16:creationId xmlns:a16="http://schemas.microsoft.com/office/drawing/2014/main" id="{E3F417A5-C465-F0B0-1050-5660EDB0D678}"/>
                    </a:ext>
                  </a:extLst>
                </p:cNvPr>
                <p:cNvSpPr/>
                <p:nvPr/>
              </p:nvSpPr>
              <p:spPr>
                <a:xfrm>
                  <a:off x="4288250" y="1337425"/>
                  <a:ext cx="820700" cy="1382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828" h="55286" extrusionOk="0">
                      <a:moveTo>
                        <a:pt x="1331" y="1"/>
                      </a:moveTo>
                      <a:lnTo>
                        <a:pt x="0" y="777"/>
                      </a:lnTo>
                      <a:lnTo>
                        <a:pt x="31441" y="55286"/>
                      </a:lnTo>
                      <a:lnTo>
                        <a:pt x="32827" y="54509"/>
                      </a:lnTo>
                      <a:lnTo>
                        <a:pt x="1331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8" name="Google Shape;2882;p62">
                  <a:extLst>
                    <a:ext uri="{FF2B5EF4-FFF2-40B4-BE49-F238E27FC236}">
                      <a16:creationId xmlns:a16="http://schemas.microsoft.com/office/drawing/2014/main" id="{797E831E-1D68-3802-C887-D9C213A85CE2}"/>
                    </a:ext>
                  </a:extLst>
                </p:cNvPr>
                <p:cNvSpPr/>
                <p:nvPr/>
              </p:nvSpPr>
              <p:spPr>
                <a:xfrm>
                  <a:off x="4350625" y="1301400"/>
                  <a:ext cx="819325" cy="1382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73" h="55285" extrusionOk="0">
                      <a:moveTo>
                        <a:pt x="1331" y="0"/>
                      </a:moveTo>
                      <a:lnTo>
                        <a:pt x="0" y="776"/>
                      </a:lnTo>
                      <a:lnTo>
                        <a:pt x="31441" y="55285"/>
                      </a:lnTo>
                      <a:lnTo>
                        <a:pt x="32772" y="54509"/>
                      </a:lnTo>
                      <a:lnTo>
                        <a:pt x="1331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9" name="Google Shape;2883;p62">
                  <a:extLst>
                    <a:ext uri="{FF2B5EF4-FFF2-40B4-BE49-F238E27FC236}">
                      <a16:creationId xmlns:a16="http://schemas.microsoft.com/office/drawing/2014/main" id="{7905A3A4-9081-FD88-B9DE-10EE02C50ADE}"/>
                    </a:ext>
                  </a:extLst>
                </p:cNvPr>
                <p:cNvSpPr/>
                <p:nvPr/>
              </p:nvSpPr>
              <p:spPr>
                <a:xfrm>
                  <a:off x="4060900" y="1496850"/>
                  <a:ext cx="833175" cy="1444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327" h="57781" extrusionOk="0">
                      <a:moveTo>
                        <a:pt x="0" y="1"/>
                      </a:moveTo>
                      <a:lnTo>
                        <a:pt x="33326" y="57781"/>
                      </a:lnTo>
                      <a:lnTo>
                        <a:pt x="30886" y="33216"/>
                      </a:lnTo>
                      <a:lnTo>
                        <a:pt x="29667" y="21349"/>
                      </a:lnTo>
                      <a:lnTo>
                        <a:pt x="20018" y="14418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0" name="Google Shape;2884;p62">
                  <a:extLst>
                    <a:ext uri="{FF2B5EF4-FFF2-40B4-BE49-F238E27FC236}">
                      <a16:creationId xmlns:a16="http://schemas.microsoft.com/office/drawing/2014/main" id="{A4A01119-8BA4-A8E1-E663-C6D653FABEFA}"/>
                    </a:ext>
                  </a:extLst>
                </p:cNvPr>
                <p:cNvSpPr/>
                <p:nvPr/>
              </p:nvSpPr>
              <p:spPr>
                <a:xfrm>
                  <a:off x="4762350" y="2251000"/>
                  <a:ext cx="124800" cy="12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92" h="5047" extrusionOk="0">
                      <a:moveTo>
                        <a:pt x="1054" y="0"/>
                      </a:moveTo>
                      <a:lnTo>
                        <a:pt x="0" y="3993"/>
                      </a:lnTo>
                      <a:lnTo>
                        <a:pt x="3937" y="5046"/>
                      </a:lnTo>
                      <a:lnTo>
                        <a:pt x="4991" y="1054"/>
                      </a:lnTo>
                      <a:lnTo>
                        <a:pt x="1054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" name="Google Shape;2885;p62">
                  <a:extLst>
                    <a:ext uri="{FF2B5EF4-FFF2-40B4-BE49-F238E27FC236}">
                      <a16:creationId xmlns:a16="http://schemas.microsoft.com/office/drawing/2014/main" id="{803913B5-B84C-3E0E-9E09-8FA1B1F50CC0}"/>
                    </a:ext>
                  </a:extLst>
                </p:cNvPr>
                <p:cNvSpPr/>
                <p:nvPr/>
              </p:nvSpPr>
              <p:spPr>
                <a:xfrm>
                  <a:off x="4633425" y="2029175"/>
                  <a:ext cx="126175" cy="12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47" h="5047" extrusionOk="0">
                      <a:moveTo>
                        <a:pt x="1109" y="1"/>
                      </a:moveTo>
                      <a:lnTo>
                        <a:pt x="0" y="3993"/>
                      </a:lnTo>
                      <a:lnTo>
                        <a:pt x="3993" y="5047"/>
                      </a:lnTo>
                      <a:lnTo>
                        <a:pt x="5047" y="1054"/>
                      </a:lnTo>
                      <a:lnTo>
                        <a:pt x="1109" y="1"/>
                      </a:lnTo>
                      <a:close/>
                    </a:path>
                  </a:pathLst>
                </a:custGeom>
                <a:solidFill>
                  <a:srgbClr val="5F8D6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2" name="Google Shape;2886;p62">
                  <a:extLst>
                    <a:ext uri="{FF2B5EF4-FFF2-40B4-BE49-F238E27FC236}">
                      <a16:creationId xmlns:a16="http://schemas.microsoft.com/office/drawing/2014/main" id="{6B0F4C65-0A94-0F54-BC59-F4EEB800761D}"/>
                    </a:ext>
                  </a:extLst>
                </p:cNvPr>
                <p:cNvSpPr/>
                <p:nvPr/>
              </p:nvSpPr>
              <p:spPr>
                <a:xfrm>
                  <a:off x="4505875" y="1807375"/>
                  <a:ext cx="124800" cy="124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92" h="4992" extrusionOk="0">
                      <a:moveTo>
                        <a:pt x="1055" y="1"/>
                      </a:moveTo>
                      <a:lnTo>
                        <a:pt x="1" y="3938"/>
                      </a:lnTo>
                      <a:lnTo>
                        <a:pt x="3938" y="4991"/>
                      </a:lnTo>
                      <a:lnTo>
                        <a:pt x="4992" y="1054"/>
                      </a:lnTo>
                      <a:lnTo>
                        <a:pt x="1055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3" name="Google Shape;2887;p62">
                  <a:extLst>
                    <a:ext uri="{FF2B5EF4-FFF2-40B4-BE49-F238E27FC236}">
                      <a16:creationId xmlns:a16="http://schemas.microsoft.com/office/drawing/2014/main" id="{81D19F95-3615-0395-3A97-B2571D58B828}"/>
                    </a:ext>
                  </a:extLst>
                </p:cNvPr>
                <p:cNvSpPr/>
                <p:nvPr/>
              </p:nvSpPr>
              <p:spPr>
                <a:xfrm>
                  <a:off x="4498950" y="1243175"/>
                  <a:ext cx="834575" cy="1444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383" h="57781" extrusionOk="0">
                      <a:moveTo>
                        <a:pt x="1" y="0"/>
                      </a:moveTo>
                      <a:lnTo>
                        <a:pt x="3660" y="36432"/>
                      </a:lnTo>
                      <a:lnTo>
                        <a:pt x="33382" y="57780"/>
                      </a:lnTo>
                      <a:lnTo>
                        <a:pt x="33382" y="5778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4" name="Google Shape;2888;p62">
                  <a:extLst>
                    <a:ext uri="{FF2B5EF4-FFF2-40B4-BE49-F238E27FC236}">
                      <a16:creationId xmlns:a16="http://schemas.microsoft.com/office/drawing/2014/main" id="{2685AEA1-146F-FB8A-F031-6F332E53B680}"/>
                    </a:ext>
                  </a:extLst>
                </p:cNvPr>
                <p:cNvSpPr/>
                <p:nvPr/>
              </p:nvSpPr>
              <p:spPr>
                <a:xfrm>
                  <a:off x="4600150" y="1136150"/>
                  <a:ext cx="1390475" cy="1912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619" h="76490" extrusionOk="0">
                      <a:moveTo>
                        <a:pt x="11568" y="1"/>
                      </a:moveTo>
                      <a:cubicBezTo>
                        <a:pt x="9857" y="1"/>
                        <a:pt x="8126" y="433"/>
                        <a:pt x="6544" y="1342"/>
                      </a:cubicBezTo>
                      <a:cubicBezTo>
                        <a:pt x="1664" y="4170"/>
                        <a:pt x="1" y="10325"/>
                        <a:pt x="2829" y="15205"/>
                      </a:cubicBezTo>
                      <a:lnTo>
                        <a:pt x="35268" y="71432"/>
                      </a:lnTo>
                      <a:cubicBezTo>
                        <a:pt x="37168" y="74675"/>
                        <a:pt x="40571" y="76489"/>
                        <a:pt x="44080" y="76489"/>
                      </a:cubicBezTo>
                      <a:cubicBezTo>
                        <a:pt x="45792" y="76489"/>
                        <a:pt x="47530" y="76057"/>
                        <a:pt x="49130" y="75148"/>
                      </a:cubicBezTo>
                      <a:cubicBezTo>
                        <a:pt x="53955" y="72320"/>
                        <a:pt x="55618" y="66109"/>
                        <a:pt x="52790" y="61285"/>
                      </a:cubicBezTo>
                      <a:lnTo>
                        <a:pt x="20351" y="5057"/>
                      </a:lnTo>
                      <a:cubicBezTo>
                        <a:pt x="18488" y="1815"/>
                        <a:pt x="15072" y="1"/>
                        <a:pt x="11568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5" name="Google Shape;2889;p62">
                  <a:extLst>
                    <a:ext uri="{FF2B5EF4-FFF2-40B4-BE49-F238E27FC236}">
                      <a16:creationId xmlns:a16="http://schemas.microsoft.com/office/drawing/2014/main" id="{5C20DFFE-0DED-9979-A9B1-EF9411653222}"/>
                    </a:ext>
                  </a:extLst>
                </p:cNvPr>
                <p:cNvSpPr/>
                <p:nvPr/>
              </p:nvSpPr>
              <p:spPr>
                <a:xfrm>
                  <a:off x="4762350" y="1408125"/>
                  <a:ext cx="820700" cy="1382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828" h="55286" extrusionOk="0">
                      <a:moveTo>
                        <a:pt x="1331" y="1"/>
                      </a:moveTo>
                      <a:lnTo>
                        <a:pt x="0" y="777"/>
                      </a:lnTo>
                      <a:lnTo>
                        <a:pt x="31441" y="55286"/>
                      </a:lnTo>
                      <a:lnTo>
                        <a:pt x="32827" y="54509"/>
                      </a:lnTo>
                      <a:lnTo>
                        <a:pt x="1331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6" name="Google Shape;2890;p62">
                  <a:extLst>
                    <a:ext uri="{FF2B5EF4-FFF2-40B4-BE49-F238E27FC236}">
                      <a16:creationId xmlns:a16="http://schemas.microsoft.com/office/drawing/2014/main" id="{4CE96598-3E02-DC09-870D-7955A2CA1748}"/>
                    </a:ext>
                  </a:extLst>
                </p:cNvPr>
                <p:cNvSpPr/>
                <p:nvPr/>
              </p:nvSpPr>
              <p:spPr>
                <a:xfrm>
                  <a:off x="4824725" y="1372100"/>
                  <a:ext cx="820700" cy="1382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828" h="55285" extrusionOk="0">
                      <a:moveTo>
                        <a:pt x="1332" y="0"/>
                      </a:moveTo>
                      <a:lnTo>
                        <a:pt x="1" y="776"/>
                      </a:lnTo>
                      <a:lnTo>
                        <a:pt x="31442" y="55285"/>
                      </a:lnTo>
                      <a:lnTo>
                        <a:pt x="32828" y="54509"/>
                      </a:lnTo>
                      <a:lnTo>
                        <a:pt x="1332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7" name="Google Shape;2891;p62">
                  <a:extLst>
                    <a:ext uri="{FF2B5EF4-FFF2-40B4-BE49-F238E27FC236}">
                      <a16:creationId xmlns:a16="http://schemas.microsoft.com/office/drawing/2014/main" id="{71B5BB02-11E0-8E6D-67B1-99405D86B7FD}"/>
                    </a:ext>
                  </a:extLst>
                </p:cNvPr>
                <p:cNvSpPr/>
                <p:nvPr/>
              </p:nvSpPr>
              <p:spPr>
                <a:xfrm>
                  <a:off x="4887125" y="1337425"/>
                  <a:ext cx="820700" cy="1380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828" h="55231" extrusionOk="0">
                      <a:moveTo>
                        <a:pt x="1331" y="1"/>
                      </a:moveTo>
                      <a:lnTo>
                        <a:pt x="0" y="777"/>
                      </a:lnTo>
                      <a:lnTo>
                        <a:pt x="31441" y="55230"/>
                      </a:lnTo>
                      <a:lnTo>
                        <a:pt x="32827" y="54454"/>
                      </a:lnTo>
                      <a:lnTo>
                        <a:pt x="1331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8" name="Google Shape;2892;p62">
                  <a:extLst>
                    <a:ext uri="{FF2B5EF4-FFF2-40B4-BE49-F238E27FC236}">
                      <a16:creationId xmlns:a16="http://schemas.microsoft.com/office/drawing/2014/main" id="{1D164156-0FC4-6F9D-59C1-8CCB5F6DB322}"/>
                    </a:ext>
                  </a:extLst>
                </p:cNvPr>
                <p:cNvSpPr/>
                <p:nvPr/>
              </p:nvSpPr>
              <p:spPr>
                <a:xfrm>
                  <a:off x="4949500" y="1301400"/>
                  <a:ext cx="819300" cy="1382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72" h="55285" extrusionOk="0">
                      <a:moveTo>
                        <a:pt x="1331" y="0"/>
                      </a:moveTo>
                      <a:lnTo>
                        <a:pt x="0" y="776"/>
                      </a:lnTo>
                      <a:lnTo>
                        <a:pt x="31441" y="55285"/>
                      </a:lnTo>
                      <a:lnTo>
                        <a:pt x="32772" y="54509"/>
                      </a:lnTo>
                      <a:lnTo>
                        <a:pt x="1331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" name="Google Shape;2893;p62">
                  <a:extLst>
                    <a:ext uri="{FF2B5EF4-FFF2-40B4-BE49-F238E27FC236}">
                      <a16:creationId xmlns:a16="http://schemas.microsoft.com/office/drawing/2014/main" id="{3B4C1532-4FF0-B8E0-D85C-42DB679DFB67}"/>
                    </a:ext>
                  </a:extLst>
                </p:cNvPr>
                <p:cNvSpPr/>
                <p:nvPr/>
              </p:nvSpPr>
              <p:spPr>
                <a:xfrm>
                  <a:off x="4659775" y="1496850"/>
                  <a:ext cx="833175" cy="1444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327" h="57781" extrusionOk="0">
                      <a:moveTo>
                        <a:pt x="0" y="1"/>
                      </a:moveTo>
                      <a:lnTo>
                        <a:pt x="33326" y="57781"/>
                      </a:lnTo>
                      <a:lnTo>
                        <a:pt x="30886" y="33216"/>
                      </a:lnTo>
                      <a:lnTo>
                        <a:pt x="29666" y="21349"/>
                      </a:lnTo>
                      <a:lnTo>
                        <a:pt x="20018" y="14418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" name="Google Shape;2894;p62">
                  <a:extLst>
                    <a:ext uri="{FF2B5EF4-FFF2-40B4-BE49-F238E27FC236}">
                      <a16:creationId xmlns:a16="http://schemas.microsoft.com/office/drawing/2014/main" id="{048A4B25-1621-0DF5-CADA-9371FA199C97}"/>
                    </a:ext>
                  </a:extLst>
                </p:cNvPr>
                <p:cNvSpPr/>
                <p:nvPr/>
              </p:nvSpPr>
              <p:spPr>
                <a:xfrm>
                  <a:off x="5361225" y="2251000"/>
                  <a:ext cx="126175" cy="12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47" h="5047" extrusionOk="0">
                      <a:moveTo>
                        <a:pt x="1054" y="0"/>
                      </a:moveTo>
                      <a:lnTo>
                        <a:pt x="0" y="3993"/>
                      </a:lnTo>
                      <a:lnTo>
                        <a:pt x="3937" y="5046"/>
                      </a:lnTo>
                      <a:lnTo>
                        <a:pt x="5046" y="1054"/>
                      </a:lnTo>
                      <a:lnTo>
                        <a:pt x="1054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" name="Google Shape;2895;p62">
                  <a:extLst>
                    <a:ext uri="{FF2B5EF4-FFF2-40B4-BE49-F238E27FC236}">
                      <a16:creationId xmlns:a16="http://schemas.microsoft.com/office/drawing/2014/main" id="{2FF63EBB-2FF5-DC34-9452-B577A9DEBC81}"/>
                    </a:ext>
                  </a:extLst>
                </p:cNvPr>
                <p:cNvSpPr/>
                <p:nvPr/>
              </p:nvSpPr>
              <p:spPr>
                <a:xfrm>
                  <a:off x="5233675" y="2029175"/>
                  <a:ext cx="124800" cy="12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92" h="5047" extrusionOk="0">
                      <a:moveTo>
                        <a:pt x="1054" y="1"/>
                      </a:moveTo>
                      <a:lnTo>
                        <a:pt x="1" y="3993"/>
                      </a:lnTo>
                      <a:lnTo>
                        <a:pt x="3938" y="5047"/>
                      </a:lnTo>
                      <a:lnTo>
                        <a:pt x="4991" y="1054"/>
                      </a:lnTo>
                      <a:lnTo>
                        <a:pt x="1054" y="1"/>
                      </a:lnTo>
                      <a:close/>
                    </a:path>
                  </a:pathLst>
                </a:custGeom>
                <a:solidFill>
                  <a:srgbClr val="5F8D6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" name="Google Shape;2896;p62">
                  <a:extLst>
                    <a:ext uri="{FF2B5EF4-FFF2-40B4-BE49-F238E27FC236}">
                      <a16:creationId xmlns:a16="http://schemas.microsoft.com/office/drawing/2014/main" id="{5AACF204-A44C-5FCE-5D37-A3B2595247D6}"/>
                    </a:ext>
                  </a:extLst>
                </p:cNvPr>
                <p:cNvSpPr/>
                <p:nvPr/>
              </p:nvSpPr>
              <p:spPr>
                <a:xfrm>
                  <a:off x="5104750" y="1807375"/>
                  <a:ext cx="124800" cy="124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92" h="4992" extrusionOk="0">
                      <a:moveTo>
                        <a:pt x="1054" y="1"/>
                      </a:moveTo>
                      <a:lnTo>
                        <a:pt x="1" y="3938"/>
                      </a:lnTo>
                      <a:lnTo>
                        <a:pt x="3938" y="4991"/>
                      </a:lnTo>
                      <a:lnTo>
                        <a:pt x="4991" y="1054"/>
                      </a:lnTo>
                      <a:lnTo>
                        <a:pt x="1054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3" name="Google Shape;2897;p62">
                  <a:extLst>
                    <a:ext uri="{FF2B5EF4-FFF2-40B4-BE49-F238E27FC236}">
                      <a16:creationId xmlns:a16="http://schemas.microsoft.com/office/drawing/2014/main" id="{C6AA65FB-85D4-7C91-6C47-E18922E9A7BA}"/>
                    </a:ext>
                  </a:extLst>
                </p:cNvPr>
                <p:cNvSpPr/>
                <p:nvPr/>
              </p:nvSpPr>
              <p:spPr>
                <a:xfrm>
                  <a:off x="5097825" y="1243175"/>
                  <a:ext cx="834575" cy="1444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383" h="57781" extrusionOk="0">
                      <a:moveTo>
                        <a:pt x="1" y="0"/>
                      </a:moveTo>
                      <a:lnTo>
                        <a:pt x="3660" y="36432"/>
                      </a:lnTo>
                      <a:lnTo>
                        <a:pt x="33382" y="5778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4" name="Google Shape;2898;p62">
                  <a:extLst>
                    <a:ext uri="{FF2B5EF4-FFF2-40B4-BE49-F238E27FC236}">
                      <a16:creationId xmlns:a16="http://schemas.microsoft.com/office/drawing/2014/main" id="{28FA454F-06F2-50AD-6B9B-50CB77E09C56}"/>
                    </a:ext>
                  </a:extLst>
                </p:cNvPr>
                <p:cNvSpPr/>
                <p:nvPr/>
              </p:nvSpPr>
              <p:spPr>
                <a:xfrm>
                  <a:off x="3992975" y="2167825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close/>
                    </a:path>
                  </a:pathLst>
                </a:custGeom>
                <a:solidFill>
                  <a:srgbClr val="25424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5" name="Google Shape;2899;p62">
                  <a:extLst>
                    <a:ext uri="{FF2B5EF4-FFF2-40B4-BE49-F238E27FC236}">
                      <a16:creationId xmlns:a16="http://schemas.microsoft.com/office/drawing/2014/main" id="{3B690B98-3103-2059-3B04-E50BAAB9650B}"/>
                    </a:ext>
                  </a:extLst>
                </p:cNvPr>
                <p:cNvSpPr/>
                <p:nvPr/>
              </p:nvSpPr>
              <p:spPr>
                <a:xfrm>
                  <a:off x="3944450" y="2147025"/>
                  <a:ext cx="14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" h="1" extrusionOk="0">
                      <a:moveTo>
                        <a:pt x="56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97C8A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6" name="Google Shape;2900;p62">
                  <a:extLst>
                    <a:ext uri="{FF2B5EF4-FFF2-40B4-BE49-F238E27FC236}">
                      <a16:creationId xmlns:a16="http://schemas.microsoft.com/office/drawing/2014/main" id="{7D758734-66BA-216F-BFD2-56FA62B96115}"/>
                    </a:ext>
                  </a:extLst>
                </p:cNvPr>
                <p:cNvSpPr/>
                <p:nvPr/>
              </p:nvSpPr>
              <p:spPr>
                <a:xfrm>
                  <a:off x="3992975" y="2167825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close/>
                    </a:path>
                  </a:pathLst>
                </a:custGeom>
                <a:solidFill>
                  <a:srgbClr val="97C8A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7" name="Google Shape;2901;p62">
                  <a:extLst>
                    <a:ext uri="{FF2B5EF4-FFF2-40B4-BE49-F238E27FC236}">
                      <a16:creationId xmlns:a16="http://schemas.microsoft.com/office/drawing/2014/main" id="{0AFA9DCB-B80C-2E2F-B9EC-D71F8B660AD7}"/>
                    </a:ext>
                  </a:extLst>
                </p:cNvPr>
                <p:cNvSpPr/>
                <p:nvPr/>
              </p:nvSpPr>
              <p:spPr>
                <a:xfrm>
                  <a:off x="4239725" y="2167825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close/>
                    </a:path>
                  </a:pathLst>
                </a:custGeom>
                <a:solidFill>
                  <a:srgbClr val="25424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8" name="Google Shape;2902;p62">
                  <a:extLst>
                    <a:ext uri="{FF2B5EF4-FFF2-40B4-BE49-F238E27FC236}">
                      <a16:creationId xmlns:a16="http://schemas.microsoft.com/office/drawing/2014/main" id="{F404E815-A80E-ACFB-E39A-5793C3E8BD9B}"/>
                    </a:ext>
                  </a:extLst>
                </p:cNvPr>
                <p:cNvSpPr/>
                <p:nvPr/>
              </p:nvSpPr>
              <p:spPr>
                <a:xfrm>
                  <a:off x="4191200" y="2147025"/>
                  <a:ext cx="14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" h="1" extrusionOk="0">
                      <a:moveTo>
                        <a:pt x="56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97C8A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9" name="Google Shape;2903;p62">
                  <a:extLst>
                    <a:ext uri="{FF2B5EF4-FFF2-40B4-BE49-F238E27FC236}">
                      <a16:creationId xmlns:a16="http://schemas.microsoft.com/office/drawing/2014/main" id="{7CB246F4-B61E-D55E-934A-CB146642A2CF}"/>
                    </a:ext>
                  </a:extLst>
                </p:cNvPr>
                <p:cNvSpPr/>
                <p:nvPr/>
              </p:nvSpPr>
              <p:spPr>
                <a:xfrm>
                  <a:off x="4239725" y="2167825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close/>
                    </a:path>
                  </a:pathLst>
                </a:custGeom>
                <a:solidFill>
                  <a:srgbClr val="97C8A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0" name="Google Shape;2904;p62">
                  <a:extLst>
                    <a:ext uri="{FF2B5EF4-FFF2-40B4-BE49-F238E27FC236}">
                      <a16:creationId xmlns:a16="http://schemas.microsoft.com/office/drawing/2014/main" id="{8C44B561-E5A2-592A-A52A-5422B8D18DD8}"/>
                    </a:ext>
                  </a:extLst>
                </p:cNvPr>
                <p:cNvSpPr/>
                <p:nvPr/>
              </p:nvSpPr>
              <p:spPr>
                <a:xfrm>
                  <a:off x="4485100" y="2167825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close/>
                    </a:path>
                  </a:pathLst>
                </a:custGeom>
                <a:solidFill>
                  <a:srgbClr val="25424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1" name="Google Shape;2905;p62">
                  <a:extLst>
                    <a:ext uri="{FF2B5EF4-FFF2-40B4-BE49-F238E27FC236}">
                      <a16:creationId xmlns:a16="http://schemas.microsoft.com/office/drawing/2014/main" id="{8FAA2F1A-F47E-69E2-086C-F04BB6F5AA43}"/>
                    </a:ext>
                  </a:extLst>
                </p:cNvPr>
                <p:cNvSpPr/>
                <p:nvPr/>
              </p:nvSpPr>
              <p:spPr>
                <a:xfrm>
                  <a:off x="4436575" y="2147025"/>
                  <a:ext cx="14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" h="1" extrusionOk="0">
                      <a:moveTo>
                        <a:pt x="56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97C8A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" name="Google Shape;2906;p62">
                  <a:extLst>
                    <a:ext uri="{FF2B5EF4-FFF2-40B4-BE49-F238E27FC236}">
                      <a16:creationId xmlns:a16="http://schemas.microsoft.com/office/drawing/2014/main" id="{60F7CDBC-9749-9889-0330-262EB1A68DEE}"/>
                    </a:ext>
                  </a:extLst>
                </p:cNvPr>
                <p:cNvSpPr/>
                <p:nvPr/>
              </p:nvSpPr>
              <p:spPr>
                <a:xfrm>
                  <a:off x="4485100" y="2167825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close/>
                    </a:path>
                  </a:pathLst>
                </a:custGeom>
                <a:solidFill>
                  <a:srgbClr val="97C8A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159" name="!!TieuDe">
            <a:extLst>
              <a:ext uri="{FF2B5EF4-FFF2-40B4-BE49-F238E27FC236}">
                <a16:creationId xmlns:a16="http://schemas.microsoft.com/office/drawing/2014/main" id="{2E99290C-9718-02E8-1C68-3599EF7079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72173" y="2197889"/>
            <a:ext cx="2194937" cy="72616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latin typeface="Chivo" panose="020B0604020202020204" charset="0"/>
                <a:ea typeface="Chivo" panose="020B0604020202020204" charset="0"/>
                <a:cs typeface="Chivo" panose="020B0604020202020204" charset="0"/>
              </a:rPr>
              <a:t>Form đặt trước của khách hàng</a:t>
            </a:r>
            <a:endParaRPr sz="2400" b="1">
              <a:latin typeface="Chivo" panose="020B0604020202020204" charset="0"/>
              <a:ea typeface="Chivo" panose="020B0604020202020204" charset="0"/>
              <a:cs typeface="Chiv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84505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!!Anh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62202E1-3E09-87C5-5A03-3788AAF17D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480" y="773430"/>
            <a:ext cx="6817360" cy="3860800"/>
          </a:xfrm>
          <a:prstGeom prst="rect">
            <a:avLst/>
          </a:prstGeom>
        </p:spPr>
      </p:pic>
      <p:sp>
        <p:nvSpPr>
          <p:cNvPr id="5" name="!!TieuDe">
            <a:extLst>
              <a:ext uri="{FF2B5EF4-FFF2-40B4-BE49-F238E27FC236}">
                <a16:creationId xmlns:a16="http://schemas.microsoft.com/office/drawing/2014/main" id="{4085289E-0458-F610-DB29-D15565B92E2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71601" y="146188"/>
            <a:ext cx="6286500" cy="72616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latin typeface="Chivo" panose="020B0604020202020204" charset="0"/>
                <a:ea typeface="Chivo" panose="020B0604020202020204" charset="0"/>
                <a:cs typeface="Chivo" panose="020B0604020202020204" charset="0"/>
              </a:rPr>
              <a:t>Giao diện form đặt trước </a:t>
            </a:r>
            <a:endParaRPr sz="2400" b="1">
              <a:latin typeface="Chivo" panose="020B0604020202020204" charset="0"/>
              <a:ea typeface="Chivo" panose="020B0604020202020204" charset="0"/>
              <a:cs typeface="Chiv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61961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!!Anh">
            <a:extLst>
              <a:ext uri="{FF2B5EF4-FFF2-40B4-BE49-F238E27FC236}">
                <a16:creationId xmlns:a16="http://schemas.microsoft.com/office/drawing/2014/main" id="{1B808E6A-EF44-D4AA-BF62-6CC5709C43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8979" y="811838"/>
            <a:ext cx="6686042" cy="3948450"/>
          </a:xfrm>
          <a:prstGeom prst="rect">
            <a:avLst/>
          </a:prstGeom>
        </p:spPr>
      </p:pic>
      <p:sp>
        <p:nvSpPr>
          <p:cNvPr id="2" name="!!TieuDe">
            <a:extLst>
              <a:ext uri="{FF2B5EF4-FFF2-40B4-BE49-F238E27FC236}">
                <a16:creationId xmlns:a16="http://schemas.microsoft.com/office/drawing/2014/main" id="{1B61FE53-BAF0-BB96-8804-01FBCEB204CF}"/>
              </a:ext>
            </a:extLst>
          </p:cNvPr>
          <p:cNvSpPr txBox="1">
            <a:spLocks noGrp="1"/>
          </p:cNvSpPr>
          <p:nvPr/>
        </p:nvSpPr>
        <p:spPr>
          <a:xfrm>
            <a:off x="842927" y="294747"/>
            <a:ext cx="7458145" cy="626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latin typeface="Chivo" panose="020B0604020202020204" charset="0"/>
                <a:ea typeface="Chivo" panose="020B0604020202020204" charset="0"/>
                <a:cs typeface="Chivo" panose="020B0604020202020204" charset="0"/>
              </a:rPr>
              <a:t>Function fnTaoMaKhachHang:</a:t>
            </a:r>
            <a:endParaRPr sz="1800" b="1">
              <a:latin typeface="Chivo" panose="020B0604020202020204" charset="0"/>
              <a:ea typeface="Chivo" panose="020B0604020202020204" charset="0"/>
              <a:cs typeface="Chiv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96558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!!Anh">
            <a:extLst>
              <a:ext uri="{FF2B5EF4-FFF2-40B4-BE49-F238E27FC236}">
                <a16:creationId xmlns:a16="http://schemas.microsoft.com/office/drawing/2014/main" id="{CBAF293D-0D9D-391A-1306-58AD88AD36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6949" y="783844"/>
            <a:ext cx="5278165" cy="3928174"/>
          </a:xfrm>
          <a:prstGeom prst="rect">
            <a:avLst/>
          </a:prstGeom>
        </p:spPr>
      </p:pic>
      <p:sp>
        <p:nvSpPr>
          <p:cNvPr id="2" name="!!TieuDe">
            <a:extLst>
              <a:ext uri="{FF2B5EF4-FFF2-40B4-BE49-F238E27FC236}">
                <a16:creationId xmlns:a16="http://schemas.microsoft.com/office/drawing/2014/main" id="{212FC896-87A7-2D79-AD9A-151BE2ACBDD7}"/>
              </a:ext>
            </a:extLst>
          </p:cNvPr>
          <p:cNvSpPr txBox="1">
            <a:spLocks noGrp="1"/>
          </p:cNvSpPr>
          <p:nvPr/>
        </p:nvSpPr>
        <p:spPr>
          <a:xfrm>
            <a:off x="766958" y="287603"/>
            <a:ext cx="7458145" cy="626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latin typeface="Chivo" panose="020B0604020202020204" charset="0"/>
                <a:ea typeface="Chivo" panose="020B0604020202020204" charset="0"/>
                <a:cs typeface="Chivo" panose="020B0604020202020204" charset="0"/>
              </a:rPr>
              <a:t>Stored procedure spInsertKhachHangDatTruoc:</a:t>
            </a:r>
            <a:endParaRPr sz="1800" b="1">
              <a:latin typeface="Chivo" panose="020B0604020202020204" charset="0"/>
              <a:ea typeface="Chivo" panose="020B0604020202020204" charset="0"/>
              <a:cs typeface="Chiv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4875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!!Anh">
            <a:extLst>
              <a:ext uri="{FF2B5EF4-FFF2-40B4-BE49-F238E27FC236}">
                <a16:creationId xmlns:a16="http://schemas.microsoft.com/office/drawing/2014/main" id="{EB69BFC5-0DE7-3192-0DBD-7AFC098C7C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111" y="988590"/>
            <a:ext cx="7732802" cy="3707235"/>
          </a:xfrm>
          <a:prstGeom prst="rect">
            <a:avLst/>
          </a:prstGeom>
        </p:spPr>
      </p:pic>
      <p:sp>
        <p:nvSpPr>
          <p:cNvPr id="2" name="!!TieuDe">
            <a:extLst>
              <a:ext uri="{FF2B5EF4-FFF2-40B4-BE49-F238E27FC236}">
                <a16:creationId xmlns:a16="http://schemas.microsoft.com/office/drawing/2014/main" id="{84A3114D-EE65-79E4-D416-C52916A4DA18}"/>
              </a:ext>
            </a:extLst>
          </p:cNvPr>
          <p:cNvSpPr txBox="1">
            <a:spLocks noGrp="1"/>
          </p:cNvSpPr>
          <p:nvPr/>
        </p:nvSpPr>
        <p:spPr>
          <a:xfrm>
            <a:off x="656440" y="447675"/>
            <a:ext cx="7458145" cy="626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latin typeface="Chivo" panose="020B0604020202020204" charset="0"/>
                <a:ea typeface="Chivo" panose="020B0604020202020204" charset="0"/>
                <a:cs typeface="Chivo" panose="020B0604020202020204" charset="0"/>
              </a:rPr>
              <a:t>Stored procedure spTaoDatTruoc:</a:t>
            </a:r>
            <a:endParaRPr sz="1800" b="1">
              <a:latin typeface="Chivo" panose="020B0604020202020204" charset="0"/>
              <a:ea typeface="Chivo" panose="020B0604020202020204" charset="0"/>
              <a:cs typeface="Chivo" panose="020B0604020202020204" charset="0"/>
            </a:endParaRPr>
          </a:p>
        </p:txBody>
      </p:sp>
      <p:grpSp>
        <p:nvGrpSpPr>
          <p:cNvPr id="4" name="Google Shape;2541;p61">
            <a:extLst>
              <a:ext uri="{FF2B5EF4-FFF2-40B4-BE49-F238E27FC236}">
                <a16:creationId xmlns:a16="http://schemas.microsoft.com/office/drawing/2014/main" id="{9F48F056-D43E-08C8-D483-8802AF8D4797}"/>
              </a:ext>
            </a:extLst>
          </p:cNvPr>
          <p:cNvGrpSpPr/>
          <p:nvPr/>
        </p:nvGrpSpPr>
        <p:grpSpPr>
          <a:xfrm rot="10638947">
            <a:off x="15223706" y="-4859007"/>
            <a:ext cx="2329612" cy="2330262"/>
            <a:chOff x="5663256" y="382498"/>
            <a:chExt cx="4377281" cy="4378505"/>
          </a:xfrm>
        </p:grpSpPr>
        <p:sp>
          <p:nvSpPr>
            <p:cNvPr id="5" name="Google Shape;2542;p61">
              <a:extLst>
                <a:ext uri="{FF2B5EF4-FFF2-40B4-BE49-F238E27FC236}">
                  <a16:creationId xmlns:a16="http://schemas.microsoft.com/office/drawing/2014/main" id="{E2F5EF56-F241-6372-0A68-90CDD6ED7407}"/>
                </a:ext>
              </a:extLst>
            </p:cNvPr>
            <p:cNvSpPr/>
            <p:nvPr/>
          </p:nvSpPr>
          <p:spPr>
            <a:xfrm>
              <a:off x="5712784" y="434994"/>
              <a:ext cx="4278224" cy="4273512"/>
            </a:xfrm>
            <a:custGeom>
              <a:avLst/>
              <a:gdLst/>
              <a:ahLst/>
              <a:cxnLst/>
              <a:rect l="l" t="t" r="r" b="b"/>
              <a:pathLst>
                <a:path w="115316" h="115189" extrusionOk="0">
                  <a:moveTo>
                    <a:pt x="57610" y="0"/>
                  </a:moveTo>
                  <a:cubicBezTo>
                    <a:pt x="27890" y="0"/>
                    <a:pt x="2831" y="22759"/>
                    <a:pt x="234" y="52690"/>
                  </a:cubicBezTo>
                  <a:cubicBezTo>
                    <a:pt x="67" y="54258"/>
                    <a:pt x="0" y="55892"/>
                    <a:pt x="0" y="57527"/>
                  </a:cubicBezTo>
                  <a:cubicBezTo>
                    <a:pt x="0" y="75740"/>
                    <a:pt x="8606" y="92885"/>
                    <a:pt x="23217" y="103760"/>
                  </a:cubicBezTo>
                  <a:cubicBezTo>
                    <a:pt x="33358" y="111327"/>
                    <a:pt x="45475" y="115189"/>
                    <a:pt x="57667" y="115189"/>
                  </a:cubicBezTo>
                  <a:cubicBezTo>
                    <a:pt x="66488" y="115189"/>
                    <a:pt x="75348" y="113167"/>
                    <a:pt x="83527" y="109064"/>
                  </a:cubicBezTo>
                  <a:cubicBezTo>
                    <a:pt x="103007" y="99257"/>
                    <a:pt x="115316" y="79342"/>
                    <a:pt x="115316" y="57527"/>
                  </a:cubicBezTo>
                  <a:cubicBezTo>
                    <a:pt x="115216" y="26705"/>
                    <a:pt x="90898" y="1353"/>
                    <a:pt x="60076" y="52"/>
                  </a:cubicBezTo>
                  <a:cubicBezTo>
                    <a:pt x="59251" y="17"/>
                    <a:pt x="58428" y="0"/>
                    <a:pt x="576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dist="133350" dir="10800000" algn="bl" rotWithShape="0">
                <a:schemeClr val="lt2">
                  <a:alpha val="1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2543;p61">
              <a:extLst>
                <a:ext uri="{FF2B5EF4-FFF2-40B4-BE49-F238E27FC236}">
                  <a16:creationId xmlns:a16="http://schemas.microsoft.com/office/drawing/2014/main" id="{2789ACAE-7DA0-4C23-85BC-F2485C017457}"/>
                </a:ext>
              </a:extLst>
            </p:cNvPr>
            <p:cNvSpPr/>
            <p:nvPr/>
          </p:nvSpPr>
          <p:spPr>
            <a:xfrm>
              <a:off x="6032839" y="761014"/>
              <a:ext cx="3638114" cy="3621471"/>
            </a:xfrm>
            <a:custGeom>
              <a:avLst/>
              <a:gdLst/>
              <a:ahLst/>
              <a:cxnLst/>
              <a:rect l="l" t="t" r="r" b="b"/>
              <a:pathLst>
                <a:path w="92467" h="92044" extrusionOk="0">
                  <a:moveTo>
                    <a:pt x="46151" y="0"/>
                  </a:moveTo>
                  <a:cubicBezTo>
                    <a:pt x="22276" y="0"/>
                    <a:pt x="2179" y="18330"/>
                    <a:pt x="168" y="42341"/>
                  </a:cubicBezTo>
                  <a:cubicBezTo>
                    <a:pt x="34" y="43642"/>
                    <a:pt x="1" y="44943"/>
                    <a:pt x="1" y="46244"/>
                  </a:cubicBezTo>
                  <a:cubicBezTo>
                    <a:pt x="234" y="71595"/>
                    <a:pt x="20849" y="92043"/>
                    <a:pt x="46234" y="92043"/>
                  </a:cubicBezTo>
                  <a:cubicBezTo>
                    <a:pt x="71585" y="92043"/>
                    <a:pt x="92200" y="71595"/>
                    <a:pt x="92467" y="46244"/>
                  </a:cubicBezTo>
                  <a:cubicBezTo>
                    <a:pt x="92467" y="21459"/>
                    <a:pt x="72919" y="1078"/>
                    <a:pt x="48168" y="44"/>
                  </a:cubicBezTo>
                  <a:cubicBezTo>
                    <a:pt x="47493" y="15"/>
                    <a:pt x="46820" y="0"/>
                    <a:pt x="461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2544;p61">
              <a:extLst>
                <a:ext uri="{FF2B5EF4-FFF2-40B4-BE49-F238E27FC236}">
                  <a16:creationId xmlns:a16="http://schemas.microsoft.com/office/drawing/2014/main" id="{2FE6005A-2970-3A0E-484E-44A9AA3D9960}"/>
                </a:ext>
              </a:extLst>
            </p:cNvPr>
            <p:cNvSpPr/>
            <p:nvPr/>
          </p:nvSpPr>
          <p:spPr>
            <a:xfrm>
              <a:off x="5663256" y="382498"/>
              <a:ext cx="4377281" cy="4378505"/>
            </a:xfrm>
            <a:custGeom>
              <a:avLst/>
              <a:gdLst/>
              <a:ahLst/>
              <a:cxnLst/>
              <a:rect l="l" t="t" r="r" b="b"/>
              <a:pathLst>
                <a:path w="117986" h="118019" fill="none" extrusionOk="0">
                  <a:moveTo>
                    <a:pt x="97004" y="21016"/>
                  </a:moveTo>
                  <a:cubicBezTo>
                    <a:pt x="117985" y="41998"/>
                    <a:pt x="117985" y="76022"/>
                    <a:pt x="97004" y="97004"/>
                  </a:cubicBezTo>
                  <a:cubicBezTo>
                    <a:pt x="76022" y="118019"/>
                    <a:pt x="41964" y="118019"/>
                    <a:pt x="20983" y="97004"/>
                  </a:cubicBezTo>
                  <a:cubicBezTo>
                    <a:pt x="1" y="76022"/>
                    <a:pt x="1" y="41998"/>
                    <a:pt x="20983" y="21016"/>
                  </a:cubicBezTo>
                  <a:cubicBezTo>
                    <a:pt x="41964" y="1"/>
                    <a:pt x="76022" y="1"/>
                    <a:pt x="97004" y="21016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lt2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545;p61">
              <a:extLst>
                <a:ext uri="{FF2B5EF4-FFF2-40B4-BE49-F238E27FC236}">
                  <a16:creationId xmlns:a16="http://schemas.microsoft.com/office/drawing/2014/main" id="{1A872701-0A82-F407-3B2D-5ABA62FA23BA}"/>
                </a:ext>
              </a:extLst>
            </p:cNvPr>
            <p:cNvSpPr/>
            <p:nvPr/>
          </p:nvSpPr>
          <p:spPr>
            <a:xfrm>
              <a:off x="6355111" y="1122222"/>
              <a:ext cx="2993571" cy="2899056"/>
            </a:xfrm>
            <a:custGeom>
              <a:avLst/>
              <a:gdLst/>
              <a:ahLst/>
              <a:cxnLst/>
              <a:rect l="l" t="t" r="r" b="b"/>
              <a:pathLst>
                <a:path w="70251" h="68033" extrusionOk="0">
                  <a:moveTo>
                    <a:pt x="35130" y="0"/>
                  </a:moveTo>
                  <a:cubicBezTo>
                    <a:pt x="32115" y="0"/>
                    <a:pt x="29105" y="1126"/>
                    <a:pt x="26786" y="3378"/>
                  </a:cubicBezTo>
                  <a:lnTo>
                    <a:pt x="23684" y="6347"/>
                  </a:lnTo>
                  <a:lnTo>
                    <a:pt x="19381" y="6413"/>
                  </a:lnTo>
                  <a:cubicBezTo>
                    <a:pt x="12910" y="6547"/>
                    <a:pt x="7673" y="11784"/>
                    <a:pt x="7539" y="18255"/>
                  </a:cubicBezTo>
                  <a:lnTo>
                    <a:pt x="7472" y="22558"/>
                  </a:lnTo>
                  <a:lnTo>
                    <a:pt x="4504" y="25661"/>
                  </a:lnTo>
                  <a:cubicBezTo>
                    <a:pt x="0" y="30331"/>
                    <a:pt x="0" y="37702"/>
                    <a:pt x="4504" y="42372"/>
                  </a:cubicBezTo>
                  <a:lnTo>
                    <a:pt x="7472" y="45475"/>
                  </a:lnTo>
                  <a:lnTo>
                    <a:pt x="7539" y="49778"/>
                  </a:lnTo>
                  <a:cubicBezTo>
                    <a:pt x="7673" y="56249"/>
                    <a:pt x="12876" y="61486"/>
                    <a:pt x="19381" y="61586"/>
                  </a:cubicBezTo>
                  <a:lnTo>
                    <a:pt x="23684" y="61686"/>
                  </a:lnTo>
                  <a:lnTo>
                    <a:pt x="26753" y="64655"/>
                  </a:lnTo>
                  <a:cubicBezTo>
                    <a:pt x="29088" y="66907"/>
                    <a:pt x="32107" y="68033"/>
                    <a:pt x="35125" y="68033"/>
                  </a:cubicBezTo>
                  <a:cubicBezTo>
                    <a:pt x="38144" y="68033"/>
                    <a:pt x="41163" y="66907"/>
                    <a:pt x="43498" y="64655"/>
                  </a:cubicBezTo>
                  <a:lnTo>
                    <a:pt x="46567" y="61686"/>
                  </a:lnTo>
                  <a:lnTo>
                    <a:pt x="50870" y="61586"/>
                  </a:lnTo>
                  <a:cubicBezTo>
                    <a:pt x="57375" y="61486"/>
                    <a:pt x="62578" y="56249"/>
                    <a:pt x="62712" y="49778"/>
                  </a:cubicBezTo>
                  <a:lnTo>
                    <a:pt x="62779" y="45475"/>
                  </a:lnTo>
                  <a:lnTo>
                    <a:pt x="65781" y="42372"/>
                  </a:lnTo>
                  <a:cubicBezTo>
                    <a:pt x="70251" y="37702"/>
                    <a:pt x="70251" y="30331"/>
                    <a:pt x="65781" y="25661"/>
                  </a:cubicBezTo>
                  <a:lnTo>
                    <a:pt x="62779" y="22592"/>
                  </a:lnTo>
                  <a:lnTo>
                    <a:pt x="62712" y="18289"/>
                  </a:lnTo>
                  <a:cubicBezTo>
                    <a:pt x="62612" y="11784"/>
                    <a:pt x="57375" y="6547"/>
                    <a:pt x="50903" y="6413"/>
                  </a:cubicBezTo>
                  <a:lnTo>
                    <a:pt x="46600" y="6347"/>
                  </a:lnTo>
                  <a:lnTo>
                    <a:pt x="43498" y="3378"/>
                  </a:lnTo>
                  <a:cubicBezTo>
                    <a:pt x="41163" y="1126"/>
                    <a:pt x="38144" y="0"/>
                    <a:pt x="351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" name="Google Shape;2546;p61">
              <a:extLst>
                <a:ext uri="{FF2B5EF4-FFF2-40B4-BE49-F238E27FC236}">
                  <a16:creationId xmlns:a16="http://schemas.microsoft.com/office/drawing/2014/main" id="{0A9755F8-701E-B2DB-3A0B-FA0CDBF917C7}"/>
                </a:ext>
              </a:extLst>
            </p:cNvPr>
            <p:cNvGrpSpPr/>
            <p:nvPr/>
          </p:nvGrpSpPr>
          <p:grpSpPr>
            <a:xfrm rot="1800007">
              <a:off x="6724289" y="886680"/>
              <a:ext cx="2255185" cy="3370134"/>
              <a:chOff x="2679575" y="2500575"/>
              <a:chExt cx="1347675" cy="2013950"/>
            </a:xfrm>
          </p:grpSpPr>
          <p:sp>
            <p:nvSpPr>
              <p:cNvPr id="10" name="Google Shape;2547;p61">
                <a:extLst>
                  <a:ext uri="{FF2B5EF4-FFF2-40B4-BE49-F238E27FC236}">
                    <a16:creationId xmlns:a16="http://schemas.microsoft.com/office/drawing/2014/main" id="{4B3E3D74-CE4B-955F-3A06-F286CB366B7B}"/>
                  </a:ext>
                </a:extLst>
              </p:cNvPr>
              <p:cNvSpPr/>
              <p:nvPr/>
            </p:nvSpPr>
            <p:spPr>
              <a:xfrm>
                <a:off x="2796325" y="3169375"/>
                <a:ext cx="100950" cy="809775"/>
              </a:xfrm>
              <a:custGeom>
                <a:avLst/>
                <a:gdLst/>
                <a:ahLst/>
                <a:cxnLst/>
                <a:rect l="l" t="t" r="r" b="b"/>
                <a:pathLst>
                  <a:path w="4038" h="32391" extrusionOk="0">
                    <a:moveTo>
                      <a:pt x="2269" y="1"/>
                    </a:moveTo>
                    <a:lnTo>
                      <a:pt x="1" y="32257"/>
                    </a:lnTo>
                    <a:lnTo>
                      <a:pt x="1802" y="32390"/>
                    </a:lnTo>
                    <a:lnTo>
                      <a:pt x="4037" y="134"/>
                    </a:lnTo>
                    <a:lnTo>
                      <a:pt x="2269" y="1"/>
                    </a:lnTo>
                    <a:close/>
                  </a:path>
                </a:pathLst>
              </a:custGeom>
              <a:solidFill>
                <a:srgbClr val="99CAA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2548;p61">
                <a:extLst>
                  <a:ext uri="{FF2B5EF4-FFF2-40B4-BE49-F238E27FC236}">
                    <a16:creationId xmlns:a16="http://schemas.microsoft.com/office/drawing/2014/main" id="{776CF2D7-998A-C3BC-5407-8739418AF682}"/>
                  </a:ext>
                </a:extLst>
              </p:cNvPr>
              <p:cNvSpPr/>
              <p:nvPr/>
            </p:nvSpPr>
            <p:spPr>
              <a:xfrm>
                <a:off x="2700425" y="3161050"/>
                <a:ext cx="98425" cy="808100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2324" extrusionOk="0">
                    <a:moveTo>
                      <a:pt x="2169" y="0"/>
                    </a:moveTo>
                    <a:lnTo>
                      <a:pt x="1" y="32190"/>
                    </a:lnTo>
                    <a:lnTo>
                      <a:pt x="1802" y="32323"/>
                    </a:lnTo>
                    <a:lnTo>
                      <a:pt x="3937" y="133"/>
                    </a:lnTo>
                    <a:lnTo>
                      <a:pt x="2169" y="0"/>
                    </a:lnTo>
                    <a:close/>
                  </a:path>
                </a:pathLst>
              </a:custGeom>
              <a:solidFill>
                <a:srgbClr val="99CAA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2549;p61">
                <a:extLst>
                  <a:ext uri="{FF2B5EF4-FFF2-40B4-BE49-F238E27FC236}">
                    <a16:creationId xmlns:a16="http://schemas.microsoft.com/office/drawing/2014/main" id="{7C26ABFD-7611-4D1E-8EBE-B1B9F1F253AD}"/>
                  </a:ext>
                </a:extLst>
              </p:cNvPr>
              <p:cNvSpPr/>
              <p:nvPr/>
            </p:nvSpPr>
            <p:spPr>
              <a:xfrm>
                <a:off x="2679575" y="3492100"/>
                <a:ext cx="215200" cy="402200"/>
              </a:xfrm>
              <a:custGeom>
                <a:avLst/>
                <a:gdLst/>
                <a:ahLst/>
                <a:cxnLst/>
                <a:rect l="l" t="t" r="r" b="b"/>
                <a:pathLst>
                  <a:path w="8608" h="16088" extrusionOk="0">
                    <a:moveTo>
                      <a:pt x="735" y="1"/>
                    </a:moveTo>
                    <a:lnTo>
                      <a:pt x="601" y="2903"/>
                    </a:lnTo>
                    <a:cubicBezTo>
                      <a:pt x="3437" y="3036"/>
                      <a:pt x="5605" y="5438"/>
                      <a:pt x="5505" y="8273"/>
                    </a:cubicBezTo>
                    <a:cubicBezTo>
                      <a:pt x="5375" y="11027"/>
                      <a:pt x="3075" y="13183"/>
                      <a:pt x="376" y="13183"/>
                    </a:cubicBezTo>
                    <a:cubicBezTo>
                      <a:pt x="296" y="13183"/>
                      <a:pt x="215" y="13181"/>
                      <a:pt x="134" y="13177"/>
                    </a:cubicBezTo>
                    <a:lnTo>
                      <a:pt x="1" y="16079"/>
                    </a:lnTo>
                    <a:cubicBezTo>
                      <a:pt x="124" y="16085"/>
                      <a:pt x="247" y="16087"/>
                      <a:pt x="369" y="16087"/>
                    </a:cubicBezTo>
                    <a:cubicBezTo>
                      <a:pt x="4644" y="16087"/>
                      <a:pt x="8212" y="12720"/>
                      <a:pt x="8407" y="8407"/>
                    </a:cubicBezTo>
                    <a:cubicBezTo>
                      <a:pt x="8607" y="3970"/>
                      <a:pt x="5171" y="201"/>
                      <a:pt x="735" y="1"/>
                    </a:cubicBezTo>
                    <a:close/>
                  </a:path>
                </a:pathLst>
              </a:custGeom>
              <a:solidFill>
                <a:srgbClr val="F3DA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2550;p61">
                <a:extLst>
                  <a:ext uri="{FF2B5EF4-FFF2-40B4-BE49-F238E27FC236}">
                    <a16:creationId xmlns:a16="http://schemas.microsoft.com/office/drawing/2014/main" id="{FB5474D4-CA5A-46DD-8343-12D36858597F}"/>
                  </a:ext>
                </a:extLst>
              </p:cNvPr>
              <p:cNvSpPr/>
              <p:nvPr/>
            </p:nvSpPr>
            <p:spPr>
              <a:xfrm>
                <a:off x="2679575" y="3698925"/>
                <a:ext cx="210175" cy="195375"/>
              </a:xfrm>
              <a:custGeom>
                <a:avLst/>
                <a:gdLst/>
                <a:ahLst/>
                <a:cxnLst/>
                <a:rect l="l" t="t" r="r" b="b"/>
                <a:pathLst>
                  <a:path w="8407" h="7815" extrusionOk="0">
                    <a:moveTo>
                      <a:pt x="5471" y="0"/>
                    </a:moveTo>
                    <a:cubicBezTo>
                      <a:pt x="5341" y="2773"/>
                      <a:pt x="3042" y="4907"/>
                      <a:pt x="321" y="4907"/>
                    </a:cubicBezTo>
                    <a:cubicBezTo>
                      <a:pt x="259" y="4907"/>
                      <a:pt x="197" y="4906"/>
                      <a:pt x="134" y="4904"/>
                    </a:cubicBezTo>
                    <a:lnTo>
                      <a:pt x="1" y="7806"/>
                    </a:lnTo>
                    <a:cubicBezTo>
                      <a:pt x="123" y="7812"/>
                      <a:pt x="245" y="7814"/>
                      <a:pt x="367" y="7814"/>
                    </a:cubicBezTo>
                    <a:cubicBezTo>
                      <a:pt x="4611" y="7814"/>
                      <a:pt x="8180" y="4447"/>
                      <a:pt x="8407" y="134"/>
                    </a:cubicBezTo>
                    <a:lnTo>
                      <a:pt x="5471" y="0"/>
                    </a:lnTo>
                    <a:close/>
                  </a:path>
                </a:pathLst>
              </a:custGeom>
              <a:solidFill>
                <a:srgbClr val="EBB0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2551;p61">
                <a:extLst>
                  <a:ext uri="{FF2B5EF4-FFF2-40B4-BE49-F238E27FC236}">
                    <a16:creationId xmlns:a16="http://schemas.microsoft.com/office/drawing/2014/main" id="{644E3F75-502F-2BC4-A74E-7074FF6EE80D}"/>
                  </a:ext>
                </a:extLst>
              </p:cNvPr>
              <p:cNvSpPr/>
              <p:nvPr/>
            </p:nvSpPr>
            <p:spPr>
              <a:xfrm>
                <a:off x="3034000" y="2655675"/>
                <a:ext cx="617125" cy="1189200"/>
              </a:xfrm>
              <a:custGeom>
                <a:avLst/>
                <a:gdLst/>
                <a:ahLst/>
                <a:cxnLst/>
                <a:rect l="l" t="t" r="r" b="b"/>
                <a:pathLst>
                  <a:path w="24685" h="47568" extrusionOk="0">
                    <a:moveTo>
                      <a:pt x="3036" y="1"/>
                    </a:moveTo>
                    <a:cubicBezTo>
                      <a:pt x="1335" y="1"/>
                      <a:pt x="1" y="1368"/>
                      <a:pt x="1" y="3036"/>
                    </a:cubicBezTo>
                    <a:lnTo>
                      <a:pt x="1" y="44532"/>
                    </a:lnTo>
                    <a:cubicBezTo>
                      <a:pt x="1" y="46200"/>
                      <a:pt x="1335" y="47568"/>
                      <a:pt x="3036" y="47568"/>
                    </a:cubicBezTo>
                    <a:lnTo>
                      <a:pt x="21649" y="47568"/>
                    </a:lnTo>
                    <a:cubicBezTo>
                      <a:pt x="23317" y="47568"/>
                      <a:pt x="24685" y="46200"/>
                      <a:pt x="24685" y="44532"/>
                    </a:cubicBezTo>
                    <a:lnTo>
                      <a:pt x="24685" y="3036"/>
                    </a:lnTo>
                    <a:cubicBezTo>
                      <a:pt x="24685" y="1368"/>
                      <a:pt x="23317" y="1"/>
                      <a:pt x="2164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2552;p61">
                <a:extLst>
                  <a:ext uri="{FF2B5EF4-FFF2-40B4-BE49-F238E27FC236}">
                    <a16:creationId xmlns:a16="http://schemas.microsoft.com/office/drawing/2014/main" id="{E8625614-237A-699F-A9A5-06ED121285A3}"/>
                  </a:ext>
                </a:extLst>
              </p:cNvPr>
              <p:cNvSpPr/>
              <p:nvPr/>
            </p:nvSpPr>
            <p:spPr>
              <a:xfrm>
                <a:off x="3463475" y="2500575"/>
                <a:ext cx="72575" cy="807250"/>
              </a:xfrm>
              <a:custGeom>
                <a:avLst/>
                <a:gdLst/>
                <a:ahLst/>
                <a:cxnLst/>
                <a:rect l="l" t="t" r="r" b="b"/>
                <a:pathLst>
                  <a:path w="2903" h="32290" extrusionOk="0">
                    <a:moveTo>
                      <a:pt x="1802" y="0"/>
                    </a:moveTo>
                    <a:lnTo>
                      <a:pt x="1" y="67"/>
                    </a:lnTo>
                    <a:lnTo>
                      <a:pt x="1135" y="32290"/>
                    </a:lnTo>
                    <a:lnTo>
                      <a:pt x="2903" y="32223"/>
                    </a:lnTo>
                    <a:lnTo>
                      <a:pt x="1802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2553;p61">
                <a:extLst>
                  <a:ext uri="{FF2B5EF4-FFF2-40B4-BE49-F238E27FC236}">
                    <a16:creationId xmlns:a16="http://schemas.microsoft.com/office/drawing/2014/main" id="{63689A9E-634A-8C93-D02D-85DEAC9165CC}"/>
                  </a:ext>
                </a:extLst>
              </p:cNvPr>
              <p:cNvSpPr/>
              <p:nvPr/>
            </p:nvSpPr>
            <p:spPr>
              <a:xfrm>
                <a:off x="3484325" y="2512250"/>
                <a:ext cx="68400" cy="808100"/>
              </a:xfrm>
              <a:custGeom>
                <a:avLst/>
                <a:gdLst/>
                <a:ahLst/>
                <a:cxnLst/>
                <a:rect l="l" t="t" r="r" b="b"/>
                <a:pathLst>
                  <a:path w="2736" h="32324" extrusionOk="0">
                    <a:moveTo>
                      <a:pt x="1768" y="0"/>
                    </a:moveTo>
                    <a:lnTo>
                      <a:pt x="1" y="67"/>
                    </a:lnTo>
                    <a:lnTo>
                      <a:pt x="968" y="32323"/>
                    </a:lnTo>
                    <a:lnTo>
                      <a:pt x="2736" y="32257"/>
                    </a:lnTo>
                    <a:lnTo>
                      <a:pt x="176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2554;p61">
                <a:extLst>
                  <a:ext uri="{FF2B5EF4-FFF2-40B4-BE49-F238E27FC236}">
                    <a16:creationId xmlns:a16="http://schemas.microsoft.com/office/drawing/2014/main" id="{7F338D5A-FE79-5C3F-4F8C-1798438912D6}"/>
                  </a:ext>
                </a:extLst>
              </p:cNvPr>
              <p:cNvSpPr/>
              <p:nvPr/>
            </p:nvSpPr>
            <p:spPr>
              <a:xfrm>
                <a:off x="3349225" y="2516400"/>
                <a:ext cx="68400" cy="808125"/>
              </a:xfrm>
              <a:custGeom>
                <a:avLst/>
                <a:gdLst/>
                <a:ahLst/>
                <a:cxnLst/>
                <a:rect l="l" t="t" r="r" b="b"/>
                <a:pathLst>
                  <a:path w="2736" h="32325" extrusionOk="0">
                    <a:moveTo>
                      <a:pt x="1769" y="1"/>
                    </a:moveTo>
                    <a:lnTo>
                      <a:pt x="1" y="68"/>
                    </a:lnTo>
                    <a:lnTo>
                      <a:pt x="968" y="32324"/>
                    </a:lnTo>
                    <a:lnTo>
                      <a:pt x="2736" y="32257"/>
                    </a:lnTo>
                    <a:lnTo>
                      <a:pt x="1769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2555;p61">
                <a:extLst>
                  <a:ext uri="{FF2B5EF4-FFF2-40B4-BE49-F238E27FC236}">
                    <a16:creationId xmlns:a16="http://schemas.microsoft.com/office/drawing/2014/main" id="{46FA703C-8227-2E60-FA3E-B76A1B5AE270}"/>
                  </a:ext>
                </a:extLst>
              </p:cNvPr>
              <p:cNvSpPr/>
              <p:nvPr/>
            </p:nvSpPr>
            <p:spPr>
              <a:xfrm>
                <a:off x="3389250" y="2503075"/>
                <a:ext cx="72575" cy="807250"/>
              </a:xfrm>
              <a:custGeom>
                <a:avLst/>
                <a:gdLst/>
                <a:ahLst/>
                <a:cxnLst/>
                <a:rect l="l" t="t" r="r" b="b"/>
                <a:pathLst>
                  <a:path w="2903" h="32290" extrusionOk="0">
                    <a:moveTo>
                      <a:pt x="1769" y="0"/>
                    </a:moveTo>
                    <a:lnTo>
                      <a:pt x="1" y="67"/>
                    </a:lnTo>
                    <a:lnTo>
                      <a:pt x="1102" y="32290"/>
                    </a:lnTo>
                    <a:lnTo>
                      <a:pt x="2903" y="32257"/>
                    </a:lnTo>
                    <a:lnTo>
                      <a:pt x="176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2556;p61">
                <a:extLst>
                  <a:ext uri="{FF2B5EF4-FFF2-40B4-BE49-F238E27FC236}">
                    <a16:creationId xmlns:a16="http://schemas.microsoft.com/office/drawing/2014/main" id="{982A7C09-E2D7-795E-A525-49CF4D1A8A44}"/>
                  </a:ext>
                </a:extLst>
              </p:cNvPr>
              <p:cNvSpPr/>
              <p:nvPr/>
            </p:nvSpPr>
            <p:spPr>
              <a:xfrm>
                <a:off x="3226650" y="2508075"/>
                <a:ext cx="72575" cy="807275"/>
              </a:xfrm>
              <a:custGeom>
                <a:avLst/>
                <a:gdLst/>
                <a:ahLst/>
                <a:cxnLst/>
                <a:rect l="l" t="t" r="r" b="b"/>
                <a:pathLst>
                  <a:path w="2903" h="32291" extrusionOk="0">
                    <a:moveTo>
                      <a:pt x="1768" y="0"/>
                    </a:moveTo>
                    <a:lnTo>
                      <a:pt x="0" y="67"/>
                    </a:lnTo>
                    <a:lnTo>
                      <a:pt x="1101" y="32290"/>
                    </a:lnTo>
                    <a:lnTo>
                      <a:pt x="2902" y="32223"/>
                    </a:lnTo>
                    <a:lnTo>
                      <a:pt x="176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557;p61">
                <a:extLst>
                  <a:ext uri="{FF2B5EF4-FFF2-40B4-BE49-F238E27FC236}">
                    <a16:creationId xmlns:a16="http://schemas.microsoft.com/office/drawing/2014/main" id="{67919759-0C6F-2E21-FFE5-AADED75858F1}"/>
                  </a:ext>
                </a:extLst>
              </p:cNvPr>
              <p:cNvSpPr/>
              <p:nvPr/>
            </p:nvSpPr>
            <p:spPr>
              <a:xfrm>
                <a:off x="3256675" y="2507225"/>
                <a:ext cx="72575" cy="807275"/>
              </a:xfrm>
              <a:custGeom>
                <a:avLst/>
                <a:gdLst/>
                <a:ahLst/>
                <a:cxnLst/>
                <a:rect l="l" t="t" r="r" b="b"/>
                <a:pathLst>
                  <a:path w="2903" h="32291" extrusionOk="0">
                    <a:moveTo>
                      <a:pt x="1801" y="1"/>
                    </a:moveTo>
                    <a:lnTo>
                      <a:pt x="0" y="34"/>
                    </a:lnTo>
                    <a:lnTo>
                      <a:pt x="1134" y="32291"/>
                    </a:lnTo>
                    <a:lnTo>
                      <a:pt x="2902" y="32224"/>
                    </a:lnTo>
                    <a:lnTo>
                      <a:pt x="180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558;p61">
                <a:extLst>
                  <a:ext uri="{FF2B5EF4-FFF2-40B4-BE49-F238E27FC236}">
                    <a16:creationId xmlns:a16="http://schemas.microsoft.com/office/drawing/2014/main" id="{F73CBFA1-EF0A-7A66-1C6D-B485F4F7F3BF}"/>
                  </a:ext>
                </a:extLst>
              </p:cNvPr>
              <p:cNvSpPr/>
              <p:nvPr/>
            </p:nvSpPr>
            <p:spPr>
              <a:xfrm>
                <a:off x="3094050" y="2522250"/>
                <a:ext cx="69250" cy="807275"/>
              </a:xfrm>
              <a:custGeom>
                <a:avLst/>
                <a:gdLst/>
                <a:ahLst/>
                <a:cxnLst/>
                <a:rect l="l" t="t" r="r" b="b"/>
                <a:pathLst>
                  <a:path w="2770" h="32291" extrusionOk="0">
                    <a:moveTo>
                      <a:pt x="1802" y="0"/>
                    </a:moveTo>
                    <a:lnTo>
                      <a:pt x="0" y="34"/>
                    </a:lnTo>
                    <a:lnTo>
                      <a:pt x="968" y="32290"/>
                    </a:lnTo>
                    <a:lnTo>
                      <a:pt x="2769" y="32257"/>
                    </a:lnTo>
                    <a:lnTo>
                      <a:pt x="1802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559;p61">
                <a:extLst>
                  <a:ext uri="{FF2B5EF4-FFF2-40B4-BE49-F238E27FC236}">
                    <a16:creationId xmlns:a16="http://schemas.microsoft.com/office/drawing/2014/main" id="{4653EE83-D914-A1F6-322A-F7C49BD823DF}"/>
                  </a:ext>
                </a:extLst>
              </p:cNvPr>
              <p:cNvSpPr/>
              <p:nvPr/>
            </p:nvSpPr>
            <p:spPr>
              <a:xfrm>
                <a:off x="3124900" y="2521425"/>
                <a:ext cx="68400" cy="807250"/>
              </a:xfrm>
              <a:custGeom>
                <a:avLst/>
                <a:gdLst/>
                <a:ahLst/>
                <a:cxnLst/>
                <a:rect l="l" t="t" r="r" b="b"/>
                <a:pathLst>
                  <a:path w="2736" h="32290" extrusionOk="0">
                    <a:moveTo>
                      <a:pt x="1769" y="0"/>
                    </a:moveTo>
                    <a:lnTo>
                      <a:pt x="1" y="33"/>
                    </a:lnTo>
                    <a:lnTo>
                      <a:pt x="968" y="32290"/>
                    </a:lnTo>
                    <a:lnTo>
                      <a:pt x="2736" y="32256"/>
                    </a:lnTo>
                    <a:lnTo>
                      <a:pt x="176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2560;p61">
                <a:extLst>
                  <a:ext uri="{FF2B5EF4-FFF2-40B4-BE49-F238E27FC236}">
                    <a16:creationId xmlns:a16="http://schemas.microsoft.com/office/drawing/2014/main" id="{82C88710-204D-B430-AB58-9ABE39F9C0B2}"/>
                  </a:ext>
                </a:extLst>
              </p:cNvPr>
              <p:cNvSpPr/>
              <p:nvPr/>
            </p:nvSpPr>
            <p:spPr>
              <a:xfrm>
                <a:off x="3463475" y="3089325"/>
                <a:ext cx="72575" cy="807275"/>
              </a:xfrm>
              <a:custGeom>
                <a:avLst/>
                <a:gdLst/>
                <a:ahLst/>
                <a:cxnLst/>
                <a:rect l="l" t="t" r="r" b="b"/>
                <a:pathLst>
                  <a:path w="2903" h="32291" extrusionOk="0">
                    <a:moveTo>
                      <a:pt x="1802" y="0"/>
                    </a:moveTo>
                    <a:lnTo>
                      <a:pt x="1" y="67"/>
                    </a:lnTo>
                    <a:lnTo>
                      <a:pt x="1135" y="32290"/>
                    </a:lnTo>
                    <a:lnTo>
                      <a:pt x="2903" y="32223"/>
                    </a:lnTo>
                    <a:lnTo>
                      <a:pt x="1802" y="0"/>
                    </a:lnTo>
                    <a:close/>
                  </a:path>
                </a:pathLst>
              </a:custGeom>
              <a:solidFill>
                <a:srgbClr val="345B3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2561;p61">
                <a:extLst>
                  <a:ext uri="{FF2B5EF4-FFF2-40B4-BE49-F238E27FC236}">
                    <a16:creationId xmlns:a16="http://schemas.microsoft.com/office/drawing/2014/main" id="{AC996703-3D84-72A1-2145-F88365A3BC6A}"/>
                  </a:ext>
                </a:extLst>
              </p:cNvPr>
              <p:cNvSpPr/>
              <p:nvPr/>
            </p:nvSpPr>
            <p:spPr>
              <a:xfrm>
                <a:off x="3481000" y="3101000"/>
                <a:ext cx="69225" cy="808100"/>
              </a:xfrm>
              <a:custGeom>
                <a:avLst/>
                <a:gdLst/>
                <a:ahLst/>
                <a:cxnLst/>
                <a:rect l="l" t="t" r="r" b="b"/>
                <a:pathLst>
                  <a:path w="2769" h="32324" extrusionOk="0">
                    <a:moveTo>
                      <a:pt x="1801" y="0"/>
                    </a:moveTo>
                    <a:lnTo>
                      <a:pt x="0" y="67"/>
                    </a:lnTo>
                    <a:lnTo>
                      <a:pt x="967" y="32323"/>
                    </a:lnTo>
                    <a:lnTo>
                      <a:pt x="2769" y="32257"/>
                    </a:lnTo>
                    <a:lnTo>
                      <a:pt x="1801" y="0"/>
                    </a:lnTo>
                    <a:close/>
                  </a:path>
                </a:pathLst>
              </a:custGeom>
              <a:solidFill>
                <a:srgbClr val="5F8D6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562;p61">
                <a:extLst>
                  <a:ext uri="{FF2B5EF4-FFF2-40B4-BE49-F238E27FC236}">
                    <a16:creationId xmlns:a16="http://schemas.microsoft.com/office/drawing/2014/main" id="{1E63A4C8-123D-D460-7211-5371FFB3BC96}"/>
                  </a:ext>
                </a:extLst>
              </p:cNvPr>
              <p:cNvSpPr/>
              <p:nvPr/>
            </p:nvSpPr>
            <p:spPr>
              <a:xfrm>
                <a:off x="3496000" y="3171875"/>
                <a:ext cx="100925" cy="809775"/>
              </a:xfrm>
              <a:custGeom>
                <a:avLst/>
                <a:gdLst/>
                <a:ahLst/>
                <a:cxnLst/>
                <a:rect l="l" t="t" r="r" b="b"/>
                <a:pathLst>
                  <a:path w="4037" h="32391" extrusionOk="0">
                    <a:moveTo>
                      <a:pt x="2235" y="1"/>
                    </a:moveTo>
                    <a:lnTo>
                      <a:pt x="1" y="32257"/>
                    </a:lnTo>
                    <a:lnTo>
                      <a:pt x="1768" y="32391"/>
                    </a:lnTo>
                    <a:lnTo>
                      <a:pt x="4037" y="134"/>
                    </a:lnTo>
                    <a:lnTo>
                      <a:pt x="2235" y="1"/>
                    </a:lnTo>
                    <a:close/>
                  </a:path>
                </a:pathLst>
              </a:custGeom>
              <a:solidFill>
                <a:srgbClr val="99CAA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563;p61">
                <a:extLst>
                  <a:ext uri="{FF2B5EF4-FFF2-40B4-BE49-F238E27FC236}">
                    <a16:creationId xmlns:a16="http://schemas.microsoft.com/office/drawing/2014/main" id="{5506ACA9-7BAC-0ED3-73A6-B302C4DC5192}"/>
                  </a:ext>
                </a:extLst>
              </p:cNvPr>
              <p:cNvSpPr/>
              <p:nvPr/>
            </p:nvSpPr>
            <p:spPr>
              <a:xfrm>
                <a:off x="3226650" y="3096000"/>
                <a:ext cx="72575" cy="808100"/>
              </a:xfrm>
              <a:custGeom>
                <a:avLst/>
                <a:gdLst/>
                <a:ahLst/>
                <a:cxnLst/>
                <a:rect l="l" t="t" r="r" b="b"/>
                <a:pathLst>
                  <a:path w="2903" h="32324" extrusionOk="0">
                    <a:moveTo>
                      <a:pt x="1768" y="0"/>
                    </a:moveTo>
                    <a:lnTo>
                      <a:pt x="0" y="67"/>
                    </a:lnTo>
                    <a:lnTo>
                      <a:pt x="1101" y="32323"/>
                    </a:lnTo>
                    <a:lnTo>
                      <a:pt x="2902" y="32257"/>
                    </a:lnTo>
                    <a:lnTo>
                      <a:pt x="1768" y="0"/>
                    </a:lnTo>
                    <a:close/>
                  </a:path>
                </a:pathLst>
              </a:custGeom>
              <a:solidFill>
                <a:srgbClr val="345B3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564;p61">
                <a:extLst>
                  <a:ext uri="{FF2B5EF4-FFF2-40B4-BE49-F238E27FC236}">
                    <a16:creationId xmlns:a16="http://schemas.microsoft.com/office/drawing/2014/main" id="{DB74C19D-236D-2152-05C7-9A3535300B18}"/>
                  </a:ext>
                </a:extLst>
              </p:cNvPr>
              <p:cNvSpPr/>
              <p:nvPr/>
            </p:nvSpPr>
            <p:spPr>
              <a:xfrm>
                <a:off x="3091550" y="3111000"/>
                <a:ext cx="68400" cy="807275"/>
              </a:xfrm>
              <a:custGeom>
                <a:avLst/>
                <a:gdLst/>
                <a:ahLst/>
                <a:cxnLst/>
                <a:rect l="l" t="t" r="r" b="b"/>
                <a:pathLst>
                  <a:path w="2736" h="32291" extrusionOk="0">
                    <a:moveTo>
                      <a:pt x="1768" y="1"/>
                    </a:moveTo>
                    <a:lnTo>
                      <a:pt x="0" y="34"/>
                    </a:lnTo>
                    <a:lnTo>
                      <a:pt x="968" y="32290"/>
                    </a:lnTo>
                    <a:lnTo>
                      <a:pt x="2736" y="32257"/>
                    </a:lnTo>
                    <a:lnTo>
                      <a:pt x="1768" y="1"/>
                    </a:lnTo>
                    <a:close/>
                  </a:path>
                </a:pathLst>
              </a:custGeom>
              <a:solidFill>
                <a:srgbClr val="345B3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565;p61">
                <a:extLst>
                  <a:ext uri="{FF2B5EF4-FFF2-40B4-BE49-F238E27FC236}">
                    <a16:creationId xmlns:a16="http://schemas.microsoft.com/office/drawing/2014/main" id="{281915A9-4205-75F8-B872-F08D5648EE2A}"/>
                  </a:ext>
                </a:extLst>
              </p:cNvPr>
              <p:cNvSpPr/>
              <p:nvPr/>
            </p:nvSpPr>
            <p:spPr>
              <a:xfrm>
                <a:off x="3134900" y="3098500"/>
                <a:ext cx="72575" cy="807275"/>
              </a:xfrm>
              <a:custGeom>
                <a:avLst/>
                <a:gdLst/>
                <a:ahLst/>
                <a:cxnLst/>
                <a:rect l="l" t="t" r="r" b="b"/>
                <a:pathLst>
                  <a:path w="2903" h="32291" extrusionOk="0">
                    <a:moveTo>
                      <a:pt x="1769" y="0"/>
                    </a:moveTo>
                    <a:lnTo>
                      <a:pt x="1" y="67"/>
                    </a:lnTo>
                    <a:lnTo>
                      <a:pt x="1102" y="32290"/>
                    </a:lnTo>
                    <a:lnTo>
                      <a:pt x="2903" y="32223"/>
                    </a:lnTo>
                    <a:lnTo>
                      <a:pt x="1769" y="0"/>
                    </a:lnTo>
                    <a:close/>
                  </a:path>
                </a:pathLst>
              </a:custGeom>
              <a:solidFill>
                <a:srgbClr val="5F8D6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2566;p61">
                <a:extLst>
                  <a:ext uri="{FF2B5EF4-FFF2-40B4-BE49-F238E27FC236}">
                    <a16:creationId xmlns:a16="http://schemas.microsoft.com/office/drawing/2014/main" id="{A8C818EF-F2F0-1CB6-1AE6-9ECA2D415C89}"/>
                  </a:ext>
                </a:extLst>
              </p:cNvPr>
              <p:cNvSpPr/>
              <p:nvPr/>
            </p:nvSpPr>
            <p:spPr>
              <a:xfrm>
                <a:off x="3144075" y="3148525"/>
                <a:ext cx="98425" cy="807275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2291" extrusionOk="0">
                    <a:moveTo>
                      <a:pt x="2169" y="1"/>
                    </a:moveTo>
                    <a:lnTo>
                      <a:pt x="1" y="32190"/>
                    </a:lnTo>
                    <a:lnTo>
                      <a:pt x="1802" y="32290"/>
                    </a:lnTo>
                    <a:lnTo>
                      <a:pt x="3937" y="101"/>
                    </a:lnTo>
                    <a:lnTo>
                      <a:pt x="2169" y="1"/>
                    </a:lnTo>
                    <a:close/>
                  </a:path>
                </a:pathLst>
              </a:custGeom>
              <a:solidFill>
                <a:srgbClr val="99CAA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2567;p61">
                <a:extLst>
                  <a:ext uri="{FF2B5EF4-FFF2-40B4-BE49-F238E27FC236}">
                    <a16:creationId xmlns:a16="http://schemas.microsoft.com/office/drawing/2014/main" id="{F4A8149D-214E-E097-AE89-56785ABE84DB}"/>
                  </a:ext>
                </a:extLst>
              </p:cNvPr>
              <p:cNvSpPr/>
              <p:nvPr/>
            </p:nvSpPr>
            <p:spPr>
              <a:xfrm>
                <a:off x="3060700" y="3629700"/>
                <a:ext cx="168475" cy="104275"/>
              </a:xfrm>
              <a:custGeom>
                <a:avLst/>
                <a:gdLst/>
                <a:ahLst/>
                <a:cxnLst/>
                <a:rect l="l" t="t" r="r" b="b"/>
                <a:pathLst>
                  <a:path w="6739" h="4171" extrusionOk="0">
                    <a:moveTo>
                      <a:pt x="6038" y="1"/>
                    </a:moveTo>
                    <a:lnTo>
                      <a:pt x="0" y="301"/>
                    </a:lnTo>
                    <a:lnTo>
                      <a:pt x="1001" y="4170"/>
                    </a:lnTo>
                    <a:lnTo>
                      <a:pt x="6738" y="2636"/>
                    </a:lnTo>
                    <a:lnTo>
                      <a:pt x="6038" y="1"/>
                    </a:lnTo>
                    <a:close/>
                  </a:path>
                </a:pathLst>
              </a:custGeom>
              <a:solidFill>
                <a:srgbClr val="E1724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2568;p61">
                <a:extLst>
                  <a:ext uri="{FF2B5EF4-FFF2-40B4-BE49-F238E27FC236}">
                    <a16:creationId xmlns:a16="http://schemas.microsoft.com/office/drawing/2014/main" id="{1343409E-2B65-742A-EAAD-AE22CB4E75F0}"/>
                  </a:ext>
                </a:extLst>
              </p:cNvPr>
              <p:cNvSpPr/>
              <p:nvPr/>
            </p:nvSpPr>
            <p:spPr>
              <a:xfrm>
                <a:off x="3077375" y="3688925"/>
                <a:ext cx="72575" cy="15025"/>
              </a:xfrm>
              <a:custGeom>
                <a:avLst/>
                <a:gdLst/>
                <a:ahLst/>
                <a:cxnLst/>
                <a:rect l="l" t="t" r="r" b="b"/>
                <a:pathLst>
                  <a:path w="2903" h="601" fill="none" extrusionOk="0">
                    <a:moveTo>
                      <a:pt x="0" y="601"/>
                    </a:moveTo>
                    <a:lnTo>
                      <a:pt x="2902" y="0"/>
                    </a:lnTo>
                  </a:path>
                </a:pathLst>
              </a:custGeom>
              <a:noFill/>
              <a:ln w="10850" cap="flat" cmpd="sng">
                <a:solidFill>
                  <a:srgbClr val="EFECF0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2569;p61">
                <a:extLst>
                  <a:ext uri="{FF2B5EF4-FFF2-40B4-BE49-F238E27FC236}">
                    <a16:creationId xmlns:a16="http://schemas.microsoft.com/office/drawing/2014/main" id="{E77386FA-8FA6-6083-E2F8-6A2D285CBCDB}"/>
                  </a:ext>
                </a:extLst>
              </p:cNvPr>
              <p:cNvSpPr/>
              <p:nvPr/>
            </p:nvSpPr>
            <p:spPr>
              <a:xfrm>
                <a:off x="3069025" y="3658050"/>
                <a:ext cx="72575" cy="14200"/>
              </a:xfrm>
              <a:custGeom>
                <a:avLst/>
                <a:gdLst/>
                <a:ahLst/>
                <a:cxnLst/>
                <a:rect l="l" t="t" r="r" b="b"/>
                <a:pathLst>
                  <a:path w="2903" h="568" fill="none" extrusionOk="0">
                    <a:moveTo>
                      <a:pt x="1" y="568"/>
                    </a:moveTo>
                    <a:lnTo>
                      <a:pt x="2903" y="1"/>
                    </a:lnTo>
                  </a:path>
                </a:pathLst>
              </a:custGeom>
              <a:noFill/>
              <a:ln w="10850" cap="flat" cmpd="sng">
                <a:solidFill>
                  <a:srgbClr val="EFECF0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2570;p61">
                <a:extLst>
                  <a:ext uri="{FF2B5EF4-FFF2-40B4-BE49-F238E27FC236}">
                    <a16:creationId xmlns:a16="http://schemas.microsoft.com/office/drawing/2014/main" id="{69F8F40E-407B-2AED-A054-25DB952D9F06}"/>
                  </a:ext>
                </a:extLst>
              </p:cNvPr>
              <p:cNvSpPr/>
              <p:nvPr/>
            </p:nvSpPr>
            <p:spPr>
              <a:xfrm>
                <a:off x="3186625" y="3502950"/>
                <a:ext cx="126775" cy="177650"/>
              </a:xfrm>
              <a:custGeom>
                <a:avLst/>
                <a:gdLst/>
                <a:ahLst/>
                <a:cxnLst/>
                <a:rect l="l" t="t" r="r" b="b"/>
                <a:pathLst>
                  <a:path w="5071" h="7106" extrusionOk="0">
                    <a:moveTo>
                      <a:pt x="1501" y="0"/>
                    </a:moveTo>
                    <a:lnTo>
                      <a:pt x="0" y="5871"/>
                    </a:lnTo>
                    <a:lnTo>
                      <a:pt x="2468" y="7106"/>
                    </a:lnTo>
                    <a:lnTo>
                      <a:pt x="5070" y="1768"/>
                    </a:lnTo>
                    <a:lnTo>
                      <a:pt x="1501" y="0"/>
                    </a:lnTo>
                    <a:close/>
                  </a:path>
                </a:pathLst>
              </a:custGeom>
              <a:solidFill>
                <a:srgbClr val="E1724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2571;p61">
                <a:extLst>
                  <a:ext uri="{FF2B5EF4-FFF2-40B4-BE49-F238E27FC236}">
                    <a16:creationId xmlns:a16="http://schemas.microsoft.com/office/drawing/2014/main" id="{56E6BD37-CC56-99BB-CEFB-1418FB01EF95}"/>
                  </a:ext>
                </a:extLst>
              </p:cNvPr>
              <p:cNvSpPr/>
              <p:nvPr/>
            </p:nvSpPr>
            <p:spPr>
              <a:xfrm>
                <a:off x="3256675" y="3532975"/>
                <a:ext cx="29200" cy="68400"/>
              </a:xfrm>
              <a:custGeom>
                <a:avLst/>
                <a:gdLst/>
                <a:ahLst/>
                <a:cxnLst/>
                <a:rect l="l" t="t" r="r" b="b"/>
                <a:pathLst>
                  <a:path w="1168" h="2736" fill="none" extrusionOk="0">
                    <a:moveTo>
                      <a:pt x="1168" y="0"/>
                    </a:moveTo>
                    <a:lnTo>
                      <a:pt x="0" y="2736"/>
                    </a:lnTo>
                  </a:path>
                </a:pathLst>
              </a:custGeom>
              <a:noFill/>
              <a:ln w="10850" cap="flat" cmpd="sng">
                <a:solidFill>
                  <a:srgbClr val="EFECF0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2572;p61">
                <a:extLst>
                  <a:ext uri="{FF2B5EF4-FFF2-40B4-BE49-F238E27FC236}">
                    <a16:creationId xmlns:a16="http://schemas.microsoft.com/office/drawing/2014/main" id="{0700CCDB-B488-8520-B076-BD72E18D6606}"/>
                  </a:ext>
                </a:extLst>
              </p:cNvPr>
              <p:cNvSpPr/>
              <p:nvPr/>
            </p:nvSpPr>
            <p:spPr>
              <a:xfrm>
                <a:off x="3228300" y="3518800"/>
                <a:ext cx="28400" cy="68400"/>
              </a:xfrm>
              <a:custGeom>
                <a:avLst/>
                <a:gdLst/>
                <a:ahLst/>
                <a:cxnLst/>
                <a:rect l="l" t="t" r="r" b="b"/>
                <a:pathLst>
                  <a:path w="1136" h="2736" fill="none" extrusionOk="0">
                    <a:moveTo>
                      <a:pt x="1135" y="0"/>
                    </a:moveTo>
                    <a:lnTo>
                      <a:pt x="1" y="2736"/>
                    </a:lnTo>
                  </a:path>
                </a:pathLst>
              </a:custGeom>
              <a:noFill/>
              <a:ln w="10850" cap="flat" cmpd="sng">
                <a:solidFill>
                  <a:srgbClr val="EFECF0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2573;p61">
                <a:extLst>
                  <a:ext uri="{FF2B5EF4-FFF2-40B4-BE49-F238E27FC236}">
                    <a16:creationId xmlns:a16="http://schemas.microsoft.com/office/drawing/2014/main" id="{1DF1F9F3-E0AA-9284-E6CE-477CC5F8A7F7}"/>
                  </a:ext>
                </a:extLst>
              </p:cNvPr>
              <p:cNvSpPr/>
              <p:nvPr/>
            </p:nvSpPr>
            <p:spPr>
              <a:xfrm>
                <a:off x="3132400" y="3261100"/>
                <a:ext cx="457025" cy="521250"/>
              </a:xfrm>
              <a:custGeom>
                <a:avLst/>
                <a:gdLst/>
                <a:ahLst/>
                <a:cxnLst/>
                <a:rect l="l" t="t" r="r" b="b"/>
                <a:pathLst>
                  <a:path w="18281" h="20850" extrusionOk="0">
                    <a:moveTo>
                      <a:pt x="5338" y="1"/>
                    </a:moveTo>
                    <a:cubicBezTo>
                      <a:pt x="4804" y="1"/>
                      <a:pt x="4271" y="101"/>
                      <a:pt x="3770" y="301"/>
                    </a:cubicBezTo>
                    <a:cubicBezTo>
                      <a:pt x="3570" y="368"/>
                      <a:pt x="3370" y="468"/>
                      <a:pt x="3170" y="568"/>
                    </a:cubicBezTo>
                    <a:cubicBezTo>
                      <a:pt x="3103" y="601"/>
                      <a:pt x="3003" y="668"/>
                      <a:pt x="2936" y="701"/>
                    </a:cubicBezTo>
                    <a:lnTo>
                      <a:pt x="2970" y="701"/>
                    </a:lnTo>
                    <a:cubicBezTo>
                      <a:pt x="568" y="2169"/>
                      <a:pt x="1" y="5371"/>
                      <a:pt x="1702" y="7606"/>
                    </a:cubicBezTo>
                    <a:cubicBezTo>
                      <a:pt x="2036" y="8040"/>
                      <a:pt x="2469" y="8440"/>
                      <a:pt x="2970" y="8740"/>
                    </a:cubicBezTo>
                    <a:cubicBezTo>
                      <a:pt x="3437" y="9041"/>
                      <a:pt x="3970" y="9241"/>
                      <a:pt x="4537" y="9374"/>
                    </a:cubicBezTo>
                    <a:cubicBezTo>
                      <a:pt x="4826" y="9416"/>
                      <a:pt x="5127" y="9444"/>
                      <a:pt x="5426" y="9444"/>
                    </a:cubicBezTo>
                    <a:cubicBezTo>
                      <a:pt x="5610" y="9444"/>
                      <a:pt x="5793" y="9433"/>
                      <a:pt x="5972" y="9408"/>
                    </a:cubicBezTo>
                    <a:cubicBezTo>
                      <a:pt x="6172" y="9408"/>
                      <a:pt x="6372" y="9341"/>
                      <a:pt x="6572" y="9308"/>
                    </a:cubicBezTo>
                    <a:cubicBezTo>
                      <a:pt x="6739" y="9274"/>
                      <a:pt x="6906" y="9207"/>
                      <a:pt x="7073" y="9141"/>
                    </a:cubicBezTo>
                    <a:cubicBezTo>
                      <a:pt x="7390" y="9027"/>
                      <a:pt x="7738" y="8960"/>
                      <a:pt x="8085" y="8960"/>
                    </a:cubicBezTo>
                    <a:cubicBezTo>
                      <a:pt x="8249" y="8960"/>
                      <a:pt x="8413" y="8975"/>
                      <a:pt x="8574" y="9007"/>
                    </a:cubicBezTo>
                    <a:cubicBezTo>
                      <a:pt x="8974" y="9074"/>
                      <a:pt x="9408" y="9207"/>
                      <a:pt x="9774" y="9408"/>
                    </a:cubicBezTo>
                    <a:cubicBezTo>
                      <a:pt x="9908" y="9508"/>
                      <a:pt x="10041" y="9608"/>
                      <a:pt x="10175" y="9708"/>
                    </a:cubicBezTo>
                    <a:cubicBezTo>
                      <a:pt x="10241" y="9741"/>
                      <a:pt x="10308" y="9808"/>
                      <a:pt x="10375" y="9841"/>
                    </a:cubicBezTo>
                    <a:cubicBezTo>
                      <a:pt x="10809" y="10208"/>
                      <a:pt x="11175" y="10642"/>
                      <a:pt x="11442" y="11176"/>
                    </a:cubicBezTo>
                    <a:cubicBezTo>
                      <a:pt x="11676" y="11576"/>
                      <a:pt x="11809" y="12043"/>
                      <a:pt x="11876" y="12543"/>
                    </a:cubicBezTo>
                    <a:cubicBezTo>
                      <a:pt x="11876" y="12677"/>
                      <a:pt x="11876" y="12777"/>
                      <a:pt x="11876" y="12910"/>
                    </a:cubicBezTo>
                    <a:cubicBezTo>
                      <a:pt x="11843" y="13010"/>
                      <a:pt x="11843" y="13110"/>
                      <a:pt x="11843" y="13210"/>
                    </a:cubicBezTo>
                    <a:cubicBezTo>
                      <a:pt x="11709" y="13811"/>
                      <a:pt x="11476" y="14344"/>
                      <a:pt x="11109" y="14811"/>
                    </a:cubicBezTo>
                    <a:cubicBezTo>
                      <a:pt x="10608" y="15445"/>
                      <a:pt x="10008" y="15979"/>
                      <a:pt x="9274" y="16346"/>
                    </a:cubicBezTo>
                    <a:lnTo>
                      <a:pt x="9207" y="16379"/>
                    </a:lnTo>
                    <a:lnTo>
                      <a:pt x="9174" y="16379"/>
                    </a:lnTo>
                    <a:cubicBezTo>
                      <a:pt x="8589" y="16686"/>
                      <a:pt x="7957" y="16829"/>
                      <a:pt x="7337" y="16829"/>
                    </a:cubicBezTo>
                    <a:cubicBezTo>
                      <a:pt x="7215" y="16829"/>
                      <a:pt x="7093" y="16824"/>
                      <a:pt x="6972" y="16813"/>
                    </a:cubicBezTo>
                    <a:lnTo>
                      <a:pt x="6839" y="16813"/>
                    </a:lnTo>
                    <a:lnTo>
                      <a:pt x="6706" y="16780"/>
                    </a:lnTo>
                    <a:cubicBezTo>
                      <a:pt x="6439" y="16713"/>
                      <a:pt x="6205" y="16613"/>
                      <a:pt x="5972" y="16479"/>
                    </a:cubicBezTo>
                    <a:cubicBezTo>
                      <a:pt x="5672" y="16279"/>
                      <a:pt x="5405" y="16012"/>
                      <a:pt x="5171" y="15746"/>
                    </a:cubicBezTo>
                    <a:lnTo>
                      <a:pt x="5104" y="15645"/>
                    </a:lnTo>
                    <a:lnTo>
                      <a:pt x="5038" y="15545"/>
                    </a:lnTo>
                    <a:cubicBezTo>
                      <a:pt x="4734" y="15105"/>
                      <a:pt x="4314" y="14918"/>
                      <a:pt x="3900" y="14918"/>
                    </a:cubicBezTo>
                    <a:cubicBezTo>
                      <a:pt x="2998" y="14918"/>
                      <a:pt x="2124" y="15805"/>
                      <a:pt x="2536" y="16880"/>
                    </a:cubicBezTo>
                    <a:cubicBezTo>
                      <a:pt x="2669" y="17147"/>
                      <a:pt x="2769" y="17413"/>
                      <a:pt x="2936" y="17680"/>
                    </a:cubicBezTo>
                    <a:cubicBezTo>
                      <a:pt x="3136" y="18114"/>
                      <a:pt x="3437" y="18514"/>
                      <a:pt x="3770" y="18881"/>
                    </a:cubicBezTo>
                    <a:cubicBezTo>
                      <a:pt x="3870" y="18981"/>
                      <a:pt x="3970" y="19081"/>
                      <a:pt x="4070" y="19181"/>
                    </a:cubicBezTo>
                    <a:cubicBezTo>
                      <a:pt x="4571" y="19648"/>
                      <a:pt x="5171" y="20049"/>
                      <a:pt x="5805" y="20315"/>
                    </a:cubicBezTo>
                    <a:cubicBezTo>
                      <a:pt x="6572" y="20616"/>
                      <a:pt x="7373" y="20816"/>
                      <a:pt x="8173" y="20849"/>
                    </a:cubicBezTo>
                    <a:cubicBezTo>
                      <a:pt x="8607" y="20849"/>
                      <a:pt x="9041" y="20849"/>
                      <a:pt x="9474" y="20816"/>
                    </a:cubicBezTo>
                    <a:cubicBezTo>
                      <a:pt x="9808" y="20782"/>
                      <a:pt x="10175" y="20716"/>
                      <a:pt x="10508" y="20649"/>
                    </a:cubicBezTo>
                    <a:cubicBezTo>
                      <a:pt x="10942" y="20549"/>
                      <a:pt x="11376" y="20416"/>
                      <a:pt x="11809" y="20249"/>
                    </a:cubicBezTo>
                    <a:cubicBezTo>
                      <a:pt x="12109" y="20149"/>
                      <a:pt x="12410" y="20049"/>
                      <a:pt x="12710" y="19882"/>
                    </a:cubicBezTo>
                    <a:cubicBezTo>
                      <a:pt x="13410" y="19548"/>
                      <a:pt x="14078" y="19148"/>
                      <a:pt x="14678" y="18648"/>
                    </a:cubicBezTo>
                    <a:cubicBezTo>
                      <a:pt x="16046" y="17580"/>
                      <a:pt x="17046" y="16179"/>
                      <a:pt x="17647" y="14611"/>
                    </a:cubicBezTo>
                    <a:cubicBezTo>
                      <a:pt x="17847" y="14078"/>
                      <a:pt x="17980" y="13544"/>
                      <a:pt x="18080" y="13010"/>
                    </a:cubicBezTo>
                    <a:cubicBezTo>
                      <a:pt x="18281" y="11809"/>
                      <a:pt x="18247" y="10575"/>
                      <a:pt x="18014" y="9374"/>
                    </a:cubicBezTo>
                    <a:cubicBezTo>
                      <a:pt x="17914" y="8874"/>
                      <a:pt x="17780" y="8374"/>
                      <a:pt x="17613" y="7907"/>
                    </a:cubicBezTo>
                    <a:cubicBezTo>
                      <a:pt x="17280" y="6939"/>
                      <a:pt x="16813" y="6005"/>
                      <a:pt x="16212" y="5138"/>
                    </a:cubicBezTo>
                    <a:cubicBezTo>
                      <a:pt x="16112" y="4971"/>
                      <a:pt x="15979" y="4838"/>
                      <a:pt x="15879" y="4671"/>
                    </a:cubicBezTo>
                    <a:cubicBezTo>
                      <a:pt x="15012" y="3537"/>
                      <a:pt x="13944" y="2569"/>
                      <a:pt x="12743" y="1802"/>
                    </a:cubicBezTo>
                    <a:cubicBezTo>
                      <a:pt x="12443" y="1602"/>
                      <a:pt x="12109" y="1435"/>
                      <a:pt x="11809" y="1268"/>
                    </a:cubicBezTo>
                    <a:cubicBezTo>
                      <a:pt x="11209" y="968"/>
                      <a:pt x="10608" y="735"/>
                      <a:pt x="9975" y="535"/>
                    </a:cubicBezTo>
                    <a:cubicBezTo>
                      <a:pt x="8874" y="168"/>
                      <a:pt x="7706" y="1"/>
                      <a:pt x="650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2574;p61">
                <a:extLst>
                  <a:ext uri="{FF2B5EF4-FFF2-40B4-BE49-F238E27FC236}">
                    <a16:creationId xmlns:a16="http://schemas.microsoft.com/office/drawing/2014/main" id="{3F718621-8F75-1670-AFEA-315A8486A5D4}"/>
                  </a:ext>
                </a:extLst>
              </p:cNvPr>
              <p:cNvSpPr/>
              <p:nvPr/>
            </p:nvSpPr>
            <p:spPr>
              <a:xfrm>
                <a:off x="3204950" y="3654725"/>
                <a:ext cx="98450" cy="85925"/>
              </a:xfrm>
              <a:custGeom>
                <a:avLst/>
                <a:gdLst/>
                <a:ahLst/>
                <a:cxnLst/>
                <a:rect l="l" t="t" r="r" b="b"/>
                <a:pathLst>
                  <a:path w="3938" h="3437" extrusionOk="0">
                    <a:moveTo>
                      <a:pt x="2269" y="1"/>
                    </a:moveTo>
                    <a:lnTo>
                      <a:pt x="1" y="1969"/>
                    </a:lnTo>
                    <a:cubicBezTo>
                      <a:pt x="234" y="2369"/>
                      <a:pt x="535" y="2769"/>
                      <a:pt x="868" y="3136"/>
                    </a:cubicBezTo>
                    <a:cubicBezTo>
                      <a:pt x="968" y="3236"/>
                      <a:pt x="1068" y="3336"/>
                      <a:pt x="1168" y="3436"/>
                    </a:cubicBezTo>
                    <a:lnTo>
                      <a:pt x="3937" y="1068"/>
                    </a:lnTo>
                    <a:lnTo>
                      <a:pt x="3804" y="1035"/>
                    </a:lnTo>
                    <a:cubicBezTo>
                      <a:pt x="3537" y="1001"/>
                      <a:pt x="3270" y="901"/>
                      <a:pt x="3036" y="734"/>
                    </a:cubicBezTo>
                    <a:cubicBezTo>
                      <a:pt x="2736" y="534"/>
                      <a:pt x="2469" y="301"/>
                      <a:pt x="2269" y="1"/>
                    </a:cubicBezTo>
                    <a:close/>
                  </a:path>
                </a:pathLst>
              </a:custGeom>
              <a:solidFill>
                <a:srgbClr val="EFECF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2575;p61">
                <a:extLst>
                  <a:ext uri="{FF2B5EF4-FFF2-40B4-BE49-F238E27FC236}">
                    <a16:creationId xmlns:a16="http://schemas.microsoft.com/office/drawing/2014/main" id="{D19C8B95-9E23-1EA6-99EC-45087EEF06C0}"/>
                  </a:ext>
                </a:extLst>
              </p:cNvPr>
              <p:cNvSpPr/>
              <p:nvPr/>
            </p:nvSpPr>
            <p:spPr>
              <a:xfrm>
                <a:off x="3295850" y="3273625"/>
                <a:ext cx="287750" cy="507050"/>
              </a:xfrm>
              <a:custGeom>
                <a:avLst/>
                <a:gdLst/>
                <a:ahLst/>
                <a:cxnLst/>
                <a:rect l="l" t="t" r="r" b="b"/>
                <a:pathLst>
                  <a:path w="11510" h="20282" extrusionOk="0">
                    <a:moveTo>
                      <a:pt x="3437" y="0"/>
                    </a:moveTo>
                    <a:lnTo>
                      <a:pt x="1" y="8807"/>
                    </a:lnTo>
                    <a:cubicBezTo>
                      <a:pt x="168" y="8773"/>
                      <a:pt x="334" y="8706"/>
                      <a:pt x="501" y="8640"/>
                    </a:cubicBezTo>
                    <a:cubicBezTo>
                      <a:pt x="820" y="8526"/>
                      <a:pt x="1171" y="8474"/>
                      <a:pt x="1520" y="8474"/>
                    </a:cubicBezTo>
                    <a:cubicBezTo>
                      <a:pt x="1682" y="8474"/>
                      <a:pt x="1844" y="8485"/>
                      <a:pt x="2002" y="8506"/>
                    </a:cubicBezTo>
                    <a:cubicBezTo>
                      <a:pt x="2403" y="8573"/>
                      <a:pt x="2836" y="8706"/>
                      <a:pt x="3203" y="8940"/>
                    </a:cubicBezTo>
                    <a:lnTo>
                      <a:pt x="6172" y="1268"/>
                    </a:lnTo>
                    <a:cubicBezTo>
                      <a:pt x="5872" y="1101"/>
                      <a:pt x="5571" y="901"/>
                      <a:pt x="5271" y="734"/>
                    </a:cubicBezTo>
                    <a:cubicBezTo>
                      <a:pt x="4671" y="467"/>
                      <a:pt x="4070" y="200"/>
                      <a:pt x="3437" y="0"/>
                    </a:cubicBezTo>
                    <a:close/>
                    <a:moveTo>
                      <a:pt x="9674" y="4637"/>
                    </a:moveTo>
                    <a:lnTo>
                      <a:pt x="3837" y="9374"/>
                    </a:lnTo>
                    <a:cubicBezTo>
                      <a:pt x="4271" y="9741"/>
                      <a:pt x="4637" y="10174"/>
                      <a:pt x="4904" y="10675"/>
                    </a:cubicBezTo>
                    <a:lnTo>
                      <a:pt x="4871" y="10675"/>
                    </a:lnTo>
                    <a:cubicBezTo>
                      <a:pt x="5138" y="11108"/>
                      <a:pt x="5271" y="11575"/>
                      <a:pt x="5305" y="12076"/>
                    </a:cubicBezTo>
                    <a:lnTo>
                      <a:pt x="11075" y="7406"/>
                    </a:lnTo>
                    <a:cubicBezTo>
                      <a:pt x="10742" y="6405"/>
                      <a:pt x="10275" y="5504"/>
                      <a:pt x="9674" y="4637"/>
                    </a:cubicBezTo>
                    <a:close/>
                    <a:moveTo>
                      <a:pt x="11509" y="12509"/>
                    </a:moveTo>
                    <a:lnTo>
                      <a:pt x="5271" y="12743"/>
                    </a:lnTo>
                    <a:cubicBezTo>
                      <a:pt x="5171" y="13310"/>
                      <a:pt x="4904" y="13877"/>
                      <a:pt x="4571" y="14344"/>
                    </a:cubicBezTo>
                    <a:lnTo>
                      <a:pt x="4537" y="14344"/>
                    </a:lnTo>
                    <a:cubicBezTo>
                      <a:pt x="4070" y="14978"/>
                      <a:pt x="3437" y="15478"/>
                      <a:pt x="2736" y="15845"/>
                    </a:cubicBezTo>
                    <a:lnTo>
                      <a:pt x="10375" y="15578"/>
                    </a:lnTo>
                    <a:cubicBezTo>
                      <a:pt x="10675" y="15111"/>
                      <a:pt x="10909" y="14611"/>
                      <a:pt x="11109" y="14077"/>
                    </a:cubicBezTo>
                    <a:cubicBezTo>
                      <a:pt x="11276" y="13577"/>
                      <a:pt x="11409" y="13043"/>
                      <a:pt x="11509" y="12509"/>
                    </a:cubicBezTo>
                    <a:close/>
                    <a:moveTo>
                      <a:pt x="2603" y="15912"/>
                    </a:moveTo>
                    <a:cubicBezTo>
                      <a:pt x="2065" y="16180"/>
                      <a:pt x="1463" y="16341"/>
                      <a:pt x="848" y="16341"/>
                    </a:cubicBezTo>
                    <a:cubicBezTo>
                      <a:pt x="700" y="16341"/>
                      <a:pt x="550" y="16331"/>
                      <a:pt x="401" y="16312"/>
                    </a:cubicBezTo>
                    <a:cubicBezTo>
                      <a:pt x="301" y="16312"/>
                      <a:pt x="234" y="16312"/>
                      <a:pt x="168" y="16279"/>
                    </a:cubicBezTo>
                    <a:lnTo>
                      <a:pt x="168" y="16279"/>
                    </a:lnTo>
                    <a:lnTo>
                      <a:pt x="2936" y="20281"/>
                    </a:lnTo>
                    <a:cubicBezTo>
                      <a:pt x="3270" y="20248"/>
                      <a:pt x="3637" y="20215"/>
                      <a:pt x="3970" y="20115"/>
                    </a:cubicBezTo>
                    <a:cubicBezTo>
                      <a:pt x="4404" y="20015"/>
                      <a:pt x="4838" y="19915"/>
                      <a:pt x="5271" y="19748"/>
                    </a:cubicBezTo>
                    <a:lnTo>
                      <a:pt x="2603" y="15912"/>
                    </a:lnTo>
                    <a:close/>
                  </a:path>
                </a:pathLst>
              </a:custGeom>
              <a:solidFill>
                <a:srgbClr val="F1EFF2">
                  <a:alpha val="130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2576;p61">
                <a:extLst>
                  <a:ext uri="{FF2B5EF4-FFF2-40B4-BE49-F238E27FC236}">
                    <a16:creationId xmlns:a16="http://schemas.microsoft.com/office/drawing/2014/main" id="{EC4690DF-AB6C-5C03-D6E9-3A8EF9A44B1F}"/>
                  </a:ext>
                </a:extLst>
              </p:cNvPr>
              <p:cNvSpPr/>
              <p:nvPr/>
            </p:nvSpPr>
            <p:spPr>
              <a:xfrm>
                <a:off x="3174100" y="3261100"/>
                <a:ext cx="120950" cy="234375"/>
              </a:xfrm>
              <a:custGeom>
                <a:avLst/>
                <a:gdLst/>
                <a:ahLst/>
                <a:cxnLst/>
                <a:rect l="l" t="t" r="r" b="b"/>
                <a:pathLst>
                  <a:path w="4838" h="9375" extrusionOk="0">
                    <a:moveTo>
                      <a:pt x="3670" y="1"/>
                    </a:moveTo>
                    <a:cubicBezTo>
                      <a:pt x="3136" y="1"/>
                      <a:pt x="2603" y="101"/>
                      <a:pt x="2102" y="301"/>
                    </a:cubicBezTo>
                    <a:cubicBezTo>
                      <a:pt x="1902" y="368"/>
                      <a:pt x="1702" y="468"/>
                      <a:pt x="1502" y="568"/>
                    </a:cubicBezTo>
                    <a:lnTo>
                      <a:pt x="1" y="7606"/>
                    </a:lnTo>
                    <a:cubicBezTo>
                      <a:pt x="368" y="8073"/>
                      <a:pt x="768" y="8440"/>
                      <a:pt x="1268" y="8740"/>
                    </a:cubicBezTo>
                    <a:cubicBezTo>
                      <a:pt x="1735" y="9041"/>
                      <a:pt x="2302" y="9274"/>
                      <a:pt x="2869" y="9374"/>
                    </a:cubicBezTo>
                    <a:lnTo>
                      <a:pt x="4837" y="1"/>
                    </a:lnTo>
                    <a:close/>
                  </a:path>
                </a:pathLst>
              </a:custGeom>
              <a:solidFill>
                <a:srgbClr val="EFECF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2577;p61">
                <a:extLst>
                  <a:ext uri="{FF2B5EF4-FFF2-40B4-BE49-F238E27FC236}">
                    <a16:creationId xmlns:a16="http://schemas.microsoft.com/office/drawing/2014/main" id="{EE82F913-D146-FF1C-FBFC-EB7742376663}"/>
                  </a:ext>
                </a:extLst>
              </p:cNvPr>
              <p:cNvSpPr/>
              <p:nvPr/>
            </p:nvSpPr>
            <p:spPr>
              <a:xfrm>
                <a:off x="3060700" y="3086825"/>
                <a:ext cx="168475" cy="104250"/>
              </a:xfrm>
              <a:custGeom>
                <a:avLst/>
                <a:gdLst/>
                <a:ahLst/>
                <a:cxnLst/>
                <a:rect l="l" t="t" r="r" b="b"/>
                <a:pathLst>
                  <a:path w="6739" h="4170" extrusionOk="0">
                    <a:moveTo>
                      <a:pt x="6038" y="0"/>
                    </a:moveTo>
                    <a:lnTo>
                      <a:pt x="0" y="334"/>
                    </a:lnTo>
                    <a:lnTo>
                      <a:pt x="1001" y="4170"/>
                    </a:lnTo>
                    <a:lnTo>
                      <a:pt x="6738" y="2669"/>
                    </a:lnTo>
                    <a:lnTo>
                      <a:pt x="603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2578;p61">
                <a:extLst>
                  <a:ext uri="{FF2B5EF4-FFF2-40B4-BE49-F238E27FC236}">
                    <a16:creationId xmlns:a16="http://schemas.microsoft.com/office/drawing/2014/main" id="{A240E88F-678B-A26B-3351-1A6531DB2C72}"/>
                  </a:ext>
                </a:extLst>
              </p:cNvPr>
              <p:cNvSpPr/>
              <p:nvPr/>
            </p:nvSpPr>
            <p:spPr>
              <a:xfrm>
                <a:off x="3077375" y="3146850"/>
                <a:ext cx="72575" cy="14225"/>
              </a:xfrm>
              <a:custGeom>
                <a:avLst/>
                <a:gdLst/>
                <a:ahLst/>
                <a:cxnLst/>
                <a:rect l="l" t="t" r="r" b="b"/>
                <a:pathLst>
                  <a:path w="2903" h="569" fill="none" extrusionOk="0">
                    <a:moveTo>
                      <a:pt x="0" y="568"/>
                    </a:moveTo>
                    <a:lnTo>
                      <a:pt x="2902" y="1"/>
                    </a:lnTo>
                  </a:path>
                </a:pathLst>
              </a:custGeom>
              <a:noFill/>
              <a:ln w="10850" cap="flat" cmpd="sng">
                <a:solidFill>
                  <a:srgbClr val="EFECF0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2579;p61">
                <a:extLst>
                  <a:ext uri="{FF2B5EF4-FFF2-40B4-BE49-F238E27FC236}">
                    <a16:creationId xmlns:a16="http://schemas.microsoft.com/office/drawing/2014/main" id="{57C62917-A1AC-E4BA-FE58-F348F0079AC3}"/>
                  </a:ext>
                </a:extLst>
              </p:cNvPr>
              <p:cNvSpPr/>
              <p:nvPr/>
            </p:nvSpPr>
            <p:spPr>
              <a:xfrm>
                <a:off x="3069025" y="3115175"/>
                <a:ext cx="72575" cy="15025"/>
              </a:xfrm>
              <a:custGeom>
                <a:avLst/>
                <a:gdLst/>
                <a:ahLst/>
                <a:cxnLst/>
                <a:rect l="l" t="t" r="r" b="b"/>
                <a:pathLst>
                  <a:path w="2903" h="601" fill="none" extrusionOk="0">
                    <a:moveTo>
                      <a:pt x="1" y="601"/>
                    </a:moveTo>
                    <a:lnTo>
                      <a:pt x="2903" y="0"/>
                    </a:lnTo>
                  </a:path>
                </a:pathLst>
              </a:custGeom>
              <a:noFill/>
              <a:ln w="10850" cap="flat" cmpd="sng">
                <a:solidFill>
                  <a:srgbClr val="EFECF0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2580;p61">
                <a:extLst>
                  <a:ext uri="{FF2B5EF4-FFF2-40B4-BE49-F238E27FC236}">
                    <a16:creationId xmlns:a16="http://schemas.microsoft.com/office/drawing/2014/main" id="{84B7DBA9-DA4F-A5A9-3DAA-1FE1D0DABC10}"/>
                  </a:ext>
                </a:extLst>
              </p:cNvPr>
              <p:cNvSpPr/>
              <p:nvPr/>
            </p:nvSpPr>
            <p:spPr>
              <a:xfrm>
                <a:off x="3186625" y="2960900"/>
                <a:ext cx="126775" cy="176825"/>
              </a:xfrm>
              <a:custGeom>
                <a:avLst/>
                <a:gdLst/>
                <a:ahLst/>
                <a:cxnLst/>
                <a:rect l="l" t="t" r="r" b="b"/>
                <a:pathLst>
                  <a:path w="5071" h="7073" extrusionOk="0">
                    <a:moveTo>
                      <a:pt x="1501" y="0"/>
                    </a:moveTo>
                    <a:lnTo>
                      <a:pt x="0" y="5871"/>
                    </a:lnTo>
                    <a:lnTo>
                      <a:pt x="2468" y="7072"/>
                    </a:lnTo>
                    <a:lnTo>
                      <a:pt x="5070" y="1768"/>
                    </a:lnTo>
                    <a:lnTo>
                      <a:pt x="150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2581;p61">
                <a:extLst>
                  <a:ext uri="{FF2B5EF4-FFF2-40B4-BE49-F238E27FC236}">
                    <a16:creationId xmlns:a16="http://schemas.microsoft.com/office/drawing/2014/main" id="{7AC1D0DC-7471-2321-5881-0DE7A3E29635}"/>
                  </a:ext>
                </a:extLst>
              </p:cNvPr>
              <p:cNvSpPr/>
              <p:nvPr/>
            </p:nvSpPr>
            <p:spPr>
              <a:xfrm>
                <a:off x="3256675" y="2990925"/>
                <a:ext cx="29200" cy="68400"/>
              </a:xfrm>
              <a:custGeom>
                <a:avLst/>
                <a:gdLst/>
                <a:ahLst/>
                <a:cxnLst/>
                <a:rect l="l" t="t" r="r" b="b"/>
                <a:pathLst>
                  <a:path w="1168" h="2736" fill="none" extrusionOk="0">
                    <a:moveTo>
                      <a:pt x="1168" y="0"/>
                    </a:moveTo>
                    <a:lnTo>
                      <a:pt x="0" y="2735"/>
                    </a:lnTo>
                  </a:path>
                </a:pathLst>
              </a:custGeom>
              <a:noFill/>
              <a:ln w="10850" cap="flat" cmpd="sng">
                <a:solidFill>
                  <a:schemeClr val="lt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2582;p61">
                <a:extLst>
                  <a:ext uri="{FF2B5EF4-FFF2-40B4-BE49-F238E27FC236}">
                    <a16:creationId xmlns:a16="http://schemas.microsoft.com/office/drawing/2014/main" id="{50744A8B-6723-EB1C-981F-87D05D1DD73D}"/>
                  </a:ext>
                </a:extLst>
              </p:cNvPr>
              <p:cNvSpPr/>
              <p:nvPr/>
            </p:nvSpPr>
            <p:spPr>
              <a:xfrm>
                <a:off x="3228300" y="2976750"/>
                <a:ext cx="28400" cy="68400"/>
              </a:xfrm>
              <a:custGeom>
                <a:avLst/>
                <a:gdLst/>
                <a:ahLst/>
                <a:cxnLst/>
                <a:rect l="l" t="t" r="r" b="b"/>
                <a:pathLst>
                  <a:path w="1136" h="2736" fill="none" extrusionOk="0">
                    <a:moveTo>
                      <a:pt x="1135" y="0"/>
                    </a:moveTo>
                    <a:lnTo>
                      <a:pt x="1" y="2735"/>
                    </a:lnTo>
                  </a:path>
                </a:pathLst>
              </a:custGeom>
              <a:noFill/>
              <a:ln w="10850" cap="flat" cmpd="sng">
                <a:solidFill>
                  <a:schemeClr val="lt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2583;p61">
                <a:extLst>
                  <a:ext uri="{FF2B5EF4-FFF2-40B4-BE49-F238E27FC236}">
                    <a16:creationId xmlns:a16="http://schemas.microsoft.com/office/drawing/2014/main" id="{3CE60E37-64EF-27BD-4D78-6ACB35AF50F4}"/>
                  </a:ext>
                </a:extLst>
              </p:cNvPr>
              <p:cNvSpPr/>
              <p:nvPr/>
            </p:nvSpPr>
            <p:spPr>
              <a:xfrm>
                <a:off x="3132400" y="2719050"/>
                <a:ext cx="457025" cy="520950"/>
              </a:xfrm>
              <a:custGeom>
                <a:avLst/>
                <a:gdLst/>
                <a:ahLst/>
                <a:cxnLst/>
                <a:rect l="l" t="t" r="r" b="b"/>
                <a:pathLst>
                  <a:path w="18281" h="20838" extrusionOk="0">
                    <a:moveTo>
                      <a:pt x="5338" y="1"/>
                    </a:moveTo>
                    <a:cubicBezTo>
                      <a:pt x="4804" y="1"/>
                      <a:pt x="4271" y="101"/>
                      <a:pt x="3770" y="268"/>
                    </a:cubicBezTo>
                    <a:cubicBezTo>
                      <a:pt x="3570" y="368"/>
                      <a:pt x="3370" y="434"/>
                      <a:pt x="3170" y="568"/>
                    </a:cubicBezTo>
                    <a:cubicBezTo>
                      <a:pt x="3103" y="601"/>
                      <a:pt x="3003" y="634"/>
                      <a:pt x="2936" y="701"/>
                    </a:cubicBezTo>
                    <a:lnTo>
                      <a:pt x="2970" y="701"/>
                    </a:lnTo>
                    <a:cubicBezTo>
                      <a:pt x="568" y="2169"/>
                      <a:pt x="1" y="5371"/>
                      <a:pt x="1702" y="7606"/>
                    </a:cubicBezTo>
                    <a:cubicBezTo>
                      <a:pt x="2036" y="8040"/>
                      <a:pt x="2469" y="8440"/>
                      <a:pt x="2970" y="8740"/>
                    </a:cubicBezTo>
                    <a:cubicBezTo>
                      <a:pt x="3437" y="9041"/>
                      <a:pt x="3970" y="9241"/>
                      <a:pt x="4537" y="9374"/>
                    </a:cubicBezTo>
                    <a:cubicBezTo>
                      <a:pt x="4826" y="9415"/>
                      <a:pt x="5127" y="9444"/>
                      <a:pt x="5426" y="9444"/>
                    </a:cubicBezTo>
                    <a:cubicBezTo>
                      <a:pt x="5610" y="9444"/>
                      <a:pt x="5793" y="9433"/>
                      <a:pt x="5972" y="9407"/>
                    </a:cubicBezTo>
                    <a:cubicBezTo>
                      <a:pt x="6172" y="9407"/>
                      <a:pt x="6372" y="9341"/>
                      <a:pt x="6572" y="9307"/>
                    </a:cubicBezTo>
                    <a:cubicBezTo>
                      <a:pt x="6739" y="9274"/>
                      <a:pt x="6906" y="9207"/>
                      <a:pt x="7073" y="9141"/>
                    </a:cubicBezTo>
                    <a:cubicBezTo>
                      <a:pt x="7390" y="9027"/>
                      <a:pt x="7738" y="8960"/>
                      <a:pt x="8085" y="8960"/>
                    </a:cubicBezTo>
                    <a:cubicBezTo>
                      <a:pt x="8249" y="8960"/>
                      <a:pt x="8413" y="8975"/>
                      <a:pt x="8574" y="9007"/>
                    </a:cubicBezTo>
                    <a:cubicBezTo>
                      <a:pt x="8974" y="9074"/>
                      <a:pt x="9408" y="9207"/>
                      <a:pt x="9774" y="9407"/>
                    </a:cubicBezTo>
                    <a:cubicBezTo>
                      <a:pt x="9908" y="9508"/>
                      <a:pt x="10041" y="9608"/>
                      <a:pt x="10175" y="9708"/>
                    </a:cubicBezTo>
                    <a:cubicBezTo>
                      <a:pt x="10241" y="9741"/>
                      <a:pt x="10308" y="9808"/>
                      <a:pt x="10375" y="9841"/>
                    </a:cubicBezTo>
                    <a:cubicBezTo>
                      <a:pt x="10809" y="10208"/>
                      <a:pt x="11175" y="10642"/>
                      <a:pt x="11442" y="11175"/>
                    </a:cubicBezTo>
                    <a:cubicBezTo>
                      <a:pt x="11676" y="11576"/>
                      <a:pt x="11809" y="12043"/>
                      <a:pt x="11876" y="12543"/>
                    </a:cubicBezTo>
                    <a:cubicBezTo>
                      <a:pt x="11876" y="12676"/>
                      <a:pt x="11876" y="12777"/>
                      <a:pt x="11876" y="12910"/>
                    </a:cubicBezTo>
                    <a:cubicBezTo>
                      <a:pt x="11843" y="13010"/>
                      <a:pt x="11843" y="13110"/>
                      <a:pt x="11843" y="13210"/>
                    </a:cubicBezTo>
                    <a:cubicBezTo>
                      <a:pt x="11709" y="13811"/>
                      <a:pt x="11476" y="14344"/>
                      <a:pt x="11109" y="14811"/>
                    </a:cubicBezTo>
                    <a:cubicBezTo>
                      <a:pt x="10608" y="15445"/>
                      <a:pt x="10008" y="15979"/>
                      <a:pt x="9274" y="16346"/>
                    </a:cubicBezTo>
                    <a:lnTo>
                      <a:pt x="9207" y="16379"/>
                    </a:lnTo>
                    <a:lnTo>
                      <a:pt x="9174" y="16379"/>
                    </a:lnTo>
                    <a:cubicBezTo>
                      <a:pt x="8589" y="16686"/>
                      <a:pt x="7957" y="16829"/>
                      <a:pt x="7337" y="16829"/>
                    </a:cubicBezTo>
                    <a:cubicBezTo>
                      <a:pt x="7215" y="16829"/>
                      <a:pt x="7093" y="16824"/>
                      <a:pt x="6972" y="16813"/>
                    </a:cubicBezTo>
                    <a:lnTo>
                      <a:pt x="6839" y="16813"/>
                    </a:lnTo>
                    <a:lnTo>
                      <a:pt x="6706" y="16779"/>
                    </a:lnTo>
                    <a:cubicBezTo>
                      <a:pt x="6439" y="16713"/>
                      <a:pt x="6205" y="16613"/>
                      <a:pt x="5972" y="16479"/>
                    </a:cubicBezTo>
                    <a:cubicBezTo>
                      <a:pt x="5672" y="16279"/>
                      <a:pt x="5405" y="16012"/>
                      <a:pt x="5171" y="15745"/>
                    </a:cubicBezTo>
                    <a:lnTo>
                      <a:pt x="5104" y="15645"/>
                    </a:lnTo>
                    <a:lnTo>
                      <a:pt x="5038" y="15545"/>
                    </a:lnTo>
                    <a:cubicBezTo>
                      <a:pt x="4734" y="15105"/>
                      <a:pt x="4314" y="14918"/>
                      <a:pt x="3900" y="14918"/>
                    </a:cubicBezTo>
                    <a:cubicBezTo>
                      <a:pt x="2998" y="14918"/>
                      <a:pt x="2124" y="15805"/>
                      <a:pt x="2536" y="16879"/>
                    </a:cubicBezTo>
                    <a:cubicBezTo>
                      <a:pt x="2669" y="17146"/>
                      <a:pt x="2769" y="17413"/>
                      <a:pt x="2936" y="17680"/>
                    </a:cubicBezTo>
                    <a:cubicBezTo>
                      <a:pt x="3136" y="18114"/>
                      <a:pt x="3437" y="18514"/>
                      <a:pt x="3770" y="18881"/>
                    </a:cubicBezTo>
                    <a:cubicBezTo>
                      <a:pt x="3870" y="18981"/>
                      <a:pt x="3970" y="19081"/>
                      <a:pt x="4070" y="19181"/>
                    </a:cubicBezTo>
                    <a:cubicBezTo>
                      <a:pt x="4571" y="19648"/>
                      <a:pt x="5171" y="20015"/>
                      <a:pt x="5805" y="20282"/>
                    </a:cubicBezTo>
                    <a:cubicBezTo>
                      <a:pt x="6572" y="20615"/>
                      <a:pt x="7373" y="20782"/>
                      <a:pt x="8173" y="20816"/>
                    </a:cubicBezTo>
                    <a:cubicBezTo>
                      <a:pt x="8353" y="20829"/>
                      <a:pt x="8533" y="20838"/>
                      <a:pt x="8712" y="20838"/>
                    </a:cubicBezTo>
                    <a:cubicBezTo>
                      <a:pt x="8966" y="20838"/>
                      <a:pt x="9220" y="20821"/>
                      <a:pt x="9474" y="20782"/>
                    </a:cubicBezTo>
                    <a:cubicBezTo>
                      <a:pt x="9808" y="20749"/>
                      <a:pt x="10175" y="20716"/>
                      <a:pt x="10508" y="20615"/>
                    </a:cubicBezTo>
                    <a:cubicBezTo>
                      <a:pt x="10942" y="20549"/>
                      <a:pt x="11376" y="20415"/>
                      <a:pt x="11809" y="20249"/>
                    </a:cubicBezTo>
                    <a:cubicBezTo>
                      <a:pt x="12109" y="20148"/>
                      <a:pt x="12410" y="20015"/>
                      <a:pt x="12710" y="19882"/>
                    </a:cubicBezTo>
                    <a:cubicBezTo>
                      <a:pt x="13410" y="19548"/>
                      <a:pt x="14078" y="19114"/>
                      <a:pt x="14678" y="18647"/>
                    </a:cubicBezTo>
                    <a:cubicBezTo>
                      <a:pt x="16046" y="17580"/>
                      <a:pt x="17046" y="16179"/>
                      <a:pt x="17647" y="14578"/>
                    </a:cubicBezTo>
                    <a:cubicBezTo>
                      <a:pt x="17847" y="14077"/>
                      <a:pt x="17980" y="13544"/>
                      <a:pt x="18080" y="13010"/>
                    </a:cubicBezTo>
                    <a:cubicBezTo>
                      <a:pt x="18281" y="11809"/>
                      <a:pt x="18247" y="10542"/>
                      <a:pt x="18014" y="9341"/>
                    </a:cubicBezTo>
                    <a:cubicBezTo>
                      <a:pt x="17914" y="8840"/>
                      <a:pt x="17780" y="8373"/>
                      <a:pt x="17613" y="7906"/>
                    </a:cubicBezTo>
                    <a:cubicBezTo>
                      <a:pt x="17280" y="6906"/>
                      <a:pt x="16813" y="6005"/>
                      <a:pt x="16212" y="5138"/>
                    </a:cubicBezTo>
                    <a:cubicBezTo>
                      <a:pt x="16112" y="4971"/>
                      <a:pt x="15979" y="4804"/>
                      <a:pt x="15879" y="4671"/>
                    </a:cubicBezTo>
                    <a:cubicBezTo>
                      <a:pt x="15012" y="3537"/>
                      <a:pt x="13944" y="2536"/>
                      <a:pt x="12743" y="1802"/>
                    </a:cubicBezTo>
                    <a:cubicBezTo>
                      <a:pt x="12443" y="1602"/>
                      <a:pt x="12109" y="1435"/>
                      <a:pt x="11809" y="1268"/>
                    </a:cubicBezTo>
                    <a:cubicBezTo>
                      <a:pt x="11209" y="968"/>
                      <a:pt x="10608" y="701"/>
                      <a:pt x="9975" y="534"/>
                    </a:cubicBezTo>
                    <a:cubicBezTo>
                      <a:pt x="8874" y="167"/>
                      <a:pt x="7706" y="1"/>
                      <a:pt x="650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2584;p61">
                <a:extLst>
                  <a:ext uri="{FF2B5EF4-FFF2-40B4-BE49-F238E27FC236}">
                    <a16:creationId xmlns:a16="http://schemas.microsoft.com/office/drawing/2014/main" id="{94B6EFF6-6F00-728D-AE07-3EF877050882}"/>
                  </a:ext>
                </a:extLst>
              </p:cNvPr>
              <p:cNvSpPr/>
              <p:nvPr/>
            </p:nvSpPr>
            <p:spPr>
              <a:xfrm>
                <a:off x="3204950" y="3112675"/>
                <a:ext cx="98450" cy="85925"/>
              </a:xfrm>
              <a:custGeom>
                <a:avLst/>
                <a:gdLst/>
                <a:ahLst/>
                <a:cxnLst/>
                <a:rect l="l" t="t" r="r" b="b"/>
                <a:pathLst>
                  <a:path w="3938" h="3437" extrusionOk="0">
                    <a:moveTo>
                      <a:pt x="2269" y="0"/>
                    </a:moveTo>
                    <a:lnTo>
                      <a:pt x="1" y="1935"/>
                    </a:lnTo>
                    <a:cubicBezTo>
                      <a:pt x="234" y="2369"/>
                      <a:pt x="535" y="2769"/>
                      <a:pt x="868" y="3136"/>
                    </a:cubicBezTo>
                    <a:cubicBezTo>
                      <a:pt x="968" y="3236"/>
                      <a:pt x="1068" y="3336"/>
                      <a:pt x="1168" y="3436"/>
                    </a:cubicBezTo>
                    <a:lnTo>
                      <a:pt x="3937" y="1068"/>
                    </a:lnTo>
                    <a:lnTo>
                      <a:pt x="3804" y="1034"/>
                    </a:lnTo>
                    <a:cubicBezTo>
                      <a:pt x="3537" y="968"/>
                      <a:pt x="3270" y="868"/>
                      <a:pt x="3036" y="734"/>
                    </a:cubicBezTo>
                    <a:cubicBezTo>
                      <a:pt x="2736" y="534"/>
                      <a:pt x="2469" y="301"/>
                      <a:pt x="2269" y="0"/>
                    </a:cubicBezTo>
                    <a:close/>
                  </a:path>
                </a:pathLst>
              </a:custGeom>
              <a:solidFill>
                <a:srgbClr val="F1EFF2">
                  <a:alpha val="130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2585;p61">
                <a:extLst>
                  <a:ext uri="{FF2B5EF4-FFF2-40B4-BE49-F238E27FC236}">
                    <a16:creationId xmlns:a16="http://schemas.microsoft.com/office/drawing/2014/main" id="{B9E520AB-CFC0-BF0D-2CC8-4F6AAE6D7A16}"/>
                  </a:ext>
                </a:extLst>
              </p:cNvPr>
              <p:cNvSpPr/>
              <p:nvPr/>
            </p:nvSpPr>
            <p:spPr>
              <a:xfrm>
                <a:off x="3295850" y="2731575"/>
                <a:ext cx="287750" cy="506200"/>
              </a:xfrm>
              <a:custGeom>
                <a:avLst/>
                <a:gdLst/>
                <a:ahLst/>
                <a:cxnLst/>
                <a:rect l="l" t="t" r="r" b="b"/>
                <a:pathLst>
                  <a:path w="11510" h="20248" extrusionOk="0">
                    <a:moveTo>
                      <a:pt x="3437" y="0"/>
                    </a:moveTo>
                    <a:lnTo>
                      <a:pt x="1" y="8806"/>
                    </a:lnTo>
                    <a:cubicBezTo>
                      <a:pt x="168" y="8773"/>
                      <a:pt x="334" y="8706"/>
                      <a:pt x="501" y="8640"/>
                    </a:cubicBezTo>
                    <a:cubicBezTo>
                      <a:pt x="818" y="8526"/>
                      <a:pt x="1167" y="8459"/>
                      <a:pt x="1514" y="8459"/>
                    </a:cubicBezTo>
                    <a:cubicBezTo>
                      <a:pt x="1678" y="8459"/>
                      <a:pt x="1842" y="8474"/>
                      <a:pt x="2002" y="8506"/>
                    </a:cubicBezTo>
                    <a:cubicBezTo>
                      <a:pt x="2403" y="8573"/>
                      <a:pt x="2836" y="8706"/>
                      <a:pt x="3203" y="8906"/>
                    </a:cubicBezTo>
                    <a:lnTo>
                      <a:pt x="6172" y="1268"/>
                    </a:lnTo>
                    <a:cubicBezTo>
                      <a:pt x="5872" y="1067"/>
                      <a:pt x="5571" y="901"/>
                      <a:pt x="5271" y="734"/>
                    </a:cubicBezTo>
                    <a:cubicBezTo>
                      <a:pt x="4671" y="434"/>
                      <a:pt x="4070" y="200"/>
                      <a:pt x="3437" y="0"/>
                    </a:cubicBezTo>
                    <a:close/>
                    <a:moveTo>
                      <a:pt x="9674" y="4637"/>
                    </a:moveTo>
                    <a:lnTo>
                      <a:pt x="3837" y="9373"/>
                    </a:lnTo>
                    <a:cubicBezTo>
                      <a:pt x="4271" y="9707"/>
                      <a:pt x="4637" y="10174"/>
                      <a:pt x="4904" y="10674"/>
                    </a:cubicBezTo>
                    <a:lnTo>
                      <a:pt x="4871" y="10674"/>
                    </a:lnTo>
                    <a:cubicBezTo>
                      <a:pt x="5138" y="11108"/>
                      <a:pt x="5271" y="11575"/>
                      <a:pt x="5305" y="12042"/>
                    </a:cubicBezTo>
                    <a:lnTo>
                      <a:pt x="11075" y="7405"/>
                    </a:lnTo>
                    <a:cubicBezTo>
                      <a:pt x="10742" y="6405"/>
                      <a:pt x="10275" y="5471"/>
                      <a:pt x="9674" y="4637"/>
                    </a:cubicBezTo>
                    <a:close/>
                    <a:moveTo>
                      <a:pt x="11509" y="12476"/>
                    </a:moveTo>
                    <a:lnTo>
                      <a:pt x="5238" y="12709"/>
                    </a:lnTo>
                    <a:cubicBezTo>
                      <a:pt x="5171" y="13310"/>
                      <a:pt x="4904" y="13843"/>
                      <a:pt x="4571" y="14310"/>
                    </a:cubicBezTo>
                    <a:lnTo>
                      <a:pt x="4537" y="14310"/>
                    </a:lnTo>
                    <a:cubicBezTo>
                      <a:pt x="4037" y="14944"/>
                      <a:pt x="3437" y="15444"/>
                      <a:pt x="2703" y="15811"/>
                    </a:cubicBezTo>
                    <a:lnTo>
                      <a:pt x="10375" y="15545"/>
                    </a:lnTo>
                    <a:cubicBezTo>
                      <a:pt x="10675" y="15078"/>
                      <a:pt x="10909" y="14577"/>
                      <a:pt x="11075" y="14043"/>
                    </a:cubicBezTo>
                    <a:cubicBezTo>
                      <a:pt x="11276" y="13543"/>
                      <a:pt x="11409" y="13009"/>
                      <a:pt x="11509" y="12476"/>
                    </a:cubicBezTo>
                    <a:close/>
                    <a:moveTo>
                      <a:pt x="2603" y="15878"/>
                    </a:moveTo>
                    <a:cubicBezTo>
                      <a:pt x="2004" y="16163"/>
                      <a:pt x="1357" y="16326"/>
                      <a:pt x="724" y="16326"/>
                    </a:cubicBezTo>
                    <a:cubicBezTo>
                      <a:pt x="616" y="16326"/>
                      <a:pt x="508" y="16321"/>
                      <a:pt x="401" y="16312"/>
                    </a:cubicBezTo>
                    <a:cubicBezTo>
                      <a:pt x="301" y="16278"/>
                      <a:pt x="234" y="16278"/>
                      <a:pt x="134" y="16245"/>
                    </a:cubicBezTo>
                    <a:lnTo>
                      <a:pt x="134" y="16245"/>
                    </a:lnTo>
                    <a:lnTo>
                      <a:pt x="2903" y="20248"/>
                    </a:lnTo>
                    <a:cubicBezTo>
                      <a:pt x="3270" y="20215"/>
                      <a:pt x="3603" y="20181"/>
                      <a:pt x="3970" y="20081"/>
                    </a:cubicBezTo>
                    <a:cubicBezTo>
                      <a:pt x="4404" y="20014"/>
                      <a:pt x="4838" y="19881"/>
                      <a:pt x="5271" y="19714"/>
                    </a:cubicBezTo>
                    <a:lnTo>
                      <a:pt x="2603" y="15878"/>
                    </a:lnTo>
                    <a:close/>
                  </a:path>
                </a:pathLst>
              </a:custGeom>
              <a:solidFill>
                <a:srgbClr val="F1EFF2">
                  <a:alpha val="130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2586;p61">
                <a:extLst>
                  <a:ext uri="{FF2B5EF4-FFF2-40B4-BE49-F238E27FC236}">
                    <a16:creationId xmlns:a16="http://schemas.microsoft.com/office/drawing/2014/main" id="{54F0D441-3AD6-809E-52B8-4DA73393993A}"/>
                  </a:ext>
                </a:extLst>
              </p:cNvPr>
              <p:cNvSpPr/>
              <p:nvPr/>
            </p:nvSpPr>
            <p:spPr>
              <a:xfrm>
                <a:off x="3174100" y="2719050"/>
                <a:ext cx="120950" cy="234375"/>
              </a:xfrm>
              <a:custGeom>
                <a:avLst/>
                <a:gdLst/>
                <a:ahLst/>
                <a:cxnLst/>
                <a:rect l="l" t="t" r="r" b="b"/>
                <a:pathLst>
                  <a:path w="4838" h="9375" extrusionOk="0">
                    <a:moveTo>
                      <a:pt x="3670" y="1"/>
                    </a:moveTo>
                    <a:cubicBezTo>
                      <a:pt x="3136" y="1"/>
                      <a:pt x="2603" y="101"/>
                      <a:pt x="2102" y="268"/>
                    </a:cubicBezTo>
                    <a:cubicBezTo>
                      <a:pt x="1902" y="368"/>
                      <a:pt x="1702" y="434"/>
                      <a:pt x="1502" y="568"/>
                    </a:cubicBezTo>
                    <a:lnTo>
                      <a:pt x="1" y="7606"/>
                    </a:lnTo>
                    <a:cubicBezTo>
                      <a:pt x="368" y="8073"/>
                      <a:pt x="768" y="8440"/>
                      <a:pt x="1268" y="8740"/>
                    </a:cubicBezTo>
                    <a:cubicBezTo>
                      <a:pt x="1735" y="9041"/>
                      <a:pt x="2302" y="9241"/>
                      <a:pt x="2869" y="9374"/>
                    </a:cubicBezTo>
                    <a:lnTo>
                      <a:pt x="4837" y="1"/>
                    </a:lnTo>
                    <a:close/>
                  </a:path>
                </a:pathLst>
              </a:custGeom>
              <a:solidFill>
                <a:srgbClr val="F1EFF2">
                  <a:alpha val="130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2587;p61">
                <a:extLst>
                  <a:ext uri="{FF2B5EF4-FFF2-40B4-BE49-F238E27FC236}">
                    <a16:creationId xmlns:a16="http://schemas.microsoft.com/office/drawing/2014/main" id="{6C9AD007-8F88-1E72-F9FC-633CCC986B7D}"/>
                  </a:ext>
                </a:extLst>
              </p:cNvPr>
              <p:cNvSpPr/>
              <p:nvPr/>
            </p:nvSpPr>
            <p:spPr>
              <a:xfrm>
                <a:off x="3377575" y="2584800"/>
                <a:ext cx="216025" cy="403025"/>
              </a:xfrm>
              <a:custGeom>
                <a:avLst/>
                <a:gdLst/>
                <a:ahLst/>
                <a:cxnLst/>
                <a:rect l="l" t="t" r="r" b="b"/>
                <a:pathLst>
                  <a:path w="8641" h="16121" extrusionOk="0">
                    <a:moveTo>
                      <a:pt x="768" y="0"/>
                    </a:moveTo>
                    <a:lnTo>
                      <a:pt x="635" y="2936"/>
                    </a:lnTo>
                    <a:cubicBezTo>
                      <a:pt x="3470" y="3069"/>
                      <a:pt x="5638" y="5471"/>
                      <a:pt x="5505" y="8306"/>
                    </a:cubicBezTo>
                    <a:cubicBezTo>
                      <a:pt x="5375" y="11027"/>
                      <a:pt x="3106" y="13182"/>
                      <a:pt x="379" y="13182"/>
                    </a:cubicBezTo>
                    <a:cubicBezTo>
                      <a:pt x="298" y="13182"/>
                      <a:pt x="216" y="13180"/>
                      <a:pt x="134" y="13176"/>
                    </a:cubicBezTo>
                    <a:lnTo>
                      <a:pt x="1" y="16112"/>
                    </a:lnTo>
                    <a:cubicBezTo>
                      <a:pt x="124" y="16117"/>
                      <a:pt x="247" y="16120"/>
                      <a:pt x="369" y="16120"/>
                    </a:cubicBezTo>
                    <a:cubicBezTo>
                      <a:pt x="4644" y="16120"/>
                      <a:pt x="8213" y="12753"/>
                      <a:pt x="8440" y="8440"/>
                    </a:cubicBezTo>
                    <a:cubicBezTo>
                      <a:pt x="8640" y="4003"/>
                      <a:pt x="5205" y="200"/>
                      <a:pt x="7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2588;p61">
                <a:extLst>
                  <a:ext uri="{FF2B5EF4-FFF2-40B4-BE49-F238E27FC236}">
                    <a16:creationId xmlns:a16="http://schemas.microsoft.com/office/drawing/2014/main" id="{A5851025-7BA9-1420-312D-49F51F2C8920}"/>
                  </a:ext>
                </a:extLst>
              </p:cNvPr>
              <p:cNvSpPr/>
              <p:nvPr/>
            </p:nvSpPr>
            <p:spPr>
              <a:xfrm>
                <a:off x="3137400" y="3113500"/>
                <a:ext cx="216025" cy="403025"/>
              </a:xfrm>
              <a:custGeom>
                <a:avLst/>
                <a:gdLst/>
                <a:ahLst/>
                <a:cxnLst/>
                <a:rect l="l" t="t" r="r" b="b"/>
                <a:pathLst>
                  <a:path w="8641" h="16121" extrusionOk="0">
                    <a:moveTo>
                      <a:pt x="768" y="1"/>
                    </a:moveTo>
                    <a:lnTo>
                      <a:pt x="601" y="2903"/>
                    </a:lnTo>
                    <a:cubicBezTo>
                      <a:pt x="3437" y="3070"/>
                      <a:pt x="5638" y="5471"/>
                      <a:pt x="5505" y="8273"/>
                    </a:cubicBezTo>
                    <a:cubicBezTo>
                      <a:pt x="5375" y="11027"/>
                      <a:pt x="3107" y="13183"/>
                      <a:pt x="379" y="13183"/>
                    </a:cubicBezTo>
                    <a:cubicBezTo>
                      <a:pt x="298" y="13183"/>
                      <a:pt x="216" y="13181"/>
                      <a:pt x="134" y="13177"/>
                    </a:cubicBezTo>
                    <a:lnTo>
                      <a:pt x="1" y="16112"/>
                    </a:lnTo>
                    <a:cubicBezTo>
                      <a:pt x="124" y="16118"/>
                      <a:pt x="247" y="16121"/>
                      <a:pt x="369" y="16121"/>
                    </a:cubicBezTo>
                    <a:cubicBezTo>
                      <a:pt x="4644" y="16121"/>
                      <a:pt x="8212" y="12753"/>
                      <a:pt x="8407" y="8440"/>
                    </a:cubicBezTo>
                    <a:cubicBezTo>
                      <a:pt x="8640" y="3970"/>
                      <a:pt x="5205" y="201"/>
                      <a:pt x="7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2589;p61">
                <a:extLst>
                  <a:ext uri="{FF2B5EF4-FFF2-40B4-BE49-F238E27FC236}">
                    <a16:creationId xmlns:a16="http://schemas.microsoft.com/office/drawing/2014/main" id="{5F0CFCF1-ADCD-4F3F-FE70-BA3367F09A48}"/>
                  </a:ext>
                </a:extLst>
              </p:cNvPr>
              <p:cNvSpPr/>
              <p:nvPr/>
            </p:nvSpPr>
            <p:spPr>
              <a:xfrm>
                <a:off x="3376750" y="3492100"/>
                <a:ext cx="216000" cy="402200"/>
              </a:xfrm>
              <a:custGeom>
                <a:avLst/>
                <a:gdLst/>
                <a:ahLst/>
                <a:cxnLst/>
                <a:rect l="l" t="t" r="r" b="b"/>
                <a:pathLst>
                  <a:path w="8640" h="16088" extrusionOk="0">
                    <a:moveTo>
                      <a:pt x="768" y="1"/>
                    </a:moveTo>
                    <a:lnTo>
                      <a:pt x="634" y="2903"/>
                    </a:lnTo>
                    <a:cubicBezTo>
                      <a:pt x="3470" y="3036"/>
                      <a:pt x="5638" y="5438"/>
                      <a:pt x="5538" y="8273"/>
                    </a:cubicBezTo>
                    <a:cubicBezTo>
                      <a:pt x="5376" y="11027"/>
                      <a:pt x="3106" y="13183"/>
                      <a:pt x="378" y="13183"/>
                    </a:cubicBezTo>
                    <a:cubicBezTo>
                      <a:pt x="297" y="13183"/>
                      <a:pt x="216" y="13181"/>
                      <a:pt x="134" y="13177"/>
                    </a:cubicBezTo>
                    <a:lnTo>
                      <a:pt x="0" y="16079"/>
                    </a:lnTo>
                    <a:cubicBezTo>
                      <a:pt x="125" y="16085"/>
                      <a:pt x="248" y="16087"/>
                      <a:pt x="372" y="16087"/>
                    </a:cubicBezTo>
                    <a:cubicBezTo>
                      <a:pt x="4677" y="16087"/>
                      <a:pt x="8245" y="12720"/>
                      <a:pt x="8440" y="8407"/>
                    </a:cubicBezTo>
                    <a:cubicBezTo>
                      <a:pt x="8640" y="3970"/>
                      <a:pt x="5204" y="201"/>
                      <a:pt x="7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2590;p61">
                <a:extLst>
                  <a:ext uri="{FF2B5EF4-FFF2-40B4-BE49-F238E27FC236}">
                    <a16:creationId xmlns:a16="http://schemas.microsoft.com/office/drawing/2014/main" id="{0D9CB1FD-A8ED-B91F-DE2A-99A74AFB5F6D}"/>
                  </a:ext>
                </a:extLst>
              </p:cNvPr>
              <p:cNvSpPr/>
              <p:nvPr/>
            </p:nvSpPr>
            <p:spPr>
              <a:xfrm>
                <a:off x="3034000" y="2655675"/>
                <a:ext cx="617125" cy="1189200"/>
              </a:xfrm>
              <a:custGeom>
                <a:avLst/>
                <a:gdLst/>
                <a:ahLst/>
                <a:cxnLst/>
                <a:rect l="l" t="t" r="r" b="b"/>
                <a:pathLst>
                  <a:path w="24685" h="47568" extrusionOk="0">
                    <a:moveTo>
                      <a:pt x="3036" y="1"/>
                    </a:moveTo>
                    <a:cubicBezTo>
                      <a:pt x="1335" y="1"/>
                      <a:pt x="1" y="1368"/>
                      <a:pt x="1" y="3036"/>
                    </a:cubicBezTo>
                    <a:lnTo>
                      <a:pt x="1" y="44532"/>
                    </a:lnTo>
                    <a:cubicBezTo>
                      <a:pt x="1" y="46200"/>
                      <a:pt x="1335" y="47568"/>
                      <a:pt x="3036" y="47568"/>
                    </a:cubicBezTo>
                    <a:lnTo>
                      <a:pt x="21649" y="47568"/>
                    </a:lnTo>
                    <a:cubicBezTo>
                      <a:pt x="23317" y="47568"/>
                      <a:pt x="24685" y="46200"/>
                      <a:pt x="24685" y="44532"/>
                    </a:cubicBezTo>
                    <a:lnTo>
                      <a:pt x="24685" y="3036"/>
                    </a:lnTo>
                    <a:cubicBezTo>
                      <a:pt x="24685" y="1368"/>
                      <a:pt x="23317" y="1"/>
                      <a:pt x="21649" y="1"/>
                    </a:cubicBezTo>
                    <a:close/>
                  </a:path>
                </a:pathLst>
              </a:custGeom>
              <a:solidFill>
                <a:srgbClr val="F1EFF2">
                  <a:alpha val="328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2591;p61">
                <a:extLst>
                  <a:ext uri="{FF2B5EF4-FFF2-40B4-BE49-F238E27FC236}">
                    <a16:creationId xmlns:a16="http://schemas.microsoft.com/office/drawing/2014/main" id="{07A7CCC6-30D6-7124-F277-113E7F537375}"/>
                  </a:ext>
                </a:extLst>
              </p:cNvPr>
              <p:cNvSpPr/>
              <p:nvPr/>
            </p:nvSpPr>
            <p:spPr>
              <a:xfrm>
                <a:off x="3789550" y="3114350"/>
                <a:ext cx="69225" cy="807250"/>
              </a:xfrm>
              <a:custGeom>
                <a:avLst/>
                <a:gdLst/>
                <a:ahLst/>
                <a:cxnLst/>
                <a:rect l="l" t="t" r="r" b="b"/>
                <a:pathLst>
                  <a:path w="2769" h="32290" extrusionOk="0">
                    <a:moveTo>
                      <a:pt x="1802" y="0"/>
                    </a:moveTo>
                    <a:lnTo>
                      <a:pt x="0" y="33"/>
                    </a:lnTo>
                    <a:lnTo>
                      <a:pt x="968" y="32290"/>
                    </a:lnTo>
                    <a:lnTo>
                      <a:pt x="2769" y="32256"/>
                    </a:lnTo>
                    <a:lnTo>
                      <a:pt x="1802" y="0"/>
                    </a:lnTo>
                    <a:close/>
                  </a:path>
                </a:pathLst>
              </a:custGeom>
              <a:solidFill>
                <a:srgbClr val="345B3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2592;p61">
                <a:extLst>
                  <a:ext uri="{FF2B5EF4-FFF2-40B4-BE49-F238E27FC236}">
                    <a16:creationId xmlns:a16="http://schemas.microsoft.com/office/drawing/2014/main" id="{88DB47DE-0321-D6B0-65E0-348721D91C96}"/>
                  </a:ext>
                </a:extLst>
              </p:cNvPr>
              <p:cNvSpPr/>
              <p:nvPr/>
            </p:nvSpPr>
            <p:spPr>
              <a:xfrm>
                <a:off x="3842075" y="3148525"/>
                <a:ext cx="98425" cy="807275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2291" extrusionOk="0">
                    <a:moveTo>
                      <a:pt x="2136" y="1"/>
                    </a:moveTo>
                    <a:lnTo>
                      <a:pt x="1" y="32190"/>
                    </a:lnTo>
                    <a:lnTo>
                      <a:pt x="1802" y="32290"/>
                    </a:lnTo>
                    <a:lnTo>
                      <a:pt x="3937" y="101"/>
                    </a:lnTo>
                    <a:lnTo>
                      <a:pt x="2136" y="1"/>
                    </a:lnTo>
                    <a:close/>
                  </a:path>
                </a:pathLst>
              </a:custGeom>
              <a:solidFill>
                <a:srgbClr val="99CAA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2593;p61">
                <a:extLst>
                  <a:ext uri="{FF2B5EF4-FFF2-40B4-BE49-F238E27FC236}">
                    <a16:creationId xmlns:a16="http://schemas.microsoft.com/office/drawing/2014/main" id="{D9AFA2FA-FA80-C352-1B4F-C170FA864FCB}"/>
                  </a:ext>
                </a:extLst>
              </p:cNvPr>
              <p:cNvSpPr/>
              <p:nvPr/>
            </p:nvSpPr>
            <p:spPr>
              <a:xfrm>
                <a:off x="3757850" y="3629700"/>
                <a:ext cx="169325" cy="104275"/>
              </a:xfrm>
              <a:custGeom>
                <a:avLst/>
                <a:gdLst/>
                <a:ahLst/>
                <a:cxnLst/>
                <a:rect l="l" t="t" r="r" b="b"/>
                <a:pathLst>
                  <a:path w="6773" h="4171" extrusionOk="0">
                    <a:moveTo>
                      <a:pt x="6072" y="1"/>
                    </a:moveTo>
                    <a:lnTo>
                      <a:pt x="1" y="301"/>
                    </a:lnTo>
                    <a:lnTo>
                      <a:pt x="1035" y="4170"/>
                    </a:lnTo>
                    <a:lnTo>
                      <a:pt x="6772" y="2636"/>
                    </a:lnTo>
                    <a:lnTo>
                      <a:pt x="6072" y="1"/>
                    </a:lnTo>
                    <a:close/>
                  </a:path>
                </a:pathLst>
              </a:custGeom>
              <a:solidFill>
                <a:srgbClr val="E1724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2594;p61">
                <a:extLst>
                  <a:ext uri="{FF2B5EF4-FFF2-40B4-BE49-F238E27FC236}">
                    <a16:creationId xmlns:a16="http://schemas.microsoft.com/office/drawing/2014/main" id="{DBD1DFCD-2BAD-6360-7FDA-827183834869}"/>
                  </a:ext>
                </a:extLst>
              </p:cNvPr>
              <p:cNvSpPr/>
              <p:nvPr/>
            </p:nvSpPr>
            <p:spPr>
              <a:xfrm>
                <a:off x="3775375" y="3688925"/>
                <a:ext cx="72575" cy="15025"/>
              </a:xfrm>
              <a:custGeom>
                <a:avLst/>
                <a:gdLst/>
                <a:ahLst/>
                <a:cxnLst/>
                <a:rect l="l" t="t" r="r" b="b"/>
                <a:pathLst>
                  <a:path w="2903" h="601" fill="none" extrusionOk="0">
                    <a:moveTo>
                      <a:pt x="0" y="601"/>
                    </a:moveTo>
                    <a:lnTo>
                      <a:pt x="2902" y="0"/>
                    </a:lnTo>
                  </a:path>
                </a:pathLst>
              </a:custGeom>
              <a:noFill/>
              <a:ln w="10850" cap="flat" cmpd="sng">
                <a:solidFill>
                  <a:srgbClr val="EFECF0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2595;p61">
                <a:extLst>
                  <a:ext uri="{FF2B5EF4-FFF2-40B4-BE49-F238E27FC236}">
                    <a16:creationId xmlns:a16="http://schemas.microsoft.com/office/drawing/2014/main" id="{1D0C83C8-8DDB-18E5-2492-878117817890}"/>
                  </a:ext>
                </a:extLst>
              </p:cNvPr>
              <p:cNvSpPr/>
              <p:nvPr/>
            </p:nvSpPr>
            <p:spPr>
              <a:xfrm>
                <a:off x="3767025" y="3658050"/>
                <a:ext cx="72575" cy="14200"/>
              </a:xfrm>
              <a:custGeom>
                <a:avLst/>
                <a:gdLst/>
                <a:ahLst/>
                <a:cxnLst/>
                <a:rect l="l" t="t" r="r" b="b"/>
                <a:pathLst>
                  <a:path w="2903" h="568" fill="none" extrusionOk="0">
                    <a:moveTo>
                      <a:pt x="1" y="568"/>
                    </a:moveTo>
                    <a:lnTo>
                      <a:pt x="2903" y="1"/>
                    </a:lnTo>
                  </a:path>
                </a:pathLst>
              </a:custGeom>
              <a:noFill/>
              <a:ln w="10850" cap="flat" cmpd="sng">
                <a:solidFill>
                  <a:srgbClr val="EFECF0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2596;p61">
                <a:extLst>
                  <a:ext uri="{FF2B5EF4-FFF2-40B4-BE49-F238E27FC236}">
                    <a16:creationId xmlns:a16="http://schemas.microsoft.com/office/drawing/2014/main" id="{3197F949-274C-5E51-374E-9C4BDDB98113}"/>
                  </a:ext>
                </a:extLst>
              </p:cNvPr>
              <p:cNvSpPr/>
              <p:nvPr/>
            </p:nvSpPr>
            <p:spPr>
              <a:xfrm>
                <a:off x="3884600" y="3502950"/>
                <a:ext cx="126800" cy="177650"/>
              </a:xfrm>
              <a:custGeom>
                <a:avLst/>
                <a:gdLst/>
                <a:ahLst/>
                <a:cxnLst/>
                <a:rect l="l" t="t" r="r" b="b"/>
                <a:pathLst>
                  <a:path w="5072" h="7106" extrusionOk="0">
                    <a:moveTo>
                      <a:pt x="1502" y="0"/>
                    </a:moveTo>
                    <a:lnTo>
                      <a:pt x="1" y="5871"/>
                    </a:lnTo>
                    <a:lnTo>
                      <a:pt x="2469" y="7106"/>
                    </a:lnTo>
                    <a:lnTo>
                      <a:pt x="5071" y="1768"/>
                    </a:lnTo>
                    <a:lnTo>
                      <a:pt x="1502" y="0"/>
                    </a:lnTo>
                    <a:close/>
                  </a:path>
                </a:pathLst>
              </a:custGeom>
              <a:solidFill>
                <a:srgbClr val="E1724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2597;p61">
                <a:extLst>
                  <a:ext uri="{FF2B5EF4-FFF2-40B4-BE49-F238E27FC236}">
                    <a16:creationId xmlns:a16="http://schemas.microsoft.com/office/drawing/2014/main" id="{5A97CA64-9493-779C-EF04-5F218488C31E}"/>
                  </a:ext>
                </a:extLst>
              </p:cNvPr>
              <p:cNvSpPr/>
              <p:nvPr/>
            </p:nvSpPr>
            <p:spPr>
              <a:xfrm>
                <a:off x="3954650" y="3532975"/>
                <a:ext cx="29225" cy="68400"/>
              </a:xfrm>
              <a:custGeom>
                <a:avLst/>
                <a:gdLst/>
                <a:ahLst/>
                <a:cxnLst/>
                <a:rect l="l" t="t" r="r" b="b"/>
                <a:pathLst>
                  <a:path w="1169" h="2736" fill="none" extrusionOk="0">
                    <a:moveTo>
                      <a:pt x="1168" y="0"/>
                    </a:moveTo>
                    <a:lnTo>
                      <a:pt x="1" y="2736"/>
                    </a:lnTo>
                  </a:path>
                </a:pathLst>
              </a:custGeom>
              <a:noFill/>
              <a:ln w="10850" cap="flat" cmpd="sng">
                <a:solidFill>
                  <a:srgbClr val="EFECF0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2598;p61">
                <a:extLst>
                  <a:ext uri="{FF2B5EF4-FFF2-40B4-BE49-F238E27FC236}">
                    <a16:creationId xmlns:a16="http://schemas.microsoft.com/office/drawing/2014/main" id="{26E0D74A-90BA-4097-A184-9189888B4F46}"/>
                  </a:ext>
                </a:extLst>
              </p:cNvPr>
              <p:cNvSpPr/>
              <p:nvPr/>
            </p:nvSpPr>
            <p:spPr>
              <a:xfrm>
                <a:off x="3926300" y="3518800"/>
                <a:ext cx="28375" cy="68400"/>
              </a:xfrm>
              <a:custGeom>
                <a:avLst/>
                <a:gdLst/>
                <a:ahLst/>
                <a:cxnLst/>
                <a:rect l="l" t="t" r="r" b="b"/>
                <a:pathLst>
                  <a:path w="1135" h="2736" fill="none" extrusionOk="0">
                    <a:moveTo>
                      <a:pt x="1135" y="0"/>
                    </a:moveTo>
                    <a:lnTo>
                      <a:pt x="1" y="2736"/>
                    </a:lnTo>
                  </a:path>
                </a:pathLst>
              </a:custGeom>
              <a:noFill/>
              <a:ln w="10850" cap="flat" cmpd="sng">
                <a:solidFill>
                  <a:srgbClr val="EFECF0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2599;p61">
                <a:extLst>
                  <a:ext uri="{FF2B5EF4-FFF2-40B4-BE49-F238E27FC236}">
                    <a16:creationId xmlns:a16="http://schemas.microsoft.com/office/drawing/2014/main" id="{851408E2-284F-1D66-69C2-F2A578F145B5}"/>
                  </a:ext>
                </a:extLst>
              </p:cNvPr>
              <p:cNvSpPr/>
              <p:nvPr/>
            </p:nvSpPr>
            <p:spPr>
              <a:xfrm>
                <a:off x="3902950" y="3654725"/>
                <a:ext cx="98425" cy="86750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470" extrusionOk="0">
                    <a:moveTo>
                      <a:pt x="2269" y="1"/>
                    </a:moveTo>
                    <a:lnTo>
                      <a:pt x="1" y="1969"/>
                    </a:lnTo>
                    <a:cubicBezTo>
                      <a:pt x="234" y="2369"/>
                      <a:pt x="535" y="2769"/>
                      <a:pt x="868" y="3136"/>
                    </a:cubicBezTo>
                    <a:cubicBezTo>
                      <a:pt x="968" y="3236"/>
                      <a:pt x="1068" y="3336"/>
                      <a:pt x="1168" y="3470"/>
                    </a:cubicBezTo>
                    <a:lnTo>
                      <a:pt x="3937" y="1068"/>
                    </a:lnTo>
                    <a:lnTo>
                      <a:pt x="3804" y="1035"/>
                    </a:lnTo>
                    <a:cubicBezTo>
                      <a:pt x="3537" y="1001"/>
                      <a:pt x="3270" y="901"/>
                      <a:pt x="3036" y="734"/>
                    </a:cubicBezTo>
                    <a:cubicBezTo>
                      <a:pt x="2736" y="534"/>
                      <a:pt x="2469" y="301"/>
                      <a:pt x="2269" y="1"/>
                    </a:cubicBezTo>
                    <a:close/>
                  </a:path>
                </a:pathLst>
              </a:custGeom>
              <a:solidFill>
                <a:srgbClr val="EFECF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2600;p61">
                <a:extLst>
                  <a:ext uri="{FF2B5EF4-FFF2-40B4-BE49-F238E27FC236}">
                    <a16:creationId xmlns:a16="http://schemas.microsoft.com/office/drawing/2014/main" id="{47826DF7-B3AA-5C61-19F5-3714B2090624}"/>
                  </a:ext>
                </a:extLst>
              </p:cNvPr>
              <p:cNvSpPr/>
              <p:nvPr/>
            </p:nvSpPr>
            <p:spPr>
              <a:xfrm>
                <a:off x="3872100" y="3261100"/>
                <a:ext cx="120950" cy="234375"/>
              </a:xfrm>
              <a:custGeom>
                <a:avLst/>
                <a:gdLst/>
                <a:ahLst/>
                <a:cxnLst/>
                <a:rect l="l" t="t" r="r" b="b"/>
                <a:pathLst>
                  <a:path w="4838" h="9375" extrusionOk="0">
                    <a:moveTo>
                      <a:pt x="3670" y="1"/>
                    </a:moveTo>
                    <a:cubicBezTo>
                      <a:pt x="3136" y="1"/>
                      <a:pt x="2602" y="101"/>
                      <a:pt x="2102" y="301"/>
                    </a:cubicBezTo>
                    <a:cubicBezTo>
                      <a:pt x="1902" y="368"/>
                      <a:pt x="1702" y="468"/>
                      <a:pt x="1502" y="568"/>
                    </a:cubicBezTo>
                    <a:lnTo>
                      <a:pt x="1" y="7606"/>
                    </a:lnTo>
                    <a:cubicBezTo>
                      <a:pt x="368" y="8073"/>
                      <a:pt x="768" y="8474"/>
                      <a:pt x="1268" y="8774"/>
                    </a:cubicBezTo>
                    <a:cubicBezTo>
                      <a:pt x="1735" y="9041"/>
                      <a:pt x="2302" y="9274"/>
                      <a:pt x="2836" y="9374"/>
                    </a:cubicBezTo>
                    <a:lnTo>
                      <a:pt x="4837" y="1"/>
                    </a:lnTo>
                    <a:close/>
                  </a:path>
                </a:pathLst>
              </a:custGeom>
              <a:solidFill>
                <a:srgbClr val="EFECF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2601;p61">
                <a:extLst>
                  <a:ext uri="{FF2B5EF4-FFF2-40B4-BE49-F238E27FC236}">
                    <a16:creationId xmlns:a16="http://schemas.microsoft.com/office/drawing/2014/main" id="{3EBECC4F-8B6F-C7F6-7B44-3DF6035EC5B7}"/>
                  </a:ext>
                </a:extLst>
              </p:cNvPr>
              <p:cNvSpPr/>
              <p:nvPr/>
            </p:nvSpPr>
            <p:spPr>
              <a:xfrm>
                <a:off x="3775375" y="3146850"/>
                <a:ext cx="72575" cy="14225"/>
              </a:xfrm>
              <a:custGeom>
                <a:avLst/>
                <a:gdLst/>
                <a:ahLst/>
                <a:cxnLst/>
                <a:rect l="l" t="t" r="r" b="b"/>
                <a:pathLst>
                  <a:path w="2903" h="569" fill="none" extrusionOk="0">
                    <a:moveTo>
                      <a:pt x="0" y="568"/>
                    </a:moveTo>
                    <a:lnTo>
                      <a:pt x="2902" y="1"/>
                    </a:lnTo>
                  </a:path>
                </a:pathLst>
              </a:custGeom>
              <a:noFill/>
              <a:ln w="10850" cap="flat" cmpd="sng">
                <a:solidFill>
                  <a:srgbClr val="EFECF0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2602;p61">
                <a:extLst>
                  <a:ext uri="{FF2B5EF4-FFF2-40B4-BE49-F238E27FC236}">
                    <a16:creationId xmlns:a16="http://schemas.microsoft.com/office/drawing/2014/main" id="{5AE75C4B-1E62-5117-01D3-F063F72CD27C}"/>
                  </a:ext>
                </a:extLst>
              </p:cNvPr>
              <p:cNvSpPr/>
              <p:nvPr/>
            </p:nvSpPr>
            <p:spPr>
              <a:xfrm>
                <a:off x="3767025" y="3115175"/>
                <a:ext cx="72575" cy="15025"/>
              </a:xfrm>
              <a:custGeom>
                <a:avLst/>
                <a:gdLst/>
                <a:ahLst/>
                <a:cxnLst/>
                <a:rect l="l" t="t" r="r" b="b"/>
                <a:pathLst>
                  <a:path w="2903" h="601" fill="none" extrusionOk="0">
                    <a:moveTo>
                      <a:pt x="1" y="601"/>
                    </a:moveTo>
                    <a:lnTo>
                      <a:pt x="2903" y="0"/>
                    </a:lnTo>
                  </a:path>
                </a:pathLst>
              </a:custGeom>
              <a:noFill/>
              <a:ln w="10850" cap="flat" cmpd="sng">
                <a:solidFill>
                  <a:srgbClr val="EFECF0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2603;p61">
                <a:extLst>
                  <a:ext uri="{FF2B5EF4-FFF2-40B4-BE49-F238E27FC236}">
                    <a16:creationId xmlns:a16="http://schemas.microsoft.com/office/drawing/2014/main" id="{1AF3E4CD-71B7-3D41-9D4F-21CC27B6CABA}"/>
                  </a:ext>
                </a:extLst>
              </p:cNvPr>
              <p:cNvSpPr/>
              <p:nvPr/>
            </p:nvSpPr>
            <p:spPr>
              <a:xfrm>
                <a:off x="2683750" y="3135175"/>
                <a:ext cx="617125" cy="1188375"/>
              </a:xfrm>
              <a:custGeom>
                <a:avLst/>
                <a:gdLst/>
                <a:ahLst/>
                <a:cxnLst/>
                <a:rect l="l" t="t" r="r" b="b"/>
                <a:pathLst>
                  <a:path w="24685" h="47535" extrusionOk="0">
                    <a:moveTo>
                      <a:pt x="3036" y="1"/>
                    </a:moveTo>
                    <a:cubicBezTo>
                      <a:pt x="1335" y="1"/>
                      <a:pt x="1" y="1335"/>
                      <a:pt x="1" y="3036"/>
                    </a:cubicBezTo>
                    <a:lnTo>
                      <a:pt x="1" y="44499"/>
                    </a:lnTo>
                    <a:cubicBezTo>
                      <a:pt x="1" y="46201"/>
                      <a:pt x="1335" y="47535"/>
                      <a:pt x="3036" y="47535"/>
                    </a:cubicBezTo>
                    <a:lnTo>
                      <a:pt x="21649" y="47535"/>
                    </a:lnTo>
                    <a:cubicBezTo>
                      <a:pt x="23317" y="47535"/>
                      <a:pt x="24685" y="46201"/>
                      <a:pt x="24685" y="44499"/>
                    </a:cubicBezTo>
                    <a:lnTo>
                      <a:pt x="24685" y="3036"/>
                    </a:lnTo>
                    <a:cubicBezTo>
                      <a:pt x="24685" y="1335"/>
                      <a:pt x="23317" y="1"/>
                      <a:pt x="2164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2604;p61">
                <a:extLst>
                  <a:ext uri="{FF2B5EF4-FFF2-40B4-BE49-F238E27FC236}">
                    <a16:creationId xmlns:a16="http://schemas.microsoft.com/office/drawing/2014/main" id="{E8C01FA8-A90D-3320-71B9-245FE72D8082}"/>
                  </a:ext>
                </a:extLst>
              </p:cNvPr>
              <p:cNvSpPr/>
              <p:nvPr/>
            </p:nvSpPr>
            <p:spPr>
              <a:xfrm>
                <a:off x="2713775" y="3658900"/>
                <a:ext cx="561250" cy="854800"/>
              </a:xfrm>
              <a:custGeom>
                <a:avLst/>
                <a:gdLst/>
                <a:ahLst/>
                <a:cxnLst/>
                <a:rect l="l" t="t" r="r" b="b"/>
                <a:pathLst>
                  <a:path w="22450" h="34192" extrusionOk="0">
                    <a:moveTo>
                      <a:pt x="11142" y="0"/>
                    </a:moveTo>
                    <a:cubicBezTo>
                      <a:pt x="11142" y="0"/>
                      <a:pt x="3236" y="3169"/>
                      <a:pt x="1368" y="7806"/>
                    </a:cubicBezTo>
                    <a:cubicBezTo>
                      <a:pt x="1101" y="8440"/>
                      <a:pt x="968" y="9073"/>
                      <a:pt x="968" y="9741"/>
                    </a:cubicBezTo>
                    <a:cubicBezTo>
                      <a:pt x="968" y="11342"/>
                      <a:pt x="1668" y="12376"/>
                      <a:pt x="2669" y="12943"/>
                    </a:cubicBezTo>
                    <a:cubicBezTo>
                      <a:pt x="3703" y="13510"/>
                      <a:pt x="3937" y="14878"/>
                      <a:pt x="3169" y="15745"/>
                    </a:cubicBezTo>
                    <a:cubicBezTo>
                      <a:pt x="1168" y="18013"/>
                      <a:pt x="1" y="20949"/>
                      <a:pt x="2402" y="23250"/>
                    </a:cubicBezTo>
                    <a:cubicBezTo>
                      <a:pt x="2877" y="23725"/>
                      <a:pt x="3503" y="23980"/>
                      <a:pt x="4136" y="23980"/>
                    </a:cubicBezTo>
                    <a:cubicBezTo>
                      <a:pt x="4394" y="23980"/>
                      <a:pt x="4653" y="23937"/>
                      <a:pt x="4904" y="23851"/>
                    </a:cubicBezTo>
                    <a:cubicBezTo>
                      <a:pt x="5050" y="23816"/>
                      <a:pt x="5195" y="23800"/>
                      <a:pt x="5337" y="23800"/>
                    </a:cubicBezTo>
                    <a:cubicBezTo>
                      <a:pt x="6423" y="23800"/>
                      <a:pt x="7316" y="24764"/>
                      <a:pt x="7139" y="25885"/>
                    </a:cubicBezTo>
                    <a:cubicBezTo>
                      <a:pt x="6672" y="29221"/>
                      <a:pt x="6972" y="34191"/>
                      <a:pt x="11275" y="34191"/>
                    </a:cubicBezTo>
                    <a:cubicBezTo>
                      <a:pt x="15645" y="33991"/>
                      <a:pt x="15912" y="29121"/>
                      <a:pt x="15412" y="25885"/>
                    </a:cubicBezTo>
                    <a:cubicBezTo>
                      <a:pt x="15232" y="24751"/>
                      <a:pt x="16123" y="23776"/>
                      <a:pt x="17221" y="23776"/>
                    </a:cubicBezTo>
                    <a:cubicBezTo>
                      <a:pt x="17349" y="23776"/>
                      <a:pt x="17480" y="23789"/>
                      <a:pt x="17613" y="23817"/>
                    </a:cubicBezTo>
                    <a:cubicBezTo>
                      <a:pt x="17839" y="23887"/>
                      <a:pt x="18070" y="23920"/>
                      <a:pt x="18298" y="23920"/>
                    </a:cubicBezTo>
                    <a:cubicBezTo>
                      <a:pt x="18947" y="23920"/>
                      <a:pt x="19580" y="23652"/>
                      <a:pt x="20048" y="23184"/>
                    </a:cubicBezTo>
                    <a:cubicBezTo>
                      <a:pt x="22450" y="20882"/>
                      <a:pt x="21282" y="17913"/>
                      <a:pt x="19248" y="15712"/>
                    </a:cubicBezTo>
                    <a:cubicBezTo>
                      <a:pt x="18480" y="14844"/>
                      <a:pt x="18681" y="13477"/>
                      <a:pt x="19715" y="12910"/>
                    </a:cubicBezTo>
                    <a:cubicBezTo>
                      <a:pt x="20148" y="12676"/>
                      <a:pt x="20482" y="12342"/>
                      <a:pt x="20782" y="11942"/>
                    </a:cubicBezTo>
                    <a:cubicBezTo>
                      <a:pt x="21216" y="11275"/>
                      <a:pt x="21416" y="10508"/>
                      <a:pt x="21382" y="9707"/>
                    </a:cubicBezTo>
                    <a:cubicBezTo>
                      <a:pt x="21349" y="4003"/>
                      <a:pt x="11142" y="0"/>
                      <a:pt x="1114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2605;p61">
                <a:extLst>
                  <a:ext uri="{FF2B5EF4-FFF2-40B4-BE49-F238E27FC236}">
                    <a16:creationId xmlns:a16="http://schemas.microsoft.com/office/drawing/2014/main" id="{1DF61F58-C008-2E56-DF29-9958DBA7139C}"/>
                  </a:ext>
                </a:extLst>
              </p:cNvPr>
              <p:cNvSpPr/>
              <p:nvPr/>
            </p:nvSpPr>
            <p:spPr>
              <a:xfrm>
                <a:off x="2992300" y="3658050"/>
                <a:ext cx="7550" cy="856475"/>
              </a:xfrm>
              <a:custGeom>
                <a:avLst/>
                <a:gdLst/>
                <a:ahLst/>
                <a:cxnLst/>
                <a:rect l="l" t="t" r="r" b="b"/>
                <a:pathLst>
                  <a:path w="302" h="34259" fill="none" extrusionOk="0">
                    <a:moveTo>
                      <a:pt x="301" y="34259"/>
                    </a:moveTo>
                    <a:lnTo>
                      <a:pt x="1" y="1"/>
                    </a:lnTo>
                  </a:path>
                </a:pathLst>
              </a:custGeom>
              <a:noFill/>
              <a:ln w="7500" cap="flat" cmpd="sng">
                <a:solidFill>
                  <a:schemeClr val="lt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2606;p61">
                <a:extLst>
                  <a:ext uri="{FF2B5EF4-FFF2-40B4-BE49-F238E27FC236}">
                    <a16:creationId xmlns:a16="http://schemas.microsoft.com/office/drawing/2014/main" id="{17049748-84A3-0287-2542-DF4F58338AEC}"/>
                  </a:ext>
                </a:extLst>
              </p:cNvPr>
              <p:cNvSpPr/>
              <p:nvPr/>
            </p:nvSpPr>
            <p:spPr>
              <a:xfrm>
                <a:off x="2756300" y="4016650"/>
                <a:ext cx="478700" cy="198500"/>
              </a:xfrm>
              <a:custGeom>
                <a:avLst/>
                <a:gdLst/>
                <a:ahLst/>
                <a:cxnLst/>
                <a:rect l="l" t="t" r="r" b="b"/>
                <a:pathLst>
                  <a:path w="19148" h="7940" fill="none" extrusionOk="0">
                    <a:moveTo>
                      <a:pt x="19148" y="7873"/>
                    </a:moveTo>
                    <a:lnTo>
                      <a:pt x="9608" y="1"/>
                    </a:lnTo>
                    <a:lnTo>
                      <a:pt x="1" y="7940"/>
                    </a:lnTo>
                  </a:path>
                </a:pathLst>
              </a:custGeom>
              <a:noFill/>
              <a:ln w="7500" cap="flat" cmpd="sng">
                <a:solidFill>
                  <a:srgbClr val="EFECF0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2607;p61">
                <a:extLst>
                  <a:ext uri="{FF2B5EF4-FFF2-40B4-BE49-F238E27FC236}">
                    <a16:creationId xmlns:a16="http://schemas.microsoft.com/office/drawing/2014/main" id="{13F17017-FB91-BE55-3097-07D84E82FD73}"/>
                  </a:ext>
                </a:extLst>
              </p:cNvPr>
              <p:cNvSpPr/>
              <p:nvPr/>
            </p:nvSpPr>
            <p:spPr>
              <a:xfrm>
                <a:off x="2888900" y="4284350"/>
                <a:ext cx="215175" cy="90925"/>
              </a:xfrm>
              <a:custGeom>
                <a:avLst/>
                <a:gdLst/>
                <a:ahLst/>
                <a:cxnLst/>
                <a:rect l="l" t="t" r="r" b="b"/>
                <a:pathLst>
                  <a:path w="8607" h="3637" fill="none" extrusionOk="0">
                    <a:moveTo>
                      <a:pt x="8607" y="3503"/>
                    </a:moveTo>
                    <a:lnTo>
                      <a:pt x="4370" y="0"/>
                    </a:lnTo>
                    <a:lnTo>
                      <a:pt x="1" y="3636"/>
                    </a:lnTo>
                  </a:path>
                </a:pathLst>
              </a:custGeom>
              <a:noFill/>
              <a:ln w="7500" cap="flat" cmpd="sng">
                <a:solidFill>
                  <a:schemeClr val="lt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2608;p61">
                <a:extLst>
                  <a:ext uri="{FF2B5EF4-FFF2-40B4-BE49-F238E27FC236}">
                    <a16:creationId xmlns:a16="http://schemas.microsoft.com/office/drawing/2014/main" id="{C4AE7368-8497-694D-14D7-C71654412415}"/>
                  </a:ext>
                </a:extLst>
              </p:cNvPr>
              <p:cNvSpPr/>
              <p:nvPr/>
            </p:nvSpPr>
            <p:spPr>
              <a:xfrm>
                <a:off x="2749625" y="3750625"/>
                <a:ext cx="488725" cy="203500"/>
              </a:xfrm>
              <a:custGeom>
                <a:avLst/>
                <a:gdLst/>
                <a:ahLst/>
                <a:cxnLst/>
                <a:rect l="l" t="t" r="r" b="b"/>
                <a:pathLst>
                  <a:path w="19549" h="8140" fill="none" extrusionOk="0">
                    <a:moveTo>
                      <a:pt x="19548" y="8040"/>
                    </a:moveTo>
                    <a:lnTo>
                      <a:pt x="9775" y="1"/>
                    </a:lnTo>
                    <a:lnTo>
                      <a:pt x="1" y="8140"/>
                    </a:lnTo>
                  </a:path>
                </a:pathLst>
              </a:custGeom>
              <a:noFill/>
              <a:ln w="7500" cap="flat" cmpd="sng">
                <a:solidFill>
                  <a:srgbClr val="EFECF0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2609;p61">
                <a:extLst>
                  <a:ext uri="{FF2B5EF4-FFF2-40B4-BE49-F238E27FC236}">
                    <a16:creationId xmlns:a16="http://schemas.microsoft.com/office/drawing/2014/main" id="{0C10A7CC-EBB6-9DD1-857A-CBEDD4C13E9A}"/>
                  </a:ext>
                </a:extLst>
              </p:cNvPr>
              <p:cNvSpPr/>
              <p:nvPr/>
            </p:nvSpPr>
            <p:spPr>
              <a:xfrm>
                <a:off x="2712100" y="2916700"/>
                <a:ext cx="560425" cy="855625"/>
              </a:xfrm>
              <a:custGeom>
                <a:avLst/>
                <a:gdLst/>
                <a:ahLst/>
                <a:cxnLst/>
                <a:rect l="l" t="t" r="r" b="b"/>
                <a:pathLst>
                  <a:path w="22417" h="34225" extrusionOk="0">
                    <a:moveTo>
                      <a:pt x="11175" y="0"/>
                    </a:moveTo>
                    <a:cubicBezTo>
                      <a:pt x="6806" y="201"/>
                      <a:pt x="6505" y="5071"/>
                      <a:pt x="7006" y="8306"/>
                    </a:cubicBezTo>
                    <a:cubicBezTo>
                      <a:pt x="7185" y="9441"/>
                      <a:pt x="6295" y="10416"/>
                      <a:pt x="5196" y="10416"/>
                    </a:cubicBezTo>
                    <a:cubicBezTo>
                      <a:pt x="5068" y="10416"/>
                      <a:pt x="4937" y="10402"/>
                      <a:pt x="4804" y="10374"/>
                    </a:cubicBezTo>
                    <a:cubicBezTo>
                      <a:pt x="4578" y="10305"/>
                      <a:pt x="4348" y="10272"/>
                      <a:pt x="4119" y="10272"/>
                    </a:cubicBezTo>
                    <a:cubicBezTo>
                      <a:pt x="3471" y="10272"/>
                      <a:pt x="2838" y="10540"/>
                      <a:pt x="2369" y="11008"/>
                    </a:cubicBezTo>
                    <a:cubicBezTo>
                      <a:pt x="1" y="13310"/>
                      <a:pt x="1135" y="16279"/>
                      <a:pt x="3170" y="18480"/>
                    </a:cubicBezTo>
                    <a:cubicBezTo>
                      <a:pt x="3937" y="19348"/>
                      <a:pt x="3737" y="20715"/>
                      <a:pt x="2703" y="21282"/>
                    </a:cubicBezTo>
                    <a:cubicBezTo>
                      <a:pt x="2302" y="21516"/>
                      <a:pt x="1936" y="21849"/>
                      <a:pt x="1669" y="22250"/>
                    </a:cubicBezTo>
                    <a:cubicBezTo>
                      <a:pt x="1235" y="22917"/>
                      <a:pt x="1002" y="23684"/>
                      <a:pt x="1035" y="24485"/>
                    </a:cubicBezTo>
                    <a:cubicBezTo>
                      <a:pt x="1102" y="30189"/>
                      <a:pt x="11276" y="34225"/>
                      <a:pt x="11276" y="34225"/>
                    </a:cubicBezTo>
                    <a:cubicBezTo>
                      <a:pt x="11276" y="34225"/>
                      <a:pt x="19181" y="31023"/>
                      <a:pt x="21049" y="26386"/>
                    </a:cubicBezTo>
                    <a:cubicBezTo>
                      <a:pt x="21316" y="25752"/>
                      <a:pt x="21449" y="25118"/>
                      <a:pt x="21449" y="24451"/>
                    </a:cubicBezTo>
                    <a:cubicBezTo>
                      <a:pt x="21449" y="22850"/>
                      <a:pt x="20749" y="21816"/>
                      <a:pt x="19748" y="21249"/>
                    </a:cubicBezTo>
                    <a:cubicBezTo>
                      <a:pt x="18748" y="20682"/>
                      <a:pt x="18481" y="19314"/>
                      <a:pt x="19281" y="18447"/>
                    </a:cubicBezTo>
                    <a:cubicBezTo>
                      <a:pt x="21249" y="16212"/>
                      <a:pt x="22417" y="13243"/>
                      <a:pt x="20015" y="10942"/>
                    </a:cubicBezTo>
                    <a:cubicBezTo>
                      <a:pt x="19539" y="10465"/>
                      <a:pt x="18909" y="10227"/>
                      <a:pt x="18272" y="10227"/>
                    </a:cubicBezTo>
                    <a:cubicBezTo>
                      <a:pt x="18017" y="10227"/>
                      <a:pt x="17761" y="10265"/>
                      <a:pt x="17513" y="10341"/>
                    </a:cubicBezTo>
                    <a:cubicBezTo>
                      <a:pt x="17367" y="10376"/>
                      <a:pt x="17222" y="10392"/>
                      <a:pt x="17081" y="10392"/>
                    </a:cubicBezTo>
                    <a:cubicBezTo>
                      <a:pt x="16001" y="10392"/>
                      <a:pt x="15131" y="9428"/>
                      <a:pt x="15278" y="8306"/>
                    </a:cubicBezTo>
                    <a:cubicBezTo>
                      <a:pt x="15745" y="4971"/>
                      <a:pt x="15445" y="0"/>
                      <a:pt x="1117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2610;p61">
                <a:extLst>
                  <a:ext uri="{FF2B5EF4-FFF2-40B4-BE49-F238E27FC236}">
                    <a16:creationId xmlns:a16="http://schemas.microsoft.com/office/drawing/2014/main" id="{26461FF2-3B0D-B83A-70BE-4E17D8934111}"/>
                  </a:ext>
                </a:extLst>
              </p:cNvPr>
              <p:cNvSpPr/>
              <p:nvPr/>
            </p:nvSpPr>
            <p:spPr>
              <a:xfrm>
                <a:off x="2987300" y="2915875"/>
                <a:ext cx="6700" cy="856450"/>
              </a:xfrm>
              <a:custGeom>
                <a:avLst/>
                <a:gdLst/>
                <a:ahLst/>
                <a:cxnLst/>
                <a:rect l="l" t="t" r="r" b="b"/>
                <a:pathLst>
                  <a:path w="268" h="34258" fill="none" extrusionOk="0">
                    <a:moveTo>
                      <a:pt x="1" y="0"/>
                    </a:moveTo>
                    <a:lnTo>
                      <a:pt x="268" y="34258"/>
                    </a:lnTo>
                  </a:path>
                </a:pathLst>
              </a:custGeom>
              <a:noFill/>
              <a:ln w="7500" cap="flat" cmpd="sng">
                <a:solidFill>
                  <a:schemeClr val="lt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2611;p61">
                <a:extLst>
                  <a:ext uri="{FF2B5EF4-FFF2-40B4-BE49-F238E27FC236}">
                    <a16:creationId xmlns:a16="http://schemas.microsoft.com/office/drawing/2014/main" id="{F698473B-A21F-D7C0-3DD7-F287A833116A}"/>
                  </a:ext>
                </a:extLst>
              </p:cNvPr>
              <p:cNvSpPr/>
              <p:nvPr/>
            </p:nvSpPr>
            <p:spPr>
              <a:xfrm>
                <a:off x="2751300" y="3215250"/>
                <a:ext cx="478700" cy="198500"/>
              </a:xfrm>
              <a:custGeom>
                <a:avLst/>
                <a:gdLst/>
                <a:ahLst/>
                <a:cxnLst/>
                <a:rect l="l" t="t" r="r" b="b"/>
                <a:pathLst>
                  <a:path w="19148" h="7940" fill="none" extrusionOk="0">
                    <a:moveTo>
                      <a:pt x="1" y="67"/>
                    </a:moveTo>
                    <a:lnTo>
                      <a:pt x="9574" y="7939"/>
                    </a:lnTo>
                    <a:lnTo>
                      <a:pt x="19148" y="0"/>
                    </a:lnTo>
                  </a:path>
                </a:pathLst>
              </a:custGeom>
              <a:noFill/>
              <a:ln w="7500" cap="flat" cmpd="sng">
                <a:solidFill>
                  <a:schemeClr val="lt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2612;p61">
                <a:extLst>
                  <a:ext uri="{FF2B5EF4-FFF2-40B4-BE49-F238E27FC236}">
                    <a16:creationId xmlns:a16="http://schemas.microsoft.com/office/drawing/2014/main" id="{25BC20A0-5325-862A-156B-FE2692892FBC}"/>
                  </a:ext>
                </a:extLst>
              </p:cNvPr>
              <p:cNvSpPr/>
              <p:nvPr/>
            </p:nvSpPr>
            <p:spPr>
              <a:xfrm>
                <a:off x="2883075" y="3055125"/>
                <a:ext cx="215175" cy="90925"/>
              </a:xfrm>
              <a:custGeom>
                <a:avLst/>
                <a:gdLst/>
                <a:ahLst/>
                <a:cxnLst/>
                <a:rect l="l" t="t" r="r" b="b"/>
                <a:pathLst>
                  <a:path w="8607" h="3637" fill="none" extrusionOk="0">
                    <a:moveTo>
                      <a:pt x="0" y="167"/>
                    </a:moveTo>
                    <a:lnTo>
                      <a:pt x="4236" y="3637"/>
                    </a:lnTo>
                    <a:lnTo>
                      <a:pt x="8606" y="1"/>
                    </a:lnTo>
                  </a:path>
                </a:pathLst>
              </a:custGeom>
              <a:noFill/>
              <a:ln w="7500" cap="flat" cmpd="sng">
                <a:solidFill>
                  <a:schemeClr val="lt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2613;p61">
                <a:extLst>
                  <a:ext uri="{FF2B5EF4-FFF2-40B4-BE49-F238E27FC236}">
                    <a16:creationId xmlns:a16="http://schemas.microsoft.com/office/drawing/2014/main" id="{D2C6CEBF-5D2A-B43A-740D-A76615E3283C}"/>
                  </a:ext>
                </a:extLst>
              </p:cNvPr>
              <p:cNvSpPr/>
              <p:nvPr/>
            </p:nvSpPr>
            <p:spPr>
              <a:xfrm>
                <a:off x="2748800" y="3477100"/>
                <a:ext cx="488700" cy="202675"/>
              </a:xfrm>
              <a:custGeom>
                <a:avLst/>
                <a:gdLst/>
                <a:ahLst/>
                <a:cxnLst/>
                <a:rect l="l" t="t" r="r" b="b"/>
                <a:pathLst>
                  <a:path w="19548" h="8107" fill="none" extrusionOk="0">
                    <a:moveTo>
                      <a:pt x="1" y="67"/>
                    </a:moveTo>
                    <a:lnTo>
                      <a:pt x="9741" y="8106"/>
                    </a:lnTo>
                    <a:lnTo>
                      <a:pt x="19548" y="0"/>
                    </a:lnTo>
                  </a:path>
                </a:pathLst>
              </a:custGeom>
              <a:noFill/>
              <a:ln w="7500" cap="flat" cmpd="sng">
                <a:solidFill>
                  <a:schemeClr val="lt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2614;p61">
                <a:extLst>
                  <a:ext uri="{FF2B5EF4-FFF2-40B4-BE49-F238E27FC236}">
                    <a16:creationId xmlns:a16="http://schemas.microsoft.com/office/drawing/2014/main" id="{CE8BC582-7FA9-4987-68EC-1DD0F8A579CD}"/>
                  </a:ext>
                </a:extLst>
              </p:cNvPr>
              <p:cNvSpPr/>
              <p:nvPr/>
            </p:nvSpPr>
            <p:spPr>
              <a:xfrm>
                <a:off x="2712100" y="3306975"/>
                <a:ext cx="560425" cy="854800"/>
              </a:xfrm>
              <a:custGeom>
                <a:avLst/>
                <a:gdLst/>
                <a:ahLst/>
                <a:cxnLst/>
                <a:rect l="l" t="t" r="r" b="b"/>
                <a:pathLst>
                  <a:path w="22417" h="34192" extrusionOk="0">
                    <a:moveTo>
                      <a:pt x="11218" y="0"/>
                    </a:moveTo>
                    <a:cubicBezTo>
                      <a:pt x="11204" y="0"/>
                      <a:pt x="11190" y="0"/>
                      <a:pt x="11175" y="1"/>
                    </a:cubicBezTo>
                    <a:cubicBezTo>
                      <a:pt x="6806" y="201"/>
                      <a:pt x="6505" y="5037"/>
                      <a:pt x="7006" y="8306"/>
                    </a:cubicBezTo>
                    <a:cubicBezTo>
                      <a:pt x="7183" y="9428"/>
                      <a:pt x="6316" y="10392"/>
                      <a:pt x="5236" y="10392"/>
                    </a:cubicBezTo>
                    <a:cubicBezTo>
                      <a:pt x="5095" y="10392"/>
                      <a:pt x="4951" y="10376"/>
                      <a:pt x="4804" y="10341"/>
                    </a:cubicBezTo>
                    <a:cubicBezTo>
                      <a:pt x="4583" y="10282"/>
                      <a:pt x="4358" y="10253"/>
                      <a:pt x="4135" y="10253"/>
                    </a:cubicBezTo>
                    <a:cubicBezTo>
                      <a:pt x="3481" y="10253"/>
                      <a:pt x="2842" y="10503"/>
                      <a:pt x="2369" y="10975"/>
                    </a:cubicBezTo>
                    <a:cubicBezTo>
                      <a:pt x="1" y="13310"/>
                      <a:pt x="1135" y="16246"/>
                      <a:pt x="3170" y="18480"/>
                    </a:cubicBezTo>
                    <a:cubicBezTo>
                      <a:pt x="3937" y="19348"/>
                      <a:pt x="3737" y="20715"/>
                      <a:pt x="2703" y="21282"/>
                    </a:cubicBezTo>
                    <a:cubicBezTo>
                      <a:pt x="2302" y="21516"/>
                      <a:pt x="1936" y="21850"/>
                      <a:pt x="1669" y="22250"/>
                    </a:cubicBezTo>
                    <a:cubicBezTo>
                      <a:pt x="1235" y="22884"/>
                      <a:pt x="1002" y="23684"/>
                      <a:pt x="1035" y="24485"/>
                    </a:cubicBezTo>
                    <a:cubicBezTo>
                      <a:pt x="1102" y="30189"/>
                      <a:pt x="11276" y="34192"/>
                      <a:pt x="11276" y="34192"/>
                    </a:cubicBezTo>
                    <a:cubicBezTo>
                      <a:pt x="11276" y="34192"/>
                      <a:pt x="19181" y="31023"/>
                      <a:pt x="21049" y="26386"/>
                    </a:cubicBezTo>
                    <a:cubicBezTo>
                      <a:pt x="21316" y="25752"/>
                      <a:pt x="21449" y="25085"/>
                      <a:pt x="21449" y="24418"/>
                    </a:cubicBezTo>
                    <a:cubicBezTo>
                      <a:pt x="21449" y="22850"/>
                      <a:pt x="20749" y="21783"/>
                      <a:pt x="19748" y="21216"/>
                    </a:cubicBezTo>
                    <a:cubicBezTo>
                      <a:pt x="18748" y="20649"/>
                      <a:pt x="18481" y="19314"/>
                      <a:pt x="19281" y="18447"/>
                    </a:cubicBezTo>
                    <a:cubicBezTo>
                      <a:pt x="21249" y="16179"/>
                      <a:pt x="22417" y="13243"/>
                      <a:pt x="20015" y="10942"/>
                    </a:cubicBezTo>
                    <a:cubicBezTo>
                      <a:pt x="19541" y="10467"/>
                      <a:pt x="18915" y="10212"/>
                      <a:pt x="18281" y="10212"/>
                    </a:cubicBezTo>
                    <a:cubicBezTo>
                      <a:pt x="18023" y="10212"/>
                      <a:pt x="17764" y="10254"/>
                      <a:pt x="17513" y="10341"/>
                    </a:cubicBezTo>
                    <a:cubicBezTo>
                      <a:pt x="17367" y="10376"/>
                      <a:pt x="17222" y="10392"/>
                      <a:pt x="17081" y="10392"/>
                    </a:cubicBezTo>
                    <a:cubicBezTo>
                      <a:pt x="16001" y="10392"/>
                      <a:pt x="15131" y="9428"/>
                      <a:pt x="15278" y="8306"/>
                    </a:cubicBezTo>
                    <a:cubicBezTo>
                      <a:pt x="15744" y="4982"/>
                      <a:pt x="15447" y="0"/>
                      <a:pt x="1121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2615;p61">
                <a:extLst>
                  <a:ext uri="{FF2B5EF4-FFF2-40B4-BE49-F238E27FC236}">
                    <a16:creationId xmlns:a16="http://schemas.microsoft.com/office/drawing/2014/main" id="{E464F8EE-8B0B-AAF3-7362-664B07C7340B}"/>
                  </a:ext>
                </a:extLst>
              </p:cNvPr>
              <p:cNvSpPr/>
              <p:nvPr/>
            </p:nvSpPr>
            <p:spPr>
              <a:xfrm>
                <a:off x="2987300" y="3306150"/>
                <a:ext cx="6700" cy="855625"/>
              </a:xfrm>
              <a:custGeom>
                <a:avLst/>
                <a:gdLst/>
                <a:ahLst/>
                <a:cxnLst/>
                <a:rect l="l" t="t" r="r" b="b"/>
                <a:pathLst>
                  <a:path w="268" h="34225" fill="none" extrusionOk="0">
                    <a:moveTo>
                      <a:pt x="1" y="0"/>
                    </a:moveTo>
                    <a:lnTo>
                      <a:pt x="268" y="34225"/>
                    </a:lnTo>
                  </a:path>
                </a:pathLst>
              </a:custGeom>
              <a:noFill/>
              <a:ln w="7500" cap="flat" cmpd="sng">
                <a:solidFill>
                  <a:schemeClr val="lt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2616;p61">
                <a:extLst>
                  <a:ext uri="{FF2B5EF4-FFF2-40B4-BE49-F238E27FC236}">
                    <a16:creationId xmlns:a16="http://schemas.microsoft.com/office/drawing/2014/main" id="{3174C288-F195-1F6F-36F9-D17C5C4D6670}"/>
                  </a:ext>
                </a:extLst>
              </p:cNvPr>
              <p:cNvSpPr/>
              <p:nvPr/>
            </p:nvSpPr>
            <p:spPr>
              <a:xfrm>
                <a:off x="2751300" y="3605525"/>
                <a:ext cx="478700" cy="198500"/>
              </a:xfrm>
              <a:custGeom>
                <a:avLst/>
                <a:gdLst/>
                <a:ahLst/>
                <a:cxnLst/>
                <a:rect l="l" t="t" r="r" b="b"/>
                <a:pathLst>
                  <a:path w="19148" h="7940" fill="none" extrusionOk="0">
                    <a:moveTo>
                      <a:pt x="1" y="67"/>
                    </a:moveTo>
                    <a:lnTo>
                      <a:pt x="9574" y="7939"/>
                    </a:lnTo>
                    <a:lnTo>
                      <a:pt x="19148" y="0"/>
                    </a:lnTo>
                  </a:path>
                </a:pathLst>
              </a:custGeom>
              <a:noFill/>
              <a:ln w="7500" cap="flat" cmpd="sng">
                <a:solidFill>
                  <a:schemeClr val="lt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2617;p61">
                <a:extLst>
                  <a:ext uri="{FF2B5EF4-FFF2-40B4-BE49-F238E27FC236}">
                    <a16:creationId xmlns:a16="http://schemas.microsoft.com/office/drawing/2014/main" id="{8470ADA4-CBE6-B1D7-E3D6-38268B05E02E}"/>
                  </a:ext>
                </a:extLst>
              </p:cNvPr>
              <p:cNvSpPr/>
              <p:nvPr/>
            </p:nvSpPr>
            <p:spPr>
              <a:xfrm>
                <a:off x="2883075" y="3445400"/>
                <a:ext cx="215175" cy="90925"/>
              </a:xfrm>
              <a:custGeom>
                <a:avLst/>
                <a:gdLst/>
                <a:ahLst/>
                <a:cxnLst/>
                <a:rect l="l" t="t" r="r" b="b"/>
                <a:pathLst>
                  <a:path w="8607" h="3637" fill="none" extrusionOk="0">
                    <a:moveTo>
                      <a:pt x="0" y="134"/>
                    </a:moveTo>
                    <a:lnTo>
                      <a:pt x="4236" y="3637"/>
                    </a:lnTo>
                    <a:lnTo>
                      <a:pt x="8606" y="1"/>
                    </a:lnTo>
                  </a:path>
                </a:pathLst>
              </a:custGeom>
              <a:noFill/>
              <a:ln w="7500" cap="flat" cmpd="sng">
                <a:solidFill>
                  <a:schemeClr val="lt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2618;p61">
                <a:extLst>
                  <a:ext uri="{FF2B5EF4-FFF2-40B4-BE49-F238E27FC236}">
                    <a16:creationId xmlns:a16="http://schemas.microsoft.com/office/drawing/2014/main" id="{229018D2-1C00-699F-480C-3FB168031D7D}"/>
                  </a:ext>
                </a:extLst>
              </p:cNvPr>
              <p:cNvSpPr/>
              <p:nvPr/>
            </p:nvSpPr>
            <p:spPr>
              <a:xfrm>
                <a:off x="2748800" y="3866550"/>
                <a:ext cx="488700" cy="203500"/>
              </a:xfrm>
              <a:custGeom>
                <a:avLst/>
                <a:gdLst/>
                <a:ahLst/>
                <a:cxnLst/>
                <a:rect l="l" t="t" r="r" b="b"/>
                <a:pathLst>
                  <a:path w="19548" h="8140" fill="none" extrusionOk="0">
                    <a:moveTo>
                      <a:pt x="1" y="67"/>
                    </a:moveTo>
                    <a:lnTo>
                      <a:pt x="9741" y="8139"/>
                    </a:lnTo>
                    <a:lnTo>
                      <a:pt x="19548" y="0"/>
                    </a:lnTo>
                  </a:path>
                </a:pathLst>
              </a:custGeom>
              <a:noFill/>
              <a:ln w="7500" cap="flat" cmpd="sng">
                <a:solidFill>
                  <a:schemeClr val="lt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2619;p61">
                <a:extLst>
                  <a:ext uri="{FF2B5EF4-FFF2-40B4-BE49-F238E27FC236}">
                    <a16:creationId xmlns:a16="http://schemas.microsoft.com/office/drawing/2014/main" id="{1B0EAC5F-757F-6078-786F-5F067828A4E2}"/>
                  </a:ext>
                </a:extLst>
              </p:cNvPr>
              <p:cNvSpPr/>
              <p:nvPr/>
            </p:nvSpPr>
            <p:spPr>
              <a:xfrm>
                <a:off x="2710450" y="4108375"/>
                <a:ext cx="168475" cy="104275"/>
              </a:xfrm>
              <a:custGeom>
                <a:avLst/>
                <a:gdLst/>
                <a:ahLst/>
                <a:cxnLst/>
                <a:rect l="l" t="t" r="r" b="b"/>
                <a:pathLst>
                  <a:path w="6739" h="4171" extrusionOk="0">
                    <a:moveTo>
                      <a:pt x="6038" y="1"/>
                    </a:moveTo>
                    <a:lnTo>
                      <a:pt x="0" y="301"/>
                    </a:lnTo>
                    <a:lnTo>
                      <a:pt x="1001" y="4170"/>
                    </a:lnTo>
                    <a:lnTo>
                      <a:pt x="6738" y="2669"/>
                    </a:lnTo>
                    <a:lnTo>
                      <a:pt x="603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2620;p61">
                <a:extLst>
                  <a:ext uri="{FF2B5EF4-FFF2-40B4-BE49-F238E27FC236}">
                    <a16:creationId xmlns:a16="http://schemas.microsoft.com/office/drawing/2014/main" id="{3F17BAF5-4CEC-101D-A927-8513055E413F}"/>
                  </a:ext>
                </a:extLst>
              </p:cNvPr>
              <p:cNvSpPr/>
              <p:nvPr/>
            </p:nvSpPr>
            <p:spPr>
              <a:xfrm>
                <a:off x="2727125" y="4167600"/>
                <a:ext cx="72575" cy="15025"/>
              </a:xfrm>
              <a:custGeom>
                <a:avLst/>
                <a:gdLst/>
                <a:ahLst/>
                <a:cxnLst/>
                <a:rect l="l" t="t" r="r" b="b"/>
                <a:pathLst>
                  <a:path w="2903" h="601" fill="none" extrusionOk="0">
                    <a:moveTo>
                      <a:pt x="0" y="601"/>
                    </a:moveTo>
                    <a:lnTo>
                      <a:pt x="2902" y="0"/>
                    </a:lnTo>
                  </a:path>
                </a:pathLst>
              </a:custGeom>
              <a:noFill/>
              <a:ln w="10850" cap="flat" cmpd="sng">
                <a:solidFill>
                  <a:schemeClr val="lt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2621;p61">
                <a:extLst>
                  <a:ext uri="{FF2B5EF4-FFF2-40B4-BE49-F238E27FC236}">
                    <a16:creationId xmlns:a16="http://schemas.microsoft.com/office/drawing/2014/main" id="{F8B818C7-AFB3-DB50-ABFE-A5E32D04A33C}"/>
                  </a:ext>
                </a:extLst>
              </p:cNvPr>
              <p:cNvSpPr/>
              <p:nvPr/>
            </p:nvSpPr>
            <p:spPr>
              <a:xfrm>
                <a:off x="2718775" y="4136725"/>
                <a:ext cx="72575" cy="15050"/>
              </a:xfrm>
              <a:custGeom>
                <a:avLst/>
                <a:gdLst/>
                <a:ahLst/>
                <a:cxnLst/>
                <a:rect l="l" t="t" r="r" b="b"/>
                <a:pathLst>
                  <a:path w="2903" h="602" fill="none" extrusionOk="0">
                    <a:moveTo>
                      <a:pt x="1" y="601"/>
                    </a:moveTo>
                    <a:lnTo>
                      <a:pt x="2903" y="1"/>
                    </a:lnTo>
                  </a:path>
                </a:pathLst>
              </a:custGeom>
              <a:noFill/>
              <a:ln w="10850" cap="flat" cmpd="sng">
                <a:solidFill>
                  <a:schemeClr val="lt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2622;p61">
                <a:extLst>
                  <a:ext uri="{FF2B5EF4-FFF2-40B4-BE49-F238E27FC236}">
                    <a16:creationId xmlns:a16="http://schemas.microsoft.com/office/drawing/2014/main" id="{9A6B351D-0793-1A88-C55B-D6DC77154CDD}"/>
                  </a:ext>
                </a:extLst>
              </p:cNvPr>
              <p:cNvSpPr/>
              <p:nvPr/>
            </p:nvSpPr>
            <p:spPr>
              <a:xfrm>
                <a:off x="2836375" y="3982450"/>
                <a:ext cx="126775" cy="176825"/>
              </a:xfrm>
              <a:custGeom>
                <a:avLst/>
                <a:gdLst/>
                <a:ahLst/>
                <a:cxnLst/>
                <a:rect l="l" t="t" r="r" b="b"/>
                <a:pathLst>
                  <a:path w="5071" h="7073" extrusionOk="0">
                    <a:moveTo>
                      <a:pt x="1501" y="1"/>
                    </a:moveTo>
                    <a:lnTo>
                      <a:pt x="0" y="5872"/>
                    </a:lnTo>
                    <a:lnTo>
                      <a:pt x="2468" y="7073"/>
                    </a:lnTo>
                    <a:lnTo>
                      <a:pt x="5070" y="1769"/>
                    </a:lnTo>
                    <a:lnTo>
                      <a:pt x="150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2623;p61">
                <a:extLst>
                  <a:ext uri="{FF2B5EF4-FFF2-40B4-BE49-F238E27FC236}">
                    <a16:creationId xmlns:a16="http://schemas.microsoft.com/office/drawing/2014/main" id="{F48C1FEA-5ACF-E142-8A23-26CB5899B97C}"/>
                  </a:ext>
                </a:extLst>
              </p:cNvPr>
              <p:cNvSpPr/>
              <p:nvPr/>
            </p:nvSpPr>
            <p:spPr>
              <a:xfrm>
                <a:off x="2906425" y="4012475"/>
                <a:ext cx="29200" cy="68425"/>
              </a:xfrm>
              <a:custGeom>
                <a:avLst/>
                <a:gdLst/>
                <a:ahLst/>
                <a:cxnLst/>
                <a:rect l="l" t="t" r="r" b="b"/>
                <a:pathLst>
                  <a:path w="1168" h="2737" fill="none" extrusionOk="0">
                    <a:moveTo>
                      <a:pt x="1168" y="1"/>
                    </a:moveTo>
                    <a:lnTo>
                      <a:pt x="0" y="2736"/>
                    </a:lnTo>
                  </a:path>
                </a:pathLst>
              </a:custGeom>
              <a:noFill/>
              <a:ln w="10850" cap="flat" cmpd="sng">
                <a:solidFill>
                  <a:schemeClr val="lt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2624;p61">
                <a:extLst>
                  <a:ext uri="{FF2B5EF4-FFF2-40B4-BE49-F238E27FC236}">
                    <a16:creationId xmlns:a16="http://schemas.microsoft.com/office/drawing/2014/main" id="{FC5CF876-27E6-1F99-0A19-64FFD5DD0D54}"/>
                  </a:ext>
                </a:extLst>
              </p:cNvPr>
              <p:cNvSpPr/>
              <p:nvPr/>
            </p:nvSpPr>
            <p:spPr>
              <a:xfrm>
                <a:off x="2878050" y="3997475"/>
                <a:ext cx="28400" cy="68400"/>
              </a:xfrm>
              <a:custGeom>
                <a:avLst/>
                <a:gdLst/>
                <a:ahLst/>
                <a:cxnLst/>
                <a:rect l="l" t="t" r="r" b="b"/>
                <a:pathLst>
                  <a:path w="1136" h="2736" fill="none" extrusionOk="0">
                    <a:moveTo>
                      <a:pt x="1135" y="0"/>
                    </a:moveTo>
                    <a:lnTo>
                      <a:pt x="1" y="2736"/>
                    </a:lnTo>
                  </a:path>
                </a:pathLst>
              </a:custGeom>
              <a:noFill/>
              <a:ln w="10850" cap="flat" cmpd="sng">
                <a:solidFill>
                  <a:schemeClr val="lt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2625;p61">
                <a:extLst>
                  <a:ext uri="{FF2B5EF4-FFF2-40B4-BE49-F238E27FC236}">
                    <a16:creationId xmlns:a16="http://schemas.microsoft.com/office/drawing/2014/main" id="{D6DF2CD9-5F8D-9050-88C8-4634114D651C}"/>
                  </a:ext>
                </a:extLst>
              </p:cNvPr>
              <p:cNvSpPr/>
              <p:nvPr/>
            </p:nvSpPr>
            <p:spPr>
              <a:xfrm>
                <a:off x="2787150" y="3739775"/>
                <a:ext cx="451200" cy="521575"/>
              </a:xfrm>
              <a:custGeom>
                <a:avLst/>
                <a:gdLst/>
                <a:ahLst/>
                <a:cxnLst/>
                <a:rect l="l" t="t" r="r" b="b"/>
                <a:pathLst>
                  <a:path w="18048" h="20863" extrusionOk="0">
                    <a:moveTo>
                      <a:pt x="5138" y="1"/>
                    </a:moveTo>
                    <a:cubicBezTo>
                      <a:pt x="4604" y="1"/>
                      <a:pt x="4071" y="101"/>
                      <a:pt x="3570" y="301"/>
                    </a:cubicBezTo>
                    <a:cubicBezTo>
                      <a:pt x="3370" y="368"/>
                      <a:pt x="3170" y="468"/>
                      <a:pt x="2970" y="568"/>
                    </a:cubicBezTo>
                    <a:lnTo>
                      <a:pt x="2736" y="701"/>
                    </a:lnTo>
                    <a:cubicBezTo>
                      <a:pt x="802" y="1902"/>
                      <a:pt x="1" y="4271"/>
                      <a:pt x="768" y="6372"/>
                    </a:cubicBezTo>
                    <a:cubicBezTo>
                      <a:pt x="935" y="6839"/>
                      <a:pt x="1168" y="7239"/>
                      <a:pt x="1469" y="7640"/>
                    </a:cubicBezTo>
                    <a:cubicBezTo>
                      <a:pt x="1802" y="8073"/>
                      <a:pt x="2236" y="8474"/>
                      <a:pt x="2703" y="8774"/>
                    </a:cubicBezTo>
                    <a:cubicBezTo>
                      <a:pt x="3203" y="9074"/>
                      <a:pt x="3737" y="9274"/>
                      <a:pt x="4304" y="9408"/>
                    </a:cubicBezTo>
                    <a:cubicBezTo>
                      <a:pt x="4593" y="9449"/>
                      <a:pt x="4894" y="9477"/>
                      <a:pt x="5192" y="9477"/>
                    </a:cubicBezTo>
                    <a:cubicBezTo>
                      <a:pt x="5377" y="9477"/>
                      <a:pt x="5560" y="9467"/>
                      <a:pt x="5738" y="9441"/>
                    </a:cubicBezTo>
                    <a:cubicBezTo>
                      <a:pt x="5939" y="9408"/>
                      <a:pt x="6139" y="9374"/>
                      <a:pt x="6339" y="9341"/>
                    </a:cubicBezTo>
                    <a:cubicBezTo>
                      <a:pt x="6506" y="9308"/>
                      <a:pt x="6672" y="9241"/>
                      <a:pt x="6839" y="9174"/>
                    </a:cubicBezTo>
                    <a:cubicBezTo>
                      <a:pt x="7156" y="9061"/>
                      <a:pt x="7505" y="8994"/>
                      <a:pt x="7852" y="8994"/>
                    </a:cubicBezTo>
                    <a:cubicBezTo>
                      <a:pt x="8016" y="8994"/>
                      <a:pt x="8180" y="9009"/>
                      <a:pt x="8340" y="9041"/>
                    </a:cubicBezTo>
                    <a:cubicBezTo>
                      <a:pt x="8741" y="9107"/>
                      <a:pt x="9174" y="9241"/>
                      <a:pt x="9541" y="9441"/>
                    </a:cubicBezTo>
                    <a:cubicBezTo>
                      <a:pt x="9675" y="9541"/>
                      <a:pt x="9808" y="9641"/>
                      <a:pt x="9941" y="9741"/>
                    </a:cubicBezTo>
                    <a:cubicBezTo>
                      <a:pt x="10008" y="9775"/>
                      <a:pt x="10075" y="9841"/>
                      <a:pt x="10142" y="9875"/>
                    </a:cubicBezTo>
                    <a:cubicBezTo>
                      <a:pt x="10575" y="10242"/>
                      <a:pt x="10942" y="10675"/>
                      <a:pt x="11209" y="11176"/>
                    </a:cubicBezTo>
                    <a:cubicBezTo>
                      <a:pt x="11442" y="11609"/>
                      <a:pt x="11576" y="12076"/>
                      <a:pt x="11643" y="12577"/>
                    </a:cubicBezTo>
                    <a:cubicBezTo>
                      <a:pt x="11643" y="12710"/>
                      <a:pt x="11643" y="12810"/>
                      <a:pt x="11643" y="12944"/>
                    </a:cubicBezTo>
                    <a:cubicBezTo>
                      <a:pt x="11609" y="13044"/>
                      <a:pt x="11609" y="13144"/>
                      <a:pt x="11609" y="13244"/>
                    </a:cubicBezTo>
                    <a:cubicBezTo>
                      <a:pt x="11509" y="13844"/>
                      <a:pt x="11242" y="14378"/>
                      <a:pt x="10875" y="14845"/>
                    </a:cubicBezTo>
                    <a:cubicBezTo>
                      <a:pt x="10408" y="15512"/>
                      <a:pt x="9775" y="16012"/>
                      <a:pt x="9041" y="16379"/>
                    </a:cubicBezTo>
                    <a:lnTo>
                      <a:pt x="9007" y="16413"/>
                    </a:lnTo>
                    <a:lnTo>
                      <a:pt x="8941" y="16446"/>
                    </a:lnTo>
                    <a:cubicBezTo>
                      <a:pt x="8385" y="16724"/>
                      <a:pt x="7759" y="16863"/>
                      <a:pt x="7122" y="16863"/>
                    </a:cubicBezTo>
                    <a:cubicBezTo>
                      <a:pt x="6995" y="16863"/>
                      <a:pt x="6867" y="16857"/>
                      <a:pt x="6739" y="16846"/>
                    </a:cubicBezTo>
                    <a:lnTo>
                      <a:pt x="6606" y="16846"/>
                    </a:lnTo>
                    <a:lnTo>
                      <a:pt x="6506" y="16813"/>
                    </a:lnTo>
                    <a:cubicBezTo>
                      <a:pt x="6239" y="16780"/>
                      <a:pt x="5972" y="16646"/>
                      <a:pt x="5738" y="16513"/>
                    </a:cubicBezTo>
                    <a:cubicBezTo>
                      <a:pt x="5438" y="16313"/>
                      <a:pt x="5171" y="16079"/>
                      <a:pt x="4938" y="15779"/>
                    </a:cubicBezTo>
                    <a:lnTo>
                      <a:pt x="4871" y="15679"/>
                    </a:lnTo>
                    <a:lnTo>
                      <a:pt x="4838" y="15612"/>
                    </a:lnTo>
                    <a:cubicBezTo>
                      <a:pt x="4530" y="15166"/>
                      <a:pt x="4100" y="14977"/>
                      <a:pt x="3678" y="14977"/>
                    </a:cubicBezTo>
                    <a:cubicBezTo>
                      <a:pt x="2774" y="14977"/>
                      <a:pt x="1904" y="15844"/>
                      <a:pt x="2336" y="16913"/>
                    </a:cubicBezTo>
                    <a:cubicBezTo>
                      <a:pt x="2436" y="17213"/>
                      <a:pt x="2536" y="17480"/>
                      <a:pt x="2703" y="17747"/>
                    </a:cubicBezTo>
                    <a:cubicBezTo>
                      <a:pt x="2936" y="18147"/>
                      <a:pt x="3203" y="18548"/>
                      <a:pt x="3537" y="18914"/>
                    </a:cubicBezTo>
                    <a:cubicBezTo>
                      <a:pt x="3637" y="19015"/>
                      <a:pt x="3770" y="19148"/>
                      <a:pt x="3870" y="19248"/>
                    </a:cubicBezTo>
                    <a:cubicBezTo>
                      <a:pt x="4371" y="19682"/>
                      <a:pt x="4971" y="20082"/>
                      <a:pt x="5605" y="20315"/>
                    </a:cubicBezTo>
                    <a:cubicBezTo>
                      <a:pt x="6339" y="20649"/>
                      <a:pt x="7173" y="20816"/>
                      <a:pt x="7973" y="20849"/>
                    </a:cubicBezTo>
                    <a:cubicBezTo>
                      <a:pt x="8100" y="20859"/>
                      <a:pt x="8227" y="20863"/>
                      <a:pt x="8354" y="20863"/>
                    </a:cubicBezTo>
                    <a:cubicBezTo>
                      <a:pt x="8661" y="20863"/>
                      <a:pt x="8968" y="20839"/>
                      <a:pt x="9274" y="20816"/>
                    </a:cubicBezTo>
                    <a:cubicBezTo>
                      <a:pt x="9608" y="20782"/>
                      <a:pt x="9975" y="20749"/>
                      <a:pt x="10308" y="20649"/>
                    </a:cubicBezTo>
                    <a:cubicBezTo>
                      <a:pt x="10742" y="20549"/>
                      <a:pt x="11176" y="20449"/>
                      <a:pt x="11609" y="20282"/>
                    </a:cubicBezTo>
                    <a:cubicBezTo>
                      <a:pt x="11909" y="20182"/>
                      <a:pt x="12210" y="20049"/>
                      <a:pt x="12477" y="19915"/>
                    </a:cubicBezTo>
                    <a:cubicBezTo>
                      <a:pt x="13210" y="19582"/>
                      <a:pt x="13878" y="19148"/>
                      <a:pt x="14478" y="18648"/>
                    </a:cubicBezTo>
                    <a:cubicBezTo>
                      <a:pt x="15112" y="18147"/>
                      <a:pt x="15712" y="17547"/>
                      <a:pt x="16179" y="16913"/>
                    </a:cubicBezTo>
                    <a:cubicBezTo>
                      <a:pt x="16379" y="16646"/>
                      <a:pt x="16546" y="16379"/>
                      <a:pt x="16713" y="16112"/>
                    </a:cubicBezTo>
                    <a:cubicBezTo>
                      <a:pt x="17013" y="15612"/>
                      <a:pt x="17247" y="15112"/>
                      <a:pt x="17447" y="14611"/>
                    </a:cubicBezTo>
                    <a:cubicBezTo>
                      <a:pt x="17614" y="14111"/>
                      <a:pt x="17747" y="13577"/>
                      <a:pt x="17847" y="13044"/>
                    </a:cubicBezTo>
                    <a:cubicBezTo>
                      <a:pt x="18047" y="11809"/>
                      <a:pt x="18047" y="10575"/>
                      <a:pt x="17814" y="9374"/>
                    </a:cubicBezTo>
                    <a:cubicBezTo>
                      <a:pt x="17714" y="8874"/>
                      <a:pt x="17580" y="8407"/>
                      <a:pt x="17413" y="7907"/>
                    </a:cubicBezTo>
                    <a:cubicBezTo>
                      <a:pt x="17046" y="6939"/>
                      <a:pt x="16579" y="6005"/>
                      <a:pt x="16012" y="5171"/>
                    </a:cubicBezTo>
                    <a:cubicBezTo>
                      <a:pt x="15879" y="5005"/>
                      <a:pt x="15779" y="4838"/>
                      <a:pt x="15645" y="4671"/>
                    </a:cubicBezTo>
                    <a:cubicBezTo>
                      <a:pt x="14778" y="3537"/>
                      <a:pt x="13711" y="2569"/>
                      <a:pt x="12510" y="1802"/>
                    </a:cubicBezTo>
                    <a:cubicBezTo>
                      <a:pt x="12210" y="1635"/>
                      <a:pt x="11909" y="1435"/>
                      <a:pt x="11609" y="1302"/>
                    </a:cubicBezTo>
                    <a:cubicBezTo>
                      <a:pt x="11009" y="1002"/>
                      <a:pt x="10408" y="735"/>
                      <a:pt x="9775" y="535"/>
                    </a:cubicBezTo>
                    <a:cubicBezTo>
                      <a:pt x="8674" y="201"/>
                      <a:pt x="7506" y="1"/>
                      <a:pt x="630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2626;p61">
                <a:extLst>
                  <a:ext uri="{FF2B5EF4-FFF2-40B4-BE49-F238E27FC236}">
                    <a16:creationId xmlns:a16="http://schemas.microsoft.com/office/drawing/2014/main" id="{3FD11282-2E09-B9F6-0DFB-15FBE6C9D8EA}"/>
                  </a:ext>
                </a:extLst>
              </p:cNvPr>
              <p:cNvSpPr/>
              <p:nvPr/>
            </p:nvSpPr>
            <p:spPr>
              <a:xfrm>
                <a:off x="2854700" y="4134225"/>
                <a:ext cx="98450" cy="85925"/>
              </a:xfrm>
              <a:custGeom>
                <a:avLst/>
                <a:gdLst/>
                <a:ahLst/>
                <a:cxnLst/>
                <a:rect l="l" t="t" r="r" b="b"/>
                <a:pathLst>
                  <a:path w="3938" h="3437" extrusionOk="0">
                    <a:moveTo>
                      <a:pt x="2269" y="1"/>
                    </a:moveTo>
                    <a:lnTo>
                      <a:pt x="1" y="1936"/>
                    </a:lnTo>
                    <a:cubicBezTo>
                      <a:pt x="234" y="2369"/>
                      <a:pt x="535" y="2770"/>
                      <a:pt x="868" y="3136"/>
                    </a:cubicBezTo>
                    <a:cubicBezTo>
                      <a:pt x="968" y="3237"/>
                      <a:pt x="1068" y="3337"/>
                      <a:pt x="1168" y="3437"/>
                    </a:cubicBezTo>
                    <a:lnTo>
                      <a:pt x="3937" y="1068"/>
                    </a:lnTo>
                    <a:lnTo>
                      <a:pt x="3804" y="1035"/>
                    </a:lnTo>
                    <a:cubicBezTo>
                      <a:pt x="3537" y="968"/>
                      <a:pt x="3270" y="868"/>
                      <a:pt x="3036" y="735"/>
                    </a:cubicBezTo>
                    <a:cubicBezTo>
                      <a:pt x="2736" y="535"/>
                      <a:pt x="2469" y="268"/>
                      <a:pt x="2269" y="1"/>
                    </a:cubicBezTo>
                    <a:close/>
                  </a:path>
                </a:pathLst>
              </a:custGeom>
              <a:solidFill>
                <a:srgbClr val="F1EFF2">
                  <a:alpha val="130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2627;p61">
                <a:extLst>
                  <a:ext uri="{FF2B5EF4-FFF2-40B4-BE49-F238E27FC236}">
                    <a16:creationId xmlns:a16="http://schemas.microsoft.com/office/drawing/2014/main" id="{9E76C558-CD1E-E542-86EA-CDBEF542A2D8}"/>
                  </a:ext>
                </a:extLst>
              </p:cNvPr>
              <p:cNvSpPr/>
              <p:nvPr/>
            </p:nvSpPr>
            <p:spPr>
              <a:xfrm>
                <a:off x="2946450" y="3753125"/>
                <a:ext cx="286900" cy="507050"/>
              </a:xfrm>
              <a:custGeom>
                <a:avLst/>
                <a:gdLst/>
                <a:ahLst/>
                <a:cxnLst/>
                <a:rect l="l" t="t" r="r" b="b"/>
                <a:pathLst>
                  <a:path w="11476" h="20282" extrusionOk="0">
                    <a:moveTo>
                      <a:pt x="3403" y="1"/>
                    </a:moveTo>
                    <a:lnTo>
                      <a:pt x="0" y="8807"/>
                    </a:lnTo>
                    <a:cubicBezTo>
                      <a:pt x="167" y="8740"/>
                      <a:pt x="334" y="8707"/>
                      <a:pt x="501" y="8640"/>
                    </a:cubicBezTo>
                    <a:cubicBezTo>
                      <a:pt x="826" y="8501"/>
                      <a:pt x="1168" y="8442"/>
                      <a:pt x="1515" y="8442"/>
                    </a:cubicBezTo>
                    <a:cubicBezTo>
                      <a:pt x="1665" y="8442"/>
                      <a:pt x="1817" y="8453"/>
                      <a:pt x="1968" y="8473"/>
                    </a:cubicBezTo>
                    <a:cubicBezTo>
                      <a:pt x="2402" y="8540"/>
                      <a:pt x="2802" y="8707"/>
                      <a:pt x="3169" y="8907"/>
                    </a:cubicBezTo>
                    <a:lnTo>
                      <a:pt x="6171" y="1268"/>
                    </a:lnTo>
                    <a:cubicBezTo>
                      <a:pt x="5871" y="1068"/>
                      <a:pt x="5537" y="901"/>
                      <a:pt x="5237" y="768"/>
                    </a:cubicBezTo>
                    <a:cubicBezTo>
                      <a:pt x="4637" y="468"/>
                      <a:pt x="4036" y="201"/>
                      <a:pt x="3403" y="1"/>
                    </a:cubicBezTo>
                    <a:close/>
                    <a:moveTo>
                      <a:pt x="9674" y="4637"/>
                    </a:moveTo>
                    <a:lnTo>
                      <a:pt x="3836" y="9341"/>
                    </a:lnTo>
                    <a:cubicBezTo>
                      <a:pt x="4270" y="9708"/>
                      <a:pt x="4603" y="10141"/>
                      <a:pt x="4870" y="10642"/>
                    </a:cubicBezTo>
                    <a:cubicBezTo>
                      <a:pt x="5104" y="11075"/>
                      <a:pt x="5237" y="11542"/>
                      <a:pt x="5304" y="12043"/>
                    </a:cubicBezTo>
                    <a:lnTo>
                      <a:pt x="11075" y="7373"/>
                    </a:lnTo>
                    <a:cubicBezTo>
                      <a:pt x="10708" y="6405"/>
                      <a:pt x="10241" y="5471"/>
                      <a:pt x="9674" y="4637"/>
                    </a:cubicBezTo>
                    <a:close/>
                    <a:moveTo>
                      <a:pt x="11475" y="12510"/>
                    </a:moveTo>
                    <a:lnTo>
                      <a:pt x="5237" y="12710"/>
                    </a:lnTo>
                    <a:cubicBezTo>
                      <a:pt x="5137" y="13310"/>
                      <a:pt x="4870" y="13844"/>
                      <a:pt x="4537" y="14311"/>
                    </a:cubicBezTo>
                    <a:cubicBezTo>
                      <a:pt x="4036" y="14945"/>
                      <a:pt x="3403" y="15478"/>
                      <a:pt x="2702" y="15845"/>
                    </a:cubicBezTo>
                    <a:lnTo>
                      <a:pt x="10374" y="15545"/>
                    </a:lnTo>
                    <a:cubicBezTo>
                      <a:pt x="10641" y="15078"/>
                      <a:pt x="10875" y="14578"/>
                      <a:pt x="11075" y="14077"/>
                    </a:cubicBezTo>
                    <a:cubicBezTo>
                      <a:pt x="11242" y="13544"/>
                      <a:pt x="11408" y="13043"/>
                      <a:pt x="11475" y="12510"/>
                    </a:cubicBezTo>
                    <a:close/>
                    <a:moveTo>
                      <a:pt x="2569" y="15879"/>
                    </a:moveTo>
                    <a:cubicBezTo>
                      <a:pt x="2011" y="16185"/>
                      <a:pt x="1384" y="16329"/>
                      <a:pt x="745" y="16329"/>
                    </a:cubicBezTo>
                    <a:cubicBezTo>
                      <a:pt x="619" y="16329"/>
                      <a:pt x="493" y="16323"/>
                      <a:pt x="367" y="16312"/>
                    </a:cubicBezTo>
                    <a:cubicBezTo>
                      <a:pt x="300" y="16279"/>
                      <a:pt x="200" y="16279"/>
                      <a:pt x="134" y="16246"/>
                    </a:cubicBezTo>
                    <a:lnTo>
                      <a:pt x="134" y="16246"/>
                    </a:lnTo>
                    <a:lnTo>
                      <a:pt x="2902" y="20282"/>
                    </a:lnTo>
                    <a:cubicBezTo>
                      <a:pt x="3236" y="20248"/>
                      <a:pt x="3603" y="20182"/>
                      <a:pt x="3936" y="20115"/>
                    </a:cubicBezTo>
                    <a:cubicBezTo>
                      <a:pt x="4370" y="20015"/>
                      <a:pt x="4804" y="19882"/>
                      <a:pt x="5237" y="19715"/>
                    </a:cubicBezTo>
                    <a:lnTo>
                      <a:pt x="2569" y="15879"/>
                    </a:lnTo>
                    <a:close/>
                  </a:path>
                </a:pathLst>
              </a:custGeom>
              <a:solidFill>
                <a:srgbClr val="F1EFF2">
                  <a:alpha val="130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2628;p61">
                <a:extLst>
                  <a:ext uri="{FF2B5EF4-FFF2-40B4-BE49-F238E27FC236}">
                    <a16:creationId xmlns:a16="http://schemas.microsoft.com/office/drawing/2014/main" id="{F802C7F8-9BC6-20D4-AA1C-99F0501E6648}"/>
                  </a:ext>
                </a:extLst>
              </p:cNvPr>
              <p:cNvSpPr/>
              <p:nvPr/>
            </p:nvSpPr>
            <p:spPr>
              <a:xfrm>
                <a:off x="2823850" y="3739775"/>
                <a:ext cx="120950" cy="234375"/>
              </a:xfrm>
              <a:custGeom>
                <a:avLst/>
                <a:gdLst/>
                <a:ahLst/>
                <a:cxnLst/>
                <a:rect l="l" t="t" r="r" b="b"/>
                <a:pathLst>
                  <a:path w="4838" h="9375" extrusionOk="0">
                    <a:moveTo>
                      <a:pt x="3670" y="1"/>
                    </a:moveTo>
                    <a:cubicBezTo>
                      <a:pt x="3136" y="1"/>
                      <a:pt x="2603" y="101"/>
                      <a:pt x="2102" y="301"/>
                    </a:cubicBezTo>
                    <a:cubicBezTo>
                      <a:pt x="1902" y="368"/>
                      <a:pt x="1702" y="468"/>
                      <a:pt x="1502" y="568"/>
                    </a:cubicBezTo>
                    <a:lnTo>
                      <a:pt x="1" y="7640"/>
                    </a:lnTo>
                    <a:cubicBezTo>
                      <a:pt x="368" y="8073"/>
                      <a:pt x="768" y="8474"/>
                      <a:pt x="1268" y="8774"/>
                    </a:cubicBezTo>
                    <a:cubicBezTo>
                      <a:pt x="1735" y="9074"/>
                      <a:pt x="2302" y="9274"/>
                      <a:pt x="2869" y="9374"/>
                    </a:cubicBezTo>
                    <a:lnTo>
                      <a:pt x="4837" y="1"/>
                    </a:lnTo>
                    <a:close/>
                  </a:path>
                </a:pathLst>
              </a:custGeom>
              <a:solidFill>
                <a:srgbClr val="F1EFF2">
                  <a:alpha val="130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2629;p61">
                <a:extLst>
                  <a:ext uri="{FF2B5EF4-FFF2-40B4-BE49-F238E27FC236}">
                    <a16:creationId xmlns:a16="http://schemas.microsoft.com/office/drawing/2014/main" id="{6BACBCD8-1222-914E-7924-3B7EAAA4506E}"/>
                  </a:ext>
                </a:extLst>
              </p:cNvPr>
              <p:cNvSpPr/>
              <p:nvPr/>
            </p:nvSpPr>
            <p:spPr>
              <a:xfrm>
                <a:off x="2710450" y="3566325"/>
                <a:ext cx="168475" cy="104275"/>
              </a:xfrm>
              <a:custGeom>
                <a:avLst/>
                <a:gdLst/>
                <a:ahLst/>
                <a:cxnLst/>
                <a:rect l="l" t="t" r="r" b="b"/>
                <a:pathLst>
                  <a:path w="6739" h="4171" extrusionOk="0">
                    <a:moveTo>
                      <a:pt x="6038" y="1"/>
                    </a:moveTo>
                    <a:lnTo>
                      <a:pt x="0" y="301"/>
                    </a:lnTo>
                    <a:lnTo>
                      <a:pt x="1001" y="4170"/>
                    </a:lnTo>
                    <a:lnTo>
                      <a:pt x="6738" y="2636"/>
                    </a:lnTo>
                    <a:lnTo>
                      <a:pt x="603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2630;p61">
                <a:extLst>
                  <a:ext uri="{FF2B5EF4-FFF2-40B4-BE49-F238E27FC236}">
                    <a16:creationId xmlns:a16="http://schemas.microsoft.com/office/drawing/2014/main" id="{25C5E9A1-7B0D-09CD-B791-D9E7B17C6D45}"/>
                  </a:ext>
                </a:extLst>
              </p:cNvPr>
              <p:cNvSpPr/>
              <p:nvPr/>
            </p:nvSpPr>
            <p:spPr>
              <a:xfrm>
                <a:off x="2727125" y="3625525"/>
                <a:ext cx="72575" cy="15050"/>
              </a:xfrm>
              <a:custGeom>
                <a:avLst/>
                <a:gdLst/>
                <a:ahLst/>
                <a:cxnLst/>
                <a:rect l="l" t="t" r="r" b="b"/>
                <a:pathLst>
                  <a:path w="2903" h="602" fill="none" extrusionOk="0">
                    <a:moveTo>
                      <a:pt x="0" y="601"/>
                    </a:moveTo>
                    <a:lnTo>
                      <a:pt x="2902" y="1"/>
                    </a:lnTo>
                  </a:path>
                </a:pathLst>
              </a:custGeom>
              <a:noFill/>
              <a:ln w="10850" cap="flat" cmpd="sng">
                <a:solidFill>
                  <a:schemeClr val="lt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2631;p61">
                <a:extLst>
                  <a:ext uri="{FF2B5EF4-FFF2-40B4-BE49-F238E27FC236}">
                    <a16:creationId xmlns:a16="http://schemas.microsoft.com/office/drawing/2014/main" id="{5B82EA3E-CE93-8416-60BB-EAAC9B2608A4}"/>
                  </a:ext>
                </a:extLst>
              </p:cNvPr>
              <p:cNvSpPr/>
              <p:nvPr/>
            </p:nvSpPr>
            <p:spPr>
              <a:xfrm>
                <a:off x="2718775" y="3594675"/>
                <a:ext cx="72575" cy="14200"/>
              </a:xfrm>
              <a:custGeom>
                <a:avLst/>
                <a:gdLst/>
                <a:ahLst/>
                <a:cxnLst/>
                <a:rect l="l" t="t" r="r" b="b"/>
                <a:pathLst>
                  <a:path w="2903" h="568" fill="none" extrusionOk="0">
                    <a:moveTo>
                      <a:pt x="1" y="568"/>
                    </a:moveTo>
                    <a:lnTo>
                      <a:pt x="2903" y="1"/>
                    </a:lnTo>
                  </a:path>
                </a:pathLst>
              </a:custGeom>
              <a:noFill/>
              <a:ln w="10850" cap="flat" cmpd="sng">
                <a:solidFill>
                  <a:schemeClr val="lt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2632;p61">
                <a:extLst>
                  <a:ext uri="{FF2B5EF4-FFF2-40B4-BE49-F238E27FC236}">
                    <a16:creationId xmlns:a16="http://schemas.microsoft.com/office/drawing/2014/main" id="{F41AC4A7-476D-2C72-D2A8-873065631476}"/>
                  </a:ext>
                </a:extLst>
              </p:cNvPr>
              <p:cNvSpPr/>
              <p:nvPr/>
            </p:nvSpPr>
            <p:spPr>
              <a:xfrm>
                <a:off x="2836375" y="3439575"/>
                <a:ext cx="126775" cy="177650"/>
              </a:xfrm>
              <a:custGeom>
                <a:avLst/>
                <a:gdLst/>
                <a:ahLst/>
                <a:cxnLst/>
                <a:rect l="l" t="t" r="r" b="b"/>
                <a:pathLst>
                  <a:path w="5071" h="7106" extrusionOk="0">
                    <a:moveTo>
                      <a:pt x="1501" y="0"/>
                    </a:moveTo>
                    <a:lnTo>
                      <a:pt x="0" y="5871"/>
                    </a:lnTo>
                    <a:lnTo>
                      <a:pt x="2468" y="7105"/>
                    </a:lnTo>
                    <a:lnTo>
                      <a:pt x="5070" y="1768"/>
                    </a:lnTo>
                    <a:lnTo>
                      <a:pt x="150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2633;p61">
                <a:extLst>
                  <a:ext uri="{FF2B5EF4-FFF2-40B4-BE49-F238E27FC236}">
                    <a16:creationId xmlns:a16="http://schemas.microsoft.com/office/drawing/2014/main" id="{A5EB6BA7-B455-7865-208D-5FC899050D33}"/>
                  </a:ext>
                </a:extLst>
              </p:cNvPr>
              <p:cNvSpPr/>
              <p:nvPr/>
            </p:nvSpPr>
            <p:spPr>
              <a:xfrm>
                <a:off x="2906425" y="3470425"/>
                <a:ext cx="29200" cy="67575"/>
              </a:xfrm>
              <a:custGeom>
                <a:avLst/>
                <a:gdLst/>
                <a:ahLst/>
                <a:cxnLst/>
                <a:rect l="l" t="t" r="r" b="b"/>
                <a:pathLst>
                  <a:path w="1168" h="2703" fill="none" extrusionOk="0">
                    <a:moveTo>
                      <a:pt x="1168" y="1"/>
                    </a:moveTo>
                    <a:lnTo>
                      <a:pt x="0" y="2702"/>
                    </a:lnTo>
                  </a:path>
                </a:pathLst>
              </a:custGeom>
              <a:noFill/>
              <a:ln w="10850" cap="flat" cmpd="sng">
                <a:solidFill>
                  <a:schemeClr val="lt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2634;p61">
                <a:extLst>
                  <a:ext uri="{FF2B5EF4-FFF2-40B4-BE49-F238E27FC236}">
                    <a16:creationId xmlns:a16="http://schemas.microsoft.com/office/drawing/2014/main" id="{C918FC57-0586-64DF-F231-4C6F6D17196B}"/>
                  </a:ext>
                </a:extLst>
              </p:cNvPr>
              <p:cNvSpPr/>
              <p:nvPr/>
            </p:nvSpPr>
            <p:spPr>
              <a:xfrm>
                <a:off x="2878050" y="3455425"/>
                <a:ext cx="28400" cy="68400"/>
              </a:xfrm>
              <a:custGeom>
                <a:avLst/>
                <a:gdLst/>
                <a:ahLst/>
                <a:cxnLst/>
                <a:rect l="l" t="t" r="r" b="b"/>
                <a:pathLst>
                  <a:path w="1136" h="2736" fill="none" extrusionOk="0">
                    <a:moveTo>
                      <a:pt x="1135" y="0"/>
                    </a:moveTo>
                    <a:lnTo>
                      <a:pt x="1" y="2735"/>
                    </a:lnTo>
                  </a:path>
                </a:pathLst>
              </a:custGeom>
              <a:noFill/>
              <a:ln w="10850" cap="flat" cmpd="sng">
                <a:solidFill>
                  <a:schemeClr val="lt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2635;p61">
                <a:extLst>
                  <a:ext uri="{FF2B5EF4-FFF2-40B4-BE49-F238E27FC236}">
                    <a16:creationId xmlns:a16="http://schemas.microsoft.com/office/drawing/2014/main" id="{BC9C8C4E-5AD3-CADA-0739-44D2CBAB9A70}"/>
                  </a:ext>
                </a:extLst>
              </p:cNvPr>
              <p:cNvSpPr/>
              <p:nvPr/>
            </p:nvSpPr>
            <p:spPr>
              <a:xfrm>
                <a:off x="2786325" y="3197725"/>
                <a:ext cx="452025" cy="521575"/>
              </a:xfrm>
              <a:custGeom>
                <a:avLst/>
                <a:gdLst/>
                <a:ahLst/>
                <a:cxnLst/>
                <a:rect l="l" t="t" r="r" b="b"/>
                <a:pathLst>
                  <a:path w="18081" h="20863" extrusionOk="0">
                    <a:moveTo>
                      <a:pt x="5171" y="1"/>
                    </a:moveTo>
                    <a:cubicBezTo>
                      <a:pt x="4637" y="1"/>
                      <a:pt x="4104" y="101"/>
                      <a:pt x="3603" y="301"/>
                    </a:cubicBezTo>
                    <a:cubicBezTo>
                      <a:pt x="3403" y="368"/>
                      <a:pt x="3203" y="468"/>
                      <a:pt x="3003" y="568"/>
                    </a:cubicBezTo>
                    <a:lnTo>
                      <a:pt x="2769" y="701"/>
                    </a:lnTo>
                    <a:cubicBezTo>
                      <a:pt x="835" y="1902"/>
                      <a:pt x="1" y="4304"/>
                      <a:pt x="835" y="6405"/>
                    </a:cubicBezTo>
                    <a:cubicBezTo>
                      <a:pt x="1001" y="6872"/>
                      <a:pt x="1201" y="7273"/>
                      <a:pt x="1502" y="7673"/>
                    </a:cubicBezTo>
                    <a:cubicBezTo>
                      <a:pt x="1835" y="8107"/>
                      <a:pt x="2269" y="8507"/>
                      <a:pt x="2769" y="8807"/>
                    </a:cubicBezTo>
                    <a:cubicBezTo>
                      <a:pt x="3236" y="9107"/>
                      <a:pt x="3770" y="9307"/>
                      <a:pt x="4337" y="9441"/>
                    </a:cubicBezTo>
                    <a:cubicBezTo>
                      <a:pt x="4626" y="9482"/>
                      <a:pt x="4927" y="9511"/>
                      <a:pt x="5225" y="9511"/>
                    </a:cubicBezTo>
                    <a:cubicBezTo>
                      <a:pt x="5410" y="9511"/>
                      <a:pt x="5593" y="9500"/>
                      <a:pt x="5771" y="9474"/>
                    </a:cubicBezTo>
                    <a:cubicBezTo>
                      <a:pt x="5972" y="9474"/>
                      <a:pt x="6172" y="9441"/>
                      <a:pt x="6372" y="9374"/>
                    </a:cubicBezTo>
                    <a:cubicBezTo>
                      <a:pt x="6572" y="9341"/>
                      <a:pt x="6739" y="9274"/>
                      <a:pt x="6906" y="9207"/>
                    </a:cubicBezTo>
                    <a:cubicBezTo>
                      <a:pt x="7223" y="9094"/>
                      <a:pt x="7556" y="9027"/>
                      <a:pt x="7893" y="9027"/>
                    </a:cubicBezTo>
                    <a:cubicBezTo>
                      <a:pt x="8052" y="9027"/>
                      <a:pt x="8213" y="9042"/>
                      <a:pt x="8373" y="9074"/>
                    </a:cubicBezTo>
                    <a:cubicBezTo>
                      <a:pt x="8807" y="9141"/>
                      <a:pt x="9207" y="9274"/>
                      <a:pt x="9574" y="9474"/>
                    </a:cubicBezTo>
                    <a:cubicBezTo>
                      <a:pt x="9708" y="9574"/>
                      <a:pt x="9874" y="9674"/>
                      <a:pt x="10008" y="9774"/>
                    </a:cubicBezTo>
                    <a:cubicBezTo>
                      <a:pt x="10041" y="9808"/>
                      <a:pt x="10108" y="9874"/>
                      <a:pt x="10175" y="9908"/>
                    </a:cubicBezTo>
                    <a:cubicBezTo>
                      <a:pt x="10608" y="10275"/>
                      <a:pt x="10975" y="10708"/>
                      <a:pt x="11242" y="11242"/>
                    </a:cubicBezTo>
                    <a:cubicBezTo>
                      <a:pt x="11475" y="11642"/>
                      <a:pt x="11642" y="12143"/>
                      <a:pt x="11676" y="12610"/>
                    </a:cubicBezTo>
                    <a:cubicBezTo>
                      <a:pt x="11676" y="12743"/>
                      <a:pt x="11676" y="12877"/>
                      <a:pt x="11676" y="12977"/>
                    </a:cubicBezTo>
                    <a:cubicBezTo>
                      <a:pt x="11676" y="13077"/>
                      <a:pt x="11642" y="13177"/>
                      <a:pt x="11642" y="13277"/>
                    </a:cubicBezTo>
                    <a:cubicBezTo>
                      <a:pt x="11542" y="13877"/>
                      <a:pt x="11275" y="14411"/>
                      <a:pt x="10908" y="14878"/>
                    </a:cubicBezTo>
                    <a:cubicBezTo>
                      <a:pt x="10441" y="15512"/>
                      <a:pt x="9808" y="16046"/>
                      <a:pt x="9074" y="16412"/>
                    </a:cubicBezTo>
                    <a:lnTo>
                      <a:pt x="9040" y="16446"/>
                    </a:lnTo>
                    <a:lnTo>
                      <a:pt x="8974" y="16446"/>
                    </a:lnTo>
                    <a:cubicBezTo>
                      <a:pt x="8418" y="16724"/>
                      <a:pt x="7792" y="16863"/>
                      <a:pt x="7155" y="16863"/>
                    </a:cubicBezTo>
                    <a:cubicBezTo>
                      <a:pt x="7028" y="16863"/>
                      <a:pt x="6900" y="16857"/>
                      <a:pt x="6772" y="16846"/>
                    </a:cubicBezTo>
                    <a:lnTo>
                      <a:pt x="6639" y="16846"/>
                    </a:lnTo>
                    <a:lnTo>
                      <a:pt x="6539" y="16813"/>
                    </a:lnTo>
                    <a:cubicBezTo>
                      <a:pt x="6272" y="16779"/>
                      <a:pt x="6005" y="16646"/>
                      <a:pt x="5771" y="16513"/>
                    </a:cubicBezTo>
                    <a:cubicBezTo>
                      <a:pt x="5471" y="16312"/>
                      <a:pt x="5204" y="16079"/>
                      <a:pt x="4971" y="15779"/>
                    </a:cubicBezTo>
                    <a:lnTo>
                      <a:pt x="4904" y="15679"/>
                    </a:lnTo>
                    <a:lnTo>
                      <a:pt x="4871" y="15612"/>
                    </a:lnTo>
                    <a:cubicBezTo>
                      <a:pt x="4563" y="15166"/>
                      <a:pt x="4133" y="14977"/>
                      <a:pt x="3711" y="14977"/>
                    </a:cubicBezTo>
                    <a:cubicBezTo>
                      <a:pt x="2807" y="14977"/>
                      <a:pt x="1937" y="15844"/>
                      <a:pt x="2369" y="16913"/>
                    </a:cubicBezTo>
                    <a:cubicBezTo>
                      <a:pt x="2469" y="17213"/>
                      <a:pt x="2569" y="17480"/>
                      <a:pt x="2736" y="17747"/>
                    </a:cubicBezTo>
                    <a:cubicBezTo>
                      <a:pt x="2969" y="18147"/>
                      <a:pt x="3236" y="18547"/>
                      <a:pt x="3570" y="18914"/>
                    </a:cubicBezTo>
                    <a:cubicBezTo>
                      <a:pt x="3670" y="19014"/>
                      <a:pt x="3803" y="19148"/>
                      <a:pt x="3903" y="19248"/>
                    </a:cubicBezTo>
                    <a:cubicBezTo>
                      <a:pt x="4404" y="19682"/>
                      <a:pt x="5004" y="20082"/>
                      <a:pt x="5638" y="20315"/>
                    </a:cubicBezTo>
                    <a:cubicBezTo>
                      <a:pt x="6372" y="20649"/>
                      <a:pt x="7206" y="20816"/>
                      <a:pt x="8006" y="20849"/>
                    </a:cubicBezTo>
                    <a:cubicBezTo>
                      <a:pt x="8133" y="20859"/>
                      <a:pt x="8260" y="20863"/>
                      <a:pt x="8387" y="20863"/>
                    </a:cubicBezTo>
                    <a:cubicBezTo>
                      <a:pt x="8694" y="20863"/>
                      <a:pt x="9001" y="20839"/>
                      <a:pt x="9307" y="20816"/>
                    </a:cubicBezTo>
                    <a:cubicBezTo>
                      <a:pt x="9641" y="20782"/>
                      <a:pt x="10008" y="20749"/>
                      <a:pt x="10341" y="20649"/>
                    </a:cubicBezTo>
                    <a:cubicBezTo>
                      <a:pt x="10775" y="20549"/>
                      <a:pt x="11209" y="20449"/>
                      <a:pt x="11642" y="20282"/>
                    </a:cubicBezTo>
                    <a:cubicBezTo>
                      <a:pt x="11942" y="20182"/>
                      <a:pt x="12243" y="20048"/>
                      <a:pt x="12510" y="19915"/>
                    </a:cubicBezTo>
                    <a:cubicBezTo>
                      <a:pt x="13243" y="19581"/>
                      <a:pt x="13911" y="19148"/>
                      <a:pt x="14511" y="18647"/>
                    </a:cubicBezTo>
                    <a:cubicBezTo>
                      <a:pt x="15145" y="18147"/>
                      <a:pt x="15745" y="17547"/>
                      <a:pt x="16212" y="16913"/>
                    </a:cubicBezTo>
                    <a:cubicBezTo>
                      <a:pt x="16412" y="16646"/>
                      <a:pt x="16579" y="16379"/>
                      <a:pt x="16746" y="16112"/>
                    </a:cubicBezTo>
                    <a:cubicBezTo>
                      <a:pt x="17046" y="15612"/>
                      <a:pt x="17280" y="15112"/>
                      <a:pt x="17480" y="14611"/>
                    </a:cubicBezTo>
                    <a:cubicBezTo>
                      <a:pt x="17647" y="14111"/>
                      <a:pt x="17780" y="13577"/>
                      <a:pt x="17880" y="13043"/>
                    </a:cubicBezTo>
                    <a:cubicBezTo>
                      <a:pt x="18080" y="11809"/>
                      <a:pt x="18080" y="10575"/>
                      <a:pt x="17847" y="9374"/>
                    </a:cubicBezTo>
                    <a:cubicBezTo>
                      <a:pt x="17747" y="8874"/>
                      <a:pt x="17613" y="8407"/>
                      <a:pt x="17446" y="7906"/>
                    </a:cubicBezTo>
                    <a:cubicBezTo>
                      <a:pt x="17079" y="6939"/>
                      <a:pt x="16612" y="6005"/>
                      <a:pt x="16045" y="5171"/>
                    </a:cubicBezTo>
                    <a:cubicBezTo>
                      <a:pt x="15912" y="5004"/>
                      <a:pt x="15812" y="4838"/>
                      <a:pt x="15678" y="4671"/>
                    </a:cubicBezTo>
                    <a:cubicBezTo>
                      <a:pt x="14811" y="3537"/>
                      <a:pt x="13744" y="2569"/>
                      <a:pt x="12543" y="1802"/>
                    </a:cubicBezTo>
                    <a:cubicBezTo>
                      <a:pt x="12243" y="1635"/>
                      <a:pt x="11942" y="1435"/>
                      <a:pt x="11642" y="1302"/>
                    </a:cubicBezTo>
                    <a:cubicBezTo>
                      <a:pt x="11042" y="968"/>
                      <a:pt x="10441" y="735"/>
                      <a:pt x="9808" y="534"/>
                    </a:cubicBezTo>
                    <a:cubicBezTo>
                      <a:pt x="8707" y="168"/>
                      <a:pt x="7539" y="1"/>
                      <a:pt x="633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2636;p61">
                <a:extLst>
                  <a:ext uri="{FF2B5EF4-FFF2-40B4-BE49-F238E27FC236}">
                    <a16:creationId xmlns:a16="http://schemas.microsoft.com/office/drawing/2014/main" id="{57324761-F4BA-6F59-3F37-649F3C288A16}"/>
                  </a:ext>
                </a:extLst>
              </p:cNvPr>
              <p:cNvSpPr/>
              <p:nvPr/>
            </p:nvSpPr>
            <p:spPr>
              <a:xfrm>
                <a:off x="2854700" y="3591350"/>
                <a:ext cx="98450" cy="86750"/>
              </a:xfrm>
              <a:custGeom>
                <a:avLst/>
                <a:gdLst/>
                <a:ahLst/>
                <a:cxnLst/>
                <a:rect l="l" t="t" r="r" b="b"/>
                <a:pathLst>
                  <a:path w="3938" h="3470" extrusionOk="0">
                    <a:moveTo>
                      <a:pt x="2269" y="0"/>
                    </a:moveTo>
                    <a:lnTo>
                      <a:pt x="1" y="1968"/>
                    </a:lnTo>
                    <a:cubicBezTo>
                      <a:pt x="234" y="2402"/>
                      <a:pt x="535" y="2802"/>
                      <a:pt x="868" y="3169"/>
                    </a:cubicBezTo>
                    <a:cubicBezTo>
                      <a:pt x="968" y="3269"/>
                      <a:pt x="1068" y="3369"/>
                      <a:pt x="1168" y="3470"/>
                    </a:cubicBezTo>
                    <a:lnTo>
                      <a:pt x="3937" y="1068"/>
                    </a:lnTo>
                    <a:lnTo>
                      <a:pt x="3804" y="1068"/>
                    </a:lnTo>
                    <a:cubicBezTo>
                      <a:pt x="3537" y="1001"/>
                      <a:pt x="3270" y="901"/>
                      <a:pt x="3036" y="734"/>
                    </a:cubicBezTo>
                    <a:cubicBezTo>
                      <a:pt x="2736" y="534"/>
                      <a:pt x="2469" y="301"/>
                      <a:pt x="2269" y="0"/>
                    </a:cubicBezTo>
                    <a:close/>
                  </a:path>
                </a:pathLst>
              </a:custGeom>
              <a:solidFill>
                <a:srgbClr val="F1EFF2">
                  <a:alpha val="130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2637;p61">
                <a:extLst>
                  <a:ext uri="{FF2B5EF4-FFF2-40B4-BE49-F238E27FC236}">
                    <a16:creationId xmlns:a16="http://schemas.microsoft.com/office/drawing/2014/main" id="{5C4E6765-B663-06AB-0F9A-C052D5AAD59C}"/>
                  </a:ext>
                </a:extLst>
              </p:cNvPr>
              <p:cNvSpPr/>
              <p:nvPr/>
            </p:nvSpPr>
            <p:spPr>
              <a:xfrm>
                <a:off x="2946450" y="3211075"/>
                <a:ext cx="286900" cy="506225"/>
              </a:xfrm>
              <a:custGeom>
                <a:avLst/>
                <a:gdLst/>
                <a:ahLst/>
                <a:cxnLst/>
                <a:rect l="l" t="t" r="r" b="b"/>
                <a:pathLst>
                  <a:path w="11476" h="20249" extrusionOk="0">
                    <a:moveTo>
                      <a:pt x="3403" y="0"/>
                    </a:moveTo>
                    <a:lnTo>
                      <a:pt x="0" y="8773"/>
                    </a:lnTo>
                    <a:cubicBezTo>
                      <a:pt x="167" y="8740"/>
                      <a:pt x="334" y="8673"/>
                      <a:pt x="501" y="8640"/>
                    </a:cubicBezTo>
                    <a:cubicBezTo>
                      <a:pt x="826" y="8500"/>
                      <a:pt x="1168" y="8442"/>
                      <a:pt x="1515" y="8442"/>
                    </a:cubicBezTo>
                    <a:cubicBezTo>
                      <a:pt x="1665" y="8442"/>
                      <a:pt x="1817" y="8453"/>
                      <a:pt x="1968" y="8473"/>
                    </a:cubicBezTo>
                    <a:cubicBezTo>
                      <a:pt x="2402" y="8540"/>
                      <a:pt x="2802" y="8673"/>
                      <a:pt x="3169" y="8907"/>
                    </a:cubicBezTo>
                    <a:lnTo>
                      <a:pt x="6171" y="1235"/>
                    </a:lnTo>
                    <a:cubicBezTo>
                      <a:pt x="5871" y="1068"/>
                      <a:pt x="5537" y="901"/>
                      <a:pt x="5237" y="768"/>
                    </a:cubicBezTo>
                    <a:cubicBezTo>
                      <a:pt x="4637" y="467"/>
                      <a:pt x="4036" y="201"/>
                      <a:pt x="3403" y="0"/>
                    </a:cubicBezTo>
                    <a:close/>
                    <a:moveTo>
                      <a:pt x="9674" y="4604"/>
                    </a:moveTo>
                    <a:lnTo>
                      <a:pt x="3836" y="9340"/>
                    </a:lnTo>
                    <a:cubicBezTo>
                      <a:pt x="4270" y="9707"/>
                      <a:pt x="4603" y="10141"/>
                      <a:pt x="4870" y="10641"/>
                    </a:cubicBezTo>
                    <a:cubicBezTo>
                      <a:pt x="5104" y="11075"/>
                      <a:pt x="5237" y="11542"/>
                      <a:pt x="5304" y="12042"/>
                    </a:cubicBezTo>
                    <a:lnTo>
                      <a:pt x="11075" y="7372"/>
                    </a:lnTo>
                    <a:cubicBezTo>
                      <a:pt x="10708" y="6372"/>
                      <a:pt x="10241" y="5471"/>
                      <a:pt x="9674" y="4604"/>
                    </a:cubicBezTo>
                    <a:close/>
                    <a:moveTo>
                      <a:pt x="11475" y="12476"/>
                    </a:moveTo>
                    <a:lnTo>
                      <a:pt x="5237" y="12676"/>
                    </a:lnTo>
                    <a:cubicBezTo>
                      <a:pt x="5137" y="13277"/>
                      <a:pt x="4904" y="13844"/>
                      <a:pt x="4537" y="14311"/>
                    </a:cubicBezTo>
                    <a:lnTo>
                      <a:pt x="4537" y="14277"/>
                    </a:lnTo>
                    <a:cubicBezTo>
                      <a:pt x="4036" y="14911"/>
                      <a:pt x="3403" y="15445"/>
                      <a:pt x="2702" y="15812"/>
                    </a:cubicBezTo>
                    <a:lnTo>
                      <a:pt x="10374" y="15512"/>
                    </a:lnTo>
                    <a:cubicBezTo>
                      <a:pt x="10641" y="15045"/>
                      <a:pt x="10875" y="14544"/>
                      <a:pt x="11075" y="14044"/>
                    </a:cubicBezTo>
                    <a:cubicBezTo>
                      <a:pt x="11242" y="13510"/>
                      <a:pt x="11408" y="13010"/>
                      <a:pt x="11475" y="12476"/>
                    </a:cubicBezTo>
                    <a:close/>
                    <a:moveTo>
                      <a:pt x="2569" y="15845"/>
                    </a:moveTo>
                    <a:cubicBezTo>
                      <a:pt x="2011" y="16152"/>
                      <a:pt x="1384" y="16295"/>
                      <a:pt x="745" y="16295"/>
                    </a:cubicBezTo>
                    <a:cubicBezTo>
                      <a:pt x="619" y="16295"/>
                      <a:pt x="493" y="16290"/>
                      <a:pt x="367" y="16279"/>
                    </a:cubicBezTo>
                    <a:cubicBezTo>
                      <a:pt x="300" y="16279"/>
                      <a:pt x="200" y="16245"/>
                      <a:pt x="134" y="16245"/>
                    </a:cubicBezTo>
                    <a:lnTo>
                      <a:pt x="2902" y="20248"/>
                    </a:lnTo>
                    <a:cubicBezTo>
                      <a:pt x="3236" y="20215"/>
                      <a:pt x="3603" y="20148"/>
                      <a:pt x="3936" y="20082"/>
                    </a:cubicBezTo>
                    <a:cubicBezTo>
                      <a:pt x="4370" y="19981"/>
                      <a:pt x="4804" y="19848"/>
                      <a:pt x="5237" y="19715"/>
                    </a:cubicBezTo>
                    <a:lnTo>
                      <a:pt x="2569" y="15845"/>
                    </a:lnTo>
                    <a:close/>
                  </a:path>
                </a:pathLst>
              </a:custGeom>
              <a:solidFill>
                <a:srgbClr val="F1EFF2">
                  <a:alpha val="130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2638;p61">
                <a:extLst>
                  <a:ext uri="{FF2B5EF4-FFF2-40B4-BE49-F238E27FC236}">
                    <a16:creationId xmlns:a16="http://schemas.microsoft.com/office/drawing/2014/main" id="{EDA88150-AB9A-B275-5297-ED662B4E99F7}"/>
                  </a:ext>
                </a:extLst>
              </p:cNvPr>
              <p:cNvSpPr/>
              <p:nvPr/>
            </p:nvSpPr>
            <p:spPr>
              <a:xfrm>
                <a:off x="2823850" y="3197725"/>
                <a:ext cx="120950" cy="234375"/>
              </a:xfrm>
              <a:custGeom>
                <a:avLst/>
                <a:gdLst/>
                <a:ahLst/>
                <a:cxnLst/>
                <a:rect l="l" t="t" r="r" b="b"/>
                <a:pathLst>
                  <a:path w="4838" h="9375" extrusionOk="0">
                    <a:moveTo>
                      <a:pt x="3670" y="1"/>
                    </a:moveTo>
                    <a:cubicBezTo>
                      <a:pt x="3136" y="1"/>
                      <a:pt x="2603" y="101"/>
                      <a:pt x="2102" y="301"/>
                    </a:cubicBezTo>
                    <a:cubicBezTo>
                      <a:pt x="1902" y="368"/>
                      <a:pt x="1702" y="468"/>
                      <a:pt x="1502" y="568"/>
                    </a:cubicBezTo>
                    <a:lnTo>
                      <a:pt x="1" y="7606"/>
                    </a:lnTo>
                    <a:cubicBezTo>
                      <a:pt x="368" y="8073"/>
                      <a:pt x="768" y="8440"/>
                      <a:pt x="1268" y="8774"/>
                    </a:cubicBezTo>
                    <a:cubicBezTo>
                      <a:pt x="1735" y="9074"/>
                      <a:pt x="2302" y="9274"/>
                      <a:pt x="2869" y="9374"/>
                    </a:cubicBezTo>
                    <a:lnTo>
                      <a:pt x="4837" y="1"/>
                    </a:lnTo>
                    <a:close/>
                  </a:path>
                </a:pathLst>
              </a:custGeom>
              <a:solidFill>
                <a:srgbClr val="F1EFF2">
                  <a:alpha val="130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2639;p61">
                <a:extLst>
                  <a:ext uri="{FF2B5EF4-FFF2-40B4-BE49-F238E27FC236}">
                    <a16:creationId xmlns:a16="http://schemas.microsoft.com/office/drawing/2014/main" id="{4AF377C3-E2D6-C614-4554-05110F1EDBC8}"/>
                  </a:ext>
                </a:extLst>
              </p:cNvPr>
              <p:cNvSpPr/>
              <p:nvPr/>
            </p:nvSpPr>
            <p:spPr>
              <a:xfrm>
                <a:off x="3027325" y="3074300"/>
                <a:ext cx="220200" cy="402450"/>
              </a:xfrm>
              <a:custGeom>
                <a:avLst/>
                <a:gdLst/>
                <a:ahLst/>
                <a:cxnLst/>
                <a:rect l="l" t="t" r="r" b="b"/>
                <a:pathLst>
                  <a:path w="8808" h="16098" extrusionOk="0">
                    <a:moveTo>
                      <a:pt x="768" y="1"/>
                    </a:moveTo>
                    <a:lnTo>
                      <a:pt x="635" y="2903"/>
                    </a:lnTo>
                    <a:cubicBezTo>
                      <a:pt x="3470" y="3036"/>
                      <a:pt x="5638" y="5438"/>
                      <a:pt x="5505" y="8273"/>
                    </a:cubicBezTo>
                    <a:cubicBezTo>
                      <a:pt x="5375" y="11027"/>
                      <a:pt x="3106" y="13183"/>
                      <a:pt x="379" y="13183"/>
                    </a:cubicBezTo>
                    <a:cubicBezTo>
                      <a:pt x="298" y="13183"/>
                      <a:pt x="216" y="13181"/>
                      <a:pt x="134" y="13177"/>
                    </a:cubicBezTo>
                    <a:lnTo>
                      <a:pt x="1" y="16079"/>
                    </a:lnTo>
                    <a:cubicBezTo>
                      <a:pt x="184" y="16091"/>
                      <a:pt x="367" y="16097"/>
                      <a:pt x="548" y="16097"/>
                    </a:cubicBezTo>
                    <a:cubicBezTo>
                      <a:pt x="4813" y="16097"/>
                      <a:pt x="8383" y="12759"/>
                      <a:pt x="8607" y="8407"/>
                    </a:cubicBezTo>
                    <a:cubicBezTo>
                      <a:pt x="8807" y="3904"/>
                      <a:pt x="5271" y="101"/>
                      <a:pt x="7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2640;p61">
                <a:extLst>
                  <a:ext uri="{FF2B5EF4-FFF2-40B4-BE49-F238E27FC236}">
                    <a16:creationId xmlns:a16="http://schemas.microsoft.com/office/drawing/2014/main" id="{9343412A-066F-740B-B674-6B1741334785}"/>
                  </a:ext>
                </a:extLst>
              </p:cNvPr>
              <p:cNvSpPr/>
              <p:nvPr/>
            </p:nvSpPr>
            <p:spPr>
              <a:xfrm>
                <a:off x="2787150" y="3540475"/>
                <a:ext cx="216025" cy="402250"/>
              </a:xfrm>
              <a:custGeom>
                <a:avLst/>
                <a:gdLst/>
                <a:ahLst/>
                <a:cxnLst/>
                <a:rect l="l" t="t" r="r" b="b"/>
                <a:pathLst>
                  <a:path w="8641" h="16090" extrusionOk="0">
                    <a:moveTo>
                      <a:pt x="768" y="1"/>
                    </a:moveTo>
                    <a:lnTo>
                      <a:pt x="601" y="2903"/>
                    </a:lnTo>
                    <a:cubicBezTo>
                      <a:pt x="3437" y="3036"/>
                      <a:pt x="5638" y="5438"/>
                      <a:pt x="5505" y="8273"/>
                    </a:cubicBezTo>
                    <a:cubicBezTo>
                      <a:pt x="5375" y="11027"/>
                      <a:pt x="3107" y="13182"/>
                      <a:pt x="379" y="13182"/>
                    </a:cubicBezTo>
                    <a:cubicBezTo>
                      <a:pt x="298" y="13182"/>
                      <a:pt x="216" y="13181"/>
                      <a:pt x="134" y="13177"/>
                    </a:cubicBezTo>
                    <a:lnTo>
                      <a:pt x="1" y="16079"/>
                    </a:lnTo>
                    <a:cubicBezTo>
                      <a:pt x="144" y="16086"/>
                      <a:pt x="286" y="16090"/>
                      <a:pt x="427" y="16090"/>
                    </a:cubicBezTo>
                    <a:cubicBezTo>
                      <a:pt x="4676" y="16090"/>
                      <a:pt x="8213" y="12733"/>
                      <a:pt x="8407" y="8407"/>
                    </a:cubicBezTo>
                    <a:cubicBezTo>
                      <a:pt x="8640" y="3970"/>
                      <a:pt x="5205" y="201"/>
                      <a:pt x="7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2641;p61">
                <a:extLst>
                  <a:ext uri="{FF2B5EF4-FFF2-40B4-BE49-F238E27FC236}">
                    <a16:creationId xmlns:a16="http://schemas.microsoft.com/office/drawing/2014/main" id="{E44A3319-91D3-4CB0-ACD1-640640DA7DF7}"/>
                  </a:ext>
                </a:extLst>
              </p:cNvPr>
              <p:cNvSpPr/>
              <p:nvPr/>
            </p:nvSpPr>
            <p:spPr>
              <a:xfrm>
                <a:off x="3026500" y="3971625"/>
                <a:ext cx="216000" cy="402175"/>
              </a:xfrm>
              <a:custGeom>
                <a:avLst/>
                <a:gdLst/>
                <a:ahLst/>
                <a:cxnLst/>
                <a:rect l="l" t="t" r="r" b="b"/>
                <a:pathLst>
                  <a:path w="8640" h="16087" extrusionOk="0">
                    <a:moveTo>
                      <a:pt x="768" y="0"/>
                    </a:moveTo>
                    <a:lnTo>
                      <a:pt x="634" y="2902"/>
                    </a:lnTo>
                    <a:cubicBezTo>
                      <a:pt x="3470" y="3036"/>
                      <a:pt x="5638" y="5437"/>
                      <a:pt x="5538" y="8273"/>
                    </a:cubicBezTo>
                    <a:cubicBezTo>
                      <a:pt x="5376" y="11026"/>
                      <a:pt x="3106" y="13182"/>
                      <a:pt x="409" y="13182"/>
                    </a:cubicBezTo>
                    <a:cubicBezTo>
                      <a:pt x="329" y="13182"/>
                      <a:pt x="248" y="13180"/>
                      <a:pt x="167" y="13176"/>
                    </a:cubicBezTo>
                    <a:lnTo>
                      <a:pt x="0" y="16078"/>
                    </a:lnTo>
                    <a:cubicBezTo>
                      <a:pt x="125" y="16084"/>
                      <a:pt x="248" y="16087"/>
                      <a:pt x="372" y="16087"/>
                    </a:cubicBezTo>
                    <a:cubicBezTo>
                      <a:pt x="4677" y="16087"/>
                      <a:pt x="8245" y="12719"/>
                      <a:pt x="8440" y="8406"/>
                    </a:cubicBezTo>
                    <a:cubicBezTo>
                      <a:pt x="8640" y="3970"/>
                      <a:pt x="5204" y="200"/>
                      <a:pt x="7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2642;p61">
                <a:extLst>
                  <a:ext uri="{FF2B5EF4-FFF2-40B4-BE49-F238E27FC236}">
                    <a16:creationId xmlns:a16="http://schemas.microsoft.com/office/drawing/2014/main" id="{756D4ADD-5390-B0CF-60B2-1A22DED464E8}"/>
                  </a:ext>
                </a:extLst>
              </p:cNvPr>
              <p:cNvSpPr/>
              <p:nvPr/>
            </p:nvSpPr>
            <p:spPr>
              <a:xfrm>
                <a:off x="2683750" y="3135175"/>
                <a:ext cx="617125" cy="1188375"/>
              </a:xfrm>
              <a:custGeom>
                <a:avLst/>
                <a:gdLst/>
                <a:ahLst/>
                <a:cxnLst/>
                <a:rect l="l" t="t" r="r" b="b"/>
                <a:pathLst>
                  <a:path w="24685" h="47535" extrusionOk="0">
                    <a:moveTo>
                      <a:pt x="3036" y="1"/>
                    </a:moveTo>
                    <a:cubicBezTo>
                      <a:pt x="1335" y="1"/>
                      <a:pt x="1" y="1335"/>
                      <a:pt x="1" y="3036"/>
                    </a:cubicBezTo>
                    <a:lnTo>
                      <a:pt x="1" y="44499"/>
                    </a:lnTo>
                    <a:cubicBezTo>
                      <a:pt x="1" y="46201"/>
                      <a:pt x="1335" y="47535"/>
                      <a:pt x="3036" y="47535"/>
                    </a:cubicBezTo>
                    <a:lnTo>
                      <a:pt x="21649" y="47535"/>
                    </a:lnTo>
                    <a:cubicBezTo>
                      <a:pt x="23317" y="47535"/>
                      <a:pt x="24685" y="46201"/>
                      <a:pt x="24685" y="44499"/>
                    </a:cubicBezTo>
                    <a:lnTo>
                      <a:pt x="24685" y="3036"/>
                    </a:lnTo>
                    <a:cubicBezTo>
                      <a:pt x="24685" y="1335"/>
                      <a:pt x="23317" y="1"/>
                      <a:pt x="21649" y="1"/>
                    </a:cubicBezTo>
                    <a:close/>
                  </a:path>
                </a:pathLst>
              </a:custGeom>
              <a:solidFill>
                <a:srgbClr val="F1EFF2">
                  <a:alpha val="328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2643;p61">
                <a:extLst>
                  <a:ext uri="{FF2B5EF4-FFF2-40B4-BE49-F238E27FC236}">
                    <a16:creationId xmlns:a16="http://schemas.microsoft.com/office/drawing/2014/main" id="{4EE5DFBD-8542-3A68-D8CD-C9A2288AFA36}"/>
                  </a:ext>
                </a:extLst>
              </p:cNvPr>
              <p:cNvSpPr/>
              <p:nvPr/>
            </p:nvSpPr>
            <p:spPr>
              <a:xfrm>
                <a:off x="3410100" y="3132675"/>
                <a:ext cx="617150" cy="1188375"/>
              </a:xfrm>
              <a:custGeom>
                <a:avLst/>
                <a:gdLst/>
                <a:ahLst/>
                <a:cxnLst/>
                <a:rect l="l" t="t" r="r" b="b"/>
                <a:pathLst>
                  <a:path w="24686" h="47535" extrusionOk="0">
                    <a:moveTo>
                      <a:pt x="3036" y="1"/>
                    </a:moveTo>
                    <a:cubicBezTo>
                      <a:pt x="1368" y="1"/>
                      <a:pt x="1" y="1335"/>
                      <a:pt x="1" y="3036"/>
                    </a:cubicBezTo>
                    <a:lnTo>
                      <a:pt x="1" y="44499"/>
                    </a:lnTo>
                    <a:cubicBezTo>
                      <a:pt x="1" y="46201"/>
                      <a:pt x="1368" y="47535"/>
                      <a:pt x="3036" y="47535"/>
                    </a:cubicBezTo>
                    <a:lnTo>
                      <a:pt x="21650" y="47535"/>
                    </a:lnTo>
                    <a:cubicBezTo>
                      <a:pt x="23351" y="47535"/>
                      <a:pt x="24685" y="46201"/>
                      <a:pt x="24685" y="44499"/>
                    </a:cubicBezTo>
                    <a:lnTo>
                      <a:pt x="24685" y="3036"/>
                    </a:lnTo>
                    <a:cubicBezTo>
                      <a:pt x="24685" y="1335"/>
                      <a:pt x="23351" y="1"/>
                      <a:pt x="2165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2644;p61">
                <a:extLst>
                  <a:ext uri="{FF2B5EF4-FFF2-40B4-BE49-F238E27FC236}">
                    <a16:creationId xmlns:a16="http://schemas.microsoft.com/office/drawing/2014/main" id="{B6CB9FDF-0614-E62A-BA82-612972D778B7}"/>
                  </a:ext>
                </a:extLst>
              </p:cNvPr>
              <p:cNvSpPr/>
              <p:nvPr/>
            </p:nvSpPr>
            <p:spPr>
              <a:xfrm>
                <a:off x="3440950" y="3656400"/>
                <a:ext cx="560425" cy="855625"/>
              </a:xfrm>
              <a:custGeom>
                <a:avLst/>
                <a:gdLst/>
                <a:ahLst/>
                <a:cxnLst/>
                <a:rect l="l" t="t" r="r" b="b"/>
                <a:pathLst>
                  <a:path w="22417" h="34225" extrusionOk="0">
                    <a:moveTo>
                      <a:pt x="11142" y="0"/>
                    </a:moveTo>
                    <a:cubicBezTo>
                      <a:pt x="11142" y="0"/>
                      <a:pt x="3237" y="3169"/>
                      <a:pt x="1369" y="7839"/>
                    </a:cubicBezTo>
                    <a:cubicBezTo>
                      <a:pt x="1102" y="8440"/>
                      <a:pt x="968" y="9073"/>
                      <a:pt x="968" y="9741"/>
                    </a:cubicBezTo>
                    <a:cubicBezTo>
                      <a:pt x="935" y="11342"/>
                      <a:pt x="1635" y="12376"/>
                      <a:pt x="2670" y="12943"/>
                    </a:cubicBezTo>
                    <a:cubicBezTo>
                      <a:pt x="3670" y="13510"/>
                      <a:pt x="3904" y="14878"/>
                      <a:pt x="3137" y="15745"/>
                    </a:cubicBezTo>
                    <a:cubicBezTo>
                      <a:pt x="1135" y="17980"/>
                      <a:pt x="1" y="20949"/>
                      <a:pt x="2403" y="23250"/>
                    </a:cubicBezTo>
                    <a:cubicBezTo>
                      <a:pt x="2855" y="23727"/>
                      <a:pt x="3478" y="23965"/>
                      <a:pt x="4125" y="23965"/>
                    </a:cubicBezTo>
                    <a:cubicBezTo>
                      <a:pt x="4384" y="23965"/>
                      <a:pt x="4647" y="23927"/>
                      <a:pt x="4904" y="23851"/>
                    </a:cubicBezTo>
                    <a:cubicBezTo>
                      <a:pt x="5047" y="23816"/>
                      <a:pt x="5189" y="23800"/>
                      <a:pt x="5327" y="23800"/>
                    </a:cubicBezTo>
                    <a:cubicBezTo>
                      <a:pt x="6390" y="23800"/>
                      <a:pt x="7287" y="24764"/>
                      <a:pt x="7139" y="25885"/>
                    </a:cubicBezTo>
                    <a:cubicBezTo>
                      <a:pt x="6672" y="29221"/>
                      <a:pt x="6973" y="34225"/>
                      <a:pt x="11242" y="34225"/>
                    </a:cubicBezTo>
                    <a:cubicBezTo>
                      <a:pt x="15612" y="33991"/>
                      <a:pt x="15912" y="29154"/>
                      <a:pt x="15412" y="25885"/>
                    </a:cubicBezTo>
                    <a:cubicBezTo>
                      <a:pt x="15235" y="24764"/>
                      <a:pt x="16102" y="23800"/>
                      <a:pt x="17182" y="23800"/>
                    </a:cubicBezTo>
                    <a:cubicBezTo>
                      <a:pt x="17323" y="23800"/>
                      <a:pt x="17467" y="23816"/>
                      <a:pt x="17614" y="23851"/>
                    </a:cubicBezTo>
                    <a:cubicBezTo>
                      <a:pt x="17834" y="23910"/>
                      <a:pt x="18057" y="23939"/>
                      <a:pt x="18278" y="23939"/>
                    </a:cubicBezTo>
                    <a:cubicBezTo>
                      <a:pt x="18924" y="23939"/>
                      <a:pt x="19551" y="23689"/>
                      <a:pt x="20049" y="23217"/>
                    </a:cubicBezTo>
                    <a:cubicBezTo>
                      <a:pt x="22417" y="20882"/>
                      <a:pt x="21249" y="17946"/>
                      <a:pt x="19248" y="15711"/>
                    </a:cubicBezTo>
                    <a:cubicBezTo>
                      <a:pt x="18447" y="14844"/>
                      <a:pt x="18681" y="13477"/>
                      <a:pt x="19715" y="12909"/>
                    </a:cubicBezTo>
                    <a:cubicBezTo>
                      <a:pt x="20115" y="12676"/>
                      <a:pt x="20482" y="12342"/>
                      <a:pt x="20749" y="11975"/>
                    </a:cubicBezTo>
                    <a:cubicBezTo>
                      <a:pt x="21183" y="11275"/>
                      <a:pt x="21416" y="10508"/>
                      <a:pt x="21383" y="9707"/>
                    </a:cubicBezTo>
                    <a:cubicBezTo>
                      <a:pt x="21316" y="4003"/>
                      <a:pt x="11142" y="0"/>
                      <a:pt x="1114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2645;p61">
                <a:extLst>
                  <a:ext uri="{FF2B5EF4-FFF2-40B4-BE49-F238E27FC236}">
                    <a16:creationId xmlns:a16="http://schemas.microsoft.com/office/drawing/2014/main" id="{8F5C3C89-E86B-0A71-2E92-8ACC52EB92E2}"/>
                  </a:ext>
                </a:extLst>
              </p:cNvPr>
              <p:cNvSpPr/>
              <p:nvPr/>
            </p:nvSpPr>
            <p:spPr>
              <a:xfrm>
                <a:off x="3719500" y="3656400"/>
                <a:ext cx="6700" cy="855625"/>
              </a:xfrm>
              <a:custGeom>
                <a:avLst/>
                <a:gdLst/>
                <a:ahLst/>
                <a:cxnLst/>
                <a:rect l="l" t="t" r="r" b="b"/>
                <a:pathLst>
                  <a:path w="268" h="34225" fill="none" extrusionOk="0">
                    <a:moveTo>
                      <a:pt x="267" y="34225"/>
                    </a:moveTo>
                    <a:lnTo>
                      <a:pt x="0" y="0"/>
                    </a:lnTo>
                  </a:path>
                </a:pathLst>
              </a:custGeom>
              <a:noFill/>
              <a:ln w="7500" cap="flat" cmpd="sng">
                <a:solidFill>
                  <a:schemeClr val="lt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2646;p61">
                <a:extLst>
                  <a:ext uri="{FF2B5EF4-FFF2-40B4-BE49-F238E27FC236}">
                    <a16:creationId xmlns:a16="http://schemas.microsoft.com/office/drawing/2014/main" id="{ACA446FB-CBBF-F582-FEA8-CE4386025DAB}"/>
                  </a:ext>
                </a:extLst>
              </p:cNvPr>
              <p:cNvSpPr/>
              <p:nvPr/>
            </p:nvSpPr>
            <p:spPr>
              <a:xfrm>
                <a:off x="3483500" y="4014150"/>
                <a:ext cx="478700" cy="199325"/>
              </a:xfrm>
              <a:custGeom>
                <a:avLst/>
                <a:gdLst/>
                <a:ahLst/>
                <a:cxnLst/>
                <a:rect l="l" t="t" r="r" b="b"/>
                <a:pathLst>
                  <a:path w="19148" h="7973" fill="none" extrusionOk="0">
                    <a:moveTo>
                      <a:pt x="19147" y="7906"/>
                    </a:moveTo>
                    <a:lnTo>
                      <a:pt x="9574" y="0"/>
                    </a:lnTo>
                    <a:lnTo>
                      <a:pt x="0" y="7973"/>
                    </a:lnTo>
                  </a:path>
                </a:pathLst>
              </a:custGeom>
              <a:noFill/>
              <a:ln w="7500" cap="flat" cmpd="sng">
                <a:solidFill>
                  <a:srgbClr val="EFECF0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2647;p61">
                <a:extLst>
                  <a:ext uri="{FF2B5EF4-FFF2-40B4-BE49-F238E27FC236}">
                    <a16:creationId xmlns:a16="http://schemas.microsoft.com/office/drawing/2014/main" id="{CF51E46E-2252-9BFC-6099-7AF743CE883E}"/>
                  </a:ext>
                </a:extLst>
              </p:cNvPr>
              <p:cNvSpPr/>
              <p:nvPr/>
            </p:nvSpPr>
            <p:spPr>
              <a:xfrm>
                <a:off x="3615250" y="4281850"/>
                <a:ext cx="215175" cy="90925"/>
              </a:xfrm>
              <a:custGeom>
                <a:avLst/>
                <a:gdLst/>
                <a:ahLst/>
                <a:cxnLst/>
                <a:rect l="l" t="t" r="r" b="b"/>
                <a:pathLst>
                  <a:path w="8607" h="3637" fill="none" extrusionOk="0">
                    <a:moveTo>
                      <a:pt x="8607" y="3503"/>
                    </a:moveTo>
                    <a:lnTo>
                      <a:pt x="4370" y="0"/>
                    </a:lnTo>
                    <a:lnTo>
                      <a:pt x="1" y="3636"/>
                    </a:lnTo>
                  </a:path>
                </a:pathLst>
              </a:custGeom>
              <a:noFill/>
              <a:ln w="7500" cap="flat" cmpd="sng">
                <a:solidFill>
                  <a:schemeClr val="lt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2648;p61">
                <a:extLst>
                  <a:ext uri="{FF2B5EF4-FFF2-40B4-BE49-F238E27FC236}">
                    <a16:creationId xmlns:a16="http://schemas.microsoft.com/office/drawing/2014/main" id="{0F1FF40E-4B31-C251-C3BE-25D1B4DAEBEC}"/>
                  </a:ext>
                </a:extLst>
              </p:cNvPr>
              <p:cNvSpPr/>
              <p:nvPr/>
            </p:nvSpPr>
            <p:spPr>
              <a:xfrm>
                <a:off x="3475975" y="3748125"/>
                <a:ext cx="488725" cy="203500"/>
              </a:xfrm>
              <a:custGeom>
                <a:avLst/>
                <a:gdLst/>
                <a:ahLst/>
                <a:cxnLst/>
                <a:rect l="l" t="t" r="r" b="b"/>
                <a:pathLst>
                  <a:path w="19549" h="8140" fill="none" extrusionOk="0">
                    <a:moveTo>
                      <a:pt x="19548" y="8073"/>
                    </a:moveTo>
                    <a:lnTo>
                      <a:pt x="9808" y="1"/>
                    </a:lnTo>
                    <a:lnTo>
                      <a:pt x="1" y="8140"/>
                    </a:lnTo>
                  </a:path>
                </a:pathLst>
              </a:custGeom>
              <a:noFill/>
              <a:ln w="7500" cap="flat" cmpd="sng">
                <a:solidFill>
                  <a:srgbClr val="EFECF0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2649;p61">
                <a:extLst>
                  <a:ext uri="{FF2B5EF4-FFF2-40B4-BE49-F238E27FC236}">
                    <a16:creationId xmlns:a16="http://schemas.microsoft.com/office/drawing/2014/main" id="{202F9372-47F0-8FFC-ECDD-B35B0018AECE}"/>
                  </a:ext>
                </a:extLst>
              </p:cNvPr>
              <p:cNvSpPr/>
              <p:nvPr/>
            </p:nvSpPr>
            <p:spPr>
              <a:xfrm>
                <a:off x="3438450" y="2914200"/>
                <a:ext cx="561275" cy="855625"/>
              </a:xfrm>
              <a:custGeom>
                <a:avLst/>
                <a:gdLst/>
                <a:ahLst/>
                <a:cxnLst/>
                <a:rect l="l" t="t" r="r" b="b"/>
                <a:pathLst>
                  <a:path w="22451" h="34225" extrusionOk="0">
                    <a:moveTo>
                      <a:pt x="11209" y="0"/>
                    </a:moveTo>
                    <a:cubicBezTo>
                      <a:pt x="6806" y="200"/>
                      <a:pt x="6539" y="5071"/>
                      <a:pt x="7039" y="8306"/>
                    </a:cubicBezTo>
                    <a:cubicBezTo>
                      <a:pt x="7218" y="9441"/>
                      <a:pt x="6301" y="10416"/>
                      <a:pt x="5221" y="10416"/>
                    </a:cubicBezTo>
                    <a:cubicBezTo>
                      <a:pt x="5095" y="10416"/>
                      <a:pt x="4967" y="10402"/>
                      <a:pt x="4838" y="10374"/>
                    </a:cubicBezTo>
                    <a:cubicBezTo>
                      <a:pt x="4617" y="10315"/>
                      <a:pt x="4392" y="10286"/>
                      <a:pt x="4168" y="10286"/>
                    </a:cubicBezTo>
                    <a:cubicBezTo>
                      <a:pt x="3514" y="10286"/>
                      <a:pt x="2875" y="10536"/>
                      <a:pt x="2403" y="11008"/>
                    </a:cubicBezTo>
                    <a:cubicBezTo>
                      <a:pt x="1" y="13310"/>
                      <a:pt x="1168" y="16279"/>
                      <a:pt x="3203" y="18480"/>
                    </a:cubicBezTo>
                    <a:cubicBezTo>
                      <a:pt x="3970" y="19347"/>
                      <a:pt x="3737" y="20715"/>
                      <a:pt x="2736" y="21282"/>
                    </a:cubicBezTo>
                    <a:cubicBezTo>
                      <a:pt x="2303" y="21516"/>
                      <a:pt x="1936" y="21849"/>
                      <a:pt x="1669" y="22250"/>
                    </a:cubicBezTo>
                    <a:cubicBezTo>
                      <a:pt x="1235" y="22917"/>
                      <a:pt x="1035" y="23717"/>
                      <a:pt x="1068" y="24518"/>
                    </a:cubicBezTo>
                    <a:cubicBezTo>
                      <a:pt x="1102" y="30222"/>
                      <a:pt x="11309" y="34225"/>
                      <a:pt x="11309" y="34225"/>
                    </a:cubicBezTo>
                    <a:cubicBezTo>
                      <a:pt x="11309" y="34225"/>
                      <a:pt x="19215" y="31056"/>
                      <a:pt x="21083" y="26386"/>
                    </a:cubicBezTo>
                    <a:cubicBezTo>
                      <a:pt x="21349" y="25785"/>
                      <a:pt x="21483" y="25118"/>
                      <a:pt x="21483" y="24451"/>
                    </a:cubicBezTo>
                    <a:cubicBezTo>
                      <a:pt x="21483" y="22883"/>
                      <a:pt x="20782" y="21816"/>
                      <a:pt x="19782" y="21249"/>
                    </a:cubicBezTo>
                    <a:cubicBezTo>
                      <a:pt x="18781" y="20682"/>
                      <a:pt x="18547" y="19314"/>
                      <a:pt x="19315" y="18447"/>
                    </a:cubicBezTo>
                    <a:cubicBezTo>
                      <a:pt x="21316" y="16212"/>
                      <a:pt x="22450" y="13243"/>
                      <a:pt x="20049" y="10941"/>
                    </a:cubicBezTo>
                    <a:cubicBezTo>
                      <a:pt x="19564" y="10481"/>
                      <a:pt x="18940" y="10232"/>
                      <a:pt x="18289" y="10232"/>
                    </a:cubicBezTo>
                    <a:cubicBezTo>
                      <a:pt x="18043" y="10232"/>
                      <a:pt x="17794" y="10268"/>
                      <a:pt x="17547" y="10341"/>
                    </a:cubicBezTo>
                    <a:cubicBezTo>
                      <a:pt x="17404" y="10376"/>
                      <a:pt x="17263" y="10392"/>
                      <a:pt x="17124" y="10392"/>
                    </a:cubicBezTo>
                    <a:cubicBezTo>
                      <a:pt x="16061" y="10392"/>
                      <a:pt x="15164" y="9427"/>
                      <a:pt x="15312" y="8306"/>
                    </a:cubicBezTo>
                    <a:cubicBezTo>
                      <a:pt x="15779" y="5004"/>
                      <a:pt x="15479" y="0"/>
                      <a:pt x="1120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2650;p61">
                <a:extLst>
                  <a:ext uri="{FF2B5EF4-FFF2-40B4-BE49-F238E27FC236}">
                    <a16:creationId xmlns:a16="http://schemas.microsoft.com/office/drawing/2014/main" id="{75BC2899-CB26-E7F4-F299-3C940ABB6F63}"/>
                  </a:ext>
                </a:extLst>
              </p:cNvPr>
              <p:cNvSpPr/>
              <p:nvPr/>
            </p:nvSpPr>
            <p:spPr>
              <a:xfrm>
                <a:off x="3713650" y="2913350"/>
                <a:ext cx="7525" cy="856475"/>
              </a:xfrm>
              <a:custGeom>
                <a:avLst/>
                <a:gdLst/>
                <a:ahLst/>
                <a:cxnLst/>
                <a:rect l="l" t="t" r="r" b="b"/>
                <a:pathLst>
                  <a:path w="301" h="34259" fill="none" extrusionOk="0">
                    <a:moveTo>
                      <a:pt x="1" y="1"/>
                    </a:moveTo>
                    <a:lnTo>
                      <a:pt x="301" y="34259"/>
                    </a:lnTo>
                  </a:path>
                </a:pathLst>
              </a:custGeom>
              <a:noFill/>
              <a:ln w="7500" cap="flat" cmpd="sng">
                <a:solidFill>
                  <a:schemeClr val="lt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2651;p61">
                <a:extLst>
                  <a:ext uri="{FF2B5EF4-FFF2-40B4-BE49-F238E27FC236}">
                    <a16:creationId xmlns:a16="http://schemas.microsoft.com/office/drawing/2014/main" id="{5A0CF067-A069-F029-4AE9-2A2E91082102}"/>
                  </a:ext>
                </a:extLst>
              </p:cNvPr>
              <p:cNvSpPr/>
              <p:nvPr/>
            </p:nvSpPr>
            <p:spPr>
              <a:xfrm>
                <a:off x="3478500" y="3212750"/>
                <a:ext cx="478700" cy="198500"/>
              </a:xfrm>
              <a:custGeom>
                <a:avLst/>
                <a:gdLst/>
                <a:ahLst/>
                <a:cxnLst/>
                <a:rect l="l" t="t" r="r" b="b"/>
                <a:pathLst>
                  <a:path w="19148" h="7940" fill="none" extrusionOk="0">
                    <a:moveTo>
                      <a:pt x="0" y="67"/>
                    </a:moveTo>
                    <a:lnTo>
                      <a:pt x="9540" y="7939"/>
                    </a:lnTo>
                    <a:lnTo>
                      <a:pt x="19147" y="0"/>
                    </a:lnTo>
                  </a:path>
                </a:pathLst>
              </a:custGeom>
              <a:noFill/>
              <a:ln w="7500" cap="flat" cmpd="sng">
                <a:solidFill>
                  <a:schemeClr val="lt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2652;p61">
                <a:extLst>
                  <a:ext uri="{FF2B5EF4-FFF2-40B4-BE49-F238E27FC236}">
                    <a16:creationId xmlns:a16="http://schemas.microsoft.com/office/drawing/2014/main" id="{FCE922A2-CDEC-5374-A2DD-7F0040A875AB}"/>
                  </a:ext>
                </a:extLst>
              </p:cNvPr>
              <p:cNvSpPr/>
              <p:nvPr/>
            </p:nvSpPr>
            <p:spPr>
              <a:xfrm>
                <a:off x="3609425" y="3053450"/>
                <a:ext cx="215175" cy="90100"/>
              </a:xfrm>
              <a:custGeom>
                <a:avLst/>
                <a:gdLst/>
                <a:ahLst/>
                <a:cxnLst/>
                <a:rect l="l" t="t" r="r" b="b"/>
                <a:pathLst>
                  <a:path w="8607" h="3604" fill="none" extrusionOk="0">
                    <a:moveTo>
                      <a:pt x="0" y="134"/>
                    </a:moveTo>
                    <a:lnTo>
                      <a:pt x="4236" y="3604"/>
                    </a:lnTo>
                    <a:lnTo>
                      <a:pt x="8606" y="1"/>
                    </a:lnTo>
                  </a:path>
                </a:pathLst>
              </a:custGeom>
              <a:noFill/>
              <a:ln w="7500" cap="flat" cmpd="sng">
                <a:solidFill>
                  <a:schemeClr val="lt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2653;p61">
                <a:extLst>
                  <a:ext uri="{FF2B5EF4-FFF2-40B4-BE49-F238E27FC236}">
                    <a16:creationId xmlns:a16="http://schemas.microsoft.com/office/drawing/2014/main" id="{213750B1-2563-478D-1CC1-BA7F036EE432}"/>
                  </a:ext>
                </a:extLst>
              </p:cNvPr>
              <p:cNvSpPr/>
              <p:nvPr/>
            </p:nvSpPr>
            <p:spPr>
              <a:xfrm>
                <a:off x="3475150" y="3474600"/>
                <a:ext cx="488700" cy="202675"/>
              </a:xfrm>
              <a:custGeom>
                <a:avLst/>
                <a:gdLst/>
                <a:ahLst/>
                <a:cxnLst/>
                <a:rect l="l" t="t" r="r" b="b"/>
                <a:pathLst>
                  <a:path w="19548" h="8107" fill="none" extrusionOk="0">
                    <a:moveTo>
                      <a:pt x="1" y="67"/>
                    </a:moveTo>
                    <a:lnTo>
                      <a:pt x="9774" y="8106"/>
                    </a:lnTo>
                    <a:lnTo>
                      <a:pt x="19548" y="0"/>
                    </a:lnTo>
                  </a:path>
                </a:pathLst>
              </a:custGeom>
              <a:noFill/>
              <a:ln w="7500" cap="flat" cmpd="sng">
                <a:solidFill>
                  <a:schemeClr val="lt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2654;p61">
                <a:extLst>
                  <a:ext uri="{FF2B5EF4-FFF2-40B4-BE49-F238E27FC236}">
                    <a16:creationId xmlns:a16="http://schemas.microsoft.com/office/drawing/2014/main" id="{79541893-CFAC-BAC6-B5D2-D34A979BE59D}"/>
                  </a:ext>
                </a:extLst>
              </p:cNvPr>
              <p:cNvSpPr/>
              <p:nvPr/>
            </p:nvSpPr>
            <p:spPr>
              <a:xfrm>
                <a:off x="3438450" y="3304475"/>
                <a:ext cx="561275" cy="855625"/>
              </a:xfrm>
              <a:custGeom>
                <a:avLst/>
                <a:gdLst/>
                <a:ahLst/>
                <a:cxnLst/>
                <a:rect l="l" t="t" r="r" b="b"/>
                <a:pathLst>
                  <a:path w="22451" h="34225" extrusionOk="0">
                    <a:moveTo>
                      <a:pt x="11209" y="0"/>
                    </a:moveTo>
                    <a:cubicBezTo>
                      <a:pt x="6806" y="201"/>
                      <a:pt x="6539" y="5071"/>
                      <a:pt x="7039" y="8306"/>
                    </a:cubicBezTo>
                    <a:cubicBezTo>
                      <a:pt x="7218" y="9441"/>
                      <a:pt x="6301" y="10416"/>
                      <a:pt x="5221" y="10416"/>
                    </a:cubicBezTo>
                    <a:cubicBezTo>
                      <a:pt x="5095" y="10416"/>
                      <a:pt x="4967" y="10402"/>
                      <a:pt x="4838" y="10375"/>
                    </a:cubicBezTo>
                    <a:cubicBezTo>
                      <a:pt x="4612" y="10305"/>
                      <a:pt x="4381" y="10272"/>
                      <a:pt x="4153" y="10272"/>
                    </a:cubicBezTo>
                    <a:cubicBezTo>
                      <a:pt x="3504" y="10272"/>
                      <a:pt x="2871" y="10540"/>
                      <a:pt x="2403" y="11008"/>
                    </a:cubicBezTo>
                    <a:cubicBezTo>
                      <a:pt x="1" y="13310"/>
                      <a:pt x="1168" y="16279"/>
                      <a:pt x="3203" y="18480"/>
                    </a:cubicBezTo>
                    <a:cubicBezTo>
                      <a:pt x="3970" y="19348"/>
                      <a:pt x="3737" y="20715"/>
                      <a:pt x="2736" y="21282"/>
                    </a:cubicBezTo>
                    <a:cubicBezTo>
                      <a:pt x="2303" y="21516"/>
                      <a:pt x="1936" y="21849"/>
                      <a:pt x="1669" y="22250"/>
                    </a:cubicBezTo>
                    <a:cubicBezTo>
                      <a:pt x="1235" y="22917"/>
                      <a:pt x="1035" y="23684"/>
                      <a:pt x="1068" y="24485"/>
                    </a:cubicBezTo>
                    <a:cubicBezTo>
                      <a:pt x="1102" y="30189"/>
                      <a:pt x="11309" y="34225"/>
                      <a:pt x="11309" y="34225"/>
                    </a:cubicBezTo>
                    <a:cubicBezTo>
                      <a:pt x="11309" y="34225"/>
                      <a:pt x="19215" y="31023"/>
                      <a:pt x="21083" y="26386"/>
                    </a:cubicBezTo>
                    <a:cubicBezTo>
                      <a:pt x="21349" y="25752"/>
                      <a:pt x="21483" y="25118"/>
                      <a:pt x="21483" y="24451"/>
                    </a:cubicBezTo>
                    <a:cubicBezTo>
                      <a:pt x="21483" y="22850"/>
                      <a:pt x="20782" y="21816"/>
                      <a:pt x="19782" y="21249"/>
                    </a:cubicBezTo>
                    <a:cubicBezTo>
                      <a:pt x="18781" y="20682"/>
                      <a:pt x="18547" y="19314"/>
                      <a:pt x="19315" y="18447"/>
                    </a:cubicBezTo>
                    <a:cubicBezTo>
                      <a:pt x="21316" y="16179"/>
                      <a:pt x="22450" y="13243"/>
                      <a:pt x="20049" y="10942"/>
                    </a:cubicBezTo>
                    <a:cubicBezTo>
                      <a:pt x="19574" y="10467"/>
                      <a:pt x="18965" y="10212"/>
                      <a:pt x="18329" y="10212"/>
                    </a:cubicBezTo>
                    <a:cubicBezTo>
                      <a:pt x="18070" y="10212"/>
                      <a:pt x="17807" y="10254"/>
                      <a:pt x="17547" y="10341"/>
                    </a:cubicBezTo>
                    <a:cubicBezTo>
                      <a:pt x="17404" y="10376"/>
                      <a:pt x="17263" y="10392"/>
                      <a:pt x="17124" y="10392"/>
                    </a:cubicBezTo>
                    <a:cubicBezTo>
                      <a:pt x="16061" y="10392"/>
                      <a:pt x="15164" y="9428"/>
                      <a:pt x="15312" y="8306"/>
                    </a:cubicBezTo>
                    <a:cubicBezTo>
                      <a:pt x="15779" y="4971"/>
                      <a:pt x="15479" y="0"/>
                      <a:pt x="1120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2655;p61">
                <a:extLst>
                  <a:ext uri="{FF2B5EF4-FFF2-40B4-BE49-F238E27FC236}">
                    <a16:creationId xmlns:a16="http://schemas.microsoft.com/office/drawing/2014/main" id="{592FF0A8-792A-C088-A990-9FBCCE979854}"/>
                  </a:ext>
                </a:extLst>
              </p:cNvPr>
              <p:cNvSpPr/>
              <p:nvPr/>
            </p:nvSpPr>
            <p:spPr>
              <a:xfrm>
                <a:off x="3713650" y="3303650"/>
                <a:ext cx="7525" cy="856450"/>
              </a:xfrm>
              <a:custGeom>
                <a:avLst/>
                <a:gdLst/>
                <a:ahLst/>
                <a:cxnLst/>
                <a:rect l="l" t="t" r="r" b="b"/>
                <a:pathLst>
                  <a:path w="301" h="34258" fill="none" extrusionOk="0">
                    <a:moveTo>
                      <a:pt x="1" y="0"/>
                    </a:moveTo>
                    <a:lnTo>
                      <a:pt x="301" y="34258"/>
                    </a:lnTo>
                  </a:path>
                </a:pathLst>
              </a:custGeom>
              <a:noFill/>
              <a:ln w="7500" cap="flat" cmpd="sng">
                <a:solidFill>
                  <a:schemeClr val="lt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2656;p61">
                <a:extLst>
                  <a:ext uri="{FF2B5EF4-FFF2-40B4-BE49-F238E27FC236}">
                    <a16:creationId xmlns:a16="http://schemas.microsoft.com/office/drawing/2014/main" id="{7ADE3B3B-C66A-D735-BB16-7315801ED306}"/>
                  </a:ext>
                </a:extLst>
              </p:cNvPr>
              <p:cNvSpPr/>
              <p:nvPr/>
            </p:nvSpPr>
            <p:spPr>
              <a:xfrm>
                <a:off x="3478500" y="3603025"/>
                <a:ext cx="478700" cy="198500"/>
              </a:xfrm>
              <a:custGeom>
                <a:avLst/>
                <a:gdLst/>
                <a:ahLst/>
                <a:cxnLst/>
                <a:rect l="l" t="t" r="r" b="b"/>
                <a:pathLst>
                  <a:path w="19148" h="7940" fill="none" extrusionOk="0">
                    <a:moveTo>
                      <a:pt x="0" y="67"/>
                    </a:moveTo>
                    <a:lnTo>
                      <a:pt x="9540" y="7939"/>
                    </a:lnTo>
                    <a:lnTo>
                      <a:pt x="19147" y="0"/>
                    </a:lnTo>
                  </a:path>
                </a:pathLst>
              </a:custGeom>
              <a:noFill/>
              <a:ln w="7500" cap="flat" cmpd="sng">
                <a:solidFill>
                  <a:schemeClr val="lt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2657;p61">
                <a:extLst>
                  <a:ext uri="{FF2B5EF4-FFF2-40B4-BE49-F238E27FC236}">
                    <a16:creationId xmlns:a16="http://schemas.microsoft.com/office/drawing/2014/main" id="{52DAB37D-CD42-B2FC-EA53-A02CC63700F9}"/>
                  </a:ext>
                </a:extLst>
              </p:cNvPr>
              <p:cNvSpPr/>
              <p:nvPr/>
            </p:nvSpPr>
            <p:spPr>
              <a:xfrm>
                <a:off x="3609425" y="3442900"/>
                <a:ext cx="215175" cy="90925"/>
              </a:xfrm>
              <a:custGeom>
                <a:avLst/>
                <a:gdLst/>
                <a:ahLst/>
                <a:cxnLst/>
                <a:rect l="l" t="t" r="r" b="b"/>
                <a:pathLst>
                  <a:path w="8607" h="3637" fill="none" extrusionOk="0">
                    <a:moveTo>
                      <a:pt x="0" y="168"/>
                    </a:moveTo>
                    <a:lnTo>
                      <a:pt x="4236" y="3637"/>
                    </a:lnTo>
                    <a:lnTo>
                      <a:pt x="8606" y="1"/>
                    </a:lnTo>
                  </a:path>
                </a:pathLst>
              </a:custGeom>
              <a:noFill/>
              <a:ln w="7500" cap="flat" cmpd="sng">
                <a:solidFill>
                  <a:schemeClr val="lt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2658;p61">
                <a:extLst>
                  <a:ext uri="{FF2B5EF4-FFF2-40B4-BE49-F238E27FC236}">
                    <a16:creationId xmlns:a16="http://schemas.microsoft.com/office/drawing/2014/main" id="{DC903A18-6C70-A6B6-A95F-2F83B1F621EE}"/>
                  </a:ext>
                </a:extLst>
              </p:cNvPr>
              <p:cNvSpPr/>
              <p:nvPr/>
            </p:nvSpPr>
            <p:spPr>
              <a:xfrm>
                <a:off x="3475150" y="3864875"/>
                <a:ext cx="488700" cy="202675"/>
              </a:xfrm>
              <a:custGeom>
                <a:avLst/>
                <a:gdLst/>
                <a:ahLst/>
                <a:cxnLst/>
                <a:rect l="l" t="t" r="r" b="b"/>
                <a:pathLst>
                  <a:path w="19548" h="8107" fill="none" extrusionOk="0">
                    <a:moveTo>
                      <a:pt x="1" y="67"/>
                    </a:moveTo>
                    <a:lnTo>
                      <a:pt x="9774" y="8106"/>
                    </a:lnTo>
                    <a:lnTo>
                      <a:pt x="19548" y="1"/>
                    </a:lnTo>
                  </a:path>
                </a:pathLst>
              </a:custGeom>
              <a:noFill/>
              <a:ln w="7500" cap="flat" cmpd="sng">
                <a:solidFill>
                  <a:schemeClr val="lt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2659;p61">
                <a:extLst>
                  <a:ext uri="{FF2B5EF4-FFF2-40B4-BE49-F238E27FC236}">
                    <a16:creationId xmlns:a16="http://schemas.microsoft.com/office/drawing/2014/main" id="{1652E739-5B24-F627-1434-BB804CE59821}"/>
                  </a:ext>
                </a:extLst>
              </p:cNvPr>
              <p:cNvSpPr/>
              <p:nvPr/>
            </p:nvSpPr>
            <p:spPr>
              <a:xfrm>
                <a:off x="3436800" y="4105875"/>
                <a:ext cx="169300" cy="104275"/>
              </a:xfrm>
              <a:custGeom>
                <a:avLst/>
                <a:gdLst/>
                <a:ahLst/>
                <a:cxnLst/>
                <a:rect l="l" t="t" r="r" b="b"/>
                <a:pathLst>
                  <a:path w="6772" h="4171" extrusionOk="0">
                    <a:moveTo>
                      <a:pt x="6071" y="1"/>
                    </a:moveTo>
                    <a:lnTo>
                      <a:pt x="0" y="301"/>
                    </a:lnTo>
                    <a:lnTo>
                      <a:pt x="1034" y="4170"/>
                    </a:lnTo>
                    <a:lnTo>
                      <a:pt x="6772" y="2669"/>
                    </a:lnTo>
                    <a:lnTo>
                      <a:pt x="607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2660;p61">
                <a:extLst>
                  <a:ext uri="{FF2B5EF4-FFF2-40B4-BE49-F238E27FC236}">
                    <a16:creationId xmlns:a16="http://schemas.microsoft.com/office/drawing/2014/main" id="{C4CC4A87-B3F0-EBDF-623A-67B5065ADC7C}"/>
                  </a:ext>
                </a:extLst>
              </p:cNvPr>
              <p:cNvSpPr/>
              <p:nvPr/>
            </p:nvSpPr>
            <p:spPr>
              <a:xfrm>
                <a:off x="3454300" y="4165925"/>
                <a:ext cx="72575" cy="14200"/>
              </a:xfrm>
              <a:custGeom>
                <a:avLst/>
                <a:gdLst/>
                <a:ahLst/>
                <a:cxnLst/>
                <a:rect l="l" t="t" r="r" b="b"/>
                <a:pathLst>
                  <a:path w="2903" h="568" fill="none" extrusionOk="0">
                    <a:moveTo>
                      <a:pt x="1" y="568"/>
                    </a:moveTo>
                    <a:lnTo>
                      <a:pt x="2903" y="0"/>
                    </a:lnTo>
                  </a:path>
                </a:pathLst>
              </a:custGeom>
              <a:noFill/>
              <a:ln w="10850" cap="flat" cmpd="sng">
                <a:solidFill>
                  <a:schemeClr val="lt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2661;p61">
                <a:extLst>
                  <a:ext uri="{FF2B5EF4-FFF2-40B4-BE49-F238E27FC236}">
                    <a16:creationId xmlns:a16="http://schemas.microsoft.com/office/drawing/2014/main" id="{15D918D5-C86B-3823-3059-53F37798808C}"/>
                  </a:ext>
                </a:extLst>
              </p:cNvPr>
              <p:cNvSpPr/>
              <p:nvPr/>
            </p:nvSpPr>
            <p:spPr>
              <a:xfrm>
                <a:off x="3445975" y="4134225"/>
                <a:ext cx="72575" cy="15050"/>
              </a:xfrm>
              <a:custGeom>
                <a:avLst/>
                <a:gdLst/>
                <a:ahLst/>
                <a:cxnLst/>
                <a:rect l="l" t="t" r="r" b="b"/>
                <a:pathLst>
                  <a:path w="2903" h="602" fill="none" extrusionOk="0">
                    <a:moveTo>
                      <a:pt x="0" y="601"/>
                    </a:moveTo>
                    <a:lnTo>
                      <a:pt x="2902" y="1"/>
                    </a:lnTo>
                  </a:path>
                </a:pathLst>
              </a:custGeom>
              <a:noFill/>
              <a:ln w="10850" cap="flat" cmpd="sng">
                <a:solidFill>
                  <a:schemeClr val="lt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2662;p61">
                <a:extLst>
                  <a:ext uri="{FF2B5EF4-FFF2-40B4-BE49-F238E27FC236}">
                    <a16:creationId xmlns:a16="http://schemas.microsoft.com/office/drawing/2014/main" id="{7E9F651D-81BF-B73A-7623-5808EFB7BCE1}"/>
                  </a:ext>
                </a:extLst>
              </p:cNvPr>
              <p:cNvSpPr/>
              <p:nvPr/>
            </p:nvSpPr>
            <p:spPr>
              <a:xfrm>
                <a:off x="3562725" y="3979950"/>
                <a:ext cx="127600" cy="176825"/>
              </a:xfrm>
              <a:custGeom>
                <a:avLst/>
                <a:gdLst/>
                <a:ahLst/>
                <a:cxnLst/>
                <a:rect l="l" t="t" r="r" b="b"/>
                <a:pathLst>
                  <a:path w="5104" h="7073" extrusionOk="0">
                    <a:moveTo>
                      <a:pt x="1535" y="1"/>
                    </a:moveTo>
                    <a:lnTo>
                      <a:pt x="0" y="5872"/>
                    </a:lnTo>
                    <a:lnTo>
                      <a:pt x="2469" y="7073"/>
                    </a:lnTo>
                    <a:lnTo>
                      <a:pt x="5104" y="1769"/>
                    </a:lnTo>
                    <a:lnTo>
                      <a:pt x="1535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2663;p61">
                <a:extLst>
                  <a:ext uri="{FF2B5EF4-FFF2-40B4-BE49-F238E27FC236}">
                    <a16:creationId xmlns:a16="http://schemas.microsoft.com/office/drawing/2014/main" id="{EBFBEFFA-E393-9D49-D492-6685ACAECFCF}"/>
                  </a:ext>
                </a:extLst>
              </p:cNvPr>
              <p:cNvSpPr/>
              <p:nvPr/>
            </p:nvSpPr>
            <p:spPr>
              <a:xfrm>
                <a:off x="3633600" y="4009975"/>
                <a:ext cx="29200" cy="68400"/>
              </a:xfrm>
              <a:custGeom>
                <a:avLst/>
                <a:gdLst/>
                <a:ahLst/>
                <a:cxnLst/>
                <a:rect l="l" t="t" r="r" b="b"/>
                <a:pathLst>
                  <a:path w="1168" h="2736" fill="none" extrusionOk="0">
                    <a:moveTo>
                      <a:pt x="1168" y="1"/>
                    </a:moveTo>
                    <a:lnTo>
                      <a:pt x="0" y="2736"/>
                    </a:lnTo>
                  </a:path>
                </a:pathLst>
              </a:custGeom>
              <a:noFill/>
              <a:ln w="10850" cap="flat" cmpd="sng">
                <a:solidFill>
                  <a:schemeClr val="lt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2664;p61">
                <a:extLst>
                  <a:ext uri="{FF2B5EF4-FFF2-40B4-BE49-F238E27FC236}">
                    <a16:creationId xmlns:a16="http://schemas.microsoft.com/office/drawing/2014/main" id="{06A46C4B-2E2F-5841-B44F-98D61614FA13}"/>
                  </a:ext>
                </a:extLst>
              </p:cNvPr>
              <p:cNvSpPr/>
              <p:nvPr/>
            </p:nvSpPr>
            <p:spPr>
              <a:xfrm>
                <a:off x="3604400" y="3995800"/>
                <a:ext cx="29225" cy="68400"/>
              </a:xfrm>
              <a:custGeom>
                <a:avLst/>
                <a:gdLst/>
                <a:ahLst/>
                <a:cxnLst/>
                <a:rect l="l" t="t" r="r" b="b"/>
                <a:pathLst>
                  <a:path w="1169" h="2736" fill="none" extrusionOk="0">
                    <a:moveTo>
                      <a:pt x="1168" y="1"/>
                    </a:moveTo>
                    <a:lnTo>
                      <a:pt x="1" y="2736"/>
                    </a:lnTo>
                  </a:path>
                </a:pathLst>
              </a:custGeom>
              <a:noFill/>
              <a:ln w="10850" cap="flat" cmpd="sng">
                <a:solidFill>
                  <a:schemeClr val="lt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2665;p61">
                <a:extLst>
                  <a:ext uri="{FF2B5EF4-FFF2-40B4-BE49-F238E27FC236}">
                    <a16:creationId xmlns:a16="http://schemas.microsoft.com/office/drawing/2014/main" id="{C6DCB048-1D7B-2FB9-126A-DD540C96D0B7}"/>
                  </a:ext>
                </a:extLst>
              </p:cNvPr>
              <p:cNvSpPr/>
              <p:nvPr/>
            </p:nvSpPr>
            <p:spPr>
              <a:xfrm>
                <a:off x="3508500" y="3737275"/>
                <a:ext cx="457025" cy="521575"/>
              </a:xfrm>
              <a:custGeom>
                <a:avLst/>
                <a:gdLst/>
                <a:ahLst/>
                <a:cxnLst/>
                <a:rect l="l" t="t" r="r" b="b"/>
                <a:pathLst>
                  <a:path w="18281" h="20863" extrusionOk="0">
                    <a:moveTo>
                      <a:pt x="5371" y="1"/>
                    </a:moveTo>
                    <a:cubicBezTo>
                      <a:pt x="4838" y="34"/>
                      <a:pt x="4304" y="101"/>
                      <a:pt x="3804" y="301"/>
                    </a:cubicBezTo>
                    <a:cubicBezTo>
                      <a:pt x="3570" y="368"/>
                      <a:pt x="3370" y="468"/>
                      <a:pt x="3203" y="568"/>
                    </a:cubicBezTo>
                    <a:cubicBezTo>
                      <a:pt x="3103" y="635"/>
                      <a:pt x="3036" y="668"/>
                      <a:pt x="2970" y="701"/>
                    </a:cubicBezTo>
                    <a:lnTo>
                      <a:pt x="2970" y="735"/>
                    </a:lnTo>
                    <a:cubicBezTo>
                      <a:pt x="601" y="2202"/>
                      <a:pt x="1" y="5438"/>
                      <a:pt x="1735" y="7640"/>
                    </a:cubicBezTo>
                    <a:cubicBezTo>
                      <a:pt x="2069" y="8107"/>
                      <a:pt x="2503" y="8474"/>
                      <a:pt x="2970" y="8774"/>
                    </a:cubicBezTo>
                    <a:cubicBezTo>
                      <a:pt x="3470" y="9074"/>
                      <a:pt x="4004" y="9308"/>
                      <a:pt x="4571" y="9408"/>
                    </a:cubicBezTo>
                    <a:cubicBezTo>
                      <a:pt x="4867" y="9471"/>
                      <a:pt x="5163" y="9494"/>
                      <a:pt x="5468" y="9494"/>
                    </a:cubicBezTo>
                    <a:cubicBezTo>
                      <a:pt x="5643" y="9494"/>
                      <a:pt x="5822" y="9487"/>
                      <a:pt x="6005" y="9474"/>
                    </a:cubicBezTo>
                    <a:cubicBezTo>
                      <a:pt x="6205" y="9441"/>
                      <a:pt x="6405" y="9408"/>
                      <a:pt x="6606" y="9341"/>
                    </a:cubicBezTo>
                    <a:cubicBezTo>
                      <a:pt x="6772" y="9308"/>
                      <a:pt x="6939" y="9274"/>
                      <a:pt x="7106" y="9207"/>
                    </a:cubicBezTo>
                    <a:cubicBezTo>
                      <a:pt x="7432" y="9068"/>
                      <a:pt x="7773" y="9009"/>
                      <a:pt x="8120" y="9009"/>
                    </a:cubicBezTo>
                    <a:cubicBezTo>
                      <a:pt x="8271" y="9009"/>
                      <a:pt x="8422" y="9020"/>
                      <a:pt x="8574" y="9041"/>
                    </a:cubicBezTo>
                    <a:cubicBezTo>
                      <a:pt x="9007" y="9107"/>
                      <a:pt x="9408" y="9241"/>
                      <a:pt x="9808" y="9474"/>
                    </a:cubicBezTo>
                    <a:cubicBezTo>
                      <a:pt x="9941" y="9541"/>
                      <a:pt x="10075" y="9641"/>
                      <a:pt x="10208" y="9741"/>
                    </a:cubicBezTo>
                    <a:lnTo>
                      <a:pt x="10408" y="9908"/>
                    </a:lnTo>
                    <a:cubicBezTo>
                      <a:pt x="10842" y="10242"/>
                      <a:pt x="11209" y="10709"/>
                      <a:pt x="11476" y="11209"/>
                    </a:cubicBezTo>
                    <a:cubicBezTo>
                      <a:pt x="11709" y="11643"/>
                      <a:pt x="11843" y="12110"/>
                      <a:pt x="11876" y="12577"/>
                    </a:cubicBezTo>
                    <a:cubicBezTo>
                      <a:pt x="11909" y="12710"/>
                      <a:pt x="11909" y="12843"/>
                      <a:pt x="11876" y="12977"/>
                    </a:cubicBezTo>
                    <a:cubicBezTo>
                      <a:pt x="11876" y="13077"/>
                      <a:pt x="11876" y="13177"/>
                      <a:pt x="11843" y="13277"/>
                    </a:cubicBezTo>
                    <a:cubicBezTo>
                      <a:pt x="11743" y="13844"/>
                      <a:pt x="11509" y="14378"/>
                      <a:pt x="11142" y="14845"/>
                    </a:cubicBezTo>
                    <a:cubicBezTo>
                      <a:pt x="10642" y="15479"/>
                      <a:pt x="10008" y="16012"/>
                      <a:pt x="9308" y="16379"/>
                    </a:cubicBezTo>
                    <a:lnTo>
                      <a:pt x="9241" y="16413"/>
                    </a:lnTo>
                    <a:lnTo>
                      <a:pt x="9174" y="16446"/>
                    </a:lnTo>
                    <a:cubicBezTo>
                      <a:pt x="8618" y="16724"/>
                      <a:pt x="7993" y="16863"/>
                      <a:pt x="7356" y="16863"/>
                    </a:cubicBezTo>
                    <a:cubicBezTo>
                      <a:pt x="7228" y="16863"/>
                      <a:pt x="7100" y="16857"/>
                      <a:pt x="6973" y="16846"/>
                    </a:cubicBezTo>
                    <a:lnTo>
                      <a:pt x="6872" y="16846"/>
                    </a:lnTo>
                    <a:lnTo>
                      <a:pt x="6739" y="16813"/>
                    </a:lnTo>
                    <a:cubicBezTo>
                      <a:pt x="6472" y="16780"/>
                      <a:pt x="6205" y="16646"/>
                      <a:pt x="5972" y="16513"/>
                    </a:cubicBezTo>
                    <a:cubicBezTo>
                      <a:pt x="5672" y="16313"/>
                      <a:pt x="5405" y="16079"/>
                      <a:pt x="5205" y="15779"/>
                    </a:cubicBezTo>
                    <a:lnTo>
                      <a:pt x="5138" y="15679"/>
                    </a:lnTo>
                    <a:lnTo>
                      <a:pt x="5071" y="15612"/>
                    </a:lnTo>
                    <a:cubicBezTo>
                      <a:pt x="4763" y="15166"/>
                      <a:pt x="4337" y="14977"/>
                      <a:pt x="3918" y="14977"/>
                    </a:cubicBezTo>
                    <a:cubicBezTo>
                      <a:pt x="3022" y="14977"/>
                      <a:pt x="2160" y="15844"/>
                      <a:pt x="2569" y="16913"/>
                    </a:cubicBezTo>
                    <a:cubicBezTo>
                      <a:pt x="2669" y="17213"/>
                      <a:pt x="2803" y="17480"/>
                      <a:pt x="2936" y="17747"/>
                    </a:cubicBezTo>
                    <a:cubicBezTo>
                      <a:pt x="3170" y="18147"/>
                      <a:pt x="3470" y="18547"/>
                      <a:pt x="3770" y="18914"/>
                    </a:cubicBezTo>
                    <a:cubicBezTo>
                      <a:pt x="3870" y="19014"/>
                      <a:pt x="4004" y="19115"/>
                      <a:pt x="4104" y="19215"/>
                    </a:cubicBezTo>
                    <a:cubicBezTo>
                      <a:pt x="4604" y="19682"/>
                      <a:pt x="5205" y="20049"/>
                      <a:pt x="5838" y="20315"/>
                    </a:cubicBezTo>
                    <a:cubicBezTo>
                      <a:pt x="6572" y="20649"/>
                      <a:pt x="7406" y="20816"/>
                      <a:pt x="8207" y="20849"/>
                    </a:cubicBezTo>
                    <a:cubicBezTo>
                      <a:pt x="8334" y="20859"/>
                      <a:pt x="8461" y="20863"/>
                      <a:pt x="8587" y="20863"/>
                    </a:cubicBezTo>
                    <a:cubicBezTo>
                      <a:pt x="8892" y="20863"/>
                      <a:pt x="9191" y="20839"/>
                      <a:pt x="9474" y="20816"/>
                    </a:cubicBezTo>
                    <a:cubicBezTo>
                      <a:pt x="9841" y="20782"/>
                      <a:pt x="10208" y="20716"/>
                      <a:pt x="10542" y="20649"/>
                    </a:cubicBezTo>
                    <a:cubicBezTo>
                      <a:pt x="10975" y="20549"/>
                      <a:pt x="11409" y="20449"/>
                      <a:pt x="11843" y="20282"/>
                    </a:cubicBezTo>
                    <a:cubicBezTo>
                      <a:pt x="12143" y="20182"/>
                      <a:pt x="12443" y="20049"/>
                      <a:pt x="12710" y="19915"/>
                    </a:cubicBezTo>
                    <a:cubicBezTo>
                      <a:pt x="13444" y="19582"/>
                      <a:pt x="14111" y="19148"/>
                      <a:pt x="14711" y="18648"/>
                    </a:cubicBezTo>
                    <a:cubicBezTo>
                      <a:pt x="15612" y="17947"/>
                      <a:pt x="16379" y="17080"/>
                      <a:pt x="16946" y="16112"/>
                    </a:cubicBezTo>
                    <a:cubicBezTo>
                      <a:pt x="17247" y="15612"/>
                      <a:pt x="17480" y="15145"/>
                      <a:pt x="17680" y="14611"/>
                    </a:cubicBezTo>
                    <a:cubicBezTo>
                      <a:pt x="17847" y="14111"/>
                      <a:pt x="17980" y="13577"/>
                      <a:pt x="18080" y="13044"/>
                    </a:cubicBezTo>
                    <a:cubicBezTo>
                      <a:pt x="18281" y="11809"/>
                      <a:pt x="18281" y="10575"/>
                      <a:pt x="18014" y="9374"/>
                    </a:cubicBezTo>
                    <a:cubicBezTo>
                      <a:pt x="17947" y="8874"/>
                      <a:pt x="17814" y="8407"/>
                      <a:pt x="17647" y="7940"/>
                    </a:cubicBezTo>
                    <a:cubicBezTo>
                      <a:pt x="17280" y="6939"/>
                      <a:pt x="16813" y="6005"/>
                      <a:pt x="16246" y="5171"/>
                    </a:cubicBezTo>
                    <a:cubicBezTo>
                      <a:pt x="16112" y="5004"/>
                      <a:pt x="16012" y="4838"/>
                      <a:pt x="15879" y="4671"/>
                    </a:cubicBezTo>
                    <a:cubicBezTo>
                      <a:pt x="15012" y="3537"/>
                      <a:pt x="13978" y="2569"/>
                      <a:pt x="12743" y="1802"/>
                    </a:cubicBezTo>
                    <a:cubicBezTo>
                      <a:pt x="12443" y="1635"/>
                      <a:pt x="12143" y="1469"/>
                      <a:pt x="11843" y="1302"/>
                    </a:cubicBezTo>
                    <a:cubicBezTo>
                      <a:pt x="11242" y="1002"/>
                      <a:pt x="10642" y="735"/>
                      <a:pt x="10008" y="568"/>
                    </a:cubicBezTo>
                    <a:cubicBezTo>
                      <a:pt x="8874" y="201"/>
                      <a:pt x="7706" y="1"/>
                      <a:pt x="653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2666;p61">
                <a:extLst>
                  <a:ext uri="{FF2B5EF4-FFF2-40B4-BE49-F238E27FC236}">
                    <a16:creationId xmlns:a16="http://schemas.microsoft.com/office/drawing/2014/main" id="{357C4B5A-FC74-7803-7A5D-4078CE3BCC37}"/>
                  </a:ext>
                </a:extLst>
              </p:cNvPr>
              <p:cNvSpPr/>
              <p:nvPr/>
            </p:nvSpPr>
            <p:spPr>
              <a:xfrm>
                <a:off x="3581900" y="4131725"/>
                <a:ext cx="97600" cy="85925"/>
              </a:xfrm>
              <a:custGeom>
                <a:avLst/>
                <a:gdLst/>
                <a:ahLst/>
                <a:cxnLst/>
                <a:rect l="l" t="t" r="r" b="b"/>
                <a:pathLst>
                  <a:path w="3904" h="3437" extrusionOk="0">
                    <a:moveTo>
                      <a:pt x="2235" y="1"/>
                    </a:moveTo>
                    <a:lnTo>
                      <a:pt x="0" y="1936"/>
                    </a:lnTo>
                    <a:cubicBezTo>
                      <a:pt x="234" y="2369"/>
                      <a:pt x="501" y="2769"/>
                      <a:pt x="834" y="3136"/>
                    </a:cubicBezTo>
                    <a:cubicBezTo>
                      <a:pt x="934" y="3236"/>
                      <a:pt x="1068" y="3337"/>
                      <a:pt x="1168" y="3437"/>
                    </a:cubicBezTo>
                    <a:lnTo>
                      <a:pt x="3903" y="1068"/>
                    </a:lnTo>
                    <a:lnTo>
                      <a:pt x="3803" y="1035"/>
                    </a:lnTo>
                    <a:cubicBezTo>
                      <a:pt x="3503" y="968"/>
                      <a:pt x="3269" y="868"/>
                      <a:pt x="3036" y="735"/>
                    </a:cubicBezTo>
                    <a:cubicBezTo>
                      <a:pt x="2736" y="535"/>
                      <a:pt x="2469" y="268"/>
                      <a:pt x="2235" y="1"/>
                    </a:cubicBezTo>
                    <a:close/>
                  </a:path>
                </a:pathLst>
              </a:custGeom>
              <a:solidFill>
                <a:srgbClr val="F1EFF2">
                  <a:alpha val="130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2667;p61">
                <a:extLst>
                  <a:ext uri="{FF2B5EF4-FFF2-40B4-BE49-F238E27FC236}">
                    <a16:creationId xmlns:a16="http://schemas.microsoft.com/office/drawing/2014/main" id="{639721D8-F63C-47CE-18BD-7053AD704190}"/>
                  </a:ext>
                </a:extLst>
              </p:cNvPr>
              <p:cNvSpPr/>
              <p:nvPr/>
            </p:nvSpPr>
            <p:spPr>
              <a:xfrm>
                <a:off x="3672800" y="3750625"/>
                <a:ext cx="287725" cy="507050"/>
              </a:xfrm>
              <a:custGeom>
                <a:avLst/>
                <a:gdLst/>
                <a:ahLst/>
                <a:cxnLst/>
                <a:rect l="l" t="t" r="r" b="b"/>
                <a:pathLst>
                  <a:path w="11509" h="20282" extrusionOk="0">
                    <a:moveTo>
                      <a:pt x="3436" y="1"/>
                    </a:moveTo>
                    <a:lnTo>
                      <a:pt x="0" y="8807"/>
                    </a:lnTo>
                    <a:cubicBezTo>
                      <a:pt x="167" y="8740"/>
                      <a:pt x="334" y="8707"/>
                      <a:pt x="501" y="8640"/>
                    </a:cubicBezTo>
                    <a:cubicBezTo>
                      <a:pt x="818" y="8527"/>
                      <a:pt x="1166" y="8460"/>
                      <a:pt x="1514" y="8460"/>
                    </a:cubicBezTo>
                    <a:cubicBezTo>
                      <a:pt x="1677" y="8460"/>
                      <a:pt x="1841" y="8475"/>
                      <a:pt x="2002" y="8507"/>
                    </a:cubicBezTo>
                    <a:cubicBezTo>
                      <a:pt x="2402" y="8573"/>
                      <a:pt x="2836" y="8707"/>
                      <a:pt x="3203" y="8907"/>
                    </a:cubicBezTo>
                    <a:lnTo>
                      <a:pt x="6205" y="1268"/>
                    </a:lnTo>
                    <a:cubicBezTo>
                      <a:pt x="5904" y="1068"/>
                      <a:pt x="5571" y="901"/>
                      <a:pt x="5271" y="734"/>
                    </a:cubicBezTo>
                    <a:cubicBezTo>
                      <a:pt x="4670" y="434"/>
                      <a:pt x="4070" y="201"/>
                      <a:pt x="3436" y="1"/>
                    </a:cubicBezTo>
                    <a:close/>
                    <a:moveTo>
                      <a:pt x="9674" y="4637"/>
                    </a:moveTo>
                    <a:lnTo>
                      <a:pt x="3836" y="9341"/>
                    </a:lnTo>
                    <a:cubicBezTo>
                      <a:pt x="4270" y="9708"/>
                      <a:pt x="4637" y="10175"/>
                      <a:pt x="4904" y="10675"/>
                    </a:cubicBezTo>
                    <a:cubicBezTo>
                      <a:pt x="5137" y="11075"/>
                      <a:pt x="5271" y="11576"/>
                      <a:pt x="5304" y="12043"/>
                    </a:cubicBezTo>
                    <a:lnTo>
                      <a:pt x="11075" y="7373"/>
                    </a:lnTo>
                    <a:cubicBezTo>
                      <a:pt x="10741" y="6405"/>
                      <a:pt x="10274" y="5471"/>
                      <a:pt x="9674" y="4637"/>
                    </a:cubicBezTo>
                    <a:close/>
                    <a:moveTo>
                      <a:pt x="11508" y="12510"/>
                    </a:moveTo>
                    <a:lnTo>
                      <a:pt x="5271" y="12710"/>
                    </a:lnTo>
                    <a:cubicBezTo>
                      <a:pt x="5137" y="13310"/>
                      <a:pt x="4904" y="13844"/>
                      <a:pt x="4537" y="14311"/>
                    </a:cubicBezTo>
                    <a:cubicBezTo>
                      <a:pt x="4070" y="14945"/>
                      <a:pt x="3436" y="15478"/>
                      <a:pt x="2702" y="15845"/>
                    </a:cubicBezTo>
                    <a:lnTo>
                      <a:pt x="10374" y="15578"/>
                    </a:lnTo>
                    <a:cubicBezTo>
                      <a:pt x="10675" y="15078"/>
                      <a:pt x="10908" y="14578"/>
                      <a:pt x="11108" y="14077"/>
                    </a:cubicBezTo>
                    <a:cubicBezTo>
                      <a:pt x="11275" y="13544"/>
                      <a:pt x="11408" y="13043"/>
                      <a:pt x="11508" y="12510"/>
                    </a:cubicBezTo>
                    <a:close/>
                    <a:moveTo>
                      <a:pt x="2602" y="15879"/>
                    </a:moveTo>
                    <a:cubicBezTo>
                      <a:pt x="2017" y="16185"/>
                      <a:pt x="1385" y="16329"/>
                      <a:pt x="765" y="16329"/>
                    </a:cubicBezTo>
                    <a:cubicBezTo>
                      <a:pt x="643" y="16329"/>
                      <a:pt x="521" y="16323"/>
                      <a:pt x="401" y="16312"/>
                    </a:cubicBezTo>
                    <a:lnTo>
                      <a:pt x="167" y="16279"/>
                    </a:lnTo>
                    <a:lnTo>
                      <a:pt x="167" y="16279"/>
                    </a:lnTo>
                    <a:lnTo>
                      <a:pt x="2902" y="20282"/>
                    </a:lnTo>
                    <a:cubicBezTo>
                      <a:pt x="3269" y="20248"/>
                      <a:pt x="3603" y="20182"/>
                      <a:pt x="3970" y="20115"/>
                    </a:cubicBezTo>
                    <a:cubicBezTo>
                      <a:pt x="4403" y="20015"/>
                      <a:pt x="4837" y="19881"/>
                      <a:pt x="5271" y="19748"/>
                    </a:cubicBezTo>
                    <a:lnTo>
                      <a:pt x="2602" y="15879"/>
                    </a:lnTo>
                    <a:close/>
                  </a:path>
                </a:pathLst>
              </a:custGeom>
              <a:solidFill>
                <a:srgbClr val="F1EFF2">
                  <a:alpha val="130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2668;p61">
                <a:extLst>
                  <a:ext uri="{FF2B5EF4-FFF2-40B4-BE49-F238E27FC236}">
                    <a16:creationId xmlns:a16="http://schemas.microsoft.com/office/drawing/2014/main" id="{7C652F43-7143-A25A-87AA-B1F308D1A96A}"/>
                  </a:ext>
                </a:extLst>
              </p:cNvPr>
              <p:cNvSpPr/>
              <p:nvPr/>
            </p:nvSpPr>
            <p:spPr>
              <a:xfrm>
                <a:off x="3551050" y="3737275"/>
                <a:ext cx="120925" cy="235200"/>
              </a:xfrm>
              <a:custGeom>
                <a:avLst/>
                <a:gdLst/>
                <a:ahLst/>
                <a:cxnLst/>
                <a:rect l="l" t="t" r="r" b="b"/>
                <a:pathLst>
                  <a:path w="4837" h="9408" extrusionOk="0">
                    <a:moveTo>
                      <a:pt x="3669" y="1"/>
                    </a:moveTo>
                    <a:cubicBezTo>
                      <a:pt x="3136" y="34"/>
                      <a:pt x="2602" y="101"/>
                      <a:pt x="2102" y="301"/>
                    </a:cubicBezTo>
                    <a:cubicBezTo>
                      <a:pt x="1868" y="368"/>
                      <a:pt x="1668" y="468"/>
                      <a:pt x="1501" y="568"/>
                    </a:cubicBezTo>
                    <a:lnTo>
                      <a:pt x="0" y="7640"/>
                    </a:lnTo>
                    <a:cubicBezTo>
                      <a:pt x="334" y="8073"/>
                      <a:pt x="767" y="8474"/>
                      <a:pt x="1268" y="8774"/>
                    </a:cubicBezTo>
                    <a:cubicBezTo>
                      <a:pt x="1735" y="9074"/>
                      <a:pt x="2268" y="9274"/>
                      <a:pt x="2835" y="9408"/>
                    </a:cubicBezTo>
                    <a:lnTo>
                      <a:pt x="4837" y="1"/>
                    </a:lnTo>
                    <a:close/>
                  </a:path>
                </a:pathLst>
              </a:custGeom>
              <a:solidFill>
                <a:srgbClr val="F1EFF2">
                  <a:alpha val="130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2669;p61">
                <a:extLst>
                  <a:ext uri="{FF2B5EF4-FFF2-40B4-BE49-F238E27FC236}">
                    <a16:creationId xmlns:a16="http://schemas.microsoft.com/office/drawing/2014/main" id="{0AF13B49-107E-26CE-5C0D-081C590BCD6E}"/>
                  </a:ext>
                </a:extLst>
              </p:cNvPr>
              <p:cNvSpPr/>
              <p:nvPr/>
            </p:nvSpPr>
            <p:spPr>
              <a:xfrm>
                <a:off x="3436800" y="3563825"/>
                <a:ext cx="169300" cy="104275"/>
              </a:xfrm>
              <a:custGeom>
                <a:avLst/>
                <a:gdLst/>
                <a:ahLst/>
                <a:cxnLst/>
                <a:rect l="l" t="t" r="r" b="b"/>
                <a:pathLst>
                  <a:path w="6772" h="4171" extrusionOk="0">
                    <a:moveTo>
                      <a:pt x="6071" y="1"/>
                    </a:moveTo>
                    <a:lnTo>
                      <a:pt x="0" y="301"/>
                    </a:lnTo>
                    <a:lnTo>
                      <a:pt x="1034" y="4170"/>
                    </a:lnTo>
                    <a:lnTo>
                      <a:pt x="6772" y="2669"/>
                    </a:lnTo>
                    <a:lnTo>
                      <a:pt x="607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2670;p61">
                <a:extLst>
                  <a:ext uri="{FF2B5EF4-FFF2-40B4-BE49-F238E27FC236}">
                    <a16:creationId xmlns:a16="http://schemas.microsoft.com/office/drawing/2014/main" id="{394F27ED-B466-D75C-5224-B66050CD7FB2}"/>
                  </a:ext>
                </a:extLst>
              </p:cNvPr>
              <p:cNvSpPr/>
              <p:nvPr/>
            </p:nvSpPr>
            <p:spPr>
              <a:xfrm>
                <a:off x="3454300" y="3623025"/>
                <a:ext cx="72575" cy="15050"/>
              </a:xfrm>
              <a:custGeom>
                <a:avLst/>
                <a:gdLst/>
                <a:ahLst/>
                <a:cxnLst/>
                <a:rect l="l" t="t" r="r" b="b"/>
                <a:pathLst>
                  <a:path w="2903" h="602" fill="none" extrusionOk="0">
                    <a:moveTo>
                      <a:pt x="1" y="601"/>
                    </a:moveTo>
                    <a:lnTo>
                      <a:pt x="2903" y="1"/>
                    </a:lnTo>
                  </a:path>
                </a:pathLst>
              </a:custGeom>
              <a:noFill/>
              <a:ln w="10850" cap="flat" cmpd="sng">
                <a:solidFill>
                  <a:schemeClr val="lt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2671;p61">
                <a:extLst>
                  <a:ext uri="{FF2B5EF4-FFF2-40B4-BE49-F238E27FC236}">
                    <a16:creationId xmlns:a16="http://schemas.microsoft.com/office/drawing/2014/main" id="{3F9EC351-AF80-BAA1-793E-628DBCB4DB27}"/>
                  </a:ext>
                </a:extLst>
              </p:cNvPr>
              <p:cNvSpPr/>
              <p:nvPr/>
            </p:nvSpPr>
            <p:spPr>
              <a:xfrm>
                <a:off x="3445975" y="3592175"/>
                <a:ext cx="72575" cy="15050"/>
              </a:xfrm>
              <a:custGeom>
                <a:avLst/>
                <a:gdLst/>
                <a:ahLst/>
                <a:cxnLst/>
                <a:rect l="l" t="t" r="r" b="b"/>
                <a:pathLst>
                  <a:path w="2903" h="602" fill="none" extrusionOk="0">
                    <a:moveTo>
                      <a:pt x="0" y="601"/>
                    </a:moveTo>
                    <a:lnTo>
                      <a:pt x="2902" y="1"/>
                    </a:lnTo>
                  </a:path>
                </a:pathLst>
              </a:custGeom>
              <a:noFill/>
              <a:ln w="10850" cap="flat" cmpd="sng">
                <a:solidFill>
                  <a:schemeClr val="lt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2672;p61">
                <a:extLst>
                  <a:ext uri="{FF2B5EF4-FFF2-40B4-BE49-F238E27FC236}">
                    <a16:creationId xmlns:a16="http://schemas.microsoft.com/office/drawing/2014/main" id="{55F19262-91C7-AAE8-6729-6CB41EA0A553}"/>
                  </a:ext>
                </a:extLst>
              </p:cNvPr>
              <p:cNvSpPr/>
              <p:nvPr/>
            </p:nvSpPr>
            <p:spPr>
              <a:xfrm>
                <a:off x="3562725" y="3437900"/>
                <a:ext cx="127600" cy="176825"/>
              </a:xfrm>
              <a:custGeom>
                <a:avLst/>
                <a:gdLst/>
                <a:ahLst/>
                <a:cxnLst/>
                <a:rect l="l" t="t" r="r" b="b"/>
                <a:pathLst>
                  <a:path w="5104" h="7073" extrusionOk="0">
                    <a:moveTo>
                      <a:pt x="1535" y="1"/>
                    </a:moveTo>
                    <a:lnTo>
                      <a:pt x="0" y="5871"/>
                    </a:lnTo>
                    <a:lnTo>
                      <a:pt x="2469" y="7072"/>
                    </a:lnTo>
                    <a:lnTo>
                      <a:pt x="5104" y="1769"/>
                    </a:lnTo>
                    <a:lnTo>
                      <a:pt x="1535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2673;p61">
                <a:extLst>
                  <a:ext uri="{FF2B5EF4-FFF2-40B4-BE49-F238E27FC236}">
                    <a16:creationId xmlns:a16="http://schemas.microsoft.com/office/drawing/2014/main" id="{B8202626-C118-F56C-7AD2-429FC36E698E}"/>
                  </a:ext>
                </a:extLst>
              </p:cNvPr>
              <p:cNvSpPr/>
              <p:nvPr/>
            </p:nvSpPr>
            <p:spPr>
              <a:xfrm>
                <a:off x="3633600" y="3467925"/>
                <a:ext cx="29200" cy="67575"/>
              </a:xfrm>
              <a:custGeom>
                <a:avLst/>
                <a:gdLst/>
                <a:ahLst/>
                <a:cxnLst/>
                <a:rect l="l" t="t" r="r" b="b"/>
                <a:pathLst>
                  <a:path w="1168" h="2703" fill="none" extrusionOk="0">
                    <a:moveTo>
                      <a:pt x="1168" y="0"/>
                    </a:moveTo>
                    <a:lnTo>
                      <a:pt x="0" y="2702"/>
                    </a:lnTo>
                  </a:path>
                </a:pathLst>
              </a:custGeom>
              <a:noFill/>
              <a:ln w="10850" cap="flat" cmpd="sng">
                <a:solidFill>
                  <a:schemeClr val="lt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2674;p61">
                <a:extLst>
                  <a:ext uri="{FF2B5EF4-FFF2-40B4-BE49-F238E27FC236}">
                    <a16:creationId xmlns:a16="http://schemas.microsoft.com/office/drawing/2014/main" id="{A8590BAB-70D1-B0E6-CD20-69248428FAC3}"/>
                  </a:ext>
                </a:extLst>
              </p:cNvPr>
              <p:cNvSpPr/>
              <p:nvPr/>
            </p:nvSpPr>
            <p:spPr>
              <a:xfrm>
                <a:off x="3604400" y="3453750"/>
                <a:ext cx="29225" cy="67575"/>
              </a:xfrm>
              <a:custGeom>
                <a:avLst/>
                <a:gdLst/>
                <a:ahLst/>
                <a:cxnLst/>
                <a:rect l="l" t="t" r="r" b="b"/>
                <a:pathLst>
                  <a:path w="1169" h="2703" fill="none" extrusionOk="0">
                    <a:moveTo>
                      <a:pt x="1168" y="0"/>
                    </a:moveTo>
                    <a:lnTo>
                      <a:pt x="1" y="2702"/>
                    </a:lnTo>
                  </a:path>
                </a:pathLst>
              </a:custGeom>
              <a:noFill/>
              <a:ln w="10850" cap="flat" cmpd="sng">
                <a:solidFill>
                  <a:schemeClr val="lt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2675;p61">
                <a:extLst>
                  <a:ext uri="{FF2B5EF4-FFF2-40B4-BE49-F238E27FC236}">
                    <a16:creationId xmlns:a16="http://schemas.microsoft.com/office/drawing/2014/main" id="{320AC541-98AC-D7AF-2EE3-3342F16FFBC4}"/>
                  </a:ext>
                </a:extLst>
              </p:cNvPr>
              <p:cNvSpPr/>
              <p:nvPr/>
            </p:nvSpPr>
            <p:spPr>
              <a:xfrm>
                <a:off x="3508500" y="3195225"/>
                <a:ext cx="457025" cy="521225"/>
              </a:xfrm>
              <a:custGeom>
                <a:avLst/>
                <a:gdLst/>
                <a:ahLst/>
                <a:cxnLst/>
                <a:rect l="l" t="t" r="r" b="b"/>
                <a:pathLst>
                  <a:path w="18281" h="20849" extrusionOk="0">
                    <a:moveTo>
                      <a:pt x="5371" y="1"/>
                    </a:moveTo>
                    <a:cubicBezTo>
                      <a:pt x="4838" y="1"/>
                      <a:pt x="4304" y="101"/>
                      <a:pt x="3804" y="301"/>
                    </a:cubicBezTo>
                    <a:cubicBezTo>
                      <a:pt x="3570" y="368"/>
                      <a:pt x="3370" y="468"/>
                      <a:pt x="3203" y="568"/>
                    </a:cubicBezTo>
                    <a:cubicBezTo>
                      <a:pt x="3103" y="601"/>
                      <a:pt x="3036" y="668"/>
                      <a:pt x="2970" y="701"/>
                    </a:cubicBezTo>
                    <a:lnTo>
                      <a:pt x="2970" y="735"/>
                    </a:lnTo>
                    <a:cubicBezTo>
                      <a:pt x="601" y="2202"/>
                      <a:pt x="1" y="5405"/>
                      <a:pt x="1735" y="7639"/>
                    </a:cubicBezTo>
                    <a:cubicBezTo>
                      <a:pt x="2069" y="8106"/>
                      <a:pt x="2503" y="8473"/>
                      <a:pt x="2970" y="8774"/>
                    </a:cubicBezTo>
                    <a:cubicBezTo>
                      <a:pt x="3470" y="9074"/>
                      <a:pt x="4004" y="9274"/>
                      <a:pt x="4571" y="9407"/>
                    </a:cubicBezTo>
                    <a:cubicBezTo>
                      <a:pt x="4859" y="9449"/>
                      <a:pt x="5148" y="9477"/>
                      <a:pt x="5445" y="9477"/>
                    </a:cubicBezTo>
                    <a:cubicBezTo>
                      <a:pt x="5628" y="9477"/>
                      <a:pt x="5814" y="9466"/>
                      <a:pt x="6005" y="9441"/>
                    </a:cubicBezTo>
                    <a:cubicBezTo>
                      <a:pt x="6205" y="9441"/>
                      <a:pt x="6405" y="9407"/>
                      <a:pt x="6606" y="9341"/>
                    </a:cubicBezTo>
                    <a:cubicBezTo>
                      <a:pt x="6772" y="9307"/>
                      <a:pt x="6939" y="9241"/>
                      <a:pt x="7106" y="9174"/>
                    </a:cubicBezTo>
                    <a:cubicBezTo>
                      <a:pt x="7425" y="9060"/>
                      <a:pt x="7760" y="9008"/>
                      <a:pt x="8099" y="9008"/>
                    </a:cubicBezTo>
                    <a:cubicBezTo>
                      <a:pt x="8257" y="9008"/>
                      <a:pt x="8415" y="9019"/>
                      <a:pt x="8574" y="9040"/>
                    </a:cubicBezTo>
                    <a:cubicBezTo>
                      <a:pt x="9007" y="9107"/>
                      <a:pt x="9408" y="9241"/>
                      <a:pt x="9808" y="9474"/>
                    </a:cubicBezTo>
                    <a:cubicBezTo>
                      <a:pt x="9941" y="9541"/>
                      <a:pt x="10075" y="9641"/>
                      <a:pt x="10208" y="9741"/>
                    </a:cubicBezTo>
                    <a:lnTo>
                      <a:pt x="10408" y="9874"/>
                    </a:lnTo>
                    <a:cubicBezTo>
                      <a:pt x="10842" y="10241"/>
                      <a:pt x="11209" y="10675"/>
                      <a:pt x="11476" y="11209"/>
                    </a:cubicBezTo>
                    <a:cubicBezTo>
                      <a:pt x="11709" y="11609"/>
                      <a:pt x="11843" y="12109"/>
                      <a:pt x="11876" y="12576"/>
                    </a:cubicBezTo>
                    <a:cubicBezTo>
                      <a:pt x="11909" y="12710"/>
                      <a:pt x="11909" y="12843"/>
                      <a:pt x="11876" y="12943"/>
                    </a:cubicBezTo>
                    <a:cubicBezTo>
                      <a:pt x="11876" y="13043"/>
                      <a:pt x="11876" y="13143"/>
                      <a:pt x="11843" y="13243"/>
                    </a:cubicBezTo>
                    <a:cubicBezTo>
                      <a:pt x="11743" y="13844"/>
                      <a:pt x="11509" y="14378"/>
                      <a:pt x="11142" y="14845"/>
                    </a:cubicBezTo>
                    <a:cubicBezTo>
                      <a:pt x="10642" y="15478"/>
                      <a:pt x="10008" y="16012"/>
                      <a:pt x="9308" y="16379"/>
                    </a:cubicBezTo>
                    <a:lnTo>
                      <a:pt x="9241" y="16412"/>
                    </a:lnTo>
                    <a:lnTo>
                      <a:pt x="9174" y="16412"/>
                    </a:lnTo>
                    <a:cubicBezTo>
                      <a:pt x="8617" y="16719"/>
                      <a:pt x="7989" y="16863"/>
                      <a:pt x="7351" y="16863"/>
                    </a:cubicBezTo>
                    <a:cubicBezTo>
                      <a:pt x="7225" y="16863"/>
                      <a:pt x="7099" y="16857"/>
                      <a:pt x="6973" y="16846"/>
                    </a:cubicBezTo>
                    <a:lnTo>
                      <a:pt x="6872" y="16846"/>
                    </a:lnTo>
                    <a:lnTo>
                      <a:pt x="6739" y="16813"/>
                    </a:lnTo>
                    <a:cubicBezTo>
                      <a:pt x="6472" y="16746"/>
                      <a:pt x="6205" y="16646"/>
                      <a:pt x="5972" y="16512"/>
                    </a:cubicBezTo>
                    <a:cubicBezTo>
                      <a:pt x="5672" y="16312"/>
                      <a:pt x="5405" y="16045"/>
                      <a:pt x="5205" y="15779"/>
                    </a:cubicBezTo>
                    <a:lnTo>
                      <a:pt x="5138" y="15679"/>
                    </a:lnTo>
                    <a:lnTo>
                      <a:pt x="5071" y="15578"/>
                    </a:lnTo>
                    <a:cubicBezTo>
                      <a:pt x="4767" y="15149"/>
                      <a:pt x="4348" y="14966"/>
                      <a:pt x="3935" y="14966"/>
                    </a:cubicBezTo>
                    <a:cubicBezTo>
                      <a:pt x="3033" y="14966"/>
                      <a:pt x="2158" y="15837"/>
                      <a:pt x="2569" y="16913"/>
                    </a:cubicBezTo>
                    <a:cubicBezTo>
                      <a:pt x="2669" y="17180"/>
                      <a:pt x="2803" y="17446"/>
                      <a:pt x="2936" y="17713"/>
                    </a:cubicBezTo>
                    <a:cubicBezTo>
                      <a:pt x="3170" y="18147"/>
                      <a:pt x="3470" y="18547"/>
                      <a:pt x="3770" y="18914"/>
                    </a:cubicBezTo>
                    <a:cubicBezTo>
                      <a:pt x="3870" y="19014"/>
                      <a:pt x="4004" y="19114"/>
                      <a:pt x="4104" y="19214"/>
                    </a:cubicBezTo>
                    <a:cubicBezTo>
                      <a:pt x="4604" y="19681"/>
                      <a:pt x="5205" y="20048"/>
                      <a:pt x="5838" y="20315"/>
                    </a:cubicBezTo>
                    <a:cubicBezTo>
                      <a:pt x="6572" y="20615"/>
                      <a:pt x="7406" y="20816"/>
                      <a:pt x="8207" y="20849"/>
                    </a:cubicBezTo>
                    <a:cubicBezTo>
                      <a:pt x="8640" y="20849"/>
                      <a:pt x="9074" y="20849"/>
                      <a:pt x="9474" y="20816"/>
                    </a:cubicBezTo>
                    <a:cubicBezTo>
                      <a:pt x="9841" y="20782"/>
                      <a:pt x="10208" y="20716"/>
                      <a:pt x="10542" y="20649"/>
                    </a:cubicBezTo>
                    <a:cubicBezTo>
                      <a:pt x="10975" y="20549"/>
                      <a:pt x="11409" y="20415"/>
                      <a:pt x="11843" y="20282"/>
                    </a:cubicBezTo>
                    <a:cubicBezTo>
                      <a:pt x="12143" y="20148"/>
                      <a:pt x="12443" y="20048"/>
                      <a:pt x="12710" y="19915"/>
                    </a:cubicBezTo>
                    <a:cubicBezTo>
                      <a:pt x="13444" y="19581"/>
                      <a:pt x="14111" y="19148"/>
                      <a:pt x="14711" y="18647"/>
                    </a:cubicBezTo>
                    <a:cubicBezTo>
                      <a:pt x="15612" y="17947"/>
                      <a:pt x="16379" y="17080"/>
                      <a:pt x="16946" y="16112"/>
                    </a:cubicBezTo>
                    <a:cubicBezTo>
                      <a:pt x="17247" y="15612"/>
                      <a:pt x="17480" y="15111"/>
                      <a:pt x="17680" y="14611"/>
                    </a:cubicBezTo>
                    <a:cubicBezTo>
                      <a:pt x="17847" y="14077"/>
                      <a:pt x="17980" y="13577"/>
                      <a:pt x="18080" y="13043"/>
                    </a:cubicBezTo>
                    <a:cubicBezTo>
                      <a:pt x="18281" y="11809"/>
                      <a:pt x="18281" y="10575"/>
                      <a:pt x="18014" y="9374"/>
                    </a:cubicBezTo>
                    <a:cubicBezTo>
                      <a:pt x="17947" y="8874"/>
                      <a:pt x="17814" y="8373"/>
                      <a:pt x="17647" y="7906"/>
                    </a:cubicBezTo>
                    <a:cubicBezTo>
                      <a:pt x="17280" y="6939"/>
                      <a:pt x="16813" y="6005"/>
                      <a:pt x="16246" y="5171"/>
                    </a:cubicBezTo>
                    <a:cubicBezTo>
                      <a:pt x="16112" y="5004"/>
                      <a:pt x="16012" y="4837"/>
                      <a:pt x="15879" y="4671"/>
                    </a:cubicBezTo>
                    <a:cubicBezTo>
                      <a:pt x="15012" y="3537"/>
                      <a:pt x="13978" y="2569"/>
                      <a:pt x="12743" y="1802"/>
                    </a:cubicBezTo>
                    <a:cubicBezTo>
                      <a:pt x="12443" y="1635"/>
                      <a:pt x="12143" y="1435"/>
                      <a:pt x="11843" y="1268"/>
                    </a:cubicBezTo>
                    <a:cubicBezTo>
                      <a:pt x="11242" y="968"/>
                      <a:pt x="10642" y="735"/>
                      <a:pt x="10008" y="534"/>
                    </a:cubicBezTo>
                    <a:cubicBezTo>
                      <a:pt x="8874" y="201"/>
                      <a:pt x="7706" y="1"/>
                      <a:pt x="653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2676;p61">
                <a:extLst>
                  <a:ext uri="{FF2B5EF4-FFF2-40B4-BE49-F238E27FC236}">
                    <a16:creationId xmlns:a16="http://schemas.microsoft.com/office/drawing/2014/main" id="{A382D949-79CB-8A17-65C1-12C5EC329682}"/>
                  </a:ext>
                </a:extLst>
              </p:cNvPr>
              <p:cNvSpPr/>
              <p:nvPr/>
            </p:nvSpPr>
            <p:spPr>
              <a:xfrm>
                <a:off x="3581900" y="3588850"/>
                <a:ext cx="97600" cy="86750"/>
              </a:xfrm>
              <a:custGeom>
                <a:avLst/>
                <a:gdLst/>
                <a:ahLst/>
                <a:cxnLst/>
                <a:rect l="l" t="t" r="r" b="b"/>
                <a:pathLst>
                  <a:path w="3904" h="3470" extrusionOk="0">
                    <a:moveTo>
                      <a:pt x="2235" y="0"/>
                    </a:moveTo>
                    <a:lnTo>
                      <a:pt x="0" y="1968"/>
                    </a:lnTo>
                    <a:cubicBezTo>
                      <a:pt x="234" y="2402"/>
                      <a:pt x="501" y="2802"/>
                      <a:pt x="834" y="3136"/>
                    </a:cubicBezTo>
                    <a:cubicBezTo>
                      <a:pt x="934" y="3269"/>
                      <a:pt x="1068" y="3369"/>
                      <a:pt x="1168" y="3469"/>
                    </a:cubicBezTo>
                    <a:lnTo>
                      <a:pt x="3903" y="1068"/>
                    </a:lnTo>
                    <a:lnTo>
                      <a:pt x="3803" y="1068"/>
                    </a:lnTo>
                    <a:cubicBezTo>
                      <a:pt x="3503" y="1001"/>
                      <a:pt x="3269" y="901"/>
                      <a:pt x="3036" y="734"/>
                    </a:cubicBezTo>
                    <a:cubicBezTo>
                      <a:pt x="2736" y="567"/>
                      <a:pt x="2469" y="300"/>
                      <a:pt x="2235" y="0"/>
                    </a:cubicBezTo>
                    <a:close/>
                  </a:path>
                </a:pathLst>
              </a:custGeom>
              <a:solidFill>
                <a:srgbClr val="F1EFF2">
                  <a:alpha val="130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2677;p61">
                <a:extLst>
                  <a:ext uri="{FF2B5EF4-FFF2-40B4-BE49-F238E27FC236}">
                    <a16:creationId xmlns:a16="http://schemas.microsoft.com/office/drawing/2014/main" id="{A85E62CC-04BD-7A6B-1348-E534729C87E2}"/>
                  </a:ext>
                </a:extLst>
              </p:cNvPr>
              <p:cNvSpPr/>
              <p:nvPr/>
            </p:nvSpPr>
            <p:spPr>
              <a:xfrm>
                <a:off x="3672800" y="3208575"/>
                <a:ext cx="287725" cy="506225"/>
              </a:xfrm>
              <a:custGeom>
                <a:avLst/>
                <a:gdLst/>
                <a:ahLst/>
                <a:cxnLst/>
                <a:rect l="l" t="t" r="r" b="b"/>
                <a:pathLst>
                  <a:path w="11509" h="20249" extrusionOk="0">
                    <a:moveTo>
                      <a:pt x="3436" y="0"/>
                    </a:moveTo>
                    <a:lnTo>
                      <a:pt x="0" y="8773"/>
                    </a:lnTo>
                    <a:cubicBezTo>
                      <a:pt x="167" y="8740"/>
                      <a:pt x="334" y="8673"/>
                      <a:pt x="501" y="8607"/>
                    </a:cubicBezTo>
                    <a:cubicBezTo>
                      <a:pt x="818" y="8493"/>
                      <a:pt x="1166" y="8426"/>
                      <a:pt x="1514" y="8426"/>
                    </a:cubicBezTo>
                    <a:cubicBezTo>
                      <a:pt x="1677" y="8426"/>
                      <a:pt x="1841" y="8441"/>
                      <a:pt x="2002" y="8473"/>
                    </a:cubicBezTo>
                    <a:cubicBezTo>
                      <a:pt x="2402" y="8540"/>
                      <a:pt x="2836" y="8673"/>
                      <a:pt x="3203" y="8873"/>
                    </a:cubicBezTo>
                    <a:lnTo>
                      <a:pt x="6205" y="1268"/>
                    </a:lnTo>
                    <a:cubicBezTo>
                      <a:pt x="5904" y="1068"/>
                      <a:pt x="5571" y="901"/>
                      <a:pt x="5271" y="734"/>
                    </a:cubicBezTo>
                    <a:cubicBezTo>
                      <a:pt x="4670" y="434"/>
                      <a:pt x="4070" y="201"/>
                      <a:pt x="3436" y="0"/>
                    </a:cubicBezTo>
                    <a:close/>
                    <a:moveTo>
                      <a:pt x="9674" y="4604"/>
                    </a:moveTo>
                    <a:lnTo>
                      <a:pt x="3836" y="9340"/>
                    </a:lnTo>
                    <a:cubicBezTo>
                      <a:pt x="4270" y="9707"/>
                      <a:pt x="4637" y="10141"/>
                      <a:pt x="4904" y="10641"/>
                    </a:cubicBezTo>
                    <a:cubicBezTo>
                      <a:pt x="5137" y="11075"/>
                      <a:pt x="5271" y="11542"/>
                      <a:pt x="5304" y="12009"/>
                    </a:cubicBezTo>
                    <a:lnTo>
                      <a:pt x="11075" y="7372"/>
                    </a:lnTo>
                    <a:cubicBezTo>
                      <a:pt x="10741" y="6372"/>
                      <a:pt x="10274" y="5438"/>
                      <a:pt x="9674" y="4604"/>
                    </a:cubicBezTo>
                    <a:close/>
                    <a:moveTo>
                      <a:pt x="11508" y="12476"/>
                    </a:moveTo>
                    <a:lnTo>
                      <a:pt x="5271" y="12709"/>
                    </a:lnTo>
                    <a:cubicBezTo>
                      <a:pt x="5137" y="13277"/>
                      <a:pt x="4904" y="13844"/>
                      <a:pt x="4537" y="14311"/>
                    </a:cubicBezTo>
                    <a:lnTo>
                      <a:pt x="4537" y="14277"/>
                    </a:lnTo>
                    <a:cubicBezTo>
                      <a:pt x="4070" y="14911"/>
                      <a:pt x="3436" y="15445"/>
                      <a:pt x="2702" y="15812"/>
                    </a:cubicBezTo>
                    <a:lnTo>
                      <a:pt x="10374" y="15545"/>
                    </a:lnTo>
                    <a:cubicBezTo>
                      <a:pt x="10675" y="15044"/>
                      <a:pt x="10908" y="14577"/>
                      <a:pt x="11108" y="14044"/>
                    </a:cubicBezTo>
                    <a:cubicBezTo>
                      <a:pt x="11275" y="13543"/>
                      <a:pt x="11408" y="13010"/>
                      <a:pt x="11508" y="12476"/>
                    </a:cubicBezTo>
                    <a:close/>
                    <a:moveTo>
                      <a:pt x="2602" y="15878"/>
                    </a:moveTo>
                    <a:cubicBezTo>
                      <a:pt x="2018" y="16156"/>
                      <a:pt x="1388" y="16295"/>
                      <a:pt x="770" y="16295"/>
                    </a:cubicBezTo>
                    <a:cubicBezTo>
                      <a:pt x="646" y="16295"/>
                      <a:pt x="523" y="16290"/>
                      <a:pt x="401" y="16279"/>
                    </a:cubicBezTo>
                    <a:lnTo>
                      <a:pt x="167" y="16245"/>
                    </a:lnTo>
                    <a:lnTo>
                      <a:pt x="2902" y="20248"/>
                    </a:lnTo>
                    <a:cubicBezTo>
                      <a:pt x="3269" y="20215"/>
                      <a:pt x="3603" y="20148"/>
                      <a:pt x="3970" y="20081"/>
                    </a:cubicBezTo>
                    <a:cubicBezTo>
                      <a:pt x="4403" y="19981"/>
                      <a:pt x="4837" y="19848"/>
                      <a:pt x="5271" y="19715"/>
                    </a:cubicBezTo>
                    <a:lnTo>
                      <a:pt x="2602" y="15878"/>
                    </a:lnTo>
                    <a:close/>
                  </a:path>
                </a:pathLst>
              </a:custGeom>
              <a:solidFill>
                <a:srgbClr val="F1EFF2">
                  <a:alpha val="130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2678;p61">
                <a:extLst>
                  <a:ext uri="{FF2B5EF4-FFF2-40B4-BE49-F238E27FC236}">
                    <a16:creationId xmlns:a16="http://schemas.microsoft.com/office/drawing/2014/main" id="{A97F128E-0347-0B2A-B683-B066B2858A85}"/>
                  </a:ext>
                </a:extLst>
              </p:cNvPr>
              <p:cNvSpPr/>
              <p:nvPr/>
            </p:nvSpPr>
            <p:spPr>
              <a:xfrm>
                <a:off x="3551050" y="3195225"/>
                <a:ext cx="120925" cy="234375"/>
              </a:xfrm>
              <a:custGeom>
                <a:avLst/>
                <a:gdLst/>
                <a:ahLst/>
                <a:cxnLst/>
                <a:rect l="l" t="t" r="r" b="b"/>
                <a:pathLst>
                  <a:path w="4837" h="9375" extrusionOk="0">
                    <a:moveTo>
                      <a:pt x="3669" y="1"/>
                    </a:moveTo>
                    <a:cubicBezTo>
                      <a:pt x="3136" y="1"/>
                      <a:pt x="2602" y="101"/>
                      <a:pt x="2102" y="301"/>
                    </a:cubicBezTo>
                    <a:cubicBezTo>
                      <a:pt x="1868" y="368"/>
                      <a:pt x="1668" y="468"/>
                      <a:pt x="1501" y="568"/>
                    </a:cubicBezTo>
                    <a:lnTo>
                      <a:pt x="0" y="7606"/>
                    </a:lnTo>
                    <a:cubicBezTo>
                      <a:pt x="334" y="8073"/>
                      <a:pt x="767" y="8473"/>
                      <a:pt x="1268" y="8774"/>
                    </a:cubicBezTo>
                    <a:cubicBezTo>
                      <a:pt x="1735" y="9074"/>
                      <a:pt x="2268" y="9274"/>
                      <a:pt x="2835" y="9374"/>
                    </a:cubicBezTo>
                    <a:lnTo>
                      <a:pt x="4837" y="1"/>
                    </a:lnTo>
                    <a:close/>
                  </a:path>
                </a:pathLst>
              </a:custGeom>
              <a:solidFill>
                <a:srgbClr val="F1EFF2">
                  <a:alpha val="130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2679;p61">
                <a:extLst>
                  <a:ext uri="{FF2B5EF4-FFF2-40B4-BE49-F238E27FC236}">
                    <a16:creationId xmlns:a16="http://schemas.microsoft.com/office/drawing/2014/main" id="{700D2F0E-8222-D351-B73A-EFFA9AEDDA05}"/>
                  </a:ext>
                </a:extLst>
              </p:cNvPr>
              <p:cNvSpPr/>
              <p:nvPr/>
            </p:nvSpPr>
            <p:spPr>
              <a:xfrm>
                <a:off x="3754525" y="3071800"/>
                <a:ext cx="216000" cy="402275"/>
              </a:xfrm>
              <a:custGeom>
                <a:avLst/>
                <a:gdLst/>
                <a:ahLst/>
                <a:cxnLst/>
                <a:rect l="l" t="t" r="r" b="b"/>
                <a:pathLst>
                  <a:path w="8640" h="16091" extrusionOk="0">
                    <a:moveTo>
                      <a:pt x="767" y="1"/>
                    </a:moveTo>
                    <a:lnTo>
                      <a:pt x="601" y="2903"/>
                    </a:lnTo>
                    <a:cubicBezTo>
                      <a:pt x="3436" y="3036"/>
                      <a:pt x="5638" y="5438"/>
                      <a:pt x="5504" y="8273"/>
                    </a:cubicBezTo>
                    <a:cubicBezTo>
                      <a:pt x="5375" y="11027"/>
                      <a:pt x="3106" y="13183"/>
                      <a:pt x="378" y="13183"/>
                    </a:cubicBezTo>
                    <a:cubicBezTo>
                      <a:pt x="297" y="13183"/>
                      <a:pt x="216" y="13181"/>
                      <a:pt x="134" y="13177"/>
                    </a:cubicBezTo>
                    <a:lnTo>
                      <a:pt x="0" y="16079"/>
                    </a:lnTo>
                    <a:cubicBezTo>
                      <a:pt x="143" y="16087"/>
                      <a:pt x="285" y="16090"/>
                      <a:pt x="427" y="16090"/>
                    </a:cubicBezTo>
                    <a:cubicBezTo>
                      <a:pt x="4676" y="16090"/>
                      <a:pt x="8213" y="12733"/>
                      <a:pt x="8406" y="8407"/>
                    </a:cubicBezTo>
                    <a:cubicBezTo>
                      <a:pt x="8640" y="3970"/>
                      <a:pt x="5204" y="201"/>
                      <a:pt x="7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2680;p61">
                <a:extLst>
                  <a:ext uri="{FF2B5EF4-FFF2-40B4-BE49-F238E27FC236}">
                    <a16:creationId xmlns:a16="http://schemas.microsoft.com/office/drawing/2014/main" id="{22293DC6-993F-1902-D548-564374214825}"/>
                  </a:ext>
                </a:extLst>
              </p:cNvPr>
              <p:cNvSpPr/>
              <p:nvPr/>
            </p:nvSpPr>
            <p:spPr>
              <a:xfrm>
                <a:off x="3513525" y="3537975"/>
                <a:ext cx="216000" cy="403025"/>
              </a:xfrm>
              <a:custGeom>
                <a:avLst/>
                <a:gdLst/>
                <a:ahLst/>
                <a:cxnLst/>
                <a:rect l="l" t="t" r="r" b="b"/>
                <a:pathLst>
                  <a:path w="8640" h="16121" extrusionOk="0">
                    <a:moveTo>
                      <a:pt x="767" y="0"/>
                    </a:moveTo>
                    <a:lnTo>
                      <a:pt x="634" y="2936"/>
                    </a:lnTo>
                    <a:cubicBezTo>
                      <a:pt x="3469" y="3069"/>
                      <a:pt x="5637" y="5471"/>
                      <a:pt x="5504" y="8273"/>
                    </a:cubicBezTo>
                    <a:cubicBezTo>
                      <a:pt x="5374" y="11027"/>
                      <a:pt x="3106" y="13182"/>
                      <a:pt x="378" y="13182"/>
                    </a:cubicBezTo>
                    <a:cubicBezTo>
                      <a:pt x="297" y="13182"/>
                      <a:pt x="215" y="13180"/>
                      <a:pt x="133" y="13177"/>
                    </a:cubicBezTo>
                    <a:lnTo>
                      <a:pt x="0" y="16112"/>
                    </a:lnTo>
                    <a:cubicBezTo>
                      <a:pt x="123" y="16118"/>
                      <a:pt x="246" y="16120"/>
                      <a:pt x="369" y="16120"/>
                    </a:cubicBezTo>
                    <a:cubicBezTo>
                      <a:pt x="4645" y="16120"/>
                      <a:pt x="8245" y="12753"/>
                      <a:pt x="8439" y="8440"/>
                    </a:cubicBezTo>
                    <a:cubicBezTo>
                      <a:pt x="8640" y="3970"/>
                      <a:pt x="5204" y="201"/>
                      <a:pt x="7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2681;p61">
                <a:extLst>
                  <a:ext uri="{FF2B5EF4-FFF2-40B4-BE49-F238E27FC236}">
                    <a16:creationId xmlns:a16="http://schemas.microsoft.com/office/drawing/2014/main" id="{DCE7C22B-191A-E96A-DFA1-5C7FB00C6BA0}"/>
                  </a:ext>
                </a:extLst>
              </p:cNvPr>
              <p:cNvSpPr/>
              <p:nvPr/>
            </p:nvSpPr>
            <p:spPr>
              <a:xfrm>
                <a:off x="3753675" y="3968275"/>
                <a:ext cx="216025" cy="403025"/>
              </a:xfrm>
              <a:custGeom>
                <a:avLst/>
                <a:gdLst/>
                <a:ahLst/>
                <a:cxnLst/>
                <a:rect l="l" t="t" r="r" b="b"/>
                <a:pathLst>
                  <a:path w="8641" h="16121" extrusionOk="0">
                    <a:moveTo>
                      <a:pt x="768" y="1"/>
                    </a:moveTo>
                    <a:lnTo>
                      <a:pt x="601" y="2936"/>
                    </a:lnTo>
                    <a:cubicBezTo>
                      <a:pt x="3437" y="3070"/>
                      <a:pt x="5638" y="5471"/>
                      <a:pt x="5505" y="8307"/>
                    </a:cubicBezTo>
                    <a:cubicBezTo>
                      <a:pt x="5375" y="11059"/>
                      <a:pt x="3108" y="13183"/>
                      <a:pt x="382" y="13183"/>
                    </a:cubicBezTo>
                    <a:cubicBezTo>
                      <a:pt x="300" y="13183"/>
                      <a:pt x="217" y="13181"/>
                      <a:pt x="134" y="13177"/>
                    </a:cubicBezTo>
                    <a:lnTo>
                      <a:pt x="1" y="16112"/>
                    </a:lnTo>
                    <a:cubicBezTo>
                      <a:pt x="124" y="16118"/>
                      <a:pt x="247" y="16121"/>
                      <a:pt x="369" y="16121"/>
                    </a:cubicBezTo>
                    <a:cubicBezTo>
                      <a:pt x="4644" y="16121"/>
                      <a:pt x="8212" y="12753"/>
                      <a:pt x="8407" y="8440"/>
                    </a:cubicBezTo>
                    <a:cubicBezTo>
                      <a:pt x="8640" y="4004"/>
                      <a:pt x="5205" y="234"/>
                      <a:pt x="7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2682;p61">
                <a:extLst>
                  <a:ext uri="{FF2B5EF4-FFF2-40B4-BE49-F238E27FC236}">
                    <a16:creationId xmlns:a16="http://schemas.microsoft.com/office/drawing/2014/main" id="{AF73C7A7-7DC0-4439-48C3-051062410E6D}"/>
                  </a:ext>
                </a:extLst>
              </p:cNvPr>
              <p:cNvSpPr/>
              <p:nvPr/>
            </p:nvSpPr>
            <p:spPr>
              <a:xfrm>
                <a:off x="3410100" y="3132675"/>
                <a:ext cx="617150" cy="1188375"/>
              </a:xfrm>
              <a:custGeom>
                <a:avLst/>
                <a:gdLst/>
                <a:ahLst/>
                <a:cxnLst/>
                <a:rect l="l" t="t" r="r" b="b"/>
                <a:pathLst>
                  <a:path w="24686" h="47535" extrusionOk="0">
                    <a:moveTo>
                      <a:pt x="3036" y="1"/>
                    </a:moveTo>
                    <a:cubicBezTo>
                      <a:pt x="1368" y="1"/>
                      <a:pt x="1" y="1335"/>
                      <a:pt x="1" y="3036"/>
                    </a:cubicBezTo>
                    <a:lnTo>
                      <a:pt x="1" y="44499"/>
                    </a:lnTo>
                    <a:cubicBezTo>
                      <a:pt x="1" y="46201"/>
                      <a:pt x="1368" y="47535"/>
                      <a:pt x="3036" y="47535"/>
                    </a:cubicBezTo>
                    <a:lnTo>
                      <a:pt x="21650" y="47535"/>
                    </a:lnTo>
                    <a:cubicBezTo>
                      <a:pt x="23351" y="47535"/>
                      <a:pt x="24685" y="46201"/>
                      <a:pt x="24685" y="44499"/>
                    </a:cubicBezTo>
                    <a:lnTo>
                      <a:pt x="24685" y="3036"/>
                    </a:lnTo>
                    <a:cubicBezTo>
                      <a:pt x="24685" y="1335"/>
                      <a:pt x="23351" y="1"/>
                      <a:pt x="21650" y="1"/>
                    </a:cubicBezTo>
                    <a:close/>
                  </a:path>
                </a:pathLst>
              </a:custGeom>
              <a:solidFill>
                <a:srgbClr val="F1EFF2">
                  <a:alpha val="328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46" name="Google Shape;2202;p54">
            <a:extLst>
              <a:ext uri="{FF2B5EF4-FFF2-40B4-BE49-F238E27FC236}">
                <a16:creationId xmlns:a16="http://schemas.microsoft.com/office/drawing/2014/main" id="{96101EDF-87A6-8551-35D8-CB903982C7CB}"/>
              </a:ext>
            </a:extLst>
          </p:cNvPr>
          <p:cNvGrpSpPr/>
          <p:nvPr/>
        </p:nvGrpSpPr>
        <p:grpSpPr>
          <a:xfrm rot="18635602" flipH="1" flipV="1">
            <a:off x="-5073172" y="14328686"/>
            <a:ext cx="2289724" cy="2289724"/>
            <a:chOff x="-2127750" y="444000"/>
            <a:chExt cx="4255500" cy="4255500"/>
          </a:xfrm>
        </p:grpSpPr>
        <p:sp>
          <p:nvSpPr>
            <p:cNvPr id="147" name="Google Shape;2203;p54">
              <a:extLst>
                <a:ext uri="{FF2B5EF4-FFF2-40B4-BE49-F238E27FC236}">
                  <a16:creationId xmlns:a16="http://schemas.microsoft.com/office/drawing/2014/main" id="{95AC4FCA-7F59-4F4D-4B6D-DA890D9BB07E}"/>
                </a:ext>
              </a:extLst>
            </p:cNvPr>
            <p:cNvSpPr/>
            <p:nvPr/>
          </p:nvSpPr>
          <p:spPr>
            <a:xfrm flipH="1">
              <a:off x="-2127750" y="444000"/>
              <a:ext cx="4255500" cy="4255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dist="133350" dir="21540000" algn="bl" rotWithShape="0">
                <a:schemeClr val="lt2">
                  <a:alpha val="14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2204;p54">
              <a:extLst>
                <a:ext uri="{FF2B5EF4-FFF2-40B4-BE49-F238E27FC236}">
                  <a16:creationId xmlns:a16="http://schemas.microsoft.com/office/drawing/2014/main" id="{F332D412-38C2-1A69-8817-0092F4A974F7}"/>
                </a:ext>
              </a:extLst>
            </p:cNvPr>
            <p:cNvSpPr/>
            <p:nvPr/>
          </p:nvSpPr>
          <p:spPr>
            <a:xfrm>
              <a:off x="-1936074" y="639715"/>
              <a:ext cx="3872147" cy="3864070"/>
            </a:xfrm>
            <a:custGeom>
              <a:avLst/>
              <a:gdLst/>
              <a:ahLst/>
              <a:cxnLst/>
              <a:rect l="l" t="t" r="r" b="b"/>
              <a:pathLst>
                <a:path w="96370" h="96169" fill="none" extrusionOk="0">
                  <a:moveTo>
                    <a:pt x="96369" y="48101"/>
                  </a:moveTo>
                  <a:cubicBezTo>
                    <a:pt x="96369" y="74620"/>
                    <a:pt x="74854" y="96169"/>
                    <a:pt x="48301" y="96169"/>
                  </a:cubicBezTo>
                  <a:lnTo>
                    <a:pt x="48068" y="96169"/>
                  </a:lnTo>
                  <a:cubicBezTo>
                    <a:pt x="21516" y="96169"/>
                    <a:pt x="0" y="74620"/>
                    <a:pt x="0" y="48068"/>
                  </a:cubicBezTo>
                  <a:cubicBezTo>
                    <a:pt x="0" y="21515"/>
                    <a:pt x="21516" y="0"/>
                    <a:pt x="48068" y="0"/>
                  </a:cubicBezTo>
                  <a:lnTo>
                    <a:pt x="48301" y="0"/>
                  </a:lnTo>
                  <a:cubicBezTo>
                    <a:pt x="74854" y="0"/>
                    <a:pt x="96369" y="21515"/>
                    <a:pt x="96369" y="4810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2205;p54">
              <a:extLst>
                <a:ext uri="{FF2B5EF4-FFF2-40B4-BE49-F238E27FC236}">
                  <a16:creationId xmlns:a16="http://schemas.microsoft.com/office/drawing/2014/main" id="{A1B54D34-A43C-B76C-7E5B-D400C76C481B}"/>
                </a:ext>
              </a:extLst>
            </p:cNvPr>
            <p:cNvSpPr/>
            <p:nvPr/>
          </p:nvSpPr>
          <p:spPr>
            <a:xfrm>
              <a:off x="-1714923" y="1005594"/>
              <a:ext cx="3439207" cy="3132312"/>
            </a:xfrm>
            <a:custGeom>
              <a:avLst/>
              <a:gdLst/>
              <a:ahLst/>
              <a:cxnLst/>
              <a:rect l="l" t="t" r="r" b="b"/>
              <a:pathLst>
                <a:path w="85595" h="77957" extrusionOk="0">
                  <a:moveTo>
                    <a:pt x="42797" y="1"/>
                  </a:moveTo>
                  <a:cubicBezTo>
                    <a:pt x="32824" y="1"/>
                    <a:pt x="22850" y="3803"/>
                    <a:pt x="15244" y="11409"/>
                  </a:cubicBezTo>
                  <a:cubicBezTo>
                    <a:pt x="0" y="26653"/>
                    <a:pt x="0" y="51304"/>
                    <a:pt x="15244" y="66548"/>
                  </a:cubicBezTo>
                  <a:cubicBezTo>
                    <a:pt x="22850" y="74154"/>
                    <a:pt x="32824" y="77956"/>
                    <a:pt x="42797" y="77956"/>
                  </a:cubicBezTo>
                  <a:cubicBezTo>
                    <a:pt x="52771" y="77956"/>
                    <a:pt x="62745" y="74154"/>
                    <a:pt x="70350" y="66548"/>
                  </a:cubicBezTo>
                  <a:cubicBezTo>
                    <a:pt x="85595" y="51304"/>
                    <a:pt x="85595" y="26653"/>
                    <a:pt x="70350" y="11409"/>
                  </a:cubicBezTo>
                  <a:cubicBezTo>
                    <a:pt x="62745" y="3803"/>
                    <a:pt x="52771" y="1"/>
                    <a:pt x="427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0" name="Google Shape;2206;p54">
              <a:extLst>
                <a:ext uri="{FF2B5EF4-FFF2-40B4-BE49-F238E27FC236}">
                  <a16:creationId xmlns:a16="http://schemas.microsoft.com/office/drawing/2014/main" id="{C1DFE7B7-C17F-71CA-EDC9-7BBF178C6FB6}"/>
                </a:ext>
              </a:extLst>
            </p:cNvPr>
            <p:cNvGrpSpPr/>
            <p:nvPr/>
          </p:nvGrpSpPr>
          <p:grpSpPr>
            <a:xfrm>
              <a:off x="-894853" y="672437"/>
              <a:ext cx="2222643" cy="3336498"/>
              <a:chOff x="2827200" y="1617425"/>
              <a:chExt cx="1501075" cy="2253325"/>
            </a:xfrm>
          </p:grpSpPr>
          <p:sp>
            <p:nvSpPr>
              <p:cNvPr id="151" name="Google Shape;2207;p54">
                <a:extLst>
                  <a:ext uri="{FF2B5EF4-FFF2-40B4-BE49-F238E27FC236}">
                    <a16:creationId xmlns:a16="http://schemas.microsoft.com/office/drawing/2014/main" id="{D346395D-2BC9-A75B-2DC1-8974381F2573}"/>
                  </a:ext>
                </a:extLst>
              </p:cNvPr>
              <p:cNvSpPr/>
              <p:nvPr/>
            </p:nvSpPr>
            <p:spPr>
              <a:xfrm>
                <a:off x="3201625" y="2635650"/>
                <a:ext cx="529575" cy="529575"/>
              </a:xfrm>
              <a:custGeom>
                <a:avLst/>
                <a:gdLst/>
                <a:ahLst/>
                <a:cxnLst/>
                <a:rect l="l" t="t" r="r" b="b"/>
                <a:pathLst>
                  <a:path w="21183" h="21183" extrusionOk="0">
                    <a:moveTo>
                      <a:pt x="0" y="1"/>
                    </a:moveTo>
                    <a:lnTo>
                      <a:pt x="0" y="21183"/>
                    </a:lnTo>
                    <a:lnTo>
                      <a:pt x="21182" y="21183"/>
                    </a:lnTo>
                    <a:lnTo>
                      <a:pt x="21182" y="1"/>
                    </a:lnTo>
                    <a:close/>
                  </a:path>
                </a:pathLst>
              </a:custGeom>
              <a:solidFill>
                <a:srgbClr val="7D924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2208;p54">
                <a:extLst>
                  <a:ext uri="{FF2B5EF4-FFF2-40B4-BE49-F238E27FC236}">
                    <a16:creationId xmlns:a16="http://schemas.microsoft.com/office/drawing/2014/main" id="{6856FA72-E3E5-E31A-E5B7-538175AFDCF6}"/>
                  </a:ext>
                </a:extLst>
              </p:cNvPr>
              <p:cNvSpPr/>
              <p:nvPr/>
            </p:nvSpPr>
            <p:spPr>
              <a:xfrm>
                <a:off x="3236650" y="1617775"/>
                <a:ext cx="597125" cy="869475"/>
              </a:xfrm>
              <a:custGeom>
                <a:avLst/>
                <a:gdLst/>
                <a:ahLst/>
                <a:cxnLst/>
                <a:rect l="l" t="t" r="r" b="b"/>
                <a:pathLst>
                  <a:path w="23885" h="34779" extrusionOk="0">
                    <a:moveTo>
                      <a:pt x="13716" y="1"/>
                    </a:moveTo>
                    <a:cubicBezTo>
                      <a:pt x="9645" y="1"/>
                      <a:pt x="8809" y="4708"/>
                      <a:pt x="8873" y="7926"/>
                    </a:cubicBezTo>
                    <a:cubicBezTo>
                      <a:pt x="8929" y="9000"/>
                      <a:pt x="8052" y="9846"/>
                      <a:pt x="7031" y="9846"/>
                    </a:cubicBezTo>
                    <a:cubicBezTo>
                      <a:pt x="6815" y="9846"/>
                      <a:pt x="6593" y="9809"/>
                      <a:pt x="6372" y="9727"/>
                    </a:cubicBezTo>
                    <a:cubicBezTo>
                      <a:pt x="6058" y="9589"/>
                      <a:pt x="5726" y="9522"/>
                      <a:pt x="5394" y="9522"/>
                    </a:cubicBezTo>
                    <a:cubicBezTo>
                      <a:pt x="4843" y="9522"/>
                      <a:pt x="4294" y="9707"/>
                      <a:pt x="3837" y="10061"/>
                    </a:cubicBezTo>
                    <a:cubicBezTo>
                      <a:pt x="1101" y="12095"/>
                      <a:pt x="1902" y="15231"/>
                      <a:pt x="3670" y="17733"/>
                    </a:cubicBezTo>
                    <a:cubicBezTo>
                      <a:pt x="4337" y="18734"/>
                      <a:pt x="3937" y="20068"/>
                      <a:pt x="2836" y="20535"/>
                    </a:cubicBezTo>
                    <a:cubicBezTo>
                      <a:pt x="2369" y="20702"/>
                      <a:pt x="1969" y="21002"/>
                      <a:pt x="1635" y="21369"/>
                    </a:cubicBezTo>
                    <a:cubicBezTo>
                      <a:pt x="1101" y="21969"/>
                      <a:pt x="768" y="22736"/>
                      <a:pt x="701" y="23570"/>
                    </a:cubicBezTo>
                    <a:cubicBezTo>
                      <a:pt x="0" y="29341"/>
                      <a:pt x="9841" y="34778"/>
                      <a:pt x="9841" y="34778"/>
                    </a:cubicBezTo>
                    <a:cubicBezTo>
                      <a:pt x="9841" y="34778"/>
                      <a:pt x="18280" y="32577"/>
                      <a:pt x="20782" y="28107"/>
                    </a:cubicBezTo>
                    <a:cubicBezTo>
                      <a:pt x="21116" y="27507"/>
                      <a:pt x="21349" y="26873"/>
                      <a:pt x="21449" y="26206"/>
                    </a:cubicBezTo>
                    <a:cubicBezTo>
                      <a:pt x="21649" y="24604"/>
                      <a:pt x="21082" y="23437"/>
                      <a:pt x="20148" y="22736"/>
                    </a:cubicBezTo>
                    <a:cubicBezTo>
                      <a:pt x="19147" y="22003"/>
                      <a:pt x="19114" y="20568"/>
                      <a:pt x="20015" y="19801"/>
                    </a:cubicBezTo>
                    <a:cubicBezTo>
                      <a:pt x="22350" y="17800"/>
                      <a:pt x="23884" y="14964"/>
                      <a:pt x="21749" y="12296"/>
                    </a:cubicBezTo>
                    <a:cubicBezTo>
                      <a:pt x="21273" y="11679"/>
                      <a:pt x="20515" y="11322"/>
                      <a:pt x="19731" y="11322"/>
                    </a:cubicBezTo>
                    <a:cubicBezTo>
                      <a:pt x="19581" y="11322"/>
                      <a:pt x="19431" y="11335"/>
                      <a:pt x="19281" y="11362"/>
                    </a:cubicBezTo>
                    <a:cubicBezTo>
                      <a:pt x="19216" y="11368"/>
                      <a:pt x="19151" y="11372"/>
                      <a:pt x="19088" y="11372"/>
                    </a:cubicBezTo>
                    <a:cubicBezTo>
                      <a:pt x="17880" y="11372"/>
                      <a:pt x="16963" y="10197"/>
                      <a:pt x="17279" y="8993"/>
                    </a:cubicBezTo>
                    <a:cubicBezTo>
                      <a:pt x="18180" y="5691"/>
                      <a:pt x="18547" y="554"/>
                      <a:pt x="14177" y="20"/>
                    </a:cubicBezTo>
                    <a:cubicBezTo>
                      <a:pt x="14019" y="7"/>
                      <a:pt x="13865" y="1"/>
                      <a:pt x="13716" y="1"/>
                    </a:cubicBezTo>
                    <a:close/>
                  </a:path>
                </a:pathLst>
              </a:custGeom>
              <a:solidFill>
                <a:srgbClr val="7D924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2209;p54">
                <a:extLst>
                  <a:ext uri="{FF2B5EF4-FFF2-40B4-BE49-F238E27FC236}">
                    <a16:creationId xmlns:a16="http://schemas.microsoft.com/office/drawing/2014/main" id="{3E2337CC-087C-5A88-9174-F8D2790AE03D}"/>
                  </a:ext>
                </a:extLst>
              </p:cNvPr>
              <p:cNvSpPr/>
              <p:nvPr/>
            </p:nvSpPr>
            <p:spPr>
              <a:xfrm>
                <a:off x="3236650" y="1617775"/>
                <a:ext cx="597125" cy="869475"/>
              </a:xfrm>
              <a:custGeom>
                <a:avLst/>
                <a:gdLst/>
                <a:ahLst/>
                <a:cxnLst/>
                <a:rect l="l" t="t" r="r" b="b"/>
                <a:pathLst>
                  <a:path w="23885" h="34779" extrusionOk="0">
                    <a:moveTo>
                      <a:pt x="13716" y="1"/>
                    </a:moveTo>
                    <a:cubicBezTo>
                      <a:pt x="9645" y="1"/>
                      <a:pt x="8809" y="4708"/>
                      <a:pt x="8873" y="7926"/>
                    </a:cubicBezTo>
                    <a:cubicBezTo>
                      <a:pt x="8929" y="9000"/>
                      <a:pt x="8052" y="9846"/>
                      <a:pt x="7031" y="9846"/>
                    </a:cubicBezTo>
                    <a:cubicBezTo>
                      <a:pt x="6815" y="9846"/>
                      <a:pt x="6593" y="9809"/>
                      <a:pt x="6372" y="9727"/>
                    </a:cubicBezTo>
                    <a:cubicBezTo>
                      <a:pt x="6058" y="9589"/>
                      <a:pt x="5726" y="9522"/>
                      <a:pt x="5394" y="9522"/>
                    </a:cubicBezTo>
                    <a:cubicBezTo>
                      <a:pt x="4843" y="9522"/>
                      <a:pt x="4294" y="9707"/>
                      <a:pt x="3837" y="10061"/>
                    </a:cubicBezTo>
                    <a:cubicBezTo>
                      <a:pt x="1101" y="12095"/>
                      <a:pt x="1902" y="15231"/>
                      <a:pt x="3670" y="17733"/>
                    </a:cubicBezTo>
                    <a:cubicBezTo>
                      <a:pt x="4337" y="18734"/>
                      <a:pt x="3937" y="20068"/>
                      <a:pt x="2836" y="20535"/>
                    </a:cubicBezTo>
                    <a:cubicBezTo>
                      <a:pt x="2369" y="20702"/>
                      <a:pt x="1969" y="21002"/>
                      <a:pt x="1635" y="21369"/>
                    </a:cubicBezTo>
                    <a:cubicBezTo>
                      <a:pt x="1101" y="21969"/>
                      <a:pt x="768" y="22736"/>
                      <a:pt x="701" y="23570"/>
                    </a:cubicBezTo>
                    <a:cubicBezTo>
                      <a:pt x="0" y="29341"/>
                      <a:pt x="9841" y="34778"/>
                      <a:pt x="9841" y="34778"/>
                    </a:cubicBezTo>
                    <a:cubicBezTo>
                      <a:pt x="9841" y="34778"/>
                      <a:pt x="18280" y="32577"/>
                      <a:pt x="20782" y="28107"/>
                    </a:cubicBezTo>
                    <a:cubicBezTo>
                      <a:pt x="21116" y="27507"/>
                      <a:pt x="21349" y="26873"/>
                      <a:pt x="21449" y="26206"/>
                    </a:cubicBezTo>
                    <a:cubicBezTo>
                      <a:pt x="21649" y="24604"/>
                      <a:pt x="21082" y="23437"/>
                      <a:pt x="20148" y="22736"/>
                    </a:cubicBezTo>
                    <a:cubicBezTo>
                      <a:pt x="19147" y="22003"/>
                      <a:pt x="19114" y="20568"/>
                      <a:pt x="20015" y="19801"/>
                    </a:cubicBezTo>
                    <a:cubicBezTo>
                      <a:pt x="22350" y="17800"/>
                      <a:pt x="23884" y="14964"/>
                      <a:pt x="21749" y="12296"/>
                    </a:cubicBezTo>
                    <a:cubicBezTo>
                      <a:pt x="21273" y="11679"/>
                      <a:pt x="20515" y="11322"/>
                      <a:pt x="19731" y="11322"/>
                    </a:cubicBezTo>
                    <a:cubicBezTo>
                      <a:pt x="19581" y="11322"/>
                      <a:pt x="19431" y="11335"/>
                      <a:pt x="19281" y="11362"/>
                    </a:cubicBezTo>
                    <a:cubicBezTo>
                      <a:pt x="19216" y="11368"/>
                      <a:pt x="19151" y="11372"/>
                      <a:pt x="19088" y="11372"/>
                    </a:cubicBezTo>
                    <a:cubicBezTo>
                      <a:pt x="17880" y="11372"/>
                      <a:pt x="16963" y="10197"/>
                      <a:pt x="17279" y="8993"/>
                    </a:cubicBezTo>
                    <a:cubicBezTo>
                      <a:pt x="18180" y="5691"/>
                      <a:pt x="18547" y="554"/>
                      <a:pt x="14177" y="20"/>
                    </a:cubicBezTo>
                    <a:cubicBezTo>
                      <a:pt x="14019" y="7"/>
                      <a:pt x="13865" y="1"/>
                      <a:pt x="1371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2210;p54">
                <a:extLst>
                  <a:ext uri="{FF2B5EF4-FFF2-40B4-BE49-F238E27FC236}">
                    <a16:creationId xmlns:a16="http://schemas.microsoft.com/office/drawing/2014/main" id="{BC40BFCC-550E-EEEE-FA74-6A43E6279BF0}"/>
                  </a:ext>
                </a:extLst>
              </p:cNvPr>
              <p:cNvSpPr/>
              <p:nvPr/>
            </p:nvSpPr>
            <p:spPr>
              <a:xfrm>
                <a:off x="3482650" y="1617425"/>
                <a:ext cx="104275" cy="869825"/>
              </a:xfrm>
              <a:custGeom>
                <a:avLst/>
                <a:gdLst/>
                <a:ahLst/>
                <a:cxnLst/>
                <a:rect l="l" t="t" r="r" b="b"/>
                <a:pathLst>
                  <a:path w="4171" h="34793" fill="none" extrusionOk="0">
                    <a:moveTo>
                      <a:pt x="4170" y="1"/>
                    </a:moveTo>
                    <a:lnTo>
                      <a:pt x="1" y="34792"/>
                    </a:lnTo>
                  </a:path>
                </a:pathLst>
              </a:custGeom>
              <a:noFill/>
              <a:ln w="7500" cap="flat" cmpd="sng">
                <a:solidFill>
                  <a:schemeClr val="lt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2211;p54">
                <a:extLst>
                  <a:ext uri="{FF2B5EF4-FFF2-40B4-BE49-F238E27FC236}">
                    <a16:creationId xmlns:a16="http://schemas.microsoft.com/office/drawing/2014/main" id="{A09AF3D4-A9B0-B3EF-A1B1-FDBB134C2582}"/>
                  </a:ext>
                </a:extLst>
              </p:cNvPr>
              <p:cNvSpPr/>
              <p:nvPr/>
            </p:nvSpPr>
            <p:spPr>
              <a:xfrm>
                <a:off x="3309200" y="1891800"/>
                <a:ext cx="486200" cy="231025"/>
              </a:xfrm>
              <a:custGeom>
                <a:avLst/>
                <a:gdLst/>
                <a:ahLst/>
                <a:cxnLst/>
                <a:rect l="l" t="t" r="r" b="b"/>
                <a:pathLst>
                  <a:path w="19448" h="9241" fill="none" extrusionOk="0">
                    <a:moveTo>
                      <a:pt x="1" y="0"/>
                    </a:moveTo>
                    <a:lnTo>
                      <a:pt x="8673" y="9240"/>
                    </a:lnTo>
                    <a:lnTo>
                      <a:pt x="19448" y="2435"/>
                    </a:lnTo>
                  </a:path>
                </a:pathLst>
              </a:custGeom>
              <a:noFill/>
              <a:ln w="7500" cap="flat" cmpd="sng">
                <a:solidFill>
                  <a:schemeClr val="lt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2212;p54">
                <a:extLst>
                  <a:ext uri="{FF2B5EF4-FFF2-40B4-BE49-F238E27FC236}">
                    <a16:creationId xmlns:a16="http://schemas.microsoft.com/office/drawing/2014/main" id="{85BB5364-FA8E-558E-D24F-02BB8B4F538B}"/>
                  </a:ext>
                </a:extLst>
              </p:cNvPr>
              <p:cNvSpPr/>
              <p:nvPr/>
            </p:nvSpPr>
            <p:spPr>
              <a:xfrm>
                <a:off x="3462650" y="1748350"/>
                <a:ext cx="219350" cy="102600"/>
              </a:xfrm>
              <a:custGeom>
                <a:avLst/>
                <a:gdLst/>
                <a:ahLst/>
                <a:cxnLst/>
                <a:rect l="l" t="t" r="r" b="b"/>
                <a:pathLst>
                  <a:path w="8774" h="4104" fill="none" extrusionOk="0">
                    <a:moveTo>
                      <a:pt x="0" y="1"/>
                    </a:moveTo>
                    <a:lnTo>
                      <a:pt x="3836" y="4104"/>
                    </a:lnTo>
                    <a:lnTo>
                      <a:pt x="8773" y="1002"/>
                    </a:lnTo>
                  </a:path>
                </a:pathLst>
              </a:custGeom>
              <a:noFill/>
              <a:ln w="7500" cap="flat" cmpd="sng">
                <a:solidFill>
                  <a:schemeClr val="lt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2213;p54">
                <a:extLst>
                  <a:ext uri="{FF2B5EF4-FFF2-40B4-BE49-F238E27FC236}">
                    <a16:creationId xmlns:a16="http://schemas.microsoft.com/office/drawing/2014/main" id="{1E17A8BB-D645-EF3B-6B15-591FA4B2CB03}"/>
                  </a:ext>
                </a:extLst>
              </p:cNvPr>
              <p:cNvSpPr/>
              <p:nvPr/>
            </p:nvSpPr>
            <p:spPr>
              <a:xfrm>
                <a:off x="3271675" y="2156975"/>
                <a:ext cx="496200" cy="236050"/>
              </a:xfrm>
              <a:custGeom>
                <a:avLst/>
                <a:gdLst/>
                <a:ahLst/>
                <a:cxnLst/>
                <a:rect l="l" t="t" r="r" b="b"/>
                <a:pathLst>
                  <a:path w="19848" h="9442" fill="none" extrusionOk="0">
                    <a:moveTo>
                      <a:pt x="0" y="1"/>
                    </a:moveTo>
                    <a:lnTo>
                      <a:pt x="8840" y="9441"/>
                    </a:lnTo>
                    <a:lnTo>
                      <a:pt x="19848" y="2503"/>
                    </a:lnTo>
                  </a:path>
                </a:pathLst>
              </a:custGeom>
              <a:noFill/>
              <a:ln w="7500" cap="flat" cmpd="sng">
                <a:solidFill>
                  <a:srgbClr val="EDEAEE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2214;p54">
                <a:extLst>
                  <a:ext uri="{FF2B5EF4-FFF2-40B4-BE49-F238E27FC236}">
                    <a16:creationId xmlns:a16="http://schemas.microsoft.com/office/drawing/2014/main" id="{04832239-EF3F-A60D-ACFA-81F41CBF0DAE}"/>
                  </a:ext>
                </a:extLst>
              </p:cNvPr>
              <p:cNvSpPr/>
              <p:nvPr/>
            </p:nvSpPr>
            <p:spPr>
              <a:xfrm>
                <a:off x="2827200" y="1752500"/>
                <a:ext cx="728875" cy="1111675"/>
              </a:xfrm>
              <a:custGeom>
                <a:avLst/>
                <a:gdLst/>
                <a:ahLst/>
                <a:cxnLst/>
                <a:rect l="l" t="t" r="r" b="b"/>
                <a:pathLst>
                  <a:path w="29155" h="44467" extrusionOk="0">
                    <a:moveTo>
                      <a:pt x="14437" y="1"/>
                    </a:moveTo>
                    <a:cubicBezTo>
                      <a:pt x="14395" y="1"/>
                      <a:pt x="14353" y="1"/>
                      <a:pt x="14310" y="2"/>
                    </a:cubicBezTo>
                    <a:cubicBezTo>
                      <a:pt x="8640" y="335"/>
                      <a:pt x="8339" y="6640"/>
                      <a:pt x="9040" y="10876"/>
                    </a:cubicBezTo>
                    <a:cubicBezTo>
                      <a:pt x="9310" y="12346"/>
                      <a:pt x="8150" y="13628"/>
                      <a:pt x="6724" y="13628"/>
                    </a:cubicBezTo>
                    <a:cubicBezTo>
                      <a:pt x="6565" y="13628"/>
                      <a:pt x="6402" y="13612"/>
                      <a:pt x="6238" y="13578"/>
                    </a:cubicBezTo>
                    <a:cubicBezTo>
                      <a:pt x="5962" y="13505"/>
                      <a:pt x="5681" y="13470"/>
                      <a:pt x="5401" y="13470"/>
                    </a:cubicBezTo>
                    <a:cubicBezTo>
                      <a:pt x="4529" y="13470"/>
                      <a:pt x="3675" y="13814"/>
                      <a:pt x="3069" y="14445"/>
                    </a:cubicBezTo>
                    <a:cubicBezTo>
                      <a:pt x="0" y="17481"/>
                      <a:pt x="1568" y="21317"/>
                      <a:pt x="4203" y="24152"/>
                    </a:cubicBezTo>
                    <a:cubicBezTo>
                      <a:pt x="5237" y="25286"/>
                      <a:pt x="4970" y="27054"/>
                      <a:pt x="3669" y="27822"/>
                    </a:cubicBezTo>
                    <a:cubicBezTo>
                      <a:pt x="3136" y="28122"/>
                      <a:pt x="2669" y="28555"/>
                      <a:pt x="2302" y="29056"/>
                    </a:cubicBezTo>
                    <a:cubicBezTo>
                      <a:pt x="1735" y="29923"/>
                      <a:pt x="1468" y="30957"/>
                      <a:pt x="1535" y="31991"/>
                    </a:cubicBezTo>
                    <a:cubicBezTo>
                      <a:pt x="1668" y="39397"/>
                      <a:pt x="15011" y="44467"/>
                      <a:pt x="15011" y="44467"/>
                    </a:cubicBezTo>
                    <a:cubicBezTo>
                      <a:pt x="15011" y="44467"/>
                      <a:pt x="25251" y="40197"/>
                      <a:pt x="27620" y="34126"/>
                    </a:cubicBezTo>
                    <a:cubicBezTo>
                      <a:pt x="27920" y="33326"/>
                      <a:pt x="28087" y="32458"/>
                      <a:pt x="28087" y="31591"/>
                    </a:cubicBezTo>
                    <a:cubicBezTo>
                      <a:pt x="28087" y="29556"/>
                      <a:pt x="27153" y="28189"/>
                      <a:pt x="25852" y="27455"/>
                    </a:cubicBezTo>
                    <a:cubicBezTo>
                      <a:pt x="24484" y="26754"/>
                      <a:pt x="24184" y="24986"/>
                      <a:pt x="25151" y="23852"/>
                    </a:cubicBezTo>
                    <a:cubicBezTo>
                      <a:pt x="27720" y="20917"/>
                      <a:pt x="29154" y="17047"/>
                      <a:pt x="25985" y="14078"/>
                    </a:cubicBezTo>
                    <a:cubicBezTo>
                      <a:pt x="25373" y="13490"/>
                      <a:pt x="24578" y="13184"/>
                      <a:pt x="23752" y="13184"/>
                    </a:cubicBezTo>
                    <a:cubicBezTo>
                      <a:pt x="23409" y="13184"/>
                      <a:pt x="23060" y="13237"/>
                      <a:pt x="22716" y="13345"/>
                    </a:cubicBezTo>
                    <a:cubicBezTo>
                      <a:pt x="22525" y="13392"/>
                      <a:pt x="22335" y="13415"/>
                      <a:pt x="22149" y="13415"/>
                    </a:cubicBezTo>
                    <a:cubicBezTo>
                      <a:pt x="20774" y="13415"/>
                      <a:pt x="19609" y="12182"/>
                      <a:pt x="19814" y="10743"/>
                    </a:cubicBezTo>
                    <a:cubicBezTo>
                      <a:pt x="20344" y="6439"/>
                      <a:pt x="19888" y="1"/>
                      <a:pt x="14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2215;p54">
                <a:extLst>
                  <a:ext uri="{FF2B5EF4-FFF2-40B4-BE49-F238E27FC236}">
                    <a16:creationId xmlns:a16="http://schemas.microsoft.com/office/drawing/2014/main" id="{F2F4D993-F1DA-C29D-A591-B94FFC483CA1}"/>
                  </a:ext>
                </a:extLst>
              </p:cNvPr>
              <p:cNvSpPr/>
              <p:nvPr/>
            </p:nvSpPr>
            <p:spPr>
              <a:xfrm>
                <a:off x="2878050" y="2136150"/>
                <a:ext cx="622975" cy="262700"/>
              </a:xfrm>
              <a:custGeom>
                <a:avLst/>
                <a:gdLst/>
                <a:ahLst/>
                <a:cxnLst/>
                <a:rect l="l" t="t" r="r" b="b"/>
                <a:pathLst>
                  <a:path w="24919" h="10508" fill="none" extrusionOk="0">
                    <a:moveTo>
                      <a:pt x="1" y="400"/>
                    </a:moveTo>
                    <a:lnTo>
                      <a:pt x="12577" y="10508"/>
                    </a:lnTo>
                    <a:lnTo>
                      <a:pt x="24919" y="0"/>
                    </a:lnTo>
                  </a:path>
                </a:pathLst>
              </a:custGeom>
              <a:noFill/>
              <a:ln w="7500" cap="flat" cmpd="sng">
                <a:solidFill>
                  <a:schemeClr val="lt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2216;p54">
                <a:extLst>
                  <a:ext uri="{FF2B5EF4-FFF2-40B4-BE49-F238E27FC236}">
                    <a16:creationId xmlns:a16="http://schemas.microsoft.com/office/drawing/2014/main" id="{998FE4DF-C399-1373-EA07-C1687EE133FB}"/>
                  </a:ext>
                </a:extLst>
              </p:cNvPr>
              <p:cNvSpPr/>
              <p:nvPr/>
            </p:nvSpPr>
            <p:spPr>
              <a:xfrm>
                <a:off x="3046525" y="1930150"/>
                <a:ext cx="279375" cy="120125"/>
              </a:xfrm>
              <a:custGeom>
                <a:avLst/>
                <a:gdLst/>
                <a:ahLst/>
                <a:cxnLst/>
                <a:rect l="l" t="t" r="r" b="b"/>
                <a:pathLst>
                  <a:path w="11175" h="4805" fill="none" extrusionOk="0">
                    <a:moveTo>
                      <a:pt x="0" y="334"/>
                    </a:moveTo>
                    <a:lnTo>
                      <a:pt x="5571" y="4804"/>
                    </a:lnTo>
                    <a:lnTo>
                      <a:pt x="11175" y="1"/>
                    </a:lnTo>
                  </a:path>
                </a:pathLst>
              </a:custGeom>
              <a:noFill/>
              <a:ln w="7500" cap="flat" cmpd="sng">
                <a:solidFill>
                  <a:schemeClr val="lt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2217;p54">
                <a:extLst>
                  <a:ext uri="{FF2B5EF4-FFF2-40B4-BE49-F238E27FC236}">
                    <a16:creationId xmlns:a16="http://schemas.microsoft.com/office/drawing/2014/main" id="{4C3F1FE9-54A9-A642-893D-99497E6C4F56}"/>
                  </a:ext>
                </a:extLst>
              </p:cNvPr>
              <p:cNvSpPr/>
              <p:nvPr/>
            </p:nvSpPr>
            <p:spPr>
              <a:xfrm>
                <a:off x="2878900" y="2476375"/>
                <a:ext cx="635475" cy="267725"/>
              </a:xfrm>
              <a:custGeom>
                <a:avLst/>
                <a:gdLst/>
                <a:ahLst/>
                <a:cxnLst/>
                <a:rect l="l" t="t" r="r" b="b"/>
                <a:pathLst>
                  <a:path w="25419" h="10709" fill="none" extrusionOk="0">
                    <a:moveTo>
                      <a:pt x="0" y="401"/>
                    </a:moveTo>
                    <a:lnTo>
                      <a:pt x="12809" y="10708"/>
                    </a:lnTo>
                    <a:lnTo>
                      <a:pt x="25418" y="1"/>
                    </a:lnTo>
                  </a:path>
                </a:pathLst>
              </a:custGeom>
              <a:noFill/>
              <a:ln w="7500" cap="flat" cmpd="sng">
                <a:solidFill>
                  <a:schemeClr val="lt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2218;p54">
                <a:extLst>
                  <a:ext uri="{FF2B5EF4-FFF2-40B4-BE49-F238E27FC236}">
                    <a16:creationId xmlns:a16="http://schemas.microsoft.com/office/drawing/2014/main" id="{4CCE1D28-9D4D-82A8-503B-A4317237D248}"/>
                  </a:ext>
                </a:extLst>
              </p:cNvPr>
              <p:cNvSpPr/>
              <p:nvPr/>
            </p:nvSpPr>
            <p:spPr>
              <a:xfrm>
                <a:off x="3121575" y="2120825"/>
                <a:ext cx="1121650" cy="1638925"/>
              </a:xfrm>
              <a:custGeom>
                <a:avLst/>
                <a:gdLst/>
                <a:ahLst/>
                <a:cxnLst/>
                <a:rect l="l" t="t" r="r" b="b"/>
                <a:pathLst>
                  <a:path w="44866" h="65557" extrusionOk="0">
                    <a:moveTo>
                      <a:pt x="12139" y="0"/>
                    </a:moveTo>
                    <a:cubicBezTo>
                      <a:pt x="8139" y="0"/>
                      <a:pt x="4037" y="745"/>
                      <a:pt x="0" y="2348"/>
                    </a:cubicBezTo>
                    <a:lnTo>
                      <a:pt x="0" y="63225"/>
                    </a:lnTo>
                    <a:cubicBezTo>
                      <a:pt x="4026" y="64816"/>
                      <a:pt x="8116" y="65556"/>
                      <a:pt x="12106" y="65556"/>
                    </a:cubicBezTo>
                    <a:cubicBezTo>
                      <a:pt x="29437" y="65556"/>
                      <a:pt x="44866" y="51587"/>
                      <a:pt x="44866" y="32769"/>
                    </a:cubicBezTo>
                    <a:cubicBezTo>
                      <a:pt x="44866" y="13963"/>
                      <a:pt x="29456" y="0"/>
                      <a:pt x="1213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2219;p54">
                <a:extLst>
                  <a:ext uri="{FF2B5EF4-FFF2-40B4-BE49-F238E27FC236}">
                    <a16:creationId xmlns:a16="http://schemas.microsoft.com/office/drawing/2014/main" id="{FF83E3F1-6265-B93C-38AC-7B29979CFD5A}"/>
                  </a:ext>
                </a:extLst>
              </p:cNvPr>
              <p:cNvSpPr/>
              <p:nvPr/>
            </p:nvSpPr>
            <p:spPr>
              <a:xfrm>
                <a:off x="3992200" y="2994250"/>
                <a:ext cx="169300" cy="169325"/>
              </a:xfrm>
              <a:custGeom>
                <a:avLst/>
                <a:gdLst/>
                <a:ahLst/>
                <a:cxnLst/>
                <a:rect l="l" t="t" r="r" b="b"/>
                <a:pathLst>
                  <a:path w="6772" h="6773" extrusionOk="0">
                    <a:moveTo>
                      <a:pt x="3236" y="1"/>
                    </a:moveTo>
                    <a:lnTo>
                      <a:pt x="0" y="5271"/>
                    </a:lnTo>
                    <a:lnTo>
                      <a:pt x="2435" y="6772"/>
                    </a:lnTo>
                    <a:lnTo>
                      <a:pt x="6772" y="2169"/>
                    </a:lnTo>
                    <a:lnTo>
                      <a:pt x="3236" y="1"/>
                    </a:lnTo>
                    <a:close/>
                  </a:path>
                </a:pathLst>
              </a:custGeom>
              <a:solidFill>
                <a:srgbClr val="DF724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2220;p54">
                <a:extLst>
                  <a:ext uri="{FF2B5EF4-FFF2-40B4-BE49-F238E27FC236}">
                    <a16:creationId xmlns:a16="http://schemas.microsoft.com/office/drawing/2014/main" id="{2E33DA49-DCC2-E51D-CE7D-669A5B7BD664}"/>
                  </a:ext>
                </a:extLst>
              </p:cNvPr>
              <p:cNvSpPr/>
              <p:nvPr/>
            </p:nvSpPr>
            <p:spPr>
              <a:xfrm>
                <a:off x="4056400" y="3010925"/>
                <a:ext cx="44225" cy="63400"/>
              </a:xfrm>
              <a:custGeom>
                <a:avLst/>
                <a:gdLst/>
                <a:ahLst/>
                <a:cxnLst/>
                <a:rect l="l" t="t" r="r" b="b"/>
                <a:pathLst>
                  <a:path w="1769" h="2536" fill="none" extrusionOk="0">
                    <a:moveTo>
                      <a:pt x="1768" y="1"/>
                    </a:moveTo>
                    <a:lnTo>
                      <a:pt x="1" y="2536"/>
                    </a:lnTo>
                  </a:path>
                </a:pathLst>
              </a:custGeom>
              <a:noFill/>
              <a:ln w="10850" cap="flat" cmpd="sng">
                <a:solidFill>
                  <a:srgbClr val="EDEAEE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2221;p54">
                <a:extLst>
                  <a:ext uri="{FF2B5EF4-FFF2-40B4-BE49-F238E27FC236}">
                    <a16:creationId xmlns:a16="http://schemas.microsoft.com/office/drawing/2014/main" id="{12C4D59E-9799-E5BD-8852-44102AAAA8B6}"/>
                  </a:ext>
                </a:extLst>
              </p:cNvPr>
              <p:cNvSpPr/>
              <p:nvPr/>
            </p:nvSpPr>
            <p:spPr>
              <a:xfrm>
                <a:off x="4085600" y="3028450"/>
                <a:ext cx="43375" cy="63400"/>
              </a:xfrm>
              <a:custGeom>
                <a:avLst/>
                <a:gdLst/>
                <a:ahLst/>
                <a:cxnLst/>
                <a:rect l="l" t="t" r="r" b="b"/>
                <a:pathLst>
                  <a:path w="1735" h="2536" fill="none" extrusionOk="0">
                    <a:moveTo>
                      <a:pt x="1735" y="0"/>
                    </a:moveTo>
                    <a:lnTo>
                      <a:pt x="0" y="2535"/>
                    </a:lnTo>
                  </a:path>
                </a:pathLst>
              </a:custGeom>
              <a:noFill/>
              <a:ln w="10850" cap="flat" cmpd="sng">
                <a:solidFill>
                  <a:srgbClr val="EDEAEE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2222;p54">
                <a:extLst>
                  <a:ext uri="{FF2B5EF4-FFF2-40B4-BE49-F238E27FC236}">
                    <a16:creationId xmlns:a16="http://schemas.microsoft.com/office/drawing/2014/main" id="{31C92978-5B51-CA03-8D66-51A0240611B1}"/>
                  </a:ext>
                </a:extLst>
              </p:cNvPr>
              <p:cNvSpPr/>
              <p:nvPr/>
            </p:nvSpPr>
            <p:spPr>
              <a:xfrm>
                <a:off x="3988850" y="3129350"/>
                <a:ext cx="145975" cy="169300"/>
              </a:xfrm>
              <a:custGeom>
                <a:avLst/>
                <a:gdLst/>
                <a:ahLst/>
                <a:cxnLst/>
                <a:rect l="l" t="t" r="r" b="b"/>
                <a:pathLst>
                  <a:path w="5839" h="6772" extrusionOk="0">
                    <a:moveTo>
                      <a:pt x="2736" y="0"/>
                    </a:moveTo>
                    <a:lnTo>
                      <a:pt x="1" y="868"/>
                    </a:lnTo>
                    <a:lnTo>
                      <a:pt x="1869" y="6772"/>
                    </a:lnTo>
                    <a:lnTo>
                      <a:pt x="5838" y="5504"/>
                    </a:lnTo>
                    <a:lnTo>
                      <a:pt x="273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2223;p54">
                <a:extLst>
                  <a:ext uri="{FF2B5EF4-FFF2-40B4-BE49-F238E27FC236}">
                    <a16:creationId xmlns:a16="http://schemas.microsoft.com/office/drawing/2014/main" id="{7E2A4E18-C63A-B38A-1621-B12F8A2B64CB}"/>
                  </a:ext>
                </a:extLst>
              </p:cNvPr>
              <p:cNvSpPr/>
              <p:nvPr/>
            </p:nvSpPr>
            <p:spPr>
              <a:xfrm>
                <a:off x="4038900" y="3216900"/>
                <a:ext cx="27525" cy="71750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2870" fill="none" extrusionOk="0">
                    <a:moveTo>
                      <a:pt x="1101" y="2870"/>
                    </a:moveTo>
                    <a:lnTo>
                      <a:pt x="0" y="1"/>
                    </a:lnTo>
                  </a:path>
                </a:pathLst>
              </a:custGeom>
              <a:noFill/>
              <a:ln w="10850" cap="flat" cmpd="sng">
                <a:solidFill>
                  <a:schemeClr val="lt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2224;p54">
                <a:extLst>
                  <a:ext uri="{FF2B5EF4-FFF2-40B4-BE49-F238E27FC236}">
                    <a16:creationId xmlns:a16="http://schemas.microsoft.com/office/drawing/2014/main" id="{02B9B78A-0412-DE4D-410A-E7B069556AAB}"/>
                  </a:ext>
                </a:extLst>
              </p:cNvPr>
              <p:cNvSpPr/>
              <p:nvPr/>
            </p:nvSpPr>
            <p:spPr>
              <a:xfrm>
                <a:off x="4071400" y="3206900"/>
                <a:ext cx="27550" cy="72575"/>
              </a:xfrm>
              <a:custGeom>
                <a:avLst/>
                <a:gdLst/>
                <a:ahLst/>
                <a:cxnLst/>
                <a:rect l="l" t="t" r="r" b="b"/>
                <a:pathLst>
                  <a:path w="1102" h="2903" fill="none" extrusionOk="0">
                    <a:moveTo>
                      <a:pt x="1102" y="2903"/>
                    </a:moveTo>
                    <a:lnTo>
                      <a:pt x="1" y="1"/>
                    </a:lnTo>
                  </a:path>
                </a:pathLst>
              </a:custGeom>
              <a:noFill/>
              <a:ln w="10850" cap="flat" cmpd="sng">
                <a:solidFill>
                  <a:schemeClr val="lt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2225;p54">
                <a:extLst>
                  <a:ext uri="{FF2B5EF4-FFF2-40B4-BE49-F238E27FC236}">
                    <a16:creationId xmlns:a16="http://schemas.microsoft.com/office/drawing/2014/main" id="{46C6DA31-7B3E-38F6-F4E7-8AEF70C35B56}"/>
                  </a:ext>
                </a:extLst>
              </p:cNvPr>
              <p:cNvSpPr/>
              <p:nvPr/>
            </p:nvSpPr>
            <p:spPr>
              <a:xfrm>
                <a:off x="3762850" y="3095150"/>
                <a:ext cx="565425" cy="490050"/>
              </a:xfrm>
              <a:custGeom>
                <a:avLst/>
                <a:gdLst/>
                <a:ahLst/>
                <a:cxnLst/>
                <a:rect l="l" t="t" r="r" b="b"/>
                <a:pathLst>
                  <a:path w="22617" h="19602" extrusionOk="0">
                    <a:moveTo>
                      <a:pt x="7673" y="1"/>
                    </a:moveTo>
                    <a:cubicBezTo>
                      <a:pt x="6972" y="34"/>
                      <a:pt x="6272" y="168"/>
                      <a:pt x="5605" y="434"/>
                    </a:cubicBezTo>
                    <a:cubicBezTo>
                      <a:pt x="4804" y="735"/>
                      <a:pt x="4070" y="1168"/>
                      <a:pt x="3437" y="1735"/>
                    </a:cubicBezTo>
                    <a:cubicBezTo>
                      <a:pt x="3103" y="2036"/>
                      <a:pt x="2769" y="2336"/>
                      <a:pt x="2503" y="2703"/>
                    </a:cubicBezTo>
                    <a:cubicBezTo>
                      <a:pt x="2236" y="2970"/>
                      <a:pt x="2036" y="3270"/>
                      <a:pt x="1835" y="3570"/>
                    </a:cubicBezTo>
                    <a:cubicBezTo>
                      <a:pt x="1569" y="3970"/>
                      <a:pt x="1335" y="4371"/>
                      <a:pt x="1135" y="4771"/>
                    </a:cubicBezTo>
                    <a:cubicBezTo>
                      <a:pt x="968" y="5071"/>
                      <a:pt x="835" y="5371"/>
                      <a:pt x="701" y="5705"/>
                    </a:cubicBezTo>
                    <a:cubicBezTo>
                      <a:pt x="401" y="6472"/>
                      <a:pt x="201" y="7273"/>
                      <a:pt x="101" y="8073"/>
                    </a:cubicBezTo>
                    <a:cubicBezTo>
                      <a:pt x="1" y="8907"/>
                      <a:pt x="1" y="9774"/>
                      <a:pt x="101" y="10642"/>
                    </a:cubicBezTo>
                    <a:cubicBezTo>
                      <a:pt x="134" y="10975"/>
                      <a:pt x="201" y="11276"/>
                      <a:pt x="268" y="11609"/>
                    </a:cubicBezTo>
                    <a:cubicBezTo>
                      <a:pt x="401" y="12176"/>
                      <a:pt x="568" y="12710"/>
                      <a:pt x="801" y="13244"/>
                    </a:cubicBezTo>
                    <a:cubicBezTo>
                      <a:pt x="1035" y="13777"/>
                      <a:pt x="1335" y="14244"/>
                      <a:pt x="1635" y="14745"/>
                    </a:cubicBezTo>
                    <a:cubicBezTo>
                      <a:pt x="2369" y="15779"/>
                      <a:pt x="3270" y="16713"/>
                      <a:pt x="4337" y="17447"/>
                    </a:cubicBezTo>
                    <a:cubicBezTo>
                      <a:pt x="4738" y="17747"/>
                      <a:pt x="5205" y="18014"/>
                      <a:pt x="5672" y="18247"/>
                    </a:cubicBezTo>
                    <a:cubicBezTo>
                      <a:pt x="6639" y="18748"/>
                      <a:pt x="7640" y="19114"/>
                      <a:pt x="8707" y="19315"/>
                    </a:cubicBezTo>
                    <a:lnTo>
                      <a:pt x="9307" y="19448"/>
                    </a:lnTo>
                    <a:cubicBezTo>
                      <a:pt x="9950" y="19550"/>
                      <a:pt x="10598" y="19601"/>
                      <a:pt x="11247" y="19601"/>
                    </a:cubicBezTo>
                    <a:cubicBezTo>
                      <a:pt x="12082" y="19601"/>
                      <a:pt x="12918" y="19517"/>
                      <a:pt x="13744" y="19348"/>
                    </a:cubicBezTo>
                    <a:cubicBezTo>
                      <a:pt x="14111" y="19248"/>
                      <a:pt x="14444" y="19181"/>
                      <a:pt x="14811" y="19081"/>
                    </a:cubicBezTo>
                    <a:cubicBezTo>
                      <a:pt x="16646" y="18514"/>
                      <a:pt x="18314" y="17513"/>
                      <a:pt x="19715" y="16212"/>
                    </a:cubicBezTo>
                    <a:lnTo>
                      <a:pt x="19848" y="16112"/>
                    </a:lnTo>
                    <a:lnTo>
                      <a:pt x="20149" y="15812"/>
                    </a:lnTo>
                    <a:lnTo>
                      <a:pt x="20582" y="15378"/>
                    </a:lnTo>
                    <a:cubicBezTo>
                      <a:pt x="21149" y="14845"/>
                      <a:pt x="21583" y="14144"/>
                      <a:pt x="21816" y="13377"/>
                    </a:cubicBezTo>
                    <a:cubicBezTo>
                      <a:pt x="21850" y="13310"/>
                      <a:pt x="21883" y="13210"/>
                      <a:pt x="21883" y="13110"/>
                    </a:cubicBezTo>
                    <a:cubicBezTo>
                      <a:pt x="22617" y="10275"/>
                      <a:pt x="20749" y="7439"/>
                      <a:pt x="17847" y="7006"/>
                    </a:cubicBezTo>
                    <a:cubicBezTo>
                      <a:pt x="17568" y="6959"/>
                      <a:pt x="17290" y="6934"/>
                      <a:pt x="17014" y="6934"/>
                    </a:cubicBezTo>
                    <a:cubicBezTo>
                      <a:pt x="16696" y="6934"/>
                      <a:pt x="16383" y="6968"/>
                      <a:pt x="16079" y="7039"/>
                    </a:cubicBezTo>
                    <a:cubicBezTo>
                      <a:pt x="15012" y="7273"/>
                      <a:pt x="14011" y="7873"/>
                      <a:pt x="13310" y="8707"/>
                    </a:cubicBezTo>
                    <a:cubicBezTo>
                      <a:pt x="13177" y="8874"/>
                      <a:pt x="13043" y="9041"/>
                      <a:pt x="12943" y="9241"/>
                    </a:cubicBezTo>
                    <a:cubicBezTo>
                      <a:pt x="12843" y="9374"/>
                      <a:pt x="12743" y="9541"/>
                      <a:pt x="12677" y="9708"/>
                    </a:cubicBezTo>
                    <a:cubicBezTo>
                      <a:pt x="12443" y="10175"/>
                      <a:pt x="12109" y="10608"/>
                      <a:pt x="11676" y="10909"/>
                    </a:cubicBezTo>
                    <a:cubicBezTo>
                      <a:pt x="11309" y="11142"/>
                      <a:pt x="10875" y="11342"/>
                      <a:pt x="10442" y="11442"/>
                    </a:cubicBezTo>
                    <a:cubicBezTo>
                      <a:pt x="10275" y="11476"/>
                      <a:pt x="10108" y="11509"/>
                      <a:pt x="9908" y="11542"/>
                    </a:cubicBezTo>
                    <a:lnTo>
                      <a:pt x="9674" y="11576"/>
                    </a:lnTo>
                    <a:cubicBezTo>
                      <a:pt x="9577" y="11581"/>
                      <a:pt x="9480" y="11584"/>
                      <a:pt x="9382" y="11584"/>
                    </a:cubicBezTo>
                    <a:cubicBezTo>
                      <a:pt x="8881" y="11584"/>
                      <a:pt x="8387" y="11510"/>
                      <a:pt x="7940" y="11342"/>
                    </a:cubicBezTo>
                    <a:cubicBezTo>
                      <a:pt x="7439" y="11209"/>
                      <a:pt x="7006" y="10942"/>
                      <a:pt x="6639" y="10608"/>
                    </a:cubicBezTo>
                    <a:cubicBezTo>
                      <a:pt x="6539" y="10508"/>
                      <a:pt x="6439" y="10408"/>
                      <a:pt x="6372" y="10308"/>
                    </a:cubicBezTo>
                    <a:cubicBezTo>
                      <a:pt x="6305" y="10241"/>
                      <a:pt x="6239" y="10141"/>
                      <a:pt x="6172" y="10075"/>
                    </a:cubicBezTo>
                    <a:cubicBezTo>
                      <a:pt x="5838" y="9541"/>
                      <a:pt x="5605" y="8974"/>
                      <a:pt x="5571" y="8340"/>
                    </a:cubicBezTo>
                    <a:cubicBezTo>
                      <a:pt x="5471" y="7506"/>
                      <a:pt x="5571" y="6672"/>
                      <a:pt x="5838" y="5905"/>
                    </a:cubicBezTo>
                    <a:lnTo>
                      <a:pt x="5872" y="5838"/>
                    </a:lnTo>
                    <a:cubicBezTo>
                      <a:pt x="5872" y="5805"/>
                      <a:pt x="5872" y="5772"/>
                      <a:pt x="5872" y="5772"/>
                    </a:cubicBezTo>
                    <a:cubicBezTo>
                      <a:pt x="6139" y="5004"/>
                      <a:pt x="6606" y="4337"/>
                      <a:pt x="7239" y="3870"/>
                    </a:cubicBezTo>
                    <a:lnTo>
                      <a:pt x="7339" y="3770"/>
                    </a:lnTo>
                    <a:lnTo>
                      <a:pt x="7439" y="3703"/>
                    </a:lnTo>
                    <a:cubicBezTo>
                      <a:pt x="7673" y="3570"/>
                      <a:pt x="7973" y="3470"/>
                      <a:pt x="8240" y="3403"/>
                    </a:cubicBezTo>
                    <a:cubicBezTo>
                      <a:pt x="8424" y="3370"/>
                      <a:pt x="8607" y="3353"/>
                      <a:pt x="8795" y="3353"/>
                    </a:cubicBezTo>
                    <a:cubicBezTo>
                      <a:pt x="8982" y="3353"/>
                      <a:pt x="9174" y="3370"/>
                      <a:pt x="9374" y="3403"/>
                    </a:cubicBezTo>
                    <a:cubicBezTo>
                      <a:pt x="9408" y="3403"/>
                      <a:pt x="9441" y="3437"/>
                      <a:pt x="9508" y="3437"/>
                    </a:cubicBezTo>
                    <a:lnTo>
                      <a:pt x="9608" y="3437"/>
                    </a:lnTo>
                    <a:cubicBezTo>
                      <a:pt x="9717" y="3458"/>
                      <a:pt x="9823" y="3468"/>
                      <a:pt x="9924" y="3468"/>
                    </a:cubicBezTo>
                    <a:cubicBezTo>
                      <a:pt x="11402" y="3468"/>
                      <a:pt x="12007" y="1321"/>
                      <a:pt x="10508" y="635"/>
                    </a:cubicBezTo>
                    <a:cubicBezTo>
                      <a:pt x="9774" y="268"/>
                      <a:pt x="8974" y="68"/>
                      <a:pt x="814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2226;p54">
                <a:extLst>
                  <a:ext uri="{FF2B5EF4-FFF2-40B4-BE49-F238E27FC236}">
                    <a16:creationId xmlns:a16="http://schemas.microsoft.com/office/drawing/2014/main" id="{4AAC86B7-CA56-D85A-C8BF-76C26D7F496E}"/>
                  </a:ext>
                </a:extLst>
              </p:cNvPr>
              <p:cNvSpPr/>
              <p:nvPr/>
            </p:nvSpPr>
            <p:spPr>
              <a:xfrm>
                <a:off x="3947150" y="3096000"/>
                <a:ext cx="57575" cy="94250"/>
              </a:xfrm>
              <a:custGeom>
                <a:avLst/>
                <a:gdLst/>
                <a:ahLst/>
                <a:cxnLst/>
                <a:rect l="l" t="t" r="r" b="b"/>
                <a:pathLst>
                  <a:path w="2303" h="3770" extrusionOk="0">
                    <a:moveTo>
                      <a:pt x="334" y="0"/>
                    </a:moveTo>
                    <a:lnTo>
                      <a:pt x="1" y="3770"/>
                    </a:lnTo>
                    <a:lnTo>
                      <a:pt x="1" y="3770"/>
                    </a:lnTo>
                    <a:lnTo>
                      <a:pt x="101" y="3669"/>
                    </a:lnTo>
                    <a:cubicBezTo>
                      <a:pt x="334" y="3536"/>
                      <a:pt x="601" y="3436"/>
                      <a:pt x="901" y="3369"/>
                    </a:cubicBezTo>
                    <a:cubicBezTo>
                      <a:pt x="1085" y="3336"/>
                      <a:pt x="1268" y="3319"/>
                      <a:pt x="1452" y="3319"/>
                    </a:cubicBezTo>
                    <a:cubicBezTo>
                      <a:pt x="1635" y="3319"/>
                      <a:pt x="1819" y="3336"/>
                      <a:pt x="2002" y="3369"/>
                    </a:cubicBezTo>
                    <a:lnTo>
                      <a:pt x="2302" y="267"/>
                    </a:lnTo>
                    <a:cubicBezTo>
                      <a:pt x="1802" y="134"/>
                      <a:pt x="1302" y="34"/>
                      <a:pt x="801" y="0"/>
                    </a:cubicBezTo>
                    <a:close/>
                  </a:path>
                </a:pathLst>
              </a:custGeom>
              <a:solidFill>
                <a:srgbClr val="F1EFF2">
                  <a:alpha val="130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2227;p54">
                <a:extLst>
                  <a:ext uri="{FF2B5EF4-FFF2-40B4-BE49-F238E27FC236}">
                    <a16:creationId xmlns:a16="http://schemas.microsoft.com/office/drawing/2014/main" id="{D7F8DABC-9539-AB10-5CF4-58EDCBF28DE8}"/>
                  </a:ext>
                </a:extLst>
              </p:cNvPr>
              <p:cNvSpPr/>
              <p:nvPr/>
            </p:nvSpPr>
            <p:spPr>
              <a:xfrm>
                <a:off x="3770375" y="3162700"/>
                <a:ext cx="410300" cy="416150"/>
              </a:xfrm>
              <a:custGeom>
                <a:avLst/>
                <a:gdLst/>
                <a:ahLst/>
                <a:cxnLst/>
                <a:rect l="l" t="t" r="r" b="b"/>
                <a:pathLst>
                  <a:path w="16412" h="16646" extrusionOk="0">
                    <a:moveTo>
                      <a:pt x="2202" y="1"/>
                    </a:moveTo>
                    <a:cubicBezTo>
                      <a:pt x="1968" y="301"/>
                      <a:pt x="1768" y="568"/>
                      <a:pt x="1534" y="901"/>
                    </a:cubicBezTo>
                    <a:cubicBezTo>
                      <a:pt x="1301" y="1268"/>
                      <a:pt x="1067" y="1669"/>
                      <a:pt x="834" y="2102"/>
                    </a:cubicBezTo>
                    <a:lnTo>
                      <a:pt x="5637" y="3070"/>
                    </a:lnTo>
                    <a:cubicBezTo>
                      <a:pt x="5871" y="2336"/>
                      <a:pt x="6338" y="1669"/>
                      <a:pt x="6972" y="1168"/>
                    </a:cubicBezTo>
                    <a:cubicBezTo>
                      <a:pt x="7038" y="1102"/>
                      <a:pt x="7105" y="1068"/>
                      <a:pt x="7172" y="1035"/>
                    </a:cubicBezTo>
                    <a:lnTo>
                      <a:pt x="2202" y="1"/>
                    </a:lnTo>
                    <a:close/>
                    <a:moveTo>
                      <a:pt x="5571" y="3203"/>
                    </a:moveTo>
                    <a:lnTo>
                      <a:pt x="0" y="8940"/>
                    </a:lnTo>
                    <a:cubicBezTo>
                      <a:pt x="133" y="9508"/>
                      <a:pt x="300" y="10041"/>
                      <a:pt x="534" y="10575"/>
                    </a:cubicBezTo>
                    <a:cubicBezTo>
                      <a:pt x="767" y="11075"/>
                      <a:pt x="1034" y="11576"/>
                      <a:pt x="1368" y="12043"/>
                    </a:cubicBezTo>
                    <a:lnTo>
                      <a:pt x="5904" y="7373"/>
                    </a:lnTo>
                    <a:cubicBezTo>
                      <a:pt x="5537" y="6872"/>
                      <a:pt x="5337" y="6272"/>
                      <a:pt x="5270" y="5671"/>
                    </a:cubicBezTo>
                    <a:lnTo>
                      <a:pt x="5304" y="5671"/>
                    </a:lnTo>
                    <a:cubicBezTo>
                      <a:pt x="5204" y="4838"/>
                      <a:pt x="5304" y="4004"/>
                      <a:pt x="5571" y="3203"/>
                    </a:cubicBezTo>
                    <a:close/>
                    <a:moveTo>
                      <a:pt x="6371" y="7906"/>
                    </a:moveTo>
                    <a:lnTo>
                      <a:pt x="5371" y="15579"/>
                    </a:lnTo>
                    <a:cubicBezTo>
                      <a:pt x="6338" y="16079"/>
                      <a:pt x="7372" y="16412"/>
                      <a:pt x="8406" y="16646"/>
                    </a:cubicBezTo>
                    <a:lnTo>
                      <a:pt x="9407" y="8874"/>
                    </a:lnTo>
                    <a:lnTo>
                      <a:pt x="9407" y="8874"/>
                    </a:lnTo>
                    <a:cubicBezTo>
                      <a:pt x="9307" y="8879"/>
                      <a:pt x="9207" y="8882"/>
                      <a:pt x="9107" y="8882"/>
                    </a:cubicBezTo>
                    <a:cubicBezTo>
                      <a:pt x="8607" y="8882"/>
                      <a:pt x="8111" y="8813"/>
                      <a:pt x="7639" y="8674"/>
                    </a:cubicBezTo>
                    <a:lnTo>
                      <a:pt x="7672" y="8674"/>
                    </a:lnTo>
                    <a:cubicBezTo>
                      <a:pt x="7172" y="8507"/>
                      <a:pt x="6738" y="8240"/>
                      <a:pt x="6371" y="7906"/>
                    </a:cubicBezTo>
                    <a:close/>
                    <a:moveTo>
                      <a:pt x="12676" y="6539"/>
                    </a:moveTo>
                    <a:cubicBezTo>
                      <a:pt x="12576" y="6706"/>
                      <a:pt x="12476" y="6872"/>
                      <a:pt x="12409" y="7039"/>
                    </a:cubicBezTo>
                    <a:cubicBezTo>
                      <a:pt x="12175" y="7506"/>
                      <a:pt x="11808" y="7906"/>
                      <a:pt x="11375" y="8207"/>
                    </a:cubicBezTo>
                    <a:cubicBezTo>
                      <a:pt x="11008" y="8473"/>
                      <a:pt x="10608" y="8640"/>
                      <a:pt x="10174" y="8740"/>
                    </a:cubicBezTo>
                    <a:lnTo>
                      <a:pt x="13443" y="16646"/>
                    </a:lnTo>
                    <a:cubicBezTo>
                      <a:pt x="13810" y="16579"/>
                      <a:pt x="14143" y="16479"/>
                      <a:pt x="14510" y="16379"/>
                    </a:cubicBezTo>
                    <a:cubicBezTo>
                      <a:pt x="15178" y="16179"/>
                      <a:pt x="15811" y="15945"/>
                      <a:pt x="16412" y="15612"/>
                    </a:cubicBezTo>
                    <a:lnTo>
                      <a:pt x="12676" y="6539"/>
                    </a:lnTo>
                    <a:close/>
                  </a:path>
                </a:pathLst>
              </a:custGeom>
              <a:solidFill>
                <a:srgbClr val="F1EFF2">
                  <a:alpha val="130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2228;p54">
                <a:extLst>
                  <a:ext uri="{FF2B5EF4-FFF2-40B4-BE49-F238E27FC236}">
                    <a16:creationId xmlns:a16="http://schemas.microsoft.com/office/drawing/2014/main" id="{61E81655-543D-F637-47A0-5AA5F77A290D}"/>
                  </a:ext>
                </a:extLst>
              </p:cNvPr>
              <p:cNvSpPr/>
              <p:nvPr/>
            </p:nvSpPr>
            <p:spPr>
              <a:xfrm>
                <a:off x="4123950" y="3268350"/>
                <a:ext cx="184325" cy="232125"/>
              </a:xfrm>
              <a:custGeom>
                <a:avLst/>
                <a:gdLst/>
                <a:ahLst/>
                <a:cxnLst/>
                <a:rect l="l" t="t" r="r" b="b"/>
                <a:pathLst>
                  <a:path w="7373" h="9285" extrusionOk="0">
                    <a:moveTo>
                      <a:pt x="2693" y="1"/>
                    </a:moveTo>
                    <a:cubicBezTo>
                      <a:pt x="2344" y="1"/>
                      <a:pt x="2001" y="33"/>
                      <a:pt x="1668" y="111"/>
                    </a:cubicBezTo>
                    <a:cubicBezTo>
                      <a:pt x="1068" y="245"/>
                      <a:pt x="501" y="478"/>
                      <a:pt x="0" y="778"/>
                    </a:cubicBezTo>
                    <a:lnTo>
                      <a:pt x="5271" y="9284"/>
                    </a:lnTo>
                    <a:lnTo>
                      <a:pt x="5404" y="9184"/>
                    </a:lnTo>
                    <a:lnTo>
                      <a:pt x="5705" y="8884"/>
                    </a:lnTo>
                    <a:lnTo>
                      <a:pt x="6138" y="8450"/>
                    </a:lnTo>
                    <a:cubicBezTo>
                      <a:pt x="6705" y="7917"/>
                      <a:pt x="7139" y="7216"/>
                      <a:pt x="7372" y="6449"/>
                    </a:cubicBezTo>
                    <a:lnTo>
                      <a:pt x="3436" y="44"/>
                    </a:lnTo>
                    <a:cubicBezTo>
                      <a:pt x="3188" y="17"/>
                      <a:pt x="2939" y="1"/>
                      <a:pt x="2693" y="1"/>
                    </a:cubicBezTo>
                    <a:close/>
                  </a:path>
                </a:pathLst>
              </a:custGeom>
              <a:solidFill>
                <a:srgbClr val="F1EFF2">
                  <a:alpha val="130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2229;p54">
                <a:extLst>
                  <a:ext uri="{FF2B5EF4-FFF2-40B4-BE49-F238E27FC236}">
                    <a16:creationId xmlns:a16="http://schemas.microsoft.com/office/drawing/2014/main" id="{833A8462-BBEF-A205-4DBD-FED6DE022FE9}"/>
                  </a:ext>
                </a:extLst>
              </p:cNvPr>
              <p:cNvSpPr/>
              <p:nvPr/>
            </p:nvSpPr>
            <p:spPr>
              <a:xfrm>
                <a:off x="3992200" y="2587300"/>
                <a:ext cx="169300" cy="169300"/>
              </a:xfrm>
              <a:custGeom>
                <a:avLst/>
                <a:gdLst/>
                <a:ahLst/>
                <a:cxnLst/>
                <a:rect l="l" t="t" r="r" b="b"/>
                <a:pathLst>
                  <a:path w="6772" h="6772" extrusionOk="0">
                    <a:moveTo>
                      <a:pt x="3236" y="0"/>
                    </a:moveTo>
                    <a:lnTo>
                      <a:pt x="0" y="5271"/>
                    </a:lnTo>
                    <a:lnTo>
                      <a:pt x="2435" y="6772"/>
                    </a:lnTo>
                    <a:lnTo>
                      <a:pt x="6772" y="2168"/>
                    </a:lnTo>
                    <a:lnTo>
                      <a:pt x="3236" y="0"/>
                    </a:lnTo>
                    <a:close/>
                  </a:path>
                </a:pathLst>
              </a:custGeom>
              <a:solidFill>
                <a:srgbClr val="DF724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2230;p54">
                <a:extLst>
                  <a:ext uri="{FF2B5EF4-FFF2-40B4-BE49-F238E27FC236}">
                    <a16:creationId xmlns:a16="http://schemas.microsoft.com/office/drawing/2014/main" id="{7F763234-DD08-6E53-E452-E4C982886388}"/>
                  </a:ext>
                </a:extLst>
              </p:cNvPr>
              <p:cNvSpPr/>
              <p:nvPr/>
            </p:nvSpPr>
            <p:spPr>
              <a:xfrm>
                <a:off x="4056400" y="2603975"/>
                <a:ext cx="44225" cy="63400"/>
              </a:xfrm>
              <a:custGeom>
                <a:avLst/>
                <a:gdLst/>
                <a:ahLst/>
                <a:cxnLst/>
                <a:rect l="l" t="t" r="r" b="b"/>
                <a:pathLst>
                  <a:path w="1769" h="2536" fill="none" extrusionOk="0">
                    <a:moveTo>
                      <a:pt x="1768" y="0"/>
                    </a:moveTo>
                    <a:lnTo>
                      <a:pt x="1" y="2536"/>
                    </a:lnTo>
                  </a:path>
                </a:pathLst>
              </a:custGeom>
              <a:noFill/>
              <a:ln w="10850" cap="flat" cmpd="sng">
                <a:solidFill>
                  <a:srgbClr val="EDEAEE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2231;p54">
                <a:extLst>
                  <a:ext uri="{FF2B5EF4-FFF2-40B4-BE49-F238E27FC236}">
                    <a16:creationId xmlns:a16="http://schemas.microsoft.com/office/drawing/2014/main" id="{ECF34606-C54E-CB85-3D6B-DE5B080F9BE1}"/>
                  </a:ext>
                </a:extLst>
              </p:cNvPr>
              <p:cNvSpPr/>
              <p:nvPr/>
            </p:nvSpPr>
            <p:spPr>
              <a:xfrm>
                <a:off x="4085600" y="2621475"/>
                <a:ext cx="43375" cy="63425"/>
              </a:xfrm>
              <a:custGeom>
                <a:avLst/>
                <a:gdLst/>
                <a:ahLst/>
                <a:cxnLst/>
                <a:rect l="l" t="t" r="r" b="b"/>
                <a:pathLst>
                  <a:path w="1735" h="2537" fill="none" extrusionOk="0">
                    <a:moveTo>
                      <a:pt x="1735" y="1"/>
                    </a:moveTo>
                    <a:lnTo>
                      <a:pt x="0" y="2536"/>
                    </a:lnTo>
                  </a:path>
                </a:pathLst>
              </a:custGeom>
              <a:noFill/>
              <a:ln w="10850" cap="flat" cmpd="sng">
                <a:solidFill>
                  <a:srgbClr val="EDEAEE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2232;p54">
                <a:extLst>
                  <a:ext uri="{FF2B5EF4-FFF2-40B4-BE49-F238E27FC236}">
                    <a16:creationId xmlns:a16="http://schemas.microsoft.com/office/drawing/2014/main" id="{AEB7AAC2-6357-A64A-DC02-34CDA25E8999}"/>
                  </a:ext>
                </a:extLst>
              </p:cNvPr>
              <p:cNvSpPr/>
              <p:nvPr/>
            </p:nvSpPr>
            <p:spPr>
              <a:xfrm>
                <a:off x="3988850" y="2722400"/>
                <a:ext cx="145975" cy="169300"/>
              </a:xfrm>
              <a:custGeom>
                <a:avLst/>
                <a:gdLst/>
                <a:ahLst/>
                <a:cxnLst/>
                <a:rect l="l" t="t" r="r" b="b"/>
                <a:pathLst>
                  <a:path w="5839" h="6772" extrusionOk="0">
                    <a:moveTo>
                      <a:pt x="2736" y="0"/>
                    </a:moveTo>
                    <a:lnTo>
                      <a:pt x="1" y="867"/>
                    </a:lnTo>
                    <a:lnTo>
                      <a:pt x="1869" y="6772"/>
                    </a:lnTo>
                    <a:lnTo>
                      <a:pt x="5838" y="5504"/>
                    </a:lnTo>
                    <a:lnTo>
                      <a:pt x="273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2233;p54">
                <a:extLst>
                  <a:ext uri="{FF2B5EF4-FFF2-40B4-BE49-F238E27FC236}">
                    <a16:creationId xmlns:a16="http://schemas.microsoft.com/office/drawing/2014/main" id="{6908E493-1CD6-7583-128F-F32E0CE77D4B}"/>
                  </a:ext>
                </a:extLst>
              </p:cNvPr>
              <p:cNvSpPr/>
              <p:nvPr/>
            </p:nvSpPr>
            <p:spPr>
              <a:xfrm>
                <a:off x="4038900" y="2809950"/>
                <a:ext cx="27525" cy="71750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2870" fill="none" extrusionOk="0">
                    <a:moveTo>
                      <a:pt x="1101" y="2869"/>
                    </a:moveTo>
                    <a:lnTo>
                      <a:pt x="0" y="1"/>
                    </a:lnTo>
                  </a:path>
                </a:pathLst>
              </a:custGeom>
              <a:noFill/>
              <a:ln w="10850" cap="flat" cmpd="sng">
                <a:solidFill>
                  <a:schemeClr val="lt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2234;p54">
                <a:extLst>
                  <a:ext uri="{FF2B5EF4-FFF2-40B4-BE49-F238E27FC236}">
                    <a16:creationId xmlns:a16="http://schemas.microsoft.com/office/drawing/2014/main" id="{38605FA6-B737-9C45-D9C3-E8A9AD2EAD8E}"/>
                  </a:ext>
                </a:extLst>
              </p:cNvPr>
              <p:cNvSpPr/>
              <p:nvPr/>
            </p:nvSpPr>
            <p:spPr>
              <a:xfrm>
                <a:off x="4071400" y="2799950"/>
                <a:ext cx="27550" cy="71750"/>
              </a:xfrm>
              <a:custGeom>
                <a:avLst/>
                <a:gdLst/>
                <a:ahLst/>
                <a:cxnLst/>
                <a:rect l="l" t="t" r="r" b="b"/>
                <a:pathLst>
                  <a:path w="1102" h="2870" fill="none" extrusionOk="0">
                    <a:moveTo>
                      <a:pt x="1102" y="2869"/>
                    </a:moveTo>
                    <a:lnTo>
                      <a:pt x="1" y="0"/>
                    </a:lnTo>
                  </a:path>
                </a:pathLst>
              </a:custGeom>
              <a:noFill/>
              <a:ln w="10850" cap="flat" cmpd="sng">
                <a:solidFill>
                  <a:schemeClr val="lt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2235;p54">
                <a:extLst>
                  <a:ext uri="{FF2B5EF4-FFF2-40B4-BE49-F238E27FC236}">
                    <a16:creationId xmlns:a16="http://schemas.microsoft.com/office/drawing/2014/main" id="{427B0BCD-2315-A551-0D89-C3BFBDF13DB5}"/>
                  </a:ext>
                </a:extLst>
              </p:cNvPr>
              <p:cNvSpPr/>
              <p:nvPr/>
            </p:nvSpPr>
            <p:spPr>
              <a:xfrm>
                <a:off x="3762850" y="2688400"/>
                <a:ext cx="565425" cy="489825"/>
              </a:xfrm>
              <a:custGeom>
                <a:avLst/>
                <a:gdLst/>
                <a:ahLst/>
                <a:cxnLst/>
                <a:rect l="l" t="t" r="r" b="b"/>
                <a:pathLst>
                  <a:path w="22617" h="19593" extrusionOk="0">
                    <a:moveTo>
                      <a:pt x="7919" y="1"/>
                    </a:moveTo>
                    <a:cubicBezTo>
                      <a:pt x="7840" y="1"/>
                      <a:pt x="7756" y="9"/>
                      <a:pt x="7673" y="26"/>
                    </a:cubicBezTo>
                    <a:cubicBezTo>
                      <a:pt x="6972" y="26"/>
                      <a:pt x="6272" y="159"/>
                      <a:pt x="5605" y="426"/>
                    </a:cubicBezTo>
                    <a:cubicBezTo>
                      <a:pt x="4804" y="760"/>
                      <a:pt x="4070" y="1193"/>
                      <a:pt x="3437" y="1760"/>
                    </a:cubicBezTo>
                    <a:cubicBezTo>
                      <a:pt x="2803" y="2294"/>
                      <a:pt x="2269" y="2895"/>
                      <a:pt x="1835" y="3562"/>
                    </a:cubicBezTo>
                    <a:cubicBezTo>
                      <a:pt x="1569" y="3962"/>
                      <a:pt x="1335" y="4362"/>
                      <a:pt x="1102" y="4796"/>
                    </a:cubicBezTo>
                    <a:cubicBezTo>
                      <a:pt x="968" y="5096"/>
                      <a:pt x="835" y="5396"/>
                      <a:pt x="701" y="5697"/>
                    </a:cubicBezTo>
                    <a:cubicBezTo>
                      <a:pt x="401" y="6464"/>
                      <a:pt x="201" y="7264"/>
                      <a:pt x="101" y="8065"/>
                    </a:cubicBezTo>
                    <a:cubicBezTo>
                      <a:pt x="1" y="8932"/>
                      <a:pt x="1" y="9800"/>
                      <a:pt x="101" y="10633"/>
                    </a:cubicBezTo>
                    <a:cubicBezTo>
                      <a:pt x="134" y="10967"/>
                      <a:pt x="201" y="11301"/>
                      <a:pt x="268" y="11634"/>
                    </a:cubicBezTo>
                    <a:cubicBezTo>
                      <a:pt x="401" y="12168"/>
                      <a:pt x="568" y="12735"/>
                      <a:pt x="801" y="13235"/>
                    </a:cubicBezTo>
                    <a:cubicBezTo>
                      <a:pt x="1035" y="13769"/>
                      <a:pt x="1335" y="14269"/>
                      <a:pt x="1635" y="14736"/>
                    </a:cubicBezTo>
                    <a:cubicBezTo>
                      <a:pt x="2369" y="15804"/>
                      <a:pt x="3270" y="16738"/>
                      <a:pt x="4304" y="17472"/>
                    </a:cubicBezTo>
                    <a:cubicBezTo>
                      <a:pt x="5638" y="18372"/>
                      <a:pt x="7139" y="19006"/>
                      <a:pt x="8707" y="19340"/>
                    </a:cubicBezTo>
                    <a:lnTo>
                      <a:pt x="9307" y="19440"/>
                    </a:lnTo>
                    <a:cubicBezTo>
                      <a:pt x="9950" y="19542"/>
                      <a:pt x="10598" y="19593"/>
                      <a:pt x="11247" y="19593"/>
                    </a:cubicBezTo>
                    <a:cubicBezTo>
                      <a:pt x="12082" y="19593"/>
                      <a:pt x="12918" y="19509"/>
                      <a:pt x="13744" y="19340"/>
                    </a:cubicBezTo>
                    <a:cubicBezTo>
                      <a:pt x="14111" y="19273"/>
                      <a:pt x="14444" y="19173"/>
                      <a:pt x="14811" y="19073"/>
                    </a:cubicBezTo>
                    <a:cubicBezTo>
                      <a:pt x="15479" y="18873"/>
                      <a:pt x="16112" y="18606"/>
                      <a:pt x="16713" y="18306"/>
                    </a:cubicBezTo>
                    <a:cubicBezTo>
                      <a:pt x="17814" y="17772"/>
                      <a:pt x="18814" y="17071"/>
                      <a:pt x="19715" y="16237"/>
                    </a:cubicBezTo>
                    <a:lnTo>
                      <a:pt x="19815" y="16104"/>
                    </a:lnTo>
                    <a:lnTo>
                      <a:pt x="20149" y="15837"/>
                    </a:lnTo>
                    <a:lnTo>
                      <a:pt x="20582" y="15370"/>
                    </a:lnTo>
                    <a:cubicBezTo>
                      <a:pt x="20982" y="14970"/>
                      <a:pt x="21316" y="14503"/>
                      <a:pt x="21550" y="14003"/>
                    </a:cubicBezTo>
                    <a:cubicBezTo>
                      <a:pt x="21650" y="13802"/>
                      <a:pt x="21750" y="13602"/>
                      <a:pt x="21816" y="13369"/>
                    </a:cubicBezTo>
                    <a:cubicBezTo>
                      <a:pt x="21850" y="13269"/>
                      <a:pt x="21883" y="13202"/>
                      <a:pt x="21883" y="13102"/>
                    </a:cubicBezTo>
                    <a:cubicBezTo>
                      <a:pt x="22617" y="10300"/>
                      <a:pt x="20749" y="7465"/>
                      <a:pt x="17847" y="6998"/>
                    </a:cubicBezTo>
                    <a:cubicBezTo>
                      <a:pt x="17610" y="6958"/>
                      <a:pt x="17373" y="6939"/>
                      <a:pt x="17138" y="6939"/>
                    </a:cubicBezTo>
                    <a:cubicBezTo>
                      <a:pt x="16778" y="6939"/>
                      <a:pt x="16422" y="6983"/>
                      <a:pt x="16079" y="7064"/>
                    </a:cubicBezTo>
                    <a:cubicBezTo>
                      <a:pt x="15479" y="7198"/>
                      <a:pt x="14945" y="7398"/>
                      <a:pt x="14444" y="7731"/>
                    </a:cubicBezTo>
                    <a:cubicBezTo>
                      <a:pt x="14011" y="7998"/>
                      <a:pt x="13644" y="8332"/>
                      <a:pt x="13310" y="8732"/>
                    </a:cubicBezTo>
                    <a:cubicBezTo>
                      <a:pt x="13177" y="8899"/>
                      <a:pt x="13043" y="9066"/>
                      <a:pt x="12943" y="9232"/>
                    </a:cubicBezTo>
                    <a:cubicBezTo>
                      <a:pt x="12843" y="9399"/>
                      <a:pt x="12743" y="9566"/>
                      <a:pt x="12677" y="9733"/>
                    </a:cubicBezTo>
                    <a:cubicBezTo>
                      <a:pt x="12443" y="10200"/>
                      <a:pt x="12109" y="10600"/>
                      <a:pt x="11676" y="10900"/>
                    </a:cubicBezTo>
                    <a:cubicBezTo>
                      <a:pt x="11309" y="11167"/>
                      <a:pt x="10875" y="11334"/>
                      <a:pt x="10442" y="11434"/>
                    </a:cubicBezTo>
                    <a:cubicBezTo>
                      <a:pt x="10275" y="11501"/>
                      <a:pt x="10108" y="11534"/>
                      <a:pt x="9908" y="11534"/>
                    </a:cubicBezTo>
                    <a:lnTo>
                      <a:pt x="9674" y="11534"/>
                    </a:lnTo>
                    <a:cubicBezTo>
                      <a:pt x="9524" y="11551"/>
                      <a:pt x="9374" y="11559"/>
                      <a:pt x="9225" y="11559"/>
                    </a:cubicBezTo>
                    <a:cubicBezTo>
                      <a:pt x="8778" y="11559"/>
                      <a:pt x="8340" y="11484"/>
                      <a:pt x="7940" y="11334"/>
                    </a:cubicBezTo>
                    <a:cubicBezTo>
                      <a:pt x="7439" y="11167"/>
                      <a:pt x="7006" y="10934"/>
                      <a:pt x="6639" y="10567"/>
                    </a:cubicBezTo>
                    <a:cubicBezTo>
                      <a:pt x="6539" y="10500"/>
                      <a:pt x="6439" y="10400"/>
                      <a:pt x="6372" y="10300"/>
                    </a:cubicBezTo>
                    <a:cubicBezTo>
                      <a:pt x="6305" y="10233"/>
                      <a:pt x="6239" y="10133"/>
                      <a:pt x="6172" y="10033"/>
                    </a:cubicBezTo>
                    <a:cubicBezTo>
                      <a:pt x="5838" y="9533"/>
                      <a:pt x="5605" y="8966"/>
                      <a:pt x="5538" y="8332"/>
                    </a:cubicBezTo>
                    <a:cubicBezTo>
                      <a:pt x="5471" y="7498"/>
                      <a:pt x="5571" y="6664"/>
                      <a:pt x="5838" y="5863"/>
                    </a:cubicBezTo>
                    <a:lnTo>
                      <a:pt x="5872" y="5797"/>
                    </a:lnTo>
                    <a:cubicBezTo>
                      <a:pt x="5872" y="5797"/>
                      <a:pt x="5872" y="5763"/>
                      <a:pt x="5872" y="5763"/>
                    </a:cubicBezTo>
                    <a:cubicBezTo>
                      <a:pt x="6139" y="4996"/>
                      <a:pt x="6606" y="4329"/>
                      <a:pt x="7239" y="3829"/>
                    </a:cubicBezTo>
                    <a:lnTo>
                      <a:pt x="7339" y="3762"/>
                    </a:lnTo>
                    <a:lnTo>
                      <a:pt x="7439" y="3695"/>
                    </a:lnTo>
                    <a:cubicBezTo>
                      <a:pt x="7706" y="3562"/>
                      <a:pt x="7973" y="3428"/>
                      <a:pt x="8240" y="3395"/>
                    </a:cubicBezTo>
                    <a:cubicBezTo>
                      <a:pt x="8424" y="3362"/>
                      <a:pt x="8607" y="3345"/>
                      <a:pt x="8790" y="3345"/>
                    </a:cubicBezTo>
                    <a:cubicBezTo>
                      <a:pt x="8974" y="3345"/>
                      <a:pt x="9157" y="3362"/>
                      <a:pt x="9341" y="3395"/>
                    </a:cubicBezTo>
                    <a:lnTo>
                      <a:pt x="9474" y="3395"/>
                    </a:lnTo>
                    <a:lnTo>
                      <a:pt x="9574" y="3428"/>
                    </a:lnTo>
                    <a:cubicBezTo>
                      <a:pt x="9695" y="3454"/>
                      <a:pt x="9810" y="3466"/>
                      <a:pt x="9921" y="3466"/>
                    </a:cubicBezTo>
                    <a:cubicBezTo>
                      <a:pt x="11408" y="3466"/>
                      <a:pt x="11998" y="1309"/>
                      <a:pt x="10508" y="626"/>
                    </a:cubicBezTo>
                    <a:cubicBezTo>
                      <a:pt x="10241" y="493"/>
                      <a:pt x="9941" y="393"/>
                      <a:pt x="9641" y="293"/>
                    </a:cubicBezTo>
                    <a:cubicBezTo>
                      <a:pt x="9174" y="126"/>
                      <a:pt x="8674" y="59"/>
                      <a:pt x="8140" y="26"/>
                    </a:cubicBezTo>
                    <a:cubicBezTo>
                      <a:pt x="8073" y="9"/>
                      <a:pt x="7998" y="1"/>
                      <a:pt x="791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2236;p54">
                <a:extLst>
                  <a:ext uri="{FF2B5EF4-FFF2-40B4-BE49-F238E27FC236}">
                    <a16:creationId xmlns:a16="http://schemas.microsoft.com/office/drawing/2014/main" id="{1BB4C097-B68E-7CA2-38FE-9EAF73171CE5}"/>
                  </a:ext>
                </a:extLst>
              </p:cNvPr>
              <p:cNvSpPr/>
              <p:nvPr/>
            </p:nvSpPr>
            <p:spPr>
              <a:xfrm>
                <a:off x="3947150" y="2688400"/>
                <a:ext cx="57575" cy="94050"/>
              </a:xfrm>
              <a:custGeom>
                <a:avLst/>
                <a:gdLst/>
                <a:ahLst/>
                <a:cxnLst/>
                <a:rect l="l" t="t" r="r" b="b"/>
                <a:pathLst>
                  <a:path w="2303" h="3762" extrusionOk="0">
                    <a:moveTo>
                      <a:pt x="580" y="1"/>
                    </a:moveTo>
                    <a:cubicBezTo>
                      <a:pt x="501" y="1"/>
                      <a:pt x="418" y="9"/>
                      <a:pt x="334" y="26"/>
                    </a:cubicBezTo>
                    <a:lnTo>
                      <a:pt x="1" y="3762"/>
                    </a:lnTo>
                    <a:lnTo>
                      <a:pt x="101" y="3695"/>
                    </a:lnTo>
                    <a:cubicBezTo>
                      <a:pt x="334" y="3562"/>
                      <a:pt x="601" y="3428"/>
                      <a:pt x="901" y="3395"/>
                    </a:cubicBezTo>
                    <a:cubicBezTo>
                      <a:pt x="1085" y="3362"/>
                      <a:pt x="1268" y="3345"/>
                      <a:pt x="1452" y="3345"/>
                    </a:cubicBezTo>
                    <a:cubicBezTo>
                      <a:pt x="1635" y="3345"/>
                      <a:pt x="1819" y="3362"/>
                      <a:pt x="2002" y="3395"/>
                    </a:cubicBezTo>
                    <a:lnTo>
                      <a:pt x="2302" y="293"/>
                    </a:lnTo>
                    <a:cubicBezTo>
                      <a:pt x="1802" y="126"/>
                      <a:pt x="1302" y="59"/>
                      <a:pt x="801" y="26"/>
                    </a:cubicBezTo>
                    <a:cubicBezTo>
                      <a:pt x="735" y="9"/>
                      <a:pt x="660" y="1"/>
                      <a:pt x="580" y="1"/>
                    </a:cubicBezTo>
                    <a:close/>
                  </a:path>
                </a:pathLst>
              </a:custGeom>
              <a:solidFill>
                <a:srgbClr val="F1EFF2">
                  <a:alpha val="130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2237;p54">
                <a:extLst>
                  <a:ext uri="{FF2B5EF4-FFF2-40B4-BE49-F238E27FC236}">
                    <a16:creationId xmlns:a16="http://schemas.microsoft.com/office/drawing/2014/main" id="{DD875170-CCE9-C4A9-3196-6FC7335A891C}"/>
                  </a:ext>
                </a:extLst>
              </p:cNvPr>
              <p:cNvSpPr/>
              <p:nvPr/>
            </p:nvSpPr>
            <p:spPr>
              <a:xfrm>
                <a:off x="3770375" y="2755750"/>
                <a:ext cx="410300" cy="416150"/>
              </a:xfrm>
              <a:custGeom>
                <a:avLst/>
                <a:gdLst/>
                <a:ahLst/>
                <a:cxnLst/>
                <a:rect l="l" t="t" r="r" b="b"/>
                <a:pathLst>
                  <a:path w="16412" h="16646" extrusionOk="0">
                    <a:moveTo>
                      <a:pt x="2202" y="0"/>
                    </a:moveTo>
                    <a:cubicBezTo>
                      <a:pt x="1968" y="267"/>
                      <a:pt x="1768" y="567"/>
                      <a:pt x="1534" y="868"/>
                    </a:cubicBezTo>
                    <a:cubicBezTo>
                      <a:pt x="1301" y="1268"/>
                      <a:pt x="1067" y="1668"/>
                      <a:pt x="834" y="2102"/>
                    </a:cubicBezTo>
                    <a:lnTo>
                      <a:pt x="5637" y="3069"/>
                    </a:lnTo>
                    <a:cubicBezTo>
                      <a:pt x="5871" y="2302"/>
                      <a:pt x="6338" y="1635"/>
                      <a:pt x="6972" y="1168"/>
                    </a:cubicBezTo>
                    <a:cubicBezTo>
                      <a:pt x="7038" y="1101"/>
                      <a:pt x="7105" y="1068"/>
                      <a:pt x="7172" y="1001"/>
                    </a:cubicBezTo>
                    <a:lnTo>
                      <a:pt x="2202" y="0"/>
                    </a:lnTo>
                    <a:close/>
                    <a:moveTo>
                      <a:pt x="5571" y="3203"/>
                    </a:moveTo>
                    <a:lnTo>
                      <a:pt x="0" y="8907"/>
                    </a:lnTo>
                    <a:cubicBezTo>
                      <a:pt x="133" y="9474"/>
                      <a:pt x="300" y="10041"/>
                      <a:pt x="534" y="10541"/>
                    </a:cubicBezTo>
                    <a:cubicBezTo>
                      <a:pt x="767" y="11075"/>
                      <a:pt x="1034" y="11575"/>
                      <a:pt x="1368" y="12042"/>
                    </a:cubicBezTo>
                    <a:lnTo>
                      <a:pt x="5904" y="7372"/>
                    </a:lnTo>
                    <a:cubicBezTo>
                      <a:pt x="5571" y="6872"/>
                      <a:pt x="5337" y="6272"/>
                      <a:pt x="5270" y="5671"/>
                    </a:cubicBezTo>
                    <a:lnTo>
                      <a:pt x="5304" y="5671"/>
                    </a:lnTo>
                    <a:cubicBezTo>
                      <a:pt x="5204" y="4837"/>
                      <a:pt x="5304" y="3970"/>
                      <a:pt x="5571" y="3203"/>
                    </a:cubicBezTo>
                    <a:close/>
                    <a:moveTo>
                      <a:pt x="6371" y="7906"/>
                    </a:moveTo>
                    <a:lnTo>
                      <a:pt x="5371" y="15578"/>
                    </a:lnTo>
                    <a:cubicBezTo>
                      <a:pt x="6338" y="16045"/>
                      <a:pt x="7339" y="16412"/>
                      <a:pt x="8406" y="16646"/>
                    </a:cubicBezTo>
                    <a:lnTo>
                      <a:pt x="9407" y="8873"/>
                    </a:lnTo>
                    <a:lnTo>
                      <a:pt x="9407" y="8873"/>
                    </a:lnTo>
                    <a:cubicBezTo>
                      <a:pt x="9309" y="8879"/>
                      <a:pt x="9212" y="8882"/>
                      <a:pt x="9115" y="8882"/>
                    </a:cubicBezTo>
                    <a:cubicBezTo>
                      <a:pt x="8612" y="8882"/>
                      <a:pt x="8114" y="8808"/>
                      <a:pt x="7639" y="8640"/>
                    </a:cubicBezTo>
                    <a:lnTo>
                      <a:pt x="7672" y="8640"/>
                    </a:lnTo>
                    <a:cubicBezTo>
                      <a:pt x="7172" y="8507"/>
                      <a:pt x="6738" y="8240"/>
                      <a:pt x="6371" y="7906"/>
                    </a:cubicBezTo>
                    <a:close/>
                    <a:moveTo>
                      <a:pt x="12676" y="6538"/>
                    </a:moveTo>
                    <a:cubicBezTo>
                      <a:pt x="12576" y="6705"/>
                      <a:pt x="12476" y="6839"/>
                      <a:pt x="12409" y="7005"/>
                    </a:cubicBezTo>
                    <a:cubicBezTo>
                      <a:pt x="12175" y="7506"/>
                      <a:pt x="11808" y="7906"/>
                      <a:pt x="11375" y="8206"/>
                    </a:cubicBezTo>
                    <a:cubicBezTo>
                      <a:pt x="11008" y="8440"/>
                      <a:pt x="10608" y="8640"/>
                      <a:pt x="10174" y="8740"/>
                    </a:cubicBezTo>
                    <a:lnTo>
                      <a:pt x="13443" y="16646"/>
                    </a:lnTo>
                    <a:cubicBezTo>
                      <a:pt x="13810" y="16579"/>
                      <a:pt x="14143" y="16479"/>
                      <a:pt x="14510" y="16379"/>
                    </a:cubicBezTo>
                    <a:cubicBezTo>
                      <a:pt x="15178" y="16179"/>
                      <a:pt x="15811" y="15912"/>
                      <a:pt x="16412" y="15612"/>
                    </a:cubicBezTo>
                    <a:lnTo>
                      <a:pt x="12676" y="6538"/>
                    </a:lnTo>
                    <a:close/>
                  </a:path>
                </a:pathLst>
              </a:custGeom>
              <a:solidFill>
                <a:srgbClr val="F1EFF2">
                  <a:alpha val="130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2238;p54">
                <a:extLst>
                  <a:ext uri="{FF2B5EF4-FFF2-40B4-BE49-F238E27FC236}">
                    <a16:creationId xmlns:a16="http://schemas.microsoft.com/office/drawing/2014/main" id="{4624B392-F7CC-FD8E-F669-E6D724E30BD0}"/>
                  </a:ext>
                </a:extLst>
              </p:cNvPr>
              <p:cNvSpPr/>
              <p:nvPr/>
            </p:nvSpPr>
            <p:spPr>
              <a:xfrm>
                <a:off x="4123950" y="2861875"/>
                <a:ext cx="184325" cy="232475"/>
              </a:xfrm>
              <a:custGeom>
                <a:avLst/>
                <a:gdLst/>
                <a:ahLst/>
                <a:cxnLst/>
                <a:rect l="l" t="t" r="r" b="b"/>
                <a:pathLst>
                  <a:path w="7373" h="9299" extrusionOk="0">
                    <a:moveTo>
                      <a:pt x="2728" y="0"/>
                    </a:moveTo>
                    <a:cubicBezTo>
                      <a:pt x="2367" y="0"/>
                      <a:pt x="2012" y="44"/>
                      <a:pt x="1668" y="125"/>
                    </a:cubicBezTo>
                    <a:cubicBezTo>
                      <a:pt x="1068" y="259"/>
                      <a:pt x="501" y="459"/>
                      <a:pt x="0" y="792"/>
                    </a:cubicBezTo>
                    <a:lnTo>
                      <a:pt x="5271" y="9298"/>
                    </a:lnTo>
                    <a:lnTo>
                      <a:pt x="5371" y="9165"/>
                    </a:lnTo>
                    <a:lnTo>
                      <a:pt x="5705" y="8898"/>
                    </a:lnTo>
                    <a:lnTo>
                      <a:pt x="6138" y="8431"/>
                    </a:lnTo>
                    <a:cubicBezTo>
                      <a:pt x="6538" y="8031"/>
                      <a:pt x="6872" y="7564"/>
                      <a:pt x="7106" y="7064"/>
                    </a:cubicBezTo>
                    <a:cubicBezTo>
                      <a:pt x="7206" y="6863"/>
                      <a:pt x="7306" y="6663"/>
                      <a:pt x="7372" y="6430"/>
                    </a:cubicBezTo>
                    <a:lnTo>
                      <a:pt x="3436" y="59"/>
                    </a:lnTo>
                    <a:cubicBezTo>
                      <a:pt x="3199" y="19"/>
                      <a:pt x="2963" y="0"/>
                      <a:pt x="2728" y="0"/>
                    </a:cubicBezTo>
                    <a:close/>
                  </a:path>
                </a:pathLst>
              </a:custGeom>
              <a:solidFill>
                <a:srgbClr val="F1EFF2">
                  <a:alpha val="130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2239;p54">
                <a:extLst>
                  <a:ext uri="{FF2B5EF4-FFF2-40B4-BE49-F238E27FC236}">
                    <a16:creationId xmlns:a16="http://schemas.microsoft.com/office/drawing/2014/main" id="{D19D77BB-3003-718D-A493-B4694E595776}"/>
                  </a:ext>
                </a:extLst>
              </p:cNvPr>
              <p:cNvSpPr/>
              <p:nvPr/>
            </p:nvSpPr>
            <p:spPr>
              <a:xfrm>
                <a:off x="3992200" y="2180325"/>
                <a:ext cx="169300" cy="168500"/>
              </a:xfrm>
              <a:custGeom>
                <a:avLst/>
                <a:gdLst/>
                <a:ahLst/>
                <a:cxnLst/>
                <a:rect l="l" t="t" r="r" b="b"/>
                <a:pathLst>
                  <a:path w="6772" h="6740" extrusionOk="0">
                    <a:moveTo>
                      <a:pt x="3236" y="1"/>
                    </a:moveTo>
                    <a:lnTo>
                      <a:pt x="0" y="5271"/>
                    </a:lnTo>
                    <a:lnTo>
                      <a:pt x="2435" y="6739"/>
                    </a:lnTo>
                    <a:lnTo>
                      <a:pt x="6772" y="2169"/>
                    </a:lnTo>
                    <a:lnTo>
                      <a:pt x="323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2240;p54">
                <a:extLst>
                  <a:ext uri="{FF2B5EF4-FFF2-40B4-BE49-F238E27FC236}">
                    <a16:creationId xmlns:a16="http://schemas.microsoft.com/office/drawing/2014/main" id="{34B78C90-1A2F-4C3F-FD6E-8F27AA68CE9A}"/>
                  </a:ext>
                </a:extLst>
              </p:cNvPr>
              <p:cNvSpPr/>
              <p:nvPr/>
            </p:nvSpPr>
            <p:spPr>
              <a:xfrm>
                <a:off x="4056400" y="2197025"/>
                <a:ext cx="44225" cy="63400"/>
              </a:xfrm>
              <a:custGeom>
                <a:avLst/>
                <a:gdLst/>
                <a:ahLst/>
                <a:cxnLst/>
                <a:rect l="l" t="t" r="r" b="b"/>
                <a:pathLst>
                  <a:path w="1769" h="2536" fill="none" extrusionOk="0">
                    <a:moveTo>
                      <a:pt x="1768" y="0"/>
                    </a:moveTo>
                    <a:lnTo>
                      <a:pt x="1" y="2535"/>
                    </a:lnTo>
                  </a:path>
                </a:pathLst>
              </a:custGeom>
              <a:noFill/>
              <a:ln w="10850" cap="flat" cmpd="sng">
                <a:solidFill>
                  <a:schemeClr val="lt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2241;p54">
                <a:extLst>
                  <a:ext uri="{FF2B5EF4-FFF2-40B4-BE49-F238E27FC236}">
                    <a16:creationId xmlns:a16="http://schemas.microsoft.com/office/drawing/2014/main" id="{82089113-E54B-D303-9328-8C1211F991B1}"/>
                  </a:ext>
                </a:extLst>
              </p:cNvPr>
              <p:cNvSpPr/>
              <p:nvPr/>
            </p:nvSpPr>
            <p:spPr>
              <a:xfrm>
                <a:off x="4085600" y="2213700"/>
                <a:ext cx="43375" cy="63400"/>
              </a:xfrm>
              <a:custGeom>
                <a:avLst/>
                <a:gdLst/>
                <a:ahLst/>
                <a:cxnLst/>
                <a:rect l="l" t="t" r="r" b="b"/>
                <a:pathLst>
                  <a:path w="1735" h="2536" fill="none" extrusionOk="0">
                    <a:moveTo>
                      <a:pt x="0" y="2535"/>
                    </a:moveTo>
                    <a:lnTo>
                      <a:pt x="1735" y="0"/>
                    </a:lnTo>
                  </a:path>
                </a:pathLst>
              </a:custGeom>
              <a:noFill/>
              <a:ln w="10850" cap="flat" cmpd="sng">
                <a:solidFill>
                  <a:schemeClr val="lt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2242;p54">
                <a:extLst>
                  <a:ext uri="{FF2B5EF4-FFF2-40B4-BE49-F238E27FC236}">
                    <a16:creationId xmlns:a16="http://schemas.microsoft.com/office/drawing/2014/main" id="{180747D7-9108-6E69-3126-AEE45E1F1AE7}"/>
                  </a:ext>
                </a:extLst>
              </p:cNvPr>
              <p:cNvSpPr/>
              <p:nvPr/>
            </p:nvSpPr>
            <p:spPr>
              <a:xfrm>
                <a:off x="3988850" y="2315425"/>
                <a:ext cx="145975" cy="168475"/>
              </a:xfrm>
              <a:custGeom>
                <a:avLst/>
                <a:gdLst/>
                <a:ahLst/>
                <a:cxnLst/>
                <a:rect l="l" t="t" r="r" b="b"/>
                <a:pathLst>
                  <a:path w="5839" h="6739" extrusionOk="0">
                    <a:moveTo>
                      <a:pt x="2736" y="1"/>
                    </a:moveTo>
                    <a:lnTo>
                      <a:pt x="1" y="868"/>
                    </a:lnTo>
                    <a:lnTo>
                      <a:pt x="1869" y="6739"/>
                    </a:lnTo>
                    <a:lnTo>
                      <a:pt x="5838" y="5505"/>
                    </a:lnTo>
                    <a:lnTo>
                      <a:pt x="273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2243;p54">
                <a:extLst>
                  <a:ext uri="{FF2B5EF4-FFF2-40B4-BE49-F238E27FC236}">
                    <a16:creationId xmlns:a16="http://schemas.microsoft.com/office/drawing/2014/main" id="{584A7BC0-D4DE-07C6-2228-A2F40F16324B}"/>
                  </a:ext>
                </a:extLst>
              </p:cNvPr>
              <p:cNvSpPr/>
              <p:nvPr/>
            </p:nvSpPr>
            <p:spPr>
              <a:xfrm>
                <a:off x="4038900" y="2403000"/>
                <a:ext cx="27525" cy="71750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2870" fill="none" extrusionOk="0">
                    <a:moveTo>
                      <a:pt x="1101" y="2869"/>
                    </a:moveTo>
                    <a:lnTo>
                      <a:pt x="0" y="0"/>
                    </a:lnTo>
                  </a:path>
                </a:pathLst>
              </a:custGeom>
              <a:noFill/>
              <a:ln w="10850" cap="flat" cmpd="sng">
                <a:solidFill>
                  <a:schemeClr val="lt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2244;p54">
                <a:extLst>
                  <a:ext uri="{FF2B5EF4-FFF2-40B4-BE49-F238E27FC236}">
                    <a16:creationId xmlns:a16="http://schemas.microsoft.com/office/drawing/2014/main" id="{D2244D65-35F7-9F91-1878-84528271D5B4}"/>
                  </a:ext>
                </a:extLst>
              </p:cNvPr>
              <p:cNvSpPr/>
              <p:nvPr/>
            </p:nvSpPr>
            <p:spPr>
              <a:xfrm>
                <a:off x="4071400" y="2393000"/>
                <a:ext cx="27550" cy="71725"/>
              </a:xfrm>
              <a:custGeom>
                <a:avLst/>
                <a:gdLst/>
                <a:ahLst/>
                <a:cxnLst/>
                <a:rect l="l" t="t" r="r" b="b"/>
                <a:pathLst>
                  <a:path w="1102" h="2869" fill="none" extrusionOk="0">
                    <a:moveTo>
                      <a:pt x="1102" y="2869"/>
                    </a:moveTo>
                    <a:lnTo>
                      <a:pt x="1" y="0"/>
                    </a:lnTo>
                  </a:path>
                </a:pathLst>
              </a:custGeom>
              <a:noFill/>
              <a:ln w="10850" cap="flat" cmpd="sng">
                <a:solidFill>
                  <a:schemeClr val="lt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" name="Google Shape;2245;p54">
                <a:extLst>
                  <a:ext uri="{FF2B5EF4-FFF2-40B4-BE49-F238E27FC236}">
                    <a16:creationId xmlns:a16="http://schemas.microsoft.com/office/drawing/2014/main" id="{95E18807-EC3F-2012-50E8-FC6921B5F8E0}"/>
                  </a:ext>
                </a:extLst>
              </p:cNvPr>
              <p:cNvSpPr/>
              <p:nvPr/>
            </p:nvSpPr>
            <p:spPr>
              <a:xfrm>
                <a:off x="3762850" y="2280625"/>
                <a:ext cx="562925" cy="489825"/>
              </a:xfrm>
              <a:custGeom>
                <a:avLst/>
                <a:gdLst/>
                <a:ahLst/>
                <a:cxnLst/>
                <a:rect l="l" t="t" r="r" b="b"/>
                <a:pathLst>
                  <a:path w="22517" h="19593" extrusionOk="0">
                    <a:moveTo>
                      <a:pt x="7919" y="0"/>
                    </a:moveTo>
                    <a:cubicBezTo>
                      <a:pt x="7840" y="0"/>
                      <a:pt x="7756" y="8"/>
                      <a:pt x="7673" y="25"/>
                    </a:cubicBezTo>
                    <a:cubicBezTo>
                      <a:pt x="6972" y="25"/>
                      <a:pt x="6272" y="159"/>
                      <a:pt x="5605" y="425"/>
                    </a:cubicBezTo>
                    <a:cubicBezTo>
                      <a:pt x="4804" y="726"/>
                      <a:pt x="4070" y="1193"/>
                      <a:pt x="3437" y="1760"/>
                    </a:cubicBezTo>
                    <a:cubicBezTo>
                      <a:pt x="2803" y="2293"/>
                      <a:pt x="2269" y="2894"/>
                      <a:pt x="1835" y="3561"/>
                    </a:cubicBezTo>
                    <a:cubicBezTo>
                      <a:pt x="1569" y="3961"/>
                      <a:pt x="1335" y="4362"/>
                      <a:pt x="1135" y="4795"/>
                    </a:cubicBezTo>
                    <a:cubicBezTo>
                      <a:pt x="968" y="5095"/>
                      <a:pt x="835" y="5396"/>
                      <a:pt x="701" y="5696"/>
                    </a:cubicBezTo>
                    <a:cubicBezTo>
                      <a:pt x="401" y="6463"/>
                      <a:pt x="201" y="7264"/>
                      <a:pt x="101" y="8064"/>
                    </a:cubicBezTo>
                    <a:cubicBezTo>
                      <a:pt x="1" y="8932"/>
                      <a:pt x="1" y="9799"/>
                      <a:pt x="101" y="10633"/>
                    </a:cubicBezTo>
                    <a:cubicBezTo>
                      <a:pt x="134" y="10966"/>
                      <a:pt x="201" y="11300"/>
                      <a:pt x="268" y="11600"/>
                    </a:cubicBezTo>
                    <a:cubicBezTo>
                      <a:pt x="401" y="12167"/>
                      <a:pt x="568" y="12701"/>
                      <a:pt x="801" y="13235"/>
                    </a:cubicBezTo>
                    <a:cubicBezTo>
                      <a:pt x="1035" y="13768"/>
                      <a:pt x="1335" y="14269"/>
                      <a:pt x="1635" y="14736"/>
                    </a:cubicBezTo>
                    <a:cubicBezTo>
                      <a:pt x="2369" y="15803"/>
                      <a:pt x="3270" y="16704"/>
                      <a:pt x="4337" y="17438"/>
                    </a:cubicBezTo>
                    <a:cubicBezTo>
                      <a:pt x="5638" y="18372"/>
                      <a:pt x="7139" y="19005"/>
                      <a:pt x="8707" y="19306"/>
                    </a:cubicBezTo>
                    <a:cubicBezTo>
                      <a:pt x="8907" y="19372"/>
                      <a:pt x="9107" y="19406"/>
                      <a:pt x="9307" y="19439"/>
                    </a:cubicBezTo>
                    <a:cubicBezTo>
                      <a:pt x="9950" y="19541"/>
                      <a:pt x="10598" y="19592"/>
                      <a:pt x="11247" y="19592"/>
                    </a:cubicBezTo>
                    <a:cubicBezTo>
                      <a:pt x="12082" y="19592"/>
                      <a:pt x="12918" y="19508"/>
                      <a:pt x="13744" y="19339"/>
                    </a:cubicBezTo>
                    <a:cubicBezTo>
                      <a:pt x="14111" y="19272"/>
                      <a:pt x="14444" y="19172"/>
                      <a:pt x="14811" y="19072"/>
                    </a:cubicBezTo>
                    <a:cubicBezTo>
                      <a:pt x="15479" y="18872"/>
                      <a:pt x="16112" y="18605"/>
                      <a:pt x="16713" y="18305"/>
                    </a:cubicBezTo>
                    <a:cubicBezTo>
                      <a:pt x="17814" y="17771"/>
                      <a:pt x="18814" y="17071"/>
                      <a:pt x="19715" y="16237"/>
                    </a:cubicBezTo>
                    <a:lnTo>
                      <a:pt x="19848" y="16103"/>
                    </a:lnTo>
                    <a:lnTo>
                      <a:pt x="20149" y="15803"/>
                    </a:lnTo>
                    <a:lnTo>
                      <a:pt x="20582" y="15403"/>
                    </a:lnTo>
                    <a:cubicBezTo>
                      <a:pt x="20982" y="15003"/>
                      <a:pt x="21316" y="14536"/>
                      <a:pt x="21550" y="14035"/>
                    </a:cubicBezTo>
                    <a:cubicBezTo>
                      <a:pt x="21650" y="13835"/>
                      <a:pt x="21750" y="13602"/>
                      <a:pt x="21816" y="13401"/>
                    </a:cubicBezTo>
                    <a:cubicBezTo>
                      <a:pt x="21850" y="13301"/>
                      <a:pt x="21883" y="13201"/>
                      <a:pt x="21883" y="13135"/>
                    </a:cubicBezTo>
                    <a:cubicBezTo>
                      <a:pt x="22517" y="10833"/>
                      <a:pt x="21383" y="8431"/>
                      <a:pt x="19248" y="7397"/>
                    </a:cubicBezTo>
                    <a:cubicBezTo>
                      <a:pt x="18593" y="7081"/>
                      <a:pt x="17861" y="6918"/>
                      <a:pt x="17126" y="6918"/>
                    </a:cubicBezTo>
                    <a:cubicBezTo>
                      <a:pt x="16775" y="6918"/>
                      <a:pt x="16424" y="6955"/>
                      <a:pt x="16079" y="7030"/>
                    </a:cubicBezTo>
                    <a:cubicBezTo>
                      <a:pt x="15512" y="7164"/>
                      <a:pt x="14945" y="7397"/>
                      <a:pt x="14444" y="7697"/>
                    </a:cubicBezTo>
                    <a:cubicBezTo>
                      <a:pt x="14011" y="7964"/>
                      <a:pt x="13644" y="8298"/>
                      <a:pt x="13310" y="8698"/>
                    </a:cubicBezTo>
                    <a:cubicBezTo>
                      <a:pt x="13177" y="8865"/>
                      <a:pt x="13043" y="9032"/>
                      <a:pt x="12943" y="9198"/>
                    </a:cubicBezTo>
                    <a:cubicBezTo>
                      <a:pt x="12843" y="9365"/>
                      <a:pt x="12743" y="9532"/>
                      <a:pt x="12677" y="9699"/>
                    </a:cubicBezTo>
                    <a:cubicBezTo>
                      <a:pt x="12443" y="10166"/>
                      <a:pt x="12109" y="10566"/>
                      <a:pt x="11676" y="10866"/>
                    </a:cubicBezTo>
                    <a:cubicBezTo>
                      <a:pt x="11309" y="11133"/>
                      <a:pt x="10875" y="11300"/>
                      <a:pt x="10442" y="11400"/>
                    </a:cubicBezTo>
                    <a:cubicBezTo>
                      <a:pt x="10275" y="11467"/>
                      <a:pt x="10108" y="11500"/>
                      <a:pt x="9908" y="11500"/>
                    </a:cubicBezTo>
                    <a:cubicBezTo>
                      <a:pt x="9841" y="11533"/>
                      <a:pt x="9741" y="11533"/>
                      <a:pt x="9674" y="11533"/>
                    </a:cubicBezTo>
                    <a:cubicBezTo>
                      <a:pt x="9546" y="11548"/>
                      <a:pt x="9418" y="11554"/>
                      <a:pt x="9290" y="11554"/>
                    </a:cubicBezTo>
                    <a:cubicBezTo>
                      <a:pt x="8820" y="11554"/>
                      <a:pt x="8359" y="11464"/>
                      <a:pt x="7940" y="11333"/>
                    </a:cubicBezTo>
                    <a:cubicBezTo>
                      <a:pt x="7439" y="11166"/>
                      <a:pt x="7006" y="10933"/>
                      <a:pt x="6639" y="10566"/>
                    </a:cubicBezTo>
                    <a:cubicBezTo>
                      <a:pt x="6539" y="10499"/>
                      <a:pt x="6439" y="10399"/>
                      <a:pt x="6372" y="10299"/>
                    </a:cubicBezTo>
                    <a:cubicBezTo>
                      <a:pt x="6305" y="10199"/>
                      <a:pt x="6239" y="10132"/>
                      <a:pt x="6172" y="10032"/>
                    </a:cubicBezTo>
                    <a:cubicBezTo>
                      <a:pt x="5838" y="9532"/>
                      <a:pt x="5605" y="8932"/>
                      <a:pt x="5538" y="8331"/>
                    </a:cubicBezTo>
                    <a:cubicBezTo>
                      <a:pt x="5471" y="7497"/>
                      <a:pt x="5571" y="6663"/>
                      <a:pt x="5838" y="5863"/>
                    </a:cubicBezTo>
                    <a:lnTo>
                      <a:pt x="5872" y="5796"/>
                    </a:lnTo>
                    <a:cubicBezTo>
                      <a:pt x="5872" y="5796"/>
                      <a:pt x="5872" y="5763"/>
                      <a:pt x="5872" y="5729"/>
                    </a:cubicBezTo>
                    <a:cubicBezTo>
                      <a:pt x="6139" y="4995"/>
                      <a:pt x="6606" y="4328"/>
                      <a:pt x="7239" y="3828"/>
                    </a:cubicBezTo>
                    <a:lnTo>
                      <a:pt x="7339" y="3761"/>
                    </a:lnTo>
                    <a:lnTo>
                      <a:pt x="7439" y="3694"/>
                    </a:lnTo>
                    <a:cubicBezTo>
                      <a:pt x="7706" y="3528"/>
                      <a:pt x="7973" y="3428"/>
                      <a:pt x="8240" y="3361"/>
                    </a:cubicBezTo>
                    <a:cubicBezTo>
                      <a:pt x="8424" y="3328"/>
                      <a:pt x="8607" y="3311"/>
                      <a:pt x="8795" y="3311"/>
                    </a:cubicBezTo>
                    <a:cubicBezTo>
                      <a:pt x="8982" y="3311"/>
                      <a:pt x="9174" y="3328"/>
                      <a:pt x="9374" y="3361"/>
                    </a:cubicBezTo>
                    <a:lnTo>
                      <a:pt x="9508" y="3394"/>
                    </a:lnTo>
                    <a:lnTo>
                      <a:pt x="9608" y="3428"/>
                    </a:lnTo>
                    <a:cubicBezTo>
                      <a:pt x="9717" y="3449"/>
                      <a:pt x="9823" y="3459"/>
                      <a:pt x="9924" y="3459"/>
                    </a:cubicBezTo>
                    <a:cubicBezTo>
                      <a:pt x="11398" y="3459"/>
                      <a:pt x="11975" y="1312"/>
                      <a:pt x="10508" y="626"/>
                    </a:cubicBezTo>
                    <a:cubicBezTo>
                      <a:pt x="10241" y="492"/>
                      <a:pt x="9941" y="392"/>
                      <a:pt x="9641" y="292"/>
                    </a:cubicBezTo>
                    <a:cubicBezTo>
                      <a:pt x="9174" y="125"/>
                      <a:pt x="8674" y="25"/>
                      <a:pt x="8140" y="25"/>
                    </a:cubicBezTo>
                    <a:cubicBezTo>
                      <a:pt x="8073" y="8"/>
                      <a:pt x="7998" y="0"/>
                      <a:pt x="791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" name="Google Shape;2246;p54">
                <a:extLst>
                  <a:ext uri="{FF2B5EF4-FFF2-40B4-BE49-F238E27FC236}">
                    <a16:creationId xmlns:a16="http://schemas.microsoft.com/office/drawing/2014/main" id="{5B5C400A-1D8E-74E6-59E3-4F94E9AB570E}"/>
                  </a:ext>
                </a:extLst>
              </p:cNvPr>
              <p:cNvSpPr/>
              <p:nvPr/>
            </p:nvSpPr>
            <p:spPr>
              <a:xfrm>
                <a:off x="3947150" y="2281250"/>
                <a:ext cx="57575" cy="94250"/>
              </a:xfrm>
              <a:custGeom>
                <a:avLst/>
                <a:gdLst/>
                <a:ahLst/>
                <a:cxnLst/>
                <a:rect l="l" t="t" r="r" b="b"/>
                <a:pathLst>
                  <a:path w="2303" h="3770" extrusionOk="0">
                    <a:moveTo>
                      <a:pt x="334" y="0"/>
                    </a:moveTo>
                    <a:lnTo>
                      <a:pt x="1" y="3770"/>
                    </a:lnTo>
                    <a:lnTo>
                      <a:pt x="101" y="3703"/>
                    </a:lnTo>
                    <a:cubicBezTo>
                      <a:pt x="334" y="3536"/>
                      <a:pt x="601" y="3436"/>
                      <a:pt x="901" y="3369"/>
                    </a:cubicBezTo>
                    <a:cubicBezTo>
                      <a:pt x="1085" y="3336"/>
                      <a:pt x="1268" y="3319"/>
                      <a:pt x="1452" y="3319"/>
                    </a:cubicBezTo>
                    <a:cubicBezTo>
                      <a:pt x="1635" y="3319"/>
                      <a:pt x="1819" y="3336"/>
                      <a:pt x="2002" y="3369"/>
                    </a:cubicBezTo>
                    <a:lnTo>
                      <a:pt x="2302" y="300"/>
                    </a:lnTo>
                    <a:cubicBezTo>
                      <a:pt x="1802" y="134"/>
                      <a:pt x="1302" y="34"/>
                      <a:pt x="801" y="0"/>
                    </a:cubicBezTo>
                    <a:close/>
                  </a:path>
                </a:pathLst>
              </a:custGeom>
              <a:solidFill>
                <a:srgbClr val="F1EFF2">
                  <a:alpha val="130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2247;p54">
                <a:extLst>
                  <a:ext uri="{FF2B5EF4-FFF2-40B4-BE49-F238E27FC236}">
                    <a16:creationId xmlns:a16="http://schemas.microsoft.com/office/drawing/2014/main" id="{C4BDF55E-0458-A9FD-4EF8-D7B7864D0CA7}"/>
                  </a:ext>
                </a:extLst>
              </p:cNvPr>
              <p:cNvSpPr/>
              <p:nvPr/>
            </p:nvSpPr>
            <p:spPr>
              <a:xfrm>
                <a:off x="3770375" y="2348800"/>
                <a:ext cx="410300" cy="416150"/>
              </a:xfrm>
              <a:custGeom>
                <a:avLst/>
                <a:gdLst/>
                <a:ahLst/>
                <a:cxnLst/>
                <a:rect l="l" t="t" r="r" b="b"/>
                <a:pathLst>
                  <a:path w="16412" h="16646" extrusionOk="0">
                    <a:moveTo>
                      <a:pt x="2202" y="0"/>
                    </a:moveTo>
                    <a:cubicBezTo>
                      <a:pt x="1968" y="267"/>
                      <a:pt x="1768" y="567"/>
                      <a:pt x="1534" y="867"/>
                    </a:cubicBezTo>
                    <a:cubicBezTo>
                      <a:pt x="1301" y="1268"/>
                      <a:pt x="1067" y="1668"/>
                      <a:pt x="834" y="2102"/>
                    </a:cubicBezTo>
                    <a:lnTo>
                      <a:pt x="5637" y="3069"/>
                    </a:lnTo>
                    <a:cubicBezTo>
                      <a:pt x="5871" y="2302"/>
                      <a:pt x="6338" y="1635"/>
                      <a:pt x="6972" y="1134"/>
                    </a:cubicBezTo>
                    <a:cubicBezTo>
                      <a:pt x="7038" y="1101"/>
                      <a:pt x="7105" y="1034"/>
                      <a:pt x="7172" y="1001"/>
                    </a:cubicBezTo>
                    <a:lnTo>
                      <a:pt x="2202" y="0"/>
                    </a:lnTo>
                    <a:close/>
                    <a:moveTo>
                      <a:pt x="5571" y="3169"/>
                    </a:moveTo>
                    <a:lnTo>
                      <a:pt x="0" y="8906"/>
                    </a:lnTo>
                    <a:cubicBezTo>
                      <a:pt x="133" y="9474"/>
                      <a:pt x="300" y="10007"/>
                      <a:pt x="534" y="10541"/>
                    </a:cubicBezTo>
                    <a:cubicBezTo>
                      <a:pt x="767" y="11041"/>
                      <a:pt x="1034" y="11542"/>
                      <a:pt x="1368" y="12042"/>
                    </a:cubicBezTo>
                    <a:lnTo>
                      <a:pt x="5904" y="7339"/>
                    </a:lnTo>
                    <a:cubicBezTo>
                      <a:pt x="5537" y="6838"/>
                      <a:pt x="5337" y="6238"/>
                      <a:pt x="5270" y="5637"/>
                    </a:cubicBezTo>
                    <a:cubicBezTo>
                      <a:pt x="5170" y="4804"/>
                      <a:pt x="5270" y="3970"/>
                      <a:pt x="5571" y="3169"/>
                    </a:cubicBezTo>
                    <a:close/>
                    <a:moveTo>
                      <a:pt x="6371" y="7906"/>
                    </a:moveTo>
                    <a:lnTo>
                      <a:pt x="5371" y="15578"/>
                    </a:lnTo>
                    <a:cubicBezTo>
                      <a:pt x="6338" y="16045"/>
                      <a:pt x="7339" y="16412"/>
                      <a:pt x="8406" y="16612"/>
                    </a:cubicBezTo>
                    <a:lnTo>
                      <a:pt x="9407" y="8873"/>
                    </a:lnTo>
                    <a:lnTo>
                      <a:pt x="9407" y="8873"/>
                    </a:lnTo>
                    <a:cubicBezTo>
                      <a:pt x="9309" y="8879"/>
                      <a:pt x="9212" y="8881"/>
                      <a:pt x="9115" y="8881"/>
                    </a:cubicBezTo>
                    <a:cubicBezTo>
                      <a:pt x="8612" y="8881"/>
                      <a:pt x="8114" y="8807"/>
                      <a:pt x="7639" y="8640"/>
                    </a:cubicBezTo>
                    <a:lnTo>
                      <a:pt x="7672" y="8640"/>
                    </a:lnTo>
                    <a:cubicBezTo>
                      <a:pt x="7172" y="8473"/>
                      <a:pt x="6738" y="8239"/>
                      <a:pt x="6371" y="7906"/>
                    </a:cubicBezTo>
                    <a:close/>
                    <a:moveTo>
                      <a:pt x="12676" y="6538"/>
                    </a:moveTo>
                    <a:cubicBezTo>
                      <a:pt x="12576" y="6672"/>
                      <a:pt x="12476" y="6838"/>
                      <a:pt x="12409" y="7005"/>
                    </a:cubicBezTo>
                    <a:cubicBezTo>
                      <a:pt x="12175" y="7472"/>
                      <a:pt x="11808" y="7906"/>
                      <a:pt x="11375" y="8173"/>
                    </a:cubicBezTo>
                    <a:cubicBezTo>
                      <a:pt x="11008" y="8439"/>
                      <a:pt x="10608" y="8640"/>
                      <a:pt x="10174" y="8740"/>
                    </a:cubicBezTo>
                    <a:lnTo>
                      <a:pt x="13443" y="16645"/>
                    </a:lnTo>
                    <a:cubicBezTo>
                      <a:pt x="13810" y="16579"/>
                      <a:pt x="14143" y="16479"/>
                      <a:pt x="14510" y="16378"/>
                    </a:cubicBezTo>
                    <a:cubicBezTo>
                      <a:pt x="15178" y="16178"/>
                      <a:pt x="15811" y="15945"/>
                      <a:pt x="16412" y="15645"/>
                    </a:cubicBezTo>
                    <a:lnTo>
                      <a:pt x="12676" y="6538"/>
                    </a:lnTo>
                    <a:close/>
                  </a:path>
                </a:pathLst>
              </a:custGeom>
              <a:solidFill>
                <a:srgbClr val="F1EFF2">
                  <a:alpha val="130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2248;p54">
                <a:extLst>
                  <a:ext uri="{FF2B5EF4-FFF2-40B4-BE49-F238E27FC236}">
                    <a16:creationId xmlns:a16="http://schemas.microsoft.com/office/drawing/2014/main" id="{26232D6D-6C68-356D-D215-EF15CC5056B0}"/>
                  </a:ext>
                </a:extLst>
              </p:cNvPr>
              <p:cNvSpPr/>
              <p:nvPr/>
            </p:nvSpPr>
            <p:spPr>
              <a:xfrm>
                <a:off x="4123950" y="2454075"/>
                <a:ext cx="184325" cy="232475"/>
              </a:xfrm>
              <a:custGeom>
                <a:avLst/>
                <a:gdLst/>
                <a:ahLst/>
                <a:cxnLst/>
                <a:rect l="l" t="t" r="r" b="b"/>
                <a:pathLst>
                  <a:path w="7373" h="9299" extrusionOk="0">
                    <a:moveTo>
                      <a:pt x="2728" y="1"/>
                    </a:moveTo>
                    <a:cubicBezTo>
                      <a:pt x="2367" y="1"/>
                      <a:pt x="2012" y="45"/>
                      <a:pt x="1668" y="126"/>
                    </a:cubicBezTo>
                    <a:cubicBezTo>
                      <a:pt x="1068" y="226"/>
                      <a:pt x="501" y="459"/>
                      <a:pt x="0" y="793"/>
                    </a:cubicBezTo>
                    <a:lnTo>
                      <a:pt x="5271" y="9299"/>
                    </a:lnTo>
                    <a:lnTo>
                      <a:pt x="5404" y="9165"/>
                    </a:lnTo>
                    <a:lnTo>
                      <a:pt x="5705" y="8865"/>
                    </a:lnTo>
                    <a:lnTo>
                      <a:pt x="6138" y="8465"/>
                    </a:lnTo>
                    <a:cubicBezTo>
                      <a:pt x="6538" y="8065"/>
                      <a:pt x="6872" y="7598"/>
                      <a:pt x="7106" y="7097"/>
                    </a:cubicBezTo>
                    <a:cubicBezTo>
                      <a:pt x="7206" y="6897"/>
                      <a:pt x="7306" y="6664"/>
                      <a:pt x="7372" y="6463"/>
                    </a:cubicBezTo>
                    <a:lnTo>
                      <a:pt x="3436" y="59"/>
                    </a:lnTo>
                    <a:cubicBezTo>
                      <a:pt x="3199" y="19"/>
                      <a:pt x="2963" y="1"/>
                      <a:pt x="2728" y="1"/>
                    </a:cubicBezTo>
                    <a:close/>
                  </a:path>
                </a:pathLst>
              </a:custGeom>
              <a:solidFill>
                <a:srgbClr val="F1EFF2">
                  <a:alpha val="130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2249;p54">
                <a:extLst>
                  <a:ext uri="{FF2B5EF4-FFF2-40B4-BE49-F238E27FC236}">
                    <a16:creationId xmlns:a16="http://schemas.microsoft.com/office/drawing/2014/main" id="{1D9F9129-FCEF-8CC6-DE64-593DEFE23D6D}"/>
                  </a:ext>
                </a:extLst>
              </p:cNvPr>
              <p:cNvSpPr/>
              <p:nvPr/>
            </p:nvSpPr>
            <p:spPr>
              <a:xfrm>
                <a:off x="3661950" y="2523075"/>
                <a:ext cx="196000" cy="391150"/>
              </a:xfrm>
              <a:custGeom>
                <a:avLst/>
                <a:gdLst/>
                <a:ahLst/>
                <a:cxnLst/>
                <a:rect l="l" t="t" r="r" b="b"/>
                <a:pathLst>
                  <a:path w="7840" h="15646" extrusionOk="0">
                    <a:moveTo>
                      <a:pt x="1" y="1"/>
                    </a:moveTo>
                    <a:lnTo>
                      <a:pt x="1" y="2836"/>
                    </a:lnTo>
                    <a:cubicBezTo>
                      <a:pt x="2736" y="2836"/>
                      <a:pt x="4971" y="5038"/>
                      <a:pt x="5004" y="7806"/>
                    </a:cubicBezTo>
                    <a:cubicBezTo>
                      <a:pt x="5004" y="10542"/>
                      <a:pt x="2769" y="12777"/>
                      <a:pt x="34" y="12810"/>
                    </a:cubicBezTo>
                    <a:lnTo>
                      <a:pt x="34" y="15645"/>
                    </a:lnTo>
                    <a:cubicBezTo>
                      <a:pt x="4337" y="15612"/>
                      <a:pt x="7840" y="12109"/>
                      <a:pt x="7806" y="7806"/>
                    </a:cubicBezTo>
                    <a:cubicBezTo>
                      <a:pt x="7806" y="3503"/>
                      <a:pt x="4304" y="1"/>
                      <a:pt x="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" name="Google Shape;2250;p54">
                <a:extLst>
                  <a:ext uri="{FF2B5EF4-FFF2-40B4-BE49-F238E27FC236}">
                    <a16:creationId xmlns:a16="http://schemas.microsoft.com/office/drawing/2014/main" id="{3CAB479C-B4FB-6DA0-4A89-AABD954FC71C}"/>
                  </a:ext>
                </a:extLst>
              </p:cNvPr>
              <p:cNvSpPr/>
              <p:nvPr/>
            </p:nvSpPr>
            <p:spPr>
              <a:xfrm>
                <a:off x="3661950" y="2670675"/>
                <a:ext cx="196000" cy="391150"/>
              </a:xfrm>
              <a:custGeom>
                <a:avLst/>
                <a:gdLst/>
                <a:ahLst/>
                <a:cxnLst/>
                <a:rect l="l" t="t" r="r" b="b"/>
                <a:pathLst>
                  <a:path w="7840" h="15646" extrusionOk="0">
                    <a:moveTo>
                      <a:pt x="1" y="1"/>
                    </a:moveTo>
                    <a:lnTo>
                      <a:pt x="1" y="2836"/>
                    </a:lnTo>
                    <a:cubicBezTo>
                      <a:pt x="2736" y="2836"/>
                      <a:pt x="4971" y="5071"/>
                      <a:pt x="5004" y="7807"/>
                    </a:cubicBezTo>
                    <a:cubicBezTo>
                      <a:pt x="5004" y="10542"/>
                      <a:pt x="2769" y="12777"/>
                      <a:pt x="34" y="12810"/>
                    </a:cubicBezTo>
                    <a:lnTo>
                      <a:pt x="34" y="15646"/>
                    </a:lnTo>
                    <a:cubicBezTo>
                      <a:pt x="4337" y="15646"/>
                      <a:pt x="7840" y="12110"/>
                      <a:pt x="7806" y="7807"/>
                    </a:cubicBezTo>
                    <a:cubicBezTo>
                      <a:pt x="7806" y="3503"/>
                      <a:pt x="4304" y="1"/>
                      <a:pt x="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2251;p54">
                <a:extLst>
                  <a:ext uri="{FF2B5EF4-FFF2-40B4-BE49-F238E27FC236}">
                    <a16:creationId xmlns:a16="http://schemas.microsoft.com/office/drawing/2014/main" id="{0006DAB4-82F8-6353-6196-DD9E296115D5}"/>
                  </a:ext>
                </a:extLst>
              </p:cNvPr>
              <p:cNvSpPr/>
              <p:nvPr/>
            </p:nvSpPr>
            <p:spPr>
              <a:xfrm>
                <a:off x="3661950" y="2818300"/>
                <a:ext cx="196000" cy="391125"/>
              </a:xfrm>
              <a:custGeom>
                <a:avLst/>
                <a:gdLst/>
                <a:ahLst/>
                <a:cxnLst/>
                <a:rect l="l" t="t" r="r" b="b"/>
                <a:pathLst>
                  <a:path w="7840" h="15645" extrusionOk="0">
                    <a:moveTo>
                      <a:pt x="1" y="0"/>
                    </a:moveTo>
                    <a:lnTo>
                      <a:pt x="1" y="2836"/>
                    </a:lnTo>
                    <a:cubicBezTo>
                      <a:pt x="2736" y="2836"/>
                      <a:pt x="4971" y="5071"/>
                      <a:pt x="5004" y="7806"/>
                    </a:cubicBezTo>
                    <a:cubicBezTo>
                      <a:pt x="5004" y="10574"/>
                      <a:pt x="2769" y="12809"/>
                      <a:pt x="34" y="12809"/>
                    </a:cubicBezTo>
                    <a:lnTo>
                      <a:pt x="34" y="15645"/>
                    </a:lnTo>
                    <a:cubicBezTo>
                      <a:pt x="4337" y="15611"/>
                      <a:pt x="7840" y="12109"/>
                      <a:pt x="7806" y="7806"/>
                    </a:cubicBezTo>
                    <a:cubicBezTo>
                      <a:pt x="7806" y="3469"/>
                      <a:pt x="4304" y="0"/>
                      <a:pt x="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2252;p54">
                <a:extLst>
                  <a:ext uri="{FF2B5EF4-FFF2-40B4-BE49-F238E27FC236}">
                    <a16:creationId xmlns:a16="http://schemas.microsoft.com/office/drawing/2014/main" id="{3DB35533-A25D-71BD-DB3C-CA42BC0B2468}"/>
                  </a:ext>
                </a:extLst>
              </p:cNvPr>
              <p:cNvSpPr/>
              <p:nvPr/>
            </p:nvSpPr>
            <p:spPr>
              <a:xfrm>
                <a:off x="3661950" y="2966725"/>
                <a:ext cx="191000" cy="390300"/>
              </a:xfrm>
              <a:custGeom>
                <a:avLst/>
                <a:gdLst/>
                <a:ahLst/>
                <a:cxnLst/>
                <a:rect l="l" t="t" r="r" b="b"/>
                <a:pathLst>
                  <a:path w="7640" h="15612" extrusionOk="0">
                    <a:moveTo>
                      <a:pt x="1" y="1"/>
                    </a:moveTo>
                    <a:lnTo>
                      <a:pt x="1" y="2836"/>
                    </a:lnTo>
                    <a:cubicBezTo>
                      <a:pt x="21" y="2836"/>
                      <a:pt x="41" y="2836"/>
                      <a:pt x="61" y="2836"/>
                    </a:cubicBezTo>
                    <a:cubicBezTo>
                      <a:pt x="2769" y="2836"/>
                      <a:pt x="4971" y="5058"/>
                      <a:pt x="5004" y="7773"/>
                    </a:cubicBezTo>
                    <a:cubicBezTo>
                      <a:pt x="5004" y="10542"/>
                      <a:pt x="2769" y="12777"/>
                      <a:pt x="34" y="12777"/>
                    </a:cubicBezTo>
                    <a:lnTo>
                      <a:pt x="34" y="15612"/>
                    </a:lnTo>
                    <a:cubicBezTo>
                      <a:pt x="4270" y="15512"/>
                      <a:pt x="7639" y="12043"/>
                      <a:pt x="7639" y="7773"/>
                    </a:cubicBezTo>
                    <a:cubicBezTo>
                      <a:pt x="7639" y="3537"/>
                      <a:pt x="4237" y="68"/>
                      <a:pt x="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2253;p54">
                <a:extLst>
                  <a:ext uri="{FF2B5EF4-FFF2-40B4-BE49-F238E27FC236}">
                    <a16:creationId xmlns:a16="http://schemas.microsoft.com/office/drawing/2014/main" id="{042C26AB-9FDA-19AE-A5B4-C3E850E47A1E}"/>
                  </a:ext>
                </a:extLst>
              </p:cNvPr>
              <p:cNvSpPr/>
              <p:nvPr/>
            </p:nvSpPr>
            <p:spPr>
              <a:xfrm>
                <a:off x="3867100" y="34887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close/>
                  </a:path>
                </a:pathLst>
              </a:custGeom>
              <a:solidFill>
                <a:srgbClr val="2542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" name="Google Shape;2254;p54">
                <a:extLst>
                  <a:ext uri="{FF2B5EF4-FFF2-40B4-BE49-F238E27FC236}">
                    <a16:creationId xmlns:a16="http://schemas.microsoft.com/office/drawing/2014/main" id="{9603939A-9724-8469-C22A-0F8A4F427A03}"/>
                  </a:ext>
                </a:extLst>
              </p:cNvPr>
              <p:cNvSpPr/>
              <p:nvPr/>
            </p:nvSpPr>
            <p:spPr>
              <a:xfrm>
                <a:off x="3826225" y="3470425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68" y="67"/>
                    </a:move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97C8A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" name="Google Shape;2255;p54">
                <a:extLst>
                  <a:ext uri="{FF2B5EF4-FFF2-40B4-BE49-F238E27FC236}">
                    <a16:creationId xmlns:a16="http://schemas.microsoft.com/office/drawing/2014/main" id="{EDB467BF-17C2-14B2-BC3D-B379A14DB0FA}"/>
                  </a:ext>
                </a:extLst>
              </p:cNvPr>
              <p:cNvSpPr/>
              <p:nvPr/>
            </p:nvSpPr>
            <p:spPr>
              <a:xfrm>
                <a:off x="3867100" y="34887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close/>
                  </a:path>
                </a:pathLst>
              </a:custGeom>
              <a:solidFill>
                <a:srgbClr val="97C8A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256;p54">
                <a:extLst>
                  <a:ext uri="{FF2B5EF4-FFF2-40B4-BE49-F238E27FC236}">
                    <a16:creationId xmlns:a16="http://schemas.microsoft.com/office/drawing/2014/main" id="{E63E4B6C-B572-5DAB-135D-DCB79A59934F}"/>
                  </a:ext>
                </a:extLst>
              </p:cNvPr>
              <p:cNvSpPr/>
              <p:nvPr/>
            </p:nvSpPr>
            <p:spPr>
              <a:xfrm>
                <a:off x="3619425" y="2264575"/>
                <a:ext cx="211850" cy="159300"/>
              </a:xfrm>
              <a:custGeom>
                <a:avLst/>
                <a:gdLst/>
                <a:ahLst/>
                <a:cxnLst/>
                <a:rect l="l" t="t" r="r" b="b"/>
                <a:pathLst>
                  <a:path w="8474" h="6372" extrusionOk="0">
                    <a:moveTo>
                      <a:pt x="2002" y="0"/>
                    </a:moveTo>
                    <a:lnTo>
                      <a:pt x="1835" y="33"/>
                    </a:lnTo>
                    <a:cubicBezTo>
                      <a:pt x="1468" y="100"/>
                      <a:pt x="1168" y="234"/>
                      <a:pt x="868" y="467"/>
                    </a:cubicBezTo>
                    <a:cubicBezTo>
                      <a:pt x="401" y="834"/>
                      <a:pt x="100" y="1368"/>
                      <a:pt x="0" y="1968"/>
                    </a:cubicBezTo>
                    <a:cubicBezTo>
                      <a:pt x="0" y="2035"/>
                      <a:pt x="0" y="2135"/>
                      <a:pt x="0" y="2235"/>
                    </a:cubicBezTo>
                    <a:cubicBezTo>
                      <a:pt x="0" y="2402"/>
                      <a:pt x="34" y="2535"/>
                      <a:pt x="67" y="2702"/>
                    </a:cubicBezTo>
                    <a:cubicBezTo>
                      <a:pt x="67" y="2802"/>
                      <a:pt x="100" y="2869"/>
                      <a:pt x="134" y="2969"/>
                    </a:cubicBezTo>
                    <a:cubicBezTo>
                      <a:pt x="167" y="3069"/>
                      <a:pt x="201" y="3169"/>
                      <a:pt x="267" y="3269"/>
                    </a:cubicBezTo>
                    <a:cubicBezTo>
                      <a:pt x="267" y="3302"/>
                      <a:pt x="301" y="3336"/>
                      <a:pt x="334" y="3402"/>
                    </a:cubicBezTo>
                    <a:cubicBezTo>
                      <a:pt x="434" y="3569"/>
                      <a:pt x="534" y="3769"/>
                      <a:pt x="668" y="3936"/>
                    </a:cubicBezTo>
                    <a:cubicBezTo>
                      <a:pt x="1401" y="4904"/>
                      <a:pt x="2435" y="5637"/>
                      <a:pt x="3603" y="6004"/>
                    </a:cubicBezTo>
                    <a:lnTo>
                      <a:pt x="3636" y="6004"/>
                    </a:lnTo>
                    <a:cubicBezTo>
                      <a:pt x="3870" y="6071"/>
                      <a:pt x="4103" y="6138"/>
                      <a:pt x="4337" y="6171"/>
                    </a:cubicBezTo>
                    <a:lnTo>
                      <a:pt x="5071" y="6371"/>
                    </a:lnTo>
                    <a:lnTo>
                      <a:pt x="5071" y="6271"/>
                    </a:lnTo>
                    <a:lnTo>
                      <a:pt x="6205" y="6271"/>
                    </a:lnTo>
                    <a:cubicBezTo>
                      <a:pt x="6256" y="6275"/>
                      <a:pt x="6307" y="6278"/>
                      <a:pt x="6357" y="6278"/>
                    </a:cubicBezTo>
                    <a:cubicBezTo>
                      <a:pt x="6706" y="6278"/>
                      <a:pt x="7048" y="6179"/>
                      <a:pt x="7339" y="6004"/>
                    </a:cubicBezTo>
                    <a:cubicBezTo>
                      <a:pt x="7439" y="5938"/>
                      <a:pt x="7506" y="5904"/>
                      <a:pt x="7606" y="5838"/>
                    </a:cubicBezTo>
                    <a:lnTo>
                      <a:pt x="7673" y="5771"/>
                    </a:lnTo>
                    <a:lnTo>
                      <a:pt x="7806" y="5671"/>
                    </a:lnTo>
                    <a:cubicBezTo>
                      <a:pt x="7906" y="5571"/>
                      <a:pt x="8006" y="5437"/>
                      <a:pt x="8106" y="5304"/>
                    </a:cubicBezTo>
                    <a:lnTo>
                      <a:pt x="8106" y="5304"/>
                    </a:lnTo>
                    <a:cubicBezTo>
                      <a:pt x="7939" y="5404"/>
                      <a:pt x="7739" y="5437"/>
                      <a:pt x="7539" y="5437"/>
                    </a:cubicBezTo>
                    <a:lnTo>
                      <a:pt x="6839" y="5437"/>
                    </a:lnTo>
                    <a:cubicBezTo>
                      <a:pt x="5404" y="5437"/>
                      <a:pt x="4070" y="4670"/>
                      <a:pt x="3369" y="3436"/>
                    </a:cubicBezTo>
                    <a:cubicBezTo>
                      <a:pt x="3303" y="3336"/>
                      <a:pt x="3269" y="3202"/>
                      <a:pt x="3236" y="3069"/>
                    </a:cubicBezTo>
                    <a:cubicBezTo>
                      <a:pt x="3169" y="2769"/>
                      <a:pt x="3236" y="2468"/>
                      <a:pt x="3403" y="2202"/>
                    </a:cubicBezTo>
                    <a:cubicBezTo>
                      <a:pt x="3436" y="2135"/>
                      <a:pt x="3470" y="2102"/>
                      <a:pt x="3536" y="2035"/>
                    </a:cubicBezTo>
                    <a:cubicBezTo>
                      <a:pt x="3703" y="1835"/>
                      <a:pt x="3937" y="1735"/>
                      <a:pt x="4203" y="1701"/>
                    </a:cubicBezTo>
                    <a:lnTo>
                      <a:pt x="5104" y="1701"/>
                    </a:lnTo>
                    <a:cubicBezTo>
                      <a:pt x="5271" y="1701"/>
                      <a:pt x="5438" y="1701"/>
                      <a:pt x="5604" y="1735"/>
                    </a:cubicBezTo>
                    <a:cubicBezTo>
                      <a:pt x="6772" y="1901"/>
                      <a:pt x="7839" y="2569"/>
                      <a:pt x="8473" y="3569"/>
                    </a:cubicBezTo>
                    <a:cubicBezTo>
                      <a:pt x="8473" y="3569"/>
                      <a:pt x="8473" y="3536"/>
                      <a:pt x="8473" y="3503"/>
                    </a:cubicBezTo>
                    <a:cubicBezTo>
                      <a:pt x="8473" y="3469"/>
                      <a:pt x="8473" y="3469"/>
                      <a:pt x="8473" y="3436"/>
                    </a:cubicBezTo>
                    <a:cubicBezTo>
                      <a:pt x="8440" y="3236"/>
                      <a:pt x="8340" y="3069"/>
                      <a:pt x="8240" y="2869"/>
                    </a:cubicBezTo>
                    <a:cubicBezTo>
                      <a:pt x="7639" y="1901"/>
                      <a:pt x="6772" y="1101"/>
                      <a:pt x="5704" y="634"/>
                    </a:cubicBezTo>
                    <a:lnTo>
                      <a:pt x="5704" y="534"/>
                    </a:lnTo>
                    <a:lnTo>
                      <a:pt x="5438" y="500"/>
                    </a:lnTo>
                    <a:lnTo>
                      <a:pt x="5171" y="400"/>
                    </a:lnTo>
                    <a:cubicBezTo>
                      <a:pt x="4537" y="133"/>
                      <a:pt x="3836" y="0"/>
                      <a:pt x="3169" y="0"/>
                    </a:cubicBezTo>
                    <a:close/>
                  </a:path>
                </a:pathLst>
              </a:custGeom>
              <a:solidFill>
                <a:srgbClr val="7D924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257;p54">
                <a:extLst>
                  <a:ext uri="{FF2B5EF4-FFF2-40B4-BE49-F238E27FC236}">
                    <a16:creationId xmlns:a16="http://schemas.microsoft.com/office/drawing/2014/main" id="{A57EB4E8-BABF-F9E7-2D70-DFF20345997C}"/>
                  </a:ext>
                </a:extLst>
              </p:cNvPr>
              <p:cNvSpPr/>
              <p:nvPr/>
            </p:nvSpPr>
            <p:spPr>
              <a:xfrm>
                <a:off x="3832075" y="235462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close/>
                  </a:path>
                </a:pathLst>
              </a:custGeom>
              <a:solidFill>
                <a:srgbClr val="2542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2258;p54">
                <a:extLst>
                  <a:ext uri="{FF2B5EF4-FFF2-40B4-BE49-F238E27FC236}">
                    <a16:creationId xmlns:a16="http://schemas.microsoft.com/office/drawing/2014/main" id="{34D97A3F-0E15-D2CB-294F-00B149AC6941}"/>
                  </a:ext>
                </a:extLst>
              </p:cNvPr>
              <p:cNvSpPr/>
              <p:nvPr/>
            </p:nvSpPr>
            <p:spPr>
              <a:xfrm>
                <a:off x="3620250" y="2264575"/>
                <a:ext cx="211025" cy="159300"/>
              </a:xfrm>
              <a:custGeom>
                <a:avLst/>
                <a:gdLst/>
                <a:ahLst/>
                <a:cxnLst/>
                <a:rect l="l" t="t" r="r" b="b"/>
                <a:pathLst>
                  <a:path w="8441" h="6372" extrusionOk="0">
                    <a:moveTo>
                      <a:pt x="2002" y="0"/>
                    </a:moveTo>
                    <a:lnTo>
                      <a:pt x="1802" y="33"/>
                    </a:lnTo>
                    <a:cubicBezTo>
                      <a:pt x="1468" y="67"/>
                      <a:pt x="1135" y="234"/>
                      <a:pt x="868" y="434"/>
                    </a:cubicBezTo>
                    <a:cubicBezTo>
                      <a:pt x="368" y="801"/>
                      <a:pt x="67" y="1334"/>
                      <a:pt x="1" y="1935"/>
                    </a:cubicBezTo>
                    <a:cubicBezTo>
                      <a:pt x="1" y="2035"/>
                      <a:pt x="1" y="2135"/>
                      <a:pt x="1" y="2235"/>
                    </a:cubicBezTo>
                    <a:cubicBezTo>
                      <a:pt x="1" y="2368"/>
                      <a:pt x="1" y="2535"/>
                      <a:pt x="34" y="2669"/>
                    </a:cubicBezTo>
                    <a:cubicBezTo>
                      <a:pt x="67" y="2769"/>
                      <a:pt x="67" y="2869"/>
                      <a:pt x="101" y="2969"/>
                    </a:cubicBezTo>
                    <a:cubicBezTo>
                      <a:pt x="134" y="3069"/>
                      <a:pt x="168" y="3169"/>
                      <a:pt x="234" y="3236"/>
                    </a:cubicBezTo>
                    <a:cubicBezTo>
                      <a:pt x="268" y="3269"/>
                      <a:pt x="268" y="3336"/>
                      <a:pt x="301" y="3369"/>
                    </a:cubicBezTo>
                    <a:cubicBezTo>
                      <a:pt x="1035" y="4637"/>
                      <a:pt x="2202" y="5571"/>
                      <a:pt x="3570" y="6004"/>
                    </a:cubicBezTo>
                    <a:lnTo>
                      <a:pt x="3603" y="6004"/>
                    </a:lnTo>
                    <a:cubicBezTo>
                      <a:pt x="3837" y="6071"/>
                      <a:pt x="4070" y="6138"/>
                      <a:pt x="4304" y="6204"/>
                    </a:cubicBezTo>
                    <a:lnTo>
                      <a:pt x="5038" y="6371"/>
                    </a:lnTo>
                    <a:lnTo>
                      <a:pt x="5038" y="6271"/>
                    </a:lnTo>
                    <a:lnTo>
                      <a:pt x="6172" y="6271"/>
                    </a:lnTo>
                    <a:cubicBezTo>
                      <a:pt x="6223" y="6275"/>
                      <a:pt x="6274" y="6278"/>
                      <a:pt x="6324" y="6278"/>
                    </a:cubicBezTo>
                    <a:cubicBezTo>
                      <a:pt x="6673" y="6278"/>
                      <a:pt x="7015" y="6179"/>
                      <a:pt x="7306" y="6004"/>
                    </a:cubicBezTo>
                    <a:cubicBezTo>
                      <a:pt x="7406" y="5938"/>
                      <a:pt x="7473" y="5904"/>
                      <a:pt x="7573" y="5838"/>
                    </a:cubicBezTo>
                    <a:lnTo>
                      <a:pt x="7640" y="5771"/>
                    </a:lnTo>
                    <a:lnTo>
                      <a:pt x="7773" y="5671"/>
                    </a:lnTo>
                    <a:cubicBezTo>
                      <a:pt x="7873" y="5571"/>
                      <a:pt x="7973" y="5437"/>
                      <a:pt x="8073" y="5304"/>
                    </a:cubicBezTo>
                    <a:lnTo>
                      <a:pt x="8073" y="5304"/>
                    </a:lnTo>
                    <a:cubicBezTo>
                      <a:pt x="7906" y="5404"/>
                      <a:pt x="7706" y="5437"/>
                      <a:pt x="7506" y="5437"/>
                    </a:cubicBezTo>
                    <a:lnTo>
                      <a:pt x="6806" y="5437"/>
                    </a:lnTo>
                    <a:cubicBezTo>
                      <a:pt x="5371" y="5437"/>
                      <a:pt x="4037" y="4670"/>
                      <a:pt x="3336" y="3436"/>
                    </a:cubicBezTo>
                    <a:cubicBezTo>
                      <a:pt x="3270" y="3336"/>
                      <a:pt x="3236" y="3202"/>
                      <a:pt x="3203" y="3069"/>
                    </a:cubicBezTo>
                    <a:cubicBezTo>
                      <a:pt x="3136" y="2769"/>
                      <a:pt x="3203" y="2468"/>
                      <a:pt x="3370" y="2202"/>
                    </a:cubicBezTo>
                    <a:cubicBezTo>
                      <a:pt x="3403" y="2135"/>
                      <a:pt x="3437" y="2102"/>
                      <a:pt x="3503" y="2035"/>
                    </a:cubicBezTo>
                    <a:cubicBezTo>
                      <a:pt x="3670" y="1835"/>
                      <a:pt x="3904" y="1735"/>
                      <a:pt x="4170" y="1701"/>
                    </a:cubicBezTo>
                    <a:lnTo>
                      <a:pt x="5071" y="1701"/>
                    </a:lnTo>
                    <a:cubicBezTo>
                      <a:pt x="5238" y="1701"/>
                      <a:pt x="5405" y="1701"/>
                      <a:pt x="5571" y="1735"/>
                    </a:cubicBezTo>
                    <a:cubicBezTo>
                      <a:pt x="6739" y="1901"/>
                      <a:pt x="7806" y="2569"/>
                      <a:pt x="8440" y="3569"/>
                    </a:cubicBezTo>
                    <a:cubicBezTo>
                      <a:pt x="8440" y="3569"/>
                      <a:pt x="8440" y="3536"/>
                      <a:pt x="8440" y="3503"/>
                    </a:cubicBezTo>
                    <a:cubicBezTo>
                      <a:pt x="8440" y="3469"/>
                      <a:pt x="8440" y="3469"/>
                      <a:pt x="8440" y="3436"/>
                    </a:cubicBezTo>
                    <a:cubicBezTo>
                      <a:pt x="8407" y="3236"/>
                      <a:pt x="8307" y="3069"/>
                      <a:pt x="8207" y="2869"/>
                    </a:cubicBezTo>
                    <a:cubicBezTo>
                      <a:pt x="7606" y="1901"/>
                      <a:pt x="6739" y="1101"/>
                      <a:pt x="5705" y="600"/>
                    </a:cubicBezTo>
                    <a:lnTo>
                      <a:pt x="5705" y="500"/>
                    </a:lnTo>
                    <a:lnTo>
                      <a:pt x="5405" y="467"/>
                    </a:lnTo>
                    <a:lnTo>
                      <a:pt x="5171" y="367"/>
                    </a:lnTo>
                    <a:cubicBezTo>
                      <a:pt x="4504" y="133"/>
                      <a:pt x="3837" y="0"/>
                      <a:pt x="313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" name="Google Shape;2259;p54">
                <a:extLst>
                  <a:ext uri="{FF2B5EF4-FFF2-40B4-BE49-F238E27FC236}">
                    <a16:creationId xmlns:a16="http://schemas.microsoft.com/office/drawing/2014/main" id="{A0C51660-D919-6E8A-13EF-4CC6D8163B2C}"/>
                  </a:ext>
                </a:extLst>
              </p:cNvPr>
              <p:cNvSpPr/>
              <p:nvPr/>
            </p:nvSpPr>
            <p:spPr>
              <a:xfrm>
                <a:off x="3666125" y="2274575"/>
                <a:ext cx="226650" cy="156800"/>
              </a:xfrm>
              <a:custGeom>
                <a:avLst/>
                <a:gdLst/>
                <a:ahLst/>
                <a:cxnLst/>
                <a:rect l="l" t="t" r="r" b="b"/>
                <a:pathLst>
                  <a:path w="9066" h="6272" extrusionOk="0">
                    <a:moveTo>
                      <a:pt x="3269" y="1301"/>
                    </a:moveTo>
                    <a:cubicBezTo>
                      <a:pt x="3436" y="1301"/>
                      <a:pt x="3603" y="1301"/>
                      <a:pt x="3770" y="1335"/>
                    </a:cubicBezTo>
                    <a:cubicBezTo>
                      <a:pt x="4937" y="1501"/>
                      <a:pt x="6005" y="2169"/>
                      <a:pt x="6638" y="3203"/>
                    </a:cubicBezTo>
                    <a:lnTo>
                      <a:pt x="6638" y="3169"/>
                    </a:lnTo>
                    <a:cubicBezTo>
                      <a:pt x="6672" y="3236"/>
                      <a:pt x="6705" y="3269"/>
                      <a:pt x="6739" y="3303"/>
                    </a:cubicBezTo>
                    <a:cubicBezTo>
                      <a:pt x="7072" y="3870"/>
                      <a:pt x="6839" y="4604"/>
                      <a:pt x="6272" y="4937"/>
                    </a:cubicBezTo>
                    <a:cubicBezTo>
                      <a:pt x="6105" y="5004"/>
                      <a:pt x="5905" y="5071"/>
                      <a:pt x="5704" y="5071"/>
                    </a:cubicBezTo>
                    <a:lnTo>
                      <a:pt x="5004" y="5071"/>
                    </a:lnTo>
                    <a:cubicBezTo>
                      <a:pt x="3570" y="5037"/>
                      <a:pt x="2235" y="4270"/>
                      <a:pt x="1535" y="3036"/>
                    </a:cubicBezTo>
                    <a:cubicBezTo>
                      <a:pt x="1468" y="2936"/>
                      <a:pt x="1435" y="2802"/>
                      <a:pt x="1401" y="2702"/>
                    </a:cubicBezTo>
                    <a:cubicBezTo>
                      <a:pt x="1335" y="2402"/>
                      <a:pt x="1401" y="2068"/>
                      <a:pt x="1568" y="1835"/>
                    </a:cubicBezTo>
                    <a:cubicBezTo>
                      <a:pt x="1602" y="1768"/>
                      <a:pt x="1635" y="1702"/>
                      <a:pt x="1702" y="1668"/>
                    </a:cubicBezTo>
                    <a:cubicBezTo>
                      <a:pt x="1868" y="1468"/>
                      <a:pt x="2102" y="1335"/>
                      <a:pt x="2369" y="1301"/>
                    </a:cubicBezTo>
                    <a:close/>
                    <a:moveTo>
                      <a:pt x="2235" y="0"/>
                    </a:moveTo>
                    <a:cubicBezTo>
                      <a:pt x="2069" y="0"/>
                      <a:pt x="1935" y="34"/>
                      <a:pt x="1802" y="67"/>
                    </a:cubicBezTo>
                    <a:lnTo>
                      <a:pt x="1568" y="67"/>
                    </a:lnTo>
                    <a:lnTo>
                      <a:pt x="1468" y="100"/>
                    </a:lnTo>
                    <a:lnTo>
                      <a:pt x="1435" y="100"/>
                    </a:lnTo>
                    <a:lnTo>
                      <a:pt x="1301" y="167"/>
                    </a:lnTo>
                    <a:cubicBezTo>
                      <a:pt x="1235" y="200"/>
                      <a:pt x="1168" y="234"/>
                      <a:pt x="1101" y="267"/>
                    </a:cubicBezTo>
                    <a:cubicBezTo>
                      <a:pt x="1068" y="301"/>
                      <a:pt x="1034" y="301"/>
                      <a:pt x="1001" y="334"/>
                    </a:cubicBezTo>
                    <a:cubicBezTo>
                      <a:pt x="934" y="367"/>
                      <a:pt x="901" y="401"/>
                      <a:pt x="834" y="434"/>
                    </a:cubicBezTo>
                    <a:lnTo>
                      <a:pt x="768" y="501"/>
                    </a:lnTo>
                    <a:lnTo>
                      <a:pt x="734" y="534"/>
                    </a:lnTo>
                    <a:cubicBezTo>
                      <a:pt x="668" y="567"/>
                      <a:pt x="634" y="634"/>
                      <a:pt x="567" y="701"/>
                    </a:cubicBezTo>
                    <a:cubicBezTo>
                      <a:pt x="467" y="801"/>
                      <a:pt x="334" y="968"/>
                      <a:pt x="267" y="1101"/>
                    </a:cubicBezTo>
                    <a:cubicBezTo>
                      <a:pt x="201" y="1168"/>
                      <a:pt x="167" y="1268"/>
                      <a:pt x="134" y="1335"/>
                    </a:cubicBezTo>
                    <a:cubicBezTo>
                      <a:pt x="134" y="1368"/>
                      <a:pt x="100" y="1435"/>
                      <a:pt x="100" y="1468"/>
                    </a:cubicBezTo>
                    <a:cubicBezTo>
                      <a:pt x="67" y="1501"/>
                      <a:pt x="67" y="1535"/>
                      <a:pt x="67" y="1568"/>
                    </a:cubicBezTo>
                    <a:cubicBezTo>
                      <a:pt x="67" y="1601"/>
                      <a:pt x="67" y="1601"/>
                      <a:pt x="67" y="1635"/>
                    </a:cubicBezTo>
                    <a:cubicBezTo>
                      <a:pt x="67" y="1668"/>
                      <a:pt x="67" y="1702"/>
                      <a:pt x="34" y="1735"/>
                    </a:cubicBezTo>
                    <a:cubicBezTo>
                      <a:pt x="0" y="1735"/>
                      <a:pt x="34" y="1802"/>
                      <a:pt x="34" y="1835"/>
                    </a:cubicBezTo>
                    <a:cubicBezTo>
                      <a:pt x="0" y="1935"/>
                      <a:pt x="0" y="2002"/>
                      <a:pt x="0" y="2102"/>
                    </a:cubicBezTo>
                    <a:lnTo>
                      <a:pt x="0" y="2269"/>
                    </a:lnTo>
                    <a:cubicBezTo>
                      <a:pt x="0" y="2302"/>
                      <a:pt x="0" y="2335"/>
                      <a:pt x="0" y="2335"/>
                    </a:cubicBezTo>
                    <a:lnTo>
                      <a:pt x="0" y="2369"/>
                    </a:lnTo>
                    <a:cubicBezTo>
                      <a:pt x="0" y="2435"/>
                      <a:pt x="0" y="2502"/>
                      <a:pt x="34" y="2569"/>
                    </a:cubicBezTo>
                    <a:cubicBezTo>
                      <a:pt x="34" y="2636"/>
                      <a:pt x="67" y="2669"/>
                      <a:pt x="67" y="2736"/>
                    </a:cubicBezTo>
                    <a:cubicBezTo>
                      <a:pt x="67" y="2769"/>
                      <a:pt x="67" y="2802"/>
                      <a:pt x="67" y="2836"/>
                    </a:cubicBezTo>
                    <a:cubicBezTo>
                      <a:pt x="67" y="2869"/>
                      <a:pt x="67" y="2902"/>
                      <a:pt x="100" y="2902"/>
                    </a:cubicBezTo>
                    <a:cubicBezTo>
                      <a:pt x="134" y="3069"/>
                      <a:pt x="201" y="3203"/>
                      <a:pt x="301" y="3369"/>
                    </a:cubicBezTo>
                    <a:cubicBezTo>
                      <a:pt x="968" y="4537"/>
                      <a:pt x="2035" y="5438"/>
                      <a:pt x="3303" y="5905"/>
                    </a:cubicBezTo>
                    <a:cubicBezTo>
                      <a:pt x="3937" y="6138"/>
                      <a:pt x="4637" y="6271"/>
                      <a:pt x="5304" y="6271"/>
                    </a:cubicBezTo>
                    <a:lnTo>
                      <a:pt x="6171" y="6271"/>
                    </a:lnTo>
                    <a:cubicBezTo>
                      <a:pt x="6187" y="6272"/>
                      <a:pt x="6202" y="6272"/>
                      <a:pt x="6217" y="6272"/>
                    </a:cubicBezTo>
                    <a:cubicBezTo>
                      <a:pt x="7959" y="6272"/>
                      <a:pt x="9066" y="4390"/>
                      <a:pt x="8173" y="2869"/>
                    </a:cubicBezTo>
                    <a:cubicBezTo>
                      <a:pt x="7506" y="1768"/>
                      <a:pt x="6472" y="901"/>
                      <a:pt x="5237" y="467"/>
                    </a:cubicBezTo>
                    <a:lnTo>
                      <a:pt x="5004" y="367"/>
                    </a:lnTo>
                    <a:lnTo>
                      <a:pt x="4904" y="334"/>
                    </a:lnTo>
                    <a:lnTo>
                      <a:pt x="4804" y="267"/>
                    </a:lnTo>
                    <a:lnTo>
                      <a:pt x="4670" y="234"/>
                    </a:lnTo>
                    <a:cubicBezTo>
                      <a:pt x="4637" y="200"/>
                      <a:pt x="4570" y="200"/>
                      <a:pt x="4537" y="200"/>
                    </a:cubicBezTo>
                    <a:cubicBezTo>
                      <a:pt x="4470" y="167"/>
                      <a:pt x="4404" y="167"/>
                      <a:pt x="4303" y="134"/>
                    </a:cubicBezTo>
                    <a:cubicBezTo>
                      <a:pt x="4237" y="134"/>
                      <a:pt x="4170" y="100"/>
                      <a:pt x="4070" y="100"/>
                    </a:cubicBezTo>
                    <a:lnTo>
                      <a:pt x="3970" y="100"/>
                    </a:lnTo>
                    <a:cubicBezTo>
                      <a:pt x="3870" y="100"/>
                      <a:pt x="3770" y="67"/>
                      <a:pt x="3670" y="67"/>
                    </a:cubicBezTo>
                    <a:cubicBezTo>
                      <a:pt x="3470" y="67"/>
                      <a:pt x="3303" y="34"/>
                      <a:pt x="310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" name="Google Shape;2260;p54">
                <a:extLst>
                  <a:ext uri="{FF2B5EF4-FFF2-40B4-BE49-F238E27FC236}">
                    <a16:creationId xmlns:a16="http://schemas.microsoft.com/office/drawing/2014/main" id="{BA492A9A-B070-4E49-CC6D-50B9685C89FD}"/>
                  </a:ext>
                </a:extLst>
              </p:cNvPr>
              <p:cNvSpPr/>
              <p:nvPr/>
            </p:nvSpPr>
            <p:spPr>
              <a:xfrm>
                <a:off x="3822900" y="2396325"/>
                <a:ext cx="85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34" h="68" extrusionOk="0">
                    <a:moveTo>
                      <a:pt x="34" y="0"/>
                    </a:moveTo>
                    <a:lnTo>
                      <a:pt x="1" y="67"/>
                    </a:lnTo>
                    <a:lnTo>
                      <a:pt x="1" y="67"/>
                    </a:lnTo>
                    <a:close/>
                  </a:path>
                </a:pathLst>
              </a:custGeom>
              <a:solidFill>
                <a:srgbClr val="97C8A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261;p54">
                <a:extLst>
                  <a:ext uri="{FF2B5EF4-FFF2-40B4-BE49-F238E27FC236}">
                    <a16:creationId xmlns:a16="http://schemas.microsoft.com/office/drawing/2014/main" id="{738E5A08-07E4-0695-5568-B0D491F22015}"/>
                  </a:ext>
                </a:extLst>
              </p:cNvPr>
              <p:cNvSpPr/>
              <p:nvPr/>
            </p:nvSpPr>
            <p:spPr>
              <a:xfrm>
                <a:off x="3832075" y="235462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close/>
                  </a:path>
                </a:pathLst>
              </a:custGeom>
              <a:solidFill>
                <a:srgbClr val="97C8A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262;p54">
                <a:extLst>
                  <a:ext uri="{FF2B5EF4-FFF2-40B4-BE49-F238E27FC236}">
                    <a16:creationId xmlns:a16="http://schemas.microsoft.com/office/drawing/2014/main" id="{62096E11-D202-E615-3C6D-4950FD3E4EBE}"/>
                  </a:ext>
                </a:extLst>
              </p:cNvPr>
              <p:cNvSpPr/>
              <p:nvPr/>
            </p:nvSpPr>
            <p:spPr>
              <a:xfrm>
                <a:off x="3502675" y="2054425"/>
                <a:ext cx="140950" cy="678825"/>
              </a:xfrm>
              <a:custGeom>
                <a:avLst/>
                <a:gdLst/>
                <a:ahLst/>
                <a:cxnLst/>
                <a:rect l="l" t="t" r="r" b="b"/>
                <a:pathLst>
                  <a:path w="5638" h="27153" extrusionOk="0">
                    <a:moveTo>
                      <a:pt x="4137" y="0"/>
                    </a:moveTo>
                    <a:lnTo>
                      <a:pt x="0" y="26919"/>
                    </a:lnTo>
                    <a:lnTo>
                      <a:pt x="1501" y="27153"/>
                    </a:lnTo>
                    <a:lnTo>
                      <a:pt x="5638" y="234"/>
                    </a:lnTo>
                    <a:lnTo>
                      <a:pt x="4137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263;p54">
                <a:extLst>
                  <a:ext uri="{FF2B5EF4-FFF2-40B4-BE49-F238E27FC236}">
                    <a16:creationId xmlns:a16="http://schemas.microsoft.com/office/drawing/2014/main" id="{8DABF630-94FE-800C-0788-89D856F86459}"/>
                  </a:ext>
                </a:extLst>
              </p:cNvPr>
              <p:cNvSpPr/>
              <p:nvPr/>
            </p:nvSpPr>
            <p:spPr>
              <a:xfrm>
                <a:off x="3528525" y="2058575"/>
                <a:ext cx="140125" cy="678025"/>
              </a:xfrm>
              <a:custGeom>
                <a:avLst/>
                <a:gdLst/>
                <a:ahLst/>
                <a:cxnLst/>
                <a:rect l="l" t="t" r="r" b="b"/>
                <a:pathLst>
                  <a:path w="5605" h="27121" extrusionOk="0">
                    <a:moveTo>
                      <a:pt x="4103" y="1"/>
                    </a:moveTo>
                    <a:lnTo>
                      <a:pt x="0" y="26887"/>
                    </a:lnTo>
                    <a:lnTo>
                      <a:pt x="1502" y="27120"/>
                    </a:lnTo>
                    <a:lnTo>
                      <a:pt x="5604" y="201"/>
                    </a:lnTo>
                    <a:lnTo>
                      <a:pt x="410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2264;p54">
                <a:extLst>
                  <a:ext uri="{FF2B5EF4-FFF2-40B4-BE49-F238E27FC236}">
                    <a16:creationId xmlns:a16="http://schemas.microsoft.com/office/drawing/2014/main" id="{5401C46D-7C4E-22AA-0884-CF3B1C4F22A4}"/>
                  </a:ext>
                </a:extLst>
              </p:cNvPr>
              <p:cNvSpPr/>
              <p:nvPr/>
            </p:nvSpPr>
            <p:spPr>
              <a:xfrm>
                <a:off x="3255000" y="2016050"/>
                <a:ext cx="140950" cy="678850"/>
              </a:xfrm>
              <a:custGeom>
                <a:avLst/>
                <a:gdLst/>
                <a:ahLst/>
                <a:cxnLst/>
                <a:rect l="l" t="t" r="r" b="b"/>
                <a:pathLst>
                  <a:path w="5638" h="27154" extrusionOk="0">
                    <a:moveTo>
                      <a:pt x="4137" y="1"/>
                    </a:moveTo>
                    <a:lnTo>
                      <a:pt x="0" y="26920"/>
                    </a:lnTo>
                    <a:lnTo>
                      <a:pt x="1501" y="27153"/>
                    </a:lnTo>
                    <a:lnTo>
                      <a:pt x="5638" y="234"/>
                    </a:lnTo>
                    <a:lnTo>
                      <a:pt x="4137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" name="Google Shape;2265;p54">
                <a:extLst>
                  <a:ext uri="{FF2B5EF4-FFF2-40B4-BE49-F238E27FC236}">
                    <a16:creationId xmlns:a16="http://schemas.microsoft.com/office/drawing/2014/main" id="{8108EE3A-8FF6-4498-AC15-8EF284833875}"/>
                  </a:ext>
                </a:extLst>
              </p:cNvPr>
              <p:cNvSpPr/>
              <p:nvPr/>
            </p:nvSpPr>
            <p:spPr>
              <a:xfrm>
                <a:off x="3331725" y="2027725"/>
                <a:ext cx="140125" cy="678850"/>
              </a:xfrm>
              <a:custGeom>
                <a:avLst/>
                <a:gdLst/>
                <a:ahLst/>
                <a:cxnLst/>
                <a:rect l="l" t="t" r="r" b="b"/>
                <a:pathLst>
                  <a:path w="5605" h="27154" extrusionOk="0">
                    <a:moveTo>
                      <a:pt x="4103" y="1"/>
                    </a:moveTo>
                    <a:lnTo>
                      <a:pt x="0" y="26920"/>
                    </a:lnTo>
                    <a:lnTo>
                      <a:pt x="1468" y="27153"/>
                    </a:lnTo>
                    <a:lnTo>
                      <a:pt x="5604" y="234"/>
                    </a:lnTo>
                    <a:lnTo>
                      <a:pt x="4103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2266;p54">
                <a:extLst>
                  <a:ext uri="{FF2B5EF4-FFF2-40B4-BE49-F238E27FC236}">
                    <a16:creationId xmlns:a16="http://schemas.microsoft.com/office/drawing/2014/main" id="{5EBD6623-8BC2-E1FF-2B67-1CC594278375}"/>
                  </a:ext>
                </a:extLst>
              </p:cNvPr>
              <p:cNvSpPr/>
              <p:nvPr/>
            </p:nvSpPr>
            <p:spPr>
              <a:xfrm>
                <a:off x="3415100" y="2041075"/>
                <a:ext cx="140975" cy="678850"/>
              </a:xfrm>
              <a:custGeom>
                <a:avLst/>
                <a:gdLst/>
                <a:ahLst/>
                <a:cxnLst/>
                <a:rect l="l" t="t" r="r" b="b"/>
                <a:pathLst>
                  <a:path w="5639" h="27154" extrusionOk="0">
                    <a:moveTo>
                      <a:pt x="4137" y="0"/>
                    </a:moveTo>
                    <a:lnTo>
                      <a:pt x="1" y="26920"/>
                    </a:lnTo>
                    <a:lnTo>
                      <a:pt x="1502" y="27153"/>
                    </a:lnTo>
                    <a:lnTo>
                      <a:pt x="5638" y="234"/>
                    </a:lnTo>
                    <a:lnTo>
                      <a:pt x="4137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2267;p54">
                <a:extLst>
                  <a:ext uri="{FF2B5EF4-FFF2-40B4-BE49-F238E27FC236}">
                    <a16:creationId xmlns:a16="http://schemas.microsoft.com/office/drawing/2014/main" id="{0FEC038C-8AD5-C8A7-36B9-2F967C69F2C4}"/>
                  </a:ext>
                </a:extLst>
              </p:cNvPr>
              <p:cNvSpPr/>
              <p:nvPr/>
            </p:nvSpPr>
            <p:spPr>
              <a:xfrm>
                <a:off x="3286675" y="2020225"/>
                <a:ext cx="139300" cy="679675"/>
              </a:xfrm>
              <a:custGeom>
                <a:avLst/>
                <a:gdLst/>
                <a:ahLst/>
                <a:cxnLst/>
                <a:rect l="l" t="t" r="r" b="b"/>
                <a:pathLst>
                  <a:path w="5572" h="27187" extrusionOk="0">
                    <a:moveTo>
                      <a:pt x="4070" y="0"/>
                    </a:moveTo>
                    <a:lnTo>
                      <a:pt x="1" y="26986"/>
                    </a:lnTo>
                    <a:lnTo>
                      <a:pt x="1502" y="27186"/>
                    </a:lnTo>
                    <a:lnTo>
                      <a:pt x="5572" y="234"/>
                    </a:lnTo>
                    <a:lnTo>
                      <a:pt x="407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268;p54">
                <a:extLst>
                  <a:ext uri="{FF2B5EF4-FFF2-40B4-BE49-F238E27FC236}">
                    <a16:creationId xmlns:a16="http://schemas.microsoft.com/office/drawing/2014/main" id="{FD2892C7-1EA6-4EF4-A88E-C49BEB2534B9}"/>
                  </a:ext>
                </a:extLst>
              </p:cNvPr>
              <p:cNvSpPr/>
              <p:nvPr/>
            </p:nvSpPr>
            <p:spPr>
              <a:xfrm>
                <a:off x="3362575" y="2031900"/>
                <a:ext cx="139300" cy="679675"/>
              </a:xfrm>
              <a:custGeom>
                <a:avLst/>
                <a:gdLst/>
                <a:ahLst/>
                <a:cxnLst/>
                <a:rect l="l" t="t" r="r" b="b"/>
                <a:pathLst>
                  <a:path w="5572" h="27187" extrusionOk="0">
                    <a:moveTo>
                      <a:pt x="4070" y="0"/>
                    </a:moveTo>
                    <a:lnTo>
                      <a:pt x="0" y="26953"/>
                    </a:lnTo>
                    <a:lnTo>
                      <a:pt x="1501" y="27186"/>
                    </a:lnTo>
                    <a:lnTo>
                      <a:pt x="5571" y="234"/>
                    </a:lnTo>
                    <a:lnTo>
                      <a:pt x="407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269;p54">
                <a:extLst>
                  <a:ext uri="{FF2B5EF4-FFF2-40B4-BE49-F238E27FC236}">
                    <a16:creationId xmlns:a16="http://schemas.microsoft.com/office/drawing/2014/main" id="{6AD82A66-3F30-50FB-A55D-616EE687B1EF}"/>
                  </a:ext>
                </a:extLst>
              </p:cNvPr>
              <p:cNvSpPr/>
              <p:nvPr/>
            </p:nvSpPr>
            <p:spPr>
              <a:xfrm>
                <a:off x="3440950" y="2045250"/>
                <a:ext cx="140125" cy="678000"/>
              </a:xfrm>
              <a:custGeom>
                <a:avLst/>
                <a:gdLst/>
                <a:ahLst/>
                <a:cxnLst/>
                <a:rect l="l" t="t" r="r" b="b"/>
                <a:pathLst>
                  <a:path w="5605" h="27120" extrusionOk="0">
                    <a:moveTo>
                      <a:pt x="4104" y="0"/>
                    </a:moveTo>
                    <a:lnTo>
                      <a:pt x="1" y="26886"/>
                    </a:lnTo>
                    <a:lnTo>
                      <a:pt x="1502" y="27119"/>
                    </a:lnTo>
                    <a:lnTo>
                      <a:pt x="5605" y="200"/>
                    </a:lnTo>
                    <a:lnTo>
                      <a:pt x="410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2270;p54">
                <a:extLst>
                  <a:ext uri="{FF2B5EF4-FFF2-40B4-BE49-F238E27FC236}">
                    <a16:creationId xmlns:a16="http://schemas.microsoft.com/office/drawing/2014/main" id="{41DC5558-BA99-BCB5-8F16-392019E610D8}"/>
                  </a:ext>
                </a:extLst>
              </p:cNvPr>
              <p:cNvSpPr/>
              <p:nvPr/>
            </p:nvSpPr>
            <p:spPr>
              <a:xfrm>
                <a:off x="3358400" y="3455650"/>
                <a:ext cx="370300" cy="411750"/>
              </a:xfrm>
              <a:custGeom>
                <a:avLst/>
                <a:gdLst/>
                <a:ahLst/>
                <a:cxnLst/>
                <a:rect l="l" t="t" r="r" b="b"/>
                <a:pathLst>
                  <a:path w="14812" h="16470" extrusionOk="0">
                    <a:moveTo>
                      <a:pt x="6443" y="1"/>
                    </a:moveTo>
                    <a:cubicBezTo>
                      <a:pt x="5255" y="1"/>
                      <a:pt x="3995" y="437"/>
                      <a:pt x="2703" y="1425"/>
                    </a:cubicBezTo>
                    <a:cubicBezTo>
                      <a:pt x="668" y="3027"/>
                      <a:pt x="1" y="4895"/>
                      <a:pt x="301" y="6763"/>
                    </a:cubicBezTo>
                    <a:cubicBezTo>
                      <a:pt x="1035" y="11466"/>
                      <a:pt x="7840" y="16136"/>
                      <a:pt x="14311" y="16470"/>
                    </a:cubicBezTo>
                    <a:cubicBezTo>
                      <a:pt x="14811" y="13834"/>
                      <a:pt x="14711" y="11099"/>
                      <a:pt x="14044" y="8497"/>
                    </a:cubicBezTo>
                    <a:cubicBezTo>
                      <a:pt x="14044" y="8497"/>
                      <a:pt x="14044" y="8464"/>
                      <a:pt x="14044" y="8431"/>
                    </a:cubicBezTo>
                    <a:cubicBezTo>
                      <a:pt x="12823" y="3797"/>
                      <a:pt x="9947" y="1"/>
                      <a:pt x="644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2271;p54">
                <a:extLst>
                  <a:ext uri="{FF2B5EF4-FFF2-40B4-BE49-F238E27FC236}">
                    <a16:creationId xmlns:a16="http://schemas.microsoft.com/office/drawing/2014/main" id="{545F24E4-9E94-C384-C373-DCB274D6918C}"/>
                  </a:ext>
                </a:extLst>
              </p:cNvPr>
              <p:cNvSpPr/>
              <p:nvPr/>
            </p:nvSpPr>
            <p:spPr>
              <a:xfrm>
                <a:off x="3335050" y="3372850"/>
                <a:ext cx="286075" cy="371125"/>
              </a:xfrm>
              <a:custGeom>
                <a:avLst/>
                <a:gdLst/>
                <a:ahLst/>
                <a:cxnLst/>
                <a:rect l="l" t="t" r="r" b="b"/>
                <a:pathLst>
                  <a:path w="11443" h="14845" fill="none" extrusionOk="0">
                    <a:moveTo>
                      <a:pt x="11442" y="14845"/>
                    </a:moveTo>
                    <a:lnTo>
                      <a:pt x="1" y="1"/>
                    </a:lnTo>
                  </a:path>
                </a:pathLst>
              </a:custGeom>
              <a:noFill/>
              <a:ln w="2500" cap="flat" cmpd="sng">
                <a:solidFill>
                  <a:schemeClr val="lt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2272;p54">
                <a:extLst>
                  <a:ext uri="{FF2B5EF4-FFF2-40B4-BE49-F238E27FC236}">
                    <a16:creationId xmlns:a16="http://schemas.microsoft.com/office/drawing/2014/main" id="{23F6CB49-8F64-4CB6-C45C-B12BF35F3F89}"/>
                  </a:ext>
                </a:extLst>
              </p:cNvPr>
              <p:cNvSpPr/>
              <p:nvPr/>
            </p:nvSpPr>
            <p:spPr>
              <a:xfrm>
                <a:off x="3472650" y="3549650"/>
                <a:ext cx="171825" cy="95925"/>
              </a:xfrm>
              <a:custGeom>
                <a:avLst/>
                <a:gdLst/>
                <a:ahLst/>
                <a:cxnLst/>
                <a:rect l="l" t="t" r="r" b="b"/>
                <a:pathLst>
                  <a:path w="6873" h="3837" fill="none" extrusionOk="0">
                    <a:moveTo>
                      <a:pt x="6872" y="3837"/>
                    </a:moveTo>
                    <a:lnTo>
                      <a:pt x="2769" y="3670"/>
                    </a:lnTo>
                    <a:lnTo>
                      <a:pt x="1" y="67"/>
                    </a:lnTo>
                    <a:lnTo>
                      <a:pt x="5271" y="0"/>
                    </a:lnTo>
                  </a:path>
                </a:pathLst>
              </a:custGeom>
              <a:noFill/>
              <a:ln w="2500" cap="flat" cmpd="sng">
                <a:solidFill>
                  <a:schemeClr val="lt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273;p54">
                <a:extLst>
                  <a:ext uri="{FF2B5EF4-FFF2-40B4-BE49-F238E27FC236}">
                    <a16:creationId xmlns:a16="http://schemas.microsoft.com/office/drawing/2014/main" id="{E59CF432-239A-00F9-5149-EF76BC550392}"/>
                  </a:ext>
                </a:extLst>
              </p:cNvPr>
              <p:cNvSpPr/>
              <p:nvPr/>
            </p:nvSpPr>
            <p:spPr>
              <a:xfrm>
                <a:off x="3436800" y="3551325"/>
                <a:ext cx="105100" cy="190150"/>
              </a:xfrm>
              <a:custGeom>
                <a:avLst/>
                <a:gdLst/>
                <a:ahLst/>
                <a:cxnLst/>
                <a:rect l="l" t="t" r="r" b="b"/>
                <a:pathLst>
                  <a:path w="4204" h="7606" fill="none" extrusionOk="0">
                    <a:moveTo>
                      <a:pt x="3336" y="7606"/>
                    </a:moveTo>
                    <a:lnTo>
                      <a:pt x="4203" y="3603"/>
                    </a:lnTo>
                    <a:lnTo>
                      <a:pt x="1435" y="0"/>
                    </a:lnTo>
                    <a:lnTo>
                      <a:pt x="0" y="5104"/>
                    </a:lnTo>
                  </a:path>
                </a:pathLst>
              </a:custGeom>
              <a:noFill/>
              <a:ln w="2500" cap="flat" cmpd="sng">
                <a:solidFill>
                  <a:schemeClr val="lt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274;p54">
                <a:extLst>
                  <a:ext uri="{FF2B5EF4-FFF2-40B4-BE49-F238E27FC236}">
                    <a16:creationId xmlns:a16="http://schemas.microsoft.com/office/drawing/2014/main" id="{E2B992CE-C945-4595-7727-3E10375EABCF}"/>
                  </a:ext>
                </a:extLst>
              </p:cNvPr>
              <p:cNvSpPr/>
              <p:nvPr/>
            </p:nvSpPr>
            <p:spPr>
              <a:xfrm>
                <a:off x="3448475" y="3286800"/>
                <a:ext cx="382800" cy="242275"/>
              </a:xfrm>
              <a:custGeom>
                <a:avLst/>
                <a:gdLst/>
                <a:ahLst/>
                <a:cxnLst/>
                <a:rect l="l" t="t" r="r" b="b"/>
                <a:pathLst>
                  <a:path w="15312" h="9691" extrusionOk="0">
                    <a:moveTo>
                      <a:pt x="4969" y="0"/>
                    </a:moveTo>
                    <a:cubicBezTo>
                      <a:pt x="2555" y="0"/>
                      <a:pt x="634" y="1222"/>
                      <a:pt x="267" y="4177"/>
                    </a:cubicBezTo>
                    <a:cubicBezTo>
                      <a:pt x="0" y="6245"/>
                      <a:pt x="667" y="7679"/>
                      <a:pt x="1902" y="8580"/>
                    </a:cubicBezTo>
                    <a:cubicBezTo>
                      <a:pt x="2955" y="9335"/>
                      <a:pt x="4412" y="9690"/>
                      <a:pt x="6028" y="9690"/>
                    </a:cubicBezTo>
                    <a:cubicBezTo>
                      <a:pt x="9120" y="9690"/>
                      <a:pt x="12791" y="8390"/>
                      <a:pt x="15311" y="6111"/>
                    </a:cubicBezTo>
                    <a:cubicBezTo>
                      <a:pt x="14110" y="4343"/>
                      <a:pt x="12509" y="2842"/>
                      <a:pt x="10641" y="1775"/>
                    </a:cubicBezTo>
                    <a:lnTo>
                      <a:pt x="10608" y="1742"/>
                    </a:lnTo>
                    <a:cubicBezTo>
                      <a:pt x="8740" y="646"/>
                      <a:pt x="6724" y="0"/>
                      <a:pt x="496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2275;p54">
                <a:extLst>
                  <a:ext uri="{FF2B5EF4-FFF2-40B4-BE49-F238E27FC236}">
                    <a16:creationId xmlns:a16="http://schemas.microsoft.com/office/drawing/2014/main" id="{CEB5EE19-1D78-A47A-BBB2-2054B2638345}"/>
                  </a:ext>
                </a:extLst>
              </p:cNvPr>
              <p:cNvSpPr/>
              <p:nvPr/>
            </p:nvSpPr>
            <p:spPr>
              <a:xfrm>
                <a:off x="3335875" y="3375350"/>
                <a:ext cx="371975" cy="48400"/>
              </a:xfrm>
              <a:custGeom>
                <a:avLst/>
                <a:gdLst/>
                <a:ahLst/>
                <a:cxnLst/>
                <a:rect l="l" t="t" r="r" b="b"/>
                <a:pathLst>
                  <a:path w="14879" h="1936" fill="none" extrusionOk="0">
                    <a:moveTo>
                      <a:pt x="14878" y="1936"/>
                    </a:moveTo>
                    <a:lnTo>
                      <a:pt x="1" y="1"/>
                    </a:lnTo>
                  </a:path>
                </a:pathLst>
              </a:custGeom>
              <a:noFill/>
              <a:ln w="2500" cap="flat" cmpd="sng">
                <a:solidFill>
                  <a:schemeClr val="lt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" name="Google Shape;2276;p54">
                <a:extLst>
                  <a:ext uri="{FF2B5EF4-FFF2-40B4-BE49-F238E27FC236}">
                    <a16:creationId xmlns:a16="http://schemas.microsoft.com/office/drawing/2014/main" id="{153E7021-D5B3-E443-FF95-5F0574E41006}"/>
                  </a:ext>
                </a:extLst>
              </p:cNvPr>
              <p:cNvSpPr/>
              <p:nvPr/>
            </p:nvSpPr>
            <p:spPr>
              <a:xfrm>
                <a:off x="3514350" y="3322825"/>
                <a:ext cx="150125" cy="87575"/>
              </a:xfrm>
              <a:custGeom>
                <a:avLst/>
                <a:gdLst/>
                <a:ahLst/>
                <a:cxnLst/>
                <a:rect l="l" t="t" r="r" b="b"/>
                <a:pathLst>
                  <a:path w="6005" h="3503" fill="none" extrusionOk="0">
                    <a:moveTo>
                      <a:pt x="6005" y="1268"/>
                    </a:moveTo>
                    <a:lnTo>
                      <a:pt x="3603" y="3503"/>
                    </a:lnTo>
                    <a:lnTo>
                      <a:pt x="0" y="3036"/>
                    </a:lnTo>
                    <a:lnTo>
                      <a:pt x="2969" y="0"/>
                    </a:lnTo>
                  </a:path>
                </a:pathLst>
              </a:custGeom>
              <a:noFill/>
              <a:ln w="2500" cap="flat" cmpd="sng">
                <a:solidFill>
                  <a:schemeClr val="lt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2277;p54">
                <a:extLst>
                  <a:ext uri="{FF2B5EF4-FFF2-40B4-BE49-F238E27FC236}">
                    <a16:creationId xmlns:a16="http://schemas.microsoft.com/office/drawing/2014/main" id="{14902DAA-52AE-8614-4D2F-62226FC80682}"/>
                  </a:ext>
                </a:extLst>
              </p:cNvPr>
              <p:cNvSpPr/>
              <p:nvPr/>
            </p:nvSpPr>
            <p:spPr>
              <a:xfrm>
                <a:off x="3514350" y="3398700"/>
                <a:ext cx="134275" cy="91775"/>
              </a:xfrm>
              <a:custGeom>
                <a:avLst/>
                <a:gdLst/>
                <a:ahLst/>
                <a:cxnLst/>
                <a:rect l="l" t="t" r="r" b="b"/>
                <a:pathLst>
                  <a:path w="5371" h="3671" fill="none" extrusionOk="0">
                    <a:moveTo>
                      <a:pt x="5371" y="3236"/>
                    </a:moveTo>
                    <a:lnTo>
                      <a:pt x="3603" y="468"/>
                    </a:lnTo>
                    <a:lnTo>
                      <a:pt x="0" y="1"/>
                    </a:lnTo>
                    <a:lnTo>
                      <a:pt x="2102" y="3670"/>
                    </a:lnTo>
                  </a:path>
                </a:pathLst>
              </a:custGeom>
              <a:noFill/>
              <a:ln w="2500" cap="flat" cmpd="sng">
                <a:solidFill>
                  <a:schemeClr val="lt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2278;p54">
                <a:extLst>
                  <a:ext uri="{FF2B5EF4-FFF2-40B4-BE49-F238E27FC236}">
                    <a16:creationId xmlns:a16="http://schemas.microsoft.com/office/drawing/2014/main" id="{311D685A-216E-2173-CBA8-0AF1127288A0}"/>
                  </a:ext>
                </a:extLst>
              </p:cNvPr>
              <p:cNvSpPr/>
              <p:nvPr/>
            </p:nvSpPr>
            <p:spPr>
              <a:xfrm>
                <a:off x="3156600" y="3493150"/>
                <a:ext cx="292725" cy="377600"/>
              </a:xfrm>
              <a:custGeom>
                <a:avLst/>
                <a:gdLst/>
                <a:ahLst/>
                <a:cxnLst/>
                <a:rect l="l" t="t" r="r" b="b"/>
                <a:pathLst>
                  <a:path w="11709" h="15104" extrusionOk="0">
                    <a:moveTo>
                      <a:pt x="5766" y="1"/>
                    </a:moveTo>
                    <a:cubicBezTo>
                      <a:pt x="4160" y="1"/>
                      <a:pt x="3003" y="641"/>
                      <a:pt x="2235" y="1693"/>
                    </a:cubicBezTo>
                    <a:cubicBezTo>
                      <a:pt x="0" y="4762"/>
                      <a:pt x="1201" y="11267"/>
                      <a:pt x="4670" y="15103"/>
                    </a:cubicBezTo>
                    <a:cubicBezTo>
                      <a:pt x="6471" y="13902"/>
                      <a:pt x="7939" y="12301"/>
                      <a:pt x="9040" y="10466"/>
                    </a:cubicBezTo>
                    <a:cubicBezTo>
                      <a:pt x="9040" y="10433"/>
                      <a:pt x="9040" y="10433"/>
                      <a:pt x="9040" y="10400"/>
                    </a:cubicBezTo>
                    <a:cubicBezTo>
                      <a:pt x="11675" y="5963"/>
                      <a:pt x="11709" y="726"/>
                      <a:pt x="6638" y="59"/>
                    </a:cubicBezTo>
                    <a:cubicBezTo>
                      <a:pt x="6334" y="20"/>
                      <a:pt x="6043" y="1"/>
                      <a:pt x="576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" name="Google Shape;2279;p54">
                <a:extLst>
                  <a:ext uri="{FF2B5EF4-FFF2-40B4-BE49-F238E27FC236}">
                    <a16:creationId xmlns:a16="http://schemas.microsoft.com/office/drawing/2014/main" id="{973AF889-7BC8-0676-3709-7D1E8DE65CA9}"/>
                  </a:ext>
                </a:extLst>
              </p:cNvPr>
              <p:cNvSpPr/>
              <p:nvPr/>
            </p:nvSpPr>
            <p:spPr>
              <a:xfrm>
                <a:off x="3302525" y="3553825"/>
                <a:ext cx="87600" cy="150950"/>
              </a:xfrm>
              <a:custGeom>
                <a:avLst/>
                <a:gdLst/>
                <a:ahLst/>
                <a:cxnLst/>
                <a:rect l="l" t="t" r="r" b="b"/>
                <a:pathLst>
                  <a:path w="3504" h="6038" fill="none" extrusionOk="0">
                    <a:moveTo>
                      <a:pt x="2202" y="6038"/>
                    </a:moveTo>
                    <a:lnTo>
                      <a:pt x="1" y="3636"/>
                    </a:lnTo>
                    <a:lnTo>
                      <a:pt x="468" y="0"/>
                    </a:lnTo>
                    <a:lnTo>
                      <a:pt x="3503" y="2969"/>
                    </a:lnTo>
                  </a:path>
                </a:pathLst>
              </a:custGeom>
              <a:noFill/>
              <a:ln w="2500" cap="flat" cmpd="sng">
                <a:solidFill>
                  <a:schemeClr val="lt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2280;p54">
                <a:extLst>
                  <a:ext uri="{FF2B5EF4-FFF2-40B4-BE49-F238E27FC236}">
                    <a16:creationId xmlns:a16="http://schemas.microsoft.com/office/drawing/2014/main" id="{6E0E56A2-03F1-8E75-3981-EA9E2DA1954C}"/>
                  </a:ext>
                </a:extLst>
              </p:cNvPr>
              <p:cNvSpPr/>
              <p:nvPr/>
            </p:nvSpPr>
            <p:spPr>
              <a:xfrm>
                <a:off x="3221650" y="3553825"/>
                <a:ext cx="92575" cy="134275"/>
              </a:xfrm>
              <a:custGeom>
                <a:avLst/>
                <a:gdLst/>
                <a:ahLst/>
                <a:cxnLst/>
                <a:rect l="l" t="t" r="r" b="b"/>
                <a:pathLst>
                  <a:path w="3703" h="5371" fill="none" extrusionOk="0">
                    <a:moveTo>
                      <a:pt x="467" y="5371"/>
                    </a:moveTo>
                    <a:lnTo>
                      <a:pt x="3236" y="3636"/>
                    </a:lnTo>
                    <a:lnTo>
                      <a:pt x="3703" y="0"/>
                    </a:lnTo>
                    <a:lnTo>
                      <a:pt x="0" y="2102"/>
                    </a:lnTo>
                  </a:path>
                </a:pathLst>
              </a:custGeom>
              <a:noFill/>
              <a:ln w="2500" cap="flat" cmpd="sng">
                <a:solidFill>
                  <a:schemeClr val="lt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81;p54">
                <a:extLst>
                  <a:ext uri="{FF2B5EF4-FFF2-40B4-BE49-F238E27FC236}">
                    <a16:creationId xmlns:a16="http://schemas.microsoft.com/office/drawing/2014/main" id="{CAD1B35C-DC15-1B0F-1D4E-0698F8BD5B7A}"/>
                  </a:ext>
                </a:extLst>
              </p:cNvPr>
              <p:cNvSpPr/>
              <p:nvPr/>
            </p:nvSpPr>
            <p:spPr>
              <a:xfrm>
                <a:off x="3289175" y="3376200"/>
                <a:ext cx="47575" cy="371125"/>
              </a:xfrm>
              <a:custGeom>
                <a:avLst/>
                <a:gdLst/>
                <a:ahLst/>
                <a:cxnLst/>
                <a:rect l="l" t="t" r="r" b="b"/>
                <a:pathLst>
                  <a:path w="1903" h="14845" fill="none" extrusionOk="0">
                    <a:moveTo>
                      <a:pt x="1" y="14844"/>
                    </a:moveTo>
                    <a:lnTo>
                      <a:pt x="1902" y="0"/>
                    </a:lnTo>
                  </a:path>
                </a:pathLst>
              </a:custGeom>
              <a:noFill/>
              <a:ln w="2500" cap="flat" cmpd="sng">
                <a:solidFill>
                  <a:schemeClr val="lt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82;p54">
                <a:extLst>
                  <a:ext uri="{FF2B5EF4-FFF2-40B4-BE49-F238E27FC236}">
                    <a16:creationId xmlns:a16="http://schemas.microsoft.com/office/drawing/2014/main" id="{5D8B485B-9FE6-E046-2C46-11793537AFEC}"/>
                  </a:ext>
                </a:extLst>
              </p:cNvPr>
              <p:cNvSpPr/>
              <p:nvPr/>
            </p:nvSpPr>
            <p:spPr>
              <a:xfrm>
                <a:off x="3121575" y="2179500"/>
                <a:ext cx="582925" cy="1521950"/>
              </a:xfrm>
              <a:custGeom>
                <a:avLst/>
                <a:gdLst/>
                <a:ahLst/>
                <a:cxnLst/>
                <a:rect l="l" t="t" r="r" b="b"/>
                <a:pathLst>
                  <a:path w="23317" h="60878" extrusionOk="0">
                    <a:moveTo>
                      <a:pt x="0" y="1"/>
                    </a:moveTo>
                    <a:lnTo>
                      <a:pt x="0" y="60878"/>
                    </a:lnTo>
                    <a:cubicBezTo>
                      <a:pt x="13743" y="57141"/>
                      <a:pt x="23317" y="44666"/>
                      <a:pt x="23317" y="30422"/>
                    </a:cubicBezTo>
                    <a:cubicBezTo>
                      <a:pt x="23317" y="16179"/>
                      <a:pt x="13743" y="3703"/>
                      <a:pt x="0" y="1"/>
                    </a:cubicBezTo>
                    <a:close/>
                  </a:path>
                </a:pathLst>
              </a:custGeom>
              <a:solidFill>
                <a:srgbClr val="E9AD4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83;p54">
                <a:extLst>
                  <a:ext uri="{FF2B5EF4-FFF2-40B4-BE49-F238E27FC236}">
                    <a16:creationId xmlns:a16="http://schemas.microsoft.com/office/drawing/2014/main" id="{FD71B2A2-1B08-7CB8-C110-0477D7B15827}"/>
                  </a:ext>
                </a:extLst>
              </p:cNvPr>
              <p:cNvSpPr/>
              <p:nvPr/>
            </p:nvSpPr>
            <p:spPr>
              <a:xfrm>
                <a:off x="3121575" y="2179500"/>
                <a:ext cx="582925" cy="1521950"/>
              </a:xfrm>
              <a:custGeom>
                <a:avLst/>
                <a:gdLst/>
                <a:ahLst/>
                <a:cxnLst/>
                <a:rect l="l" t="t" r="r" b="b"/>
                <a:pathLst>
                  <a:path w="23317" h="60878" extrusionOk="0">
                    <a:moveTo>
                      <a:pt x="0" y="1"/>
                    </a:moveTo>
                    <a:lnTo>
                      <a:pt x="0" y="60878"/>
                    </a:lnTo>
                    <a:cubicBezTo>
                      <a:pt x="13743" y="57141"/>
                      <a:pt x="23317" y="44666"/>
                      <a:pt x="23317" y="30422"/>
                    </a:cubicBezTo>
                    <a:cubicBezTo>
                      <a:pt x="23317" y="16179"/>
                      <a:pt x="13743" y="3703"/>
                      <a:pt x="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2284;p54">
                <a:extLst>
                  <a:ext uri="{FF2B5EF4-FFF2-40B4-BE49-F238E27FC236}">
                    <a16:creationId xmlns:a16="http://schemas.microsoft.com/office/drawing/2014/main" id="{2DDFBD97-1278-D6C4-7C97-8106E271DA9D}"/>
                  </a:ext>
                </a:extLst>
              </p:cNvPr>
              <p:cNvSpPr/>
              <p:nvPr/>
            </p:nvSpPr>
            <p:spPr>
              <a:xfrm>
                <a:off x="3121575" y="2373800"/>
                <a:ext cx="382800" cy="1158350"/>
              </a:xfrm>
              <a:custGeom>
                <a:avLst/>
                <a:gdLst/>
                <a:ahLst/>
                <a:cxnLst/>
                <a:rect l="l" t="t" r="r" b="b"/>
                <a:pathLst>
                  <a:path w="15312" h="46334" extrusionOk="0">
                    <a:moveTo>
                      <a:pt x="0" y="1"/>
                    </a:moveTo>
                    <a:lnTo>
                      <a:pt x="0" y="46334"/>
                    </a:lnTo>
                    <a:cubicBezTo>
                      <a:pt x="3269" y="44933"/>
                      <a:pt x="6205" y="42865"/>
                      <a:pt x="8640" y="40230"/>
                    </a:cubicBezTo>
                    <a:cubicBezTo>
                      <a:pt x="12943" y="35593"/>
                      <a:pt x="15311" y="29489"/>
                      <a:pt x="15311" y="23184"/>
                    </a:cubicBezTo>
                    <a:cubicBezTo>
                      <a:pt x="15311" y="16846"/>
                      <a:pt x="12943" y="10742"/>
                      <a:pt x="8640" y="6105"/>
                    </a:cubicBezTo>
                    <a:cubicBezTo>
                      <a:pt x="7839" y="5205"/>
                      <a:pt x="6938" y="4371"/>
                      <a:pt x="6004" y="3603"/>
                    </a:cubicBezTo>
                    <a:cubicBezTo>
                      <a:pt x="5037" y="2836"/>
                      <a:pt x="4036" y="2136"/>
                      <a:pt x="3002" y="1535"/>
                    </a:cubicBezTo>
                    <a:cubicBezTo>
                      <a:pt x="2035" y="968"/>
                      <a:pt x="1034" y="434"/>
                      <a:pt x="0" y="1"/>
                    </a:cubicBezTo>
                    <a:close/>
                  </a:path>
                </a:pathLst>
              </a:custGeom>
              <a:solidFill>
                <a:srgbClr val="E9AD4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2285;p54">
                <a:extLst>
                  <a:ext uri="{FF2B5EF4-FFF2-40B4-BE49-F238E27FC236}">
                    <a16:creationId xmlns:a16="http://schemas.microsoft.com/office/drawing/2014/main" id="{BCDA31CB-104A-5219-99F8-FF5FB638EC7A}"/>
                  </a:ext>
                </a:extLst>
              </p:cNvPr>
              <p:cNvSpPr/>
              <p:nvPr/>
            </p:nvSpPr>
            <p:spPr>
              <a:xfrm>
                <a:off x="3121575" y="2373800"/>
                <a:ext cx="382800" cy="1158350"/>
              </a:xfrm>
              <a:custGeom>
                <a:avLst/>
                <a:gdLst/>
                <a:ahLst/>
                <a:cxnLst/>
                <a:rect l="l" t="t" r="r" b="b"/>
                <a:pathLst>
                  <a:path w="15312" h="46334" extrusionOk="0">
                    <a:moveTo>
                      <a:pt x="0" y="1"/>
                    </a:moveTo>
                    <a:lnTo>
                      <a:pt x="0" y="46334"/>
                    </a:lnTo>
                    <a:cubicBezTo>
                      <a:pt x="3269" y="44933"/>
                      <a:pt x="6205" y="42865"/>
                      <a:pt x="8640" y="40230"/>
                    </a:cubicBezTo>
                    <a:cubicBezTo>
                      <a:pt x="12943" y="35593"/>
                      <a:pt x="15311" y="29489"/>
                      <a:pt x="15311" y="23184"/>
                    </a:cubicBezTo>
                    <a:cubicBezTo>
                      <a:pt x="15311" y="16846"/>
                      <a:pt x="12943" y="10742"/>
                      <a:pt x="8640" y="6105"/>
                    </a:cubicBezTo>
                    <a:cubicBezTo>
                      <a:pt x="7839" y="5205"/>
                      <a:pt x="6938" y="4371"/>
                      <a:pt x="6004" y="3603"/>
                    </a:cubicBezTo>
                    <a:cubicBezTo>
                      <a:pt x="5037" y="2836"/>
                      <a:pt x="4036" y="2136"/>
                      <a:pt x="3002" y="1535"/>
                    </a:cubicBezTo>
                    <a:cubicBezTo>
                      <a:pt x="2035" y="968"/>
                      <a:pt x="1034" y="434"/>
                      <a:pt x="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286;p54">
                <a:extLst>
                  <a:ext uri="{FF2B5EF4-FFF2-40B4-BE49-F238E27FC236}">
                    <a16:creationId xmlns:a16="http://schemas.microsoft.com/office/drawing/2014/main" id="{C89D11B3-50B0-407D-9502-039DE9D5F782}"/>
                  </a:ext>
                </a:extLst>
              </p:cNvPr>
              <p:cNvSpPr/>
              <p:nvPr/>
            </p:nvSpPr>
            <p:spPr>
              <a:xfrm>
                <a:off x="3196625" y="2412175"/>
                <a:ext cx="75075" cy="1081625"/>
              </a:xfrm>
              <a:custGeom>
                <a:avLst/>
                <a:gdLst/>
                <a:ahLst/>
                <a:cxnLst/>
                <a:rect l="l" t="t" r="r" b="b"/>
                <a:pathLst>
                  <a:path w="3003" h="43265" extrusionOk="0">
                    <a:moveTo>
                      <a:pt x="0" y="0"/>
                    </a:moveTo>
                    <a:lnTo>
                      <a:pt x="0" y="43265"/>
                    </a:lnTo>
                    <a:cubicBezTo>
                      <a:pt x="1034" y="42664"/>
                      <a:pt x="2035" y="41964"/>
                      <a:pt x="3002" y="41196"/>
                    </a:cubicBezTo>
                    <a:lnTo>
                      <a:pt x="3002" y="2102"/>
                    </a:lnTo>
                    <a:cubicBezTo>
                      <a:pt x="2035" y="1301"/>
                      <a:pt x="1034" y="601"/>
                      <a:pt x="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287;p54">
                <a:extLst>
                  <a:ext uri="{FF2B5EF4-FFF2-40B4-BE49-F238E27FC236}">
                    <a16:creationId xmlns:a16="http://schemas.microsoft.com/office/drawing/2014/main" id="{98D3C1E5-7551-9F58-4E2B-385F0ECB0F38}"/>
                  </a:ext>
                </a:extLst>
              </p:cNvPr>
              <p:cNvSpPr/>
              <p:nvPr/>
            </p:nvSpPr>
            <p:spPr>
              <a:xfrm>
                <a:off x="3337550" y="2526425"/>
                <a:ext cx="75925" cy="853125"/>
              </a:xfrm>
              <a:custGeom>
                <a:avLst/>
                <a:gdLst/>
                <a:ahLst/>
                <a:cxnLst/>
                <a:rect l="l" t="t" r="r" b="b"/>
                <a:pathLst>
                  <a:path w="3037" h="34125" extrusionOk="0">
                    <a:moveTo>
                      <a:pt x="1" y="0"/>
                    </a:moveTo>
                    <a:lnTo>
                      <a:pt x="1" y="34125"/>
                    </a:lnTo>
                    <a:cubicBezTo>
                      <a:pt x="1135" y="32890"/>
                      <a:pt x="2169" y="31556"/>
                      <a:pt x="3036" y="30122"/>
                    </a:cubicBezTo>
                    <a:lnTo>
                      <a:pt x="3036" y="4003"/>
                    </a:lnTo>
                    <a:cubicBezTo>
                      <a:pt x="2169" y="2569"/>
                      <a:pt x="1135" y="1234"/>
                      <a:pt x="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288;p54">
                <a:extLst>
                  <a:ext uri="{FF2B5EF4-FFF2-40B4-BE49-F238E27FC236}">
                    <a16:creationId xmlns:a16="http://schemas.microsoft.com/office/drawing/2014/main" id="{6440E697-AEE9-CF5C-83C4-45E2735EE440}"/>
                  </a:ext>
                </a:extLst>
              </p:cNvPr>
              <p:cNvSpPr/>
              <p:nvPr/>
            </p:nvSpPr>
            <p:spPr>
              <a:xfrm>
                <a:off x="3179100" y="2342125"/>
                <a:ext cx="484550" cy="847300"/>
              </a:xfrm>
              <a:custGeom>
                <a:avLst/>
                <a:gdLst/>
                <a:ahLst/>
                <a:cxnLst/>
                <a:rect l="l" t="t" r="r" b="b"/>
                <a:pathLst>
                  <a:path w="19382" h="33892" fill="none" extrusionOk="0">
                    <a:moveTo>
                      <a:pt x="1" y="34"/>
                    </a:moveTo>
                    <a:lnTo>
                      <a:pt x="3337" y="34"/>
                    </a:lnTo>
                    <a:cubicBezTo>
                      <a:pt x="4271" y="0"/>
                      <a:pt x="5038" y="767"/>
                      <a:pt x="5038" y="1701"/>
                    </a:cubicBezTo>
                    <a:lnTo>
                      <a:pt x="5038" y="1968"/>
                    </a:lnTo>
                    <a:cubicBezTo>
                      <a:pt x="5038" y="2902"/>
                      <a:pt x="5772" y="3670"/>
                      <a:pt x="6706" y="3670"/>
                    </a:cubicBezTo>
                    <a:lnTo>
                      <a:pt x="6972" y="3670"/>
                    </a:lnTo>
                    <a:cubicBezTo>
                      <a:pt x="7906" y="3670"/>
                      <a:pt x="8674" y="4437"/>
                      <a:pt x="8674" y="5371"/>
                    </a:cubicBezTo>
                    <a:lnTo>
                      <a:pt x="8674" y="5371"/>
                    </a:lnTo>
                    <a:cubicBezTo>
                      <a:pt x="8674" y="6305"/>
                      <a:pt x="9408" y="7039"/>
                      <a:pt x="10342" y="7072"/>
                    </a:cubicBezTo>
                    <a:lnTo>
                      <a:pt x="11542" y="7072"/>
                    </a:lnTo>
                    <a:cubicBezTo>
                      <a:pt x="12176" y="7072"/>
                      <a:pt x="12743" y="7439"/>
                      <a:pt x="13043" y="8006"/>
                    </a:cubicBezTo>
                    <a:cubicBezTo>
                      <a:pt x="16779" y="13076"/>
                      <a:pt x="19381" y="24384"/>
                      <a:pt x="15912" y="33891"/>
                    </a:cubicBezTo>
                  </a:path>
                </a:pathLst>
              </a:custGeom>
              <a:noFill/>
              <a:ln w="10850" cap="flat" cmpd="sng">
                <a:solidFill>
                  <a:schemeClr val="accent2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289;p54">
                <a:extLst>
                  <a:ext uri="{FF2B5EF4-FFF2-40B4-BE49-F238E27FC236}">
                    <a16:creationId xmlns:a16="http://schemas.microsoft.com/office/drawing/2014/main" id="{57D243EA-AC5A-A52D-918E-9DFE1272A036}"/>
                  </a:ext>
                </a:extLst>
              </p:cNvPr>
              <p:cNvSpPr/>
              <p:nvPr/>
            </p:nvSpPr>
            <p:spPr>
              <a:xfrm>
                <a:off x="3942975" y="2904200"/>
                <a:ext cx="145150" cy="186825"/>
              </a:xfrm>
              <a:custGeom>
                <a:avLst/>
                <a:gdLst/>
                <a:ahLst/>
                <a:cxnLst/>
                <a:rect l="l" t="t" r="r" b="b"/>
                <a:pathLst>
                  <a:path w="5806" h="7473" extrusionOk="0">
                    <a:moveTo>
                      <a:pt x="3337" y="0"/>
                    </a:moveTo>
                    <a:cubicBezTo>
                      <a:pt x="3170" y="33"/>
                      <a:pt x="3003" y="100"/>
                      <a:pt x="2836" y="167"/>
                    </a:cubicBezTo>
                    <a:cubicBezTo>
                      <a:pt x="1936" y="667"/>
                      <a:pt x="1202" y="1401"/>
                      <a:pt x="701" y="2302"/>
                    </a:cubicBezTo>
                    <a:lnTo>
                      <a:pt x="635" y="2302"/>
                    </a:lnTo>
                    <a:lnTo>
                      <a:pt x="568" y="2569"/>
                    </a:lnTo>
                    <a:cubicBezTo>
                      <a:pt x="535" y="2635"/>
                      <a:pt x="501" y="2702"/>
                      <a:pt x="468" y="2769"/>
                    </a:cubicBezTo>
                    <a:cubicBezTo>
                      <a:pt x="234" y="3336"/>
                      <a:pt x="101" y="3936"/>
                      <a:pt x="68" y="4537"/>
                    </a:cubicBezTo>
                    <a:lnTo>
                      <a:pt x="1" y="5337"/>
                    </a:lnTo>
                    <a:cubicBezTo>
                      <a:pt x="1" y="5337"/>
                      <a:pt x="1" y="5371"/>
                      <a:pt x="1" y="5371"/>
                    </a:cubicBezTo>
                    <a:cubicBezTo>
                      <a:pt x="1" y="5404"/>
                      <a:pt x="1" y="5437"/>
                      <a:pt x="1" y="5504"/>
                    </a:cubicBezTo>
                    <a:cubicBezTo>
                      <a:pt x="1" y="5504"/>
                      <a:pt x="1" y="5537"/>
                      <a:pt x="1" y="5537"/>
                    </a:cubicBezTo>
                    <a:lnTo>
                      <a:pt x="1" y="5571"/>
                    </a:lnTo>
                    <a:lnTo>
                      <a:pt x="1" y="5737"/>
                    </a:lnTo>
                    <a:cubicBezTo>
                      <a:pt x="68" y="6038"/>
                      <a:pt x="168" y="6338"/>
                      <a:pt x="368" y="6605"/>
                    </a:cubicBezTo>
                    <a:cubicBezTo>
                      <a:pt x="501" y="6805"/>
                      <a:pt x="701" y="7005"/>
                      <a:pt x="902" y="7138"/>
                    </a:cubicBezTo>
                    <a:cubicBezTo>
                      <a:pt x="1135" y="7272"/>
                      <a:pt x="1369" y="7372"/>
                      <a:pt x="1669" y="7439"/>
                    </a:cubicBezTo>
                    <a:cubicBezTo>
                      <a:pt x="1736" y="7439"/>
                      <a:pt x="1836" y="7472"/>
                      <a:pt x="1902" y="7472"/>
                    </a:cubicBezTo>
                    <a:cubicBezTo>
                      <a:pt x="2036" y="7472"/>
                      <a:pt x="2169" y="7472"/>
                      <a:pt x="2303" y="7439"/>
                    </a:cubicBezTo>
                    <a:cubicBezTo>
                      <a:pt x="2403" y="7439"/>
                      <a:pt x="2469" y="7405"/>
                      <a:pt x="2569" y="7405"/>
                    </a:cubicBezTo>
                    <a:cubicBezTo>
                      <a:pt x="2636" y="7372"/>
                      <a:pt x="2736" y="7339"/>
                      <a:pt x="2803" y="7305"/>
                    </a:cubicBezTo>
                    <a:lnTo>
                      <a:pt x="2936" y="7239"/>
                    </a:lnTo>
                    <a:cubicBezTo>
                      <a:pt x="3103" y="7172"/>
                      <a:pt x="3270" y="7072"/>
                      <a:pt x="3437" y="6972"/>
                    </a:cubicBezTo>
                    <a:cubicBezTo>
                      <a:pt x="4337" y="6338"/>
                      <a:pt x="5038" y="5471"/>
                      <a:pt x="5438" y="4470"/>
                    </a:cubicBezTo>
                    <a:lnTo>
                      <a:pt x="5438" y="4403"/>
                    </a:lnTo>
                    <a:cubicBezTo>
                      <a:pt x="5505" y="4203"/>
                      <a:pt x="5572" y="4003"/>
                      <a:pt x="5638" y="3803"/>
                    </a:cubicBezTo>
                    <a:lnTo>
                      <a:pt x="5805" y="3169"/>
                    </a:lnTo>
                    <a:lnTo>
                      <a:pt x="5738" y="3169"/>
                    </a:lnTo>
                    <a:lnTo>
                      <a:pt x="5738" y="3036"/>
                    </a:lnTo>
                    <a:lnTo>
                      <a:pt x="5738" y="2935"/>
                    </a:lnTo>
                    <a:lnTo>
                      <a:pt x="5805" y="2135"/>
                    </a:lnTo>
                    <a:cubicBezTo>
                      <a:pt x="5805" y="1801"/>
                      <a:pt x="5738" y="1434"/>
                      <a:pt x="5605" y="1134"/>
                    </a:cubicBezTo>
                    <a:cubicBezTo>
                      <a:pt x="5538" y="1034"/>
                      <a:pt x="5505" y="967"/>
                      <a:pt x="5472" y="901"/>
                    </a:cubicBezTo>
                    <a:cubicBezTo>
                      <a:pt x="5438" y="867"/>
                      <a:pt x="5438" y="834"/>
                      <a:pt x="5405" y="834"/>
                    </a:cubicBezTo>
                    <a:lnTo>
                      <a:pt x="5338" y="701"/>
                    </a:lnTo>
                    <a:cubicBezTo>
                      <a:pt x="5238" y="600"/>
                      <a:pt x="5138" y="500"/>
                      <a:pt x="5005" y="400"/>
                    </a:cubicBezTo>
                    <a:lnTo>
                      <a:pt x="4971" y="400"/>
                    </a:lnTo>
                    <a:cubicBezTo>
                      <a:pt x="4971" y="400"/>
                      <a:pt x="5005" y="400"/>
                      <a:pt x="5005" y="434"/>
                    </a:cubicBezTo>
                    <a:cubicBezTo>
                      <a:pt x="5071" y="567"/>
                      <a:pt x="5105" y="734"/>
                      <a:pt x="5105" y="934"/>
                    </a:cubicBezTo>
                    <a:lnTo>
                      <a:pt x="5071" y="1534"/>
                    </a:lnTo>
                    <a:cubicBezTo>
                      <a:pt x="4971" y="2835"/>
                      <a:pt x="4237" y="3970"/>
                      <a:pt x="3103" y="4537"/>
                    </a:cubicBezTo>
                    <a:cubicBezTo>
                      <a:pt x="3003" y="4603"/>
                      <a:pt x="2903" y="4637"/>
                      <a:pt x="2803" y="4637"/>
                    </a:cubicBezTo>
                    <a:cubicBezTo>
                      <a:pt x="2743" y="4644"/>
                      <a:pt x="2681" y="4648"/>
                      <a:pt x="2620" y="4648"/>
                    </a:cubicBezTo>
                    <a:cubicBezTo>
                      <a:pt x="2406" y="4648"/>
                      <a:pt x="2191" y="4599"/>
                      <a:pt x="2036" y="4470"/>
                    </a:cubicBezTo>
                    <a:cubicBezTo>
                      <a:pt x="1969" y="4437"/>
                      <a:pt x="1936" y="4370"/>
                      <a:pt x="1869" y="4336"/>
                    </a:cubicBezTo>
                    <a:cubicBezTo>
                      <a:pt x="1736" y="4170"/>
                      <a:pt x="1635" y="3936"/>
                      <a:pt x="1602" y="3703"/>
                    </a:cubicBezTo>
                    <a:cubicBezTo>
                      <a:pt x="1602" y="3669"/>
                      <a:pt x="1602" y="3603"/>
                      <a:pt x="1602" y="3569"/>
                    </a:cubicBezTo>
                    <a:lnTo>
                      <a:pt x="1635" y="2935"/>
                    </a:lnTo>
                    <a:cubicBezTo>
                      <a:pt x="1635" y="2769"/>
                      <a:pt x="1669" y="2635"/>
                      <a:pt x="1702" y="2502"/>
                    </a:cubicBezTo>
                    <a:cubicBezTo>
                      <a:pt x="1869" y="1434"/>
                      <a:pt x="2536" y="500"/>
                      <a:pt x="34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2290;p54">
                <a:extLst>
                  <a:ext uri="{FF2B5EF4-FFF2-40B4-BE49-F238E27FC236}">
                    <a16:creationId xmlns:a16="http://schemas.microsoft.com/office/drawing/2014/main" id="{77CF1C09-5A38-6A95-B694-B7579458811C}"/>
                  </a:ext>
                </a:extLst>
              </p:cNvPr>
              <p:cNvSpPr/>
              <p:nvPr/>
            </p:nvSpPr>
            <p:spPr>
              <a:xfrm>
                <a:off x="4029725" y="29033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close/>
                  </a:path>
                </a:pathLst>
              </a:custGeom>
              <a:solidFill>
                <a:srgbClr val="2542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2291;p54">
                <a:extLst>
                  <a:ext uri="{FF2B5EF4-FFF2-40B4-BE49-F238E27FC236}">
                    <a16:creationId xmlns:a16="http://schemas.microsoft.com/office/drawing/2014/main" id="{5B35164E-779F-2A60-D2B2-1270796775E8}"/>
                  </a:ext>
                </a:extLst>
              </p:cNvPr>
              <p:cNvSpPr/>
              <p:nvPr/>
            </p:nvSpPr>
            <p:spPr>
              <a:xfrm>
                <a:off x="3953825" y="2864225"/>
                <a:ext cx="143475" cy="186750"/>
              </a:xfrm>
              <a:custGeom>
                <a:avLst/>
                <a:gdLst/>
                <a:ahLst/>
                <a:cxnLst/>
                <a:rect l="l" t="t" r="r" b="b"/>
                <a:pathLst>
                  <a:path w="5739" h="7470" extrusionOk="0">
                    <a:moveTo>
                      <a:pt x="3620" y="1388"/>
                    </a:moveTo>
                    <a:cubicBezTo>
                      <a:pt x="4012" y="1388"/>
                      <a:pt x="4403" y="1616"/>
                      <a:pt x="4571" y="1999"/>
                    </a:cubicBezTo>
                    <a:cubicBezTo>
                      <a:pt x="4637" y="2133"/>
                      <a:pt x="4671" y="2266"/>
                      <a:pt x="4671" y="2400"/>
                    </a:cubicBezTo>
                    <a:lnTo>
                      <a:pt x="4671" y="2500"/>
                    </a:lnTo>
                    <a:lnTo>
                      <a:pt x="4637" y="3067"/>
                    </a:lnTo>
                    <a:lnTo>
                      <a:pt x="4637" y="3133"/>
                    </a:lnTo>
                    <a:cubicBezTo>
                      <a:pt x="4537" y="4401"/>
                      <a:pt x="3803" y="5535"/>
                      <a:pt x="2669" y="6136"/>
                    </a:cubicBezTo>
                    <a:cubicBezTo>
                      <a:pt x="2569" y="6169"/>
                      <a:pt x="2469" y="6202"/>
                      <a:pt x="2369" y="6236"/>
                    </a:cubicBezTo>
                    <a:lnTo>
                      <a:pt x="2069" y="6236"/>
                    </a:lnTo>
                    <a:cubicBezTo>
                      <a:pt x="1902" y="6202"/>
                      <a:pt x="1735" y="6136"/>
                      <a:pt x="1602" y="6036"/>
                    </a:cubicBezTo>
                    <a:lnTo>
                      <a:pt x="1568" y="6002"/>
                    </a:lnTo>
                    <a:cubicBezTo>
                      <a:pt x="1535" y="5969"/>
                      <a:pt x="1468" y="5935"/>
                      <a:pt x="1435" y="5902"/>
                    </a:cubicBezTo>
                    <a:cubicBezTo>
                      <a:pt x="1302" y="5735"/>
                      <a:pt x="1201" y="5535"/>
                      <a:pt x="1168" y="5302"/>
                    </a:cubicBezTo>
                    <a:cubicBezTo>
                      <a:pt x="1168" y="5235"/>
                      <a:pt x="1168" y="5168"/>
                      <a:pt x="1168" y="5135"/>
                    </a:cubicBezTo>
                    <a:lnTo>
                      <a:pt x="1201" y="4501"/>
                    </a:lnTo>
                    <a:cubicBezTo>
                      <a:pt x="1201" y="4368"/>
                      <a:pt x="1235" y="4201"/>
                      <a:pt x="1268" y="4067"/>
                    </a:cubicBezTo>
                    <a:cubicBezTo>
                      <a:pt x="1402" y="3300"/>
                      <a:pt x="1802" y="2600"/>
                      <a:pt x="2369" y="2066"/>
                    </a:cubicBezTo>
                    <a:cubicBezTo>
                      <a:pt x="2536" y="1933"/>
                      <a:pt x="2703" y="1799"/>
                      <a:pt x="2869" y="1666"/>
                    </a:cubicBezTo>
                    <a:lnTo>
                      <a:pt x="3036" y="1566"/>
                    </a:lnTo>
                    <a:lnTo>
                      <a:pt x="3170" y="1499"/>
                    </a:lnTo>
                    <a:cubicBezTo>
                      <a:pt x="3311" y="1424"/>
                      <a:pt x="3466" y="1388"/>
                      <a:pt x="3620" y="1388"/>
                    </a:cubicBezTo>
                    <a:close/>
                    <a:moveTo>
                      <a:pt x="3727" y="0"/>
                    </a:moveTo>
                    <a:cubicBezTo>
                      <a:pt x="3417" y="0"/>
                      <a:pt x="3102" y="73"/>
                      <a:pt x="2803" y="231"/>
                    </a:cubicBezTo>
                    <a:lnTo>
                      <a:pt x="2569" y="331"/>
                    </a:lnTo>
                    <a:cubicBezTo>
                      <a:pt x="2402" y="432"/>
                      <a:pt x="2236" y="565"/>
                      <a:pt x="2069" y="665"/>
                    </a:cubicBezTo>
                    <a:cubicBezTo>
                      <a:pt x="1368" y="1199"/>
                      <a:pt x="835" y="1866"/>
                      <a:pt x="468" y="2633"/>
                    </a:cubicBezTo>
                    <a:cubicBezTo>
                      <a:pt x="534" y="2767"/>
                      <a:pt x="501" y="2833"/>
                      <a:pt x="468" y="2900"/>
                    </a:cubicBezTo>
                    <a:cubicBezTo>
                      <a:pt x="468" y="2933"/>
                      <a:pt x="434" y="2933"/>
                      <a:pt x="434" y="2967"/>
                    </a:cubicBezTo>
                    <a:lnTo>
                      <a:pt x="368" y="3100"/>
                    </a:lnTo>
                    <a:cubicBezTo>
                      <a:pt x="368" y="3133"/>
                      <a:pt x="368" y="3167"/>
                      <a:pt x="334" y="3200"/>
                    </a:cubicBezTo>
                    <a:cubicBezTo>
                      <a:pt x="334" y="3234"/>
                      <a:pt x="301" y="3267"/>
                      <a:pt x="301" y="3300"/>
                    </a:cubicBezTo>
                    <a:cubicBezTo>
                      <a:pt x="301" y="3334"/>
                      <a:pt x="267" y="3434"/>
                      <a:pt x="234" y="3500"/>
                    </a:cubicBezTo>
                    <a:cubicBezTo>
                      <a:pt x="234" y="3567"/>
                      <a:pt x="201" y="3667"/>
                      <a:pt x="201" y="3734"/>
                    </a:cubicBezTo>
                    <a:cubicBezTo>
                      <a:pt x="167" y="3767"/>
                      <a:pt x="167" y="3767"/>
                      <a:pt x="167" y="3801"/>
                    </a:cubicBezTo>
                    <a:cubicBezTo>
                      <a:pt x="167" y="3901"/>
                      <a:pt x="134" y="4001"/>
                      <a:pt x="134" y="4101"/>
                    </a:cubicBezTo>
                    <a:cubicBezTo>
                      <a:pt x="101" y="4268"/>
                      <a:pt x="67" y="4434"/>
                      <a:pt x="67" y="4601"/>
                    </a:cubicBezTo>
                    <a:lnTo>
                      <a:pt x="34" y="5368"/>
                    </a:lnTo>
                    <a:cubicBezTo>
                      <a:pt x="1" y="5502"/>
                      <a:pt x="1" y="5635"/>
                      <a:pt x="34" y="5769"/>
                    </a:cubicBezTo>
                    <a:cubicBezTo>
                      <a:pt x="1" y="5769"/>
                      <a:pt x="1" y="5802"/>
                      <a:pt x="34" y="5835"/>
                    </a:cubicBezTo>
                    <a:cubicBezTo>
                      <a:pt x="34" y="5869"/>
                      <a:pt x="34" y="5869"/>
                      <a:pt x="34" y="5902"/>
                    </a:cubicBezTo>
                    <a:cubicBezTo>
                      <a:pt x="1" y="5902"/>
                      <a:pt x="1" y="5935"/>
                      <a:pt x="34" y="5935"/>
                    </a:cubicBezTo>
                    <a:cubicBezTo>
                      <a:pt x="34" y="5969"/>
                      <a:pt x="34" y="6002"/>
                      <a:pt x="34" y="6036"/>
                    </a:cubicBezTo>
                    <a:cubicBezTo>
                      <a:pt x="34" y="6036"/>
                      <a:pt x="34" y="6069"/>
                      <a:pt x="34" y="6069"/>
                    </a:cubicBezTo>
                    <a:lnTo>
                      <a:pt x="67" y="6202"/>
                    </a:lnTo>
                    <a:cubicBezTo>
                      <a:pt x="101" y="6269"/>
                      <a:pt x="134" y="6336"/>
                      <a:pt x="167" y="6369"/>
                    </a:cubicBezTo>
                    <a:cubicBezTo>
                      <a:pt x="167" y="6402"/>
                      <a:pt x="201" y="6436"/>
                      <a:pt x="234" y="6469"/>
                    </a:cubicBezTo>
                    <a:cubicBezTo>
                      <a:pt x="234" y="6536"/>
                      <a:pt x="267" y="6569"/>
                      <a:pt x="301" y="6636"/>
                    </a:cubicBezTo>
                    <a:cubicBezTo>
                      <a:pt x="334" y="6636"/>
                      <a:pt x="334" y="6669"/>
                      <a:pt x="368" y="6703"/>
                    </a:cubicBezTo>
                    <a:cubicBezTo>
                      <a:pt x="368" y="6703"/>
                      <a:pt x="368" y="6703"/>
                      <a:pt x="401" y="6736"/>
                    </a:cubicBezTo>
                    <a:cubicBezTo>
                      <a:pt x="434" y="6769"/>
                      <a:pt x="468" y="6836"/>
                      <a:pt x="501" y="6869"/>
                    </a:cubicBezTo>
                    <a:cubicBezTo>
                      <a:pt x="634" y="6970"/>
                      <a:pt x="734" y="7070"/>
                      <a:pt x="868" y="7170"/>
                    </a:cubicBezTo>
                    <a:cubicBezTo>
                      <a:pt x="935" y="7203"/>
                      <a:pt x="1001" y="7236"/>
                      <a:pt x="1068" y="7270"/>
                    </a:cubicBezTo>
                    <a:cubicBezTo>
                      <a:pt x="1101" y="7303"/>
                      <a:pt x="1135" y="7303"/>
                      <a:pt x="1168" y="7336"/>
                    </a:cubicBezTo>
                    <a:lnTo>
                      <a:pt x="1268" y="7370"/>
                    </a:lnTo>
                    <a:lnTo>
                      <a:pt x="1335" y="7370"/>
                    </a:lnTo>
                    <a:lnTo>
                      <a:pt x="1402" y="7403"/>
                    </a:lnTo>
                    <a:lnTo>
                      <a:pt x="1502" y="7403"/>
                    </a:lnTo>
                    <a:cubicBezTo>
                      <a:pt x="1602" y="7437"/>
                      <a:pt x="1668" y="7470"/>
                      <a:pt x="1735" y="7470"/>
                    </a:cubicBezTo>
                    <a:lnTo>
                      <a:pt x="2169" y="7470"/>
                    </a:lnTo>
                    <a:cubicBezTo>
                      <a:pt x="2236" y="7437"/>
                      <a:pt x="2269" y="7437"/>
                      <a:pt x="2302" y="7437"/>
                    </a:cubicBezTo>
                    <a:lnTo>
                      <a:pt x="2402" y="7437"/>
                    </a:lnTo>
                    <a:cubicBezTo>
                      <a:pt x="2436" y="7437"/>
                      <a:pt x="2436" y="7403"/>
                      <a:pt x="2469" y="7403"/>
                    </a:cubicBezTo>
                    <a:cubicBezTo>
                      <a:pt x="2602" y="7370"/>
                      <a:pt x="2736" y="7336"/>
                      <a:pt x="2869" y="7270"/>
                    </a:cubicBezTo>
                    <a:cubicBezTo>
                      <a:pt x="3937" y="6703"/>
                      <a:pt x="4804" y="5802"/>
                      <a:pt x="5271" y="4701"/>
                    </a:cubicBezTo>
                    <a:cubicBezTo>
                      <a:pt x="5538" y="4134"/>
                      <a:pt x="5671" y="3534"/>
                      <a:pt x="5705" y="2933"/>
                    </a:cubicBezTo>
                    <a:lnTo>
                      <a:pt x="5738" y="2300"/>
                    </a:lnTo>
                    <a:lnTo>
                      <a:pt x="5738" y="2166"/>
                    </a:lnTo>
                    <a:cubicBezTo>
                      <a:pt x="5738" y="1999"/>
                      <a:pt x="5738" y="1833"/>
                      <a:pt x="5705" y="1666"/>
                    </a:cubicBezTo>
                    <a:cubicBezTo>
                      <a:pt x="5529" y="664"/>
                      <a:pt x="4658" y="0"/>
                      <a:pt x="372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292;p54">
                <a:extLst>
                  <a:ext uri="{FF2B5EF4-FFF2-40B4-BE49-F238E27FC236}">
                    <a16:creationId xmlns:a16="http://schemas.microsoft.com/office/drawing/2014/main" id="{B0D410ED-6243-0E2F-3724-64F1D5450EF7}"/>
                  </a:ext>
                </a:extLst>
              </p:cNvPr>
              <p:cNvSpPr/>
              <p:nvPr/>
            </p:nvSpPr>
            <p:spPr>
              <a:xfrm>
                <a:off x="4067250" y="2912525"/>
                <a:ext cx="850" cy="850"/>
              </a:xfrm>
              <a:custGeom>
                <a:avLst/>
                <a:gdLst/>
                <a:ahLst/>
                <a:cxnLst/>
                <a:rect l="l" t="t" r="r" b="b"/>
                <a:pathLst>
                  <a:path w="34" h="34" extrusionOk="0">
                    <a:moveTo>
                      <a:pt x="0" y="1"/>
                    </a:moveTo>
                    <a:cubicBezTo>
                      <a:pt x="0" y="34"/>
                      <a:pt x="34" y="34"/>
                      <a:pt x="34" y="34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97C8A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293;p54">
                <a:extLst>
                  <a:ext uri="{FF2B5EF4-FFF2-40B4-BE49-F238E27FC236}">
                    <a16:creationId xmlns:a16="http://schemas.microsoft.com/office/drawing/2014/main" id="{183C8609-2173-9EEE-A4F3-F910FCA47450}"/>
                  </a:ext>
                </a:extLst>
              </p:cNvPr>
              <p:cNvSpPr/>
              <p:nvPr/>
            </p:nvSpPr>
            <p:spPr>
              <a:xfrm>
                <a:off x="4029725" y="29033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close/>
                  </a:path>
                </a:pathLst>
              </a:custGeom>
              <a:solidFill>
                <a:srgbClr val="97C8A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294;p54">
                <a:extLst>
                  <a:ext uri="{FF2B5EF4-FFF2-40B4-BE49-F238E27FC236}">
                    <a16:creationId xmlns:a16="http://schemas.microsoft.com/office/drawing/2014/main" id="{6A44A5EA-8E09-6365-5DC4-47ABA8531124}"/>
                  </a:ext>
                </a:extLst>
              </p:cNvPr>
              <p:cNvSpPr/>
              <p:nvPr/>
            </p:nvSpPr>
            <p:spPr>
              <a:xfrm>
                <a:off x="3983850" y="2950050"/>
                <a:ext cx="51725" cy="88425"/>
              </a:xfrm>
              <a:custGeom>
                <a:avLst/>
                <a:gdLst/>
                <a:ahLst/>
                <a:cxnLst/>
                <a:rect l="l" t="t" r="r" b="b"/>
                <a:pathLst>
                  <a:path w="2069" h="3537" extrusionOk="0">
                    <a:moveTo>
                      <a:pt x="1568" y="1"/>
                    </a:moveTo>
                    <a:lnTo>
                      <a:pt x="0" y="3303"/>
                    </a:lnTo>
                    <a:lnTo>
                      <a:pt x="501" y="3537"/>
                    </a:lnTo>
                    <a:lnTo>
                      <a:pt x="2069" y="268"/>
                    </a:lnTo>
                    <a:lnTo>
                      <a:pt x="156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" name="Google Shape;2295;p54">
                <a:extLst>
                  <a:ext uri="{FF2B5EF4-FFF2-40B4-BE49-F238E27FC236}">
                    <a16:creationId xmlns:a16="http://schemas.microsoft.com/office/drawing/2014/main" id="{69DB6D9C-445A-1990-95DA-E4491FE4B25B}"/>
                  </a:ext>
                </a:extLst>
              </p:cNvPr>
              <p:cNvSpPr/>
              <p:nvPr/>
            </p:nvSpPr>
            <p:spPr>
              <a:xfrm>
                <a:off x="4023050" y="2907525"/>
                <a:ext cx="76750" cy="55900"/>
              </a:xfrm>
              <a:custGeom>
                <a:avLst/>
                <a:gdLst/>
                <a:ahLst/>
                <a:cxnLst/>
                <a:rect l="l" t="t" r="r" b="b"/>
                <a:pathLst>
                  <a:path w="3070" h="2236" extrusionOk="0">
                    <a:moveTo>
                      <a:pt x="3036" y="0"/>
                    </a:moveTo>
                    <a:lnTo>
                      <a:pt x="2102" y="534"/>
                    </a:lnTo>
                    <a:lnTo>
                      <a:pt x="1902" y="634"/>
                    </a:lnTo>
                    <a:lnTo>
                      <a:pt x="367" y="1502"/>
                    </a:lnTo>
                    <a:lnTo>
                      <a:pt x="0" y="1735"/>
                    </a:lnTo>
                    <a:lnTo>
                      <a:pt x="134" y="2002"/>
                    </a:lnTo>
                    <a:lnTo>
                      <a:pt x="267" y="2235"/>
                    </a:lnTo>
                    <a:lnTo>
                      <a:pt x="434" y="2135"/>
                    </a:lnTo>
                    <a:lnTo>
                      <a:pt x="1868" y="1301"/>
                    </a:lnTo>
                    <a:lnTo>
                      <a:pt x="2402" y="1001"/>
                    </a:lnTo>
                    <a:lnTo>
                      <a:pt x="3069" y="634"/>
                    </a:lnTo>
                    <a:lnTo>
                      <a:pt x="3069" y="501"/>
                    </a:lnTo>
                    <a:cubicBezTo>
                      <a:pt x="3069" y="334"/>
                      <a:pt x="3069" y="167"/>
                      <a:pt x="30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2296;p54">
                <a:extLst>
                  <a:ext uri="{FF2B5EF4-FFF2-40B4-BE49-F238E27FC236}">
                    <a16:creationId xmlns:a16="http://schemas.microsoft.com/office/drawing/2014/main" id="{ABF83D9D-43A1-2FD2-B928-F012258DF921}"/>
                  </a:ext>
                </a:extLst>
              </p:cNvPr>
              <p:cNvSpPr/>
              <p:nvPr/>
            </p:nvSpPr>
            <p:spPr>
              <a:xfrm>
                <a:off x="4007200" y="2874175"/>
                <a:ext cx="26700" cy="84250"/>
              </a:xfrm>
              <a:custGeom>
                <a:avLst/>
                <a:gdLst/>
                <a:ahLst/>
                <a:cxnLst/>
                <a:rect l="l" t="t" r="r" b="b"/>
                <a:pathLst>
                  <a:path w="1068" h="3370" extrusionOk="0">
                    <a:moveTo>
                      <a:pt x="534" y="0"/>
                    </a:moveTo>
                    <a:lnTo>
                      <a:pt x="0" y="334"/>
                    </a:lnTo>
                    <a:lnTo>
                      <a:pt x="201" y="1401"/>
                    </a:lnTo>
                    <a:lnTo>
                      <a:pt x="234" y="1635"/>
                    </a:lnTo>
                    <a:lnTo>
                      <a:pt x="501" y="3303"/>
                    </a:lnTo>
                    <a:lnTo>
                      <a:pt x="534" y="3369"/>
                    </a:lnTo>
                    <a:lnTo>
                      <a:pt x="801" y="3303"/>
                    </a:lnTo>
                    <a:lnTo>
                      <a:pt x="1068" y="3269"/>
                    </a:lnTo>
                    <a:lnTo>
                      <a:pt x="1001" y="2836"/>
                    </a:lnTo>
                    <a:lnTo>
                      <a:pt x="734" y="1268"/>
                    </a:lnTo>
                    <a:lnTo>
                      <a:pt x="734" y="1201"/>
                    </a:lnTo>
                    <a:lnTo>
                      <a:pt x="53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297;p54">
                <a:extLst>
                  <a:ext uri="{FF2B5EF4-FFF2-40B4-BE49-F238E27FC236}">
                    <a16:creationId xmlns:a16="http://schemas.microsoft.com/office/drawing/2014/main" id="{1E8CEEC2-643B-62C8-9E71-6A4C4C456BD8}"/>
                  </a:ext>
                </a:extLst>
              </p:cNvPr>
              <p:cNvSpPr/>
              <p:nvPr/>
            </p:nvSpPr>
            <p:spPr>
              <a:xfrm>
                <a:off x="3567725" y="2450350"/>
                <a:ext cx="192650" cy="140675"/>
              </a:xfrm>
              <a:custGeom>
                <a:avLst/>
                <a:gdLst/>
                <a:ahLst/>
                <a:cxnLst/>
                <a:rect l="l" t="t" r="r" b="b"/>
                <a:pathLst>
                  <a:path w="7706" h="5627" extrusionOk="0">
                    <a:moveTo>
                      <a:pt x="4854" y="1"/>
                    </a:moveTo>
                    <a:cubicBezTo>
                      <a:pt x="3997" y="1"/>
                      <a:pt x="3141" y="209"/>
                      <a:pt x="2369" y="608"/>
                    </a:cubicBezTo>
                    <a:lnTo>
                      <a:pt x="2335" y="608"/>
                    </a:lnTo>
                    <a:cubicBezTo>
                      <a:pt x="2135" y="742"/>
                      <a:pt x="1968" y="842"/>
                      <a:pt x="1802" y="975"/>
                    </a:cubicBezTo>
                    <a:lnTo>
                      <a:pt x="1234" y="1309"/>
                    </a:lnTo>
                    <a:lnTo>
                      <a:pt x="1301" y="1375"/>
                    </a:lnTo>
                    <a:lnTo>
                      <a:pt x="1201" y="1475"/>
                    </a:lnTo>
                    <a:lnTo>
                      <a:pt x="1101" y="1542"/>
                    </a:lnTo>
                    <a:lnTo>
                      <a:pt x="567" y="2109"/>
                    </a:lnTo>
                    <a:cubicBezTo>
                      <a:pt x="300" y="2343"/>
                      <a:pt x="134" y="2676"/>
                      <a:pt x="34" y="3010"/>
                    </a:cubicBezTo>
                    <a:cubicBezTo>
                      <a:pt x="0" y="3110"/>
                      <a:pt x="0" y="3177"/>
                      <a:pt x="0" y="3277"/>
                    </a:cubicBezTo>
                    <a:lnTo>
                      <a:pt x="0" y="3343"/>
                    </a:lnTo>
                    <a:lnTo>
                      <a:pt x="0" y="3477"/>
                    </a:lnTo>
                    <a:cubicBezTo>
                      <a:pt x="0" y="3644"/>
                      <a:pt x="0" y="3777"/>
                      <a:pt x="34" y="3910"/>
                    </a:cubicBezTo>
                    <a:cubicBezTo>
                      <a:pt x="67" y="3744"/>
                      <a:pt x="167" y="3577"/>
                      <a:pt x="300" y="3477"/>
                    </a:cubicBezTo>
                    <a:lnTo>
                      <a:pt x="734" y="3010"/>
                    </a:lnTo>
                    <a:cubicBezTo>
                      <a:pt x="1427" y="2317"/>
                      <a:pt x="2358" y="1940"/>
                      <a:pt x="3312" y="1940"/>
                    </a:cubicBezTo>
                    <a:cubicBezTo>
                      <a:pt x="3598" y="1940"/>
                      <a:pt x="3886" y="1973"/>
                      <a:pt x="4170" y="2042"/>
                    </a:cubicBezTo>
                    <a:cubicBezTo>
                      <a:pt x="4270" y="2076"/>
                      <a:pt x="4370" y="2109"/>
                      <a:pt x="4470" y="2176"/>
                    </a:cubicBezTo>
                    <a:cubicBezTo>
                      <a:pt x="4704" y="2309"/>
                      <a:pt x="4870" y="2543"/>
                      <a:pt x="4937" y="2810"/>
                    </a:cubicBezTo>
                    <a:cubicBezTo>
                      <a:pt x="4937" y="2876"/>
                      <a:pt x="4937" y="2943"/>
                      <a:pt x="4970" y="3010"/>
                    </a:cubicBezTo>
                    <a:cubicBezTo>
                      <a:pt x="4970" y="3243"/>
                      <a:pt x="4904" y="3443"/>
                      <a:pt x="4770" y="3644"/>
                    </a:cubicBezTo>
                    <a:cubicBezTo>
                      <a:pt x="4737" y="3677"/>
                      <a:pt x="4704" y="3744"/>
                      <a:pt x="4670" y="3777"/>
                    </a:cubicBezTo>
                    <a:lnTo>
                      <a:pt x="4237" y="4211"/>
                    </a:lnTo>
                    <a:cubicBezTo>
                      <a:pt x="4103" y="4311"/>
                      <a:pt x="4003" y="4411"/>
                      <a:pt x="3903" y="4511"/>
                    </a:cubicBezTo>
                    <a:cubicBezTo>
                      <a:pt x="3268" y="5019"/>
                      <a:pt x="2479" y="5294"/>
                      <a:pt x="1683" y="5294"/>
                    </a:cubicBezTo>
                    <a:cubicBezTo>
                      <a:pt x="1432" y="5294"/>
                      <a:pt x="1181" y="5267"/>
                      <a:pt x="934" y="5211"/>
                    </a:cubicBezTo>
                    <a:lnTo>
                      <a:pt x="934" y="5211"/>
                    </a:lnTo>
                    <a:cubicBezTo>
                      <a:pt x="934" y="5245"/>
                      <a:pt x="968" y="5245"/>
                      <a:pt x="968" y="5245"/>
                    </a:cubicBezTo>
                    <a:lnTo>
                      <a:pt x="1034" y="5311"/>
                    </a:lnTo>
                    <a:cubicBezTo>
                      <a:pt x="1201" y="5378"/>
                      <a:pt x="1368" y="5445"/>
                      <a:pt x="1535" y="5478"/>
                    </a:cubicBezTo>
                    <a:cubicBezTo>
                      <a:pt x="1951" y="5575"/>
                      <a:pt x="2373" y="5626"/>
                      <a:pt x="2791" y="5626"/>
                    </a:cubicBezTo>
                    <a:cubicBezTo>
                      <a:pt x="3378" y="5626"/>
                      <a:pt x="3958" y="5526"/>
                      <a:pt x="4503" y="5311"/>
                    </a:cubicBezTo>
                    <a:lnTo>
                      <a:pt x="4570" y="5378"/>
                    </a:lnTo>
                    <a:lnTo>
                      <a:pt x="4770" y="5245"/>
                    </a:lnTo>
                    <a:lnTo>
                      <a:pt x="4804" y="5245"/>
                    </a:lnTo>
                    <a:lnTo>
                      <a:pt x="5004" y="5145"/>
                    </a:lnTo>
                    <a:cubicBezTo>
                      <a:pt x="5571" y="4878"/>
                      <a:pt x="6071" y="4511"/>
                      <a:pt x="6505" y="4077"/>
                    </a:cubicBezTo>
                    <a:lnTo>
                      <a:pt x="7039" y="3510"/>
                    </a:lnTo>
                    <a:lnTo>
                      <a:pt x="7072" y="3477"/>
                    </a:lnTo>
                    <a:cubicBezTo>
                      <a:pt x="7105" y="3443"/>
                      <a:pt x="7139" y="3443"/>
                      <a:pt x="7139" y="3410"/>
                    </a:cubicBezTo>
                    <a:cubicBezTo>
                      <a:pt x="7172" y="3377"/>
                      <a:pt x="7172" y="3377"/>
                      <a:pt x="7172" y="3343"/>
                    </a:cubicBezTo>
                    <a:lnTo>
                      <a:pt x="7205" y="3343"/>
                    </a:lnTo>
                    <a:cubicBezTo>
                      <a:pt x="7239" y="3277"/>
                      <a:pt x="7272" y="3243"/>
                      <a:pt x="7305" y="3210"/>
                    </a:cubicBezTo>
                    <a:cubicBezTo>
                      <a:pt x="7606" y="2710"/>
                      <a:pt x="7706" y="2109"/>
                      <a:pt x="7539" y="1542"/>
                    </a:cubicBezTo>
                    <a:cubicBezTo>
                      <a:pt x="7472" y="1309"/>
                      <a:pt x="7339" y="1042"/>
                      <a:pt x="7172" y="842"/>
                    </a:cubicBezTo>
                    <a:cubicBezTo>
                      <a:pt x="7139" y="775"/>
                      <a:pt x="7072" y="708"/>
                      <a:pt x="7005" y="641"/>
                    </a:cubicBezTo>
                    <a:cubicBezTo>
                      <a:pt x="6905" y="541"/>
                      <a:pt x="6805" y="475"/>
                      <a:pt x="6705" y="408"/>
                    </a:cubicBezTo>
                    <a:cubicBezTo>
                      <a:pt x="6605" y="341"/>
                      <a:pt x="6538" y="308"/>
                      <a:pt x="6472" y="275"/>
                    </a:cubicBezTo>
                    <a:cubicBezTo>
                      <a:pt x="6371" y="241"/>
                      <a:pt x="6305" y="208"/>
                      <a:pt x="6205" y="174"/>
                    </a:cubicBezTo>
                    <a:lnTo>
                      <a:pt x="6071" y="141"/>
                    </a:lnTo>
                    <a:cubicBezTo>
                      <a:pt x="5904" y="108"/>
                      <a:pt x="5704" y="74"/>
                      <a:pt x="5504" y="41"/>
                    </a:cubicBezTo>
                    <a:cubicBezTo>
                      <a:pt x="5289" y="14"/>
                      <a:pt x="5071" y="1"/>
                      <a:pt x="48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298;p54">
                <a:extLst>
                  <a:ext uri="{FF2B5EF4-FFF2-40B4-BE49-F238E27FC236}">
                    <a16:creationId xmlns:a16="http://schemas.microsoft.com/office/drawing/2014/main" id="{91B663AE-283B-68AA-9E6B-992D23CD99CC}"/>
                  </a:ext>
                </a:extLst>
              </p:cNvPr>
              <p:cNvSpPr/>
              <p:nvPr/>
            </p:nvSpPr>
            <p:spPr>
              <a:xfrm>
                <a:off x="3590225" y="258062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close/>
                  </a:path>
                </a:pathLst>
              </a:custGeom>
              <a:solidFill>
                <a:srgbClr val="2542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" name="Google Shape;2299;p54">
                <a:extLst>
                  <a:ext uri="{FF2B5EF4-FFF2-40B4-BE49-F238E27FC236}">
                    <a16:creationId xmlns:a16="http://schemas.microsoft.com/office/drawing/2014/main" id="{C94A1ADF-766E-745C-4B8F-B0F28A8FA32F}"/>
                  </a:ext>
                </a:extLst>
              </p:cNvPr>
              <p:cNvSpPr/>
              <p:nvPr/>
            </p:nvSpPr>
            <p:spPr>
              <a:xfrm>
                <a:off x="3521850" y="2471625"/>
                <a:ext cx="201000" cy="141900"/>
              </a:xfrm>
              <a:custGeom>
                <a:avLst/>
                <a:gdLst/>
                <a:ahLst/>
                <a:cxnLst/>
                <a:rect l="l" t="t" r="r" b="b"/>
                <a:pathLst>
                  <a:path w="8040" h="5676" extrusionOk="0">
                    <a:moveTo>
                      <a:pt x="5107" y="1075"/>
                    </a:moveTo>
                    <a:cubicBezTo>
                      <a:pt x="5404" y="1075"/>
                      <a:pt x="5706" y="1113"/>
                      <a:pt x="6005" y="1191"/>
                    </a:cubicBezTo>
                    <a:cubicBezTo>
                      <a:pt x="6105" y="1191"/>
                      <a:pt x="6205" y="1258"/>
                      <a:pt x="6305" y="1292"/>
                    </a:cubicBezTo>
                    <a:cubicBezTo>
                      <a:pt x="6372" y="1358"/>
                      <a:pt x="6439" y="1425"/>
                      <a:pt x="6505" y="1492"/>
                    </a:cubicBezTo>
                    <a:cubicBezTo>
                      <a:pt x="6639" y="1625"/>
                      <a:pt x="6705" y="1759"/>
                      <a:pt x="6739" y="1959"/>
                    </a:cubicBezTo>
                    <a:lnTo>
                      <a:pt x="6739" y="1992"/>
                    </a:lnTo>
                    <a:lnTo>
                      <a:pt x="6739" y="2125"/>
                    </a:lnTo>
                    <a:cubicBezTo>
                      <a:pt x="6772" y="2359"/>
                      <a:pt x="6705" y="2592"/>
                      <a:pt x="6572" y="2793"/>
                    </a:cubicBezTo>
                    <a:cubicBezTo>
                      <a:pt x="6539" y="2826"/>
                      <a:pt x="6505" y="2859"/>
                      <a:pt x="6472" y="2926"/>
                    </a:cubicBezTo>
                    <a:lnTo>
                      <a:pt x="6005" y="3360"/>
                    </a:lnTo>
                    <a:cubicBezTo>
                      <a:pt x="5905" y="3460"/>
                      <a:pt x="5805" y="3560"/>
                      <a:pt x="5705" y="3660"/>
                    </a:cubicBezTo>
                    <a:cubicBezTo>
                      <a:pt x="5071" y="4127"/>
                      <a:pt x="4304" y="4427"/>
                      <a:pt x="3536" y="4427"/>
                    </a:cubicBezTo>
                    <a:cubicBezTo>
                      <a:pt x="3336" y="4427"/>
                      <a:pt x="3103" y="4427"/>
                      <a:pt x="2903" y="4394"/>
                    </a:cubicBezTo>
                    <a:lnTo>
                      <a:pt x="2736" y="4360"/>
                    </a:lnTo>
                    <a:lnTo>
                      <a:pt x="2736" y="4394"/>
                    </a:lnTo>
                    <a:cubicBezTo>
                      <a:pt x="2703" y="4360"/>
                      <a:pt x="2636" y="4360"/>
                      <a:pt x="2602" y="4360"/>
                    </a:cubicBezTo>
                    <a:cubicBezTo>
                      <a:pt x="2044" y="4196"/>
                      <a:pt x="1712" y="3644"/>
                      <a:pt x="1861" y="3086"/>
                    </a:cubicBezTo>
                    <a:lnTo>
                      <a:pt x="1861" y="3086"/>
                    </a:lnTo>
                    <a:cubicBezTo>
                      <a:pt x="1864" y="3088"/>
                      <a:pt x="1866" y="3090"/>
                      <a:pt x="1869" y="3093"/>
                    </a:cubicBezTo>
                    <a:lnTo>
                      <a:pt x="1869" y="3059"/>
                    </a:lnTo>
                    <a:lnTo>
                      <a:pt x="1869" y="3059"/>
                    </a:lnTo>
                    <a:cubicBezTo>
                      <a:pt x="1866" y="3068"/>
                      <a:pt x="1864" y="3077"/>
                      <a:pt x="1861" y="3086"/>
                    </a:cubicBezTo>
                    <a:lnTo>
                      <a:pt x="1861" y="3086"/>
                    </a:lnTo>
                    <a:cubicBezTo>
                      <a:pt x="1835" y="3059"/>
                      <a:pt x="1838" y="3059"/>
                      <a:pt x="1869" y="3059"/>
                    </a:cubicBezTo>
                    <a:cubicBezTo>
                      <a:pt x="1902" y="2926"/>
                      <a:pt x="1935" y="2793"/>
                      <a:pt x="2035" y="2693"/>
                    </a:cubicBezTo>
                    <a:cubicBezTo>
                      <a:pt x="2069" y="2659"/>
                      <a:pt x="2069" y="2659"/>
                      <a:pt x="2102" y="2626"/>
                    </a:cubicBezTo>
                    <a:lnTo>
                      <a:pt x="2502" y="2192"/>
                    </a:lnTo>
                    <a:lnTo>
                      <a:pt x="2569" y="2159"/>
                    </a:lnTo>
                    <a:cubicBezTo>
                      <a:pt x="3232" y="1471"/>
                      <a:pt x="4147" y="1075"/>
                      <a:pt x="5107" y="1075"/>
                    </a:cubicBezTo>
                    <a:close/>
                    <a:moveTo>
                      <a:pt x="5260" y="0"/>
                    </a:moveTo>
                    <a:cubicBezTo>
                      <a:pt x="4488" y="0"/>
                      <a:pt x="3717" y="178"/>
                      <a:pt x="3003" y="524"/>
                    </a:cubicBezTo>
                    <a:cubicBezTo>
                      <a:pt x="2469" y="791"/>
                      <a:pt x="1969" y="1125"/>
                      <a:pt x="1535" y="1558"/>
                    </a:cubicBezTo>
                    <a:lnTo>
                      <a:pt x="1101" y="2025"/>
                    </a:lnTo>
                    <a:lnTo>
                      <a:pt x="1001" y="2125"/>
                    </a:lnTo>
                    <a:cubicBezTo>
                      <a:pt x="868" y="2226"/>
                      <a:pt x="768" y="2359"/>
                      <a:pt x="701" y="2492"/>
                    </a:cubicBezTo>
                    <a:cubicBezTo>
                      <a:pt x="1" y="3693"/>
                      <a:pt x="634" y="5194"/>
                      <a:pt x="1935" y="5528"/>
                    </a:cubicBezTo>
                    <a:lnTo>
                      <a:pt x="2169" y="5561"/>
                    </a:lnTo>
                    <a:cubicBezTo>
                      <a:pt x="2402" y="5595"/>
                      <a:pt x="2602" y="5628"/>
                      <a:pt x="2803" y="5661"/>
                    </a:cubicBezTo>
                    <a:cubicBezTo>
                      <a:pt x="2929" y="5671"/>
                      <a:pt x="3055" y="5676"/>
                      <a:pt x="3180" y="5676"/>
                    </a:cubicBezTo>
                    <a:cubicBezTo>
                      <a:pt x="3913" y="5676"/>
                      <a:pt x="4621" y="5513"/>
                      <a:pt x="5304" y="5228"/>
                    </a:cubicBezTo>
                    <a:lnTo>
                      <a:pt x="5571" y="5061"/>
                    </a:lnTo>
                    <a:lnTo>
                      <a:pt x="5638" y="5028"/>
                    </a:lnTo>
                    <a:cubicBezTo>
                      <a:pt x="5671" y="5028"/>
                      <a:pt x="5705" y="4994"/>
                      <a:pt x="5771" y="4961"/>
                    </a:cubicBezTo>
                    <a:lnTo>
                      <a:pt x="5838" y="4927"/>
                    </a:lnTo>
                    <a:cubicBezTo>
                      <a:pt x="5871" y="4894"/>
                      <a:pt x="5905" y="4861"/>
                      <a:pt x="5938" y="4861"/>
                    </a:cubicBezTo>
                    <a:cubicBezTo>
                      <a:pt x="6005" y="4827"/>
                      <a:pt x="6072" y="4794"/>
                      <a:pt x="6138" y="4727"/>
                    </a:cubicBezTo>
                    <a:cubicBezTo>
                      <a:pt x="6205" y="4694"/>
                      <a:pt x="6238" y="4661"/>
                      <a:pt x="6305" y="4627"/>
                    </a:cubicBezTo>
                    <a:cubicBezTo>
                      <a:pt x="6338" y="4594"/>
                      <a:pt x="6372" y="4594"/>
                      <a:pt x="6372" y="4561"/>
                    </a:cubicBezTo>
                    <a:lnTo>
                      <a:pt x="6605" y="4394"/>
                    </a:lnTo>
                    <a:cubicBezTo>
                      <a:pt x="6739" y="4294"/>
                      <a:pt x="6839" y="4160"/>
                      <a:pt x="6972" y="4060"/>
                    </a:cubicBezTo>
                    <a:lnTo>
                      <a:pt x="7506" y="3493"/>
                    </a:lnTo>
                    <a:cubicBezTo>
                      <a:pt x="7606" y="3393"/>
                      <a:pt x="7673" y="3293"/>
                      <a:pt x="7773" y="3193"/>
                    </a:cubicBezTo>
                    <a:cubicBezTo>
                      <a:pt x="7773" y="3160"/>
                      <a:pt x="7773" y="3160"/>
                      <a:pt x="7806" y="3126"/>
                    </a:cubicBezTo>
                    <a:lnTo>
                      <a:pt x="7840" y="3059"/>
                    </a:lnTo>
                    <a:cubicBezTo>
                      <a:pt x="7840" y="3059"/>
                      <a:pt x="7840" y="3059"/>
                      <a:pt x="7840" y="3026"/>
                    </a:cubicBezTo>
                    <a:cubicBezTo>
                      <a:pt x="7873" y="2993"/>
                      <a:pt x="7873" y="2959"/>
                      <a:pt x="7906" y="2926"/>
                    </a:cubicBezTo>
                    <a:cubicBezTo>
                      <a:pt x="7906" y="2893"/>
                      <a:pt x="7940" y="2826"/>
                      <a:pt x="7940" y="2793"/>
                    </a:cubicBezTo>
                    <a:cubicBezTo>
                      <a:pt x="7973" y="2759"/>
                      <a:pt x="8006" y="2659"/>
                      <a:pt x="8006" y="2592"/>
                    </a:cubicBezTo>
                    <a:cubicBezTo>
                      <a:pt x="8040" y="2526"/>
                      <a:pt x="8006" y="2526"/>
                      <a:pt x="8006" y="2492"/>
                    </a:cubicBezTo>
                    <a:cubicBezTo>
                      <a:pt x="8040" y="2426"/>
                      <a:pt x="8040" y="2392"/>
                      <a:pt x="8040" y="2326"/>
                    </a:cubicBezTo>
                    <a:cubicBezTo>
                      <a:pt x="8040" y="2292"/>
                      <a:pt x="8040" y="2259"/>
                      <a:pt x="8040" y="2226"/>
                    </a:cubicBezTo>
                    <a:lnTo>
                      <a:pt x="8040" y="2192"/>
                    </a:lnTo>
                    <a:cubicBezTo>
                      <a:pt x="8040" y="2125"/>
                      <a:pt x="8040" y="2059"/>
                      <a:pt x="8040" y="1992"/>
                    </a:cubicBezTo>
                    <a:cubicBezTo>
                      <a:pt x="8040" y="1859"/>
                      <a:pt x="8006" y="1692"/>
                      <a:pt x="7973" y="1558"/>
                    </a:cubicBezTo>
                    <a:cubicBezTo>
                      <a:pt x="7940" y="1458"/>
                      <a:pt x="7906" y="1392"/>
                      <a:pt x="7873" y="1325"/>
                    </a:cubicBezTo>
                    <a:cubicBezTo>
                      <a:pt x="7873" y="1292"/>
                      <a:pt x="7840" y="1258"/>
                      <a:pt x="7840" y="1225"/>
                    </a:cubicBezTo>
                    <a:cubicBezTo>
                      <a:pt x="7806" y="1191"/>
                      <a:pt x="7806" y="1158"/>
                      <a:pt x="7806" y="1125"/>
                    </a:cubicBezTo>
                    <a:lnTo>
                      <a:pt x="7739" y="1058"/>
                    </a:lnTo>
                    <a:lnTo>
                      <a:pt x="7706" y="991"/>
                    </a:lnTo>
                    <a:cubicBezTo>
                      <a:pt x="7706" y="958"/>
                      <a:pt x="7673" y="958"/>
                      <a:pt x="7639" y="925"/>
                    </a:cubicBezTo>
                    <a:cubicBezTo>
                      <a:pt x="7606" y="858"/>
                      <a:pt x="7573" y="791"/>
                      <a:pt x="7506" y="724"/>
                    </a:cubicBezTo>
                    <a:cubicBezTo>
                      <a:pt x="7473" y="691"/>
                      <a:pt x="7439" y="658"/>
                      <a:pt x="7373" y="624"/>
                    </a:cubicBezTo>
                    <a:cubicBezTo>
                      <a:pt x="7373" y="624"/>
                      <a:pt x="7373" y="591"/>
                      <a:pt x="7339" y="591"/>
                    </a:cubicBezTo>
                    <a:lnTo>
                      <a:pt x="7339" y="558"/>
                    </a:lnTo>
                    <a:cubicBezTo>
                      <a:pt x="7339" y="558"/>
                      <a:pt x="7239" y="491"/>
                      <a:pt x="7206" y="458"/>
                    </a:cubicBezTo>
                    <a:cubicBezTo>
                      <a:pt x="7172" y="424"/>
                      <a:pt x="7106" y="424"/>
                      <a:pt x="7072" y="391"/>
                    </a:cubicBezTo>
                    <a:cubicBezTo>
                      <a:pt x="7072" y="358"/>
                      <a:pt x="7039" y="358"/>
                      <a:pt x="7006" y="324"/>
                    </a:cubicBezTo>
                    <a:cubicBezTo>
                      <a:pt x="6972" y="324"/>
                      <a:pt x="6972" y="324"/>
                      <a:pt x="6939" y="291"/>
                    </a:cubicBezTo>
                    <a:cubicBezTo>
                      <a:pt x="6805" y="224"/>
                      <a:pt x="6672" y="191"/>
                      <a:pt x="6505" y="157"/>
                    </a:cubicBezTo>
                    <a:cubicBezTo>
                      <a:pt x="6096" y="52"/>
                      <a:pt x="5678" y="0"/>
                      <a:pt x="526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" name="Google Shape;2300;p54">
                <a:extLst>
                  <a:ext uri="{FF2B5EF4-FFF2-40B4-BE49-F238E27FC236}">
                    <a16:creationId xmlns:a16="http://schemas.microsoft.com/office/drawing/2014/main" id="{5595BB95-8289-F00C-602B-3A4ABE283C88}"/>
                  </a:ext>
                </a:extLst>
              </p:cNvPr>
              <p:cNvSpPr/>
              <p:nvPr/>
            </p:nvSpPr>
            <p:spPr>
              <a:xfrm>
                <a:off x="3568550" y="2548100"/>
                <a:ext cx="25" cy="850"/>
              </a:xfrm>
              <a:custGeom>
                <a:avLst/>
                <a:gdLst/>
                <a:ahLst/>
                <a:cxnLst/>
                <a:rect l="l" t="t" r="r" b="b"/>
                <a:pathLst>
                  <a:path w="1" h="34" extrusionOk="0">
                    <a:moveTo>
                      <a:pt x="1" y="34"/>
                    </a:moveTo>
                    <a:lnTo>
                      <a:pt x="1" y="0"/>
                    </a:lnTo>
                    <a:lnTo>
                      <a:pt x="1" y="0"/>
                    </a:lnTo>
                    <a:cubicBezTo>
                      <a:pt x="1" y="0"/>
                      <a:pt x="1" y="34"/>
                      <a:pt x="1" y="34"/>
                    </a:cubicBezTo>
                    <a:close/>
                  </a:path>
                </a:pathLst>
              </a:custGeom>
              <a:solidFill>
                <a:srgbClr val="97C8A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2301;p54">
                <a:extLst>
                  <a:ext uri="{FF2B5EF4-FFF2-40B4-BE49-F238E27FC236}">
                    <a16:creationId xmlns:a16="http://schemas.microsoft.com/office/drawing/2014/main" id="{2E3393B2-73D5-A383-6D0A-4B2E18FBD90B}"/>
                  </a:ext>
                </a:extLst>
              </p:cNvPr>
              <p:cNvSpPr/>
              <p:nvPr/>
            </p:nvSpPr>
            <p:spPr>
              <a:xfrm>
                <a:off x="3590225" y="25814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close/>
                  </a:path>
                </a:pathLst>
              </a:custGeom>
              <a:solidFill>
                <a:srgbClr val="97C8A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302;p54">
                <a:extLst>
                  <a:ext uri="{FF2B5EF4-FFF2-40B4-BE49-F238E27FC236}">
                    <a16:creationId xmlns:a16="http://schemas.microsoft.com/office/drawing/2014/main" id="{C9FF1125-F3AF-32B1-11A6-C999D84C98C6}"/>
                  </a:ext>
                </a:extLst>
              </p:cNvPr>
              <p:cNvSpPr/>
              <p:nvPr/>
            </p:nvSpPr>
            <p:spPr>
              <a:xfrm>
                <a:off x="3620250" y="2500575"/>
                <a:ext cx="89250" cy="49225"/>
              </a:xfrm>
              <a:custGeom>
                <a:avLst/>
                <a:gdLst/>
                <a:ahLst/>
                <a:cxnLst/>
                <a:rect l="l" t="t" r="r" b="b"/>
                <a:pathLst>
                  <a:path w="3570" h="1969" extrusionOk="0">
                    <a:moveTo>
                      <a:pt x="3370" y="0"/>
                    </a:moveTo>
                    <a:lnTo>
                      <a:pt x="1" y="1468"/>
                    </a:lnTo>
                    <a:lnTo>
                      <a:pt x="234" y="1968"/>
                    </a:lnTo>
                    <a:lnTo>
                      <a:pt x="3570" y="500"/>
                    </a:lnTo>
                    <a:lnTo>
                      <a:pt x="337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303;p54">
                <a:extLst>
                  <a:ext uri="{FF2B5EF4-FFF2-40B4-BE49-F238E27FC236}">
                    <a16:creationId xmlns:a16="http://schemas.microsoft.com/office/drawing/2014/main" id="{8CE43CEC-84BE-0F56-183C-9E13C4AC9FA2}"/>
                  </a:ext>
                </a:extLst>
              </p:cNvPr>
              <p:cNvSpPr/>
              <p:nvPr/>
            </p:nvSpPr>
            <p:spPr>
              <a:xfrm>
                <a:off x="3541025" y="2520575"/>
                <a:ext cx="88425" cy="29225"/>
              </a:xfrm>
              <a:custGeom>
                <a:avLst/>
                <a:gdLst/>
                <a:ahLst/>
                <a:cxnLst/>
                <a:rect l="l" t="t" r="r" b="b"/>
                <a:pathLst>
                  <a:path w="3537" h="1169" extrusionOk="0">
                    <a:moveTo>
                      <a:pt x="401" y="1"/>
                    </a:moveTo>
                    <a:lnTo>
                      <a:pt x="301" y="101"/>
                    </a:lnTo>
                    <a:cubicBezTo>
                      <a:pt x="201" y="201"/>
                      <a:pt x="101" y="334"/>
                      <a:pt x="1" y="501"/>
                    </a:cubicBezTo>
                    <a:lnTo>
                      <a:pt x="1068" y="701"/>
                    </a:lnTo>
                    <a:lnTo>
                      <a:pt x="1302" y="735"/>
                    </a:lnTo>
                    <a:lnTo>
                      <a:pt x="3003" y="1101"/>
                    </a:lnTo>
                    <a:lnTo>
                      <a:pt x="3437" y="1168"/>
                    </a:lnTo>
                    <a:lnTo>
                      <a:pt x="3503" y="868"/>
                    </a:lnTo>
                    <a:lnTo>
                      <a:pt x="3537" y="601"/>
                    </a:lnTo>
                    <a:lnTo>
                      <a:pt x="3370" y="568"/>
                    </a:lnTo>
                    <a:lnTo>
                      <a:pt x="1769" y="268"/>
                    </a:lnTo>
                    <a:lnTo>
                      <a:pt x="1135" y="134"/>
                    </a:lnTo>
                    <a:lnTo>
                      <a:pt x="40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304;p54">
                <a:extLst>
                  <a:ext uri="{FF2B5EF4-FFF2-40B4-BE49-F238E27FC236}">
                    <a16:creationId xmlns:a16="http://schemas.microsoft.com/office/drawing/2014/main" id="{546F95F3-08E1-CD91-A4DC-B9454DF4A1F1}"/>
                  </a:ext>
                </a:extLst>
              </p:cNvPr>
              <p:cNvSpPr/>
              <p:nvPr/>
            </p:nvSpPr>
            <p:spPr>
              <a:xfrm>
                <a:off x="3578550" y="2538100"/>
                <a:ext cx="55075" cy="73400"/>
              </a:xfrm>
              <a:custGeom>
                <a:avLst/>
                <a:gdLst/>
                <a:ahLst/>
                <a:cxnLst/>
                <a:rect l="l" t="t" r="r" b="b"/>
                <a:pathLst>
                  <a:path w="2203" h="2936" extrusionOk="0">
                    <a:moveTo>
                      <a:pt x="1735" y="0"/>
                    </a:moveTo>
                    <a:lnTo>
                      <a:pt x="1735" y="34"/>
                    </a:lnTo>
                    <a:lnTo>
                      <a:pt x="1502" y="400"/>
                    </a:lnTo>
                    <a:lnTo>
                      <a:pt x="668" y="1735"/>
                    </a:lnTo>
                    <a:lnTo>
                      <a:pt x="635" y="1801"/>
                    </a:lnTo>
                    <a:lnTo>
                      <a:pt x="1" y="2836"/>
                    </a:lnTo>
                    <a:lnTo>
                      <a:pt x="601" y="2936"/>
                    </a:lnTo>
                    <a:lnTo>
                      <a:pt x="1168" y="2002"/>
                    </a:lnTo>
                    <a:lnTo>
                      <a:pt x="1302" y="1801"/>
                    </a:lnTo>
                    <a:lnTo>
                      <a:pt x="2169" y="367"/>
                    </a:lnTo>
                    <a:lnTo>
                      <a:pt x="2202" y="300"/>
                    </a:lnTo>
                    <a:lnTo>
                      <a:pt x="2002" y="167"/>
                    </a:lnTo>
                    <a:lnTo>
                      <a:pt x="173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305;p54">
                <a:extLst>
                  <a:ext uri="{FF2B5EF4-FFF2-40B4-BE49-F238E27FC236}">
                    <a16:creationId xmlns:a16="http://schemas.microsoft.com/office/drawing/2014/main" id="{CB58A488-0FC3-AA25-A886-282E27A01C3F}"/>
                  </a:ext>
                </a:extLst>
              </p:cNvPr>
              <p:cNvSpPr/>
              <p:nvPr/>
            </p:nvSpPr>
            <p:spPr>
              <a:xfrm>
                <a:off x="3666950" y="3427900"/>
                <a:ext cx="152650" cy="184125"/>
              </a:xfrm>
              <a:custGeom>
                <a:avLst/>
                <a:gdLst/>
                <a:ahLst/>
                <a:cxnLst/>
                <a:rect l="l" t="t" r="r" b="b"/>
                <a:pathLst>
                  <a:path w="6106" h="7365" extrusionOk="0">
                    <a:moveTo>
                      <a:pt x="201" y="1235"/>
                    </a:moveTo>
                    <a:lnTo>
                      <a:pt x="201" y="1235"/>
                    </a:lnTo>
                    <a:cubicBezTo>
                      <a:pt x="200" y="1258"/>
                      <a:pt x="200" y="1281"/>
                      <a:pt x="199" y="1304"/>
                    </a:cubicBezTo>
                    <a:lnTo>
                      <a:pt x="199" y="1304"/>
                    </a:lnTo>
                    <a:lnTo>
                      <a:pt x="201" y="1301"/>
                    </a:lnTo>
                    <a:lnTo>
                      <a:pt x="201" y="1235"/>
                    </a:lnTo>
                    <a:close/>
                    <a:moveTo>
                      <a:pt x="1769" y="0"/>
                    </a:moveTo>
                    <a:cubicBezTo>
                      <a:pt x="1635" y="34"/>
                      <a:pt x="1502" y="67"/>
                      <a:pt x="1368" y="100"/>
                    </a:cubicBezTo>
                    <a:lnTo>
                      <a:pt x="1335" y="134"/>
                    </a:lnTo>
                    <a:lnTo>
                      <a:pt x="1368" y="134"/>
                    </a:lnTo>
                    <a:cubicBezTo>
                      <a:pt x="1535" y="167"/>
                      <a:pt x="1702" y="200"/>
                      <a:pt x="1835" y="301"/>
                    </a:cubicBezTo>
                    <a:lnTo>
                      <a:pt x="2369" y="667"/>
                    </a:lnTo>
                    <a:cubicBezTo>
                      <a:pt x="3403" y="1401"/>
                      <a:pt x="4004" y="2636"/>
                      <a:pt x="3904" y="3903"/>
                    </a:cubicBezTo>
                    <a:cubicBezTo>
                      <a:pt x="3904" y="4003"/>
                      <a:pt x="3870" y="4103"/>
                      <a:pt x="3837" y="4237"/>
                    </a:cubicBezTo>
                    <a:cubicBezTo>
                      <a:pt x="3737" y="4470"/>
                      <a:pt x="3537" y="4670"/>
                      <a:pt x="3270" y="4770"/>
                    </a:cubicBezTo>
                    <a:cubicBezTo>
                      <a:pt x="3236" y="4804"/>
                      <a:pt x="3170" y="4837"/>
                      <a:pt x="3103" y="4837"/>
                    </a:cubicBezTo>
                    <a:cubicBezTo>
                      <a:pt x="3020" y="4861"/>
                      <a:pt x="2938" y="4872"/>
                      <a:pt x="2856" y="4872"/>
                    </a:cubicBezTo>
                    <a:cubicBezTo>
                      <a:pt x="2708" y="4872"/>
                      <a:pt x="2565" y="4835"/>
                      <a:pt x="2436" y="4770"/>
                    </a:cubicBezTo>
                    <a:cubicBezTo>
                      <a:pt x="2369" y="4737"/>
                      <a:pt x="2336" y="4704"/>
                      <a:pt x="2302" y="4670"/>
                    </a:cubicBezTo>
                    <a:lnTo>
                      <a:pt x="1769" y="4337"/>
                    </a:lnTo>
                    <a:cubicBezTo>
                      <a:pt x="1635" y="4237"/>
                      <a:pt x="1535" y="4137"/>
                      <a:pt x="1435" y="4037"/>
                    </a:cubicBezTo>
                    <a:cubicBezTo>
                      <a:pt x="652" y="3351"/>
                      <a:pt x="188" y="2347"/>
                      <a:pt x="199" y="1304"/>
                    </a:cubicBezTo>
                    <a:lnTo>
                      <a:pt x="199" y="1304"/>
                    </a:lnTo>
                    <a:lnTo>
                      <a:pt x="168" y="1368"/>
                    </a:lnTo>
                    <a:cubicBezTo>
                      <a:pt x="101" y="1535"/>
                      <a:pt x="67" y="1702"/>
                      <a:pt x="67" y="1902"/>
                    </a:cubicBezTo>
                    <a:cubicBezTo>
                      <a:pt x="1" y="2902"/>
                      <a:pt x="234" y="3936"/>
                      <a:pt x="735" y="4837"/>
                    </a:cubicBezTo>
                    <a:lnTo>
                      <a:pt x="701" y="4904"/>
                    </a:lnTo>
                    <a:lnTo>
                      <a:pt x="901" y="5071"/>
                    </a:lnTo>
                    <a:cubicBezTo>
                      <a:pt x="935" y="5137"/>
                      <a:pt x="968" y="5204"/>
                      <a:pt x="1001" y="5271"/>
                    </a:cubicBezTo>
                    <a:cubicBezTo>
                      <a:pt x="1368" y="5771"/>
                      <a:pt x="1802" y="6205"/>
                      <a:pt x="2302" y="6572"/>
                    </a:cubicBezTo>
                    <a:lnTo>
                      <a:pt x="2936" y="7005"/>
                    </a:lnTo>
                    <a:lnTo>
                      <a:pt x="3003" y="7039"/>
                    </a:lnTo>
                    <a:cubicBezTo>
                      <a:pt x="3036" y="7072"/>
                      <a:pt x="3036" y="7072"/>
                      <a:pt x="3103" y="7105"/>
                    </a:cubicBezTo>
                    <a:lnTo>
                      <a:pt x="3136" y="7139"/>
                    </a:lnTo>
                    <a:lnTo>
                      <a:pt x="3170" y="7139"/>
                    </a:lnTo>
                    <a:lnTo>
                      <a:pt x="3303" y="7205"/>
                    </a:lnTo>
                    <a:cubicBezTo>
                      <a:pt x="3551" y="7314"/>
                      <a:pt x="3813" y="7365"/>
                      <a:pt x="4077" y="7365"/>
                    </a:cubicBezTo>
                    <a:cubicBezTo>
                      <a:pt x="4380" y="7365"/>
                      <a:pt x="4685" y="7297"/>
                      <a:pt x="4971" y="7172"/>
                    </a:cubicBezTo>
                    <a:cubicBezTo>
                      <a:pt x="5204" y="7039"/>
                      <a:pt x="5438" y="6872"/>
                      <a:pt x="5605" y="6672"/>
                    </a:cubicBezTo>
                    <a:cubicBezTo>
                      <a:pt x="5671" y="6605"/>
                      <a:pt x="5738" y="6538"/>
                      <a:pt x="5772" y="6472"/>
                    </a:cubicBezTo>
                    <a:cubicBezTo>
                      <a:pt x="5838" y="6372"/>
                      <a:pt x="5905" y="6238"/>
                      <a:pt x="5972" y="6138"/>
                    </a:cubicBezTo>
                    <a:cubicBezTo>
                      <a:pt x="6005" y="6038"/>
                      <a:pt x="6038" y="5971"/>
                      <a:pt x="6038" y="5871"/>
                    </a:cubicBezTo>
                    <a:cubicBezTo>
                      <a:pt x="6072" y="5771"/>
                      <a:pt x="6105" y="5704"/>
                      <a:pt x="6105" y="5604"/>
                    </a:cubicBezTo>
                    <a:lnTo>
                      <a:pt x="6105" y="5471"/>
                    </a:lnTo>
                    <a:cubicBezTo>
                      <a:pt x="6105" y="5271"/>
                      <a:pt x="6105" y="5104"/>
                      <a:pt x="6105" y="4904"/>
                    </a:cubicBezTo>
                    <a:cubicBezTo>
                      <a:pt x="6038" y="3803"/>
                      <a:pt x="5671" y="2769"/>
                      <a:pt x="5004" y="1902"/>
                    </a:cubicBezTo>
                    <a:lnTo>
                      <a:pt x="4971" y="1868"/>
                    </a:lnTo>
                    <a:cubicBezTo>
                      <a:pt x="4838" y="1702"/>
                      <a:pt x="4704" y="1535"/>
                      <a:pt x="4571" y="1401"/>
                    </a:cubicBezTo>
                    <a:lnTo>
                      <a:pt x="4137" y="901"/>
                    </a:lnTo>
                    <a:lnTo>
                      <a:pt x="4104" y="968"/>
                    </a:lnTo>
                    <a:lnTo>
                      <a:pt x="3970" y="868"/>
                    </a:lnTo>
                    <a:lnTo>
                      <a:pt x="3870" y="801"/>
                    </a:lnTo>
                    <a:lnTo>
                      <a:pt x="3236" y="367"/>
                    </a:lnTo>
                    <a:cubicBezTo>
                      <a:pt x="2936" y="167"/>
                      <a:pt x="2603" y="34"/>
                      <a:pt x="22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2306;p54">
                <a:extLst>
                  <a:ext uri="{FF2B5EF4-FFF2-40B4-BE49-F238E27FC236}">
                    <a16:creationId xmlns:a16="http://schemas.microsoft.com/office/drawing/2014/main" id="{BC275C86-290B-FF0F-66BD-2BB6B4411529}"/>
                  </a:ext>
                </a:extLst>
              </p:cNvPr>
              <p:cNvSpPr/>
              <p:nvPr/>
            </p:nvSpPr>
            <p:spPr>
              <a:xfrm>
                <a:off x="3672800" y="34595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close/>
                  </a:path>
                </a:pathLst>
              </a:custGeom>
              <a:solidFill>
                <a:srgbClr val="2542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307;p54">
                <a:extLst>
                  <a:ext uri="{FF2B5EF4-FFF2-40B4-BE49-F238E27FC236}">
                    <a16:creationId xmlns:a16="http://schemas.microsoft.com/office/drawing/2014/main" id="{1C96F391-A42F-DCF3-4449-C1D703CBD609}"/>
                  </a:ext>
                </a:extLst>
              </p:cNvPr>
              <p:cNvSpPr/>
              <p:nvPr/>
            </p:nvSpPr>
            <p:spPr>
              <a:xfrm>
                <a:off x="3641100" y="3398025"/>
                <a:ext cx="152650" cy="183125"/>
              </a:xfrm>
              <a:custGeom>
                <a:avLst/>
                <a:gdLst/>
                <a:ahLst/>
                <a:cxnLst/>
                <a:rect l="l" t="t" r="r" b="b"/>
                <a:pathLst>
                  <a:path w="6106" h="7325" extrusionOk="0">
                    <a:moveTo>
                      <a:pt x="2281" y="1322"/>
                    </a:moveTo>
                    <a:cubicBezTo>
                      <a:pt x="2321" y="1322"/>
                      <a:pt x="2361" y="1324"/>
                      <a:pt x="2402" y="1329"/>
                    </a:cubicBezTo>
                    <a:cubicBezTo>
                      <a:pt x="2536" y="1362"/>
                      <a:pt x="2669" y="1395"/>
                      <a:pt x="2769" y="1462"/>
                    </a:cubicBezTo>
                    <a:lnTo>
                      <a:pt x="2869" y="1529"/>
                    </a:lnTo>
                    <a:lnTo>
                      <a:pt x="3336" y="1829"/>
                    </a:lnTo>
                    <a:lnTo>
                      <a:pt x="3403" y="1862"/>
                    </a:lnTo>
                    <a:cubicBezTo>
                      <a:pt x="4437" y="2596"/>
                      <a:pt x="5038" y="3831"/>
                      <a:pt x="4938" y="5098"/>
                    </a:cubicBezTo>
                    <a:cubicBezTo>
                      <a:pt x="4938" y="5298"/>
                      <a:pt x="4837" y="5498"/>
                      <a:pt x="4737" y="5665"/>
                    </a:cubicBezTo>
                    <a:cubicBezTo>
                      <a:pt x="4604" y="5799"/>
                      <a:pt x="4471" y="5899"/>
                      <a:pt x="4304" y="5965"/>
                    </a:cubicBezTo>
                    <a:lnTo>
                      <a:pt x="4270" y="5965"/>
                    </a:lnTo>
                    <a:lnTo>
                      <a:pt x="4137" y="6032"/>
                    </a:lnTo>
                    <a:cubicBezTo>
                      <a:pt x="4059" y="6043"/>
                      <a:pt x="3981" y="6051"/>
                      <a:pt x="3903" y="6051"/>
                    </a:cubicBezTo>
                    <a:cubicBezTo>
                      <a:pt x="3748" y="6051"/>
                      <a:pt x="3592" y="6021"/>
                      <a:pt x="3436" y="5932"/>
                    </a:cubicBezTo>
                    <a:cubicBezTo>
                      <a:pt x="3403" y="5932"/>
                      <a:pt x="3336" y="5899"/>
                      <a:pt x="3303" y="5865"/>
                    </a:cubicBezTo>
                    <a:lnTo>
                      <a:pt x="2803" y="5498"/>
                    </a:lnTo>
                    <a:cubicBezTo>
                      <a:pt x="2669" y="5432"/>
                      <a:pt x="2569" y="5332"/>
                      <a:pt x="2436" y="5232"/>
                    </a:cubicBezTo>
                    <a:cubicBezTo>
                      <a:pt x="1702" y="4564"/>
                      <a:pt x="1235" y="3630"/>
                      <a:pt x="1235" y="2596"/>
                    </a:cubicBezTo>
                    <a:lnTo>
                      <a:pt x="1235" y="2430"/>
                    </a:lnTo>
                    <a:lnTo>
                      <a:pt x="1235" y="2296"/>
                    </a:lnTo>
                    <a:cubicBezTo>
                      <a:pt x="1297" y="1737"/>
                      <a:pt x="1736" y="1322"/>
                      <a:pt x="2281" y="1322"/>
                    </a:cubicBezTo>
                    <a:close/>
                    <a:moveTo>
                      <a:pt x="2028" y="0"/>
                    </a:moveTo>
                    <a:cubicBezTo>
                      <a:pt x="1004" y="0"/>
                      <a:pt x="82" y="782"/>
                      <a:pt x="1" y="1896"/>
                    </a:cubicBezTo>
                    <a:lnTo>
                      <a:pt x="1" y="2129"/>
                    </a:lnTo>
                    <a:cubicBezTo>
                      <a:pt x="1" y="2329"/>
                      <a:pt x="1" y="2530"/>
                      <a:pt x="34" y="2730"/>
                    </a:cubicBezTo>
                    <a:cubicBezTo>
                      <a:pt x="101" y="3597"/>
                      <a:pt x="401" y="4398"/>
                      <a:pt x="868" y="5131"/>
                    </a:cubicBezTo>
                    <a:cubicBezTo>
                      <a:pt x="968" y="5198"/>
                      <a:pt x="1001" y="5265"/>
                      <a:pt x="1035" y="5332"/>
                    </a:cubicBezTo>
                    <a:lnTo>
                      <a:pt x="1101" y="5398"/>
                    </a:lnTo>
                    <a:cubicBezTo>
                      <a:pt x="1135" y="5432"/>
                      <a:pt x="1168" y="5465"/>
                      <a:pt x="1168" y="5498"/>
                    </a:cubicBezTo>
                    <a:cubicBezTo>
                      <a:pt x="1202" y="5532"/>
                      <a:pt x="1235" y="5565"/>
                      <a:pt x="1235" y="5598"/>
                    </a:cubicBezTo>
                    <a:cubicBezTo>
                      <a:pt x="1268" y="5632"/>
                      <a:pt x="1302" y="5665"/>
                      <a:pt x="1335" y="5665"/>
                    </a:cubicBezTo>
                    <a:cubicBezTo>
                      <a:pt x="1368" y="5732"/>
                      <a:pt x="1402" y="5799"/>
                      <a:pt x="1468" y="5832"/>
                    </a:cubicBezTo>
                    <a:cubicBezTo>
                      <a:pt x="1502" y="5899"/>
                      <a:pt x="1568" y="5932"/>
                      <a:pt x="1602" y="5999"/>
                    </a:cubicBezTo>
                    <a:cubicBezTo>
                      <a:pt x="1635" y="5999"/>
                      <a:pt x="1669" y="6032"/>
                      <a:pt x="1669" y="6065"/>
                    </a:cubicBezTo>
                    <a:lnTo>
                      <a:pt x="1902" y="6232"/>
                    </a:lnTo>
                    <a:cubicBezTo>
                      <a:pt x="2035" y="6332"/>
                      <a:pt x="2169" y="6432"/>
                      <a:pt x="2302" y="6532"/>
                    </a:cubicBezTo>
                    <a:lnTo>
                      <a:pt x="2936" y="6999"/>
                    </a:lnTo>
                    <a:cubicBezTo>
                      <a:pt x="3036" y="7066"/>
                      <a:pt x="3170" y="7133"/>
                      <a:pt x="3270" y="7166"/>
                    </a:cubicBezTo>
                    <a:lnTo>
                      <a:pt x="3370" y="7200"/>
                    </a:lnTo>
                    <a:lnTo>
                      <a:pt x="3403" y="7233"/>
                    </a:lnTo>
                    <a:lnTo>
                      <a:pt x="3470" y="7233"/>
                    </a:lnTo>
                    <a:lnTo>
                      <a:pt x="3570" y="7266"/>
                    </a:lnTo>
                    <a:lnTo>
                      <a:pt x="3703" y="7300"/>
                    </a:lnTo>
                    <a:lnTo>
                      <a:pt x="3937" y="7300"/>
                    </a:lnTo>
                    <a:cubicBezTo>
                      <a:pt x="3954" y="7316"/>
                      <a:pt x="3970" y="7325"/>
                      <a:pt x="3987" y="7325"/>
                    </a:cubicBezTo>
                    <a:cubicBezTo>
                      <a:pt x="4004" y="7325"/>
                      <a:pt x="4020" y="7316"/>
                      <a:pt x="4037" y="7300"/>
                    </a:cubicBezTo>
                    <a:cubicBezTo>
                      <a:pt x="4054" y="7316"/>
                      <a:pt x="4079" y="7325"/>
                      <a:pt x="4108" y="7325"/>
                    </a:cubicBezTo>
                    <a:cubicBezTo>
                      <a:pt x="4137" y="7325"/>
                      <a:pt x="4170" y="7316"/>
                      <a:pt x="4204" y="7300"/>
                    </a:cubicBezTo>
                    <a:lnTo>
                      <a:pt x="4504" y="7300"/>
                    </a:lnTo>
                    <a:cubicBezTo>
                      <a:pt x="4671" y="7266"/>
                      <a:pt x="4804" y="7200"/>
                      <a:pt x="4938" y="7133"/>
                    </a:cubicBezTo>
                    <a:cubicBezTo>
                      <a:pt x="5038" y="7100"/>
                      <a:pt x="5104" y="7066"/>
                      <a:pt x="5171" y="6999"/>
                    </a:cubicBezTo>
                    <a:cubicBezTo>
                      <a:pt x="5204" y="6999"/>
                      <a:pt x="5204" y="6966"/>
                      <a:pt x="5238" y="6966"/>
                    </a:cubicBezTo>
                    <a:lnTo>
                      <a:pt x="5338" y="6899"/>
                    </a:lnTo>
                    <a:lnTo>
                      <a:pt x="5371" y="6833"/>
                    </a:lnTo>
                    <a:lnTo>
                      <a:pt x="5438" y="6799"/>
                    </a:lnTo>
                    <a:cubicBezTo>
                      <a:pt x="5471" y="6766"/>
                      <a:pt x="5505" y="6733"/>
                      <a:pt x="5505" y="6733"/>
                    </a:cubicBezTo>
                    <a:cubicBezTo>
                      <a:pt x="5571" y="6666"/>
                      <a:pt x="5638" y="6599"/>
                      <a:pt x="5671" y="6532"/>
                    </a:cubicBezTo>
                    <a:cubicBezTo>
                      <a:pt x="5705" y="6499"/>
                      <a:pt x="5738" y="6466"/>
                      <a:pt x="5771" y="6399"/>
                    </a:cubicBezTo>
                    <a:cubicBezTo>
                      <a:pt x="5771" y="6399"/>
                      <a:pt x="5771" y="6366"/>
                      <a:pt x="5805" y="6366"/>
                    </a:cubicBezTo>
                    <a:lnTo>
                      <a:pt x="5805" y="6332"/>
                    </a:lnTo>
                    <a:lnTo>
                      <a:pt x="5872" y="6166"/>
                    </a:lnTo>
                    <a:cubicBezTo>
                      <a:pt x="5905" y="6132"/>
                      <a:pt x="5905" y="6099"/>
                      <a:pt x="5938" y="6065"/>
                    </a:cubicBezTo>
                    <a:cubicBezTo>
                      <a:pt x="5938" y="6032"/>
                      <a:pt x="5938" y="5999"/>
                      <a:pt x="5972" y="5965"/>
                    </a:cubicBezTo>
                    <a:cubicBezTo>
                      <a:pt x="5972" y="5932"/>
                      <a:pt x="5972" y="5899"/>
                      <a:pt x="5972" y="5899"/>
                    </a:cubicBezTo>
                    <a:cubicBezTo>
                      <a:pt x="6005" y="5732"/>
                      <a:pt x="6038" y="5598"/>
                      <a:pt x="6038" y="5465"/>
                    </a:cubicBezTo>
                    <a:cubicBezTo>
                      <a:pt x="6105" y="4264"/>
                      <a:pt x="5771" y="3063"/>
                      <a:pt x="5071" y="2063"/>
                    </a:cubicBezTo>
                    <a:cubicBezTo>
                      <a:pt x="4737" y="1562"/>
                      <a:pt x="4304" y="1129"/>
                      <a:pt x="3803" y="795"/>
                    </a:cubicBezTo>
                    <a:lnTo>
                      <a:pt x="3303" y="461"/>
                    </a:lnTo>
                    <a:lnTo>
                      <a:pt x="3170" y="361"/>
                    </a:lnTo>
                    <a:cubicBezTo>
                      <a:pt x="3036" y="261"/>
                      <a:pt x="2903" y="195"/>
                      <a:pt x="2736" y="128"/>
                    </a:cubicBezTo>
                    <a:cubicBezTo>
                      <a:pt x="2500" y="41"/>
                      <a:pt x="2262" y="0"/>
                      <a:pt x="202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308;p54">
                <a:extLst>
                  <a:ext uri="{FF2B5EF4-FFF2-40B4-BE49-F238E27FC236}">
                    <a16:creationId xmlns:a16="http://schemas.microsoft.com/office/drawing/2014/main" id="{FD4D074F-9991-97E1-2E20-66DB80A18715}"/>
                  </a:ext>
                </a:extLst>
              </p:cNvPr>
              <p:cNvSpPr/>
              <p:nvPr/>
            </p:nvSpPr>
            <p:spPr>
              <a:xfrm>
                <a:off x="3700325" y="3431225"/>
                <a:ext cx="850" cy="875"/>
              </a:xfrm>
              <a:custGeom>
                <a:avLst/>
                <a:gdLst/>
                <a:ahLst/>
                <a:cxnLst/>
                <a:rect l="l" t="t" r="r" b="b"/>
                <a:pathLst>
                  <a:path w="34" h="35" extrusionOk="0">
                    <a:moveTo>
                      <a:pt x="0" y="34"/>
                    </a:moveTo>
                    <a:lnTo>
                      <a:pt x="33" y="1"/>
                    </a:lnTo>
                    <a:lnTo>
                      <a:pt x="33" y="1"/>
                    </a:lnTo>
                    <a:close/>
                  </a:path>
                </a:pathLst>
              </a:custGeom>
              <a:solidFill>
                <a:srgbClr val="97C8A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2309;p54">
                <a:extLst>
                  <a:ext uri="{FF2B5EF4-FFF2-40B4-BE49-F238E27FC236}">
                    <a16:creationId xmlns:a16="http://schemas.microsoft.com/office/drawing/2014/main" id="{04346DF4-D796-2025-DDEC-328CC5160B06}"/>
                  </a:ext>
                </a:extLst>
              </p:cNvPr>
              <p:cNvSpPr/>
              <p:nvPr/>
            </p:nvSpPr>
            <p:spPr>
              <a:xfrm>
                <a:off x="3671950" y="34595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close/>
                  </a:path>
                </a:pathLst>
              </a:custGeom>
              <a:solidFill>
                <a:srgbClr val="97C8A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" name="Google Shape;2310;p54">
                <a:extLst>
                  <a:ext uri="{FF2B5EF4-FFF2-40B4-BE49-F238E27FC236}">
                    <a16:creationId xmlns:a16="http://schemas.microsoft.com/office/drawing/2014/main" id="{97402E04-B2E4-78F9-22A2-7798335FA7A5}"/>
                  </a:ext>
                </a:extLst>
              </p:cNvPr>
              <p:cNvSpPr/>
              <p:nvPr/>
            </p:nvSpPr>
            <p:spPr>
              <a:xfrm>
                <a:off x="3709475" y="3481275"/>
                <a:ext cx="61750" cy="83400"/>
              </a:xfrm>
              <a:custGeom>
                <a:avLst/>
                <a:gdLst/>
                <a:ahLst/>
                <a:cxnLst/>
                <a:rect l="l" t="t" r="r" b="b"/>
                <a:pathLst>
                  <a:path w="2470" h="3336" extrusionOk="0">
                    <a:moveTo>
                      <a:pt x="468" y="0"/>
                    </a:moveTo>
                    <a:lnTo>
                      <a:pt x="1" y="300"/>
                    </a:lnTo>
                    <a:lnTo>
                      <a:pt x="2002" y="3336"/>
                    </a:lnTo>
                    <a:lnTo>
                      <a:pt x="2469" y="3036"/>
                    </a:lnTo>
                    <a:lnTo>
                      <a:pt x="46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2311;p54">
                <a:extLst>
                  <a:ext uri="{FF2B5EF4-FFF2-40B4-BE49-F238E27FC236}">
                    <a16:creationId xmlns:a16="http://schemas.microsoft.com/office/drawing/2014/main" id="{1E6E50D4-9682-6BB7-FB4D-B766B7379FE0}"/>
                  </a:ext>
                </a:extLst>
              </p:cNvPr>
              <p:cNvSpPr/>
              <p:nvPr/>
            </p:nvSpPr>
            <p:spPr>
              <a:xfrm>
                <a:off x="3709475" y="3402050"/>
                <a:ext cx="15050" cy="88425"/>
              </a:xfrm>
              <a:custGeom>
                <a:avLst/>
                <a:gdLst/>
                <a:ahLst/>
                <a:cxnLst/>
                <a:rect l="l" t="t" r="r" b="b"/>
                <a:pathLst>
                  <a:path w="602" h="3537" extrusionOk="0">
                    <a:moveTo>
                      <a:pt x="68" y="0"/>
                    </a:moveTo>
                    <a:lnTo>
                      <a:pt x="34" y="1068"/>
                    </a:lnTo>
                    <a:lnTo>
                      <a:pt x="34" y="1301"/>
                    </a:lnTo>
                    <a:lnTo>
                      <a:pt x="1" y="3069"/>
                    </a:lnTo>
                    <a:lnTo>
                      <a:pt x="1" y="3469"/>
                    </a:lnTo>
                    <a:lnTo>
                      <a:pt x="268" y="3536"/>
                    </a:lnTo>
                    <a:lnTo>
                      <a:pt x="535" y="3536"/>
                    </a:lnTo>
                    <a:lnTo>
                      <a:pt x="535" y="3369"/>
                    </a:lnTo>
                    <a:lnTo>
                      <a:pt x="601" y="1701"/>
                    </a:lnTo>
                    <a:lnTo>
                      <a:pt x="601" y="1068"/>
                    </a:lnTo>
                    <a:lnTo>
                      <a:pt x="601" y="300"/>
                    </a:lnTo>
                    <a:lnTo>
                      <a:pt x="501" y="234"/>
                    </a:lnTo>
                    <a:cubicBezTo>
                      <a:pt x="368" y="134"/>
                      <a:pt x="201" y="67"/>
                      <a:pt x="6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312;p54">
                <a:extLst>
                  <a:ext uri="{FF2B5EF4-FFF2-40B4-BE49-F238E27FC236}">
                    <a16:creationId xmlns:a16="http://schemas.microsoft.com/office/drawing/2014/main" id="{E652710E-18F2-D731-0052-D73AC6CA18B0}"/>
                  </a:ext>
                </a:extLst>
              </p:cNvPr>
              <p:cNvSpPr/>
              <p:nvPr/>
            </p:nvSpPr>
            <p:spPr>
              <a:xfrm>
                <a:off x="3642775" y="3451250"/>
                <a:ext cx="76750" cy="44225"/>
              </a:xfrm>
              <a:custGeom>
                <a:avLst/>
                <a:gdLst/>
                <a:ahLst/>
                <a:cxnLst/>
                <a:rect l="l" t="t" r="r" b="b"/>
                <a:pathLst>
                  <a:path w="3070" h="1769" extrusionOk="0">
                    <a:moveTo>
                      <a:pt x="0" y="0"/>
                    </a:moveTo>
                    <a:lnTo>
                      <a:pt x="0" y="634"/>
                    </a:lnTo>
                    <a:lnTo>
                      <a:pt x="1034" y="1034"/>
                    </a:lnTo>
                    <a:lnTo>
                      <a:pt x="1235" y="1134"/>
                    </a:lnTo>
                    <a:lnTo>
                      <a:pt x="2802" y="1735"/>
                    </a:lnTo>
                    <a:lnTo>
                      <a:pt x="2869" y="1768"/>
                    </a:lnTo>
                    <a:lnTo>
                      <a:pt x="2969" y="1535"/>
                    </a:lnTo>
                    <a:lnTo>
                      <a:pt x="3069" y="1235"/>
                    </a:lnTo>
                    <a:lnTo>
                      <a:pt x="2669" y="1068"/>
                    </a:lnTo>
                    <a:lnTo>
                      <a:pt x="1201" y="501"/>
                    </a:lnTo>
                    <a:lnTo>
                      <a:pt x="1135" y="4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57" name="Google Shape;2202;p54">
            <a:extLst>
              <a:ext uri="{FF2B5EF4-FFF2-40B4-BE49-F238E27FC236}">
                <a16:creationId xmlns:a16="http://schemas.microsoft.com/office/drawing/2014/main" id="{6B80B115-0B97-5211-FB5A-7212A74DC485}"/>
              </a:ext>
            </a:extLst>
          </p:cNvPr>
          <p:cNvGrpSpPr/>
          <p:nvPr/>
        </p:nvGrpSpPr>
        <p:grpSpPr>
          <a:xfrm rot="3598857">
            <a:off x="-7286957" y="11819523"/>
            <a:ext cx="1969134" cy="1969134"/>
            <a:chOff x="-2127750" y="444000"/>
            <a:chExt cx="4255500" cy="4255500"/>
          </a:xfrm>
        </p:grpSpPr>
        <p:sp>
          <p:nvSpPr>
            <p:cNvPr id="258" name="Google Shape;2203;p54">
              <a:extLst>
                <a:ext uri="{FF2B5EF4-FFF2-40B4-BE49-F238E27FC236}">
                  <a16:creationId xmlns:a16="http://schemas.microsoft.com/office/drawing/2014/main" id="{079466B6-9ED2-9C3C-3C6F-9C033CAE29CC}"/>
                </a:ext>
              </a:extLst>
            </p:cNvPr>
            <p:cNvSpPr/>
            <p:nvPr/>
          </p:nvSpPr>
          <p:spPr>
            <a:xfrm flipH="1">
              <a:off x="-2127750" y="444000"/>
              <a:ext cx="4255500" cy="4255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dist="133350" dir="21540000" algn="bl" rotWithShape="0">
                <a:schemeClr val="lt2">
                  <a:alpha val="14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204;p54">
              <a:extLst>
                <a:ext uri="{FF2B5EF4-FFF2-40B4-BE49-F238E27FC236}">
                  <a16:creationId xmlns:a16="http://schemas.microsoft.com/office/drawing/2014/main" id="{3D604F1C-640A-EBBC-6A96-BC21D639E292}"/>
                </a:ext>
              </a:extLst>
            </p:cNvPr>
            <p:cNvSpPr/>
            <p:nvPr/>
          </p:nvSpPr>
          <p:spPr>
            <a:xfrm>
              <a:off x="-1936074" y="639715"/>
              <a:ext cx="3872147" cy="3864070"/>
            </a:xfrm>
            <a:custGeom>
              <a:avLst/>
              <a:gdLst/>
              <a:ahLst/>
              <a:cxnLst/>
              <a:rect l="l" t="t" r="r" b="b"/>
              <a:pathLst>
                <a:path w="96370" h="96169" fill="none" extrusionOk="0">
                  <a:moveTo>
                    <a:pt x="96369" y="48101"/>
                  </a:moveTo>
                  <a:cubicBezTo>
                    <a:pt x="96369" y="74620"/>
                    <a:pt x="74854" y="96169"/>
                    <a:pt x="48301" y="96169"/>
                  </a:cubicBezTo>
                  <a:lnTo>
                    <a:pt x="48068" y="96169"/>
                  </a:lnTo>
                  <a:cubicBezTo>
                    <a:pt x="21516" y="96169"/>
                    <a:pt x="0" y="74620"/>
                    <a:pt x="0" y="48068"/>
                  </a:cubicBezTo>
                  <a:cubicBezTo>
                    <a:pt x="0" y="21515"/>
                    <a:pt x="21516" y="0"/>
                    <a:pt x="48068" y="0"/>
                  </a:cubicBezTo>
                  <a:lnTo>
                    <a:pt x="48301" y="0"/>
                  </a:lnTo>
                  <a:cubicBezTo>
                    <a:pt x="74854" y="0"/>
                    <a:pt x="96369" y="21515"/>
                    <a:pt x="96369" y="4810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205;p54">
              <a:extLst>
                <a:ext uri="{FF2B5EF4-FFF2-40B4-BE49-F238E27FC236}">
                  <a16:creationId xmlns:a16="http://schemas.microsoft.com/office/drawing/2014/main" id="{3B29873C-A8D0-E7B8-0694-B2DA816C5B04}"/>
                </a:ext>
              </a:extLst>
            </p:cNvPr>
            <p:cNvSpPr/>
            <p:nvPr/>
          </p:nvSpPr>
          <p:spPr>
            <a:xfrm>
              <a:off x="-1714923" y="1005594"/>
              <a:ext cx="3439207" cy="3132312"/>
            </a:xfrm>
            <a:custGeom>
              <a:avLst/>
              <a:gdLst/>
              <a:ahLst/>
              <a:cxnLst/>
              <a:rect l="l" t="t" r="r" b="b"/>
              <a:pathLst>
                <a:path w="85595" h="77957" extrusionOk="0">
                  <a:moveTo>
                    <a:pt x="42797" y="1"/>
                  </a:moveTo>
                  <a:cubicBezTo>
                    <a:pt x="32824" y="1"/>
                    <a:pt x="22850" y="3803"/>
                    <a:pt x="15244" y="11409"/>
                  </a:cubicBezTo>
                  <a:cubicBezTo>
                    <a:pt x="0" y="26653"/>
                    <a:pt x="0" y="51304"/>
                    <a:pt x="15244" y="66548"/>
                  </a:cubicBezTo>
                  <a:cubicBezTo>
                    <a:pt x="22850" y="74154"/>
                    <a:pt x="32824" y="77956"/>
                    <a:pt x="42797" y="77956"/>
                  </a:cubicBezTo>
                  <a:cubicBezTo>
                    <a:pt x="52771" y="77956"/>
                    <a:pt x="62745" y="74154"/>
                    <a:pt x="70350" y="66548"/>
                  </a:cubicBezTo>
                  <a:cubicBezTo>
                    <a:pt x="85595" y="51304"/>
                    <a:pt x="85595" y="26653"/>
                    <a:pt x="70350" y="11409"/>
                  </a:cubicBezTo>
                  <a:cubicBezTo>
                    <a:pt x="62745" y="3803"/>
                    <a:pt x="52771" y="1"/>
                    <a:pt x="427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61" name="Google Shape;2206;p54">
              <a:extLst>
                <a:ext uri="{FF2B5EF4-FFF2-40B4-BE49-F238E27FC236}">
                  <a16:creationId xmlns:a16="http://schemas.microsoft.com/office/drawing/2014/main" id="{D9434972-3DFF-DD6A-248C-F697F1B80BE6}"/>
                </a:ext>
              </a:extLst>
            </p:cNvPr>
            <p:cNvGrpSpPr/>
            <p:nvPr/>
          </p:nvGrpSpPr>
          <p:grpSpPr>
            <a:xfrm>
              <a:off x="-894853" y="672437"/>
              <a:ext cx="2222643" cy="3336498"/>
              <a:chOff x="2827200" y="1617425"/>
              <a:chExt cx="1501075" cy="2253325"/>
            </a:xfrm>
          </p:grpSpPr>
          <p:sp>
            <p:nvSpPr>
              <p:cNvPr id="262" name="Google Shape;2207;p54">
                <a:extLst>
                  <a:ext uri="{FF2B5EF4-FFF2-40B4-BE49-F238E27FC236}">
                    <a16:creationId xmlns:a16="http://schemas.microsoft.com/office/drawing/2014/main" id="{CF858500-975B-23FB-23E6-207EF6FE3068}"/>
                  </a:ext>
                </a:extLst>
              </p:cNvPr>
              <p:cNvSpPr/>
              <p:nvPr/>
            </p:nvSpPr>
            <p:spPr>
              <a:xfrm>
                <a:off x="3201625" y="2635650"/>
                <a:ext cx="529575" cy="529575"/>
              </a:xfrm>
              <a:custGeom>
                <a:avLst/>
                <a:gdLst/>
                <a:ahLst/>
                <a:cxnLst/>
                <a:rect l="l" t="t" r="r" b="b"/>
                <a:pathLst>
                  <a:path w="21183" h="21183" extrusionOk="0">
                    <a:moveTo>
                      <a:pt x="0" y="1"/>
                    </a:moveTo>
                    <a:lnTo>
                      <a:pt x="0" y="21183"/>
                    </a:lnTo>
                    <a:lnTo>
                      <a:pt x="21182" y="21183"/>
                    </a:lnTo>
                    <a:lnTo>
                      <a:pt x="21182" y="1"/>
                    </a:lnTo>
                    <a:close/>
                  </a:path>
                </a:pathLst>
              </a:custGeom>
              <a:solidFill>
                <a:srgbClr val="7D924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2208;p54">
                <a:extLst>
                  <a:ext uri="{FF2B5EF4-FFF2-40B4-BE49-F238E27FC236}">
                    <a16:creationId xmlns:a16="http://schemas.microsoft.com/office/drawing/2014/main" id="{19B1A477-C5AA-ADF4-0A5A-01BB9C99CADC}"/>
                  </a:ext>
                </a:extLst>
              </p:cNvPr>
              <p:cNvSpPr/>
              <p:nvPr/>
            </p:nvSpPr>
            <p:spPr>
              <a:xfrm>
                <a:off x="3236650" y="1617775"/>
                <a:ext cx="597125" cy="869475"/>
              </a:xfrm>
              <a:custGeom>
                <a:avLst/>
                <a:gdLst/>
                <a:ahLst/>
                <a:cxnLst/>
                <a:rect l="l" t="t" r="r" b="b"/>
                <a:pathLst>
                  <a:path w="23885" h="34779" extrusionOk="0">
                    <a:moveTo>
                      <a:pt x="13716" y="1"/>
                    </a:moveTo>
                    <a:cubicBezTo>
                      <a:pt x="9645" y="1"/>
                      <a:pt x="8809" y="4708"/>
                      <a:pt x="8873" y="7926"/>
                    </a:cubicBezTo>
                    <a:cubicBezTo>
                      <a:pt x="8929" y="9000"/>
                      <a:pt x="8052" y="9846"/>
                      <a:pt x="7031" y="9846"/>
                    </a:cubicBezTo>
                    <a:cubicBezTo>
                      <a:pt x="6815" y="9846"/>
                      <a:pt x="6593" y="9809"/>
                      <a:pt x="6372" y="9727"/>
                    </a:cubicBezTo>
                    <a:cubicBezTo>
                      <a:pt x="6058" y="9589"/>
                      <a:pt x="5726" y="9522"/>
                      <a:pt x="5394" y="9522"/>
                    </a:cubicBezTo>
                    <a:cubicBezTo>
                      <a:pt x="4843" y="9522"/>
                      <a:pt x="4294" y="9707"/>
                      <a:pt x="3837" y="10061"/>
                    </a:cubicBezTo>
                    <a:cubicBezTo>
                      <a:pt x="1101" y="12095"/>
                      <a:pt x="1902" y="15231"/>
                      <a:pt x="3670" y="17733"/>
                    </a:cubicBezTo>
                    <a:cubicBezTo>
                      <a:pt x="4337" y="18734"/>
                      <a:pt x="3937" y="20068"/>
                      <a:pt x="2836" y="20535"/>
                    </a:cubicBezTo>
                    <a:cubicBezTo>
                      <a:pt x="2369" y="20702"/>
                      <a:pt x="1969" y="21002"/>
                      <a:pt x="1635" y="21369"/>
                    </a:cubicBezTo>
                    <a:cubicBezTo>
                      <a:pt x="1101" y="21969"/>
                      <a:pt x="768" y="22736"/>
                      <a:pt x="701" y="23570"/>
                    </a:cubicBezTo>
                    <a:cubicBezTo>
                      <a:pt x="0" y="29341"/>
                      <a:pt x="9841" y="34778"/>
                      <a:pt x="9841" y="34778"/>
                    </a:cubicBezTo>
                    <a:cubicBezTo>
                      <a:pt x="9841" y="34778"/>
                      <a:pt x="18280" y="32577"/>
                      <a:pt x="20782" y="28107"/>
                    </a:cubicBezTo>
                    <a:cubicBezTo>
                      <a:pt x="21116" y="27507"/>
                      <a:pt x="21349" y="26873"/>
                      <a:pt x="21449" y="26206"/>
                    </a:cubicBezTo>
                    <a:cubicBezTo>
                      <a:pt x="21649" y="24604"/>
                      <a:pt x="21082" y="23437"/>
                      <a:pt x="20148" y="22736"/>
                    </a:cubicBezTo>
                    <a:cubicBezTo>
                      <a:pt x="19147" y="22003"/>
                      <a:pt x="19114" y="20568"/>
                      <a:pt x="20015" y="19801"/>
                    </a:cubicBezTo>
                    <a:cubicBezTo>
                      <a:pt x="22350" y="17800"/>
                      <a:pt x="23884" y="14964"/>
                      <a:pt x="21749" y="12296"/>
                    </a:cubicBezTo>
                    <a:cubicBezTo>
                      <a:pt x="21273" y="11679"/>
                      <a:pt x="20515" y="11322"/>
                      <a:pt x="19731" y="11322"/>
                    </a:cubicBezTo>
                    <a:cubicBezTo>
                      <a:pt x="19581" y="11322"/>
                      <a:pt x="19431" y="11335"/>
                      <a:pt x="19281" y="11362"/>
                    </a:cubicBezTo>
                    <a:cubicBezTo>
                      <a:pt x="19216" y="11368"/>
                      <a:pt x="19151" y="11372"/>
                      <a:pt x="19088" y="11372"/>
                    </a:cubicBezTo>
                    <a:cubicBezTo>
                      <a:pt x="17880" y="11372"/>
                      <a:pt x="16963" y="10197"/>
                      <a:pt x="17279" y="8993"/>
                    </a:cubicBezTo>
                    <a:cubicBezTo>
                      <a:pt x="18180" y="5691"/>
                      <a:pt x="18547" y="554"/>
                      <a:pt x="14177" y="20"/>
                    </a:cubicBezTo>
                    <a:cubicBezTo>
                      <a:pt x="14019" y="7"/>
                      <a:pt x="13865" y="1"/>
                      <a:pt x="13716" y="1"/>
                    </a:cubicBezTo>
                    <a:close/>
                  </a:path>
                </a:pathLst>
              </a:custGeom>
              <a:solidFill>
                <a:srgbClr val="7D924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" name="Google Shape;2209;p54">
                <a:extLst>
                  <a:ext uri="{FF2B5EF4-FFF2-40B4-BE49-F238E27FC236}">
                    <a16:creationId xmlns:a16="http://schemas.microsoft.com/office/drawing/2014/main" id="{C185C171-747B-ECCA-4074-0D4725600B00}"/>
                  </a:ext>
                </a:extLst>
              </p:cNvPr>
              <p:cNvSpPr/>
              <p:nvPr/>
            </p:nvSpPr>
            <p:spPr>
              <a:xfrm>
                <a:off x="3236650" y="1617775"/>
                <a:ext cx="597125" cy="869475"/>
              </a:xfrm>
              <a:custGeom>
                <a:avLst/>
                <a:gdLst/>
                <a:ahLst/>
                <a:cxnLst/>
                <a:rect l="l" t="t" r="r" b="b"/>
                <a:pathLst>
                  <a:path w="23885" h="34779" extrusionOk="0">
                    <a:moveTo>
                      <a:pt x="13716" y="1"/>
                    </a:moveTo>
                    <a:cubicBezTo>
                      <a:pt x="9645" y="1"/>
                      <a:pt x="8809" y="4708"/>
                      <a:pt x="8873" y="7926"/>
                    </a:cubicBezTo>
                    <a:cubicBezTo>
                      <a:pt x="8929" y="9000"/>
                      <a:pt x="8052" y="9846"/>
                      <a:pt x="7031" y="9846"/>
                    </a:cubicBezTo>
                    <a:cubicBezTo>
                      <a:pt x="6815" y="9846"/>
                      <a:pt x="6593" y="9809"/>
                      <a:pt x="6372" y="9727"/>
                    </a:cubicBezTo>
                    <a:cubicBezTo>
                      <a:pt x="6058" y="9589"/>
                      <a:pt x="5726" y="9522"/>
                      <a:pt x="5394" y="9522"/>
                    </a:cubicBezTo>
                    <a:cubicBezTo>
                      <a:pt x="4843" y="9522"/>
                      <a:pt x="4294" y="9707"/>
                      <a:pt x="3837" y="10061"/>
                    </a:cubicBezTo>
                    <a:cubicBezTo>
                      <a:pt x="1101" y="12095"/>
                      <a:pt x="1902" y="15231"/>
                      <a:pt x="3670" y="17733"/>
                    </a:cubicBezTo>
                    <a:cubicBezTo>
                      <a:pt x="4337" y="18734"/>
                      <a:pt x="3937" y="20068"/>
                      <a:pt x="2836" y="20535"/>
                    </a:cubicBezTo>
                    <a:cubicBezTo>
                      <a:pt x="2369" y="20702"/>
                      <a:pt x="1969" y="21002"/>
                      <a:pt x="1635" y="21369"/>
                    </a:cubicBezTo>
                    <a:cubicBezTo>
                      <a:pt x="1101" y="21969"/>
                      <a:pt x="768" y="22736"/>
                      <a:pt x="701" y="23570"/>
                    </a:cubicBezTo>
                    <a:cubicBezTo>
                      <a:pt x="0" y="29341"/>
                      <a:pt x="9841" y="34778"/>
                      <a:pt x="9841" y="34778"/>
                    </a:cubicBezTo>
                    <a:cubicBezTo>
                      <a:pt x="9841" y="34778"/>
                      <a:pt x="18280" y="32577"/>
                      <a:pt x="20782" y="28107"/>
                    </a:cubicBezTo>
                    <a:cubicBezTo>
                      <a:pt x="21116" y="27507"/>
                      <a:pt x="21349" y="26873"/>
                      <a:pt x="21449" y="26206"/>
                    </a:cubicBezTo>
                    <a:cubicBezTo>
                      <a:pt x="21649" y="24604"/>
                      <a:pt x="21082" y="23437"/>
                      <a:pt x="20148" y="22736"/>
                    </a:cubicBezTo>
                    <a:cubicBezTo>
                      <a:pt x="19147" y="22003"/>
                      <a:pt x="19114" y="20568"/>
                      <a:pt x="20015" y="19801"/>
                    </a:cubicBezTo>
                    <a:cubicBezTo>
                      <a:pt x="22350" y="17800"/>
                      <a:pt x="23884" y="14964"/>
                      <a:pt x="21749" y="12296"/>
                    </a:cubicBezTo>
                    <a:cubicBezTo>
                      <a:pt x="21273" y="11679"/>
                      <a:pt x="20515" y="11322"/>
                      <a:pt x="19731" y="11322"/>
                    </a:cubicBezTo>
                    <a:cubicBezTo>
                      <a:pt x="19581" y="11322"/>
                      <a:pt x="19431" y="11335"/>
                      <a:pt x="19281" y="11362"/>
                    </a:cubicBezTo>
                    <a:cubicBezTo>
                      <a:pt x="19216" y="11368"/>
                      <a:pt x="19151" y="11372"/>
                      <a:pt x="19088" y="11372"/>
                    </a:cubicBezTo>
                    <a:cubicBezTo>
                      <a:pt x="17880" y="11372"/>
                      <a:pt x="16963" y="10197"/>
                      <a:pt x="17279" y="8993"/>
                    </a:cubicBezTo>
                    <a:cubicBezTo>
                      <a:pt x="18180" y="5691"/>
                      <a:pt x="18547" y="554"/>
                      <a:pt x="14177" y="20"/>
                    </a:cubicBezTo>
                    <a:cubicBezTo>
                      <a:pt x="14019" y="7"/>
                      <a:pt x="13865" y="1"/>
                      <a:pt x="1371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2210;p54">
                <a:extLst>
                  <a:ext uri="{FF2B5EF4-FFF2-40B4-BE49-F238E27FC236}">
                    <a16:creationId xmlns:a16="http://schemas.microsoft.com/office/drawing/2014/main" id="{41E3AD04-CBA2-6033-4FDF-F328AFAA5F44}"/>
                  </a:ext>
                </a:extLst>
              </p:cNvPr>
              <p:cNvSpPr/>
              <p:nvPr/>
            </p:nvSpPr>
            <p:spPr>
              <a:xfrm>
                <a:off x="3482650" y="1617425"/>
                <a:ext cx="104275" cy="869825"/>
              </a:xfrm>
              <a:custGeom>
                <a:avLst/>
                <a:gdLst/>
                <a:ahLst/>
                <a:cxnLst/>
                <a:rect l="l" t="t" r="r" b="b"/>
                <a:pathLst>
                  <a:path w="4171" h="34793" fill="none" extrusionOk="0">
                    <a:moveTo>
                      <a:pt x="4170" y="1"/>
                    </a:moveTo>
                    <a:lnTo>
                      <a:pt x="1" y="34792"/>
                    </a:lnTo>
                  </a:path>
                </a:pathLst>
              </a:custGeom>
              <a:noFill/>
              <a:ln w="7500" cap="flat" cmpd="sng">
                <a:solidFill>
                  <a:schemeClr val="lt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211;p54">
                <a:extLst>
                  <a:ext uri="{FF2B5EF4-FFF2-40B4-BE49-F238E27FC236}">
                    <a16:creationId xmlns:a16="http://schemas.microsoft.com/office/drawing/2014/main" id="{AC9B1C71-1E18-6336-F5CA-5B7C5A65F369}"/>
                  </a:ext>
                </a:extLst>
              </p:cNvPr>
              <p:cNvSpPr/>
              <p:nvPr/>
            </p:nvSpPr>
            <p:spPr>
              <a:xfrm>
                <a:off x="3309200" y="1891800"/>
                <a:ext cx="486200" cy="231025"/>
              </a:xfrm>
              <a:custGeom>
                <a:avLst/>
                <a:gdLst/>
                <a:ahLst/>
                <a:cxnLst/>
                <a:rect l="l" t="t" r="r" b="b"/>
                <a:pathLst>
                  <a:path w="19448" h="9241" fill="none" extrusionOk="0">
                    <a:moveTo>
                      <a:pt x="1" y="0"/>
                    </a:moveTo>
                    <a:lnTo>
                      <a:pt x="8673" y="9240"/>
                    </a:lnTo>
                    <a:lnTo>
                      <a:pt x="19448" y="2435"/>
                    </a:lnTo>
                  </a:path>
                </a:pathLst>
              </a:custGeom>
              <a:noFill/>
              <a:ln w="7500" cap="flat" cmpd="sng">
                <a:solidFill>
                  <a:schemeClr val="lt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212;p54">
                <a:extLst>
                  <a:ext uri="{FF2B5EF4-FFF2-40B4-BE49-F238E27FC236}">
                    <a16:creationId xmlns:a16="http://schemas.microsoft.com/office/drawing/2014/main" id="{EE1B362E-BFE3-B95E-73F1-5CC75AC8330A}"/>
                  </a:ext>
                </a:extLst>
              </p:cNvPr>
              <p:cNvSpPr/>
              <p:nvPr/>
            </p:nvSpPr>
            <p:spPr>
              <a:xfrm>
                <a:off x="3462650" y="1748350"/>
                <a:ext cx="219350" cy="102600"/>
              </a:xfrm>
              <a:custGeom>
                <a:avLst/>
                <a:gdLst/>
                <a:ahLst/>
                <a:cxnLst/>
                <a:rect l="l" t="t" r="r" b="b"/>
                <a:pathLst>
                  <a:path w="8774" h="4104" fill="none" extrusionOk="0">
                    <a:moveTo>
                      <a:pt x="0" y="1"/>
                    </a:moveTo>
                    <a:lnTo>
                      <a:pt x="3836" y="4104"/>
                    </a:lnTo>
                    <a:lnTo>
                      <a:pt x="8773" y="1002"/>
                    </a:lnTo>
                  </a:path>
                </a:pathLst>
              </a:custGeom>
              <a:noFill/>
              <a:ln w="7500" cap="flat" cmpd="sng">
                <a:solidFill>
                  <a:schemeClr val="lt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2213;p54">
                <a:extLst>
                  <a:ext uri="{FF2B5EF4-FFF2-40B4-BE49-F238E27FC236}">
                    <a16:creationId xmlns:a16="http://schemas.microsoft.com/office/drawing/2014/main" id="{2D687683-40D6-C55B-F0A0-7A73BE6C2EC4}"/>
                  </a:ext>
                </a:extLst>
              </p:cNvPr>
              <p:cNvSpPr/>
              <p:nvPr/>
            </p:nvSpPr>
            <p:spPr>
              <a:xfrm>
                <a:off x="3271675" y="2156975"/>
                <a:ext cx="496200" cy="236050"/>
              </a:xfrm>
              <a:custGeom>
                <a:avLst/>
                <a:gdLst/>
                <a:ahLst/>
                <a:cxnLst/>
                <a:rect l="l" t="t" r="r" b="b"/>
                <a:pathLst>
                  <a:path w="19848" h="9442" fill="none" extrusionOk="0">
                    <a:moveTo>
                      <a:pt x="0" y="1"/>
                    </a:moveTo>
                    <a:lnTo>
                      <a:pt x="8840" y="9441"/>
                    </a:lnTo>
                    <a:lnTo>
                      <a:pt x="19848" y="2503"/>
                    </a:lnTo>
                  </a:path>
                </a:pathLst>
              </a:custGeom>
              <a:noFill/>
              <a:ln w="7500" cap="flat" cmpd="sng">
                <a:solidFill>
                  <a:srgbClr val="EDEAEE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2214;p54">
                <a:extLst>
                  <a:ext uri="{FF2B5EF4-FFF2-40B4-BE49-F238E27FC236}">
                    <a16:creationId xmlns:a16="http://schemas.microsoft.com/office/drawing/2014/main" id="{0FB5C60E-B82F-BBDB-D663-995E0EBEE45D}"/>
                  </a:ext>
                </a:extLst>
              </p:cNvPr>
              <p:cNvSpPr/>
              <p:nvPr/>
            </p:nvSpPr>
            <p:spPr>
              <a:xfrm>
                <a:off x="2827200" y="1752500"/>
                <a:ext cx="728875" cy="1111675"/>
              </a:xfrm>
              <a:custGeom>
                <a:avLst/>
                <a:gdLst/>
                <a:ahLst/>
                <a:cxnLst/>
                <a:rect l="l" t="t" r="r" b="b"/>
                <a:pathLst>
                  <a:path w="29155" h="44467" extrusionOk="0">
                    <a:moveTo>
                      <a:pt x="14437" y="1"/>
                    </a:moveTo>
                    <a:cubicBezTo>
                      <a:pt x="14395" y="1"/>
                      <a:pt x="14353" y="1"/>
                      <a:pt x="14310" y="2"/>
                    </a:cubicBezTo>
                    <a:cubicBezTo>
                      <a:pt x="8640" y="335"/>
                      <a:pt x="8339" y="6640"/>
                      <a:pt x="9040" y="10876"/>
                    </a:cubicBezTo>
                    <a:cubicBezTo>
                      <a:pt x="9310" y="12346"/>
                      <a:pt x="8150" y="13628"/>
                      <a:pt x="6724" y="13628"/>
                    </a:cubicBezTo>
                    <a:cubicBezTo>
                      <a:pt x="6565" y="13628"/>
                      <a:pt x="6402" y="13612"/>
                      <a:pt x="6238" y="13578"/>
                    </a:cubicBezTo>
                    <a:cubicBezTo>
                      <a:pt x="5962" y="13505"/>
                      <a:pt x="5681" y="13470"/>
                      <a:pt x="5401" y="13470"/>
                    </a:cubicBezTo>
                    <a:cubicBezTo>
                      <a:pt x="4529" y="13470"/>
                      <a:pt x="3675" y="13814"/>
                      <a:pt x="3069" y="14445"/>
                    </a:cubicBezTo>
                    <a:cubicBezTo>
                      <a:pt x="0" y="17481"/>
                      <a:pt x="1568" y="21317"/>
                      <a:pt x="4203" y="24152"/>
                    </a:cubicBezTo>
                    <a:cubicBezTo>
                      <a:pt x="5237" y="25286"/>
                      <a:pt x="4970" y="27054"/>
                      <a:pt x="3669" y="27822"/>
                    </a:cubicBezTo>
                    <a:cubicBezTo>
                      <a:pt x="3136" y="28122"/>
                      <a:pt x="2669" y="28555"/>
                      <a:pt x="2302" y="29056"/>
                    </a:cubicBezTo>
                    <a:cubicBezTo>
                      <a:pt x="1735" y="29923"/>
                      <a:pt x="1468" y="30957"/>
                      <a:pt x="1535" y="31991"/>
                    </a:cubicBezTo>
                    <a:cubicBezTo>
                      <a:pt x="1668" y="39397"/>
                      <a:pt x="15011" y="44467"/>
                      <a:pt x="15011" y="44467"/>
                    </a:cubicBezTo>
                    <a:cubicBezTo>
                      <a:pt x="15011" y="44467"/>
                      <a:pt x="25251" y="40197"/>
                      <a:pt x="27620" y="34126"/>
                    </a:cubicBezTo>
                    <a:cubicBezTo>
                      <a:pt x="27920" y="33326"/>
                      <a:pt x="28087" y="32458"/>
                      <a:pt x="28087" y="31591"/>
                    </a:cubicBezTo>
                    <a:cubicBezTo>
                      <a:pt x="28087" y="29556"/>
                      <a:pt x="27153" y="28189"/>
                      <a:pt x="25852" y="27455"/>
                    </a:cubicBezTo>
                    <a:cubicBezTo>
                      <a:pt x="24484" y="26754"/>
                      <a:pt x="24184" y="24986"/>
                      <a:pt x="25151" y="23852"/>
                    </a:cubicBezTo>
                    <a:cubicBezTo>
                      <a:pt x="27720" y="20917"/>
                      <a:pt x="29154" y="17047"/>
                      <a:pt x="25985" y="14078"/>
                    </a:cubicBezTo>
                    <a:cubicBezTo>
                      <a:pt x="25373" y="13490"/>
                      <a:pt x="24578" y="13184"/>
                      <a:pt x="23752" y="13184"/>
                    </a:cubicBezTo>
                    <a:cubicBezTo>
                      <a:pt x="23409" y="13184"/>
                      <a:pt x="23060" y="13237"/>
                      <a:pt x="22716" y="13345"/>
                    </a:cubicBezTo>
                    <a:cubicBezTo>
                      <a:pt x="22525" y="13392"/>
                      <a:pt x="22335" y="13415"/>
                      <a:pt x="22149" y="13415"/>
                    </a:cubicBezTo>
                    <a:cubicBezTo>
                      <a:pt x="20774" y="13415"/>
                      <a:pt x="19609" y="12182"/>
                      <a:pt x="19814" y="10743"/>
                    </a:cubicBezTo>
                    <a:cubicBezTo>
                      <a:pt x="20344" y="6439"/>
                      <a:pt x="19888" y="1"/>
                      <a:pt x="14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2215;p54">
                <a:extLst>
                  <a:ext uri="{FF2B5EF4-FFF2-40B4-BE49-F238E27FC236}">
                    <a16:creationId xmlns:a16="http://schemas.microsoft.com/office/drawing/2014/main" id="{F0F89E16-0CCA-8A73-0171-B8B5E9791BD6}"/>
                  </a:ext>
                </a:extLst>
              </p:cNvPr>
              <p:cNvSpPr/>
              <p:nvPr/>
            </p:nvSpPr>
            <p:spPr>
              <a:xfrm>
                <a:off x="2878050" y="2136150"/>
                <a:ext cx="622975" cy="262700"/>
              </a:xfrm>
              <a:custGeom>
                <a:avLst/>
                <a:gdLst/>
                <a:ahLst/>
                <a:cxnLst/>
                <a:rect l="l" t="t" r="r" b="b"/>
                <a:pathLst>
                  <a:path w="24919" h="10508" fill="none" extrusionOk="0">
                    <a:moveTo>
                      <a:pt x="1" y="400"/>
                    </a:moveTo>
                    <a:lnTo>
                      <a:pt x="12577" y="10508"/>
                    </a:lnTo>
                    <a:lnTo>
                      <a:pt x="24919" y="0"/>
                    </a:lnTo>
                  </a:path>
                </a:pathLst>
              </a:custGeom>
              <a:noFill/>
              <a:ln w="7500" cap="flat" cmpd="sng">
                <a:solidFill>
                  <a:schemeClr val="lt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" name="Google Shape;2216;p54">
                <a:extLst>
                  <a:ext uri="{FF2B5EF4-FFF2-40B4-BE49-F238E27FC236}">
                    <a16:creationId xmlns:a16="http://schemas.microsoft.com/office/drawing/2014/main" id="{5832A015-8D99-8C6B-8591-18DF591A0522}"/>
                  </a:ext>
                </a:extLst>
              </p:cNvPr>
              <p:cNvSpPr/>
              <p:nvPr/>
            </p:nvSpPr>
            <p:spPr>
              <a:xfrm>
                <a:off x="3046525" y="1930150"/>
                <a:ext cx="279375" cy="120125"/>
              </a:xfrm>
              <a:custGeom>
                <a:avLst/>
                <a:gdLst/>
                <a:ahLst/>
                <a:cxnLst/>
                <a:rect l="l" t="t" r="r" b="b"/>
                <a:pathLst>
                  <a:path w="11175" h="4805" fill="none" extrusionOk="0">
                    <a:moveTo>
                      <a:pt x="0" y="334"/>
                    </a:moveTo>
                    <a:lnTo>
                      <a:pt x="5571" y="4804"/>
                    </a:lnTo>
                    <a:lnTo>
                      <a:pt x="11175" y="1"/>
                    </a:lnTo>
                  </a:path>
                </a:pathLst>
              </a:custGeom>
              <a:noFill/>
              <a:ln w="7500" cap="flat" cmpd="sng">
                <a:solidFill>
                  <a:schemeClr val="lt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" name="Google Shape;2217;p54">
                <a:extLst>
                  <a:ext uri="{FF2B5EF4-FFF2-40B4-BE49-F238E27FC236}">
                    <a16:creationId xmlns:a16="http://schemas.microsoft.com/office/drawing/2014/main" id="{581C0147-1FA9-5977-2D7F-F468CBAB569A}"/>
                  </a:ext>
                </a:extLst>
              </p:cNvPr>
              <p:cNvSpPr/>
              <p:nvPr/>
            </p:nvSpPr>
            <p:spPr>
              <a:xfrm>
                <a:off x="2878900" y="2476375"/>
                <a:ext cx="635475" cy="267725"/>
              </a:xfrm>
              <a:custGeom>
                <a:avLst/>
                <a:gdLst/>
                <a:ahLst/>
                <a:cxnLst/>
                <a:rect l="l" t="t" r="r" b="b"/>
                <a:pathLst>
                  <a:path w="25419" h="10709" fill="none" extrusionOk="0">
                    <a:moveTo>
                      <a:pt x="0" y="401"/>
                    </a:moveTo>
                    <a:lnTo>
                      <a:pt x="12809" y="10708"/>
                    </a:lnTo>
                    <a:lnTo>
                      <a:pt x="25418" y="1"/>
                    </a:lnTo>
                  </a:path>
                </a:pathLst>
              </a:custGeom>
              <a:noFill/>
              <a:ln w="7500" cap="flat" cmpd="sng">
                <a:solidFill>
                  <a:schemeClr val="lt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2218;p54">
                <a:extLst>
                  <a:ext uri="{FF2B5EF4-FFF2-40B4-BE49-F238E27FC236}">
                    <a16:creationId xmlns:a16="http://schemas.microsoft.com/office/drawing/2014/main" id="{614F76C8-63D5-46D2-771D-30718D80A0D0}"/>
                  </a:ext>
                </a:extLst>
              </p:cNvPr>
              <p:cNvSpPr/>
              <p:nvPr/>
            </p:nvSpPr>
            <p:spPr>
              <a:xfrm>
                <a:off x="3121575" y="2120825"/>
                <a:ext cx="1121650" cy="1638925"/>
              </a:xfrm>
              <a:custGeom>
                <a:avLst/>
                <a:gdLst/>
                <a:ahLst/>
                <a:cxnLst/>
                <a:rect l="l" t="t" r="r" b="b"/>
                <a:pathLst>
                  <a:path w="44866" h="65557" extrusionOk="0">
                    <a:moveTo>
                      <a:pt x="12139" y="0"/>
                    </a:moveTo>
                    <a:cubicBezTo>
                      <a:pt x="8139" y="0"/>
                      <a:pt x="4037" y="745"/>
                      <a:pt x="0" y="2348"/>
                    </a:cubicBezTo>
                    <a:lnTo>
                      <a:pt x="0" y="63225"/>
                    </a:lnTo>
                    <a:cubicBezTo>
                      <a:pt x="4026" y="64816"/>
                      <a:pt x="8116" y="65556"/>
                      <a:pt x="12106" y="65556"/>
                    </a:cubicBezTo>
                    <a:cubicBezTo>
                      <a:pt x="29437" y="65556"/>
                      <a:pt x="44866" y="51587"/>
                      <a:pt x="44866" y="32769"/>
                    </a:cubicBezTo>
                    <a:cubicBezTo>
                      <a:pt x="44866" y="13963"/>
                      <a:pt x="29456" y="0"/>
                      <a:pt x="1213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" name="Google Shape;2219;p54">
                <a:extLst>
                  <a:ext uri="{FF2B5EF4-FFF2-40B4-BE49-F238E27FC236}">
                    <a16:creationId xmlns:a16="http://schemas.microsoft.com/office/drawing/2014/main" id="{B061B56E-F256-3B99-006C-F25C61CEB5E7}"/>
                  </a:ext>
                </a:extLst>
              </p:cNvPr>
              <p:cNvSpPr/>
              <p:nvPr/>
            </p:nvSpPr>
            <p:spPr>
              <a:xfrm>
                <a:off x="3992200" y="2994250"/>
                <a:ext cx="169300" cy="169325"/>
              </a:xfrm>
              <a:custGeom>
                <a:avLst/>
                <a:gdLst/>
                <a:ahLst/>
                <a:cxnLst/>
                <a:rect l="l" t="t" r="r" b="b"/>
                <a:pathLst>
                  <a:path w="6772" h="6773" extrusionOk="0">
                    <a:moveTo>
                      <a:pt x="3236" y="1"/>
                    </a:moveTo>
                    <a:lnTo>
                      <a:pt x="0" y="5271"/>
                    </a:lnTo>
                    <a:lnTo>
                      <a:pt x="2435" y="6772"/>
                    </a:lnTo>
                    <a:lnTo>
                      <a:pt x="6772" y="2169"/>
                    </a:lnTo>
                    <a:lnTo>
                      <a:pt x="3236" y="1"/>
                    </a:lnTo>
                    <a:close/>
                  </a:path>
                </a:pathLst>
              </a:custGeom>
              <a:solidFill>
                <a:srgbClr val="DF724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2220;p54">
                <a:extLst>
                  <a:ext uri="{FF2B5EF4-FFF2-40B4-BE49-F238E27FC236}">
                    <a16:creationId xmlns:a16="http://schemas.microsoft.com/office/drawing/2014/main" id="{8BB100E1-EA70-47C4-A3B3-D31177D774E6}"/>
                  </a:ext>
                </a:extLst>
              </p:cNvPr>
              <p:cNvSpPr/>
              <p:nvPr/>
            </p:nvSpPr>
            <p:spPr>
              <a:xfrm>
                <a:off x="4056400" y="3010925"/>
                <a:ext cx="44225" cy="63400"/>
              </a:xfrm>
              <a:custGeom>
                <a:avLst/>
                <a:gdLst/>
                <a:ahLst/>
                <a:cxnLst/>
                <a:rect l="l" t="t" r="r" b="b"/>
                <a:pathLst>
                  <a:path w="1769" h="2536" fill="none" extrusionOk="0">
                    <a:moveTo>
                      <a:pt x="1768" y="1"/>
                    </a:moveTo>
                    <a:lnTo>
                      <a:pt x="1" y="2536"/>
                    </a:lnTo>
                  </a:path>
                </a:pathLst>
              </a:custGeom>
              <a:noFill/>
              <a:ln w="10850" cap="flat" cmpd="sng">
                <a:solidFill>
                  <a:srgbClr val="EDEAEE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" name="Google Shape;2221;p54">
                <a:extLst>
                  <a:ext uri="{FF2B5EF4-FFF2-40B4-BE49-F238E27FC236}">
                    <a16:creationId xmlns:a16="http://schemas.microsoft.com/office/drawing/2014/main" id="{2BCBDF9C-69D4-C103-9216-04EC6BBD359B}"/>
                  </a:ext>
                </a:extLst>
              </p:cNvPr>
              <p:cNvSpPr/>
              <p:nvPr/>
            </p:nvSpPr>
            <p:spPr>
              <a:xfrm>
                <a:off x="4085600" y="3028450"/>
                <a:ext cx="43375" cy="63400"/>
              </a:xfrm>
              <a:custGeom>
                <a:avLst/>
                <a:gdLst/>
                <a:ahLst/>
                <a:cxnLst/>
                <a:rect l="l" t="t" r="r" b="b"/>
                <a:pathLst>
                  <a:path w="1735" h="2536" fill="none" extrusionOk="0">
                    <a:moveTo>
                      <a:pt x="1735" y="0"/>
                    </a:moveTo>
                    <a:lnTo>
                      <a:pt x="0" y="2535"/>
                    </a:lnTo>
                  </a:path>
                </a:pathLst>
              </a:custGeom>
              <a:noFill/>
              <a:ln w="10850" cap="flat" cmpd="sng">
                <a:solidFill>
                  <a:srgbClr val="EDEAEE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" name="Google Shape;2222;p54">
                <a:extLst>
                  <a:ext uri="{FF2B5EF4-FFF2-40B4-BE49-F238E27FC236}">
                    <a16:creationId xmlns:a16="http://schemas.microsoft.com/office/drawing/2014/main" id="{A283B29C-52C7-3650-B9BD-42D107EB9285}"/>
                  </a:ext>
                </a:extLst>
              </p:cNvPr>
              <p:cNvSpPr/>
              <p:nvPr/>
            </p:nvSpPr>
            <p:spPr>
              <a:xfrm>
                <a:off x="3988850" y="3129350"/>
                <a:ext cx="145975" cy="169300"/>
              </a:xfrm>
              <a:custGeom>
                <a:avLst/>
                <a:gdLst/>
                <a:ahLst/>
                <a:cxnLst/>
                <a:rect l="l" t="t" r="r" b="b"/>
                <a:pathLst>
                  <a:path w="5839" h="6772" extrusionOk="0">
                    <a:moveTo>
                      <a:pt x="2736" y="0"/>
                    </a:moveTo>
                    <a:lnTo>
                      <a:pt x="1" y="868"/>
                    </a:lnTo>
                    <a:lnTo>
                      <a:pt x="1869" y="6772"/>
                    </a:lnTo>
                    <a:lnTo>
                      <a:pt x="5838" y="5504"/>
                    </a:lnTo>
                    <a:lnTo>
                      <a:pt x="273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2223;p54">
                <a:extLst>
                  <a:ext uri="{FF2B5EF4-FFF2-40B4-BE49-F238E27FC236}">
                    <a16:creationId xmlns:a16="http://schemas.microsoft.com/office/drawing/2014/main" id="{7DD6A211-E42C-F697-C992-FA75CBDE4E68}"/>
                  </a:ext>
                </a:extLst>
              </p:cNvPr>
              <p:cNvSpPr/>
              <p:nvPr/>
            </p:nvSpPr>
            <p:spPr>
              <a:xfrm>
                <a:off x="4038900" y="3216900"/>
                <a:ext cx="27525" cy="71750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2870" fill="none" extrusionOk="0">
                    <a:moveTo>
                      <a:pt x="1101" y="2870"/>
                    </a:moveTo>
                    <a:lnTo>
                      <a:pt x="0" y="1"/>
                    </a:lnTo>
                  </a:path>
                </a:pathLst>
              </a:custGeom>
              <a:noFill/>
              <a:ln w="10850" cap="flat" cmpd="sng">
                <a:solidFill>
                  <a:schemeClr val="lt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2224;p54">
                <a:extLst>
                  <a:ext uri="{FF2B5EF4-FFF2-40B4-BE49-F238E27FC236}">
                    <a16:creationId xmlns:a16="http://schemas.microsoft.com/office/drawing/2014/main" id="{51CCF61A-F959-0265-C46F-F310320BD94B}"/>
                  </a:ext>
                </a:extLst>
              </p:cNvPr>
              <p:cNvSpPr/>
              <p:nvPr/>
            </p:nvSpPr>
            <p:spPr>
              <a:xfrm>
                <a:off x="4071400" y="3206900"/>
                <a:ext cx="27550" cy="72575"/>
              </a:xfrm>
              <a:custGeom>
                <a:avLst/>
                <a:gdLst/>
                <a:ahLst/>
                <a:cxnLst/>
                <a:rect l="l" t="t" r="r" b="b"/>
                <a:pathLst>
                  <a:path w="1102" h="2903" fill="none" extrusionOk="0">
                    <a:moveTo>
                      <a:pt x="1102" y="2903"/>
                    </a:moveTo>
                    <a:lnTo>
                      <a:pt x="1" y="1"/>
                    </a:lnTo>
                  </a:path>
                </a:pathLst>
              </a:custGeom>
              <a:noFill/>
              <a:ln w="10850" cap="flat" cmpd="sng">
                <a:solidFill>
                  <a:schemeClr val="lt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2225;p54">
                <a:extLst>
                  <a:ext uri="{FF2B5EF4-FFF2-40B4-BE49-F238E27FC236}">
                    <a16:creationId xmlns:a16="http://schemas.microsoft.com/office/drawing/2014/main" id="{09B33E34-A437-B989-9411-D49ED75434E4}"/>
                  </a:ext>
                </a:extLst>
              </p:cNvPr>
              <p:cNvSpPr/>
              <p:nvPr/>
            </p:nvSpPr>
            <p:spPr>
              <a:xfrm>
                <a:off x="3762850" y="3095150"/>
                <a:ext cx="565425" cy="490050"/>
              </a:xfrm>
              <a:custGeom>
                <a:avLst/>
                <a:gdLst/>
                <a:ahLst/>
                <a:cxnLst/>
                <a:rect l="l" t="t" r="r" b="b"/>
                <a:pathLst>
                  <a:path w="22617" h="19602" extrusionOk="0">
                    <a:moveTo>
                      <a:pt x="7673" y="1"/>
                    </a:moveTo>
                    <a:cubicBezTo>
                      <a:pt x="6972" y="34"/>
                      <a:pt x="6272" y="168"/>
                      <a:pt x="5605" y="434"/>
                    </a:cubicBezTo>
                    <a:cubicBezTo>
                      <a:pt x="4804" y="735"/>
                      <a:pt x="4070" y="1168"/>
                      <a:pt x="3437" y="1735"/>
                    </a:cubicBezTo>
                    <a:cubicBezTo>
                      <a:pt x="3103" y="2036"/>
                      <a:pt x="2769" y="2336"/>
                      <a:pt x="2503" y="2703"/>
                    </a:cubicBezTo>
                    <a:cubicBezTo>
                      <a:pt x="2236" y="2970"/>
                      <a:pt x="2036" y="3270"/>
                      <a:pt x="1835" y="3570"/>
                    </a:cubicBezTo>
                    <a:cubicBezTo>
                      <a:pt x="1569" y="3970"/>
                      <a:pt x="1335" y="4371"/>
                      <a:pt x="1135" y="4771"/>
                    </a:cubicBezTo>
                    <a:cubicBezTo>
                      <a:pt x="968" y="5071"/>
                      <a:pt x="835" y="5371"/>
                      <a:pt x="701" y="5705"/>
                    </a:cubicBezTo>
                    <a:cubicBezTo>
                      <a:pt x="401" y="6472"/>
                      <a:pt x="201" y="7273"/>
                      <a:pt x="101" y="8073"/>
                    </a:cubicBezTo>
                    <a:cubicBezTo>
                      <a:pt x="1" y="8907"/>
                      <a:pt x="1" y="9774"/>
                      <a:pt x="101" y="10642"/>
                    </a:cubicBezTo>
                    <a:cubicBezTo>
                      <a:pt x="134" y="10975"/>
                      <a:pt x="201" y="11276"/>
                      <a:pt x="268" y="11609"/>
                    </a:cubicBezTo>
                    <a:cubicBezTo>
                      <a:pt x="401" y="12176"/>
                      <a:pt x="568" y="12710"/>
                      <a:pt x="801" y="13244"/>
                    </a:cubicBezTo>
                    <a:cubicBezTo>
                      <a:pt x="1035" y="13777"/>
                      <a:pt x="1335" y="14244"/>
                      <a:pt x="1635" y="14745"/>
                    </a:cubicBezTo>
                    <a:cubicBezTo>
                      <a:pt x="2369" y="15779"/>
                      <a:pt x="3270" y="16713"/>
                      <a:pt x="4337" y="17447"/>
                    </a:cubicBezTo>
                    <a:cubicBezTo>
                      <a:pt x="4738" y="17747"/>
                      <a:pt x="5205" y="18014"/>
                      <a:pt x="5672" y="18247"/>
                    </a:cubicBezTo>
                    <a:cubicBezTo>
                      <a:pt x="6639" y="18748"/>
                      <a:pt x="7640" y="19114"/>
                      <a:pt x="8707" y="19315"/>
                    </a:cubicBezTo>
                    <a:lnTo>
                      <a:pt x="9307" y="19448"/>
                    </a:lnTo>
                    <a:cubicBezTo>
                      <a:pt x="9950" y="19550"/>
                      <a:pt x="10598" y="19601"/>
                      <a:pt x="11247" y="19601"/>
                    </a:cubicBezTo>
                    <a:cubicBezTo>
                      <a:pt x="12082" y="19601"/>
                      <a:pt x="12918" y="19517"/>
                      <a:pt x="13744" y="19348"/>
                    </a:cubicBezTo>
                    <a:cubicBezTo>
                      <a:pt x="14111" y="19248"/>
                      <a:pt x="14444" y="19181"/>
                      <a:pt x="14811" y="19081"/>
                    </a:cubicBezTo>
                    <a:cubicBezTo>
                      <a:pt x="16646" y="18514"/>
                      <a:pt x="18314" y="17513"/>
                      <a:pt x="19715" y="16212"/>
                    </a:cubicBezTo>
                    <a:lnTo>
                      <a:pt x="19848" y="16112"/>
                    </a:lnTo>
                    <a:lnTo>
                      <a:pt x="20149" y="15812"/>
                    </a:lnTo>
                    <a:lnTo>
                      <a:pt x="20582" y="15378"/>
                    </a:lnTo>
                    <a:cubicBezTo>
                      <a:pt x="21149" y="14845"/>
                      <a:pt x="21583" y="14144"/>
                      <a:pt x="21816" y="13377"/>
                    </a:cubicBezTo>
                    <a:cubicBezTo>
                      <a:pt x="21850" y="13310"/>
                      <a:pt x="21883" y="13210"/>
                      <a:pt x="21883" y="13110"/>
                    </a:cubicBezTo>
                    <a:cubicBezTo>
                      <a:pt x="22617" y="10275"/>
                      <a:pt x="20749" y="7439"/>
                      <a:pt x="17847" y="7006"/>
                    </a:cubicBezTo>
                    <a:cubicBezTo>
                      <a:pt x="17568" y="6959"/>
                      <a:pt x="17290" y="6934"/>
                      <a:pt x="17014" y="6934"/>
                    </a:cubicBezTo>
                    <a:cubicBezTo>
                      <a:pt x="16696" y="6934"/>
                      <a:pt x="16383" y="6968"/>
                      <a:pt x="16079" y="7039"/>
                    </a:cubicBezTo>
                    <a:cubicBezTo>
                      <a:pt x="15012" y="7273"/>
                      <a:pt x="14011" y="7873"/>
                      <a:pt x="13310" y="8707"/>
                    </a:cubicBezTo>
                    <a:cubicBezTo>
                      <a:pt x="13177" y="8874"/>
                      <a:pt x="13043" y="9041"/>
                      <a:pt x="12943" y="9241"/>
                    </a:cubicBezTo>
                    <a:cubicBezTo>
                      <a:pt x="12843" y="9374"/>
                      <a:pt x="12743" y="9541"/>
                      <a:pt x="12677" y="9708"/>
                    </a:cubicBezTo>
                    <a:cubicBezTo>
                      <a:pt x="12443" y="10175"/>
                      <a:pt x="12109" y="10608"/>
                      <a:pt x="11676" y="10909"/>
                    </a:cubicBezTo>
                    <a:cubicBezTo>
                      <a:pt x="11309" y="11142"/>
                      <a:pt x="10875" y="11342"/>
                      <a:pt x="10442" y="11442"/>
                    </a:cubicBezTo>
                    <a:cubicBezTo>
                      <a:pt x="10275" y="11476"/>
                      <a:pt x="10108" y="11509"/>
                      <a:pt x="9908" y="11542"/>
                    </a:cubicBezTo>
                    <a:lnTo>
                      <a:pt x="9674" y="11576"/>
                    </a:lnTo>
                    <a:cubicBezTo>
                      <a:pt x="9577" y="11581"/>
                      <a:pt x="9480" y="11584"/>
                      <a:pt x="9382" y="11584"/>
                    </a:cubicBezTo>
                    <a:cubicBezTo>
                      <a:pt x="8881" y="11584"/>
                      <a:pt x="8387" y="11510"/>
                      <a:pt x="7940" y="11342"/>
                    </a:cubicBezTo>
                    <a:cubicBezTo>
                      <a:pt x="7439" y="11209"/>
                      <a:pt x="7006" y="10942"/>
                      <a:pt x="6639" y="10608"/>
                    </a:cubicBezTo>
                    <a:cubicBezTo>
                      <a:pt x="6539" y="10508"/>
                      <a:pt x="6439" y="10408"/>
                      <a:pt x="6372" y="10308"/>
                    </a:cubicBezTo>
                    <a:cubicBezTo>
                      <a:pt x="6305" y="10241"/>
                      <a:pt x="6239" y="10141"/>
                      <a:pt x="6172" y="10075"/>
                    </a:cubicBezTo>
                    <a:cubicBezTo>
                      <a:pt x="5838" y="9541"/>
                      <a:pt x="5605" y="8974"/>
                      <a:pt x="5571" y="8340"/>
                    </a:cubicBezTo>
                    <a:cubicBezTo>
                      <a:pt x="5471" y="7506"/>
                      <a:pt x="5571" y="6672"/>
                      <a:pt x="5838" y="5905"/>
                    </a:cubicBezTo>
                    <a:lnTo>
                      <a:pt x="5872" y="5838"/>
                    </a:lnTo>
                    <a:cubicBezTo>
                      <a:pt x="5872" y="5805"/>
                      <a:pt x="5872" y="5772"/>
                      <a:pt x="5872" y="5772"/>
                    </a:cubicBezTo>
                    <a:cubicBezTo>
                      <a:pt x="6139" y="5004"/>
                      <a:pt x="6606" y="4337"/>
                      <a:pt x="7239" y="3870"/>
                    </a:cubicBezTo>
                    <a:lnTo>
                      <a:pt x="7339" y="3770"/>
                    </a:lnTo>
                    <a:lnTo>
                      <a:pt x="7439" y="3703"/>
                    </a:lnTo>
                    <a:cubicBezTo>
                      <a:pt x="7673" y="3570"/>
                      <a:pt x="7973" y="3470"/>
                      <a:pt x="8240" y="3403"/>
                    </a:cubicBezTo>
                    <a:cubicBezTo>
                      <a:pt x="8424" y="3370"/>
                      <a:pt x="8607" y="3353"/>
                      <a:pt x="8795" y="3353"/>
                    </a:cubicBezTo>
                    <a:cubicBezTo>
                      <a:pt x="8982" y="3353"/>
                      <a:pt x="9174" y="3370"/>
                      <a:pt x="9374" y="3403"/>
                    </a:cubicBezTo>
                    <a:cubicBezTo>
                      <a:pt x="9408" y="3403"/>
                      <a:pt x="9441" y="3437"/>
                      <a:pt x="9508" y="3437"/>
                    </a:cubicBezTo>
                    <a:lnTo>
                      <a:pt x="9608" y="3437"/>
                    </a:lnTo>
                    <a:cubicBezTo>
                      <a:pt x="9717" y="3458"/>
                      <a:pt x="9823" y="3468"/>
                      <a:pt x="9924" y="3468"/>
                    </a:cubicBezTo>
                    <a:cubicBezTo>
                      <a:pt x="11402" y="3468"/>
                      <a:pt x="12007" y="1321"/>
                      <a:pt x="10508" y="635"/>
                    </a:cubicBezTo>
                    <a:cubicBezTo>
                      <a:pt x="9774" y="268"/>
                      <a:pt x="8974" y="68"/>
                      <a:pt x="814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" name="Google Shape;2226;p54">
                <a:extLst>
                  <a:ext uri="{FF2B5EF4-FFF2-40B4-BE49-F238E27FC236}">
                    <a16:creationId xmlns:a16="http://schemas.microsoft.com/office/drawing/2014/main" id="{5C37D25D-C0E0-2A18-09BC-BCC5912FD4FE}"/>
                  </a:ext>
                </a:extLst>
              </p:cNvPr>
              <p:cNvSpPr/>
              <p:nvPr/>
            </p:nvSpPr>
            <p:spPr>
              <a:xfrm>
                <a:off x="3947150" y="3096000"/>
                <a:ext cx="57575" cy="94250"/>
              </a:xfrm>
              <a:custGeom>
                <a:avLst/>
                <a:gdLst/>
                <a:ahLst/>
                <a:cxnLst/>
                <a:rect l="l" t="t" r="r" b="b"/>
                <a:pathLst>
                  <a:path w="2303" h="3770" extrusionOk="0">
                    <a:moveTo>
                      <a:pt x="334" y="0"/>
                    </a:moveTo>
                    <a:lnTo>
                      <a:pt x="1" y="3770"/>
                    </a:lnTo>
                    <a:lnTo>
                      <a:pt x="1" y="3770"/>
                    </a:lnTo>
                    <a:lnTo>
                      <a:pt x="101" y="3669"/>
                    </a:lnTo>
                    <a:cubicBezTo>
                      <a:pt x="334" y="3536"/>
                      <a:pt x="601" y="3436"/>
                      <a:pt x="901" y="3369"/>
                    </a:cubicBezTo>
                    <a:cubicBezTo>
                      <a:pt x="1085" y="3336"/>
                      <a:pt x="1268" y="3319"/>
                      <a:pt x="1452" y="3319"/>
                    </a:cubicBezTo>
                    <a:cubicBezTo>
                      <a:pt x="1635" y="3319"/>
                      <a:pt x="1819" y="3336"/>
                      <a:pt x="2002" y="3369"/>
                    </a:cubicBezTo>
                    <a:lnTo>
                      <a:pt x="2302" y="267"/>
                    </a:lnTo>
                    <a:cubicBezTo>
                      <a:pt x="1802" y="134"/>
                      <a:pt x="1302" y="34"/>
                      <a:pt x="801" y="0"/>
                    </a:cubicBezTo>
                    <a:close/>
                  </a:path>
                </a:pathLst>
              </a:custGeom>
              <a:solidFill>
                <a:srgbClr val="F1EFF2">
                  <a:alpha val="130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" name="Google Shape;2227;p54">
                <a:extLst>
                  <a:ext uri="{FF2B5EF4-FFF2-40B4-BE49-F238E27FC236}">
                    <a16:creationId xmlns:a16="http://schemas.microsoft.com/office/drawing/2014/main" id="{15403070-2691-29F0-24EE-64AF816FA13F}"/>
                  </a:ext>
                </a:extLst>
              </p:cNvPr>
              <p:cNvSpPr/>
              <p:nvPr/>
            </p:nvSpPr>
            <p:spPr>
              <a:xfrm>
                <a:off x="3770375" y="3162700"/>
                <a:ext cx="410300" cy="416150"/>
              </a:xfrm>
              <a:custGeom>
                <a:avLst/>
                <a:gdLst/>
                <a:ahLst/>
                <a:cxnLst/>
                <a:rect l="l" t="t" r="r" b="b"/>
                <a:pathLst>
                  <a:path w="16412" h="16646" extrusionOk="0">
                    <a:moveTo>
                      <a:pt x="2202" y="1"/>
                    </a:moveTo>
                    <a:cubicBezTo>
                      <a:pt x="1968" y="301"/>
                      <a:pt x="1768" y="568"/>
                      <a:pt x="1534" y="901"/>
                    </a:cubicBezTo>
                    <a:cubicBezTo>
                      <a:pt x="1301" y="1268"/>
                      <a:pt x="1067" y="1669"/>
                      <a:pt x="834" y="2102"/>
                    </a:cubicBezTo>
                    <a:lnTo>
                      <a:pt x="5637" y="3070"/>
                    </a:lnTo>
                    <a:cubicBezTo>
                      <a:pt x="5871" y="2336"/>
                      <a:pt x="6338" y="1669"/>
                      <a:pt x="6972" y="1168"/>
                    </a:cubicBezTo>
                    <a:cubicBezTo>
                      <a:pt x="7038" y="1102"/>
                      <a:pt x="7105" y="1068"/>
                      <a:pt x="7172" y="1035"/>
                    </a:cubicBezTo>
                    <a:lnTo>
                      <a:pt x="2202" y="1"/>
                    </a:lnTo>
                    <a:close/>
                    <a:moveTo>
                      <a:pt x="5571" y="3203"/>
                    </a:moveTo>
                    <a:lnTo>
                      <a:pt x="0" y="8940"/>
                    </a:lnTo>
                    <a:cubicBezTo>
                      <a:pt x="133" y="9508"/>
                      <a:pt x="300" y="10041"/>
                      <a:pt x="534" y="10575"/>
                    </a:cubicBezTo>
                    <a:cubicBezTo>
                      <a:pt x="767" y="11075"/>
                      <a:pt x="1034" y="11576"/>
                      <a:pt x="1368" y="12043"/>
                    </a:cubicBezTo>
                    <a:lnTo>
                      <a:pt x="5904" y="7373"/>
                    </a:lnTo>
                    <a:cubicBezTo>
                      <a:pt x="5537" y="6872"/>
                      <a:pt x="5337" y="6272"/>
                      <a:pt x="5270" y="5671"/>
                    </a:cubicBezTo>
                    <a:lnTo>
                      <a:pt x="5304" y="5671"/>
                    </a:lnTo>
                    <a:cubicBezTo>
                      <a:pt x="5204" y="4838"/>
                      <a:pt x="5304" y="4004"/>
                      <a:pt x="5571" y="3203"/>
                    </a:cubicBezTo>
                    <a:close/>
                    <a:moveTo>
                      <a:pt x="6371" y="7906"/>
                    </a:moveTo>
                    <a:lnTo>
                      <a:pt x="5371" y="15579"/>
                    </a:lnTo>
                    <a:cubicBezTo>
                      <a:pt x="6338" y="16079"/>
                      <a:pt x="7372" y="16412"/>
                      <a:pt x="8406" y="16646"/>
                    </a:cubicBezTo>
                    <a:lnTo>
                      <a:pt x="9407" y="8874"/>
                    </a:lnTo>
                    <a:lnTo>
                      <a:pt x="9407" y="8874"/>
                    </a:lnTo>
                    <a:cubicBezTo>
                      <a:pt x="9307" y="8879"/>
                      <a:pt x="9207" y="8882"/>
                      <a:pt x="9107" y="8882"/>
                    </a:cubicBezTo>
                    <a:cubicBezTo>
                      <a:pt x="8607" y="8882"/>
                      <a:pt x="8111" y="8813"/>
                      <a:pt x="7639" y="8674"/>
                    </a:cubicBezTo>
                    <a:lnTo>
                      <a:pt x="7672" y="8674"/>
                    </a:lnTo>
                    <a:cubicBezTo>
                      <a:pt x="7172" y="8507"/>
                      <a:pt x="6738" y="8240"/>
                      <a:pt x="6371" y="7906"/>
                    </a:cubicBezTo>
                    <a:close/>
                    <a:moveTo>
                      <a:pt x="12676" y="6539"/>
                    </a:moveTo>
                    <a:cubicBezTo>
                      <a:pt x="12576" y="6706"/>
                      <a:pt x="12476" y="6872"/>
                      <a:pt x="12409" y="7039"/>
                    </a:cubicBezTo>
                    <a:cubicBezTo>
                      <a:pt x="12175" y="7506"/>
                      <a:pt x="11808" y="7906"/>
                      <a:pt x="11375" y="8207"/>
                    </a:cubicBezTo>
                    <a:cubicBezTo>
                      <a:pt x="11008" y="8473"/>
                      <a:pt x="10608" y="8640"/>
                      <a:pt x="10174" y="8740"/>
                    </a:cubicBezTo>
                    <a:lnTo>
                      <a:pt x="13443" y="16646"/>
                    </a:lnTo>
                    <a:cubicBezTo>
                      <a:pt x="13810" y="16579"/>
                      <a:pt x="14143" y="16479"/>
                      <a:pt x="14510" y="16379"/>
                    </a:cubicBezTo>
                    <a:cubicBezTo>
                      <a:pt x="15178" y="16179"/>
                      <a:pt x="15811" y="15945"/>
                      <a:pt x="16412" y="15612"/>
                    </a:cubicBezTo>
                    <a:lnTo>
                      <a:pt x="12676" y="6539"/>
                    </a:lnTo>
                    <a:close/>
                  </a:path>
                </a:pathLst>
              </a:custGeom>
              <a:solidFill>
                <a:srgbClr val="F1EFF2">
                  <a:alpha val="130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2228;p54">
                <a:extLst>
                  <a:ext uri="{FF2B5EF4-FFF2-40B4-BE49-F238E27FC236}">
                    <a16:creationId xmlns:a16="http://schemas.microsoft.com/office/drawing/2014/main" id="{D42767D0-1CF6-527E-6D8D-79648E9B721F}"/>
                  </a:ext>
                </a:extLst>
              </p:cNvPr>
              <p:cNvSpPr/>
              <p:nvPr/>
            </p:nvSpPr>
            <p:spPr>
              <a:xfrm>
                <a:off x="4123950" y="3268350"/>
                <a:ext cx="184325" cy="232125"/>
              </a:xfrm>
              <a:custGeom>
                <a:avLst/>
                <a:gdLst/>
                <a:ahLst/>
                <a:cxnLst/>
                <a:rect l="l" t="t" r="r" b="b"/>
                <a:pathLst>
                  <a:path w="7373" h="9285" extrusionOk="0">
                    <a:moveTo>
                      <a:pt x="2693" y="1"/>
                    </a:moveTo>
                    <a:cubicBezTo>
                      <a:pt x="2344" y="1"/>
                      <a:pt x="2001" y="33"/>
                      <a:pt x="1668" y="111"/>
                    </a:cubicBezTo>
                    <a:cubicBezTo>
                      <a:pt x="1068" y="245"/>
                      <a:pt x="501" y="478"/>
                      <a:pt x="0" y="778"/>
                    </a:cubicBezTo>
                    <a:lnTo>
                      <a:pt x="5271" y="9284"/>
                    </a:lnTo>
                    <a:lnTo>
                      <a:pt x="5404" y="9184"/>
                    </a:lnTo>
                    <a:lnTo>
                      <a:pt x="5705" y="8884"/>
                    </a:lnTo>
                    <a:lnTo>
                      <a:pt x="6138" y="8450"/>
                    </a:lnTo>
                    <a:cubicBezTo>
                      <a:pt x="6705" y="7917"/>
                      <a:pt x="7139" y="7216"/>
                      <a:pt x="7372" y="6449"/>
                    </a:cubicBezTo>
                    <a:lnTo>
                      <a:pt x="3436" y="44"/>
                    </a:lnTo>
                    <a:cubicBezTo>
                      <a:pt x="3188" y="17"/>
                      <a:pt x="2939" y="1"/>
                      <a:pt x="2693" y="1"/>
                    </a:cubicBezTo>
                    <a:close/>
                  </a:path>
                </a:pathLst>
              </a:custGeom>
              <a:solidFill>
                <a:srgbClr val="F1EFF2">
                  <a:alpha val="130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" name="Google Shape;2229;p54">
                <a:extLst>
                  <a:ext uri="{FF2B5EF4-FFF2-40B4-BE49-F238E27FC236}">
                    <a16:creationId xmlns:a16="http://schemas.microsoft.com/office/drawing/2014/main" id="{05523394-680D-731B-C763-13D9A43841DE}"/>
                  </a:ext>
                </a:extLst>
              </p:cNvPr>
              <p:cNvSpPr/>
              <p:nvPr/>
            </p:nvSpPr>
            <p:spPr>
              <a:xfrm>
                <a:off x="3992200" y="2587300"/>
                <a:ext cx="169300" cy="169300"/>
              </a:xfrm>
              <a:custGeom>
                <a:avLst/>
                <a:gdLst/>
                <a:ahLst/>
                <a:cxnLst/>
                <a:rect l="l" t="t" r="r" b="b"/>
                <a:pathLst>
                  <a:path w="6772" h="6772" extrusionOk="0">
                    <a:moveTo>
                      <a:pt x="3236" y="0"/>
                    </a:moveTo>
                    <a:lnTo>
                      <a:pt x="0" y="5271"/>
                    </a:lnTo>
                    <a:lnTo>
                      <a:pt x="2435" y="6772"/>
                    </a:lnTo>
                    <a:lnTo>
                      <a:pt x="6772" y="2168"/>
                    </a:lnTo>
                    <a:lnTo>
                      <a:pt x="3236" y="0"/>
                    </a:lnTo>
                    <a:close/>
                  </a:path>
                </a:pathLst>
              </a:custGeom>
              <a:solidFill>
                <a:srgbClr val="DF724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" name="Google Shape;2230;p54">
                <a:extLst>
                  <a:ext uri="{FF2B5EF4-FFF2-40B4-BE49-F238E27FC236}">
                    <a16:creationId xmlns:a16="http://schemas.microsoft.com/office/drawing/2014/main" id="{095BA1FA-9898-3EE7-E852-B1D04617F5B1}"/>
                  </a:ext>
                </a:extLst>
              </p:cNvPr>
              <p:cNvSpPr/>
              <p:nvPr/>
            </p:nvSpPr>
            <p:spPr>
              <a:xfrm>
                <a:off x="4056400" y="2603975"/>
                <a:ext cx="44225" cy="63400"/>
              </a:xfrm>
              <a:custGeom>
                <a:avLst/>
                <a:gdLst/>
                <a:ahLst/>
                <a:cxnLst/>
                <a:rect l="l" t="t" r="r" b="b"/>
                <a:pathLst>
                  <a:path w="1769" h="2536" fill="none" extrusionOk="0">
                    <a:moveTo>
                      <a:pt x="1768" y="0"/>
                    </a:moveTo>
                    <a:lnTo>
                      <a:pt x="1" y="2536"/>
                    </a:lnTo>
                  </a:path>
                </a:pathLst>
              </a:custGeom>
              <a:noFill/>
              <a:ln w="10850" cap="flat" cmpd="sng">
                <a:solidFill>
                  <a:srgbClr val="EDEAEE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" name="Google Shape;2231;p54">
                <a:extLst>
                  <a:ext uri="{FF2B5EF4-FFF2-40B4-BE49-F238E27FC236}">
                    <a16:creationId xmlns:a16="http://schemas.microsoft.com/office/drawing/2014/main" id="{966ABEAD-D4FA-3EE4-8D72-D57EF36CD496}"/>
                  </a:ext>
                </a:extLst>
              </p:cNvPr>
              <p:cNvSpPr/>
              <p:nvPr/>
            </p:nvSpPr>
            <p:spPr>
              <a:xfrm>
                <a:off x="4085600" y="2621475"/>
                <a:ext cx="43375" cy="63425"/>
              </a:xfrm>
              <a:custGeom>
                <a:avLst/>
                <a:gdLst/>
                <a:ahLst/>
                <a:cxnLst/>
                <a:rect l="l" t="t" r="r" b="b"/>
                <a:pathLst>
                  <a:path w="1735" h="2537" fill="none" extrusionOk="0">
                    <a:moveTo>
                      <a:pt x="1735" y="1"/>
                    </a:moveTo>
                    <a:lnTo>
                      <a:pt x="0" y="2536"/>
                    </a:lnTo>
                  </a:path>
                </a:pathLst>
              </a:custGeom>
              <a:noFill/>
              <a:ln w="10850" cap="flat" cmpd="sng">
                <a:solidFill>
                  <a:srgbClr val="EDEAEE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2232;p54">
                <a:extLst>
                  <a:ext uri="{FF2B5EF4-FFF2-40B4-BE49-F238E27FC236}">
                    <a16:creationId xmlns:a16="http://schemas.microsoft.com/office/drawing/2014/main" id="{A51CF5AC-6AD6-3CB0-8BE3-B89039554E8E}"/>
                  </a:ext>
                </a:extLst>
              </p:cNvPr>
              <p:cNvSpPr/>
              <p:nvPr/>
            </p:nvSpPr>
            <p:spPr>
              <a:xfrm>
                <a:off x="3988850" y="2722400"/>
                <a:ext cx="145975" cy="169300"/>
              </a:xfrm>
              <a:custGeom>
                <a:avLst/>
                <a:gdLst/>
                <a:ahLst/>
                <a:cxnLst/>
                <a:rect l="l" t="t" r="r" b="b"/>
                <a:pathLst>
                  <a:path w="5839" h="6772" extrusionOk="0">
                    <a:moveTo>
                      <a:pt x="2736" y="0"/>
                    </a:moveTo>
                    <a:lnTo>
                      <a:pt x="1" y="867"/>
                    </a:lnTo>
                    <a:lnTo>
                      <a:pt x="1869" y="6772"/>
                    </a:lnTo>
                    <a:lnTo>
                      <a:pt x="5838" y="5504"/>
                    </a:lnTo>
                    <a:lnTo>
                      <a:pt x="273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2233;p54">
                <a:extLst>
                  <a:ext uri="{FF2B5EF4-FFF2-40B4-BE49-F238E27FC236}">
                    <a16:creationId xmlns:a16="http://schemas.microsoft.com/office/drawing/2014/main" id="{FE6C8804-D986-B43C-CD82-39274292C114}"/>
                  </a:ext>
                </a:extLst>
              </p:cNvPr>
              <p:cNvSpPr/>
              <p:nvPr/>
            </p:nvSpPr>
            <p:spPr>
              <a:xfrm>
                <a:off x="4038900" y="2809950"/>
                <a:ext cx="27525" cy="71750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2870" fill="none" extrusionOk="0">
                    <a:moveTo>
                      <a:pt x="1101" y="2869"/>
                    </a:moveTo>
                    <a:lnTo>
                      <a:pt x="0" y="1"/>
                    </a:lnTo>
                  </a:path>
                </a:pathLst>
              </a:custGeom>
              <a:noFill/>
              <a:ln w="10850" cap="flat" cmpd="sng">
                <a:solidFill>
                  <a:schemeClr val="lt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" name="Google Shape;2234;p54">
                <a:extLst>
                  <a:ext uri="{FF2B5EF4-FFF2-40B4-BE49-F238E27FC236}">
                    <a16:creationId xmlns:a16="http://schemas.microsoft.com/office/drawing/2014/main" id="{26E30A6A-AFEE-62FA-F8D8-C75D15D0EAB0}"/>
                  </a:ext>
                </a:extLst>
              </p:cNvPr>
              <p:cNvSpPr/>
              <p:nvPr/>
            </p:nvSpPr>
            <p:spPr>
              <a:xfrm>
                <a:off x="4071400" y="2799950"/>
                <a:ext cx="27550" cy="71750"/>
              </a:xfrm>
              <a:custGeom>
                <a:avLst/>
                <a:gdLst/>
                <a:ahLst/>
                <a:cxnLst/>
                <a:rect l="l" t="t" r="r" b="b"/>
                <a:pathLst>
                  <a:path w="1102" h="2870" fill="none" extrusionOk="0">
                    <a:moveTo>
                      <a:pt x="1102" y="2869"/>
                    </a:moveTo>
                    <a:lnTo>
                      <a:pt x="1" y="0"/>
                    </a:lnTo>
                  </a:path>
                </a:pathLst>
              </a:custGeom>
              <a:noFill/>
              <a:ln w="10850" cap="flat" cmpd="sng">
                <a:solidFill>
                  <a:schemeClr val="lt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" name="Google Shape;2235;p54">
                <a:extLst>
                  <a:ext uri="{FF2B5EF4-FFF2-40B4-BE49-F238E27FC236}">
                    <a16:creationId xmlns:a16="http://schemas.microsoft.com/office/drawing/2014/main" id="{B27F7425-E76E-A1D8-8E3E-FD15282E620F}"/>
                  </a:ext>
                </a:extLst>
              </p:cNvPr>
              <p:cNvSpPr/>
              <p:nvPr/>
            </p:nvSpPr>
            <p:spPr>
              <a:xfrm>
                <a:off x="3762850" y="2688400"/>
                <a:ext cx="565425" cy="489825"/>
              </a:xfrm>
              <a:custGeom>
                <a:avLst/>
                <a:gdLst/>
                <a:ahLst/>
                <a:cxnLst/>
                <a:rect l="l" t="t" r="r" b="b"/>
                <a:pathLst>
                  <a:path w="22617" h="19593" extrusionOk="0">
                    <a:moveTo>
                      <a:pt x="7919" y="1"/>
                    </a:moveTo>
                    <a:cubicBezTo>
                      <a:pt x="7840" y="1"/>
                      <a:pt x="7756" y="9"/>
                      <a:pt x="7673" y="26"/>
                    </a:cubicBezTo>
                    <a:cubicBezTo>
                      <a:pt x="6972" y="26"/>
                      <a:pt x="6272" y="159"/>
                      <a:pt x="5605" y="426"/>
                    </a:cubicBezTo>
                    <a:cubicBezTo>
                      <a:pt x="4804" y="760"/>
                      <a:pt x="4070" y="1193"/>
                      <a:pt x="3437" y="1760"/>
                    </a:cubicBezTo>
                    <a:cubicBezTo>
                      <a:pt x="2803" y="2294"/>
                      <a:pt x="2269" y="2895"/>
                      <a:pt x="1835" y="3562"/>
                    </a:cubicBezTo>
                    <a:cubicBezTo>
                      <a:pt x="1569" y="3962"/>
                      <a:pt x="1335" y="4362"/>
                      <a:pt x="1102" y="4796"/>
                    </a:cubicBezTo>
                    <a:cubicBezTo>
                      <a:pt x="968" y="5096"/>
                      <a:pt x="835" y="5396"/>
                      <a:pt x="701" y="5697"/>
                    </a:cubicBezTo>
                    <a:cubicBezTo>
                      <a:pt x="401" y="6464"/>
                      <a:pt x="201" y="7264"/>
                      <a:pt x="101" y="8065"/>
                    </a:cubicBezTo>
                    <a:cubicBezTo>
                      <a:pt x="1" y="8932"/>
                      <a:pt x="1" y="9800"/>
                      <a:pt x="101" y="10633"/>
                    </a:cubicBezTo>
                    <a:cubicBezTo>
                      <a:pt x="134" y="10967"/>
                      <a:pt x="201" y="11301"/>
                      <a:pt x="268" y="11634"/>
                    </a:cubicBezTo>
                    <a:cubicBezTo>
                      <a:pt x="401" y="12168"/>
                      <a:pt x="568" y="12735"/>
                      <a:pt x="801" y="13235"/>
                    </a:cubicBezTo>
                    <a:cubicBezTo>
                      <a:pt x="1035" y="13769"/>
                      <a:pt x="1335" y="14269"/>
                      <a:pt x="1635" y="14736"/>
                    </a:cubicBezTo>
                    <a:cubicBezTo>
                      <a:pt x="2369" y="15804"/>
                      <a:pt x="3270" y="16738"/>
                      <a:pt x="4304" y="17472"/>
                    </a:cubicBezTo>
                    <a:cubicBezTo>
                      <a:pt x="5638" y="18372"/>
                      <a:pt x="7139" y="19006"/>
                      <a:pt x="8707" y="19340"/>
                    </a:cubicBezTo>
                    <a:lnTo>
                      <a:pt x="9307" y="19440"/>
                    </a:lnTo>
                    <a:cubicBezTo>
                      <a:pt x="9950" y="19542"/>
                      <a:pt x="10598" y="19593"/>
                      <a:pt x="11247" y="19593"/>
                    </a:cubicBezTo>
                    <a:cubicBezTo>
                      <a:pt x="12082" y="19593"/>
                      <a:pt x="12918" y="19509"/>
                      <a:pt x="13744" y="19340"/>
                    </a:cubicBezTo>
                    <a:cubicBezTo>
                      <a:pt x="14111" y="19273"/>
                      <a:pt x="14444" y="19173"/>
                      <a:pt x="14811" y="19073"/>
                    </a:cubicBezTo>
                    <a:cubicBezTo>
                      <a:pt x="15479" y="18873"/>
                      <a:pt x="16112" y="18606"/>
                      <a:pt x="16713" y="18306"/>
                    </a:cubicBezTo>
                    <a:cubicBezTo>
                      <a:pt x="17814" y="17772"/>
                      <a:pt x="18814" y="17071"/>
                      <a:pt x="19715" y="16237"/>
                    </a:cubicBezTo>
                    <a:lnTo>
                      <a:pt x="19815" y="16104"/>
                    </a:lnTo>
                    <a:lnTo>
                      <a:pt x="20149" y="15837"/>
                    </a:lnTo>
                    <a:lnTo>
                      <a:pt x="20582" y="15370"/>
                    </a:lnTo>
                    <a:cubicBezTo>
                      <a:pt x="20982" y="14970"/>
                      <a:pt x="21316" y="14503"/>
                      <a:pt x="21550" y="14003"/>
                    </a:cubicBezTo>
                    <a:cubicBezTo>
                      <a:pt x="21650" y="13802"/>
                      <a:pt x="21750" y="13602"/>
                      <a:pt x="21816" y="13369"/>
                    </a:cubicBezTo>
                    <a:cubicBezTo>
                      <a:pt x="21850" y="13269"/>
                      <a:pt x="21883" y="13202"/>
                      <a:pt x="21883" y="13102"/>
                    </a:cubicBezTo>
                    <a:cubicBezTo>
                      <a:pt x="22617" y="10300"/>
                      <a:pt x="20749" y="7465"/>
                      <a:pt x="17847" y="6998"/>
                    </a:cubicBezTo>
                    <a:cubicBezTo>
                      <a:pt x="17610" y="6958"/>
                      <a:pt x="17373" y="6939"/>
                      <a:pt x="17138" y="6939"/>
                    </a:cubicBezTo>
                    <a:cubicBezTo>
                      <a:pt x="16778" y="6939"/>
                      <a:pt x="16422" y="6983"/>
                      <a:pt x="16079" y="7064"/>
                    </a:cubicBezTo>
                    <a:cubicBezTo>
                      <a:pt x="15479" y="7198"/>
                      <a:pt x="14945" y="7398"/>
                      <a:pt x="14444" y="7731"/>
                    </a:cubicBezTo>
                    <a:cubicBezTo>
                      <a:pt x="14011" y="7998"/>
                      <a:pt x="13644" y="8332"/>
                      <a:pt x="13310" y="8732"/>
                    </a:cubicBezTo>
                    <a:cubicBezTo>
                      <a:pt x="13177" y="8899"/>
                      <a:pt x="13043" y="9066"/>
                      <a:pt x="12943" y="9232"/>
                    </a:cubicBezTo>
                    <a:cubicBezTo>
                      <a:pt x="12843" y="9399"/>
                      <a:pt x="12743" y="9566"/>
                      <a:pt x="12677" y="9733"/>
                    </a:cubicBezTo>
                    <a:cubicBezTo>
                      <a:pt x="12443" y="10200"/>
                      <a:pt x="12109" y="10600"/>
                      <a:pt x="11676" y="10900"/>
                    </a:cubicBezTo>
                    <a:cubicBezTo>
                      <a:pt x="11309" y="11167"/>
                      <a:pt x="10875" y="11334"/>
                      <a:pt x="10442" y="11434"/>
                    </a:cubicBezTo>
                    <a:cubicBezTo>
                      <a:pt x="10275" y="11501"/>
                      <a:pt x="10108" y="11534"/>
                      <a:pt x="9908" y="11534"/>
                    </a:cubicBezTo>
                    <a:lnTo>
                      <a:pt x="9674" y="11534"/>
                    </a:lnTo>
                    <a:cubicBezTo>
                      <a:pt x="9524" y="11551"/>
                      <a:pt x="9374" y="11559"/>
                      <a:pt x="9225" y="11559"/>
                    </a:cubicBezTo>
                    <a:cubicBezTo>
                      <a:pt x="8778" y="11559"/>
                      <a:pt x="8340" y="11484"/>
                      <a:pt x="7940" y="11334"/>
                    </a:cubicBezTo>
                    <a:cubicBezTo>
                      <a:pt x="7439" y="11167"/>
                      <a:pt x="7006" y="10934"/>
                      <a:pt x="6639" y="10567"/>
                    </a:cubicBezTo>
                    <a:cubicBezTo>
                      <a:pt x="6539" y="10500"/>
                      <a:pt x="6439" y="10400"/>
                      <a:pt x="6372" y="10300"/>
                    </a:cubicBezTo>
                    <a:cubicBezTo>
                      <a:pt x="6305" y="10233"/>
                      <a:pt x="6239" y="10133"/>
                      <a:pt x="6172" y="10033"/>
                    </a:cubicBezTo>
                    <a:cubicBezTo>
                      <a:pt x="5838" y="9533"/>
                      <a:pt x="5605" y="8966"/>
                      <a:pt x="5538" y="8332"/>
                    </a:cubicBezTo>
                    <a:cubicBezTo>
                      <a:pt x="5471" y="7498"/>
                      <a:pt x="5571" y="6664"/>
                      <a:pt x="5838" y="5863"/>
                    </a:cubicBezTo>
                    <a:lnTo>
                      <a:pt x="5872" y="5797"/>
                    </a:lnTo>
                    <a:cubicBezTo>
                      <a:pt x="5872" y="5797"/>
                      <a:pt x="5872" y="5763"/>
                      <a:pt x="5872" y="5763"/>
                    </a:cubicBezTo>
                    <a:cubicBezTo>
                      <a:pt x="6139" y="4996"/>
                      <a:pt x="6606" y="4329"/>
                      <a:pt x="7239" y="3829"/>
                    </a:cubicBezTo>
                    <a:lnTo>
                      <a:pt x="7339" y="3762"/>
                    </a:lnTo>
                    <a:lnTo>
                      <a:pt x="7439" y="3695"/>
                    </a:lnTo>
                    <a:cubicBezTo>
                      <a:pt x="7706" y="3562"/>
                      <a:pt x="7973" y="3428"/>
                      <a:pt x="8240" y="3395"/>
                    </a:cubicBezTo>
                    <a:cubicBezTo>
                      <a:pt x="8424" y="3362"/>
                      <a:pt x="8607" y="3345"/>
                      <a:pt x="8790" y="3345"/>
                    </a:cubicBezTo>
                    <a:cubicBezTo>
                      <a:pt x="8974" y="3345"/>
                      <a:pt x="9157" y="3362"/>
                      <a:pt x="9341" y="3395"/>
                    </a:cubicBezTo>
                    <a:lnTo>
                      <a:pt x="9474" y="3395"/>
                    </a:lnTo>
                    <a:lnTo>
                      <a:pt x="9574" y="3428"/>
                    </a:lnTo>
                    <a:cubicBezTo>
                      <a:pt x="9695" y="3454"/>
                      <a:pt x="9810" y="3466"/>
                      <a:pt x="9921" y="3466"/>
                    </a:cubicBezTo>
                    <a:cubicBezTo>
                      <a:pt x="11408" y="3466"/>
                      <a:pt x="11998" y="1309"/>
                      <a:pt x="10508" y="626"/>
                    </a:cubicBezTo>
                    <a:cubicBezTo>
                      <a:pt x="10241" y="493"/>
                      <a:pt x="9941" y="393"/>
                      <a:pt x="9641" y="293"/>
                    </a:cubicBezTo>
                    <a:cubicBezTo>
                      <a:pt x="9174" y="126"/>
                      <a:pt x="8674" y="59"/>
                      <a:pt x="8140" y="26"/>
                    </a:cubicBezTo>
                    <a:cubicBezTo>
                      <a:pt x="8073" y="9"/>
                      <a:pt x="7998" y="1"/>
                      <a:pt x="791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" name="Google Shape;2236;p54">
                <a:extLst>
                  <a:ext uri="{FF2B5EF4-FFF2-40B4-BE49-F238E27FC236}">
                    <a16:creationId xmlns:a16="http://schemas.microsoft.com/office/drawing/2014/main" id="{A5C71619-ED42-FA80-7FB8-D0A73C01028A}"/>
                  </a:ext>
                </a:extLst>
              </p:cNvPr>
              <p:cNvSpPr/>
              <p:nvPr/>
            </p:nvSpPr>
            <p:spPr>
              <a:xfrm>
                <a:off x="3947150" y="2688400"/>
                <a:ext cx="57575" cy="94050"/>
              </a:xfrm>
              <a:custGeom>
                <a:avLst/>
                <a:gdLst/>
                <a:ahLst/>
                <a:cxnLst/>
                <a:rect l="l" t="t" r="r" b="b"/>
                <a:pathLst>
                  <a:path w="2303" h="3762" extrusionOk="0">
                    <a:moveTo>
                      <a:pt x="580" y="1"/>
                    </a:moveTo>
                    <a:cubicBezTo>
                      <a:pt x="501" y="1"/>
                      <a:pt x="418" y="9"/>
                      <a:pt x="334" y="26"/>
                    </a:cubicBezTo>
                    <a:lnTo>
                      <a:pt x="1" y="3762"/>
                    </a:lnTo>
                    <a:lnTo>
                      <a:pt x="101" y="3695"/>
                    </a:lnTo>
                    <a:cubicBezTo>
                      <a:pt x="334" y="3562"/>
                      <a:pt x="601" y="3428"/>
                      <a:pt x="901" y="3395"/>
                    </a:cubicBezTo>
                    <a:cubicBezTo>
                      <a:pt x="1085" y="3362"/>
                      <a:pt x="1268" y="3345"/>
                      <a:pt x="1452" y="3345"/>
                    </a:cubicBezTo>
                    <a:cubicBezTo>
                      <a:pt x="1635" y="3345"/>
                      <a:pt x="1819" y="3362"/>
                      <a:pt x="2002" y="3395"/>
                    </a:cubicBezTo>
                    <a:lnTo>
                      <a:pt x="2302" y="293"/>
                    </a:lnTo>
                    <a:cubicBezTo>
                      <a:pt x="1802" y="126"/>
                      <a:pt x="1302" y="59"/>
                      <a:pt x="801" y="26"/>
                    </a:cubicBezTo>
                    <a:cubicBezTo>
                      <a:pt x="735" y="9"/>
                      <a:pt x="660" y="1"/>
                      <a:pt x="580" y="1"/>
                    </a:cubicBezTo>
                    <a:close/>
                  </a:path>
                </a:pathLst>
              </a:custGeom>
              <a:solidFill>
                <a:srgbClr val="F1EFF2">
                  <a:alpha val="130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" name="Google Shape;2237;p54">
                <a:extLst>
                  <a:ext uri="{FF2B5EF4-FFF2-40B4-BE49-F238E27FC236}">
                    <a16:creationId xmlns:a16="http://schemas.microsoft.com/office/drawing/2014/main" id="{CA4BC163-14C6-B746-5919-2750DE79700F}"/>
                  </a:ext>
                </a:extLst>
              </p:cNvPr>
              <p:cNvSpPr/>
              <p:nvPr/>
            </p:nvSpPr>
            <p:spPr>
              <a:xfrm>
                <a:off x="3770375" y="2755750"/>
                <a:ext cx="410300" cy="416150"/>
              </a:xfrm>
              <a:custGeom>
                <a:avLst/>
                <a:gdLst/>
                <a:ahLst/>
                <a:cxnLst/>
                <a:rect l="l" t="t" r="r" b="b"/>
                <a:pathLst>
                  <a:path w="16412" h="16646" extrusionOk="0">
                    <a:moveTo>
                      <a:pt x="2202" y="0"/>
                    </a:moveTo>
                    <a:cubicBezTo>
                      <a:pt x="1968" y="267"/>
                      <a:pt x="1768" y="567"/>
                      <a:pt x="1534" y="868"/>
                    </a:cubicBezTo>
                    <a:cubicBezTo>
                      <a:pt x="1301" y="1268"/>
                      <a:pt x="1067" y="1668"/>
                      <a:pt x="834" y="2102"/>
                    </a:cubicBezTo>
                    <a:lnTo>
                      <a:pt x="5637" y="3069"/>
                    </a:lnTo>
                    <a:cubicBezTo>
                      <a:pt x="5871" y="2302"/>
                      <a:pt x="6338" y="1635"/>
                      <a:pt x="6972" y="1168"/>
                    </a:cubicBezTo>
                    <a:cubicBezTo>
                      <a:pt x="7038" y="1101"/>
                      <a:pt x="7105" y="1068"/>
                      <a:pt x="7172" y="1001"/>
                    </a:cubicBezTo>
                    <a:lnTo>
                      <a:pt x="2202" y="0"/>
                    </a:lnTo>
                    <a:close/>
                    <a:moveTo>
                      <a:pt x="5571" y="3203"/>
                    </a:moveTo>
                    <a:lnTo>
                      <a:pt x="0" y="8907"/>
                    </a:lnTo>
                    <a:cubicBezTo>
                      <a:pt x="133" y="9474"/>
                      <a:pt x="300" y="10041"/>
                      <a:pt x="534" y="10541"/>
                    </a:cubicBezTo>
                    <a:cubicBezTo>
                      <a:pt x="767" y="11075"/>
                      <a:pt x="1034" y="11575"/>
                      <a:pt x="1368" y="12042"/>
                    </a:cubicBezTo>
                    <a:lnTo>
                      <a:pt x="5904" y="7372"/>
                    </a:lnTo>
                    <a:cubicBezTo>
                      <a:pt x="5571" y="6872"/>
                      <a:pt x="5337" y="6272"/>
                      <a:pt x="5270" y="5671"/>
                    </a:cubicBezTo>
                    <a:lnTo>
                      <a:pt x="5304" y="5671"/>
                    </a:lnTo>
                    <a:cubicBezTo>
                      <a:pt x="5204" y="4837"/>
                      <a:pt x="5304" y="3970"/>
                      <a:pt x="5571" y="3203"/>
                    </a:cubicBezTo>
                    <a:close/>
                    <a:moveTo>
                      <a:pt x="6371" y="7906"/>
                    </a:moveTo>
                    <a:lnTo>
                      <a:pt x="5371" y="15578"/>
                    </a:lnTo>
                    <a:cubicBezTo>
                      <a:pt x="6338" y="16045"/>
                      <a:pt x="7339" y="16412"/>
                      <a:pt x="8406" y="16646"/>
                    </a:cubicBezTo>
                    <a:lnTo>
                      <a:pt x="9407" y="8873"/>
                    </a:lnTo>
                    <a:lnTo>
                      <a:pt x="9407" y="8873"/>
                    </a:lnTo>
                    <a:cubicBezTo>
                      <a:pt x="9309" y="8879"/>
                      <a:pt x="9212" y="8882"/>
                      <a:pt x="9115" y="8882"/>
                    </a:cubicBezTo>
                    <a:cubicBezTo>
                      <a:pt x="8612" y="8882"/>
                      <a:pt x="8114" y="8808"/>
                      <a:pt x="7639" y="8640"/>
                    </a:cubicBezTo>
                    <a:lnTo>
                      <a:pt x="7672" y="8640"/>
                    </a:lnTo>
                    <a:cubicBezTo>
                      <a:pt x="7172" y="8507"/>
                      <a:pt x="6738" y="8240"/>
                      <a:pt x="6371" y="7906"/>
                    </a:cubicBezTo>
                    <a:close/>
                    <a:moveTo>
                      <a:pt x="12676" y="6538"/>
                    </a:moveTo>
                    <a:cubicBezTo>
                      <a:pt x="12576" y="6705"/>
                      <a:pt x="12476" y="6839"/>
                      <a:pt x="12409" y="7005"/>
                    </a:cubicBezTo>
                    <a:cubicBezTo>
                      <a:pt x="12175" y="7506"/>
                      <a:pt x="11808" y="7906"/>
                      <a:pt x="11375" y="8206"/>
                    </a:cubicBezTo>
                    <a:cubicBezTo>
                      <a:pt x="11008" y="8440"/>
                      <a:pt x="10608" y="8640"/>
                      <a:pt x="10174" y="8740"/>
                    </a:cubicBezTo>
                    <a:lnTo>
                      <a:pt x="13443" y="16646"/>
                    </a:lnTo>
                    <a:cubicBezTo>
                      <a:pt x="13810" y="16579"/>
                      <a:pt x="14143" y="16479"/>
                      <a:pt x="14510" y="16379"/>
                    </a:cubicBezTo>
                    <a:cubicBezTo>
                      <a:pt x="15178" y="16179"/>
                      <a:pt x="15811" y="15912"/>
                      <a:pt x="16412" y="15612"/>
                    </a:cubicBezTo>
                    <a:lnTo>
                      <a:pt x="12676" y="6538"/>
                    </a:lnTo>
                    <a:close/>
                  </a:path>
                </a:pathLst>
              </a:custGeom>
              <a:solidFill>
                <a:srgbClr val="F1EFF2">
                  <a:alpha val="130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" name="Google Shape;2238;p54">
                <a:extLst>
                  <a:ext uri="{FF2B5EF4-FFF2-40B4-BE49-F238E27FC236}">
                    <a16:creationId xmlns:a16="http://schemas.microsoft.com/office/drawing/2014/main" id="{6BB3CDF6-0338-5834-EFB4-C71A200DD0E8}"/>
                  </a:ext>
                </a:extLst>
              </p:cNvPr>
              <p:cNvSpPr/>
              <p:nvPr/>
            </p:nvSpPr>
            <p:spPr>
              <a:xfrm>
                <a:off x="4123950" y="2861875"/>
                <a:ext cx="184325" cy="232475"/>
              </a:xfrm>
              <a:custGeom>
                <a:avLst/>
                <a:gdLst/>
                <a:ahLst/>
                <a:cxnLst/>
                <a:rect l="l" t="t" r="r" b="b"/>
                <a:pathLst>
                  <a:path w="7373" h="9299" extrusionOk="0">
                    <a:moveTo>
                      <a:pt x="2728" y="0"/>
                    </a:moveTo>
                    <a:cubicBezTo>
                      <a:pt x="2367" y="0"/>
                      <a:pt x="2012" y="44"/>
                      <a:pt x="1668" y="125"/>
                    </a:cubicBezTo>
                    <a:cubicBezTo>
                      <a:pt x="1068" y="259"/>
                      <a:pt x="501" y="459"/>
                      <a:pt x="0" y="792"/>
                    </a:cubicBezTo>
                    <a:lnTo>
                      <a:pt x="5271" y="9298"/>
                    </a:lnTo>
                    <a:lnTo>
                      <a:pt x="5371" y="9165"/>
                    </a:lnTo>
                    <a:lnTo>
                      <a:pt x="5705" y="8898"/>
                    </a:lnTo>
                    <a:lnTo>
                      <a:pt x="6138" y="8431"/>
                    </a:lnTo>
                    <a:cubicBezTo>
                      <a:pt x="6538" y="8031"/>
                      <a:pt x="6872" y="7564"/>
                      <a:pt x="7106" y="7064"/>
                    </a:cubicBezTo>
                    <a:cubicBezTo>
                      <a:pt x="7206" y="6863"/>
                      <a:pt x="7306" y="6663"/>
                      <a:pt x="7372" y="6430"/>
                    </a:cubicBezTo>
                    <a:lnTo>
                      <a:pt x="3436" y="59"/>
                    </a:lnTo>
                    <a:cubicBezTo>
                      <a:pt x="3199" y="19"/>
                      <a:pt x="2963" y="0"/>
                      <a:pt x="2728" y="0"/>
                    </a:cubicBezTo>
                    <a:close/>
                  </a:path>
                </a:pathLst>
              </a:custGeom>
              <a:solidFill>
                <a:srgbClr val="F1EFF2">
                  <a:alpha val="130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" name="Google Shape;2239;p54">
                <a:extLst>
                  <a:ext uri="{FF2B5EF4-FFF2-40B4-BE49-F238E27FC236}">
                    <a16:creationId xmlns:a16="http://schemas.microsoft.com/office/drawing/2014/main" id="{80D20C9F-5ABE-8F53-C338-BDE83D7237C8}"/>
                  </a:ext>
                </a:extLst>
              </p:cNvPr>
              <p:cNvSpPr/>
              <p:nvPr/>
            </p:nvSpPr>
            <p:spPr>
              <a:xfrm>
                <a:off x="3992200" y="2180325"/>
                <a:ext cx="169300" cy="168500"/>
              </a:xfrm>
              <a:custGeom>
                <a:avLst/>
                <a:gdLst/>
                <a:ahLst/>
                <a:cxnLst/>
                <a:rect l="l" t="t" r="r" b="b"/>
                <a:pathLst>
                  <a:path w="6772" h="6740" extrusionOk="0">
                    <a:moveTo>
                      <a:pt x="3236" y="1"/>
                    </a:moveTo>
                    <a:lnTo>
                      <a:pt x="0" y="5271"/>
                    </a:lnTo>
                    <a:lnTo>
                      <a:pt x="2435" y="6739"/>
                    </a:lnTo>
                    <a:lnTo>
                      <a:pt x="6772" y="2169"/>
                    </a:lnTo>
                    <a:lnTo>
                      <a:pt x="323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2240;p54">
                <a:extLst>
                  <a:ext uri="{FF2B5EF4-FFF2-40B4-BE49-F238E27FC236}">
                    <a16:creationId xmlns:a16="http://schemas.microsoft.com/office/drawing/2014/main" id="{660F9ED5-977F-90AB-1911-14B95688CC07}"/>
                  </a:ext>
                </a:extLst>
              </p:cNvPr>
              <p:cNvSpPr/>
              <p:nvPr/>
            </p:nvSpPr>
            <p:spPr>
              <a:xfrm>
                <a:off x="4056400" y="2197025"/>
                <a:ext cx="44225" cy="63400"/>
              </a:xfrm>
              <a:custGeom>
                <a:avLst/>
                <a:gdLst/>
                <a:ahLst/>
                <a:cxnLst/>
                <a:rect l="l" t="t" r="r" b="b"/>
                <a:pathLst>
                  <a:path w="1769" h="2536" fill="none" extrusionOk="0">
                    <a:moveTo>
                      <a:pt x="1768" y="0"/>
                    </a:moveTo>
                    <a:lnTo>
                      <a:pt x="1" y="2535"/>
                    </a:lnTo>
                  </a:path>
                </a:pathLst>
              </a:custGeom>
              <a:noFill/>
              <a:ln w="10850" cap="flat" cmpd="sng">
                <a:solidFill>
                  <a:schemeClr val="lt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" name="Google Shape;2241;p54">
                <a:extLst>
                  <a:ext uri="{FF2B5EF4-FFF2-40B4-BE49-F238E27FC236}">
                    <a16:creationId xmlns:a16="http://schemas.microsoft.com/office/drawing/2014/main" id="{EF9BD4E6-6F4B-6BF5-C393-C77D161D9723}"/>
                  </a:ext>
                </a:extLst>
              </p:cNvPr>
              <p:cNvSpPr/>
              <p:nvPr/>
            </p:nvSpPr>
            <p:spPr>
              <a:xfrm>
                <a:off x="4085600" y="2213700"/>
                <a:ext cx="43375" cy="63400"/>
              </a:xfrm>
              <a:custGeom>
                <a:avLst/>
                <a:gdLst/>
                <a:ahLst/>
                <a:cxnLst/>
                <a:rect l="l" t="t" r="r" b="b"/>
                <a:pathLst>
                  <a:path w="1735" h="2536" fill="none" extrusionOk="0">
                    <a:moveTo>
                      <a:pt x="0" y="2535"/>
                    </a:moveTo>
                    <a:lnTo>
                      <a:pt x="1735" y="0"/>
                    </a:lnTo>
                  </a:path>
                </a:pathLst>
              </a:custGeom>
              <a:noFill/>
              <a:ln w="10850" cap="flat" cmpd="sng">
                <a:solidFill>
                  <a:schemeClr val="lt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" name="Google Shape;2242;p54">
                <a:extLst>
                  <a:ext uri="{FF2B5EF4-FFF2-40B4-BE49-F238E27FC236}">
                    <a16:creationId xmlns:a16="http://schemas.microsoft.com/office/drawing/2014/main" id="{52BD5EBE-56C4-E647-E8B4-13179F9B5462}"/>
                  </a:ext>
                </a:extLst>
              </p:cNvPr>
              <p:cNvSpPr/>
              <p:nvPr/>
            </p:nvSpPr>
            <p:spPr>
              <a:xfrm>
                <a:off x="3988850" y="2315425"/>
                <a:ext cx="145975" cy="168475"/>
              </a:xfrm>
              <a:custGeom>
                <a:avLst/>
                <a:gdLst/>
                <a:ahLst/>
                <a:cxnLst/>
                <a:rect l="l" t="t" r="r" b="b"/>
                <a:pathLst>
                  <a:path w="5839" h="6739" extrusionOk="0">
                    <a:moveTo>
                      <a:pt x="2736" y="1"/>
                    </a:moveTo>
                    <a:lnTo>
                      <a:pt x="1" y="868"/>
                    </a:lnTo>
                    <a:lnTo>
                      <a:pt x="1869" y="6739"/>
                    </a:lnTo>
                    <a:lnTo>
                      <a:pt x="5838" y="5505"/>
                    </a:lnTo>
                    <a:lnTo>
                      <a:pt x="273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" name="Google Shape;2243;p54">
                <a:extLst>
                  <a:ext uri="{FF2B5EF4-FFF2-40B4-BE49-F238E27FC236}">
                    <a16:creationId xmlns:a16="http://schemas.microsoft.com/office/drawing/2014/main" id="{6041DC92-C418-C20E-B706-649F0F2FD7B7}"/>
                  </a:ext>
                </a:extLst>
              </p:cNvPr>
              <p:cNvSpPr/>
              <p:nvPr/>
            </p:nvSpPr>
            <p:spPr>
              <a:xfrm>
                <a:off x="4038900" y="2403000"/>
                <a:ext cx="27525" cy="71750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2870" fill="none" extrusionOk="0">
                    <a:moveTo>
                      <a:pt x="1101" y="2869"/>
                    </a:moveTo>
                    <a:lnTo>
                      <a:pt x="0" y="0"/>
                    </a:lnTo>
                  </a:path>
                </a:pathLst>
              </a:custGeom>
              <a:noFill/>
              <a:ln w="10850" cap="flat" cmpd="sng">
                <a:solidFill>
                  <a:schemeClr val="lt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" name="Google Shape;2244;p54">
                <a:extLst>
                  <a:ext uri="{FF2B5EF4-FFF2-40B4-BE49-F238E27FC236}">
                    <a16:creationId xmlns:a16="http://schemas.microsoft.com/office/drawing/2014/main" id="{4CCF76D4-EEA9-5430-2ECE-D3A06F20353D}"/>
                  </a:ext>
                </a:extLst>
              </p:cNvPr>
              <p:cNvSpPr/>
              <p:nvPr/>
            </p:nvSpPr>
            <p:spPr>
              <a:xfrm>
                <a:off x="4071400" y="2393000"/>
                <a:ext cx="27550" cy="71725"/>
              </a:xfrm>
              <a:custGeom>
                <a:avLst/>
                <a:gdLst/>
                <a:ahLst/>
                <a:cxnLst/>
                <a:rect l="l" t="t" r="r" b="b"/>
                <a:pathLst>
                  <a:path w="1102" h="2869" fill="none" extrusionOk="0">
                    <a:moveTo>
                      <a:pt x="1102" y="2869"/>
                    </a:moveTo>
                    <a:lnTo>
                      <a:pt x="1" y="0"/>
                    </a:lnTo>
                  </a:path>
                </a:pathLst>
              </a:custGeom>
              <a:noFill/>
              <a:ln w="10850" cap="flat" cmpd="sng">
                <a:solidFill>
                  <a:schemeClr val="lt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" name="Google Shape;2245;p54">
                <a:extLst>
                  <a:ext uri="{FF2B5EF4-FFF2-40B4-BE49-F238E27FC236}">
                    <a16:creationId xmlns:a16="http://schemas.microsoft.com/office/drawing/2014/main" id="{3F66B5D5-71D6-BA0B-C54C-5CC20048B600}"/>
                  </a:ext>
                </a:extLst>
              </p:cNvPr>
              <p:cNvSpPr/>
              <p:nvPr/>
            </p:nvSpPr>
            <p:spPr>
              <a:xfrm>
                <a:off x="3762850" y="2280625"/>
                <a:ext cx="562925" cy="489825"/>
              </a:xfrm>
              <a:custGeom>
                <a:avLst/>
                <a:gdLst/>
                <a:ahLst/>
                <a:cxnLst/>
                <a:rect l="l" t="t" r="r" b="b"/>
                <a:pathLst>
                  <a:path w="22517" h="19593" extrusionOk="0">
                    <a:moveTo>
                      <a:pt x="7919" y="0"/>
                    </a:moveTo>
                    <a:cubicBezTo>
                      <a:pt x="7840" y="0"/>
                      <a:pt x="7756" y="8"/>
                      <a:pt x="7673" y="25"/>
                    </a:cubicBezTo>
                    <a:cubicBezTo>
                      <a:pt x="6972" y="25"/>
                      <a:pt x="6272" y="159"/>
                      <a:pt x="5605" y="425"/>
                    </a:cubicBezTo>
                    <a:cubicBezTo>
                      <a:pt x="4804" y="726"/>
                      <a:pt x="4070" y="1193"/>
                      <a:pt x="3437" y="1760"/>
                    </a:cubicBezTo>
                    <a:cubicBezTo>
                      <a:pt x="2803" y="2293"/>
                      <a:pt x="2269" y="2894"/>
                      <a:pt x="1835" y="3561"/>
                    </a:cubicBezTo>
                    <a:cubicBezTo>
                      <a:pt x="1569" y="3961"/>
                      <a:pt x="1335" y="4362"/>
                      <a:pt x="1135" y="4795"/>
                    </a:cubicBezTo>
                    <a:cubicBezTo>
                      <a:pt x="968" y="5095"/>
                      <a:pt x="835" y="5396"/>
                      <a:pt x="701" y="5696"/>
                    </a:cubicBezTo>
                    <a:cubicBezTo>
                      <a:pt x="401" y="6463"/>
                      <a:pt x="201" y="7264"/>
                      <a:pt x="101" y="8064"/>
                    </a:cubicBezTo>
                    <a:cubicBezTo>
                      <a:pt x="1" y="8932"/>
                      <a:pt x="1" y="9799"/>
                      <a:pt x="101" y="10633"/>
                    </a:cubicBezTo>
                    <a:cubicBezTo>
                      <a:pt x="134" y="10966"/>
                      <a:pt x="201" y="11300"/>
                      <a:pt x="268" y="11600"/>
                    </a:cubicBezTo>
                    <a:cubicBezTo>
                      <a:pt x="401" y="12167"/>
                      <a:pt x="568" y="12701"/>
                      <a:pt x="801" y="13235"/>
                    </a:cubicBezTo>
                    <a:cubicBezTo>
                      <a:pt x="1035" y="13768"/>
                      <a:pt x="1335" y="14269"/>
                      <a:pt x="1635" y="14736"/>
                    </a:cubicBezTo>
                    <a:cubicBezTo>
                      <a:pt x="2369" y="15803"/>
                      <a:pt x="3270" y="16704"/>
                      <a:pt x="4337" y="17438"/>
                    </a:cubicBezTo>
                    <a:cubicBezTo>
                      <a:pt x="5638" y="18372"/>
                      <a:pt x="7139" y="19005"/>
                      <a:pt x="8707" y="19306"/>
                    </a:cubicBezTo>
                    <a:cubicBezTo>
                      <a:pt x="8907" y="19372"/>
                      <a:pt x="9107" y="19406"/>
                      <a:pt x="9307" y="19439"/>
                    </a:cubicBezTo>
                    <a:cubicBezTo>
                      <a:pt x="9950" y="19541"/>
                      <a:pt x="10598" y="19592"/>
                      <a:pt x="11247" y="19592"/>
                    </a:cubicBezTo>
                    <a:cubicBezTo>
                      <a:pt x="12082" y="19592"/>
                      <a:pt x="12918" y="19508"/>
                      <a:pt x="13744" y="19339"/>
                    </a:cubicBezTo>
                    <a:cubicBezTo>
                      <a:pt x="14111" y="19272"/>
                      <a:pt x="14444" y="19172"/>
                      <a:pt x="14811" y="19072"/>
                    </a:cubicBezTo>
                    <a:cubicBezTo>
                      <a:pt x="15479" y="18872"/>
                      <a:pt x="16112" y="18605"/>
                      <a:pt x="16713" y="18305"/>
                    </a:cubicBezTo>
                    <a:cubicBezTo>
                      <a:pt x="17814" y="17771"/>
                      <a:pt x="18814" y="17071"/>
                      <a:pt x="19715" y="16237"/>
                    </a:cubicBezTo>
                    <a:lnTo>
                      <a:pt x="19848" y="16103"/>
                    </a:lnTo>
                    <a:lnTo>
                      <a:pt x="20149" y="15803"/>
                    </a:lnTo>
                    <a:lnTo>
                      <a:pt x="20582" y="15403"/>
                    </a:lnTo>
                    <a:cubicBezTo>
                      <a:pt x="20982" y="15003"/>
                      <a:pt x="21316" y="14536"/>
                      <a:pt x="21550" y="14035"/>
                    </a:cubicBezTo>
                    <a:cubicBezTo>
                      <a:pt x="21650" y="13835"/>
                      <a:pt x="21750" y="13602"/>
                      <a:pt x="21816" y="13401"/>
                    </a:cubicBezTo>
                    <a:cubicBezTo>
                      <a:pt x="21850" y="13301"/>
                      <a:pt x="21883" y="13201"/>
                      <a:pt x="21883" y="13135"/>
                    </a:cubicBezTo>
                    <a:cubicBezTo>
                      <a:pt x="22517" y="10833"/>
                      <a:pt x="21383" y="8431"/>
                      <a:pt x="19248" y="7397"/>
                    </a:cubicBezTo>
                    <a:cubicBezTo>
                      <a:pt x="18593" y="7081"/>
                      <a:pt x="17861" y="6918"/>
                      <a:pt x="17126" y="6918"/>
                    </a:cubicBezTo>
                    <a:cubicBezTo>
                      <a:pt x="16775" y="6918"/>
                      <a:pt x="16424" y="6955"/>
                      <a:pt x="16079" y="7030"/>
                    </a:cubicBezTo>
                    <a:cubicBezTo>
                      <a:pt x="15512" y="7164"/>
                      <a:pt x="14945" y="7397"/>
                      <a:pt x="14444" y="7697"/>
                    </a:cubicBezTo>
                    <a:cubicBezTo>
                      <a:pt x="14011" y="7964"/>
                      <a:pt x="13644" y="8298"/>
                      <a:pt x="13310" y="8698"/>
                    </a:cubicBezTo>
                    <a:cubicBezTo>
                      <a:pt x="13177" y="8865"/>
                      <a:pt x="13043" y="9032"/>
                      <a:pt x="12943" y="9198"/>
                    </a:cubicBezTo>
                    <a:cubicBezTo>
                      <a:pt x="12843" y="9365"/>
                      <a:pt x="12743" y="9532"/>
                      <a:pt x="12677" y="9699"/>
                    </a:cubicBezTo>
                    <a:cubicBezTo>
                      <a:pt x="12443" y="10166"/>
                      <a:pt x="12109" y="10566"/>
                      <a:pt x="11676" y="10866"/>
                    </a:cubicBezTo>
                    <a:cubicBezTo>
                      <a:pt x="11309" y="11133"/>
                      <a:pt x="10875" y="11300"/>
                      <a:pt x="10442" y="11400"/>
                    </a:cubicBezTo>
                    <a:cubicBezTo>
                      <a:pt x="10275" y="11467"/>
                      <a:pt x="10108" y="11500"/>
                      <a:pt x="9908" y="11500"/>
                    </a:cubicBezTo>
                    <a:cubicBezTo>
                      <a:pt x="9841" y="11533"/>
                      <a:pt x="9741" y="11533"/>
                      <a:pt x="9674" y="11533"/>
                    </a:cubicBezTo>
                    <a:cubicBezTo>
                      <a:pt x="9546" y="11548"/>
                      <a:pt x="9418" y="11554"/>
                      <a:pt x="9290" y="11554"/>
                    </a:cubicBezTo>
                    <a:cubicBezTo>
                      <a:pt x="8820" y="11554"/>
                      <a:pt x="8359" y="11464"/>
                      <a:pt x="7940" y="11333"/>
                    </a:cubicBezTo>
                    <a:cubicBezTo>
                      <a:pt x="7439" y="11166"/>
                      <a:pt x="7006" y="10933"/>
                      <a:pt x="6639" y="10566"/>
                    </a:cubicBezTo>
                    <a:cubicBezTo>
                      <a:pt x="6539" y="10499"/>
                      <a:pt x="6439" y="10399"/>
                      <a:pt x="6372" y="10299"/>
                    </a:cubicBezTo>
                    <a:cubicBezTo>
                      <a:pt x="6305" y="10199"/>
                      <a:pt x="6239" y="10132"/>
                      <a:pt x="6172" y="10032"/>
                    </a:cubicBezTo>
                    <a:cubicBezTo>
                      <a:pt x="5838" y="9532"/>
                      <a:pt x="5605" y="8932"/>
                      <a:pt x="5538" y="8331"/>
                    </a:cubicBezTo>
                    <a:cubicBezTo>
                      <a:pt x="5471" y="7497"/>
                      <a:pt x="5571" y="6663"/>
                      <a:pt x="5838" y="5863"/>
                    </a:cubicBezTo>
                    <a:lnTo>
                      <a:pt x="5872" y="5796"/>
                    </a:lnTo>
                    <a:cubicBezTo>
                      <a:pt x="5872" y="5796"/>
                      <a:pt x="5872" y="5763"/>
                      <a:pt x="5872" y="5729"/>
                    </a:cubicBezTo>
                    <a:cubicBezTo>
                      <a:pt x="6139" y="4995"/>
                      <a:pt x="6606" y="4328"/>
                      <a:pt x="7239" y="3828"/>
                    </a:cubicBezTo>
                    <a:lnTo>
                      <a:pt x="7339" y="3761"/>
                    </a:lnTo>
                    <a:lnTo>
                      <a:pt x="7439" y="3694"/>
                    </a:lnTo>
                    <a:cubicBezTo>
                      <a:pt x="7706" y="3528"/>
                      <a:pt x="7973" y="3428"/>
                      <a:pt x="8240" y="3361"/>
                    </a:cubicBezTo>
                    <a:cubicBezTo>
                      <a:pt x="8424" y="3328"/>
                      <a:pt x="8607" y="3311"/>
                      <a:pt x="8795" y="3311"/>
                    </a:cubicBezTo>
                    <a:cubicBezTo>
                      <a:pt x="8982" y="3311"/>
                      <a:pt x="9174" y="3328"/>
                      <a:pt x="9374" y="3361"/>
                    </a:cubicBezTo>
                    <a:lnTo>
                      <a:pt x="9508" y="3394"/>
                    </a:lnTo>
                    <a:lnTo>
                      <a:pt x="9608" y="3428"/>
                    </a:lnTo>
                    <a:cubicBezTo>
                      <a:pt x="9717" y="3449"/>
                      <a:pt x="9823" y="3459"/>
                      <a:pt x="9924" y="3459"/>
                    </a:cubicBezTo>
                    <a:cubicBezTo>
                      <a:pt x="11398" y="3459"/>
                      <a:pt x="11975" y="1312"/>
                      <a:pt x="10508" y="626"/>
                    </a:cubicBezTo>
                    <a:cubicBezTo>
                      <a:pt x="10241" y="492"/>
                      <a:pt x="9941" y="392"/>
                      <a:pt x="9641" y="292"/>
                    </a:cubicBezTo>
                    <a:cubicBezTo>
                      <a:pt x="9174" y="125"/>
                      <a:pt x="8674" y="25"/>
                      <a:pt x="8140" y="25"/>
                    </a:cubicBezTo>
                    <a:cubicBezTo>
                      <a:pt x="8073" y="8"/>
                      <a:pt x="7998" y="0"/>
                      <a:pt x="791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" name="Google Shape;2246;p54">
                <a:extLst>
                  <a:ext uri="{FF2B5EF4-FFF2-40B4-BE49-F238E27FC236}">
                    <a16:creationId xmlns:a16="http://schemas.microsoft.com/office/drawing/2014/main" id="{49FDEC3D-D41E-C0FF-621F-02BD60A643A4}"/>
                  </a:ext>
                </a:extLst>
              </p:cNvPr>
              <p:cNvSpPr/>
              <p:nvPr/>
            </p:nvSpPr>
            <p:spPr>
              <a:xfrm>
                <a:off x="3947150" y="2281250"/>
                <a:ext cx="57575" cy="94250"/>
              </a:xfrm>
              <a:custGeom>
                <a:avLst/>
                <a:gdLst/>
                <a:ahLst/>
                <a:cxnLst/>
                <a:rect l="l" t="t" r="r" b="b"/>
                <a:pathLst>
                  <a:path w="2303" h="3770" extrusionOk="0">
                    <a:moveTo>
                      <a:pt x="334" y="0"/>
                    </a:moveTo>
                    <a:lnTo>
                      <a:pt x="1" y="3770"/>
                    </a:lnTo>
                    <a:lnTo>
                      <a:pt x="101" y="3703"/>
                    </a:lnTo>
                    <a:cubicBezTo>
                      <a:pt x="334" y="3536"/>
                      <a:pt x="601" y="3436"/>
                      <a:pt x="901" y="3369"/>
                    </a:cubicBezTo>
                    <a:cubicBezTo>
                      <a:pt x="1085" y="3336"/>
                      <a:pt x="1268" y="3319"/>
                      <a:pt x="1452" y="3319"/>
                    </a:cubicBezTo>
                    <a:cubicBezTo>
                      <a:pt x="1635" y="3319"/>
                      <a:pt x="1819" y="3336"/>
                      <a:pt x="2002" y="3369"/>
                    </a:cubicBezTo>
                    <a:lnTo>
                      <a:pt x="2302" y="300"/>
                    </a:lnTo>
                    <a:cubicBezTo>
                      <a:pt x="1802" y="134"/>
                      <a:pt x="1302" y="34"/>
                      <a:pt x="801" y="0"/>
                    </a:cubicBezTo>
                    <a:close/>
                  </a:path>
                </a:pathLst>
              </a:custGeom>
              <a:solidFill>
                <a:srgbClr val="F1EFF2">
                  <a:alpha val="130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" name="Google Shape;2247;p54">
                <a:extLst>
                  <a:ext uri="{FF2B5EF4-FFF2-40B4-BE49-F238E27FC236}">
                    <a16:creationId xmlns:a16="http://schemas.microsoft.com/office/drawing/2014/main" id="{12830F65-B651-97D2-15E3-ED0EFBAEA1F3}"/>
                  </a:ext>
                </a:extLst>
              </p:cNvPr>
              <p:cNvSpPr/>
              <p:nvPr/>
            </p:nvSpPr>
            <p:spPr>
              <a:xfrm>
                <a:off x="3770375" y="2348800"/>
                <a:ext cx="410300" cy="416150"/>
              </a:xfrm>
              <a:custGeom>
                <a:avLst/>
                <a:gdLst/>
                <a:ahLst/>
                <a:cxnLst/>
                <a:rect l="l" t="t" r="r" b="b"/>
                <a:pathLst>
                  <a:path w="16412" h="16646" extrusionOk="0">
                    <a:moveTo>
                      <a:pt x="2202" y="0"/>
                    </a:moveTo>
                    <a:cubicBezTo>
                      <a:pt x="1968" y="267"/>
                      <a:pt x="1768" y="567"/>
                      <a:pt x="1534" y="867"/>
                    </a:cubicBezTo>
                    <a:cubicBezTo>
                      <a:pt x="1301" y="1268"/>
                      <a:pt x="1067" y="1668"/>
                      <a:pt x="834" y="2102"/>
                    </a:cubicBezTo>
                    <a:lnTo>
                      <a:pt x="5637" y="3069"/>
                    </a:lnTo>
                    <a:cubicBezTo>
                      <a:pt x="5871" y="2302"/>
                      <a:pt x="6338" y="1635"/>
                      <a:pt x="6972" y="1134"/>
                    </a:cubicBezTo>
                    <a:cubicBezTo>
                      <a:pt x="7038" y="1101"/>
                      <a:pt x="7105" y="1034"/>
                      <a:pt x="7172" y="1001"/>
                    </a:cubicBezTo>
                    <a:lnTo>
                      <a:pt x="2202" y="0"/>
                    </a:lnTo>
                    <a:close/>
                    <a:moveTo>
                      <a:pt x="5571" y="3169"/>
                    </a:moveTo>
                    <a:lnTo>
                      <a:pt x="0" y="8906"/>
                    </a:lnTo>
                    <a:cubicBezTo>
                      <a:pt x="133" y="9474"/>
                      <a:pt x="300" y="10007"/>
                      <a:pt x="534" y="10541"/>
                    </a:cubicBezTo>
                    <a:cubicBezTo>
                      <a:pt x="767" y="11041"/>
                      <a:pt x="1034" y="11542"/>
                      <a:pt x="1368" y="12042"/>
                    </a:cubicBezTo>
                    <a:lnTo>
                      <a:pt x="5904" y="7339"/>
                    </a:lnTo>
                    <a:cubicBezTo>
                      <a:pt x="5537" y="6838"/>
                      <a:pt x="5337" y="6238"/>
                      <a:pt x="5270" y="5637"/>
                    </a:cubicBezTo>
                    <a:cubicBezTo>
                      <a:pt x="5170" y="4804"/>
                      <a:pt x="5270" y="3970"/>
                      <a:pt x="5571" y="3169"/>
                    </a:cubicBezTo>
                    <a:close/>
                    <a:moveTo>
                      <a:pt x="6371" y="7906"/>
                    </a:moveTo>
                    <a:lnTo>
                      <a:pt x="5371" y="15578"/>
                    </a:lnTo>
                    <a:cubicBezTo>
                      <a:pt x="6338" y="16045"/>
                      <a:pt x="7339" y="16412"/>
                      <a:pt x="8406" y="16612"/>
                    </a:cubicBezTo>
                    <a:lnTo>
                      <a:pt x="9407" y="8873"/>
                    </a:lnTo>
                    <a:lnTo>
                      <a:pt x="9407" y="8873"/>
                    </a:lnTo>
                    <a:cubicBezTo>
                      <a:pt x="9309" y="8879"/>
                      <a:pt x="9212" y="8881"/>
                      <a:pt x="9115" y="8881"/>
                    </a:cubicBezTo>
                    <a:cubicBezTo>
                      <a:pt x="8612" y="8881"/>
                      <a:pt x="8114" y="8807"/>
                      <a:pt x="7639" y="8640"/>
                    </a:cubicBezTo>
                    <a:lnTo>
                      <a:pt x="7672" y="8640"/>
                    </a:lnTo>
                    <a:cubicBezTo>
                      <a:pt x="7172" y="8473"/>
                      <a:pt x="6738" y="8239"/>
                      <a:pt x="6371" y="7906"/>
                    </a:cubicBezTo>
                    <a:close/>
                    <a:moveTo>
                      <a:pt x="12676" y="6538"/>
                    </a:moveTo>
                    <a:cubicBezTo>
                      <a:pt x="12576" y="6672"/>
                      <a:pt x="12476" y="6838"/>
                      <a:pt x="12409" y="7005"/>
                    </a:cubicBezTo>
                    <a:cubicBezTo>
                      <a:pt x="12175" y="7472"/>
                      <a:pt x="11808" y="7906"/>
                      <a:pt x="11375" y="8173"/>
                    </a:cubicBezTo>
                    <a:cubicBezTo>
                      <a:pt x="11008" y="8439"/>
                      <a:pt x="10608" y="8640"/>
                      <a:pt x="10174" y="8740"/>
                    </a:cubicBezTo>
                    <a:lnTo>
                      <a:pt x="13443" y="16645"/>
                    </a:lnTo>
                    <a:cubicBezTo>
                      <a:pt x="13810" y="16579"/>
                      <a:pt x="14143" y="16479"/>
                      <a:pt x="14510" y="16378"/>
                    </a:cubicBezTo>
                    <a:cubicBezTo>
                      <a:pt x="15178" y="16178"/>
                      <a:pt x="15811" y="15945"/>
                      <a:pt x="16412" y="15645"/>
                    </a:cubicBezTo>
                    <a:lnTo>
                      <a:pt x="12676" y="6538"/>
                    </a:lnTo>
                    <a:close/>
                  </a:path>
                </a:pathLst>
              </a:custGeom>
              <a:solidFill>
                <a:srgbClr val="F1EFF2">
                  <a:alpha val="130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" name="Google Shape;2248;p54">
                <a:extLst>
                  <a:ext uri="{FF2B5EF4-FFF2-40B4-BE49-F238E27FC236}">
                    <a16:creationId xmlns:a16="http://schemas.microsoft.com/office/drawing/2014/main" id="{2CD2E96F-80B8-9977-C8DF-25533F6FE955}"/>
                  </a:ext>
                </a:extLst>
              </p:cNvPr>
              <p:cNvSpPr/>
              <p:nvPr/>
            </p:nvSpPr>
            <p:spPr>
              <a:xfrm>
                <a:off x="4123950" y="2454075"/>
                <a:ext cx="184325" cy="232475"/>
              </a:xfrm>
              <a:custGeom>
                <a:avLst/>
                <a:gdLst/>
                <a:ahLst/>
                <a:cxnLst/>
                <a:rect l="l" t="t" r="r" b="b"/>
                <a:pathLst>
                  <a:path w="7373" h="9299" extrusionOk="0">
                    <a:moveTo>
                      <a:pt x="2728" y="1"/>
                    </a:moveTo>
                    <a:cubicBezTo>
                      <a:pt x="2367" y="1"/>
                      <a:pt x="2012" y="45"/>
                      <a:pt x="1668" y="126"/>
                    </a:cubicBezTo>
                    <a:cubicBezTo>
                      <a:pt x="1068" y="226"/>
                      <a:pt x="501" y="459"/>
                      <a:pt x="0" y="793"/>
                    </a:cubicBezTo>
                    <a:lnTo>
                      <a:pt x="5271" y="9299"/>
                    </a:lnTo>
                    <a:lnTo>
                      <a:pt x="5404" y="9165"/>
                    </a:lnTo>
                    <a:lnTo>
                      <a:pt x="5705" y="8865"/>
                    </a:lnTo>
                    <a:lnTo>
                      <a:pt x="6138" y="8465"/>
                    </a:lnTo>
                    <a:cubicBezTo>
                      <a:pt x="6538" y="8065"/>
                      <a:pt x="6872" y="7598"/>
                      <a:pt x="7106" y="7097"/>
                    </a:cubicBezTo>
                    <a:cubicBezTo>
                      <a:pt x="7206" y="6897"/>
                      <a:pt x="7306" y="6664"/>
                      <a:pt x="7372" y="6463"/>
                    </a:cubicBezTo>
                    <a:lnTo>
                      <a:pt x="3436" y="59"/>
                    </a:lnTo>
                    <a:cubicBezTo>
                      <a:pt x="3199" y="19"/>
                      <a:pt x="2963" y="1"/>
                      <a:pt x="2728" y="1"/>
                    </a:cubicBezTo>
                    <a:close/>
                  </a:path>
                </a:pathLst>
              </a:custGeom>
              <a:solidFill>
                <a:srgbClr val="F1EFF2">
                  <a:alpha val="130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" name="Google Shape;2249;p54">
                <a:extLst>
                  <a:ext uri="{FF2B5EF4-FFF2-40B4-BE49-F238E27FC236}">
                    <a16:creationId xmlns:a16="http://schemas.microsoft.com/office/drawing/2014/main" id="{F1324DD4-5011-9FFD-C410-34A81481CBE4}"/>
                  </a:ext>
                </a:extLst>
              </p:cNvPr>
              <p:cNvSpPr/>
              <p:nvPr/>
            </p:nvSpPr>
            <p:spPr>
              <a:xfrm>
                <a:off x="3661950" y="2523075"/>
                <a:ext cx="196000" cy="391150"/>
              </a:xfrm>
              <a:custGeom>
                <a:avLst/>
                <a:gdLst/>
                <a:ahLst/>
                <a:cxnLst/>
                <a:rect l="l" t="t" r="r" b="b"/>
                <a:pathLst>
                  <a:path w="7840" h="15646" extrusionOk="0">
                    <a:moveTo>
                      <a:pt x="1" y="1"/>
                    </a:moveTo>
                    <a:lnTo>
                      <a:pt x="1" y="2836"/>
                    </a:lnTo>
                    <a:cubicBezTo>
                      <a:pt x="2736" y="2836"/>
                      <a:pt x="4971" y="5038"/>
                      <a:pt x="5004" y="7806"/>
                    </a:cubicBezTo>
                    <a:cubicBezTo>
                      <a:pt x="5004" y="10542"/>
                      <a:pt x="2769" y="12777"/>
                      <a:pt x="34" y="12810"/>
                    </a:cubicBezTo>
                    <a:lnTo>
                      <a:pt x="34" y="15645"/>
                    </a:lnTo>
                    <a:cubicBezTo>
                      <a:pt x="4337" y="15612"/>
                      <a:pt x="7840" y="12109"/>
                      <a:pt x="7806" y="7806"/>
                    </a:cubicBezTo>
                    <a:cubicBezTo>
                      <a:pt x="7806" y="3503"/>
                      <a:pt x="4304" y="1"/>
                      <a:pt x="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" name="Google Shape;2250;p54">
                <a:extLst>
                  <a:ext uri="{FF2B5EF4-FFF2-40B4-BE49-F238E27FC236}">
                    <a16:creationId xmlns:a16="http://schemas.microsoft.com/office/drawing/2014/main" id="{4FA1C679-A4D9-5A25-A175-92B2526C30FD}"/>
                  </a:ext>
                </a:extLst>
              </p:cNvPr>
              <p:cNvSpPr/>
              <p:nvPr/>
            </p:nvSpPr>
            <p:spPr>
              <a:xfrm>
                <a:off x="3661950" y="2670675"/>
                <a:ext cx="196000" cy="391150"/>
              </a:xfrm>
              <a:custGeom>
                <a:avLst/>
                <a:gdLst/>
                <a:ahLst/>
                <a:cxnLst/>
                <a:rect l="l" t="t" r="r" b="b"/>
                <a:pathLst>
                  <a:path w="7840" h="15646" extrusionOk="0">
                    <a:moveTo>
                      <a:pt x="1" y="1"/>
                    </a:moveTo>
                    <a:lnTo>
                      <a:pt x="1" y="2836"/>
                    </a:lnTo>
                    <a:cubicBezTo>
                      <a:pt x="2736" y="2836"/>
                      <a:pt x="4971" y="5071"/>
                      <a:pt x="5004" y="7807"/>
                    </a:cubicBezTo>
                    <a:cubicBezTo>
                      <a:pt x="5004" y="10542"/>
                      <a:pt x="2769" y="12777"/>
                      <a:pt x="34" y="12810"/>
                    </a:cubicBezTo>
                    <a:lnTo>
                      <a:pt x="34" y="15646"/>
                    </a:lnTo>
                    <a:cubicBezTo>
                      <a:pt x="4337" y="15646"/>
                      <a:pt x="7840" y="12110"/>
                      <a:pt x="7806" y="7807"/>
                    </a:cubicBezTo>
                    <a:cubicBezTo>
                      <a:pt x="7806" y="3503"/>
                      <a:pt x="4304" y="1"/>
                      <a:pt x="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" name="Google Shape;2251;p54">
                <a:extLst>
                  <a:ext uri="{FF2B5EF4-FFF2-40B4-BE49-F238E27FC236}">
                    <a16:creationId xmlns:a16="http://schemas.microsoft.com/office/drawing/2014/main" id="{C2ACA52A-4CB0-572D-1DDB-1EFD2E2EDD10}"/>
                  </a:ext>
                </a:extLst>
              </p:cNvPr>
              <p:cNvSpPr/>
              <p:nvPr/>
            </p:nvSpPr>
            <p:spPr>
              <a:xfrm>
                <a:off x="3661950" y="2818300"/>
                <a:ext cx="196000" cy="391125"/>
              </a:xfrm>
              <a:custGeom>
                <a:avLst/>
                <a:gdLst/>
                <a:ahLst/>
                <a:cxnLst/>
                <a:rect l="l" t="t" r="r" b="b"/>
                <a:pathLst>
                  <a:path w="7840" h="15645" extrusionOk="0">
                    <a:moveTo>
                      <a:pt x="1" y="0"/>
                    </a:moveTo>
                    <a:lnTo>
                      <a:pt x="1" y="2836"/>
                    </a:lnTo>
                    <a:cubicBezTo>
                      <a:pt x="2736" y="2836"/>
                      <a:pt x="4971" y="5071"/>
                      <a:pt x="5004" y="7806"/>
                    </a:cubicBezTo>
                    <a:cubicBezTo>
                      <a:pt x="5004" y="10574"/>
                      <a:pt x="2769" y="12809"/>
                      <a:pt x="34" y="12809"/>
                    </a:cubicBezTo>
                    <a:lnTo>
                      <a:pt x="34" y="15645"/>
                    </a:lnTo>
                    <a:cubicBezTo>
                      <a:pt x="4337" y="15611"/>
                      <a:pt x="7840" y="12109"/>
                      <a:pt x="7806" y="7806"/>
                    </a:cubicBezTo>
                    <a:cubicBezTo>
                      <a:pt x="7806" y="3469"/>
                      <a:pt x="4304" y="0"/>
                      <a:pt x="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" name="Google Shape;2252;p54">
                <a:extLst>
                  <a:ext uri="{FF2B5EF4-FFF2-40B4-BE49-F238E27FC236}">
                    <a16:creationId xmlns:a16="http://schemas.microsoft.com/office/drawing/2014/main" id="{B2C47397-B1C1-EDA5-3950-3ECF6C70B58A}"/>
                  </a:ext>
                </a:extLst>
              </p:cNvPr>
              <p:cNvSpPr/>
              <p:nvPr/>
            </p:nvSpPr>
            <p:spPr>
              <a:xfrm>
                <a:off x="3661950" y="2966725"/>
                <a:ext cx="191000" cy="390300"/>
              </a:xfrm>
              <a:custGeom>
                <a:avLst/>
                <a:gdLst/>
                <a:ahLst/>
                <a:cxnLst/>
                <a:rect l="l" t="t" r="r" b="b"/>
                <a:pathLst>
                  <a:path w="7640" h="15612" extrusionOk="0">
                    <a:moveTo>
                      <a:pt x="1" y="1"/>
                    </a:moveTo>
                    <a:lnTo>
                      <a:pt x="1" y="2836"/>
                    </a:lnTo>
                    <a:cubicBezTo>
                      <a:pt x="21" y="2836"/>
                      <a:pt x="41" y="2836"/>
                      <a:pt x="61" y="2836"/>
                    </a:cubicBezTo>
                    <a:cubicBezTo>
                      <a:pt x="2769" y="2836"/>
                      <a:pt x="4971" y="5058"/>
                      <a:pt x="5004" y="7773"/>
                    </a:cubicBezTo>
                    <a:cubicBezTo>
                      <a:pt x="5004" y="10542"/>
                      <a:pt x="2769" y="12777"/>
                      <a:pt x="34" y="12777"/>
                    </a:cubicBezTo>
                    <a:lnTo>
                      <a:pt x="34" y="15612"/>
                    </a:lnTo>
                    <a:cubicBezTo>
                      <a:pt x="4270" y="15512"/>
                      <a:pt x="7639" y="12043"/>
                      <a:pt x="7639" y="7773"/>
                    </a:cubicBezTo>
                    <a:cubicBezTo>
                      <a:pt x="7639" y="3537"/>
                      <a:pt x="4237" y="68"/>
                      <a:pt x="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" name="Google Shape;2253;p54">
                <a:extLst>
                  <a:ext uri="{FF2B5EF4-FFF2-40B4-BE49-F238E27FC236}">
                    <a16:creationId xmlns:a16="http://schemas.microsoft.com/office/drawing/2014/main" id="{4C52C0E2-0512-261B-A542-07540E5CF5A3}"/>
                  </a:ext>
                </a:extLst>
              </p:cNvPr>
              <p:cNvSpPr/>
              <p:nvPr/>
            </p:nvSpPr>
            <p:spPr>
              <a:xfrm>
                <a:off x="3867100" y="34887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close/>
                  </a:path>
                </a:pathLst>
              </a:custGeom>
              <a:solidFill>
                <a:srgbClr val="2542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" name="Google Shape;2254;p54">
                <a:extLst>
                  <a:ext uri="{FF2B5EF4-FFF2-40B4-BE49-F238E27FC236}">
                    <a16:creationId xmlns:a16="http://schemas.microsoft.com/office/drawing/2014/main" id="{1761B502-5402-8781-DFB7-F2BA431C00C3}"/>
                  </a:ext>
                </a:extLst>
              </p:cNvPr>
              <p:cNvSpPr/>
              <p:nvPr/>
            </p:nvSpPr>
            <p:spPr>
              <a:xfrm>
                <a:off x="3826225" y="3470425"/>
                <a:ext cx="170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8" extrusionOk="0">
                    <a:moveTo>
                      <a:pt x="68" y="67"/>
                    </a:move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97C8A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" name="Google Shape;2255;p54">
                <a:extLst>
                  <a:ext uri="{FF2B5EF4-FFF2-40B4-BE49-F238E27FC236}">
                    <a16:creationId xmlns:a16="http://schemas.microsoft.com/office/drawing/2014/main" id="{887539C9-5D41-A32E-E465-682EC31E6B96}"/>
                  </a:ext>
                </a:extLst>
              </p:cNvPr>
              <p:cNvSpPr/>
              <p:nvPr/>
            </p:nvSpPr>
            <p:spPr>
              <a:xfrm>
                <a:off x="3867100" y="34887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close/>
                  </a:path>
                </a:pathLst>
              </a:custGeom>
              <a:solidFill>
                <a:srgbClr val="97C8A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" name="Google Shape;2256;p54">
                <a:extLst>
                  <a:ext uri="{FF2B5EF4-FFF2-40B4-BE49-F238E27FC236}">
                    <a16:creationId xmlns:a16="http://schemas.microsoft.com/office/drawing/2014/main" id="{344358F1-2EF3-1D24-EBA8-F85227DD33F8}"/>
                  </a:ext>
                </a:extLst>
              </p:cNvPr>
              <p:cNvSpPr/>
              <p:nvPr/>
            </p:nvSpPr>
            <p:spPr>
              <a:xfrm>
                <a:off x="3619425" y="2264575"/>
                <a:ext cx="211850" cy="159300"/>
              </a:xfrm>
              <a:custGeom>
                <a:avLst/>
                <a:gdLst/>
                <a:ahLst/>
                <a:cxnLst/>
                <a:rect l="l" t="t" r="r" b="b"/>
                <a:pathLst>
                  <a:path w="8474" h="6372" extrusionOk="0">
                    <a:moveTo>
                      <a:pt x="2002" y="0"/>
                    </a:moveTo>
                    <a:lnTo>
                      <a:pt x="1835" y="33"/>
                    </a:lnTo>
                    <a:cubicBezTo>
                      <a:pt x="1468" y="100"/>
                      <a:pt x="1168" y="234"/>
                      <a:pt x="868" y="467"/>
                    </a:cubicBezTo>
                    <a:cubicBezTo>
                      <a:pt x="401" y="834"/>
                      <a:pt x="100" y="1368"/>
                      <a:pt x="0" y="1968"/>
                    </a:cubicBezTo>
                    <a:cubicBezTo>
                      <a:pt x="0" y="2035"/>
                      <a:pt x="0" y="2135"/>
                      <a:pt x="0" y="2235"/>
                    </a:cubicBezTo>
                    <a:cubicBezTo>
                      <a:pt x="0" y="2402"/>
                      <a:pt x="34" y="2535"/>
                      <a:pt x="67" y="2702"/>
                    </a:cubicBezTo>
                    <a:cubicBezTo>
                      <a:pt x="67" y="2802"/>
                      <a:pt x="100" y="2869"/>
                      <a:pt x="134" y="2969"/>
                    </a:cubicBezTo>
                    <a:cubicBezTo>
                      <a:pt x="167" y="3069"/>
                      <a:pt x="201" y="3169"/>
                      <a:pt x="267" y="3269"/>
                    </a:cubicBezTo>
                    <a:cubicBezTo>
                      <a:pt x="267" y="3302"/>
                      <a:pt x="301" y="3336"/>
                      <a:pt x="334" y="3402"/>
                    </a:cubicBezTo>
                    <a:cubicBezTo>
                      <a:pt x="434" y="3569"/>
                      <a:pt x="534" y="3769"/>
                      <a:pt x="668" y="3936"/>
                    </a:cubicBezTo>
                    <a:cubicBezTo>
                      <a:pt x="1401" y="4904"/>
                      <a:pt x="2435" y="5637"/>
                      <a:pt x="3603" y="6004"/>
                    </a:cubicBezTo>
                    <a:lnTo>
                      <a:pt x="3636" y="6004"/>
                    </a:lnTo>
                    <a:cubicBezTo>
                      <a:pt x="3870" y="6071"/>
                      <a:pt x="4103" y="6138"/>
                      <a:pt x="4337" y="6171"/>
                    </a:cubicBezTo>
                    <a:lnTo>
                      <a:pt x="5071" y="6371"/>
                    </a:lnTo>
                    <a:lnTo>
                      <a:pt x="5071" y="6271"/>
                    </a:lnTo>
                    <a:lnTo>
                      <a:pt x="6205" y="6271"/>
                    </a:lnTo>
                    <a:cubicBezTo>
                      <a:pt x="6256" y="6275"/>
                      <a:pt x="6307" y="6278"/>
                      <a:pt x="6357" y="6278"/>
                    </a:cubicBezTo>
                    <a:cubicBezTo>
                      <a:pt x="6706" y="6278"/>
                      <a:pt x="7048" y="6179"/>
                      <a:pt x="7339" y="6004"/>
                    </a:cubicBezTo>
                    <a:cubicBezTo>
                      <a:pt x="7439" y="5938"/>
                      <a:pt x="7506" y="5904"/>
                      <a:pt x="7606" y="5838"/>
                    </a:cubicBezTo>
                    <a:lnTo>
                      <a:pt x="7673" y="5771"/>
                    </a:lnTo>
                    <a:lnTo>
                      <a:pt x="7806" y="5671"/>
                    </a:lnTo>
                    <a:cubicBezTo>
                      <a:pt x="7906" y="5571"/>
                      <a:pt x="8006" y="5437"/>
                      <a:pt x="8106" y="5304"/>
                    </a:cubicBezTo>
                    <a:lnTo>
                      <a:pt x="8106" y="5304"/>
                    </a:lnTo>
                    <a:cubicBezTo>
                      <a:pt x="7939" y="5404"/>
                      <a:pt x="7739" y="5437"/>
                      <a:pt x="7539" y="5437"/>
                    </a:cubicBezTo>
                    <a:lnTo>
                      <a:pt x="6839" y="5437"/>
                    </a:lnTo>
                    <a:cubicBezTo>
                      <a:pt x="5404" y="5437"/>
                      <a:pt x="4070" y="4670"/>
                      <a:pt x="3369" y="3436"/>
                    </a:cubicBezTo>
                    <a:cubicBezTo>
                      <a:pt x="3303" y="3336"/>
                      <a:pt x="3269" y="3202"/>
                      <a:pt x="3236" y="3069"/>
                    </a:cubicBezTo>
                    <a:cubicBezTo>
                      <a:pt x="3169" y="2769"/>
                      <a:pt x="3236" y="2468"/>
                      <a:pt x="3403" y="2202"/>
                    </a:cubicBezTo>
                    <a:cubicBezTo>
                      <a:pt x="3436" y="2135"/>
                      <a:pt x="3470" y="2102"/>
                      <a:pt x="3536" y="2035"/>
                    </a:cubicBezTo>
                    <a:cubicBezTo>
                      <a:pt x="3703" y="1835"/>
                      <a:pt x="3937" y="1735"/>
                      <a:pt x="4203" y="1701"/>
                    </a:cubicBezTo>
                    <a:lnTo>
                      <a:pt x="5104" y="1701"/>
                    </a:lnTo>
                    <a:cubicBezTo>
                      <a:pt x="5271" y="1701"/>
                      <a:pt x="5438" y="1701"/>
                      <a:pt x="5604" y="1735"/>
                    </a:cubicBezTo>
                    <a:cubicBezTo>
                      <a:pt x="6772" y="1901"/>
                      <a:pt x="7839" y="2569"/>
                      <a:pt x="8473" y="3569"/>
                    </a:cubicBezTo>
                    <a:cubicBezTo>
                      <a:pt x="8473" y="3569"/>
                      <a:pt x="8473" y="3536"/>
                      <a:pt x="8473" y="3503"/>
                    </a:cubicBezTo>
                    <a:cubicBezTo>
                      <a:pt x="8473" y="3469"/>
                      <a:pt x="8473" y="3469"/>
                      <a:pt x="8473" y="3436"/>
                    </a:cubicBezTo>
                    <a:cubicBezTo>
                      <a:pt x="8440" y="3236"/>
                      <a:pt x="8340" y="3069"/>
                      <a:pt x="8240" y="2869"/>
                    </a:cubicBezTo>
                    <a:cubicBezTo>
                      <a:pt x="7639" y="1901"/>
                      <a:pt x="6772" y="1101"/>
                      <a:pt x="5704" y="634"/>
                    </a:cubicBezTo>
                    <a:lnTo>
                      <a:pt x="5704" y="534"/>
                    </a:lnTo>
                    <a:lnTo>
                      <a:pt x="5438" y="500"/>
                    </a:lnTo>
                    <a:lnTo>
                      <a:pt x="5171" y="400"/>
                    </a:lnTo>
                    <a:cubicBezTo>
                      <a:pt x="4537" y="133"/>
                      <a:pt x="3836" y="0"/>
                      <a:pt x="3169" y="0"/>
                    </a:cubicBezTo>
                    <a:close/>
                  </a:path>
                </a:pathLst>
              </a:custGeom>
              <a:solidFill>
                <a:srgbClr val="7D924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" name="Google Shape;2257;p54">
                <a:extLst>
                  <a:ext uri="{FF2B5EF4-FFF2-40B4-BE49-F238E27FC236}">
                    <a16:creationId xmlns:a16="http://schemas.microsoft.com/office/drawing/2014/main" id="{5A9C941A-8FD4-1CFE-CF7C-2181830FB2FD}"/>
                  </a:ext>
                </a:extLst>
              </p:cNvPr>
              <p:cNvSpPr/>
              <p:nvPr/>
            </p:nvSpPr>
            <p:spPr>
              <a:xfrm>
                <a:off x="3832075" y="235462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close/>
                  </a:path>
                </a:pathLst>
              </a:custGeom>
              <a:solidFill>
                <a:srgbClr val="2542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" name="Google Shape;2258;p54">
                <a:extLst>
                  <a:ext uri="{FF2B5EF4-FFF2-40B4-BE49-F238E27FC236}">
                    <a16:creationId xmlns:a16="http://schemas.microsoft.com/office/drawing/2014/main" id="{1D06CBB8-D7A0-9013-5BF7-EFEDE90733A2}"/>
                  </a:ext>
                </a:extLst>
              </p:cNvPr>
              <p:cNvSpPr/>
              <p:nvPr/>
            </p:nvSpPr>
            <p:spPr>
              <a:xfrm>
                <a:off x="3620250" y="2264575"/>
                <a:ext cx="211025" cy="159300"/>
              </a:xfrm>
              <a:custGeom>
                <a:avLst/>
                <a:gdLst/>
                <a:ahLst/>
                <a:cxnLst/>
                <a:rect l="l" t="t" r="r" b="b"/>
                <a:pathLst>
                  <a:path w="8441" h="6372" extrusionOk="0">
                    <a:moveTo>
                      <a:pt x="2002" y="0"/>
                    </a:moveTo>
                    <a:lnTo>
                      <a:pt x="1802" y="33"/>
                    </a:lnTo>
                    <a:cubicBezTo>
                      <a:pt x="1468" y="67"/>
                      <a:pt x="1135" y="234"/>
                      <a:pt x="868" y="434"/>
                    </a:cubicBezTo>
                    <a:cubicBezTo>
                      <a:pt x="368" y="801"/>
                      <a:pt x="67" y="1334"/>
                      <a:pt x="1" y="1935"/>
                    </a:cubicBezTo>
                    <a:cubicBezTo>
                      <a:pt x="1" y="2035"/>
                      <a:pt x="1" y="2135"/>
                      <a:pt x="1" y="2235"/>
                    </a:cubicBezTo>
                    <a:cubicBezTo>
                      <a:pt x="1" y="2368"/>
                      <a:pt x="1" y="2535"/>
                      <a:pt x="34" y="2669"/>
                    </a:cubicBezTo>
                    <a:cubicBezTo>
                      <a:pt x="67" y="2769"/>
                      <a:pt x="67" y="2869"/>
                      <a:pt x="101" y="2969"/>
                    </a:cubicBezTo>
                    <a:cubicBezTo>
                      <a:pt x="134" y="3069"/>
                      <a:pt x="168" y="3169"/>
                      <a:pt x="234" y="3236"/>
                    </a:cubicBezTo>
                    <a:cubicBezTo>
                      <a:pt x="268" y="3269"/>
                      <a:pt x="268" y="3336"/>
                      <a:pt x="301" y="3369"/>
                    </a:cubicBezTo>
                    <a:cubicBezTo>
                      <a:pt x="1035" y="4637"/>
                      <a:pt x="2202" y="5571"/>
                      <a:pt x="3570" y="6004"/>
                    </a:cubicBezTo>
                    <a:lnTo>
                      <a:pt x="3603" y="6004"/>
                    </a:lnTo>
                    <a:cubicBezTo>
                      <a:pt x="3837" y="6071"/>
                      <a:pt x="4070" y="6138"/>
                      <a:pt x="4304" y="6204"/>
                    </a:cubicBezTo>
                    <a:lnTo>
                      <a:pt x="5038" y="6371"/>
                    </a:lnTo>
                    <a:lnTo>
                      <a:pt x="5038" y="6271"/>
                    </a:lnTo>
                    <a:lnTo>
                      <a:pt x="6172" y="6271"/>
                    </a:lnTo>
                    <a:cubicBezTo>
                      <a:pt x="6223" y="6275"/>
                      <a:pt x="6274" y="6278"/>
                      <a:pt x="6324" y="6278"/>
                    </a:cubicBezTo>
                    <a:cubicBezTo>
                      <a:pt x="6673" y="6278"/>
                      <a:pt x="7015" y="6179"/>
                      <a:pt x="7306" y="6004"/>
                    </a:cubicBezTo>
                    <a:cubicBezTo>
                      <a:pt x="7406" y="5938"/>
                      <a:pt x="7473" y="5904"/>
                      <a:pt x="7573" y="5838"/>
                    </a:cubicBezTo>
                    <a:lnTo>
                      <a:pt x="7640" y="5771"/>
                    </a:lnTo>
                    <a:lnTo>
                      <a:pt x="7773" y="5671"/>
                    </a:lnTo>
                    <a:cubicBezTo>
                      <a:pt x="7873" y="5571"/>
                      <a:pt x="7973" y="5437"/>
                      <a:pt x="8073" y="5304"/>
                    </a:cubicBezTo>
                    <a:lnTo>
                      <a:pt x="8073" y="5304"/>
                    </a:lnTo>
                    <a:cubicBezTo>
                      <a:pt x="7906" y="5404"/>
                      <a:pt x="7706" y="5437"/>
                      <a:pt x="7506" y="5437"/>
                    </a:cubicBezTo>
                    <a:lnTo>
                      <a:pt x="6806" y="5437"/>
                    </a:lnTo>
                    <a:cubicBezTo>
                      <a:pt x="5371" y="5437"/>
                      <a:pt x="4037" y="4670"/>
                      <a:pt x="3336" y="3436"/>
                    </a:cubicBezTo>
                    <a:cubicBezTo>
                      <a:pt x="3270" y="3336"/>
                      <a:pt x="3236" y="3202"/>
                      <a:pt x="3203" y="3069"/>
                    </a:cubicBezTo>
                    <a:cubicBezTo>
                      <a:pt x="3136" y="2769"/>
                      <a:pt x="3203" y="2468"/>
                      <a:pt x="3370" y="2202"/>
                    </a:cubicBezTo>
                    <a:cubicBezTo>
                      <a:pt x="3403" y="2135"/>
                      <a:pt x="3437" y="2102"/>
                      <a:pt x="3503" y="2035"/>
                    </a:cubicBezTo>
                    <a:cubicBezTo>
                      <a:pt x="3670" y="1835"/>
                      <a:pt x="3904" y="1735"/>
                      <a:pt x="4170" y="1701"/>
                    </a:cubicBezTo>
                    <a:lnTo>
                      <a:pt x="5071" y="1701"/>
                    </a:lnTo>
                    <a:cubicBezTo>
                      <a:pt x="5238" y="1701"/>
                      <a:pt x="5405" y="1701"/>
                      <a:pt x="5571" y="1735"/>
                    </a:cubicBezTo>
                    <a:cubicBezTo>
                      <a:pt x="6739" y="1901"/>
                      <a:pt x="7806" y="2569"/>
                      <a:pt x="8440" y="3569"/>
                    </a:cubicBezTo>
                    <a:cubicBezTo>
                      <a:pt x="8440" y="3569"/>
                      <a:pt x="8440" y="3536"/>
                      <a:pt x="8440" y="3503"/>
                    </a:cubicBezTo>
                    <a:cubicBezTo>
                      <a:pt x="8440" y="3469"/>
                      <a:pt x="8440" y="3469"/>
                      <a:pt x="8440" y="3436"/>
                    </a:cubicBezTo>
                    <a:cubicBezTo>
                      <a:pt x="8407" y="3236"/>
                      <a:pt x="8307" y="3069"/>
                      <a:pt x="8207" y="2869"/>
                    </a:cubicBezTo>
                    <a:cubicBezTo>
                      <a:pt x="7606" y="1901"/>
                      <a:pt x="6739" y="1101"/>
                      <a:pt x="5705" y="600"/>
                    </a:cubicBezTo>
                    <a:lnTo>
                      <a:pt x="5705" y="500"/>
                    </a:lnTo>
                    <a:lnTo>
                      <a:pt x="5405" y="467"/>
                    </a:lnTo>
                    <a:lnTo>
                      <a:pt x="5171" y="367"/>
                    </a:lnTo>
                    <a:cubicBezTo>
                      <a:pt x="4504" y="133"/>
                      <a:pt x="3837" y="0"/>
                      <a:pt x="313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" name="Google Shape;2259;p54">
                <a:extLst>
                  <a:ext uri="{FF2B5EF4-FFF2-40B4-BE49-F238E27FC236}">
                    <a16:creationId xmlns:a16="http://schemas.microsoft.com/office/drawing/2014/main" id="{BC8EC8BF-0743-40D6-D2C2-7A8960D33B5F}"/>
                  </a:ext>
                </a:extLst>
              </p:cNvPr>
              <p:cNvSpPr/>
              <p:nvPr/>
            </p:nvSpPr>
            <p:spPr>
              <a:xfrm>
                <a:off x="3666125" y="2274575"/>
                <a:ext cx="226650" cy="156800"/>
              </a:xfrm>
              <a:custGeom>
                <a:avLst/>
                <a:gdLst/>
                <a:ahLst/>
                <a:cxnLst/>
                <a:rect l="l" t="t" r="r" b="b"/>
                <a:pathLst>
                  <a:path w="9066" h="6272" extrusionOk="0">
                    <a:moveTo>
                      <a:pt x="3269" y="1301"/>
                    </a:moveTo>
                    <a:cubicBezTo>
                      <a:pt x="3436" y="1301"/>
                      <a:pt x="3603" y="1301"/>
                      <a:pt x="3770" y="1335"/>
                    </a:cubicBezTo>
                    <a:cubicBezTo>
                      <a:pt x="4937" y="1501"/>
                      <a:pt x="6005" y="2169"/>
                      <a:pt x="6638" y="3203"/>
                    </a:cubicBezTo>
                    <a:lnTo>
                      <a:pt x="6638" y="3169"/>
                    </a:lnTo>
                    <a:cubicBezTo>
                      <a:pt x="6672" y="3236"/>
                      <a:pt x="6705" y="3269"/>
                      <a:pt x="6739" y="3303"/>
                    </a:cubicBezTo>
                    <a:cubicBezTo>
                      <a:pt x="7072" y="3870"/>
                      <a:pt x="6839" y="4604"/>
                      <a:pt x="6272" y="4937"/>
                    </a:cubicBezTo>
                    <a:cubicBezTo>
                      <a:pt x="6105" y="5004"/>
                      <a:pt x="5905" y="5071"/>
                      <a:pt x="5704" y="5071"/>
                    </a:cubicBezTo>
                    <a:lnTo>
                      <a:pt x="5004" y="5071"/>
                    </a:lnTo>
                    <a:cubicBezTo>
                      <a:pt x="3570" y="5037"/>
                      <a:pt x="2235" y="4270"/>
                      <a:pt x="1535" y="3036"/>
                    </a:cubicBezTo>
                    <a:cubicBezTo>
                      <a:pt x="1468" y="2936"/>
                      <a:pt x="1435" y="2802"/>
                      <a:pt x="1401" y="2702"/>
                    </a:cubicBezTo>
                    <a:cubicBezTo>
                      <a:pt x="1335" y="2402"/>
                      <a:pt x="1401" y="2068"/>
                      <a:pt x="1568" y="1835"/>
                    </a:cubicBezTo>
                    <a:cubicBezTo>
                      <a:pt x="1602" y="1768"/>
                      <a:pt x="1635" y="1702"/>
                      <a:pt x="1702" y="1668"/>
                    </a:cubicBezTo>
                    <a:cubicBezTo>
                      <a:pt x="1868" y="1468"/>
                      <a:pt x="2102" y="1335"/>
                      <a:pt x="2369" y="1301"/>
                    </a:cubicBezTo>
                    <a:close/>
                    <a:moveTo>
                      <a:pt x="2235" y="0"/>
                    </a:moveTo>
                    <a:cubicBezTo>
                      <a:pt x="2069" y="0"/>
                      <a:pt x="1935" y="34"/>
                      <a:pt x="1802" y="67"/>
                    </a:cubicBezTo>
                    <a:lnTo>
                      <a:pt x="1568" y="67"/>
                    </a:lnTo>
                    <a:lnTo>
                      <a:pt x="1468" y="100"/>
                    </a:lnTo>
                    <a:lnTo>
                      <a:pt x="1435" y="100"/>
                    </a:lnTo>
                    <a:lnTo>
                      <a:pt x="1301" y="167"/>
                    </a:lnTo>
                    <a:cubicBezTo>
                      <a:pt x="1235" y="200"/>
                      <a:pt x="1168" y="234"/>
                      <a:pt x="1101" y="267"/>
                    </a:cubicBezTo>
                    <a:cubicBezTo>
                      <a:pt x="1068" y="301"/>
                      <a:pt x="1034" y="301"/>
                      <a:pt x="1001" y="334"/>
                    </a:cubicBezTo>
                    <a:cubicBezTo>
                      <a:pt x="934" y="367"/>
                      <a:pt x="901" y="401"/>
                      <a:pt x="834" y="434"/>
                    </a:cubicBezTo>
                    <a:lnTo>
                      <a:pt x="768" y="501"/>
                    </a:lnTo>
                    <a:lnTo>
                      <a:pt x="734" y="534"/>
                    </a:lnTo>
                    <a:cubicBezTo>
                      <a:pt x="668" y="567"/>
                      <a:pt x="634" y="634"/>
                      <a:pt x="567" y="701"/>
                    </a:cubicBezTo>
                    <a:cubicBezTo>
                      <a:pt x="467" y="801"/>
                      <a:pt x="334" y="968"/>
                      <a:pt x="267" y="1101"/>
                    </a:cubicBezTo>
                    <a:cubicBezTo>
                      <a:pt x="201" y="1168"/>
                      <a:pt x="167" y="1268"/>
                      <a:pt x="134" y="1335"/>
                    </a:cubicBezTo>
                    <a:cubicBezTo>
                      <a:pt x="134" y="1368"/>
                      <a:pt x="100" y="1435"/>
                      <a:pt x="100" y="1468"/>
                    </a:cubicBezTo>
                    <a:cubicBezTo>
                      <a:pt x="67" y="1501"/>
                      <a:pt x="67" y="1535"/>
                      <a:pt x="67" y="1568"/>
                    </a:cubicBezTo>
                    <a:cubicBezTo>
                      <a:pt x="67" y="1601"/>
                      <a:pt x="67" y="1601"/>
                      <a:pt x="67" y="1635"/>
                    </a:cubicBezTo>
                    <a:cubicBezTo>
                      <a:pt x="67" y="1668"/>
                      <a:pt x="67" y="1702"/>
                      <a:pt x="34" y="1735"/>
                    </a:cubicBezTo>
                    <a:cubicBezTo>
                      <a:pt x="0" y="1735"/>
                      <a:pt x="34" y="1802"/>
                      <a:pt x="34" y="1835"/>
                    </a:cubicBezTo>
                    <a:cubicBezTo>
                      <a:pt x="0" y="1935"/>
                      <a:pt x="0" y="2002"/>
                      <a:pt x="0" y="2102"/>
                    </a:cubicBezTo>
                    <a:lnTo>
                      <a:pt x="0" y="2269"/>
                    </a:lnTo>
                    <a:cubicBezTo>
                      <a:pt x="0" y="2302"/>
                      <a:pt x="0" y="2335"/>
                      <a:pt x="0" y="2335"/>
                    </a:cubicBezTo>
                    <a:lnTo>
                      <a:pt x="0" y="2369"/>
                    </a:lnTo>
                    <a:cubicBezTo>
                      <a:pt x="0" y="2435"/>
                      <a:pt x="0" y="2502"/>
                      <a:pt x="34" y="2569"/>
                    </a:cubicBezTo>
                    <a:cubicBezTo>
                      <a:pt x="34" y="2636"/>
                      <a:pt x="67" y="2669"/>
                      <a:pt x="67" y="2736"/>
                    </a:cubicBezTo>
                    <a:cubicBezTo>
                      <a:pt x="67" y="2769"/>
                      <a:pt x="67" y="2802"/>
                      <a:pt x="67" y="2836"/>
                    </a:cubicBezTo>
                    <a:cubicBezTo>
                      <a:pt x="67" y="2869"/>
                      <a:pt x="67" y="2902"/>
                      <a:pt x="100" y="2902"/>
                    </a:cubicBezTo>
                    <a:cubicBezTo>
                      <a:pt x="134" y="3069"/>
                      <a:pt x="201" y="3203"/>
                      <a:pt x="301" y="3369"/>
                    </a:cubicBezTo>
                    <a:cubicBezTo>
                      <a:pt x="968" y="4537"/>
                      <a:pt x="2035" y="5438"/>
                      <a:pt x="3303" y="5905"/>
                    </a:cubicBezTo>
                    <a:cubicBezTo>
                      <a:pt x="3937" y="6138"/>
                      <a:pt x="4637" y="6271"/>
                      <a:pt x="5304" y="6271"/>
                    </a:cubicBezTo>
                    <a:lnTo>
                      <a:pt x="6171" y="6271"/>
                    </a:lnTo>
                    <a:cubicBezTo>
                      <a:pt x="6187" y="6272"/>
                      <a:pt x="6202" y="6272"/>
                      <a:pt x="6217" y="6272"/>
                    </a:cubicBezTo>
                    <a:cubicBezTo>
                      <a:pt x="7959" y="6272"/>
                      <a:pt x="9066" y="4390"/>
                      <a:pt x="8173" y="2869"/>
                    </a:cubicBezTo>
                    <a:cubicBezTo>
                      <a:pt x="7506" y="1768"/>
                      <a:pt x="6472" y="901"/>
                      <a:pt x="5237" y="467"/>
                    </a:cubicBezTo>
                    <a:lnTo>
                      <a:pt x="5004" y="367"/>
                    </a:lnTo>
                    <a:lnTo>
                      <a:pt x="4904" y="334"/>
                    </a:lnTo>
                    <a:lnTo>
                      <a:pt x="4804" y="267"/>
                    </a:lnTo>
                    <a:lnTo>
                      <a:pt x="4670" y="234"/>
                    </a:lnTo>
                    <a:cubicBezTo>
                      <a:pt x="4637" y="200"/>
                      <a:pt x="4570" y="200"/>
                      <a:pt x="4537" y="200"/>
                    </a:cubicBezTo>
                    <a:cubicBezTo>
                      <a:pt x="4470" y="167"/>
                      <a:pt x="4404" y="167"/>
                      <a:pt x="4303" y="134"/>
                    </a:cubicBezTo>
                    <a:cubicBezTo>
                      <a:pt x="4237" y="134"/>
                      <a:pt x="4170" y="100"/>
                      <a:pt x="4070" y="100"/>
                    </a:cubicBezTo>
                    <a:lnTo>
                      <a:pt x="3970" y="100"/>
                    </a:lnTo>
                    <a:cubicBezTo>
                      <a:pt x="3870" y="100"/>
                      <a:pt x="3770" y="67"/>
                      <a:pt x="3670" y="67"/>
                    </a:cubicBezTo>
                    <a:cubicBezTo>
                      <a:pt x="3470" y="67"/>
                      <a:pt x="3303" y="34"/>
                      <a:pt x="310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" name="Google Shape;2260;p54">
                <a:extLst>
                  <a:ext uri="{FF2B5EF4-FFF2-40B4-BE49-F238E27FC236}">
                    <a16:creationId xmlns:a16="http://schemas.microsoft.com/office/drawing/2014/main" id="{5F0BE0AC-4896-DC95-B03B-1141D675B18D}"/>
                  </a:ext>
                </a:extLst>
              </p:cNvPr>
              <p:cNvSpPr/>
              <p:nvPr/>
            </p:nvSpPr>
            <p:spPr>
              <a:xfrm>
                <a:off x="3822900" y="2396325"/>
                <a:ext cx="85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34" h="68" extrusionOk="0">
                    <a:moveTo>
                      <a:pt x="34" y="0"/>
                    </a:moveTo>
                    <a:lnTo>
                      <a:pt x="1" y="67"/>
                    </a:lnTo>
                    <a:lnTo>
                      <a:pt x="1" y="67"/>
                    </a:lnTo>
                    <a:close/>
                  </a:path>
                </a:pathLst>
              </a:custGeom>
              <a:solidFill>
                <a:srgbClr val="97C8A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" name="Google Shape;2261;p54">
                <a:extLst>
                  <a:ext uri="{FF2B5EF4-FFF2-40B4-BE49-F238E27FC236}">
                    <a16:creationId xmlns:a16="http://schemas.microsoft.com/office/drawing/2014/main" id="{23A3DF55-167B-2CC5-599F-FF53524C5B38}"/>
                  </a:ext>
                </a:extLst>
              </p:cNvPr>
              <p:cNvSpPr/>
              <p:nvPr/>
            </p:nvSpPr>
            <p:spPr>
              <a:xfrm>
                <a:off x="3832075" y="235462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close/>
                  </a:path>
                </a:pathLst>
              </a:custGeom>
              <a:solidFill>
                <a:srgbClr val="97C8A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" name="Google Shape;2262;p54">
                <a:extLst>
                  <a:ext uri="{FF2B5EF4-FFF2-40B4-BE49-F238E27FC236}">
                    <a16:creationId xmlns:a16="http://schemas.microsoft.com/office/drawing/2014/main" id="{15268EC2-16C3-0252-5603-9F75ABC9571D}"/>
                  </a:ext>
                </a:extLst>
              </p:cNvPr>
              <p:cNvSpPr/>
              <p:nvPr/>
            </p:nvSpPr>
            <p:spPr>
              <a:xfrm>
                <a:off x="3502675" y="2054425"/>
                <a:ext cx="140950" cy="678825"/>
              </a:xfrm>
              <a:custGeom>
                <a:avLst/>
                <a:gdLst/>
                <a:ahLst/>
                <a:cxnLst/>
                <a:rect l="l" t="t" r="r" b="b"/>
                <a:pathLst>
                  <a:path w="5638" h="27153" extrusionOk="0">
                    <a:moveTo>
                      <a:pt x="4137" y="0"/>
                    </a:moveTo>
                    <a:lnTo>
                      <a:pt x="0" y="26919"/>
                    </a:lnTo>
                    <a:lnTo>
                      <a:pt x="1501" y="27153"/>
                    </a:lnTo>
                    <a:lnTo>
                      <a:pt x="5638" y="234"/>
                    </a:lnTo>
                    <a:lnTo>
                      <a:pt x="4137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" name="Google Shape;2263;p54">
                <a:extLst>
                  <a:ext uri="{FF2B5EF4-FFF2-40B4-BE49-F238E27FC236}">
                    <a16:creationId xmlns:a16="http://schemas.microsoft.com/office/drawing/2014/main" id="{F8AEE249-F1A7-C19F-E140-8C1E81F6ED4A}"/>
                  </a:ext>
                </a:extLst>
              </p:cNvPr>
              <p:cNvSpPr/>
              <p:nvPr/>
            </p:nvSpPr>
            <p:spPr>
              <a:xfrm>
                <a:off x="3528525" y="2058575"/>
                <a:ext cx="140125" cy="678025"/>
              </a:xfrm>
              <a:custGeom>
                <a:avLst/>
                <a:gdLst/>
                <a:ahLst/>
                <a:cxnLst/>
                <a:rect l="l" t="t" r="r" b="b"/>
                <a:pathLst>
                  <a:path w="5605" h="27121" extrusionOk="0">
                    <a:moveTo>
                      <a:pt x="4103" y="1"/>
                    </a:moveTo>
                    <a:lnTo>
                      <a:pt x="0" y="26887"/>
                    </a:lnTo>
                    <a:lnTo>
                      <a:pt x="1502" y="27120"/>
                    </a:lnTo>
                    <a:lnTo>
                      <a:pt x="5604" y="201"/>
                    </a:lnTo>
                    <a:lnTo>
                      <a:pt x="410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" name="Google Shape;2264;p54">
                <a:extLst>
                  <a:ext uri="{FF2B5EF4-FFF2-40B4-BE49-F238E27FC236}">
                    <a16:creationId xmlns:a16="http://schemas.microsoft.com/office/drawing/2014/main" id="{3C4199B6-26C6-747D-7D81-5AE4259F77D2}"/>
                  </a:ext>
                </a:extLst>
              </p:cNvPr>
              <p:cNvSpPr/>
              <p:nvPr/>
            </p:nvSpPr>
            <p:spPr>
              <a:xfrm>
                <a:off x="3255000" y="2016050"/>
                <a:ext cx="140950" cy="678850"/>
              </a:xfrm>
              <a:custGeom>
                <a:avLst/>
                <a:gdLst/>
                <a:ahLst/>
                <a:cxnLst/>
                <a:rect l="l" t="t" r="r" b="b"/>
                <a:pathLst>
                  <a:path w="5638" h="27154" extrusionOk="0">
                    <a:moveTo>
                      <a:pt x="4137" y="1"/>
                    </a:moveTo>
                    <a:lnTo>
                      <a:pt x="0" y="26920"/>
                    </a:lnTo>
                    <a:lnTo>
                      <a:pt x="1501" y="27153"/>
                    </a:lnTo>
                    <a:lnTo>
                      <a:pt x="5638" y="234"/>
                    </a:lnTo>
                    <a:lnTo>
                      <a:pt x="4137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" name="Google Shape;2265;p54">
                <a:extLst>
                  <a:ext uri="{FF2B5EF4-FFF2-40B4-BE49-F238E27FC236}">
                    <a16:creationId xmlns:a16="http://schemas.microsoft.com/office/drawing/2014/main" id="{C1729420-C728-ABFF-C7A1-7D450E45F3F7}"/>
                  </a:ext>
                </a:extLst>
              </p:cNvPr>
              <p:cNvSpPr/>
              <p:nvPr/>
            </p:nvSpPr>
            <p:spPr>
              <a:xfrm>
                <a:off x="3331725" y="2027725"/>
                <a:ext cx="140125" cy="678850"/>
              </a:xfrm>
              <a:custGeom>
                <a:avLst/>
                <a:gdLst/>
                <a:ahLst/>
                <a:cxnLst/>
                <a:rect l="l" t="t" r="r" b="b"/>
                <a:pathLst>
                  <a:path w="5605" h="27154" extrusionOk="0">
                    <a:moveTo>
                      <a:pt x="4103" y="1"/>
                    </a:moveTo>
                    <a:lnTo>
                      <a:pt x="0" y="26920"/>
                    </a:lnTo>
                    <a:lnTo>
                      <a:pt x="1468" y="27153"/>
                    </a:lnTo>
                    <a:lnTo>
                      <a:pt x="5604" y="234"/>
                    </a:lnTo>
                    <a:lnTo>
                      <a:pt x="4103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" name="Google Shape;2266;p54">
                <a:extLst>
                  <a:ext uri="{FF2B5EF4-FFF2-40B4-BE49-F238E27FC236}">
                    <a16:creationId xmlns:a16="http://schemas.microsoft.com/office/drawing/2014/main" id="{09F80C1B-8DCC-2A7A-C4A2-D8602D505100}"/>
                  </a:ext>
                </a:extLst>
              </p:cNvPr>
              <p:cNvSpPr/>
              <p:nvPr/>
            </p:nvSpPr>
            <p:spPr>
              <a:xfrm>
                <a:off x="3415100" y="2041075"/>
                <a:ext cx="140975" cy="678850"/>
              </a:xfrm>
              <a:custGeom>
                <a:avLst/>
                <a:gdLst/>
                <a:ahLst/>
                <a:cxnLst/>
                <a:rect l="l" t="t" r="r" b="b"/>
                <a:pathLst>
                  <a:path w="5639" h="27154" extrusionOk="0">
                    <a:moveTo>
                      <a:pt x="4137" y="0"/>
                    </a:moveTo>
                    <a:lnTo>
                      <a:pt x="1" y="26920"/>
                    </a:lnTo>
                    <a:lnTo>
                      <a:pt x="1502" y="27153"/>
                    </a:lnTo>
                    <a:lnTo>
                      <a:pt x="5638" y="234"/>
                    </a:lnTo>
                    <a:lnTo>
                      <a:pt x="4137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" name="Google Shape;2267;p54">
                <a:extLst>
                  <a:ext uri="{FF2B5EF4-FFF2-40B4-BE49-F238E27FC236}">
                    <a16:creationId xmlns:a16="http://schemas.microsoft.com/office/drawing/2014/main" id="{6FE8D641-073C-9DB7-A836-9DFD165D16A0}"/>
                  </a:ext>
                </a:extLst>
              </p:cNvPr>
              <p:cNvSpPr/>
              <p:nvPr/>
            </p:nvSpPr>
            <p:spPr>
              <a:xfrm>
                <a:off x="3286675" y="2020225"/>
                <a:ext cx="139300" cy="679675"/>
              </a:xfrm>
              <a:custGeom>
                <a:avLst/>
                <a:gdLst/>
                <a:ahLst/>
                <a:cxnLst/>
                <a:rect l="l" t="t" r="r" b="b"/>
                <a:pathLst>
                  <a:path w="5572" h="27187" extrusionOk="0">
                    <a:moveTo>
                      <a:pt x="4070" y="0"/>
                    </a:moveTo>
                    <a:lnTo>
                      <a:pt x="1" y="26986"/>
                    </a:lnTo>
                    <a:lnTo>
                      <a:pt x="1502" y="27186"/>
                    </a:lnTo>
                    <a:lnTo>
                      <a:pt x="5572" y="234"/>
                    </a:lnTo>
                    <a:lnTo>
                      <a:pt x="407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" name="Google Shape;2268;p54">
                <a:extLst>
                  <a:ext uri="{FF2B5EF4-FFF2-40B4-BE49-F238E27FC236}">
                    <a16:creationId xmlns:a16="http://schemas.microsoft.com/office/drawing/2014/main" id="{4063734B-32E2-5127-722B-C812B31812B6}"/>
                  </a:ext>
                </a:extLst>
              </p:cNvPr>
              <p:cNvSpPr/>
              <p:nvPr/>
            </p:nvSpPr>
            <p:spPr>
              <a:xfrm>
                <a:off x="3362575" y="2031900"/>
                <a:ext cx="139300" cy="679675"/>
              </a:xfrm>
              <a:custGeom>
                <a:avLst/>
                <a:gdLst/>
                <a:ahLst/>
                <a:cxnLst/>
                <a:rect l="l" t="t" r="r" b="b"/>
                <a:pathLst>
                  <a:path w="5572" h="27187" extrusionOk="0">
                    <a:moveTo>
                      <a:pt x="4070" y="0"/>
                    </a:moveTo>
                    <a:lnTo>
                      <a:pt x="0" y="26953"/>
                    </a:lnTo>
                    <a:lnTo>
                      <a:pt x="1501" y="27186"/>
                    </a:lnTo>
                    <a:lnTo>
                      <a:pt x="5571" y="234"/>
                    </a:lnTo>
                    <a:lnTo>
                      <a:pt x="407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" name="Google Shape;2269;p54">
                <a:extLst>
                  <a:ext uri="{FF2B5EF4-FFF2-40B4-BE49-F238E27FC236}">
                    <a16:creationId xmlns:a16="http://schemas.microsoft.com/office/drawing/2014/main" id="{35B65991-C144-934B-A711-AFFA40B31F58}"/>
                  </a:ext>
                </a:extLst>
              </p:cNvPr>
              <p:cNvSpPr/>
              <p:nvPr/>
            </p:nvSpPr>
            <p:spPr>
              <a:xfrm>
                <a:off x="3440950" y="2045250"/>
                <a:ext cx="140125" cy="678000"/>
              </a:xfrm>
              <a:custGeom>
                <a:avLst/>
                <a:gdLst/>
                <a:ahLst/>
                <a:cxnLst/>
                <a:rect l="l" t="t" r="r" b="b"/>
                <a:pathLst>
                  <a:path w="5605" h="27120" extrusionOk="0">
                    <a:moveTo>
                      <a:pt x="4104" y="0"/>
                    </a:moveTo>
                    <a:lnTo>
                      <a:pt x="1" y="26886"/>
                    </a:lnTo>
                    <a:lnTo>
                      <a:pt x="1502" y="27119"/>
                    </a:lnTo>
                    <a:lnTo>
                      <a:pt x="5605" y="200"/>
                    </a:lnTo>
                    <a:lnTo>
                      <a:pt x="410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" name="Google Shape;2270;p54">
                <a:extLst>
                  <a:ext uri="{FF2B5EF4-FFF2-40B4-BE49-F238E27FC236}">
                    <a16:creationId xmlns:a16="http://schemas.microsoft.com/office/drawing/2014/main" id="{B27A95A8-0B6D-1F2C-1EFE-4007A0EE3066}"/>
                  </a:ext>
                </a:extLst>
              </p:cNvPr>
              <p:cNvSpPr/>
              <p:nvPr/>
            </p:nvSpPr>
            <p:spPr>
              <a:xfrm>
                <a:off x="3358400" y="3455650"/>
                <a:ext cx="370300" cy="411750"/>
              </a:xfrm>
              <a:custGeom>
                <a:avLst/>
                <a:gdLst/>
                <a:ahLst/>
                <a:cxnLst/>
                <a:rect l="l" t="t" r="r" b="b"/>
                <a:pathLst>
                  <a:path w="14812" h="16470" extrusionOk="0">
                    <a:moveTo>
                      <a:pt x="6443" y="1"/>
                    </a:moveTo>
                    <a:cubicBezTo>
                      <a:pt x="5255" y="1"/>
                      <a:pt x="3995" y="437"/>
                      <a:pt x="2703" y="1425"/>
                    </a:cubicBezTo>
                    <a:cubicBezTo>
                      <a:pt x="668" y="3027"/>
                      <a:pt x="1" y="4895"/>
                      <a:pt x="301" y="6763"/>
                    </a:cubicBezTo>
                    <a:cubicBezTo>
                      <a:pt x="1035" y="11466"/>
                      <a:pt x="7840" y="16136"/>
                      <a:pt x="14311" y="16470"/>
                    </a:cubicBezTo>
                    <a:cubicBezTo>
                      <a:pt x="14811" y="13834"/>
                      <a:pt x="14711" y="11099"/>
                      <a:pt x="14044" y="8497"/>
                    </a:cubicBezTo>
                    <a:cubicBezTo>
                      <a:pt x="14044" y="8497"/>
                      <a:pt x="14044" y="8464"/>
                      <a:pt x="14044" y="8431"/>
                    </a:cubicBezTo>
                    <a:cubicBezTo>
                      <a:pt x="12823" y="3797"/>
                      <a:pt x="9947" y="1"/>
                      <a:pt x="644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" name="Google Shape;2271;p54">
                <a:extLst>
                  <a:ext uri="{FF2B5EF4-FFF2-40B4-BE49-F238E27FC236}">
                    <a16:creationId xmlns:a16="http://schemas.microsoft.com/office/drawing/2014/main" id="{D9B09B9D-FE69-3313-C990-A78993FEABCC}"/>
                  </a:ext>
                </a:extLst>
              </p:cNvPr>
              <p:cNvSpPr/>
              <p:nvPr/>
            </p:nvSpPr>
            <p:spPr>
              <a:xfrm>
                <a:off x="3335050" y="3372850"/>
                <a:ext cx="286075" cy="371125"/>
              </a:xfrm>
              <a:custGeom>
                <a:avLst/>
                <a:gdLst/>
                <a:ahLst/>
                <a:cxnLst/>
                <a:rect l="l" t="t" r="r" b="b"/>
                <a:pathLst>
                  <a:path w="11443" h="14845" fill="none" extrusionOk="0">
                    <a:moveTo>
                      <a:pt x="11442" y="14845"/>
                    </a:moveTo>
                    <a:lnTo>
                      <a:pt x="1" y="1"/>
                    </a:lnTo>
                  </a:path>
                </a:pathLst>
              </a:custGeom>
              <a:noFill/>
              <a:ln w="2500" cap="flat" cmpd="sng">
                <a:solidFill>
                  <a:schemeClr val="lt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" name="Google Shape;2272;p54">
                <a:extLst>
                  <a:ext uri="{FF2B5EF4-FFF2-40B4-BE49-F238E27FC236}">
                    <a16:creationId xmlns:a16="http://schemas.microsoft.com/office/drawing/2014/main" id="{F74B9181-6DBF-715B-F4E3-8CE84A37073B}"/>
                  </a:ext>
                </a:extLst>
              </p:cNvPr>
              <p:cNvSpPr/>
              <p:nvPr/>
            </p:nvSpPr>
            <p:spPr>
              <a:xfrm>
                <a:off x="3472650" y="3549650"/>
                <a:ext cx="171825" cy="95925"/>
              </a:xfrm>
              <a:custGeom>
                <a:avLst/>
                <a:gdLst/>
                <a:ahLst/>
                <a:cxnLst/>
                <a:rect l="l" t="t" r="r" b="b"/>
                <a:pathLst>
                  <a:path w="6873" h="3837" fill="none" extrusionOk="0">
                    <a:moveTo>
                      <a:pt x="6872" y="3837"/>
                    </a:moveTo>
                    <a:lnTo>
                      <a:pt x="2769" y="3670"/>
                    </a:lnTo>
                    <a:lnTo>
                      <a:pt x="1" y="67"/>
                    </a:lnTo>
                    <a:lnTo>
                      <a:pt x="5271" y="0"/>
                    </a:lnTo>
                  </a:path>
                </a:pathLst>
              </a:custGeom>
              <a:noFill/>
              <a:ln w="2500" cap="flat" cmpd="sng">
                <a:solidFill>
                  <a:schemeClr val="lt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" name="Google Shape;2273;p54">
                <a:extLst>
                  <a:ext uri="{FF2B5EF4-FFF2-40B4-BE49-F238E27FC236}">
                    <a16:creationId xmlns:a16="http://schemas.microsoft.com/office/drawing/2014/main" id="{BD9A1A60-C9CF-03A5-58C5-639FBA0CB6D9}"/>
                  </a:ext>
                </a:extLst>
              </p:cNvPr>
              <p:cNvSpPr/>
              <p:nvPr/>
            </p:nvSpPr>
            <p:spPr>
              <a:xfrm>
                <a:off x="3436800" y="3551325"/>
                <a:ext cx="105100" cy="190150"/>
              </a:xfrm>
              <a:custGeom>
                <a:avLst/>
                <a:gdLst/>
                <a:ahLst/>
                <a:cxnLst/>
                <a:rect l="l" t="t" r="r" b="b"/>
                <a:pathLst>
                  <a:path w="4204" h="7606" fill="none" extrusionOk="0">
                    <a:moveTo>
                      <a:pt x="3336" y="7606"/>
                    </a:moveTo>
                    <a:lnTo>
                      <a:pt x="4203" y="3603"/>
                    </a:lnTo>
                    <a:lnTo>
                      <a:pt x="1435" y="0"/>
                    </a:lnTo>
                    <a:lnTo>
                      <a:pt x="0" y="5104"/>
                    </a:lnTo>
                  </a:path>
                </a:pathLst>
              </a:custGeom>
              <a:noFill/>
              <a:ln w="2500" cap="flat" cmpd="sng">
                <a:solidFill>
                  <a:schemeClr val="lt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" name="Google Shape;2274;p54">
                <a:extLst>
                  <a:ext uri="{FF2B5EF4-FFF2-40B4-BE49-F238E27FC236}">
                    <a16:creationId xmlns:a16="http://schemas.microsoft.com/office/drawing/2014/main" id="{85E86F21-5E4C-7A1F-95D4-2B3B81741BD5}"/>
                  </a:ext>
                </a:extLst>
              </p:cNvPr>
              <p:cNvSpPr/>
              <p:nvPr/>
            </p:nvSpPr>
            <p:spPr>
              <a:xfrm>
                <a:off x="3448475" y="3286800"/>
                <a:ext cx="382800" cy="242275"/>
              </a:xfrm>
              <a:custGeom>
                <a:avLst/>
                <a:gdLst/>
                <a:ahLst/>
                <a:cxnLst/>
                <a:rect l="l" t="t" r="r" b="b"/>
                <a:pathLst>
                  <a:path w="15312" h="9691" extrusionOk="0">
                    <a:moveTo>
                      <a:pt x="4969" y="0"/>
                    </a:moveTo>
                    <a:cubicBezTo>
                      <a:pt x="2555" y="0"/>
                      <a:pt x="634" y="1222"/>
                      <a:pt x="267" y="4177"/>
                    </a:cubicBezTo>
                    <a:cubicBezTo>
                      <a:pt x="0" y="6245"/>
                      <a:pt x="667" y="7679"/>
                      <a:pt x="1902" y="8580"/>
                    </a:cubicBezTo>
                    <a:cubicBezTo>
                      <a:pt x="2955" y="9335"/>
                      <a:pt x="4412" y="9690"/>
                      <a:pt x="6028" y="9690"/>
                    </a:cubicBezTo>
                    <a:cubicBezTo>
                      <a:pt x="9120" y="9690"/>
                      <a:pt x="12791" y="8390"/>
                      <a:pt x="15311" y="6111"/>
                    </a:cubicBezTo>
                    <a:cubicBezTo>
                      <a:pt x="14110" y="4343"/>
                      <a:pt x="12509" y="2842"/>
                      <a:pt x="10641" y="1775"/>
                    </a:cubicBezTo>
                    <a:lnTo>
                      <a:pt x="10608" y="1742"/>
                    </a:lnTo>
                    <a:cubicBezTo>
                      <a:pt x="8740" y="646"/>
                      <a:pt x="6724" y="0"/>
                      <a:pt x="496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" name="Google Shape;2275;p54">
                <a:extLst>
                  <a:ext uri="{FF2B5EF4-FFF2-40B4-BE49-F238E27FC236}">
                    <a16:creationId xmlns:a16="http://schemas.microsoft.com/office/drawing/2014/main" id="{16476E57-0178-5256-D74E-229F8D90D891}"/>
                  </a:ext>
                </a:extLst>
              </p:cNvPr>
              <p:cNvSpPr/>
              <p:nvPr/>
            </p:nvSpPr>
            <p:spPr>
              <a:xfrm>
                <a:off x="3335875" y="3375350"/>
                <a:ext cx="371975" cy="48400"/>
              </a:xfrm>
              <a:custGeom>
                <a:avLst/>
                <a:gdLst/>
                <a:ahLst/>
                <a:cxnLst/>
                <a:rect l="l" t="t" r="r" b="b"/>
                <a:pathLst>
                  <a:path w="14879" h="1936" fill="none" extrusionOk="0">
                    <a:moveTo>
                      <a:pt x="14878" y="1936"/>
                    </a:moveTo>
                    <a:lnTo>
                      <a:pt x="1" y="1"/>
                    </a:lnTo>
                  </a:path>
                </a:pathLst>
              </a:custGeom>
              <a:noFill/>
              <a:ln w="2500" cap="flat" cmpd="sng">
                <a:solidFill>
                  <a:schemeClr val="lt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" name="Google Shape;2276;p54">
                <a:extLst>
                  <a:ext uri="{FF2B5EF4-FFF2-40B4-BE49-F238E27FC236}">
                    <a16:creationId xmlns:a16="http://schemas.microsoft.com/office/drawing/2014/main" id="{58B6A99B-4900-6BF0-56E4-C19EE10AF799}"/>
                  </a:ext>
                </a:extLst>
              </p:cNvPr>
              <p:cNvSpPr/>
              <p:nvPr/>
            </p:nvSpPr>
            <p:spPr>
              <a:xfrm>
                <a:off x="3514350" y="3322825"/>
                <a:ext cx="150125" cy="87575"/>
              </a:xfrm>
              <a:custGeom>
                <a:avLst/>
                <a:gdLst/>
                <a:ahLst/>
                <a:cxnLst/>
                <a:rect l="l" t="t" r="r" b="b"/>
                <a:pathLst>
                  <a:path w="6005" h="3503" fill="none" extrusionOk="0">
                    <a:moveTo>
                      <a:pt x="6005" y="1268"/>
                    </a:moveTo>
                    <a:lnTo>
                      <a:pt x="3603" y="3503"/>
                    </a:lnTo>
                    <a:lnTo>
                      <a:pt x="0" y="3036"/>
                    </a:lnTo>
                    <a:lnTo>
                      <a:pt x="2969" y="0"/>
                    </a:lnTo>
                  </a:path>
                </a:pathLst>
              </a:custGeom>
              <a:noFill/>
              <a:ln w="2500" cap="flat" cmpd="sng">
                <a:solidFill>
                  <a:schemeClr val="lt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" name="Google Shape;2277;p54">
                <a:extLst>
                  <a:ext uri="{FF2B5EF4-FFF2-40B4-BE49-F238E27FC236}">
                    <a16:creationId xmlns:a16="http://schemas.microsoft.com/office/drawing/2014/main" id="{551277E2-4E01-73CD-108E-7FFF2F2B9341}"/>
                  </a:ext>
                </a:extLst>
              </p:cNvPr>
              <p:cNvSpPr/>
              <p:nvPr/>
            </p:nvSpPr>
            <p:spPr>
              <a:xfrm>
                <a:off x="3514350" y="3398700"/>
                <a:ext cx="134275" cy="91775"/>
              </a:xfrm>
              <a:custGeom>
                <a:avLst/>
                <a:gdLst/>
                <a:ahLst/>
                <a:cxnLst/>
                <a:rect l="l" t="t" r="r" b="b"/>
                <a:pathLst>
                  <a:path w="5371" h="3671" fill="none" extrusionOk="0">
                    <a:moveTo>
                      <a:pt x="5371" y="3236"/>
                    </a:moveTo>
                    <a:lnTo>
                      <a:pt x="3603" y="468"/>
                    </a:lnTo>
                    <a:lnTo>
                      <a:pt x="0" y="1"/>
                    </a:lnTo>
                    <a:lnTo>
                      <a:pt x="2102" y="3670"/>
                    </a:lnTo>
                  </a:path>
                </a:pathLst>
              </a:custGeom>
              <a:noFill/>
              <a:ln w="2500" cap="flat" cmpd="sng">
                <a:solidFill>
                  <a:schemeClr val="lt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" name="Google Shape;2278;p54">
                <a:extLst>
                  <a:ext uri="{FF2B5EF4-FFF2-40B4-BE49-F238E27FC236}">
                    <a16:creationId xmlns:a16="http://schemas.microsoft.com/office/drawing/2014/main" id="{D29F5908-D00C-1121-35EE-183A1DC4E94D}"/>
                  </a:ext>
                </a:extLst>
              </p:cNvPr>
              <p:cNvSpPr/>
              <p:nvPr/>
            </p:nvSpPr>
            <p:spPr>
              <a:xfrm>
                <a:off x="3156600" y="3493150"/>
                <a:ext cx="292725" cy="377600"/>
              </a:xfrm>
              <a:custGeom>
                <a:avLst/>
                <a:gdLst/>
                <a:ahLst/>
                <a:cxnLst/>
                <a:rect l="l" t="t" r="r" b="b"/>
                <a:pathLst>
                  <a:path w="11709" h="15104" extrusionOk="0">
                    <a:moveTo>
                      <a:pt x="5766" y="1"/>
                    </a:moveTo>
                    <a:cubicBezTo>
                      <a:pt x="4160" y="1"/>
                      <a:pt x="3003" y="641"/>
                      <a:pt x="2235" y="1693"/>
                    </a:cubicBezTo>
                    <a:cubicBezTo>
                      <a:pt x="0" y="4762"/>
                      <a:pt x="1201" y="11267"/>
                      <a:pt x="4670" y="15103"/>
                    </a:cubicBezTo>
                    <a:cubicBezTo>
                      <a:pt x="6471" y="13902"/>
                      <a:pt x="7939" y="12301"/>
                      <a:pt x="9040" y="10466"/>
                    </a:cubicBezTo>
                    <a:cubicBezTo>
                      <a:pt x="9040" y="10433"/>
                      <a:pt x="9040" y="10433"/>
                      <a:pt x="9040" y="10400"/>
                    </a:cubicBezTo>
                    <a:cubicBezTo>
                      <a:pt x="11675" y="5963"/>
                      <a:pt x="11709" y="726"/>
                      <a:pt x="6638" y="59"/>
                    </a:cubicBezTo>
                    <a:cubicBezTo>
                      <a:pt x="6334" y="20"/>
                      <a:pt x="6043" y="1"/>
                      <a:pt x="576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" name="Google Shape;2279;p54">
                <a:extLst>
                  <a:ext uri="{FF2B5EF4-FFF2-40B4-BE49-F238E27FC236}">
                    <a16:creationId xmlns:a16="http://schemas.microsoft.com/office/drawing/2014/main" id="{BC7BD410-17DC-7C99-AEAB-EF9D8006D77E}"/>
                  </a:ext>
                </a:extLst>
              </p:cNvPr>
              <p:cNvSpPr/>
              <p:nvPr/>
            </p:nvSpPr>
            <p:spPr>
              <a:xfrm>
                <a:off x="3302525" y="3553825"/>
                <a:ext cx="87600" cy="150950"/>
              </a:xfrm>
              <a:custGeom>
                <a:avLst/>
                <a:gdLst/>
                <a:ahLst/>
                <a:cxnLst/>
                <a:rect l="l" t="t" r="r" b="b"/>
                <a:pathLst>
                  <a:path w="3504" h="6038" fill="none" extrusionOk="0">
                    <a:moveTo>
                      <a:pt x="2202" y="6038"/>
                    </a:moveTo>
                    <a:lnTo>
                      <a:pt x="1" y="3636"/>
                    </a:lnTo>
                    <a:lnTo>
                      <a:pt x="468" y="0"/>
                    </a:lnTo>
                    <a:lnTo>
                      <a:pt x="3503" y="2969"/>
                    </a:lnTo>
                  </a:path>
                </a:pathLst>
              </a:custGeom>
              <a:noFill/>
              <a:ln w="2500" cap="flat" cmpd="sng">
                <a:solidFill>
                  <a:schemeClr val="lt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" name="Google Shape;2280;p54">
                <a:extLst>
                  <a:ext uri="{FF2B5EF4-FFF2-40B4-BE49-F238E27FC236}">
                    <a16:creationId xmlns:a16="http://schemas.microsoft.com/office/drawing/2014/main" id="{F58AB20B-001D-FB34-FB6F-C9BAB0D30A44}"/>
                  </a:ext>
                </a:extLst>
              </p:cNvPr>
              <p:cNvSpPr/>
              <p:nvPr/>
            </p:nvSpPr>
            <p:spPr>
              <a:xfrm>
                <a:off x="3221650" y="3553825"/>
                <a:ext cx="92575" cy="134275"/>
              </a:xfrm>
              <a:custGeom>
                <a:avLst/>
                <a:gdLst/>
                <a:ahLst/>
                <a:cxnLst/>
                <a:rect l="l" t="t" r="r" b="b"/>
                <a:pathLst>
                  <a:path w="3703" h="5371" fill="none" extrusionOk="0">
                    <a:moveTo>
                      <a:pt x="467" y="5371"/>
                    </a:moveTo>
                    <a:lnTo>
                      <a:pt x="3236" y="3636"/>
                    </a:lnTo>
                    <a:lnTo>
                      <a:pt x="3703" y="0"/>
                    </a:lnTo>
                    <a:lnTo>
                      <a:pt x="0" y="2102"/>
                    </a:lnTo>
                  </a:path>
                </a:pathLst>
              </a:custGeom>
              <a:noFill/>
              <a:ln w="2500" cap="flat" cmpd="sng">
                <a:solidFill>
                  <a:schemeClr val="lt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" name="Google Shape;2281;p54">
                <a:extLst>
                  <a:ext uri="{FF2B5EF4-FFF2-40B4-BE49-F238E27FC236}">
                    <a16:creationId xmlns:a16="http://schemas.microsoft.com/office/drawing/2014/main" id="{19BBF99E-4078-2642-14D8-6E2D41B30A02}"/>
                  </a:ext>
                </a:extLst>
              </p:cNvPr>
              <p:cNvSpPr/>
              <p:nvPr/>
            </p:nvSpPr>
            <p:spPr>
              <a:xfrm>
                <a:off x="3289175" y="3376200"/>
                <a:ext cx="47575" cy="371125"/>
              </a:xfrm>
              <a:custGeom>
                <a:avLst/>
                <a:gdLst/>
                <a:ahLst/>
                <a:cxnLst/>
                <a:rect l="l" t="t" r="r" b="b"/>
                <a:pathLst>
                  <a:path w="1903" h="14845" fill="none" extrusionOk="0">
                    <a:moveTo>
                      <a:pt x="1" y="14844"/>
                    </a:moveTo>
                    <a:lnTo>
                      <a:pt x="1902" y="0"/>
                    </a:lnTo>
                  </a:path>
                </a:pathLst>
              </a:custGeom>
              <a:noFill/>
              <a:ln w="2500" cap="flat" cmpd="sng">
                <a:solidFill>
                  <a:schemeClr val="lt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" name="Google Shape;2282;p54">
                <a:extLst>
                  <a:ext uri="{FF2B5EF4-FFF2-40B4-BE49-F238E27FC236}">
                    <a16:creationId xmlns:a16="http://schemas.microsoft.com/office/drawing/2014/main" id="{477A66FF-4B1D-5979-F1E6-E9876E21646A}"/>
                  </a:ext>
                </a:extLst>
              </p:cNvPr>
              <p:cNvSpPr/>
              <p:nvPr/>
            </p:nvSpPr>
            <p:spPr>
              <a:xfrm>
                <a:off x="3121575" y="2179500"/>
                <a:ext cx="582925" cy="1521950"/>
              </a:xfrm>
              <a:custGeom>
                <a:avLst/>
                <a:gdLst/>
                <a:ahLst/>
                <a:cxnLst/>
                <a:rect l="l" t="t" r="r" b="b"/>
                <a:pathLst>
                  <a:path w="23317" h="60878" extrusionOk="0">
                    <a:moveTo>
                      <a:pt x="0" y="1"/>
                    </a:moveTo>
                    <a:lnTo>
                      <a:pt x="0" y="60878"/>
                    </a:lnTo>
                    <a:cubicBezTo>
                      <a:pt x="13743" y="57141"/>
                      <a:pt x="23317" y="44666"/>
                      <a:pt x="23317" y="30422"/>
                    </a:cubicBezTo>
                    <a:cubicBezTo>
                      <a:pt x="23317" y="16179"/>
                      <a:pt x="13743" y="3703"/>
                      <a:pt x="0" y="1"/>
                    </a:cubicBezTo>
                    <a:close/>
                  </a:path>
                </a:pathLst>
              </a:custGeom>
              <a:solidFill>
                <a:srgbClr val="E9AD4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" name="Google Shape;2283;p54">
                <a:extLst>
                  <a:ext uri="{FF2B5EF4-FFF2-40B4-BE49-F238E27FC236}">
                    <a16:creationId xmlns:a16="http://schemas.microsoft.com/office/drawing/2014/main" id="{E7CE59CB-4F11-C37D-62FF-5B93E9F55F97}"/>
                  </a:ext>
                </a:extLst>
              </p:cNvPr>
              <p:cNvSpPr/>
              <p:nvPr/>
            </p:nvSpPr>
            <p:spPr>
              <a:xfrm>
                <a:off x="3121575" y="2179500"/>
                <a:ext cx="582925" cy="1521950"/>
              </a:xfrm>
              <a:custGeom>
                <a:avLst/>
                <a:gdLst/>
                <a:ahLst/>
                <a:cxnLst/>
                <a:rect l="l" t="t" r="r" b="b"/>
                <a:pathLst>
                  <a:path w="23317" h="60878" extrusionOk="0">
                    <a:moveTo>
                      <a:pt x="0" y="1"/>
                    </a:moveTo>
                    <a:lnTo>
                      <a:pt x="0" y="60878"/>
                    </a:lnTo>
                    <a:cubicBezTo>
                      <a:pt x="13743" y="57141"/>
                      <a:pt x="23317" y="44666"/>
                      <a:pt x="23317" y="30422"/>
                    </a:cubicBezTo>
                    <a:cubicBezTo>
                      <a:pt x="23317" y="16179"/>
                      <a:pt x="13743" y="3703"/>
                      <a:pt x="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" name="Google Shape;2284;p54">
                <a:extLst>
                  <a:ext uri="{FF2B5EF4-FFF2-40B4-BE49-F238E27FC236}">
                    <a16:creationId xmlns:a16="http://schemas.microsoft.com/office/drawing/2014/main" id="{DBD0284F-20E1-844A-101E-95A0A42EF385}"/>
                  </a:ext>
                </a:extLst>
              </p:cNvPr>
              <p:cNvSpPr/>
              <p:nvPr/>
            </p:nvSpPr>
            <p:spPr>
              <a:xfrm>
                <a:off x="3121575" y="2373800"/>
                <a:ext cx="382800" cy="1158350"/>
              </a:xfrm>
              <a:custGeom>
                <a:avLst/>
                <a:gdLst/>
                <a:ahLst/>
                <a:cxnLst/>
                <a:rect l="l" t="t" r="r" b="b"/>
                <a:pathLst>
                  <a:path w="15312" h="46334" extrusionOk="0">
                    <a:moveTo>
                      <a:pt x="0" y="1"/>
                    </a:moveTo>
                    <a:lnTo>
                      <a:pt x="0" y="46334"/>
                    </a:lnTo>
                    <a:cubicBezTo>
                      <a:pt x="3269" y="44933"/>
                      <a:pt x="6205" y="42865"/>
                      <a:pt x="8640" y="40230"/>
                    </a:cubicBezTo>
                    <a:cubicBezTo>
                      <a:pt x="12943" y="35593"/>
                      <a:pt x="15311" y="29489"/>
                      <a:pt x="15311" y="23184"/>
                    </a:cubicBezTo>
                    <a:cubicBezTo>
                      <a:pt x="15311" y="16846"/>
                      <a:pt x="12943" y="10742"/>
                      <a:pt x="8640" y="6105"/>
                    </a:cubicBezTo>
                    <a:cubicBezTo>
                      <a:pt x="7839" y="5205"/>
                      <a:pt x="6938" y="4371"/>
                      <a:pt x="6004" y="3603"/>
                    </a:cubicBezTo>
                    <a:cubicBezTo>
                      <a:pt x="5037" y="2836"/>
                      <a:pt x="4036" y="2136"/>
                      <a:pt x="3002" y="1535"/>
                    </a:cubicBezTo>
                    <a:cubicBezTo>
                      <a:pt x="2035" y="968"/>
                      <a:pt x="1034" y="434"/>
                      <a:pt x="0" y="1"/>
                    </a:cubicBezTo>
                    <a:close/>
                  </a:path>
                </a:pathLst>
              </a:custGeom>
              <a:solidFill>
                <a:srgbClr val="E9AD4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" name="Google Shape;2285;p54">
                <a:extLst>
                  <a:ext uri="{FF2B5EF4-FFF2-40B4-BE49-F238E27FC236}">
                    <a16:creationId xmlns:a16="http://schemas.microsoft.com/office/drawing/2014/main" id="{7F23BD9A-66E2-537A-B3DD-D2AE4E8AE7C1}"/>
                  </a:ext>
                </a:extLst>
              </p:cNvPr>
              <p:cNvSpPr/>
              <p:nvPr/>
            </p:nvSpPr>
            <p:spPr>
              <a:xfrm>
                <a:off x="3121575" y="2373800"/>
                <a:ext cx="382800" cy="1158350"/>
              </a:xfrm>
              <a:custGeom>
                <a:avLst/>
                <a:gdLst/>
                <a:ahLst/>
                <a:cxnLst/>
                <a:rect l="l" t="t" r="r" b="b"/>
                <a:pathLst>
                  <a:path w="15312" h="46334" extrusionOk="0">
                    <a:moveTo>
                      <a:pt x="0" y="1"/>
                    </a:moveTo>
                    <a:lnTo>
                      <a:pt x="0" y="46334"/>
                    </a:lnTo>
                    <a:cubicBezTo>
                      <a:pt x="3269" y="44933"/>
                      <a:pt x="6205" y="42865"/>
                      <a:pt x="8640" y="40230"/>
                    </a:cubicBezTo>
                    <a:cubicBezTo>
                      <a:pt x="12943" y="35593"/>
                      <a:pt x="15311" y="29489"/>
                      <a:pt x="15311" y="23184"/>
                    </a:cubicBezTo>
                    <a:cubicBezTo>
                      <a:pt x="15311" y="16846"/>
                      <a:pt x="12943" y="10742"/>
                      <a:pt x="8640" y="6105"/>
                    </a:cubicBezTo>
                    <a:cubicBezTo>
                      <a:pt x="7839" y="5205"/>
                      <a:pt x="6938" y="4371"/>
                      <a:pt x="6004" y="3603"/>
                    </a:cubicBezTo>
                    <a:cubicBezTo>
                      <a:pt x="5037" y="2836"/>
                      <a:pt x="4036" y="2136"/>
                      <a:pt x="3002" y="1535"/>
                    </a:cubicBezTo>
                    <a:cubicBezTo>
                      <a:pt x="2035" y="968"/>
                      <a:pt x="1034" y="434"/>
                      <a:pt x="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" name="Google Shape;2286;p54">
                <a:extLst>
                  <a:ext uri="{FF2B5EF4-FFF2-40B4-BE49-F238E27FC236}">
                    <a16:creationId xmlns:a16="http://schemas.microsoft.com/office/drawing/2014/main" id="{200AD0C2-CEB6-095E-406C-FC4F05D7E8C6}"/>
                  </a:ext>
                </a:extLst>
              </p:cNvPr>
              <p:cNvSpPr/>
              <p:nvPr/>
            </p:nvSpPr>
            <p:spPr>
              <a:xfrm>
                <a:off x="3196625" y="2412175"/>
                <a:ext cx="75075" cy="1081625"/>
              </a:xfrm>
              <a:custGeom>
                <a:avLst/>
                <a:gdLst/>
                <a:ahLst/>
                <a:cxnLst/>
                <a:rect l="l" t="t" r="r" b="b"/>
                <a:pathLst>
                  <a:path w="3003" h="43265" extrusionOk="0">
                    <a:moveTo>
                      <a:pt x="0" y="0"/>
                    </a:moveTo>
                    <a:lnTo>
                      <a:pt x="0" y="43265"/>
                    </a:lnTo>
                    <a:cubicBezTo>
                      <a:pt x="1034" y="42664"/>
                      <a:pt x="2035" y="41964"/>
                      <a:pt x="3002" y="41196"/>
                    </a:cubicBezTo>
                    <a:lnTo>
                      <a:pt x="3002" y="2102"/>
                    </a:lnTo>
                    <a:cubicBezTo>
                      <a:pt x="2035" y="1301"/>
                      <a:pt x="1034" y="601"/>
                      <a:pt x="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" name="Google Shape;2287;p54">
                <a:extLst>
                  <a:ext uri="{FF2B5EF4-FFF2-40B4-BE49-F238E27FC236}">
                    <a16:creationId xmlns:a16="http://schemas.microsoft.com/office/drawing/2014/main" id="{C7183256-FECC-3C23-1AEC-B3D28BFCB44C}"/>
                  </a:ext>
                </a:extLst>
              </p:cNvPr>
              <p:cNvSpPr/>
              <p:nvPr/>
            </p:nvSpPr>
            <p:spPr>
              <a:xfrm>
                <a:off x="3337550" y="2526425"/>
                <a:ext cx="75925" cy="853125"/>
              </a:xfrm>
              <a:custGeom>
                <a:avLst/>
                <a:gdLst/>
                <a:ahLst/>
                <a:cxnLst/>
                <a:rect l="l" t="t" r="r" b="b"/>
                <a:pathLst>
                  <a:path w="3037" h="34125" extrusionOk="0">
                    <a:moveTo>
                      <a:pt x="1" y="0"/>
                    </a:moveTo>
                    <a:lnTo>
                      <a:pt x="1" y="34125"/>
                    </a:lnTo>
                    <a:cubicBezTo>
                      <a:pt x="1135" y="32890"/>
                      <a:pt x="2169" y="31556"/>
                      <a:pt x="3036" y="30122"/>
                    </a:cubicBezTo>
                    <a:lnTo>
                      <a:pt x="3036" y="4003"/>
                    </a:lnTo>
                    <a:cubicBezTo>
                      <a:pt x="2169" y="2569"/>
                      <a:pt x="1135" y="1234"/>
                      <a:pt x="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" name="Google Shape;2288;p54">
                <a:extLst>
                  <a:ext uri="{FF2B5EF4-FFF2-40B4-BE49-F238E27FC236}">
                    <a16:creationId xmlns:a16="http://schemas.microsoft.com/office/drawing/2014/main" id="{945D2708-A8F5-6558-BC79-203707F6954A}"/>
                  </a:ext>
                </a:extLst>
              </p:cNvPr>
              <p:cNvSpPr/>
              <p:nvPr/>
            </p:nvSpPr>
            <p:spPr>
              <a:xfrm>
                <a:off x="3179100" y="2342125"/>
                <a:ext cx="484550" cy="847300"/>
              </a:xfrm>
              <a:custGeom>
                <a:avLst/>
                <a:gdLst/>
                <a:ahLst/>
                <a:cxnLst/>
                <a:rect l="l" t="t" r="r" b="b"/>
                <a:pathLst>
                  <a:path w="19382" h="33892" fill="none" extrusionOk="0">
                    <a:moveTo>
                      <a:pt x="1" y="34"/>
                    </a:moveTo>
                    <a:lnTo>
                      <a:pt x="3337" y="34"/>
                    </a:lnTo>
                    <a:cubicBezTo>
                      <a:pt x="4271" y="0"/>
                      <a:pt x="5038" y="767"/>
                      <a:pt x="5038" y="1701"/>
                    </a:cubicBezTo>
                    <a:lnTo>
                      <a:pt x="5038" y="1968"/>
                    </a:lnTo>
                    <a:cubicBezTo>
                      <a:pt x="5038" y="2902"/>
                      <a:pt x="5772" y="3670"/>
                      <a:pt x="6706" y="3670"/>
                    </a:cubicBezTo>
                    <a:lnTo>
                      <a:pt x="6972" y="3670"/>
                    </a:lnTo>
                    <a:cubicBezTo>
                      <a:pt x="7906" y="3670"/>
                      <a:pt x="8674" y="4437"/>
                      <a:pt x="8674" y="5371"/>
                    </a:cubicBezTo>
                    <a:lnTo>
                      <a:pt x="8674" y="5371"/>
                    </a:lnTo>
                    <a:cubicBezTo>
                      <a:pt x="8674" y="6305"/>
                      <a:pt x="9408" y="7039"/>
                      <a:pt x="10342" y="7072"/>
                    </a:cubicBezTo>
                    <a:lnTo>
                      <a:pt x="11542" y="7072"/>
                    </a:lnTo>
                    <a:cubicBezTo>
                      <a:pt x="12176" y="7072"/>
                      <a:pt x="12743" y="7439"/>
                      <a:pt x="13043" y="8006"/>
                    </a:cubicBezTo>
                    <a:cubicBezTo>
                      <a:pt x="16779" y="13076"/>
                      <a:pt x="19381" y="24384"/>
                      <a:pt x="15912" y="33891"/>
                    </a:cubicBezTo>
                  </a:path>
                </a:pathLst>
              </a:custGeom>
              <a:noFill/>
              <a:ln w="10850" cap="flat" cmpd="sng">
                <a:solidFill>
                  <a:schemeClr val="accent2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" name="Google Shape;2289;p54">
                <a:extLst>
                  <a:ext uri="{FF2B5EF4-FFF2-40B4-BE49-F238E27FC236}">
                    <a16:creationId xmlns:a16="http://schemas.microsoft.com/office/drawing/2014/main" id="{50850985-DEE9-3689-1350-59E462D55CC9}"/>
                  </a:ext>
                </a:extLst>
              </p:cNvPr>
              <p:cNvSpPr/>
              <p:nvPr/>
            </p:nvSpPr>
            <p:spPr>
              <a:xfrm>
                <a:off x="3942975" y="2904200"/>
                <a:ext cx="145150" cy="186825"/>
              </a:xfrm>
              <a:custGeom>
                <a:avLst/>
                <a:gdLst/>
                <a:ahLst/>
                <a:cxnLst/>
                <a:rect l="l" t="t" r="r" b="b"/>
                <a:pathLst>
                  <a:path w="5806" h="7473" extrusionOk="0">
                    <a:moveTo>
                      <a:pt x="3337" y="0"/>
                    </a:moveTo>
                    <a:cubicBezTo>
                      <a:pt x="3170" y="33"/>
                      <a:pt x="3003" y="100"/>
                      <a:pt x="2836" y="167"/>
                    </a:cubicBezTo>
                    <a:cubicBezTo>
                      <a:pt x="1936" y="667"/>
                      <a:pt x="1202" y="1401"/>
                      <a:pt x="701" y="2302"/>
                    </a:cubicBezTo>
                    <a:lnTo>
                      <a:pt x="635" y="2302"/>
                    </a:lnTo>
                    <a:lnTo>
                      <a:pt x="568" y="2569"/>
                    </a:lnTo>
                    <a:cubicBezTo>
                      <a:pt x="535" y="2635"/>
                      <a:pt x="501" y="2702"/>
                      <a:pt x="468" y="2769"/>
                    </a:cubicBezTo>
                    <a:cubicBezTo>
                      <a:pt x="234" y="3336"/>
                      <a:pt x="101" y="3936"/>
                      <a:pt x="68" y="4537"/>
                    </a:cubicBezTo>
                    <a:lnTo>
                      <a:pt x="1" y="5337"/>
                    </a:lnTo>
                    <a:cubicBezTo>
                      <a:pt x="1" y="5337"/>
                      <a:pt x="1" y="5371"/>
                      <a:pt x="1" y="5371"/>
                    </a:cubicBezTo>
                    <a:cubicBezTo>
                      <a:pt x="1" y="5404"/>
                      <a:pt x="1" y="5437"/>
                      <a:pt x="1" y="5504"/>
                    </a:cubicBezTo>
                    <a:cubicBezTo>
                      <a:pt x="1" y="5504"/>
                      <a:pt x="1" y="5537"/>
                      <a:pt x="1" y="5537"/>
                    </a:cubicBezTo>
                    <a:lnTo>
                      <a:pt x="1" y="5571"/>
                    </a:lnTo>
                    <a:lnTo>
                      <a:pt x="1" y="5737"/>
                    </a:lnTo>
                    <a:cubicBezTo>
                      <a:pt x="68" y="6038"/>
                      <a:pt x="168" y="6338"/>
                      <a:pt x="368" y="6605"/>
                    </a:cubicBezTo>
                    <a:cubicBezTo>
                      <a:pt x="501" y="6805"/>
                      <a:pt x="701" y="7005"/>
                      <a:pt x="902" y="7138"/>
                    </a:cubicBezTo>
                    <a:cubicBezTo>
                      <a:pt x="1135" y="7272"/>
                      <a:pt x="1369" y="7372"/>
                      <a:pt x="1669" y="7439"/>
                    </a:cubicBezTo>
                    <a:cubicBezTo>
                      <a:pt x="1736" y="7439"/>
                      <a:pt x="1836" y="7472"/>
                      <a:pt x="1902" y="7472"/>
                    </a:cubicBezTo>
                    <a:cubicBezTo>
                      <a:pt x="2036" y="7472"/>
                      <a:pt x="2169" y="7472"/>
                      <a:pt x="2303" y="7439"/>
                    </a:cubicBezTo>
                    <a:cubicBezTo>
                      <a:pt x="2403" y="7439"/>
                      <a:pt x="2469" y="7405"/>
                      <a:pt x="2569" y="7405"/>
                    </a:cubicBezTo>
                    <a:cubicBezTo>
                      <a:pt x="2636" y="7372"/>
                      <a:pt x="2736" y="7339"/>
                      <a:pt x="2803" y="7305"/>
                    </a:cubicBezTo>
                    <a:lnTo>
                      <a:pt x="2936" y="7239"/>
                    </a:lnTo>
                    <a:cubicBezTo>
                      <a:pt x="3103" y="7172"/>
                      <a:pt x="3270" y="7072"/>
                      <a:pt x="3437" y="6972"/>
                    </a:cubicBezTo>
                    <a:cubicBezTo>
                      <a:pt x="4337" y="6338"/>
                      <a:pt x="5038" y="5471"/>
                      <a:pt x="5438" y="4470"/>
                    </a:cubicBezTo>
                    <a:lnTo>
                      <a:pt x="5438" y="4403"/>
                    </a:lnTo>
                    <a:cubicBezTo>
                      <a:pt x="5505" y="4203"/>
                      <a:pt x="5572" y="4003"/>
                      <a:pt x="5638" y="3803"/>
                    </a:cubicBezTo>
                    <a:lnTo>
                      <a:pt x="5805" y="3169"/>
                    </a:lnTo>
                    <a:lnTo>
                      <a:pt x="5738" y="3169"/>
                    </a:lnTo>
                    <a:lnTo>
                      <a:pt x="5738" y="3036"/>
                    </a:lnTo>
                    <a:lnTo>
                      <a:pt x="5738" y="2935"/>
                    </a:lnTo>
                    <a:lnTo>
                      <a:pt x="5805" y="2135"/>
                    </a:lnTo>
                    <a:cubicBezTo>
                      <a:pt x="5805" y="1801"/>
                      <a:pt x="5738" y="1434"/>
                      <a:pt x="5605" y="1134"/>
                    </a:cubicBezTo>
                    <a:cubicBezTo>
                      <a:pt x="5538" y="1034"/>
                      <a:pt x="5505" y="967"/>
                      <a:pt x="5472" y="901"/>
                    </a:cubicBezTo>
                    <a:cubicBezTo>
                      <a:pt x="5438" y="867"/>
                      <a:pt x="5438" y="834"/>
                      <a:pt x="5405" y="834"/>
                    </a:cubicBezTo>
                    <a:lnTo>
                      <a:pt x="5338" y="701"/>
                    </a:lnTo>
                    <a:cubicBezTo>
                      <a:pt x="5238" y="600"/>
                      <a:pt x="5138" y="500"/>
                      <a:pt x="5005" y="400"/>
                    </a:cubicBezTo>
                    <a:lnTo>
                      <a:pt x="4971" y="400"/>
                    </a:lnTo>
                    <a:cubicBezTo>
                      <a:pt x="4971" y="400"/>
                      <a:pt x="5005" y="400"/>
                      <a:pt x="5005" y="434"/>
                    </a:cubicBezTo>
                    <a:cubicBezTo>
                      <a:pt x="5071" y="567"/>
                      <a:pt x="5105" y="734"/>
                      <a:pt x="5105" y="934"/>
                    </a:cubicBezTo>
                    <a:lnTo>
                      <a:pt x="5071" y="1534"/>
                    </a:lnTo>
                    <a:cubicBezTo>
                      <a:pt x="4971" y="2835"/>
                      <a:pt x="4237" y="3970"/>
                      <a:pt x="3103" y="4537"/>
                    </a:cubicBezTo>
                    <a:cubicBezTo>
                      <a:pt x="3003" y="4603"/>
                      <a:pt x="2903" y="4637"/>
                      <a:pt x="2803" y="4637"/>
                    </a:cubicBezTo>
                    <a:cubicBezTo>
                      <a:pt x="2743" y="4644"/>
                      <a:pt x="2681" y="4648"/>
                      <a:pt x="2620" y="4648"/>
                    </a:cubicBezTo>
                    <a:cubicBezTo>
                      <a:pt x="2406" y="4648"/>
                      <a:pt x="2191" y="4599"/>
                      <a:pt x="2036" y="4470"/>
                    </a:cubicBezTo>
                    <a:cubicBezTo>
                      <a:pt x="1969" y="4437"/>
                      <a:pt x="1936" y="4370"/>
                      <a:pt x="1869" y="4336"/>
                    </a:cubicBezTo>
                    <a:cubicBezTo>
                      <a:pt x="1736" y="4170"/>
                      <a:pt x="1635" y="3936"/>
                      <a:pt x="1602" y="3703"/>
                    </a:cubicBezTo>
                    <a:cubicBezTo>
                      <a:pt x="1602" y="3669"/>
                      <a:pt x="1602" y="3603"/>
                      <a:pt x="1602" y="3569"/>
                    </a:cubicBezTo>
                    <a:lnTo>
                      <a:pt x="1635" y="2935"/>
                    </a:lnTo>
                    <a:cubicBezTo>
                      <a:pt x="1635" y="2769"/>
                      <a:pt x="1669" y="2635"/>
                      <a:pt x="1702" y="2502"/>
                    </a:cubicBezTo>
                    <a:cubicBezTo>
                      <a:pt x="1869" y="1434"/>
                      <a:pt x="2536" y="500"/>
                      <a:pt x="34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" name="Google Shape;2290;p54">
                <a:extLst>
                  <a:ext uri="{FF2B5EF4-FFF2-40B4-BE49-F238E27FC236}">
                    <a16:creationId xmlns:a16="http://schemas.microsoft.com/office/drawing/2014/main" id="{1A6AC641-1B52-CA60-E794-C7B111E3598E}"/>
                  </a:ext>
                </a:extLst>
              </p:cNvPr>
              <p:cNvSpPr/>
              <p:nvPr/>
            </p:nvSpPr>
            <p:spPr>
              <a:xfrm>
                <a:off x="4029725" y="29033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close/>
                  </a:path>
                </a:pathLst>
              </a:custGeom>
              <a:solidFill>
                <a:srgbClr val="2542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" name="Google Shape;2291;p54">
                <a:extLst>
                  <a:ext uri="{FF2B5EF4-FFF2-40B4-BE49-F238E27FC236}">
                    <a16:creationId xmlns:a16="http://schemas.microsoft.com/office/drawing/2014/main" id="{DB24746F-106E-BDD6-09F7-4192EA477ED1}"/>
                  </a:ext>
                </a:extLst>
              </p:cNvPr>
              <p:cNvSpPr/>
              <p:nvPr/>
            </p:nvSpPr>
            <p:spPr>
              <a:xfrm>
                <a:off x="3953825" y="2864225"/>
                <a:ext cx="143475" cy="186750"/>
              </a:xfrm>
              <a:custGeom>
                <a:avLst/>
                <a:gdLst/>
                <a:ahLst/>
                <a:cxnLst/>
                <a:rect l="l" t="t" r="r" b="b"/>
                <a:pathLst>
                  <a:path w="5739" h="7470" extrusionOk="0">
                    <a:moveTo>
                      <a:pt x="3620" y="1388"/>
                    </a:moveTo>
                    <a:cubicBezTo>
                      <a:pt x="4012" y="1388"/>
                      <a:pt x="4403" y="1616"/>
                      <a:pt x="4571" y="1999"/>
                    </a:cubicBezTo>
                    <a:cubicBezTo>
                      <a:pt x="4637" y="2133"/>
                      <a:pt x="4671" y="2266"/>
                      <a:pt x="4671" y="2400"/>
                    </a:cubicBezTo>
                    <a:lnTo>
                      <a:pt x="4671" y="2500"/>
                    </a:lnTo>
                    <a:lnTo>
                      <a:pt x="4637" y="3067"/>
                    </a:lnTo>
                    <a:lnTo>
                      <a:pt x="4637" y="3133"/>
                    </a:lnTo>
                    <a:cubicBezTo>
                      <a:pt x="4537" y="4401"/>
                      <a:pt x="3803" y="5535"/>
                      <a:pt x="2669" y="6136"/>
                    </a:cubicBezTo>
                    <a:cubicBezTo>
                      <a:pt x="2569" y="6169"/>
                      <a:pt x="2469" y="6202"/>
                      <a:pt x="2369" y="6236"/>
                    </a:cubicBezTo>
                    <a:lnTo>
                      <a:pt x="2069" y="6236"/>
                    </a:lnTo>
                    <a:cubicBezTo>
                      <a:pt x="1902" y="6202"/>
                      <a:pt x="1735" y="6136"/>
                      <a:pt x="1602" y="6036"/>
                    </a:cubicBezTo>
                    <a:lnTo>
                      <a:pt x="1568" y="6002"/>
                    </a:lnTo>
                    <a:cubicBezTo>
                      <a:pt x="1535" y="5969"/>
                      <a:pt x="1468" y="5935"/>
                      <a:pt x="1435" y="5902"/>
                    </a:cubicBezTo>
                    <a:cubicBezTo>
                      <a:pt x="1302" y="5735"/>
                      <a:pt x="1201" y="5535"/>
                      <a:pt x="1168" y="5302"/>
                    </a:cubicBezTo>
                    <a:cubicBezTo>
                      <a:pt x="1168" y="5235"/>
                      <a:pt x="1168" y="5168"/>
                      <a:pt x="1168" y="5135"/>
                    </a:cubicBezTo>
                    <a:lnTo>
                      <a:pt x="1201" y="4501"/>
                    </a:lnTo>
                    <a:cubicBezTo>
                      <a:pt x="1201" y="4368"/>
                      <a:pt x="1235" y="4201"/>
                      <a:pt x="1268" y="4067"/>
                    </a:cubicBezTo>
                    <a:cubicBezTo>
                      <a:pt x="1402" y="3300"/>
                      <a:pt x="1802" y="2600"/>
                      <a:pt x="2369" y="2066"/>
                    </a:cubicBezTo>
                    <a:cubicBezTo>
                      <a:pt x="2536" y="1933"/>
                      <a:pt x="2703" y="1799"/>
                      <a:pt x="2869" y="1666"/>
                    </a:cubicBezTo>
                    <a:lnTo>
                      <a:pt x="3036" y="1566"/>
                    </a:lnTo>
                    <a:lnTo>
                      <a:pt x="3170" y="1499"/>
                    </a:lnTo>
                    <a:cubicBezTo>
                      <a:pt x="3311" y="1424"/>
                      <a:pt x="3466" y="1388"/>
                      <a:pt x="3620" y="1388"/>
                    </a:cubicBezTo>
                    <a:close/>
                    <a:moveTo>
                      <a:pt x="3727" y="0"/>
                    </a:moveTo>
                    <a:cubicBezTo>
                      <a:pt x="3417" y="0"/>
                      <a:pt x="3102" y="73"/>
                      <a:pt x="2803" y="231"/>
                    </a:cubicBezTo>
                    <a:lnTo>
                      <a:pt x="2569" y="331"/>
                    </a:lnTo>
                    <a:cubicBezTo>
                      <a:pt x="2402" y="432"/>
                      <a:pt x="2236" y="565"/>
                      <a:pt x="2069" y="665"/>
                    </a:cubicBezTo>
                    <a:cubicBezTo>
                      <a:pt x="1368" y="1199"/>
                      <a:pt x="835" y="1866"/>
                      <a:pt x="468" y="2633"/>
                    </a:cubicBezTo>
                    <a:cubicBezTo>
                      <a:pt x="534" y="2767"/>
                      <a:pt x="501" y="2833"/>
                      <a:pt x="468" y="2900"/>
                    </a:cubicBezTo>
                    <a:cubicBezTo>
                      <a:pt x="468" y="2933"/>
                      <a:pt x="434" y="2933"/>
                      <a:pt x="434" y="2967"/>
                    </a:cubicBezTo>
                    <a:lnTo>
                      <a:pt x="368" y="3100"/>
                    </a:lnTo>
                    <a:cubicBezTo>
                      <a:pt x="368" y="3133"/>
                      <a:pt x="368" y="3167"/>
                      <a:pt x="334" y="3200"/>
                    </a:cubicBezTo>
                    <a:cubicBezTo>
                      <a:pt x="334" y="3234"/>
                      <a:pt x="301" y="3267"/>
                      <a:pt x="301" y="3300"/>
                    </a:cubicBezTo>
                    <a:cubicBezTo>
                      <a:pt x="301" y="3334"/>
                      <a:pt x="267" y="3434"/>
                      <a:pt x="234" y="3500"/>
                    </a:cubicBezTo>
                    <a:cubicBezTo>
                      <a:pt x="234" y="3567"/>
                      <a:pt x="201" y="3667"/>
                      <a:pt x="201" y="3734"/>
                    </a:cubicBezTo>
                    <a:cubicBezTo>
                      <a:pt x="167" y="3767"/>
                      <a:pt x="167" y="3767"/>
                      <a:pt x="167" y="3801"/>
                    </a:cubicBezTo>
                    <a:cubicBezTo>
                      <a:pt x="167" y="3901"/>
                      <a:pt x="134" y="4001"/>
                      <a:pt x="134" y="4101"/>
                    </a:cubicBezTo>
                    <a:cubicBezTo>
                      <a:pt x="101" y="4268"/>
                      <a:pt x="67" y="4434"/>
                      <a:pt x="67" y="4601"/>
                    </a:cubicBezTo>
                    <a:lnTo>
                      <a:pt x="34" y="5368"/>
                    </a:lnTo>
                    <a:cubicBezTo>
                      <a:pt x="1" y="5502"/>
                      <a:pt x="1" y="5635"/>
                      <a:pt x="34" y="5769"/>
                    </a:cubicBezTo>
                    <a:cubicBezTo>
                      <a:pt x="1" y="5769"/>
                      <a:pt x="1" y="5802"/>
                      <a:pt x="34" y="5835"/>
                    </a:cubicBezTo>
                    <a:cubicBezTo>
                      <a:pt x="34" y="5869"/>
                      <a:pt x="34" y="5869"/>
                      <a:pt x="34" y="5902"/>
                    </a:cubicBezTo>
                    <a:cubicBezTo>
                      <a:pt x="1" y="5902"/>
                      <a:pt x="1" y="5935"/>
                      <a:pt x="34" y="5935"/>
                    </a:cubicBezTo>
                    <a:cubicBezTo>
                      <a:pt x="34" y="5969"/>
                      <a:pt x="34" y="6002"/>
                      <a:pt x="34" y="6036"/>
                    </a:cubicBezTo>
                    <a:cubicBezTo>
                      <a:pt x="34" y="6036"/>
                      <a:pt x="34" y="6069"/>
                      <a:pt x="34" y="6069"/>
                    </a:cubicBezTo>
                    <a:lnTo>
                      <a:pt x="67" y="6202"/>
                    </a:lnTo>
                    <a:cubicBezTo>
                      <a:pt x="101" y="6269"/>
                      <a:pt x="134" y="6336"/>
                      <a:pt x="167" y="6369"/>
                    </a:cubicBezTo>
                    <a:cubicBezTo>
                      <a:pt x="167" y="6402"/>
                      <a:pt x="201" y="6436"/>
                      <a:pt x="234" y="6469"/>
                    </a:cubicBezTo>
                    <a:cubicBezTo>
                      <a:pt x="234" y="6536"/>
                      <a:pt x="267" y="6569"/>
                      <a:pt x="301" y="6636"/>
                    </a:cubicBezTo>
                    <a:cubicBezTo>
                      <a:pt x="334" y="6636"/>
                      <a:pt x="334" y="6669"/>
                      <a:pt x="368" y="6703"/>
                    </a:cubicBezTo>
                    <a:cubicBezTo>
                      <a:pt x="368" y="6703"/>
                      <a:pt x="368" y="6703"/>
                      <a:pt x="401" y="6736"/>
                    </a:cubicBezTo>
                    <a:cubicBezTo>
                      <a:pt x="434" y="6769"/>
                      <a:pt x="468" y="6836"/>
                      <a:pt x="501" y="6869"/>
                    </a:cubicBezTo>
                    <a:cubicBezTo>
                      <a:pt x="634" y="6970"/>
                      <a:pt x="734" y="7070"/>
                      <a:pt x="868" y="7170"/>
                    </a:cubicBezTo>
                    <a:cubicBezTo>
                      <a:pt x="935" y="7203"/>
                      <a:pt x="1001" y="7236"/>
                      <a:pt x="1068" y="7270"/>
                    </a:cubicBezTo>
                    <a:cubicBezTo>
                      <a:pt x="1101" y="7303"/>
                      <a:pt x="1135" y="7303"/>
                      <a:pt x="1168" y="7336"/>
                    </a:cubicBezTo>
                    <a:lnTo>
                      <a:pt x="1268" y="7370"/>
                    </a:lnTo>
                    <a:lnTo>
                      <a:pt x="1335" y="7370"/>
                    </a:lnTo>
                    <a:lnTo>
                      <a:pt x="1402" y="7403"/>
                    </a:lnTo>
                    <a:lnTo>
                      <a:pt x="1502" y="7403"/>
                    </a:lnTo>
                    <a:cubicBezTo>
                      <a:pt x="1602" y="7437"/>
                      <a:pt x="1668" y="7470"/>
                      <a:pt x="1735" y="7470"/>
                    </a:cubicBezTo>
                    <a:lnTo>
                      <a:pt x="2169" y="7470"/>
                    </a:lnTo>
                    <a:cubicBezTo>
                      <a:pt x="2236" y="7437"/>
                      <a:pt x="2269" y="7437"/>
                      <a:pt x="2302" y="7437"/>
                    </a:cubicBezTo>
                    <a:lnTo>
                      <a:pt x="2402" y="7437"/>
                    </a:lnTo>
                    <a:cubicBezTo>
                      <a:pt x="2436" y="7437"/>
                      <a:pt x="2436" y="7403"/>
                      <a:pt x="2469" y="7403"/>
                    </a:cubicBezTo>
                    <a:cubicBezTo>
                      <a:pt x="2602" y="7370"/>
                      <a:pt x="2736" y="7336"/>
                      <a:pt x="2869" y="7270"/>
                    </a:cubicBezTo>
                    <a:cubicBezTo>
                      <a:pt x="3937" y="6703"/>
                      <a:pt x="4804" y="5802"/>
                      <a:pt x="5271" y="4701"/>
                    </a:cubicBezTo>
                    <a:cubicBezTo>
                      <a:pt x="5538" y="4134"/>
                      <a:pt x="5671" y="3534"/>
                      <a:pt x="5705" y="2933"/>
                    </a:cubicBezTo>
                    <a:lnTo>
                      <a:pt x="5738" y="2300"/>
                    </a:lnTo>
                    <a:lnTo>
                      <a:pt x="5738" y="2166"/>
                    </a:lnTo>
                    <a:cubicBezTo>
                      <a:pt x="5738" y="1999"/>
                      <a:pt x="5738" y="1833"/>
                      <a:pt x="5705" y="1666"/>
                    </a:cubicBezTo>
                    <a:cubicBezTo>
                      <a:pt x="5529" y="664"/>
                      <a:pt x="4658" y="0"/>
                      <a:pt x="372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" name="Google Shape;2292;p54">
                <a:extLst>
                  <a:ext uri="{FF2B5EF4-FFF2-40B4-BE49-F238E27FC236}">
                    <a16:creationId xmlns:a16="http://schemas.microsoft.com/office/drawing/2014/main" id="{08F78732-B06D-932C-1E7F-A27E9C3DF164}"/>
                  </a:ext>
                </a:extLst>
              </p:cNvPr>
              <p:cNvSpPr/>
              <p:nvPr/>
            </p:nvSpPr>
            <p:spPr>
              <a:xfrm>
                <a:off x="4067250" y="2912525"/>
                <a:ext cx="850" cy="850"/>
              </a:xfrm>
              <a:custGeom>
                <a:avLst/>
                <a:gdLst/>
                <a:ahLst/>
                <a:cxnLst/>
                <a:rect l="l" t="t" r="r" b="b"/>
                <a:pathLst>
                  <a:path w="34" h="34" extrusionOk="0">
                    <a:moveTo>
                      <a:pt x="0" y="1"/>
                    </a:moveTo>
                    <a:cubicBezTo>
                      <a:pt x="0" y="34"/>
                      <a:pt x="34" y="34"/>
                      <a:pt x="34" y="34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97C8A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" name="Google Shape;2293;p54">
                <a:extLst>
                  <a:ext uri="{FF2B5EF4-FFF2-40B4-BE49-F238E27FC236}">
                    <a16:creationId xmlns:a16="http://schemas.microsoft.com/office/drawing/2014/main" id="{89EF1E61-D684-0E9F-150C-B77F4DC2FA8D}"/>
                  </a:ext>
                </a:extLst>
              </p:cNvPr>
              <p:cNvSpPr/>
              <p:nvPr/>
            </p:nvSpPr>
            <p:spPr>
              <a:xfrm>
                <a:off x="4029725" y="29033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close/>
                  </a:path>
                </a:pathLst>
              </a:custGeom>
              <a:solidFill>
                <a:srgbClr val="97C8A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" name="Google Shape;2294;p54">
                <a:extLst>
                  <a:ext uri="{FF2B5EF4-FFF2-40B4-BE49-F238E27FC236}">
                    <a16:creationId xmlns:a16="http://schemas.microsoft.com/office/drawing/2014/main" id="{57BC35E4-A162-30AF-B1B1-48E84171B273}"/>
                  </a:ext>
                </a:extLst>
              </p:cNvPr>
              <p:cNvSpPr/>
              <p:nvPr/>
            </p:nvSpPr>
            <p:spPr>
              <a:xfrm>
                <a:off x="3983850" y="2950050"/>
                <a:ext cx="51725" cy="88425"/>
              </a:xfrm>
              <a:custGeom>
                <a:avLst/>
                <a:gdLst/>
                <a:ahLst/>
                <a:cxnLst/>
                <a:rect l="l" t="t" r="r" b="b"/>
                <a:pathLst>
                  <a:path w="2069" h="3537" extrusionOk="0">
                    <a:moveTo>
                      <a:pt x="1568" y="1"/>
                    </a:moveTo>
                    <a:lnTo>
                      <a:pt x="0" y="3303"/>
                    </a:lnTo>
                    <a:lnTo>
                      <a:pt x="501" y="3537"/>
                    </a:lnTo>
                    <a:lnTo>
                      <a:pt x="2069" y="268"/>
                    </a:lnTo>
                    <a:lnTo>
                      <a:pt x="156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" name="Google Shape;2295;p54">
                <a:extLst>
                  <a:ext uri="{FF2B5EF4-FFF2-40B4-BE49-F238E27FC236}">
                    <a16:creationId xmlns:a16="http://schemas.microsoft.com/office/drawing/2014/main" id="{C6024E79-24B1-6C24-938B-F62116AF465E}"/>
                  </a:ext>
                </a:extLst>
              </p:cNvPr>
              <p:cNvSpPr/>
              <p:nvPr/>
            </p:nvSpPr>
            <p:spPr>
              <a:xfrm>
                <a:off x="4023050" y="2907525"/>
                <a:ext cx="76750" cy="55900"/>
              </a:xfrm>
              <a:custGeom>
                <a:avLst/>
                <a:gdLst/>
                <a:ahLst/>
                <a:cxnLst/>
                <a:rect l="l" t="t" r="r" b="b"/>
                <a:pathLst>
                  <a:path w="3070" h="2236" extrusionOk="0">
                    <a:moveTo>
                      <a:pt x="3036" y="0"/>
                    </a:moveTo>
                    <a:lnTo>
                      <a:pt x="2102" y="534"/>
                    </a:lnTo>
                    <a:lnTo>
                      <a:pt x="1902" y="634"/>
                    </a:lnTo>
                    <a:lnTo>
                      <a:pt x="367" y="1502"/>
                    </a:lnTo>
                    <a:lnTo>
                      <a:pt x="0" y="1735"/>
                    </a:lnTo>
                    <a:lnTo>
                      <a:pt x="134" y="2002"/>
                    </a:lnTo>
                    <a:lnTo>
                      <a:pt x="267" y="2235"/>
                    </a:lnTo>
                    <a:lnTo>
                      <a:pt x="434" y="2135"/>
                    </a:lnTo>
                    <a:lnTo>
                      <a:pt x="1868" y="1301"/>
                    </a:lnTo>
                    <a:lnTo>
                      <a:pt x="2402" y="1001"/>
                    </a:lnTo>
                    <a:lnTo>
                      <a:pt x="3069" y="634"/>
                    </a:lnTo>
                    <a:lnTo>
                      <a:pt x="3069" y="501"/>
                    </a:lnTo>
                    <a:cubicBezTo>
                      <a:pt x="3069" y="334"/>
                      <a:pt x="3069" y="167"/>
                      <a:pt x="30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" name="Google Shape;2296;p54">
                <a:extLst>
                  <a:ext uri="{FF2B5EF4-FFF2-40B4-BE49-F238E27FC236}">
                    <a16:creationId xmlns:a16="http://schemas.microsoft.com/office/drawing/2014/main" id="{98F90224-038E-674D-E423-4F221C5EF9AB}"/>
                  </a:ext>
                </a:extLst>
              </p:cNvPr>
              <p:cNvSpPr/>
              <p:nvPr/>
            </p:nvSpPr>
            <p:spPr>
              <a:xfrm>
                <a:off x="4007200" y="2874175"/>
                <a:ext cx="26700" cy="84250"/>
              </a:xfrm>
              <a:custGeom>
                <a:avLst/>
                <a:gdLst/>
                <a:ahLst/>
                <a:cxnLst/>
                <a:rect l="l" t="t" r="r" b="b"/>
                <a:pathLst>
                  <a:path w="1068" h="3370" extrusionOk="0">
                    <a:moveTo>
                      <a:pt x="534" y="0"/>
                    </a:moveTo>
                    <a:lnTo>
                      <a:pt x="0" y="334"/>
                    </a:lnTo>
                    <a:lnTo>
                      <a:pt x="201" y="1401"/>
                    </a:lnTo>
                    <a:lnTo>
                      <a:pt x="234" y="1635"/>
                    </a:lnTo>
                    <a:lnTo>
                      <a:pt x="501" y="3303"/>
                    </a:lnTo>
                    <a:lnTo>
                      <a:pt x="534" y="3369"/>
                    </a:lnTo>
                    <a:lnTo>
                      <a:pt x="801" y="3303"/>
                    </a:lnTo>
                    <a:lnTo>
                      <a:pt x="1068" y="3269"/>
                    </a:lnTo>
                    <a:lnTo>
                      <a:pt x="1001" y="2836"/>
                    </a:lnTo>
                    <a:lnTo>
                      <a:pt x="734" y="1268"/>
                    </a:lnTo>
                    <a:lnTo>
                      <a:pt x="734" y="1201"/>
                    </a:lnTo>
                    <a:lnTo>
                      <a:pt x="53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" name="Google Shape;2297;p54">
                <a:extLst>
                  <a:ext uri="{FF2B5EF4-FFF2-40B4-BE49-F238E27FC236}">
                    <a16:creationId xmlns:a16="http://schemas.microsoft.com/office/drawing/2014/main" id="{737409F3-249F-3917-CA35-3C2CC7F3301E}"/>
                  </a:ext>
                </a:extLst>
              </p:cNvPr>
              <p:cNvSpPr/>
              <p:nvPr/>
            </p:nvSpPr>
            <p:spPr>
              <a:xfrm>
                <a:off x="3567725" y="2450350"/>
                <a:ext cx="192650" cy="140675"/>
              </a:xfrm>
              <a:custGeom>
                <a:avLst/>
                <a:gdLst/>
                <a:ahLst/>
                <a:cxnLst/>
                <a:rect l="l" t="t" r="r" b="b"/>
                <a:pathLst>
                  <a:path w="7706" h="5627" extrusionOk="0">
                    <a:moveTo>
                      <a:pt x="4854" y="1"/>
                    </a:moveTo>
                    <a:cubicBezTo>
                      <a:pt x="3997" y="1"/>
                      <a:pt x="3141" y="209"/>
                      <a:pt x="2369" y="608"/>
                    </a:cubicBezTo>
                    <a:lnTo>
                      <a:pt x="2335" y="608"/>
                    </a:lnTo>
                    <a:cubicBezTo>
                      <a:pt x="2135" y="742"/>
                      <a:pt x="1968" y="842"/>
                      <a:pt x="1802" y="975"/>
                    </a:cubicBezTo>
                    <a:lnTo>
                      <a:pt x="1234" y="1309"/>
                    </a:lnTo>
                    <a:lnTo>
                      <a:pt x="1301" y="1375"/>
                    </a:lnTo>
                    <a:lnTo>
                      <a:pt x="1201" y="1475"/>
                    </a:lnTo>
                    <a:lnTo>
                      <a:pt x="1101" y="1542"/>
                    </a:lnTo>
                    <a:lnTo>
                      <a:pt x="567" y="2109"/>
                    </a:lnTo>
                    <a:cubicBezTo>
                      <a:pt x="300" y="2343"/>
                      <a:pt x="134" y="2676"/>
                      <a:pt x="34" y="3010"/>
                    </a:cubicBezTo>
                    <a:cubicBezTo>
                      <a:pt x="0" y="3110"/>
                      <a:pt x="0" y="3177"/>
                      <a:pt x="0" y="3277"/>
                    </a:cubicBezTo>
                    <a:lnTo>
                      <a:pt x="0" y="3343"/>
                    </a:lnTo>
                    <a:lnTo>
                      <a:pt x="0" y="3477"/>
                    </a:lnTo>
                    <a:cubicBezTo>
                      <a:pt x="0" y="3644"/>
                      <a:pt x="0" y="3777"/>
                      <a:pt x="34" y="3910"/>
                    </a:cubicBezTo>
                    <a:cubicBezTo>
                      <a:pt x="67" y="3744"/>
                      <a:pt x="167" y="3577"/>
                      <a:pt x="300" y="3477"/>
                    </a:cubicBezTo>
                    <a:lnTo>
                      <a:pt x="734" y="3010"/>
                    </a:lnTo>
                    <a:cubicBezTo>
                      <a:pt x="1427" y="2317"/>
                      <a:pt x="2358" y="1940"/>
                      <a:pt x="3312" y="1940"/>
                    </a:cubicBezTo>
                    <a:cubicBezTo>
                      <a:pt x="3598" y="1940"/>
                      <a:pt x="3886" y="1973"/>
                      <a:pt x="4170" y="2042"/>
                    </a:cubicBezTo>
                    <a:cubicBezTo>
                      <a:pt x="4270" y="2076"/>
                      <a:pt x="4370" y="2109"/>
                      <a:pt x="4470" y="2176"/>
                    </a:cubicBezTo>
                    <a:cubicBezTo>
                      <a:pt x="4704" y="2309"/>
                      <a:pt x="4870" y="2543"/>
                      <a:pt x="4937" y="2810"/>
                    </a:cubicBezTo>
                    <a:cubicBezTo>
                      <a:pt x="4937" y="2876"/>
                      <a:pt x="4937" y="2943"/>
                      <a:pt x="4970" y="3010"/>
                    </a:cubicBezTo>
                    <a:cubicBezTo>
                      <a:pt x="4970" y="3243"/>
                      <a:pt x="4904" y="3443"/>
                      <a:pt x="4770" y="3644"/>
                    </a:cubicBezTo>
                    <a:cubicBezTo>
                      <a:pt x="4737" y="3677"/>
                      <a:pt x="4704" y="3744"/>
                      <a:pt x="4670" y="3777"/>
                    </a:cubicBezTo>
                    <a:lnTo>
                      <a:pt x="4237" y="4211"/>
                    </a:lnTo>
                    <a:cubicBezTo>
                      <a:pt x="4103" y="4311"/>
                      <a:pt x="4003" y="4411"/>
                      <a:pt x="3903" y="4511"/>
                    </a:cubicBezTo>
                    <a:cubicBezTo>
                      <a:pt x="3268" y="5019"/>
                      <a:pt x="2479" y="5294"/>
                      <a:pt x="1683" y="5294"/>
                    </a:cubicBezTo>
                    <a:cubicBezTo>
                      <a:pt x="1432" y="5294"/>
                      <a:pt x="1181" y="5267"/>
                      <a:pt x="934" y="5211"/>
                    </a:cubicBezTo>
                    <a:lnTo>
                      <a:pt x="934" y="5211"/>
                    </a:lnTo>
                    <a:cubicBezTo>
                      <a:pt x="934" y="5245"/>
                      <a:pt x="968" y="5245"/>
                      <a:pt x="968" y="5245"/>
                    </a:cubicBezTo>
                    <a:lnTo>
                      <a:pt x="1034" y="5311"/>
                    </a:lnTo>
                    <a:cubicBezTo>
                      <a:pt x="1201" y="5378"/>
                      <a:pt x="1368" y="5445"/>
                      <a:pt x="1535" y="5478"/>
                    </a:cubicBezTo>
                    <a:cubicBezTo>
                      <a:pt x="1951" y="5575"/>
                      <a:pt x="2373" y="5626"/>
                      <a:pt x="2791" y="5626"/>
                    </a:cubicBezTo>
                    <a:cubicBezTo>
                      <a:pt x="3378" y="5626"/>
                      <a:pt x="3958" y="5526"/>
                      <a:pt x="4503" y="5311"/>
                    </a:cubicBezTo>
                    <a:lnTo>
                      <a:pt x="4570" y="5378"/>
                    </a:lnTo>
                    <a:lnTo>
                      <a:pt x="4770" y="5245"/>
                    </a:lnTo>
                    <a:lnTo>
                      <a:pt x="4804" y="5245"/>
                    </a:lnTo>
                    <a:lnTo>
                      <a:pt x="5004" y="5145"/>
                    </a:lnTo>
                    <a:cubicBezTo>
                      <a:pt x="5571" y="4878"/>
                      <a:pt x="6071" y="4511"/>
                      <a:pt x="6505" y="4077"/>
                    </a:cubicBezTo>
                    <a:lnTo>
                      <a:pt x="7039" y="3510"/>
                    </a:lnTo>
                    <a:lnTo>
                      <a:pt x="7072" y="3477"/>
                    </a:lnTo>
                    <a:cubicBezTo>
                      <a:pt x="7105" y="3443"/>
                      <a:pt x="7139" y="3443"/>
                      <a:pt x="7139" y="3410"/>
                    </a:cubicBezTo>
                    <a:cubicBezTo>
                      <a:pt x="7172" y="3377"/>
                      <a:pt x="7172" y="3377"/>
                      <a:pt x="7172" y="3343"/>
                    </a:cubicBezTo>
                    <a:lnTo>
                      <a:pt x="7205" y="3343"/>
                    </a:lnTo>
                    <a:cubicBezTo>
                      <a:pt x="7239" y="3277"/>
                      <a:pt x="7272" y="3243"/>
                      <a:pt x="7305" y="3210"/>
                    </a:cubicBezTo>
                    <a:cubicBezTo>
                      <a:pt x="7606" y="2710"/>
                      <a:pt x="7706" y="2109"/>
                      <a:pt x="7539" y="1542"/>
                    </a:cubicBezTo>
                    <a:cubicBezTo>
                      <a:pt x="7472" y="1309"/>
                      <a:pt x="7339" y="1042"/>
                      <a:pt x="7172" y="842"/>
                    </a:cubicBezTo>
                    <a:cubicBezTo>
                      <a:pt x="7139" y="775"/>
                      <a:pt x="7072" y="708"/>
                      <a:pt x="7005" y="641"/>
                    </a:cubicBezTo>
                    <a:cubicBezTo>
                      <a:pt x="6905" y="541"/>
                      <a:pt x="6805" y="475"/>
                      <a:pt x="6705" y="408"/>
                    </a:cubicBezTo>
                    <a:cubicBezTo>
                      <a:pt x="6605" y="341"/>
                      <a:pt x="6538" y="308"/>
                      <a:pt x="6472" y="275"/>
                    </a:cubicBezTo>
                    <a:cubicBezTo>
                      <a:pt x="6371" y="241"/>
                      <a:pt x="6305" y="208"/>
                      <a:pt x="6205" y="174"/>
                    </a:cubicBezTo>
                    <a:lnTo>
                      <a:pt x="6071" y="141"/>
                    </a:lnTo>
                    <a:cubicBezTo>
                      <a:pt x="5904" y="108"/>
                      <a:pt x="5704" y="74"/>
                      <a:pt x="5504" y="41"/>
                    </a:cubicBezTo>
                    <a:cubicBezTo>
                      <a:pt x="5289" y="14"/>
                      <a:pt x="5071" y="1"/>
                      <a:pt x="48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" name="Google Shape;2298;p54">
                <a:extLst>
                  <a:ext uri="{FF2B5EF4-FFF2-40B4-BE49-F238E27FC236}">
                    <a16:creationId xmlns:a16="http://schemas.microsoft.com/office/drawing/2014/main" id="{E47D04E9-5180-DC06-DED9-BECD717C58E8}"/>
                  </a:ext>
                </a:extLst>
              </p:cNvPr>
              <p:cNvSpPr/>
              <p:nvPr/>
            </p:nvSpPr>
            <p:spPr>
              <a:xfrm>
                <a:off x="3590225" y="258062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close/>
                  </a:path>
                </a:pathLst>
              </a:custGeom>
              <a:solidFill>
                <a:srgbClr val="2542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" name="Google Shape;2299;p54">
                <a:extLst>
                  <a:ext uri="{FF2B5EF4-FFF2-40B4-BE49-F238E27FC236}">
                    <a16:creationId xmlns:a16="http://schemas.microsoft.com/office/drawing/2014/main" id="{97F2F605-9C70-EE3B-1A06-B88373D358BC}"/>
                  </a:ext>
                </a:extLst>
              </p:cNvPr>
              <p:cNvSpPr/>
              <p:nvPr/>
            </p:nvSpPr>
            <p:spPr>
              <a:xfrm>
                <a:off x="3521850" y="2471625"/>
                <a:ext cx="201000" cy="141900"/>
              </a:xfrm>
              <a:custGeom>
                <a:avLst/>
                <a:gdLst/>
                <a:ahLst/>
                <a:cxnLst/>
                <a:rect l="l" t="t" r="r" b="b"/>
                <a:pathLst>
                  <a:path w="8040" h="5676" extrusionOk="0">
                    <a:moveTo>
                      <a:pt x="5107" y="1075"/>
                    </a:moveTo>
                    <a:cubicBezTo>
                      <a:pt x="5404" y="1075"/>
                      <a:pt x="5706" y="1113"/>
                      <a:pt x="6005" y="1191"/>
                    </a:cubicBezTo>
                    <a:cubicBezTo>
                      <a:pt x="6105" y="1191"/>
                      <a:pt x="6205" y="1258"/>
                      <a:pt x="6305" y="1292"/>
                    </a:cubicBezTo>
                    <a:cubicBezTo>
                      <a:pt x="6372" y="1358"/>
                      <a:pt x="6439" y="1425"/>
                      <a:pt x="6505" y="1492"/>
                    </a:cubicBezTo>
                    <a:cubicBezTo>
                      <a:pt x="6639" y="1625"/>
                      <a:pt x="6705" y="1759"/>
                      <a:pt x="6739" y="1959"/>
                    </a:cubicBezTo>
                    <a:lnTo>
                      <a:pt x="6739" y="1992"/>
                    </a:lnTo>
                    <a:lnTo>
                      <a:pt x="6739" y="2125"/>
                    </a:lnTo>
                    <a:cubicBezTo>
                      <a:pt x="6772" y="2359"/>
                      <a:pt x="6705" y="2592"/>
                      <a:pt x="6572" y="2793"/>
                    </a:cubicBezTo>
                    <a:cubicBezTo>
                      <a:pt x="6539" y="2826"/>
                      <a:pt x="6505" y="2859"/>
                      <a:pt x="6472" y="2926"/>
                    </a:cubicBezTo>
                    <a:lnTo>
                      <a:pt x="6005" y="3360"/>
                    </a:lnTo>
                    <a:cubicBezTo>
                      <a:pt x="5905" y="3460"/>
                      <a:pt x="5805" y="3560"/>
                      <a:pt x="5705" y="3660"/>
                    </a:cubicBezTo>
                    <a:cubicBezTo>
                      <a:pt x="5071" y="4127"/>
                      <a:pt x="4304" y="4427"/>
                      <a:pt x="3536" y="4427"/>
                    </a:cubicBezTo>
                    <a:cubicBezTo>
                      <a:pt x="3336" y="4427"/>
                      <a:pt x="3103" y="4427"/>
                      <a:pt x="2903" y="4394"/>
                    </a:cubicBezTo>
                    <a:lnTo>
                      <a:pt x="2736" y="4360"/>
                    </a:lnTo>
                    <a:lnTo>
                      <a:pt x="2736" y="4394"/>
                    </a:lnTo>
                    <a:cubicBezTo>
                      <a:pt x="2703" y="4360"/>
                      <a:pt x="2636" y="4360"/>
                      <a:pt x="2602" y="4360"/>
                    </a:cubicBezTo>
                    <a:cubicBezTo>
                      <a:pt x="2044" y="4196"/>
                      <a:pt x="1712" y="3644"/>
                      <a:pt x="1861" y="3086"/>
                    </a:cubicBezTo>
                    <a:lnTo>
                      <a:pt x="1861" y="3086"/>
                    </a:lnTo>
                    <a:cubicBezTo>
                      <a:pt x="1864" y="3088"/>
                      <a:pt x="1866" y="3090"/>
                      <a:pt x="1869" y="3093"/>
                    </a:cubicBezTo>
                    <a:lnTo>
                      <a:pt x="1869" y="3059"/>
                    </a:lnTo>
                    <a:lnTo>
                      <a:pt x="1869" y="3059"/>
                    </a:lnTo>
                    <a:cubicBezTo>
                      <a:pt x="1866" y="3068"/>
                      <a:pt x="1864" y="3077"/>
                      <a:pt x="1861" y="3086"/>
                    </a:cubicBezTo>
                    <a:lnTo>
                      <a:pt x="1861" y="3086"/>
                    </a:lnTo>
                    <a:cubicBezTo>
                      <a:pt x="1835" y="3059"/>
                      <a:pt x="1838" y="3059"/>
                      <a:pt x="1869" y="3059"/>
                    </a:cubicBezTo>
                    <a:cubicBezTo>
                      <a:pt x="1902" y="2926"/>
                      <a:pt x="1935" y="2793"/>
                      <a:pt x="2035" y="2693"/>
                    </a:cubicBezTo>
                    <a:cubicBezTo>
                      <a:pt x="2069" y="2659"/>
                      <a:pt x="2069" y="2659"/>
                      <a:pt x="2102" y="2626"/>
                    </a:cubicBezTo>
                    <a:lnTo>
                      <a:pt x="2502" y="2192"/>
                    </a:lnTo>
                    <a:lnTo>
                      <a:pt x="2569" y="2159"/>
                    </a:lnTo>
                    <a:cubicBezTo>
                      <a:pt x="3232" y="1471"/>
                      <a:pt x="4147" y="1075"/>
                      <a:pt x="5107" y="1075"/>
                    </a:cubicBezTo>
                    <a:close/>
                    <a:moveTo>
                      <a:pt x="5260" y="0"/>
                    </a:moveTo>
                    <a:cubicBezTo>
                      <a:pt x="4488" y="0"/>
                      <a:pt x="3717" y="178"/>
                      <a:pt x="3003" y="524"/>
                    </a:cubicBezTo>
                    <a:cubicBezTo>
                      <a:pt x="2469" y="791"/>
                      <a:pt x="1969" y="1125"/>
                      <a:pt x="1535" y="1558"/>
                    </a:cubicBezTo>
                    <a:lnTo>
                      <a:pt x="1101" y="2025"/>
                    </a:lnTo>
                    <a:lnTo>
                      <a:pt x="1001" y="2125"/>
                    </a:lnTo>
                    <a:cubicBezTo>
                      <a:pt x="868" y="2226"/>
                      <a:pt x="768" y="2359"/>
                      <a:pt x="701" y="2492"/>
                    </a:cubicBezTo>
                    <a:cubicBezTo>
                      <a:pt x="1" y="3693"/>
                      <a:pt x="634" y="5194"/>
                      <a:pt x="1935" y="5528"/>
                    </a:cubicBezTo>
                    <a:lnTo>
                      <a:pt x="2169" y="5561"/>
                    </a:lnTo>
                    <a:cubicBezTo>
                      <a:pt x="2402" y="5595"/>
                      <a:pt x="2602" y="5628"/>
                      <a:pt x="2803" y="5661"/>
                    </a:cubicBezTo>
                    <a:cubicBezTo>
                      <a:pt x="2929" y="5671"/>
                      <a:pt x="3055" y="5676"/>
                      <a:pt x="3180" y="5676"/>
                    </a:cubicBezTo>
                    <a:cubicBezTo>
                      <a:pt x="3913" y="5676"/>
                      <a:pt x="4621" y="5513"/>
                      <a:pt x="5304" y="5228"/>
                    </a:cubicBezTo>
                    <a:lnTo>
                      <a:pt x="5571" y="5061"/>
                    </a:lnTo>
                    <a:lnTo>
                      <a:pt x="5638" y="5028"/>
                    </a:lnTo>
                    <a:cubicBezTo>
                      <a:pt x="5671" y="5028"/>
                      <a:pt x="5705" y="4994"/>
                      <a:pt x="5771" y="4961"/>
                    </a:cubicBezTo>
                    <a:lnTo>
                      <a:pt x="5838" y="4927"/>
                    </a:lnTo>
                    <a:cubicBezTo>
                      <a:pt x="5871" y="4894"/>
                      <a:pt x="5905" y="4861"/>
                      <a:pt x="5938" y="4861"/>
                    </a:cubicBezTo>
                    <a:cubicBezTo>
                      <a:pt x="6005" y="4827"/>
                      <a:pt x="6072" y="4794"/>
                      <a:pt x="6138" y="4727"/>
                    </a:cubicBezTo>
                    <a:cubicBezTo>
                      <a:pt x="6205" y="4694"/>
                      <a:pt x="6238" y="4661"/>
                      <a:pt x="6305" y="4627"/>
                    </a:cubicBezTo>
                    <a:cubicBezTo>
                      <a:pt x="6338" y="4594"/>
                      <a:pt x="6372" y="4594"/>
                      <a:pt x="6372" y="4561"/>
                    </a:cubicBezTo>
                    <a:lnTo>
                      <a:pt x="6605" y="4394"/>
                    </a:lnTo>
                    <a:cubicBezTo>
                      <a:pt x="6739" y="4294"/>
                      <a:pt x="6839" y="4160"/>
                      <a:pt x="6972" y="4060"/>
                    </a:cubicBezTo>
                    <a:lnTo>
                      <a:pt x="7506" y="3493"/>
                    </a:lnTo>
                    <a:cubicBezTo>
                      <a:pt x="7606" y="3393"/>
                      <a:pt x="7673" y="3293"/>
                      <a:pt x="7773" y="3193"/>
                    </a:cubicBezTo>
                    <a:cubicBezTo>
                      <a:pt x="7773" y="3160"/>
                      <a:pt x="7773" y="3160"/>
                      <a:pt x="7806" y="3126"/>
                    </a:cubicBezTo>
                    <a:lnTo>
                      <a:pt x="7840" y="3059"/>
                    </a:lnTo>
                    <a:cubicBezTo>
                      <a:pt x="7840" y="3059"/>
                      <a:pt x="7840" y="3059"/>
                      <a:pt x="7840" y="3026"/>
                    </a:cubicBezTo>
                    <a:cubicBezTo>
                      <a:pt x="7873" y="2993"/>
                      <a:pt x="7873" y="2959"/>
                      <a:pt x="7906" y="2926"/>
                    </a:cubicBezTo>
                    <a:cubicBezTo>
                      <a:pt x="7906" y="2893"/>
                      <a:pt x="7940" y="2826"/>
                      <a:pt x="7940" y="2793"/>
                    </a:cubicBezTo>
                    <a:cubicBezTo>
                      <a:pt x="7973" y="2759"/>
                      <a:pt x="8006" y="2659"/>
                      <a:pt x="8006" y="2592"/>
                    </a:cubicBezTo>
                    <a:cubicBezTo>
                      <a:pt x="8040" y="2526"/>
                      <a:pt x="8006" y="2526"/>
                      <a:pt x="8006" y="2492"/>
                    </a:cubicBezTo>
                    <a:cubicBezTo>
                      <a:pt x="8040" y="2426"/>
                      <a:pt x="8040" y="2392"/>
                      <a:pt x="8040" y="2326"/>
                    </a:cubicBezTo>
                    <a:cubicBezTo>
                      <a:pt x="8040" y="2292"/>
                      <a:pt x="8040" y="2259"/>
                      <a:pt x="8040" y="2226"/>
                    </a:cubicBezTo>
                    <a:lnTo>
                      <a:pt x="8040" y="2192"/>
                    </a:lnTo>
                    <a:cubicBezTo>
                      <a:pt x="8040" y="2125"/>
                      <a:pt x="8040" y="2059"/>
                      <a:pt x="8040" y="1992"/>
                    </a:cubicBezTo>
                    <a:cubicBezTo>
                      <a:pt x="8040" y="1859"/>
                      <a:pt x="8006" y="1692"/>
                      <a:pt x="7973" y="1558"/>
                    </a:cubicBezTo>
                    <a:cubicBezTo>
                      <a:pt x="7940" y="1458"/>
                      <a:pt x="7906" y="1392"/>
                      <a:pt x="7873" y="1325"/>
                    </a:cubicBezTo>
                    <a:cubicBezTo>
                      <a:pt x="7873" y="1292"/>
                      <a:pt x="7840" y="1258"/>
                      <a:pt x="7840" y="1225"/>
                    </a:cubicBezTo>
                    <a:cubicBezTo>
                      <a:pt x="7806" y="1191"/>
                      <a:pt x="7806" y="1158"/>
                      <a:pt x="7806" y="1125"/>
                    </a:cubicBezTo>
                    <a:lnTo>
                      <a:pt x="7739" y="1058"/>
                    </a:lnTo>
                    <a:lnTo>
                      <a:pt x="7706" y="991"/>
                    </a:lnTo>
                    <a:cubicBezTo>
                      <a:pt x="7706" y="958"/>
                      <a:pt x="7673" y="958"/>
                      <a:pt x="7639" y="925"/>
                    </a:cubicBezTo>
                    <a:cubicBezTo>
                      <a:pt x="7606" y="858"/>
                      <a:pt x="7573" y="791"/>
                      <a:pt x="7506" y="724"/>
                    </a:cubicBezTo>
                    <a:cubicBezTo>
                      <a:pt x="7473" y="691"/>
                      <a:pt x="7439" y="658"/>
                      <a:pt x="7373" y="624"/>
                    </a:cubicBezTo>
                    <a:cubicBezTo>
                      <a:pt x="7373" y="624"/>
                      <a:pt x="7373" y="591"/>
                      <a:pt x="7339" y="591"/>
                    </a:cubicBezTo>
                    <a:lnTo>
                      <a:pt x="7339" y="558"/>
                    </a:lnTo>
                    <a:cubicBezTo>
                      <a:pt x="7339" y="558"/>
                      <a:pt x="7239" y="491"/>
                      <a:pt x="7206" y="458"/>
                    </a:cubicBezTo>
                    <a:cubicBezTo>
                      <a:pt x="7172" y="424"/>
                      <a:pt x="7106" y="424"/>
                      <a:pt x="7072" y="391"/>
                    </a:cubicBezTo>
                    <a:cubicBezTo>
                      <a:pt x="7072" y="358"/>
                      <a:pt x="7039" y="358"/>
                      <a:pt x="7006" y="324"/>
                    </a:cubicBezTo>
                    <a:cubicBezTo>
                      <a:pt x="6972" y="324"/>
                      <a:pt x="6972" y="324"/>
                      <a:pt x="6939" y="291"/>
                    </a:cubicBezTo>
                    <a:cubicBezTo>
                      <a:pt x="6805" y="224"/>
                      <a:pt x="6672" y="191"/>
                      <a:pt x="6505" y="157"/>
                    </a:cubicBezTo>
                    <a:cubicBezTo>
                      <a:pt x="6096" y="52"/>
                      <a:pt x="5678" y="0"/>
                      <a:pt x="526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" name="Google Shape;2300;p54">
                <a:extLst>
                  <a:ext uri="{FF2B5EF4-FFF2-40B4-BE49-F238E27FC236}">
                    <a16:creationId xmlns:a16="http://schemas.microsoft.com/office/drawing/2014/main" id="{68A5805A-66B3-676C-AB0E-30A71DBDE2C1}"/>
                  </a:ext>
                </a:extLst>
              </p:cNvPr>
              <p:cNvSpPr/>
              <p:nvPr/>
            </p:nvSpPr>
            <p:spPr>
              <a:xfrm>
                <a:off x="3568550" y="2548100"/>
                <a:ext cx="25" cy="850"/>
              </a:xfrm>
              <a:custGeom>
                <a:avLst/>
                <a:gdLst/>
                <a:ahLst/>
                <a:cxnLst/>
                <a:rect l="l" t="t" r="r" b="b"/>
                <a:pathLst>
                  <a:path w="1" h="34" extrusionOk="0">
                    <a:moveTo>
                      <a:pt x="1" y="34"/>
                    </a:moveTo>
                    <a:lnTo>
                      <a:pt x="1" y="0"/>
                    </a:lnTo>
                    <a:lnTo>
                      <a:pt x="1" y="0"/>
                    </a:lnTo>
                    <a:cubicBezTo>
                      <a:pt x="1" y="0"/>
                      <a:pt x="1" y="34"/>
                      <a:pt x="1" y="34"/>
                    </a:cubicBezTo>
                    <a:close/>
                  </a:path>
                </a:pathLst>
              </a:custGeom>
              <a:solidFill>
                <a:srgbClr val="97C8A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" name="Google Shape;2301;p54">
                <a:extLst>
                  <a:ext uri="{FF2B5EF4-FFF2-40B4-BE49-F238E27FC236}">
                    <a16:creationId xmlns:a16="http://schemas.microsoft.com/office/drawing/2014/main" id="{358A0DF4-A935-330F-4986-4A16D0C1326B}"/>
                  </a:ext>
                </a:extLst>
              </p:cNvPr>
              <p:cNvSpPr/>
              <p:nvPr/>
            </p:nvSpPr>
            <p:spPr>
              <a:xfrm>
                <a:off x="3590225" y="25814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close/>
                  </a:path>
                </a:pathLst>
              </a:custGeom>
              <a:solidFill>
                <a:srgbClr val="97C8A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" name="Google Shape;2302;p54">
                <a:extLst>
                  <a:ext uri="{FF2B5EF4-FFF2-40B4-BE49-F238E27FC236}">
                    <a16:creationId xmlns:a16="http://schemas.microsoft.com/office/drawing/2014/main" id="{3A005BB9-1192-0CE2-D9D0-78386E66D9F2}"/>
                  </a:ext>
                </a:extLst>
              </p:cNvPr>
              <p:cNvSpPr/>
              <p:nvPr/>
            </p:nvSpPr>
            <p:spPr>
              <a:xfrm>
                <a:off x="3620250" y="2500575"/>
                <a:ext cx="89250" cy="49225"/>
              </a:xfrm>
              <a:custGeom>
                <a:avLst/>
                <a:gdLst/>
                <a:ahLst/>
                <a:cxnLst/>
                <a:rect l="l" t="t" r="r" b="b"/>
                <a:pathLst>
                  <a:path w="3570" h="1969" extrusionOk="0">
                    <a:moveTo>
                      <a:pt x="3370" y="0"/>
                    </a:moveTo>
                    <a:lnTo>
                      <a:pt x="1" y="1468"/>
                    </a:lnTo>
                    <a:lnTo>
                      <a:pt x="234" y="1968"/>
                    </a:lnTo>
                    <a:lnTo>
                      <a:pt x="3570" y="500"/>
                    </a:lnTo>
                    <a:lnTo>
                      <a:pt x="337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" name="Google Shape;2303;p54">
                <a:extLst>
                  <a:ext uri="{FF2B5EF4-FFF2-40B4-BE49-F238E27FC236}">
                    <a16:creationId xmlns:a16="http://schemas.microsoft.com/office/drawing/2014/main" id="{B5D1F593-2173-686D-6237-6B54680004B9}"/>
                  </a:ext>
                </a:extLst>
              </p:cNvPr>
              <p:cNvSpPr/>
              <p:nvPr/>
            </p:nvSpPr>
            <p:spPr>
              <a:xfrm>
                <a:off x="3541025" y="2520575"/>
                <a:ext cx="88425" cy="29225"/>
              </a:xfrm>
              <a:custGeom>
                <a:avLst/>
                <a:gdLst/>
                <a:ahLst/>
                <a:cxnLst/>
                <a:rect l="l" t="t" r="r" b="b"/>
                <a:pathLst>
                  <a:path w="3537" h="1169" extrusionOk="0">
                    <a:moveTo>
                      <a:pt x="401" y="1"/>
                    </a:moveTo>
                    <a:lnTo>
                      <a:pt x="301" y="101"/>
                    </a:lnTo>
                    <a:cubicBezTo>
                      <a:pt x="201" y="201"/>
                      <a:pt x="101" y="334"/>
                      <a:pt x="1" y="501"/>
                    </a:cubicBezTo>
                    <a:lnTo>
                      <a:pt x="1068" y="701"/>
                    </a:lnTo>
                    <a:lnTo>
                      <a:pt x="1302" y="735"/>
                    </a:lnTo>
                    <a:lnTo>
                      <a:pt x="3003" y="1101"/>
                    </a:lnTo>
                    <a:lnTo>
                      <a:pt x="3437" y="1168"/>
                    </a:lnTo>
                    <a:lnTo>
                      <a:pt x="3503" y="868"/>
                    </a:lnTo>
                    <a:lnTo>
                      <a:pt x="3537" y="601"/>
                    </a:lnTo>
                    <a:lnTo>
                      <a:pt x="3370" y="568"/>
                    </a:lnTo>
                    <a:lnTo>
                      <a:pt x="1769" y="268"/>
                    </a:lnTo>
                    <a:lnTo>
                      <a:pt x="1135" y="134"/>
                    </a:lnTo>
                    <a:lnTo>
                      <a:pt x="40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" name="Google Shape;2304;p54">
                <a:extLst>
                  <a:ext uri="{FF2B5EF4-FFF2-40B4-BE49-F238E27FC236}">
                    <a16:creationId xmlns:a16="http://schemas.microsoft.com/office/drawing/2014/main" id="{D7B07F65-832A-7137-41DC-04FEC8D8AECD}"/>
                  </a:ext>
                </a:extLst>
              </p:cNvPr>
              <p:cNvSpPr/>
              <p:nvPr/>
            </p:nvSpPr>
            <p:spPr>
              <a:xfrm>
                <a:off x="3578550" y="2538100"/>
                <a:ext cx="55075" cy="73400"/>
              </a:xfrm>
              <a:custGeom>
                <a:avLst/>
                <a:gdLst/>
                <a:ahLst/>
                <a:cxnLst/>
                <a:rect l="l" t="t" r="r" b="b"/>
                <a:pathLst>
                  <a:path w="2203" h="2936" extrusionOk="0">
                    <a:moveTo>
                      <a:pt x="1735" y="0"/>
                    </a:moveTo>
                    <a:lnTo>
                      <a:pt x="1735" y="34"/>
                    </a:lnTo>
                    <a:lnTo>
                      <a:pt x="1502" y="400"/>
                    </a:lnTo>
                    <a:lnTo>
                      <a:pt x="668" y="1735"/>
                    </a:lnTo>
                    <a:lnTo>
                      <a:pt x="635" y="1801"/>
                    </a:lnTo>
                    <a:lnTo>
                      <a:pt x="1" y="2836"/>
                    </a:lnTo>
                    <a:lnTo>
                      <a:pt x="601" y="2936"/>
                    </a:lnTo>
                    <a:lnTo>
                      <a:pt x="1168" y="2002"/>
                    </a:lnTo>
                    <a:lnTo>
                      <a:pt x="1302" y="1801"/>
                    </a:lnTo>
                    <a:lnTo>
                      <a:pt x="2169" y="367"/>
                    </a:lnTo>
                    <a:lnTo>
                      <a:pt x="2202" y="300"/>
                    </a:lnTo>
                    <a:lnTo>
                      <a:pt x="2002" y="167"/>
                    </a:lnTo>
                    <a:lnTo>
                      <a:pt x="173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" name="Google Shape;2305;p54">
                <a:extLst>
                  <a:ext uri="{FF2B5EF4-FFF2-40B4-BE49-F238E27FC236}">
                    <a16:creationId xmlns:a16="http://schemas.microsoft.com/office/drawing/2014/main" id="{53C2DD2B-E89C-8B49-D629-5864233BDF8B}"/>
                  </a:ext>
                </a:extLst>
              </p:cNvPr>
              <p:cNvSpPr/>
              <p:nvPr/>
            </p:nvSpPr>
            <p:spPr>
              <a:xfrm>
                <a:off x="3666950" y="3427900"/>
                <a:ext cx="152650" cy="184125"/>
              </a:xfrm>
              <a:custGeom>
                <a:avLst/>
                <a:gdLst/>
                <a:ahLst/>
                <a:cxnLst/>
                <a:rect l="l" t="t" r="r" b="b"/>
                <a:pathLst>
                  <a:path w="6106" h="7365" extrusionOk="0">
                    <a:moveTo>
                      <a:pt x="201" y="1235"/>
                    </a:moveTo>
                    <a:lnTo>
                      <a:pt x="201" y="1235"/>
                    </a:lnTo>
                    <a:cubicBezTo>
                      <a:pt x="200" y="1258"/>
                      <a:pt x="200" y="1281"/>
                      <a:pt x="199" y="1304"/>
                    </a:cubicBezTo>
                    <a:lnTo>
                      <a:pt x="199" y="1304"/>
                    </a:lnTo>
                    <a:lnTo>
                      <a:pt x="201" y="1301"/>
                    </a:lnTo>
                    <a:lnTo>
                      <a:pt x="201" y="1235"/>
                    </a:lnTo>
                    <a:close/>
                    <a:moveTo>
                      <a:pt x="1769" y="0"/>
                    </a:moveTo>
                    <a:cubicBezTo>
                      <a:pt x="1635" y="34"/>
                      <a:pt x="1502" y="67"/>
                      <a:pt x="1368" y="100"/>
                    </a:cubicBezTo>
                    <a:lnTo>
                      <a:pt x="1335" y="134"/>
                    </a:lnTo>
                    <a:lnTo>
                      <a:pt x="1368" y="134"/>
                    </a:lnTo>
                    <a:cubicBezTo>
                      <a:pt x="1535" y="167"/>
                      <a:pt x="1702" y="200"/>
                      <a:pt x="1835" y="301"/>
                    </a:cubicBezTo>
                    <a:lnTo>
                      <a:pt x="2369" y="667"/>
                    </a:lnTo>
                    <a:cubicBezTo>
                      <a:pt x="3403" y="1401"/>
                      <a:pt x="4004" y="2636"/>
                      <a:pt x="3904" y="3903"/>
                    </a:cubicBezTo>
                    <a:cubicBezTo>
                      <a:pt x="3904" y="4003"/>
                      <a:pt x="3870" y="4103"/>
                      <a:pt x="3837" y="4237"/>
                    </a:cubicBezTo>
                    <a:cubicBezTo>
                      <a:pt x="3737" y="4470"/>
                      <a:pt x="3537" y="4670"/>
                      <a:pt x="3270" y="4770"/>
                    </a:cubicBezTo>
                    <a:cubicBezTo>
                      <a:pt x="3236" y="4804"/>
                      <a:pt x="3170" y="4837"/>
                      <a:pt x="3103" y="4837"/>
                    </a:cubicBezTo>
                    <a:cubicBezTo>
                      <a:pt x="3020" y="4861"/>
                      <a:pt x="2938" y="4872"/>
                      <a:pt x="2856" y="4872"/>
                    </a:cubicBezTo>
                    <a:cubicBezTo>
                      <a:pt x="2708" y="4872"/>
                      <a:pt x="2565" y="4835"/>
                      <a:pt x="2436" y="4770"/>
                    </a:cubicBezTo>
                    <a:cubicBezTo>
                      <a:pt x="2369" y="4737"/>
                      <a:pt x="2336" y="4704"/>
                      <a:pt x="2302" y="4670"/>
                    </a:cubicBezTo>
                    <a:lnTo>
                      <a:pt x="1769" y="4337"/>
                    </a:lnTo>
                    <a:cubicBezTo>
                      <a:pt x="1635" y="4237"/>
                      <a:pt x="1535" y="4137"/>
                      <a:pt x="1435" y="4037"/>
                    </a:cubicBezTo>
                    <a:cubicBezTo>
                      <a:pt x="652" y="3351"/>
                      <a:pt x="188" y="2347"/>
                      <a:pt x="199" y="1304"/>
                    </a:cubicBezTo>
                    <a:lnTo>
                      <a:pt x="199" y="1304"/>
                    </a:lnTo>
                    <a:lnTo>
                      <a:pt x="168" y="1368"/>
                    </a:lnTo>
                    <a:cubicBezTo>
                      <a:pt x="101" y="1535"/>
                      <a:pt x="67" y="1702"/>
                      <a:pt x="67" y="1902"/>
                    </a:cubicBezTo>
                    <a:cubicBezTo>
                      <a:pt x="1" y="2902"/>
                      <a:pt x="234" y="3936"/>
                      <a:pt x="735" y="4837"/>
                    </a:cubicBezTo>
                    <a:lnTo>
                      <a:pt x="701" y="4904"/>
                    </a:lnTo>
                    <a:lnTo>
                      <a:pt x="901" y="5071"/>
                    </a:lnTo>
                    <a:cubicBezTo>
                      <a:pt x="935" y="5137"/>
                      <a:pt x="968" y="5204"/>
                      <a:pt x="1001" y="5271"/>
                    </a:cubicBezTo>
                    <a:cubicBezTo>
                      <a:pt x="1368" y="5771"/>
                      <a:pt x="1802" y="6205"/>
                      <a:pt x="2302" y="6572"/>
                    </a:cubicBezTo>
                    <a:lnTo>
                      <a:pt x="2936" y="7005"/>
                    </a:lnTo>
                    <a:lnTo>
                      <a:pt x="3003" y="7039"/>
                    </a:lnTo>
                    <a:cubicBezTo>
                      <a:pt x="3036" y="7072"/>
                      <a:pt x="3036" y="7072"/>
                      <a:pt x="3103" y="7105"/>
                    </a:cubicBezTo>
                    <a:lnTo>
                      <a:pt x="3136" y="7139"/>
                    </a:lnTo>
                    <a:lnTo>
                      <a:pt x="3170" y="7139"/>
                    </a:lnTo>
                    <a:lnTo>
                      <a:pt x="3303" y="7205"/>
                    </a:lnTo>
                    <a:cubicBezTo>
                      <a:pt x="3551" y="7314"/>
                      <a:pt x="3813" y="7365"/>
                      <a:pt x="4077" y="7365"/>
                    </a:cubicBezTo>
                    <a:cubicBezTo>
                      <a:pt x="4380" y="7365"/>
                      <a:pt x="4685" y="7297"/>
                      <a:pt x="4971" y="7172"/>
                    </a:cubicBezTo>
                    <a:cubicBezTo>
                      <a:pt x="5204" y="7039"/>
                      <a:pt x="5438" y="6872"/>
                      <a:pt x="5605" y="6672"/>
                    </a:cubicBezTo>
                    <a:cubicBezTo>
                      <a:pt x="5671" y="6605"/>
                      <a:pt x="5738" y="6538"/>
                      <a:pt x="5772" y="6472"/>
                    </a:cubicBezTo>
                    <a:cubicBezTo>
                      <a:pt x="5838" y="6372"/>
                      <a:pt x="5905" y="6238"/>
                      <a:pt x="5972" y="6138"/>
                    </a:cubicBezTo>
                    <a:cubicBezTo>
                      <a:pt x="6005" y="6038"/>
                      <a:pt x="6038" y="5971"/>
                      <a:pt x="6038" y="5871"/>
                    </a:cubicBezTo>
                    <a:cubicBezTo>
                      <a:pt x="6072" y="5771"/>
                      <a:pt x="6105" y="5704"/>
                      <a:pt x="6105" y="5604"/>
                    </a:cubicBezTo>
                    <a:lnTo>
                      <a:pt x="6105" y="5471"/>
                    </a:lnTo>
                    <a:cubicBezTo>
                      <a:pt x="6105" y="5271"/>
                      <a:pt x="6105" y="5104"/>
                      <a:pt x="6105" y="4904"/>
                    </a:cubicBezTo>
                    <a:cubicBezTo>
                      <a:pt x="6038" y="3803"/>
                      <a:pt x="5671" y="2769"/>
                      <a:pt x="5004" y="1902"/>
                    </a:cubicBezTo>
                    <a:lnTo>
                      <a:pt x="4971" y="1868"/>
                    </a:lnTo>
                    <a:cubicBezTo>
                      <a:pt x="4838" y="1702"/>
                      <a:pt x="4704" y="1535"/>
                      <a:pt x="4571" y="1401"/>
                    </a:cubicBezTo>
                    <a:lnTo>
                      <a:pt x="4137" y="901"/>
                    </a:lnTo>
                    <a:lnTo>
                      <a:pt x="4104" y="968"/>
                    </a:lnTo>
                    <a:lnTo>
                      <a:pt x="3970" y="868"/>
                    </a:lnTo>
                    <a:lnTo>
                      <a:pt x="3870" y="801"/>
                    </a:lnTo>
                    <a:lnTo>
                      <a:pt x="3236" y="367"/>
                    </a:lnTo>
                    <a:cubicBezTo>
                      <a:pt x="2936" y="167"/>
                      <a:pt x="2603" y="34"/>
                      <a:pt x="22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" name="Google Shape;2306;p54">
                <a:extLst>
                  <a:ext uri="{FF2B5EF4-FFF2-40B4-BE49-F238E27FC236}">
                    <a16:creationId xmlns:a16="http://schemas.microsoft.com/office/drawing/2014/main" id="{ED2D94E7-1F06-E19A-7E05-11652EA93FFA}"/>
                  </a:ext>
                </a:extLst>
              </p:cNvPr>
              <p:cNvSpPr/>
              <p:nvPr/>
            </p:nvSpPr>
            <p:spPr>
              <a:xfrm>
                <a:off x="3672800" y="34595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close/>
                  </a:path>
                </a:pathLst>
              </a:custGeom>
              <a:solidFill>
                <a:srgbClr val="2542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" name="Google Shape;2307;p54">
                <a:extLst>
                  <a:ext uri="{FF2B5EF4-FFF2-40B4-BE49-F238E27FC236}">
                    <a16:creationId xmlns:a16="http://schemas.microsoft.com/office/drawing/2014/main" id="{000E927D-7220-43FB-8AFF-1F4169D5FA85}"/>
                  </a:ext>
                </a:extLst>
              </p:cNvPr>
              <p:cNvSpPr/>
              <p:nvPr/>
            </p:nvSpPr>
            <p:spPr>
              <a:xfrm>
                <a:off x="3641100" y="3398025"/>
                <a:ext cx="152650" cy="183125"/>
              </a:xfrm>
              <a:custGeom>
                <a:avLst/>
                <a:gdLst/>
                <a:ahLst/>
                <a:cxnLst/>
                <a:rect l="l" t="t" r="r" b="b"/>
                <a:pathLst>
                  <a:path w="6106" h="7325" extrusionOk="0">
                    <a:moveTo>
                      <a:pt x="2281" y="1322"/>
                    </a:moveTo>
                    <a:cubicBezTo>
                      <a:pt x="2321" y="1322"/>
                      <a:pt x="2361" y="1324"/>
                      <a:pt x="2402" y="1329"/>
                    </a:cubicBezTo>
                    <a:cubicBezTo>
                      <a:pt x="2536" y="1362"/>
                      <a:pt x="2669" y="1395"/>
                      <a:pt x="2769" y="1462"/>
                    </a:cubicBezTo>
                    <a:lnTo>
                      <a:pt x="2869" y="1529"/>
                    </a:lnTo>
                    <a:lnTo>
                      <a:pt x="3336" y="1829"/>
                    </a:lnTo>
                    <a:lnTo>
                      <a:pt x="3403" y="1862"/>
                    </a:lnTo>
                    <a:cubicBezTo>
                      <a:pt x="4437" y="2596"/>
                      <a:pt x="5038" y="3831"/>
                      <a:pt x="4938" y="5098"/>
                    </a:cubicBezTo>
                    <a:cubicBezTo>
                      <a:pt x="4938" y="5298"/>
                      <a:pt x="4837" y="5498"/>
                      <a:pt x="4737" y="5665"/>
                    </a:cubicBezTo>
                    <a:cubicBezTo>
                      <a:pt x="4604" y="5799"/>
                      <a:pt x="4471" y="5899"/>
                      <a:pt x="4304" y="5965"/>
                    </a:cubicBezTo>
                    <a:lnTo>
                      <a:pt x="4270" y="5965"/>
                    </a:lnTo>
                    <a:lnTo>
                      <a:pt x="4137" y="6032"/>
                    </a:lnTo>
                    <a:cubicBezTo>
                      <a:pt x="4059" y="6043"/>
                      <a:pt x="3981" y="6051"/>
                      <a:pt x="3903" y="6051"/>
                    </a:cubicBezTo>
                    <a:cubicBezTo>
                      <a:pt x="3748" y="6051"/>
                      <a:pt x="3592" y="6021"/>
                      <a:pt x="3436" y="5932"/>
                    </a:cubicBezTo>
                    <a:cubicBezTo>
                      <a:pt x="3403" y="5932"/>
                      <a:pt x="3336" y="5899"/>
                      <a:pt x="3303" y="5865"/>
                    </a:cubicBezTo>
                    <a:lnTo>
                      <a:pt x="2803" y="5498"/>
                    </a:lnTo>
                    <a:cubicBezTo>
                      <a:pt x="2669" y="5432"/>
                      <a:pt x="2569" y="5332"/>
                      <a:pt x="2436" y="5232"/>
                    </a:cubicBezTo>
                    <a:cubicBezTo>
                      <a:pt x="1702" y="4564"/>
                      <a:pt x="1235" y="3630"/>
                      <a:pt x="1235" y="2596"/>
                    </a:cubicBezTo>
                    <a:lnTo>
                      <a:pt x="1235" y="2430"/>
                    </a:lnTo>
                    <a:lnTo>
                      <a:pt x="1235" y="2296"/>
                    </a:lnTo>
                    <a:cubicBezTo>
                      <a:pt x="1297" y="1737"/>
                      <a:pt x="1736" y="1322"/>
                      <a:pt x="2281" y="1322"/>
                    </a:cubicBezTo>
                    <a:close/>
                    <a:moveTo>
                      <a:pt x="2028" y="0"/>
                    </a:moveTo>
                    <a:cubicBezTo>
                      <a:pt x="1004" y="0"/>
                      <a:pt x="82" y="782"/>
                      <a:pt x="1" y="1896"/>
                    </a:cubicBezTo>
                    <a:lnTo>
                      <a:pt x="1" y="2129"/>
                    </a:lnTo>
                    <a:cubicBezTo>
                      <a:pt x="1" y="2329"/>
                      <a:pt x="1" y="2530"/>
                      <a:pt x="34" y="2730"/>
                    </a:cubicBezTo>
                    <a:cubicBezTo>
                      <a:pt x="101" y="3597"/>
                      <a:pt x="401" y="4398"/>
                      <a:pt x="868" y="5131"/>
                    </a:cubicBezTo>
                    <a:cubicBezTo>
                      <a:pt x="968" y="5198"/>
                      <a:pt x="1001" y="5265"/>
                      <a:pt x="1035" y="5332"/>
                    </a:cubicBezTo>
                    <a:lnTo>
                      <a:pt x="1101" y="5398"/>
                    </a:lnTo>
                    <a:cubicBezTo>
                      <a:pt x="1135" y="5432"/>
                      <a:pt x="1168" y="5465"/>
                      <a:pt x="1168" y="5498"/>
                    </a:cubicBezTo>
                    <a:cubicBezTo>
                      <a:pt x="1202" y="5532"/>
                      <a:pt x="1235" y="5565"/>
                      <a:pt x="1235" y="5598"/>
                    </a:cubicBezTo>
                    <a:cubicBezTo>
                      <a:pt x="1268" y="5632"/>
                      <a:pt x="1302" y="5665"/>
                      <a:pt x="1335" y="5665"/>
                    </a:cubicBezTo>
                    <a:cubicBezTo>
                      <a:pt x="1368" y="5732"/>
                      <a:pt x="1402" y="5799"/>
                      <a:pt x="1468" y="5832"/>
                    </a:cubicBezTo>
                    <a:cubicBezTo>
                      <a:pt x="1502" y="5899"/>
                      <a:pt x="1568" y="5932"/>
                      <a:pt x="1602" y="5999"/>
                    </a:cubicBezTo>
                    <a:cubicBezTo>
                      <a:pt x="1635" y="5999"/>
                      <a:pt x="1669" y="6032"/>
                      <a:pt x="1669" y="6065"/>
                    </a:cubicBezTo>
                    <a:lnTo>
                      <a:pt x="1902" y="6232"/>
                    </a:lnTo>
                    <a:cubicBezTo>
                      <a:pt x="2035" y="6332"/>
                      <a:pt x="2169" y="6432"/>
                      <a:pt x="2302" y="6532"/>
                    </a:cubicBezTo>
                    <a:lnTo>
                      <a:pt x="2936" y="6999"/>
                    </a:lnTo>
                    <a:cubicBezTo>
                      <a:pt x="3036" y="7066"/>
                      <a:pt x="3170" y="7133"/>
                      <a:pt x="3270" y="7166"/>
                    </a:cubicBezTo>
                    <a:lnTo>
                      <a:pt x="3370" y="7200"/>
                    </a:lnTo>
                    <a:lnTo>
                      <a:pt x="3403" y="7233"/>
                    </a:lnTo>
                    <a:lnTo>
                      <a:pt x="3470" y="7233"/>
                    </a:lnTo>
                    <a:lnTo>
                      <a:pt x="3570" y="7266"/>
                    </a:lnTo>
                    <a:lnTo>
                      <a:pt x="3703" y="7300"/>
                    </a:lnTo>
                    <a:lnTo>
                      <a:pt x="3937" y="7300"/>
                    </a:lnTo>
                    <a:cubicBezTo>
                      <a:pt x="3954" y="7316"/>
                      <a:pt x="3970" y="7325"/>
                      <a:pt x="3987" y="7325"/>
                    </a:cubicBezTo>
                    <a:cubicBezTo>
                      <a:pt x="4004" y="7325"/>
                      <a:pt x="4020" y="7316"/>
                      <a:pt x="4037" y="7300"/>
                    </a:cubicBezTo>
                    <a:cubicBezTo>
                      <a:pt x="4054" y="7316"/>
                      <a:pt x="4079" y="7325"/>
                      <a:pt x="4108" y="7325"/>
                    </a:cubicBezTo>
                    <a:cubicBezTo>
                      <a:pt x="4137" y="7325"/>
                      <a:pt x="4170" y="7316"/>
                      <a:pt x="4204" y="7300"/>
                    </a:cubicBezTo>
                    <a:lnTo>
                      <a:pt x="4504" y="7300"/>
                    </a:lnTo>
                    <a:cubicBezTo>
                      <a:pt x="4671" y="7266"/>
                      <a:pt x="4804" y="7200"/>
                      <a:pt x="4938" y="7133"/>
                    </a:cubicBezTo>
                    <a:cubicBezTo>
                      <a:pt x="5038" y="7100"/>
                      <a:pt x="5104" y="7066"/>
                      <a:pt x="5171" y="6999"/>
                    </a:cubicBezTo>
                    <a:cubicBezTo>
                      <a:pt x="5204" y="6999"/>
                      <a:pt x="5204" y="6966"/>
                      <a:pt x="5238" y="6966"/>
                    </a:cubicBezTo>
                    <a:lnTo>
                      <a:pt x="5338" y="6899"/>
                    </a:lnTo>
                    <a:lnTo>
                      <a:pt x="5371" y="6833"/>
                    </a:lnTo>
                    <a:lnTo>
                      <a:pt x="5438" y="6799"/>
                    </a:lnTo>
                    <a:cubicBezTo>
                      <a:pt x="5471" y="6766"/>
                      <a:pt x="5505" y="6733"/>
                      <a:pt x="5505" y="6733"/>
                    </a:cubicBezTo>
                    <a:cubicBezTo>
                      <a:pt x="5571" y="6666"/>
                      <a:pt x="5638" y="6599"/>
                      <a:pt x="5671" y="6532"/>
                    </a:cubicBezTo>
                    <a:cubicBezTo>
                      <a:pt x="5705" y="6499"/>
                      <a:pt x="5738" y="6466"/>
                      <a:pt x="5771" y="6399"/>
                    </a:cubicBezTo>
                    <a:cubicBezTo>
                      <a:pt x="5771" y="6399"/>
                      <a:pt x="5771" y="6366"/>
                      <a:pt x="5805" y="6366"/>
                    </a:cubicBezTo>
                    <a:lnTo>
                      <a:pt x="5805" y="6332"/>
                    </a:lnTo>
                    <a:lnTo>
                      <a:pt x="5872" y="6166"/>
                    </a:lnTo>
                    <a:cubicBezTo>
                      <a:pt x="5905" y="6132"/>
                      <a:pt x="5905" y="6099"/>
                      <a:pt x="5938" y="6065"/>
                    </a:cubicBezTo>
                    <a:cubicBezTo>
                      <a:pt x="5938" y="6032"/>
                      <a:pt x="5938" y="5999"/>
                      <a:pt x="5972" y="5965"/>
                    </a:cubicBezTo>
                    <a:cubicBezTo>
                      <a:pt x="5972" y="5932"/>
                      <a:pt x="5972" y="5899"/>
                      <a:pt x="5972" y="5899"/>
                    </a:cubicBezTo>
                    <a:cubicBezTo>
                      <a:pt x="6005" y="5732"/>
                      <a:pt x="6038" y="5598"/>
                      <a:pt x="6038" y="5465"/>
                    </a:cubicBezTo>
                    <a:cubicBezTo>
                      <a:pt x="6105" y="4264"/>
                      <a:pt x="5771" y="3063"/>
                      <a:pt x="5071" y="2063"/>
                    </a:cubicBezTo>
                    <a:cubicBezTo>
                      <a:pt x="4737" y="1562"/>
                      <a:pt x="4304" y="1129"/>
                      <a:pt x="3803" y="795"/>
                    </a:cubicBezTo>
                    <a:lnTo>
                      <a:pt x="3303" y="461"/>
                    </a:lnTo>
                    <a:lnTo>
                      <a:pt x="3170" y="361"/>
                    </a:lnTo>
                    <a:cubicBezTo>
                      <a:pt x="3036" y="261"/>
                      <a:pt x="2903" y="195"/>
                      <a:pt x="2736" y="128"/>
                    </a:cubicBezTo>
                    <a:cubicBezTo>
                      <a:pt x="2500" y="41"/>
                      <a:pt x="2262" y="0"/>
                      <a:pt x="202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" name="Google Shape;2308;p54">
                <a:extLst>
                  <a:ext uri="{FF2B5EF4-FFF2-40B4-BE49-F238E27FC236}">
                    <a16:creationId xmlns:a16="http://schemas.microsoft.com/office/drawing/2014/main" id="{B9E63427-11C2-B036-796C-ED4CFD1D93B3}"/>
                  </a:ext>
                </a:extLst>
              </p:cNvPr>
              <p:cNvSpPr/>
              <p:nvPr/>
            </p:nvSpPr>
            <p:spPr>
              <a:xfrm>
                <a:off x="3700325" y="3431225"/>
                <a:ext cx="850" cy="875"/>
              </a:xfrm>
              <a:custGeom>
                <a:avLst/>
                <a:gdLst/>
                <a:ahLst/>
                <a:cxnLst/>
                <a:rect l="l" t="t" r="r" b="b"/>
                <a:pathLst>
                  <a:path w="34" h="35" extrusionOk="0">
                    <a:moveTo>
                      <a:pt x="0" y="34"/>
                    </a:moveTo>
                    <a:lnTo>
                      <a:pt x="33" y="1"/>
                    </a:lnTo>
                    <a:lnTo>
                      <a:pt x="33" y="1"/>
                    </a:lnTo>
                    <a:close/>
                  </a:path>
                </a:pathLst>
              </a:custGeom>
              <a:solidFill>
                <a:srgbClr val="97C8A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" name="Google Shape;2309;p54">
                <a:extLst>
                  <a:ext uri="{FF2B5EF4-FFF2-40B4-BE49-F238E27FC236}">
                    <a16:creationId xmlns:a16="http://schemas.microsoft.com/office/drawing/2014/main" id="{0090723C-8304-24C5-50C9-3165397D0B4E}"/>
                  </a:ext>
                </a:extLst>
              </p:cNvPr>
              <p:cNvSpPr/>
              <p:nvPr/>
            </p:nvSpPr>
            <p:spPr>
              <a:xfrm>
                <a:off x="3671950" y="34595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close/>
                  </a:path>
                </a:pathLst>
              </a:custGeom>
              <a:solidFill>
                <a:srgbClr val="97C8A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" name="Google Shape;2310;p54">
                <a:extLst>
                  <a:ext uri="{FF2B5EF4-FFF2-40B4-BE49-F238E27FC236}">
                    <a16:creationId xmlns:a16="http://schemas.microsoft.com/office/drawing/2014/main" id="{6DCE4C3A-3F0B-68E0-E081-F0B9171AEF35}"/>
                  </a:ext>
                </a:extLst>
              </p:cNvPr>
              <p:cNvSpPr/>
              <p:nvPr/>
            </p:nvSpPr>
            <p:spPr>
              <a:xfrm>
                <a:off x="3709475" y="3481275"/>
                <a:ext cx="61750" cy="83400"/>
              </a:xfrm>
              <a:custGeom>
                <a:avLst/>
                <a:gdLst/>
                <a:ahLst/>
                <a:cxnLst/>
                <a:rect l="l" t="t" r="r" b="b"/>
                <a:pathLst>
                  <a:path w="2470" h="3336" extrusionOk="0">
                    <a:moveTo>
                      <a:pt x="468" y="0"/>
                    </a:moveTo>
                    <a:lnTo>
                      <a:pt x="1" y="300"/>
                    </a:lnTo>
                    <a:lnTo>
                      <a:pt x="2002" y="3336"/>
                    </a:lnTo>
                    <a:lnTo>
                      <a:pt x="2469" y="3036"/>
                    </a:lnTo>
                    <a:lnTo>
                      <a:pt x="46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" name="Google Shape;2311;p54">
                <a:extLst>
                  <a:ext uri="{FF2B5EF4-FFF2-40B4-BE49-F238E27FC236}">
                    <a16:creationId xmlns:a16="http://schemas.microsoft.com/office/drawing/2014/main" id="{D92B80E2-597D-1D4A-C66C-57C16EA18DED}"/>
                  </a:ext>
                </a:extLst>
              </p:cNvPr>
              <p:cNvSpPr/>
              <p:nvPr/>
            </p:nvSpPr>
            <p:spPr>
              <a:xfrm>
                <a:off x="3709475" y="3402050"/>
                <a:ext cx="15050" cy="88425"/>
              </a:xfrm>
              <a:custGeom>
                <a:avLst/>
                <a:gdLst/>
                <a:ahLst/>
                <a:cxnLst/>
                <a:rect l="l" t="t" r="r" b="b"/>
                <a:pathLst>
                  <a:path w="602" h="3537" extrusionOk="0">
                    <a:moveTo>
                      <a:pt x="68" y="0"/>
                    </a:moveTo>
                    <a:lnTo>
                      <a:pt x="34" y="1068"/>
                    </a:lnTo>
                    <a:lnTo>
                      <a:pt x="34" y="1301"/>
                    </a:lnTo>
                    <a:lnTo>
                      <a:pt x="1" y="3069"/>
                    </a:lnTo>
                    <a:lnTo>
                      <a:pt x="1" y="3469"/>
                    </a:lnTo>
                    <a:lnTo>
                      <a:pt x="268" y="3536"/>
                    </a:lnTo>
                    <a:lnTo>
                      <a:pt x="535" y="3536"/>
                    </a:lnTo>
                    <a:lnTo>
                      <a:pt x="535" y="3369"/>
                    </a:lnTo>
                    <a:lnTo>
                      <a:pt x="601" y="1701"/>
                    </a:lnTo>
                    <a:lnTo>
                      <a:pt x="601" y="1068"/>
                    </a:lnTo>
                    <a:lnTo>
                      <a:pt x="601" y="300"/>
                    </a:lnTo>
                    <a:lnTo>
                      <a:pt x="501" y="234"/>
                    </a:lnTo>
                    <a:cubicBezTo>
                      <a:pt x="368" y="134"/>
                      <a:pt x="201" y="67"/>
                      <a:pt x="6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" name="Google Shape;2312;p54">
                <a:extLst>
                  <a:ext uri="{FF2B5EF4-FFF2-40B4-BE49-F238E27FC236}">
                    <a16:creationId xmlns:a16="http://schemas.microsoft.com/office/drawing/2014/main" id="{B5108E91-E521-1A87-9A10-7AA96C9C8081}"/>
                  </a:ext>
                </a:extLst>
              </p:cNvPr>
              <p:cNvSpPr/>
              <p:nvPr/>
            </p:nvSpPr>
            <p:spPr>
              <a:xfrm>
                <a:off x="3642775" y="3451250"/>
                <a:ext cx="76750" cy="44225"/>
              </a:xfrm>
              <a:custGeom>
                <a:avLst/>
                <a:gdLst/>
                <a:ahLst/>
                <a:cxnLst/>
                <a:rect l="l" t="t" r="r" b="b"/>
                <a:pathLst>
                  <a:path w="3070" h="1769" extrusionOk="0">
                    <a:moveTo>
                      <a:pt x="0" y="0"/>
                    </a:moveTo>
                    <a:lnTo>
                      <a:pt x="0" y="634"/>
                    </a:lnTo>
                    <a:lnTo>
                      <a:pt x="1034" y="1034"/>
                    </a:lnTo>
                    <a:lnTo>
                      <a:pt x="1235" y="1134"/>
                    </a:lnTo>
                    <a:lnTo>
                      <a:pt x="2802" y="1735"/>
                    </a:lnTo>
                    <a:lnTo>
                      <a:pt x="2869" y="1768"/>
                    </a:lnTo>
                    <a:lnTo>
                      <a:pt x="2969" y="1535"/>
                    </a:lnTo>
                    <a:lnTo>
                      <a:pt x="3069" y="1235"/>
                    </a:lnTo>
                    <a:lnTo>
                      <a:pt x="2669" y="1068"/>
                    </a:lnTo>
                    <a:lnTo>
                      <a:pt x="1201" y="501"/>
                    </a:lnTo>
                    <a:lnTo>
                      <a:pt x="1135" y="4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68" name="Google Shape;2689;p62">
            <a:extLst>
              <a:ext uri="{FF2B5EF4-FFF2-40B4-BE49-F238E27FC236}">
                <a16:creationId xmlns:a16="http://schemas.microsoft.com/office/drawing/2014/main" id="{242AF01C-73FE-DBFC-597F-3A798621F5B6}"/>
              </a:ext>
            </a:extLst>
          </p:cNvPr>
          <p:cNvGrpSpPr/>
          <p:nvPr/>
        </p:nvGrpSpPr>
        <p:grpSpPr>
          <a:xfrm rot="16200000">
            <a:off x="10873730" y="1840834"/>
            <a:ext cx="2026369" cy="1461832"/>
            <a:chOff x="4571973" y="1401544"/>
            <a:chExt cx="2203293" cy="1589466"/>
          </a:xfrm>
        </p:grpSpPr>
        <p:sp>
          <p:nvSpPr>
            <p:cNvPr id="369" name="Google Shape;2690;p62">
              <a:extLst>
                <a:ext uri="{FF2B5EF4-FFF2-40B4-BE49-F238E27FC236}">
                  <a16:creationId xmlns:a16="http://schemas.microsoft.com/office/drawing/2014/main" id="{06F8C0D1-EF94-D503-20EF-DE68D4A7F729}"/>
                </a:ext>
              </a:extLst>
            </p:cNvPr>
            <p:cNvSpPr/>
            <p:nvPr/>
          </p:nvSpPr>
          <p:spPr>
            <a:xfrm>
              <a:off x="4571973" y="1401544"/>
              <a:ext cx="2203293" cy="1589466"/>
            </a:xfrm>
            <a:custGeom>
              <a:avLst/>
              <a:gdLst/>
              <a:ahLst/>
              <a:cxnLst/>
              <a:rect l="l" t="t" r="r" b="b"/>
              <a:pathLst>
                <a:path w="123089" h="88797" extrusionOk="0">
                  <a:moveTo>
                    <a:pt x="22917" y="0"/>
                  </a:moveTo>
                  <a:cubicBezTo>
                    <a:pt x="10208" y="0"/>
                    <a:pt x="1" y="10241"/>
                    <a:pt x="1" y="22916"/>
                  </a:cubicBezTo>
                  <a:lnTo>
                    <a:pt x="1" y="65847"/>
                  </a:lnTo>
                  <a:cubicBezTo>
                    <a:pt x="1" y="78556"/>
                    <a:pt x="10208" y="88797"/>
                    <a:pt x="22917" y="88797"/>
                  </a:cubicBezTo>
                  <a:lnTo>
                    <a:pt x="100172" y="88797"/>
                  </a:lnTo>
                  <a:cubicBezTo>
                    <a:pt x="112881" y="88797"/>
                    <a:pt x="123089" y="78556"/>
                    <a:pt x="123089" y="65847"/>
                  </a:cubicBezTo>
                  <a:lnTo>
                    <a:pt x="123089" y="22916"/>
                  </a:lnTo>
                  <a:cubicBezTo>
                    <a:pt x="123089" y="10241"/>
                    <a:pt x="112881" y="0"/>
                    <a:pt x="1001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2691;p62">
              <a:extLst>
                <a:ext uri="{FF2B5EF4-FFF2-40B4-BE49-F238E27FC236}">
                  <a16:creationId xmlns:a16="http://schemas.microsoft.com/office/drawing/2014/main" id="{D22960CB-5AEB-28BE-FF5E-C808BF473974}"/>
                </a:ext>
              </a:extLst>
            </p:cNvPr>
            <p:cNvSpPr/>
            <p:nvPr/>
          </p:nvSpPr>
          <p:spPr>
            <a:xfrm>
              <a:off x="4683633" y="1513186"/>
              <a:ext cx="1979973" cy="1365573"/>
            </a:xfrm>
            <a:custGeom>
              <a:avLst/>
              <a:gdLst/>
              <a:ahLst/>
              <a:cxnLst/>
              <a:rect l="l" t="t" r="r" b="b"/>
              <a:pathLst>
                <a:path w="110613" h="76289" extrusionOk="0">
                  <a:moveTo>
                    <a:pt x="16679" y="1"/>
                  </a:moveTo>
                  <a:cubicBezTo>
                    <a:pt x="7439" y="1"/>
                    <a:pt x="1" y="7440"/>
                    <a:pt x="1" y="16679"/>
                  </a:cubicBezTo>
                  <a:lnTo>
                    <a:pt x="1" y="59610"/>
                  </a:lnTo>
                  <a:cubicBezTo>
                    <a:pt x="1" y="68850"/>
                    <a:pt x="7439" y="76289"/>
                    <a:pt x="16679" y="76289"/>
                  </a:cubicBezTo>
                  <a:lnTo>
                    <a:pt x="93934" y="76289"/>
                  </a:lnTo>
                  <a:cubicBezTo>
                    <a:pt x="103174" y="76289"/>
                    <a:pt x="110613" y="68850"/>
                    <a:pt x="110613" y="59610"/>
                  </a:cubicBezTo>
                  <a:lnTo>
                    <a:pt x="110613" y="16679"/>
                  </a:lnTo>
                  <a:cubicBezTo>
                    <a:pt x="110613" y="7440"/>
                    <a:pt x="103174" y="1"/>
                    <a:pt x="939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2692;p62">
              <a:extLst>
                <a:ext uri="{FF2B5EF4-FFF2-40B4-BE49-F238E27FC236}">
                  <a16:creationId xmlns:a16="http://schemas.microsoft.com/office/drawing/2014/main" id="{4D3B2804-58FB-499D-5588-5A73E6E6B487}"/>
                </a:ext>
              </a:extLst>
            </p:cNvPr>
            <p:cNvSpPr/>
            <p:nvPr/>
          </p:nvSpPr>
          <p:spPr>
            <a:xfrm>
              <a:off x="4683633" y="1513794"/>
              <a:ext cx="1384672" cy="1364964"/>
            </a:xfrm>
            <a:custGeom>
              <a:avLst/>
              <a:gdLst/>
              <a:ahLst/>
              <a:cxnLst/>
              <a:rect l="l" t="t" r="r" b="b"/>
              <a:pathLst>
                <a:path w="77356" h="76255" fill="none" extrusionOk="0">
                  <a:moveTo>
                    <a:pt x="77356" y="76255"/>
                  </a:moveTo>
                  <a:lnTo>
                    <a:pt x="16679" y="76255"/>
                  </a:lnTo>
                  <a:cubicBezTo>
                    <a:pt x="7473" y="76255"/>
                    <a:pt x="1" y="68816"/>
                    <a:pt x="1" y="59576"/>
                  </a:cubicBezTo>
                  <a:lnTo>
                    <a:pt x="1" y="16679"/>
                  </a:lnTo>
                  <a:cubicBezTo>
                    <a:pt x="1" y="7439"/>
                    <a:pt x="7473" y="0"/>
                    <a:pt x="16679" y="0"/>
                  </a:cubicBez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2693;p62">
              <a:extLst>
                <a:ext uri="{FF2B5EF4-FFF2-40B4-BE49-F238E27FC236}">
                  <a16:creationId xmlns:a16="http://schemas.microsoft.com/office/drawing/2014/main" id="{88FD8923-4D46-AC7B-AEE5-231FE1ACEFD6}"/>
                </a:ext>
              </a:extLst>
            </p:cNvPr>
            <p:cNvSpPr/>
            <p:nvPr/>
          </p:nvSpPr>
          <p:spPr>
            <a:xfrm>
              <a:off x="5882002" y="1698737"/>
              <a:ext cx="759515" cy="740559"/>
            </a:xfrm>
            <a:custGeom>
              <a:avLst/>
              <a:gdLst/>
              <a:ahLst/>
              <a:cxnLst/>
              <a:rect l="l" t="t" r="r" b="b"/>
              <a:pathLst>
                <a:path w="42431" h="41372" extrusionOk="0">
                  <a:moveTo>
                    <a:pt x="8363" y="0"/>
                  </a:moveTo>
                  <a:cubicBezTo>
                    <a:pt x="6840" y="0"/>
                    <a:pt x="5321" y="592"/>
                    <a:pt x="4170" y="1777"/>
                  </a:cubicBezTo>
                  <a:lnTo>
                    <a:pt x="0" y="5980"/>
                  </a:lnTo>
                  <a:lnTo>
                    <a:pt x="1802" y="7748"/>
                  </a:lnTo>
                  <a:lnTo>
                    <a:pt x="4670" y="4846"/>
                  </a:lnTo>
                  <a:lnTo>
                    <a:pt x="37060" y="36702"/>
                  </a:lnTo>
                  <a:lnTo>
                    <a:pt x="34192" y="39604"/>
                  </a:lnTo>
                  <a:lnTo>
                    <a:pt x="35993" y="41372"/>
                  </a:lnTo>
                  <a:lnTo>
                    <a:pt x="40162" y="37136"/>
                  </a:lnTo>
                  <a:cubicBezTo>
                    <a:pt x="42431" y="34834"/>
                    <a:pt x="42397" y="31098"/>
                    <a:pt x="40096" y="28830"/>
                  </a:cubicBezTo>
                  <a:lnTo>
                    <a:pt x="12476" y="1677"/>
                  </a:lnTo>
                  <a:cubicBezTo>
                    <a:pt x="11325" y="559"/>
                    <a:pt x="9843" y="0"/>
                    <a:pt x="836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2694;p62">
              <a:extLst>
                <a:ext uri="{FF2B5EF4-FFF2-40B4-BE49-F238E27FC236}">
                  <a16:creationId xmlns:a16="http://schemas.microsoft.com/office/drawing/2014/main" id="{59B6E12A-CCF1-6468-80A2-8A0B0EB66C2D}"/>
                </a:ext>
              </a:extLst>
            </p:cNvPr>
            <p:cNvSpPr/>
            <p:nvPr/>
          </p:nvSpPr>
          <p:spPr>
            <a:xfrm>
              <a:off x="5607936" y="1770087"/>
              <a:ext cx="956558" cy="949255"/>
            </a:xfrm>
            <a:custGeom>
              <a:avLst/>
              <a:gdLst/>
              <a:ahLst/>
              <a:cxnLst/>
              <a:rect l="l" t="t" r="r" b="b"/>
              <a:pathLst>
                <a:path w="53439" h="53031" extrusionOk="0">
                  <a:moveTo>
                    <a:pt x="21787" y="1"/>
                  </a:moveTo>
                  <a:cubicBezTo>
                    <a:pt x="21179" y="1"/>
                    <a:pt x="20574" y="234"/>
                    <a:pt x="20115" y="693"/>
                  </a:cubicBezTo>
                  <a:lnTo>
                    <a:pt x="1" y="21141"/>
                  </a:lnTo>
                  <a:lnTo>
                    <a:pt x="32390" y="53030"/>
                  </a:lnTo>
                  <a:lnTo>
                    <a:pt x="52505" y="32582"/>
                  </a:lnTo>
                  <a:cubicBezTo>
                    <a:pt x="53439" y="31682"/>
                    <a:pt x="53405" y="30181"/>
                    <a:pt x="52471" y="29247"/>
                  </a:cubicBezTo>
                  <a:lnTo>
                    <a:pt x="23417" y="660"/>
                  </a:lnTo>
                  <a:cubicBezTo>
                    <a:pt x="22959" y="218"/>
                    <a:pt x="22372" y="1"/>
                    <a:pt x="217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2695;p62">
              <a:extLst>
                <a:ext uri="{FF2B5EF4-FFF2-40B4-BE49-F238E27FC236}">
                  <a16:creationId xmlns:a16="http://schemas.microsoft.com/office/drawing/2014/main" id="{A78C7E2E-CDB8-1665-C74E-267B128FC083}"/>
                </a:ext>
              </a:extLst>
            </p:cNvPr>
            <p:cNvSpPr/>
            <p:nvPr/>
          </p:nvSpPr>
          <p:spPr>
            <a:xfrm>
              <a:off x="5802580" y="1836818"/>
              <a:ext cx="691459" cy="684281"/>
            </a:xfrm>
            <a:custGeom>
              <a:avLst/>
              <a:gdLst/>
              <a:ahLst/>
              <a:cxnLst/>
              <a:rect l="l" t="t" r="r" b="b"/>
              <a:pathLst>
                <a:path w="38629" h="38228" extrusionOk="0">
                  <a:moveTo>
                    <a:pt x="6239" y="0"/>
                  </a:moveTo>
                  <a:lnTo>
                    <a:pt x="1" y="6338"/>
                  </a:lnTo>
                  <a:lnTo>
                    <a:pt x="32391" y="38228"/>
                  </a:lnTo>
                  <a:lnTo>
                    <a:pt x="38629" y="31890"/>
                  </a:lnTo>
                  <a:lnTo>
                    <a:pt x="6239" y="0"/>
                  </a:lnTo>
                  <a:close/>
                </a:path>
              </a:pathLst>
            </a:custGeom>
            <a:solidFill>
              <a:srgbClr val="E38C45">
                <a:alpha val="32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2696;p62">
              <a:extLst>
                <a:ext uri="{FF2B5EF4-FFF2-40B4-BE49-F238E27FC236}">
                  <a16:creationId xmlns:a16="http://schemas.microsoft.com/office/drawing/2014/main" id="{74D657B6-9CD0-2424-4C98-62D5B7056721}"/>
                </a:ext>
              </a:extLst>
            </p:cNvPr>
            <p:cNvSpPr/>
            <p:nvPr/>
          </p:nvSpPr>
          <p:spPr>
            <a:xfrm>
              <a:off x="5705866" y="2004004"/>
              <a:ext cx="623976" cy="615026"/>
            </a:xfrm>
            <a:custGeom>
              <a:avLst/>
              <a:gdLst/>
              <a:ahLst/>
              <a:cxnLst/>
              <a:rect l="l" t="t" r="r" b="b"/>
              <a:pathLst>
                <a:path w="34859" h="34359" extrusionOk="0">
                  <a:moveTo>
                    <a:pt x="2469" y="1"/>
                  </a:moveTo>
                  <a:lnTo>
                    <a:pt x="0" y="2469"/>
                  </a:lnTo>
                  <a:lnTo>
                    <a:pt x="32390" y="34358"/>
                  </a:lnTo>
                  <a:lnTo>
                    <a:pt x="34858" y="31890"/>
                  </a:lnTo>
                  <a:lnTo>
                    <a:pt x="2469" y="1"/>
                  </a:lnTo>
                  <a:close/>
                </a:path>
              </a:pathLst>
            </a:custGeom>
            <a:solidFill>
              <a:srgbClr val="E38C45">
                <a:alpha val="32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2697;p62">
              <a:extLst>
                <a:ext uri="{FF2B5EF4-FFF2-40B4-BE49-F238E27FC236}">
                  <a16:creationId xmlns:a16="http://schemas.microsoft.com/office/drawing/2014/main" id="{D020CA7A-5421-DBFA-04B5-ECC9453658F8}"/>
                </a:ext>
              </a:extLst>
            </p:cNvPr>
            <p:cNvSpPr/>
            <p:nvPr/>
          </p:nvSpPr>
          <p:spPr>
            <a:xfrm>
              <a:off x="6021121" y="2440352"/>
              <a:ext cx="97949" cy="37894"/>
            </a:xfrm>
            <a:custGeom>
              <a:avLst/>
              <a:gdLst/>
              <a:ahLst/>
              <a:cxnLst/>
              <a:rect l="l" t="t" r="r" b="b"/>
              <a:pathLst>
                <a:path w="5472" h="2117" extrusionOk="0">
                  <a:moveTo>
                    <a:pt x="919" y="0"/>
                  </a:moveTo>
                  <a:cubicBezTo>
                    <a:pt x="440" y="0"/>
                    <a:pt x="65" y="380"/>
                    <a:pt x="34" y="875"/>
                  </a:cubicBezTo>
                  <a:cubicBezTo>
                    <a:pt x="1" y="1375"/>
                    <a:pt x="368" y="1809"/>
                    <a:pt x="901" y="1876"/>
                  </a:cubicBezTo>
                  <a:lnTo>
                    <a:pt x="4437" y="2109"/>
                  </a:lnTo>
                  <a:cubicBezTo>
                    <a:pt x="4474" y="2114"/>
                    <a:pt x="4511" y="2116"/>
                    <a:pt x="4547" y="2116"/>
                  </a:cubicBezTo>
                  <a:cubicBezTo>
                    <a:pt x="5004" y="2116"/>
                    <a:pt x="5407" y="1739"/>
                    <a:pt x="5438" y="1275"/>
                  </a:cubicBezTo>
                  <a:cubicBezTo>
                    <a:pt x="5471" y="741"/>
                    <a:pt x="5104" y="308"/>
                    <a:pt x="4571" y="274"/>
                  </a:cubicBezTo>
                  <a:lnTo>
                    <a:pt x="1035" y="8"/>
                  </a:lnTo>
                  <a:cubicBezTo>
                    <a:pt x="996" y="3"/>
                    <a:pt x="957" y="0"/>
                    <a:pt x="9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2698;p62">
              <a:extLst>
                <a:ext uri="{FF2B5EF4-FFF2-40B4-BE49-F238E27FC236}">
                  <a16:creationId xmlns:a16="http://schemas.microsoft.com/office/drawing/2014/main" id="{98E6A004-3F67-0791-2373-41E6761300D8}"/>
                </a:ext>
              </a:extLst>
            </p:cNvPr>
            <p:cNvSpPr/>
            <p:nvPr/>
          </p:nvSpPr>
          <p:spPr>
            <a:xfrm>
              <a:off x="6384151" y="2272558"/>
              <a:ext cx="43604" cy="96427"/>
            </a:xfrm>
            <a:custGeom>
              <a:avLst/>
              <a:gdLst/>
              <a:ahLst/>
              <a:cxnLst/>
              <a:rect l="l" t="t" r="r" b="b"/>
              <a:pathLst>
                <a:path w="2436" h="5387" extrusionOk="0">
                  <a:moveTo>
                    <a:pt x="1451" y="0"/>
                  </a:moveTo>
                  <a:cubicBezTo>
                    <a:pt x="997" y="0"/>
                    <a:pt x="596" y="348"/>
                    <a:pt x="535" y="809"/>
                  </a:cubicBezTo>
                  <a:lnTo>
                    <a:pt x="68" y="4345"/>
                  </a:lnTo>
                  <a:cubicBezTo>
                    <a:pt x="1" y="4845"/>
                    <a:pt x="368" y="5312"/>
                    <a:pt x="901" y="5379"/>
                  </a:cubicBezTo>
                  <a:cubicBezTo>
                    <a:pt x="941" y="5384"/>
                    <a:pt x="980" y="5387"/>
                    <a:pt x="1019" y="5387"/>
                  </a:cubicBezTo>
                  <a:cubicBezTo>
                    <a:pt x="1473" y="5387"/>
                    <a:pt x="1874" y="5039"/>
                    <a:pt x="1936" y="4578"/>
                  </a:cubicBezTo>
                  <a:lnTo>
                    <a:pt x="2369" y="1042"/>
                  </a:lnTo>
                  <a:cubicBezTo>
                    <a:pt x="2436" y="542"/>
                    <a:pt x="2069" y="75"/>
                    <a:pt x="1569" y="8"/>
                  </a:cubicBezTo>
                  <a:cubicBezTo>
                    <a:pt x="1529" y="3"/>
                    <a:pt x="1490" y="0"/>
                    <a:pt x="14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2699;p62">
              <a:extLst>
                <a:ext uri="{FF2B5EF4-FFF2-40B4-BE49-F238E27FC236}">
                  <a16:creationId xmlns:a16="http://schemas.microsoft.com/office/drawing/2014/main" id="{C93FA4A4-3F58-49A4-6363-932FB4B22DE3}"/>
                </a:ext>
              </a:extLst>
            </p:cNvPr>
            <p:cNvSpPr/>
            <p:nvPr/>
          </p:nvSpPr>
          <p:spPr>
            <a:xfrm>
              <a:off x="6096964" y="2237474"/>
              <a:ext cx="78223" cy="82644"/>
            </a:xfrm>
            <a:custGeom>
              <a:avLst/>
              <a:gdLst/>
              <a:ahLst/>
              <a:cxnLst/>
              <a:rect l="l" t="t" r="r" b="b"/>
              <a:pathLst>
                <a:path w="4370" h="4617" extrusionOk="0">
                  <a:moveTo>
                    <a:pt x="3311" y="1"/>
                  </a:moveTo>
                  <a:cubicBezTo>
                    <a:pt x="3048" y="1"/>
                    <a:pt x="2789" y="110"/>
                    <a:pt x="2602" y="334"/>
                  </a:cubicBezTo>
                  <a:lnTo>
                    <a:pt x="334" y="3102"/>
                  </a:lnTo>
                  <a:cubicBezTo>
                    <a:pt x="0" y="3469"/>
                    <a:pt x="67" y="4070"/>
                    <a:pt x="467" y="4403"/>
                  </a:cubicBezTo>
                  <a:cubicBezTo>
                    <a:pt x="640" y="4548"/>
                    <a:pt x="850" y="4617"/>
                    <a:pt x="1058" y="4617"/>
                  </a:cubicBezTo>
                  <a:cubicBezTo>
                    <a:pt x="1330" y="4617"/>
                    <a:pt x="1598" y="4497"/>
                    <a:pt x="1768" y="4270"/>
                  </a:cubicBezTo>
                  <a:lnTo>
                    <a:pt x="4036" y="1535"/>
                  </a:lnTo>
                  <a:cubicBezTo>
                    <a:pt x="4370" y="1134"/>
                    <a:pt x="4303" y="534"/>
                    <a:pt x="3903" y="200"/>
                  </a:cubicBezTo>
                  <a:cubicBezTo>
                    <a:pt x="3727" y="68"/>
                    <a:pt x="3518" y="1"/>
                    <a:pt x="3311" y="1"/>
                  </a:cubicBezTo>
                  <a:close/>
                </a:path>
              </a:pathLst>
            </a:custGeom>
            <a:solidFill>
              <a:srgbClr val="E38C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2700;p62">
              <a:extLst>
                <a:ext uri="{FF2B5EF4-FFF2-40B4-BE49-F238E27FC236}">
                  <a16:creationId xmlns:a16="http://schemas.microsoft.com/office/drawing/2014/main" id="{9C625B37-E78A-1C6D-D3D7-5CB4B41C0F95}"/>
                </a:ext>
              </a:extLst>
            </p:cNvPr>
            <p:cNvSpPr/>
            <p:nvPr/>
          </p:nvSpPr>
          <p:spPr>
            <a:xfrm>
              <a:off x="5732126" y="2098587"/>
              <a:ext cx="60323" cy="93277"/>
            </a:xfrm>
            <a:custGeom>
              <a:avLst/>
              <a:gdLst/>
              <a:ahLst/>
              <a:cxnLst/>
              <a:rect l="l" t="t" r="r" b="b"/>
              <a:pathLst>
                <a:path w="3370" h="5211" extrusionOk="0">
                  <a:moveTo>
                    <a:pt x="1043" y="0"/>
                  </a:moveTo>
                  <a:cubicBezTo>
                    <a:pt x="940" y="0"/>
                    <a:pt x="836" y="18"/>
                    <a:pt x="735" y="54"/>
                  </a:cubicBezTo>
                  <a:cubicBezTo>
                    <a:pt x="234" y="254"/>
                    <a:pt x="1" y="788"/>
                    <a:pt x="168" y="1255"/>
                  </a:cubicBezTo>
                  <a:lnTo>
                    <a:pt x="1435" y="4590"/>
                  </a:lnTo>
                  <a:cubicBezTo>
                    <a:pt x="1566" y="4982"/>
                    <a:pt x="1922" y="5211"/>
                    <a:pt x="2311" y="5211"/>
                  </a:cubicBezTo>
                  <a:cubicBezTo>
                    <a:pt x="2418" y="5211"/>
                    <a:pt x="2528" y="5193"/>
                    <a:pt x="2636" y="5157"/>
                  </a:cubicBezTo>
                  <a:cubicBezTo>
                    <a:pt x="3103" y="4957"/>
                    <a:pt x="3370" y="4423"/>
                    <a:pt x="3170" y="3956"/>
                  </a:cubicBezTo>
                  <a:lnTo>
                    <a:pt x="1936" y="621"/>
                  </a:lnTo>
                  <a:cubicBezTo>
                    <a:pt x="1779" y="229"/>
                    <a:pt x="1417" y="0"/>
                    <a:pt x="1043" y="0"/>
                  </a:cubicBezTo>
                  <a:close/>
                </a:path>
              </a:pathLst>
            </a:custGeom>
            <a:solidFill>
              <a:srgbClr val="8130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2701;p62">
              <a:extLst>
                <a:ext uri="{FF2B5EF4-FFF2-40B4-BE49-F238E27FC236}">
                  <a16:creationId xmlns:a16="http://schemas.microsoft.com/office/drawing/2014/main" id="{64DC90B3-BFF7-511B-8466-475DC78ACC25}"/>
                </a:ext>
              </a:extLst>
            </p:cNvPr>
            <p:cNvSpPr/>
            <p:nvPr/>
          </p:nvSpPr>
          <p:spPr>
            <a:xfrm>
              <a:off x="5873643" y="2019452"/>
              <a:ext cx="83611" cy="77346"/>
            </a:xfrm>
            <a:custGeom>
              <a:avLst/>
              <a:gdLst/>
              <a:ahLst/>
              <a:cxnLst/>
              <a:rect l="l" t="t" r="r" b="b"/>
              <a:pathLst>
                <a:path w="4671" h="4321" extrusionOk="0">
                  <a:moveTo>
                    <a:pt x="3650" y="0"/>
                  </a:moveTo>
                  <a:cubicBezTo>
                    <a:pt x="3409" y="0"/>
                    <a:pt x="3165" y="92"/>
                    <a:pt x="2969" y="272"/>
                  </a:cubicBezTo>
                  <a:lnTo>
                    <a:pt x="401" y="2707"/>
                  </a:lnTo>
                  <a:cubicBezTo>
                    <a:pt x="34" y="3040"/>
                    <a:pt x="0" y="3641"/>
                    <a:pt x="367" y="4041"/>
                  </a:cubicBezTo>
                  <a:cubicBezTo>
                    <a:pt x="538" y="4229"/>
                    <a:pt x="779" y="4321"/>
                    <a:pt x="1027" y="4321"/>
                  </a:cubicBezTo>
                  <a:cubicBezTo>
                    <a:pt x="1263" y="4321"/>
                    <a:pt x="1506" y="4237"/>
                    <a:pt x="1702" y="4074"/>
                  </a:cubicBezTo>
                  <a:lnTo>
                    <a:pt x="4270" y="1639"/>
                  </a:lnTo>
                  <a:cubicBezTo>
                    <a:pt x="4670" y="1272"/>
                    <a:pt x="4670" y="672"/>
                    <a:pt x="4337" y="305"/>
                  </a:cubicBezTo>
                  <a:cubicBezTo>
                    <a:pt x="4149" y="101"/>
                    <a:pt x="3901" y="0"/>
                    <a:pt x="3650" y="0"/>
                  </a:cubicBezTo>
                  <a:close/>
                </a:path>
              </a:pathLst>
            </a:custGeom>
            <a:solidFill>
              <a:srgbClr val="E38C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2702;p62">
              <a:extLst>
                <a:ext uri="{FF2B5EF4-FFF2-40B4-BE49-F238E27FC236}">
                  <a16:creationId xmlns:a16="http://schemas.microsoft.com/office/drawing/2014/main" id="{B720E74D-7B07-8593-ADB4-2C925C129E93}"/>
                </a:ext>
              </a:extLst>
            </p:cNvPr>
            <p:cNvSpPr/>
            <p:nvPr/>
          </p:nvSpPr>
          <p:spPr>
            <a:xfrm>
              <a:off x="5882593" y="2239854"/>
              <a:ext cx="36444" cy="36444"/>
            </a:xfrm>
            <a:custGeom>
              <a:avLst/>
              <a:gdLst/>
              <a:ahLst/>
              <a:cxnLst/>
              <a:rect l="l" t="t" r="r" b="b"/>
              <a:pathLst>
                <a:path w="2036" h="2036" extrusionOk="0">
                  <a:moveTo>
                    <a:pt x="2002" y="1"/>
                  </a:moveTo>
                  <a:lnTo>
                    <a:pt x="1" y="34"/>
                  </a:lnTo>
                  <a:lnTo>
                    <a:pt x="1" y="2035"/>
                  </a:lnTo>
                  <a:lnTo>
                    <a:pt x="2036" y="2002"/>
                  </a:lnTo>
                  <a:lnTo>
                    <a:pt x="2002" y="1"/>
                  </a:lnTo>
                  <a:close/>
                </a:path>
              </a:pathLst>
            </a:custGeom>
            <a:solidFill>
              <a:srgbClr val="7D94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2703;p62">
              <a:extLst>
                <a:ext uri="{FF2B5EF4-FFF2-40B4-BE49-F238E27FC236}">
                  <a16:creationId xmlns:a16="http://schemas.microsoft.com/office/drawing/2014/main" id="{FF89F906-0500-68D4-5318-53D65ABE1AF7}"/>
                </a:ext>
              </a:extLst>
            </p:cNvPr>
            <p:cNvSpPr/>
            <p:nvPr/>
          </p:nvSpPr>
          <p:spPr>
            <a:xfrm>
              <a:off x="5991264" y="1912052"/>
              <a:ext cx="36444" cy="36444"/>
            </a:xfrm>
            <a:custGeom>
              <a:avLst/>
              <a:gdLst/>
              <a:ahLst/>
              <a:cxnLst/>
              <a:rect l="l" t="t" r="r" b="b"/>
              <a:pathLst>
                <a:path w="2036" h="2036" extrusionOk="0">
                  <a:moveTo>
                    <a:pt x="2002" y="0"/>
                  </a:moveTo>
                  <a:lnTo>
                    <a:pt x="1" y="34"/>
                  </a:lnTo>
                  <a:lnTo>
                    <a:pt x="34" y="2035"/>
                  </a:lnTo>
                  <a:lnTo>
                    <a:pt x="2036" y="2002"/>
                  </a:lnTo>
                  <a:lnTo>
                    <a:pt x="200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2704;p62">
              <a:extLst>
                <a:ext uri="{FF2B5EF4-FFF2-40B4-BE49-F238E27FC236}">
                  <a16:creationId xmlns:a16="http://schemas.microsoft.com/office/drawing/2014/main" id="{A6FD471C-3248-DC3F-AE9B-6307678F1F15}"/>
                </a:ext>
              </a:extLst>
            </p:cNvPr>
            <p:cNvSpPr/>
            <p:nvPr/>
          </p:nvSpPr>
          <p:spPr>
            <a:xfrm>
              <a:off x="6306537" y="2211787"/>
              <a:ext cx="36444" cy="36444"/>
            </a:xfrm>
            <a:custGeom>
              <a:avLst/>
              <a:gdLst/>
              <a:ahLst/>
              <a:cxnLst/>
              <a:rect l="l" t="t" r="r" b="b"/>
              <a:pathLst>
                <a:path w="2036" h="2036" extrusionOk="0">
                  <a:moveTo>
                    <a:pt x="2035" y="1"/>
                  </a:moveTo>
                  <a:lnTo>
                    <a:pt x="0" y="34"/>
                  </a:lnTo>
                  <a:lnTo>
                    <a:pt x="34" y="2036"/>
                  </a:lnTo>
                  <a:lnTo>
                    <a:pt x="2035" y="2002"/>
                  </a:lnTo>
                  <a:lnTo>
                    <a:pt x="203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2705;p62">
              <a:extLst>
                <a:ext uri="{FF2B5EF4-FFF2-40B4-BE49-F238E27FC236}">
                  <a16:creationId xmlns:a16="http://schemas.microsoft.com/office/drawing/2014/main" id="{3BC44E4E-1362-7A15-2092-3E7D8D6D4230}"/>
                </a:ext>
              </a:extLst>
            </p:cNvPr>
            <p:cNvSpPr/>
            <p:nvPr/>
          </p:nvSpPr>
          <p:spPr>
            <a:xfrm>
              <a:off x="6188307" y="2515120"/>
              <a:ext cx="36444" cy="35836"/>
            </a:xfrm>
            <a:custGeom>
              <a:avLst/>
              <a:gdLst/>
              <a:ahLst/>
              <a:cxnLst/>
              <a:rect l="l" t="t" r="r" b="b"/>
              <a:pathLst>
                <a:path w="2036" h="2002" extrusionOk="0">
                  <a:moveTo>
                    <a:pt x="1" y="0"/>
                  </a:moveTo>
                  <a:lnTo>
                    <a:pt x="34" y="2002"/>
                  </a:lnTo>
                  <a:lnTo>
                    <a:pt x="2035" y="2002"/>
                  </a:lnTo>
                  <a:lnTo>
                    <a:pt x="200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2706;p62">
              <a:extLst>
                <a:ext uri="{FF2B5EF4-FFF2-40B4-BE49-F238E27FC236}">
                  <a16:creationId xmlns:a16="http://schemas.microsoft.com/office/drawing/2014/main" id="{102B97CD-19E9-DB5B-AADE-FD8DC33EFFDC}"/>
                </a:ext>
              </a:extLst>
            </p:cNvPr>
            <p:cNvSpPr/>
            <p:nvPr/>
          </p:nvSpPr>
          <p:spPr>
            <a:xfrm>
              <a:off x="5436579" y="1698737"/>
              <a:ext cx="758906" cy="740559"/>
            </a:xfrm>
            <a:custGeom>
              <a:avLst/>
              <a:gdLst/>
              <a:ahLst/>
              <a:cxnLst/>
              <a:rect l="l" t="t" r="r" b="b"/>
              <a:pathLst>
                <a:path w="42397" h="41372" extrusionOk="0">
                  <a:moveTo>
                    <a:pt x="8363" y="0"/>
                  </a:moveTo>
                  <a:cubicBezTo>
                    <a:pt x="6840" y="0"/>
                    <a:pt x="5320" y="592"/>
                    <a:pt x="4170" y="1777"/>
                  </a:cubicBezTo>
                  <a:lnTo>
                    <a:pt x="0" y="5980"/>
                  </a:lnTo>
                  <a:lnTo>
                    <a:pt x="1768" y="7748"/>
                  </a:lnTo>
                  <a:lnTo>
                    <a:pt x="4637" y="4846"/>
                  </a:lnTo>
                  <a:lnTo>
                    <a:pt x="37026" y="36702"/>
                  </a:lnTo>
                  <a:lnTo>
                    <a:pt x="34158" y="39604"/>
                  </a:lnTo>
                  <a:lnTo>
                    <a:pt x="35959" y="41372"/>
                  </a:lnTo>
                  <a:lnTo>
                    <a:pt x="40129" y="37136"/>
                  </a:lnTo>
                  <a:cubicBezTo>
                    <a:pt x="42397" y="34834"/>
                    <a:pt x="42364" y="31131"/>
                    <a:pt x="40062" y="28830"/>
                  </a:cubicBezTo>
                  <a:lnTo>
                    <a:pt x="12476" y="1677"/>
                  </a:lnTo>
                  <a:cubicBezTo>
                    <a:pt x="11325" y="559"/>
                    <a:pt x="9842" y="0"/>
                    <a:pt x="836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2707;p62">
              <a:extLst>
                <a:ext uri="{FF2B5EF4-FFF2-40B4-BE49-F238E27FC236}">
                  <a16:creationId xmlns:a16="http://schemas.microsoft.com/office/drawing/2014/main" id="{438C95C7-96CE-D1F7-6210-8CA516D63EC5}"/>
                </a:ext>
              </a:extLst>
            </p:cNvPr>
            <p:cNvSpPr/>
            <p:nvPr/>
          </p:nvSpPr>
          <p:spPr>
            <a:xfrm>
              <a:off x="5161903" y="1770087"/>
              <a:ext cx="956558" cy="949255"/>
            </a:xfrm>
            <a:custGeom>
              <a:avLst/>
              <a:gdLst/>
              <a:ahLst/>
              <a:cxnLst/>
              <a:rect l="l" t="t" r="r" b="b"/>
              <a:pathLst>
                <a:path w="53439" h="53031" extrusionOk="0">
                  <a:moveTo>
                    <a:pt x="21804" y="1"/>
                  </a:moveTo>
                  <a:cubicBezTo>
                    <a:pt x="21188" y="1"/>
                    <a:pt x="20574" y="234"/>
                    <a:pt x="20115" y="693"/>
                  </a:cubicBezTo>
                  <a:lnTo>
                    <a:pt x="1" y="21141"/>
                  </a:lnTo>
                  <a:lnTo>
                    <a:pt x="32424" y="53030"/>
                  </a:lnTo>
                  <a:lnTo>
                    <a:pt x="52505" y="32582"/>
                  </a:lnTo>
                  <a:cubicBezTo>
                    <a:pt x="53439" y="31682"/>
                    <a:pt x="53439" y="30181"/>
                    <a:pt x="52505" y="29247"/>
                  </a:cubicBezTo>
                  <a:lnTo>
                    <a:pt x="23451" y="660"/>
                  </a:lnTo>
                  <a:cubicBezTo>
                    <a:pt x="22992" y="218"/>
                    <a:pt x="22398" y="1"/>
                    <a:pt x="218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2708;p62">
              <a:extLst>
                <a:ext uri="{FF2B5EF4-FFF2-40B4-BE49-F238E27FC236}">
                  <a16:creationId xmlns:a16="http://schemas.microsoft.com/office/drawing/2014/main" id="{DDFAA311-B2E1-7AEE-87CE-2EFD588AECDD}"/>
                </a:ext>
              </a:extLst>
            </p:cNvPr>
            <p:cNvSpPr/>
            <p:nvPr/>
          </p:nvSpPr>
          <p:spPr>
            <a:xfrm>
              <a:off x="5356566" y="1836818"/>
              <a:ext cx="692050" cy="684281"/>
            </a:xfrm>
            <a:custGeom>
              <a:avLst/>
              <a:gdLst/>
              <a:ahLst/>
              <a:cxnLst/>
              <a:rect l="l" t="t" r="r" b="b"/>
              <a:pathLst>
                <a:path w="38662" h="38228" extrusionOk="0">
                  <a:moveTo>
                    <a:pt x="6238" y="0"/>
                  </a:moveTo>
                  <a:lnTo>
                    <a:pt x="0" y="6338"/>
                  </a:lnTo>
                  <a:lnTo>
                    <a:pt x="32423" y="38228"/>
                  </a:lnTo>
                  <a:lnTo>
                    <a:pt x="38661" y="31890"/>
                  </a:lnTo>
                  <a:lnTo>
                    <a:pt x="6238" y="0"/>
                  </a:lnTo>
                  <a:close/>
                </a:path>
              </a:pathLst>
            </a:custGeom>
            <a:solidFill>
              <a:srgbClr val="E38C45">
                <a:alpha val="32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2709;p62">
              <a:extLst>
                <a:ext uri="{FF2B5EF4-FFF2-40B4-BE49-F238E27FC236}">
                  <a16:creationId xmlns:a16="http://schemas.microsoft.com/office/drawing/2014/main" id="{15E5C1D7-4D17-EAD2-7206-ADC2B7D3A119}"/>
                </a:ext>
              </a:extLst>
            </p:cNvPr>
            <p:cNvSpPr/>
            <p:nvPr/>
          </p:nvSpPr>
          <p:spPr>
            <a:xfrm>
              <a:off x="5259834" y="2004004"/>
              <a:ext cx="623976" cy="615026"/>
            </a:xfrm>
            <a:custGeom>
              <a:avLst/>
              <a:gdLst/>
              <a:ahLst/>
              <a:cxnLst/>
              <a:rect l="l" t="t" r="r" b="b"/>
              <a:pathLst>
                <a:path w="34859" h="34359" extrusionOk="0">
                  <a:moveTo>
                    <a:pt x="2469" y="1"/>
                  </a:moveTo>
                  <a:lnTo>
                    <a:pt x="0" y="2469"/>
                  </a:lnTo>
                  <a:lnTo>
                    <a:pt x="32423" y="34358"/>
                  </a:lnTo>
                  <a:lnTo>
                    <a:pt x="34859" y="31890"/>
                  </a:lnTo>
                  <a:lnTo>
                    <a:pt x="2469" y="1"/>
                  </a:lnTo>
                  <a:close/>
                </a:path>
              </a:pathLst>
            </a:custGeom>
            <a:solidFill>
              <a:srgbClr val="E38C45">
                <a:alpha val="32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2710;p62">
              <a:extLst>
                <a:ext uri="{FF2B5EF4-FFF2-40B4-BE49-F238E27FC236}">
                  <a16:creationId xmlns:a16="http://schemas.microsoft.com/office/drawing/2014/main" id="{CEDE45A3-C58D-9181-70D4-FD3CF5DDC731}"/>
                </a:ext>
              </a:extLst>
            </p:cNvPr>
            <p:cNvSpPr/>
            <p:nvPr/>
          </p:nvSpPr>
          <p:spPr>
            <a:xfrm>
              <a:off x="5575089" y="2440352"/>
              <a:ext cx="97949" cy="37805"/>
            </a:xfrm>
            <a:custGeom>
              <a:avLst/>
              <a:gdLst/>
              <a:ahLst/>
              <a:cxnLst/>
              <a:rect l="l" t="t" r="r" b="b"/>
              <a:pathLst>
                <a:path w="5472" h="2112" extrusionOk="0">
                  <a:moveTo>
                    <a:pt x="919" y="0"/>
                  </a:moveTo>
                  <a:cubicBezTo>
                    <a:pt x="440" y="0"/>
                    <a:pt x="65" y="380"/>
                    <a:pt x="34" y="875"/>
                  </a:cubicBezTo>
                  <a:cubicBezTo>
                    <a:pt x="1" y="1375"/>
                    <a:pt x="368" y="1809"/>
                    <a:pt x="902" y="1876"/>
                  </a:cubicBezTo>
                  <a:lnTo>
                    <a:pt x="4437" y="2109"/>
                  </a:lnTo>
                  <a:cubicBezTo>
                    <a:pt x="4459" y="2111"/>
                    <a:pt x="4480" y="2111"/>
                    <a:pt x="4501" y="2111"/>
                  </a:cubicBezTo>
                  <a:cubicBezTo>
                    <a:pt x="4976" y="2111"/>
                    <a:pt x="5406" y="1754"/>
                    <a:pt x="5438" y="1275"/>
                  </a:cubicBezTo>
                  <a:cubicBezTo>
                    <a:pt x="5471" y="741"/>
                    <a:pt x="5105" y="308"/>
                    <a:pt x="4571" y="274"/>
                  </a:cubicBezTo>
                  <a:lnTo>
                    <a:pt x="1035" y="8"/>
                  </a:lnTo>
                  <a:cubicBezTo>
                    <a:pt x="996" y="3"/>
                    <a:pt x="957" y="0"/>
                    <a:pt x="9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2711;p62">
              <a:extLst>
                <a:ext uri="{FF2B5EF4-FFF2-40B4-BE49-F238E27FC236}">
                  <a16:creationId xmlns:a16="http://schemas.microsoft.com/office/drawing/2014/main" id="{87504E00-8BF5-31BA-E93E-2785E206B228}"/>
                </a:ext>
              </a:extLst>
            </p:cNvPr>
            <p:cNvSpPr/>
            <p:nvPr/>
          </p:nvSpPr>
          <p:spPr>
            <a:xfrm>
              <a:off x="5938137" y="2272558"/>
              <a:ext cx="43604" cy="96427"/>
            </a:xfrm>
            <a:custGeom>
              <a:avLst/>
              <a:gdLst/>
              <a:ahLst/>
              <a:cxnLst/>
              <a:rect l="l" t="t" r="r" b="b"/>
              <a:pathLst>
                <a:path w="2436" h="5387" extrusionOk="0">
                  <a:moveTo>
                    <a:pt x="1450" y="0"/>
                  </a:moveTo>
                  <a:cubicBezTo>
                    <a:pt x="996" y="0"/>
                    <a:pt x="595" y="348"/>
                    <a:pt x="534" y="809"/>
                  </a:cubicBezTo>
                  <a:lnTo>
                    <a:pt x="67" y="4345"/>
                  </a:lnTo>
                  <a:cubicBezTo>
                    <a:pt x="0" y="4845"/>
                    <a:pt x="367" y="5312"/>
                    <a:pt x="901" y="5379"/>
                  </a:cubicBezTo>
                  <a:cubicBezTo>
                    <a:pt x="940" y="5384"/>
                    <a:pt x="980" y="5387"/>
                    <a:pt x="1019" y="5387"/>
                  </a:cubicBezTo>
                  <a:cubicBezTo>
                    <a:pt x="1472" y="5387"/>
                    <a:pt x="1873" y="5039"/>
                    <a:pt x="1935" y="4578"/>
                  </a:cubicBezTo>
                  <a:lnTo>
                    <a:pt x="2368" y="1042"/>
                  </a:lnTo>
                  <a:cubicBezTo>
                    <a:pt x="2435" y="542"/>
                    <a:pt x="2068" y="75"/>
                    <a:pt x="1568" y="8"/>
                  </a:cubicBezTo>
                  <a:cubicBezTo>
                    <a:pt x="1528" y="3"/>
                    <a:pt x="1489" y="0"/>
                    <a:pt x="14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2712;p62">
              <a:extLst>
                <a:ext uri="{FF2B5EF4-FFF2-40B4-BE49-F238E27FC236}">
                  <a16:creationId xmlns:a16="http://schemas.microsoft.com/office/drawing/2014/main" id="{577FE184-FBB0-A912-5D67-E0441F62F50A}"/>
                </a:ext>
              </a:extLst>
            </p:cNvPr>
            <p:cNvSpPr/>
            <p:nvPr/>
          </p:nvSpPr>
          <p:spPr>
            <a:xfrm>
              <a:off x="5651522" y="2237474"/>
              <a:ext cx="78241" cy="82644"/>
            </a:xfrm>
            <a:custGeom>
              <a:avLst/>
              <a:gdLst/>
              <a:ahLst/>
              <a:cxnLst/>
              <a:rect l="l" t="t" r="r" b="b"/>
              <a:pathLst>
                <a:path w="4371" h="4617" extrusionOk="0">
                  <a:moveTo>
                    <a:pt x="3301" y="1"/>
                  </a:moveTo>
                  <a:cubicBezTo>
                    <a:pt x="3033" y="1"/>
                    <a:pt x="2771" y="110"/>
                    <a:pt x="2602" y="334"/>
                  </a:cubicBezTo>
                  <a:lnTo>
                    <a:pt x="334" y="3102"/>
                  </a:lnTo>
                  <a:cubicBezTo>
                    <a:pt x="1" y="3469"/>
                    <a:pt x="67" y="4070"/>
                    <a:pt x="468" y="4403"/>
                  </a:cubicBezTo>
                  <a:cubicBezTo>
                    <a:pt x="641" y="4548"/>
                    <a:pt x="845" y="4617"/>
                    <a:pt x="1048" y="4617"/>
                  </a:cubicBezTo>
                  <a:cubicBezTo>
                    <a:pt x="1314" y="4617"/>
                    <a:pt x="1579" y="4497"/>
                    <a:pt x="1769" y="4270"/>
                  </a:cubicBezTo>
                  <a:lnTo>
                    <a:pt x="4037" y="1535"/>
                  </a:lnTo>
                  <a:cubicBezTo>
                    <a:pt x="4370" y="1134"/>
                    <a:pt x="4304" y="534"/>
                    <a:pt x="3903" y="200"/>
                  </a:cubicBezTo>
                  <a:cubicBezTo>
                    <a:pt x="3727" y="68"/>
                    <a:pt x="3512" y="1"/>
                    <a:pt x="3301" y="1"/>
                  </a:cubicBezTo>
                  <a:close/>
                </a:path>
              </a:pathLst>
            </a:custGeom>
            <a:solidFill>
              <a:srgbClr val="BB51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2713;p62">
              <a:extLst>
                <a:ext uri="{FF2B5EF4-FFF2-40B4-BE49-F238E27FC236}">
                  <a16:creationId xmlns:a16="http://schemas.microsoft.com/office/drawing/2014/main" id="{CC0105E9-8E51-CFCF-778D-5D3AB00040DA}"/>
                </a:ext>
              </a:extLst>
            </p:cNvPr>
            <p:cNvSpPr/>
            <p:nvPr/>
          </p:nvSpPr>
          <p:spPr>
            <a:xfrm>
              <a:off x="5286111" y="2098587"/>
              <a:ext cx="60323" cy="93277"/>
            </a:xfrm>
            <a:custGeom>
              <a:avLst/>
              <a:gdLst/>
              <a:ahLst/>
              <a:cxnLst/>
              <a:rect l="l" t="t" r="r" b="b"/>
              <a:pathLst>
                <a:path w="3370" h="5211" extrusionOk="0">
                  <a:moveTo>
                    <a:pt x="1059" y="0"/>
                  </a:moveTo>
                  <a:cubicBezTo>
                    <a:pt x="952" y="0"/>
                    <a:pt x="842" y="18"/>
                    <a:pt x="734" y="54"/>
                  </a:cubicBezTo>
                  <a:cubicBezTo>
                    <a:pt x="267" y="220"/>
                    <a:pt x="0" y="754"/>
                    <a:pt x="200" y="1255"/>
                  </a:cubicBezTo>
                  <a:lnTo>
                    <a:pt x="1434" y="4590"/>
                  </a:lnTo>
                  <a:cubicBezTo>
                    <a:pt x="1591" y="4982"/>
                    <a:pt x="1953" y="5211"/>
                    <a:pt x="2327" y="5211"/>
                  </a:cubicBezTo>
                  <a:cubicBezTo>
                    <a:pt x="2430" y="5211"/>
                    <a:pt x="2534" y="5193"/>
                    <a:pt x="2635" y="5157"/>
                  </a:cubicBezTo>
                  <a:cubicBezTo>
                    <a:pt x="3136" y="4957"/>
                    <a:pt x="3369" y="4423"/>
                    <a:pt x="3202" y="3956"/>
                  </a:cubicBezTo>
                  <a:lnTo>
                    <a:pt x="1935" y="621"/>
                  </a:lnTo>
                  <a:cubicBezTo>
                    <a:pt x="1804" y="229"/>
                    <a:pt x="1448" y="0"/>
                    <a:pt x="1059" y="0"/>
                  </a:cubicBezTo>
                  <a:close/>
                </a:path>
              </a:pathLst>
            </a:custGeom>
            <a:solidFill>
              <a:srgbClr val="8130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2714;p62">
              <a:extLst>
                <a:ext uri="{FF2B5EF4-FFF2-40B4-BE49-F238E27FC236}">
                  <a16:creationId xmlns:a16="http://schemas.microsoft.com/office/drawing/2014/main" id="{F3445148-AF68-E36E-3B17-2ECC3DD4B2E4}"/>
                </a:ext>
              </a:extLst>
            </p:cNvPr>
            <p:cNvSpPr/>
            <p:nvPr/>
          </p:nvSpPr>
          <p:spPr>
            <a:xfrm>
              <a:off x="5428220" y="2019666"/>
              <a:ext cx="83611" cy="77131"/>
            </a:xfrm>
            <a:custGeom>
              <a:avLst/>
              <a:gdLst/>
              <a:ahLst/>
              <a:cxnLst/>
              <a:rect l="l" t="t" r="r" b="b"/>
              <a:pathLst>
                <a:path w="4671" h="4309" extrusionOk="0">
                  <a:moveTo>
                    <a:pt x="3603" y="1"/>
                  </a:moveTo>
                  <a:cubicBezTo>
                    <a:pt x="3372" y="1"/>
                    <a:pt x="3144" y="85"/>
                    <a:pt x="2969" y="260"/>
                  </a:cubicBezTo>
                  <a:lnTo>
                    <a:pt x="400" y="2695"/>
                  </a:lnTo>
                  <a:cubicBezTo>
                    <a:pt x="33" y="3062"/>
                    <a:pt x="0" y="3629"/>
                    <a:pt x="367" y="4029"/>
                  </a:cubicBezTo>
                  <a:cubicBezTo>
                    <a:pt x="538" y="4217"/>
                    <a:pt x="778" y="4309"/>
                    <a:pt x="1022" y="4309"/>
                  </a:cubicBezTo>
                  <a:cubicBezTo>
                    <a:pt x="1254" y="4309"/>
                    <a:pt x="1489" y="4225"/>
                    <a:pt x="1668" y="4062"/>
                  </a:cubicBezTo>
                  <a:lnTo>
                    <a:pt x="4270" y="1627"/>
                  </a:lnTo>
                  <a:cubicBezTo>
                    <a:pt x="4637" y="1260"/>
                    <a:pt x="4670" y="660"/>
                    <a:pt x="4303" y="293"/>
                  </a:cubicBezTo>
                  <a:cubicBezTo>
                    <a:pt x="4111" y="101"/>
                    <a:pt x="3856" y="1"/>
                    <a:pt x="3603" y="1"/>
                  </a:cubicBezTo>
                  <a:close/>
                </a:path>
              </a:pathLst>
            </a:custGeom>
            <a:solidFill>
              <a:srgbClr val="BB51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2715;p62">
              <a:extLst>
                <a:ext uri="{FF2B5EF4-FFF2-40B4-BE49-F238E27FC236}">
                  <a16:creationId xmlns:a16="http://schemas.microsoft.com/office/drawing/2014/main" id="{214CB380-088D-2C2D-D0F1-392F3912EAFF}"/>
                </a:ext>
              </a:extLst>
            </p:cNvPr>
            <p:cNvSpPr/>
            <p:nvPr/>
          </p:nvSpPr>
          <p:spPr>
            <a:xfrm>
              <a:off x="5436579" y="2239854"/>
              <a:ext cx="36426" cy="36444"/>
            </a:xfrm>
            <a:custGeom>
              <a:avLst/>
              <a:gdLst/>
              <a:ahLst/>
              <a:cxnLst/>
              <a:rect l="l" t="t" r="r" b="b"/>
              <a:pathLst>
                <a:path w="2035" h="2036" extrusionOk="0">
                  <a:moveTo>
                    <a:pt x="2001" y="1"/>
                  </a:moveTo>
                  <a:lnTo>
                    <a:pt x="0" y="34"/>
                  </a:lnTo>
                  <a:lnTo>
                    <a:pt x="33" y="2035"/>
                  </a:lnTo>
                  <a:lnTo>
                    <a:pt x="2035" y="2002"/>
                  </a:lnTo>
                  <a:lnTo>
                    <a:pt x="2001" y="1"/>
                  </a:lnTo>
                  <a:close/>
                </a:path>
              </a:pathLst>
            </a:custGeom>
            <a:solidFill>
              <a:srgbClr val="7D94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2716;p62">
              <a:extLst>
                <a:ext uri="{FF2B5EF4-FFF2-40B4-BE49-F238E27FC236}">
                  <a16:creationId xmlns:a16="http://schemas.microsoft.com/office/drawing/2014/main" id="{44713DEA-E8A6-743C-C7E6-D6195CA766F5}"/>
                </a:ext>
              </a:extLst>
            </p:cNvPr>
            <p:cNvSpPr/>
            <p:nvPr/>
          </p:nvSpPr>
          <p:spPr>
            <a:xfrm>
              <a:off x="5545250" y="1912052"/>
              <a:ext cx="36426" cy="36444"/>
            </a:xfrm>
            <a:custGeom>
              <a:avLst/>
              <a:gdLst/>
              <a:ahLst/>
              <a:cxnLst/>
              <a:rect l="l" t="t" r="r" b="b"/>
              <a:pathLst>
                <a:path w="2035" h="2036" extrusionOk="0">
                  <a:moveTo>
                    <a:pt x="2001" y="0"/>
                  </a:moveTo>
                  <a:lnTo>
                    <a:pt x="0" y="34"/>
                  </a:lnTo>
                  <a:lnTo>
                    <a:pt x="33" y="2035"/>
                  </a:lnTo>
                  <a:lnTo>
                    <a:pt x="2035" y="2035"/>
                  </a:lnTo>
                  <a:lnTo>
                    <a:pt x="200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2717;p62">
              <a:extLst>
                <a:ext uri="{FF2B5EF4-FFF2-40B4-BE49-F238E27FC236}">
                  <a16:creationId xmlns:a16="http://schemas.microsoft.com/office/drawing/2014/main" id="{A5B3619E-8FB4-558C-AF05-9F1A2AAB9A80}"/>
                </a:ext>
              </a:extLst>
            </p:cNvPr>
            <p:cNvSpPr/>
            <p:nvPr/>
          </p:nvSpPr>
          <p:spPr>
            <a:xfrm>
              <a:off x="5861095" y="2211787"/>
              <a:ext cx="36444" cy="36444"/>
            </a:xfrm>
            <a:custGeom>
              <a:avLst/>
              <a:gdLst/>
              <a:ahLst/>
              <a:cxnLst/>
              <a:rect l="l" t="t" r="r" b="b"/>
              <a:pathLst>
                <a:path w="2036" h="2036" extrusionOk="0">
                  <a:moveTo>
                    <a:pt x="2002" y="1"/>
                  </a:moveTo>
                  <a:lnTo>
                    <a:pt x="1" y="34"/>
                  </a:lnTo>
                  <a:lnTo>
                    <a:pt x="34" y="2036"/>
                  </a:lnTo>
                  <a:lnTo>
                    <a:pt x="2036" y="2002"/>
                  </a:lnTo>
                  <a:lnTo>
                    <a:pt x="200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2718;p62">
              <a:extLst>
                <a:ext uri="{FF2B5EF4-FFF2-40B4-BE49-F238E27FC236}">
                  <a16:creationId xmlns:a16="http://schemas.microsoft.com/office/drawing/2014/main" id="{76A98FBA-613E-45AF-A326-E791019A0E94}"/>
                </a:ext>
              </a:extLst>
            </p:cNvPr>
            <p:cNvSpPr/>
            <p:nvPr/>
          </p:nvSpPr>
          <p:spPr>
            <a:xfrm>
              <a:off x="5742275" y="2514512"/>
              <a:ext cx="36444" cy="36444"/>
            </a:xfrm>
            <a:custGeom>
              <a:avLst/>
              <a:gdLst/>
              <a:ahLst/>
              <a:cxnLst/>
              <a:rect l="l" t="t" r="r" b="b"/>
              <a:pathLst>
                <a:path w="2036" h="2036" extrusionOk="0">
                  <a:moveTo>
                    <a:pt x="2002" y="1"/>
                  </a:moveTo>
                  <a:lnTo>
                    <a:pt x="1" y="34"/>
                  </a:lnTo>
                  <a:lnTo>
                    <a:pt x="34" y="2036"/>
                  </a:lnTo>
                  <a:lnTo>
                    <a:pt x="2036" y="2002"/>
                  </a:lnTo>
                  <a:lnTo>
                    <a:pt x="200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2719;p62">
              <a:extLst>
                <a:ext uri="{FF2B5EF4-FFF2-40B4-BE49-F238E27FC236}">
                  <a16:creationId xmlns:a16="http://schemas.microsoft.com/office/drawing/2014/main" id="{3260FC91-ED5D-0DF4-0F6C-A6704BE941A9}"/>
                </a:ext>
              </a:extLst>
            </p:cNvPr>
            <p:cNvSpPr/>
            <p:nvPr/>
          </p:nvSpPr>
          <p:spPr>
            <a:xfrm>
              <a:off x="4995326" y="1698737"/>
              <a:ext cx="759515" cy="740559"/>
            </a:xfrm>
            <a:custGeom>
              <a:avLst/>
              <a:gdLst/>
              <a:ahLst/>
              <a:cxnLst/>
              <a:rect l="l" t="t" r="r" b="b"/>
              <a:pathLst>
                <a:path w="42431" h="41372" extrusionOk="0">
                  <a:moveTo>
                    <a:pt x="8363" y="0"/>
                  </a:moveTo>
                  <a:cubicBezTo>
                    <a:pt x="6840" y="0"/>
                    <a:pt x="5320" y="592"/>
                    <a:pt x="4170" y="1777"/>
                  </a:cubicBezTo>
                  <a:lnTo>
                    <a:pt x="0" y="5980"/>
                  </a:lnTo>
                  <a:lnTo>
                    <a:pt x="1801" y="7748"/>
                  </a:lnTo>
                  <a:lnTo>
                    <a:pt x="4637" y="4846"/>
                  </a:lnTo>
                  <a:lnTo>
                    <a:pt x="37027" y="36702"/>
                  </a:lnTo>
                  <a:lnTo>
                    <a:pt x="34191" y="39604"/>
                  </a:lnTo>
                  <a:lnTo>
                    <a:pt x="35959" y="41372"/>
                  </a:lnTo>
                  <a:lnTo>
                    <a:pt x="40129" y="37136"/>
                  </a:lnTo>
                  <a:cubicBezTo>
                    <a:pt x="42430" y="34834"/>
                    <a:pt x="42397" y="31098"/>
                    <a:pt x="40062" y="28830"/>
                  </a:cubicBezTo>
                  <a:lnTo>
                    <a:pt x="12476" y="1677"/>
                  </a:lnTo>
                  <a:cubicBezTo>
                    <a:pt x="11325" y="559"/>
                    <a:pt x="9842" y="0"/>
                    <a:pt x="836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2720;p62">
              <a:extLst>
                <a:ext uri="{FF2B5EF4-FFF2-40B4-BE49-F238E27FC236}">
                  <a16:creationId xmlns:a16="http://schemas.microsoft.com/office/drawing/2014/main" id="{2FD5DBBB-67BC-522D-3893-85C25D34B64D}"/>
                </a:ext>
              </a:extLst>
            </p:cNvPr>
            <p:cNvSpPr/>
            <p:nvPr/>
          </p:nvSpPr>
          <p:spPr>
            <a:xfrm>
              <a:off x="4721259" y="1770086"/>
              <a:ext cx="955948" cy="949255"/>
            </a:xfrm>
            <a:custGeom>
              <a:avLst/>
              <a:gdLst/>
              <a:ahLst/>
              <a:cxnLst/>
              <a:rect l="l" t="t" r="r" b="b"/>
              <a:pathLst>
                <a:path w="53405" h="53031" extrusionOk="0">
                  <a:moveTo>
                    <a:pt x="21782" y="1"/>
                  </a:moveTo>
                  <a:cubicBezTo>
                    <a:pt x="21171" y="1"/>
                    <a:pt x="20557" y="234"/>
                    <a:pt x="20081" y="693"/>
                  </a:cubicBezTo>
                  <a:lnTo>
                    <a:pt x="0" y="21141"/>
                  </a:lnTo>
                  <a:lnTo>
                    <a:pt x="32390" y="53030"/>
                  </a:lnTo>
                  <a:lnTo>
                    <a:pt x="52504" y="32582"/>
                  </a:lnTo>
                  <a:cubicBezTo>
                    <a:pt x="53405" y="31682"/>
                    <a:pt x="53405" y="30181"/>
                    <a:pt x="52471" y="29247"/>
                  </a:cubicBezTo>
                  <a:lnTo>
                    <a:pt x="23417" y="660"/>
                  </a:lnTo>
                  <a:cubicBezTo>
                    <a:pt x="22959" y="218"/>
                    <a:pt x="22372" y="1"/>
                    <a:pt x="217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2721;p62">
              <a:extLst>
                <a:ext uri="{FF2B5EF4-FFF2-40B4-BE49-F238E27FC236}">
                  <a16:creationId xmlns:a16="http://schemas.microsoft.com/office/drawing/2014/main" id="{3B4DEFCE-4357-D372-96E2-AA4BE62F9B85}"/>
                </a:ext>
              </a:extLst>
            </p:cNvPr>
            <p:cNvSpPr/>
            <p:nvPr/>
          </p:nvSpPr>
          <p:spPr>
            <a:xfrm>
              <a:off x="4915904" y="1836818"/>
              <a:ext cx="691459" cy="684281"/>
            </a:xfrm>
            <a:custGeom>
              <a:avLst/>
              <a:gdLst/>
              <a:ahLst/>
              <a:cxnLst/>
              <a:rect l="l" t="t" r="r" b="b"/>
              <a:pathLst>
                <a:path w="38629" h="38228" extrusionOk="0">
                  <a:moveTo>
                    <a:pt x="6238" y="0"/>
                  </a:moveTo>
                  <a:lnTo>
                    <a:pt x="1" y="6338"/>
                  </a:lnTo>
                  <a:lnTo>
                    <a:pt x="32390" y="38228"/>
                  </a:lnTo>
                  <a:lnTo>
                    <a:pt x="38628" y="31890"/>
                  </a:lnTo>
                  <a:lnTo>
                    <a:pt x="6238" y="0"/>
                  </a:lnTo>
                  <a:close/>
                </a:path>
              </a:pathLst>
            </a:custGeom>
            <a:solidFill>
              <a:srgbClr val="E38C45">
                <a:alpha val="32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2722;p62">
              <a:extLst>
                <a:ext uri="{FF2B5EF4-FFF2-40B4-BE49-F238E27FC236}">
                  <a16:creationId xmlns:a16="http://schemas.microsoft.com/office/drawing/2014/main" id="{B63743F0-C312-837B-3117-BBA1B8EFD1BB}"/>
                </a:ext>
              </a:extLst>
            </p:cNvPr>
            <p:cNvSpPr/>
            <p:nvPr/>
          </p:nvSpPr>
          <p:spPr>
            <a:xfrm>
              <a:off x="4819172" y="2004004"/>
              <a:ext cx="623976" cy="615026"/>
            </a:xfrm>
            <a:custGeom>
              <a:avLst/>
              <a:gdLst/>
              <a:ahLst/>
              <a:cxnLst/>
              <a:rect l="l" t="t" r="r" b="b"/>
              <a:pathLst>
                <a:path w="34859" h="34359" extrusionOk="0">
                  <a:moveTo>
                    <a:pt x="2436" y="1"/>
                  </a:moveTo>
                  <a:lnTo>
                    <a:pt x="1" y="2469"/>
                  </a:lnTo>
                  <a:lnTo>
                    <a:pt x="32391" y="34358"/>
                  </a:lnTo>
                  <a:lnTo>
                    <a:pt x="34859" y="31890"/>
                  </a:lnTo>
                  <a:lnTo>
                    <a:pt x="2436" y="1"/>
                  </a:lnTo>
                  <a:close/>
                </a:path>
              </a:pathLst>
            </a:custGeom>
            <a:solidFill>
              <a:srgbClr val="E38C45">
                <a:alpha val="32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2723;p62">
              <a:extLst>
                <a:ext uri="{FF2B5EF4-FFF2-40B4-BE49-F238E27FC236}">
                  <a16:creationId xmlns:a16="http://schemas.microsoft.com/office/drawing/2014/main" id="{DEB70BB2-E43F-CC09-FDDD-8B28214F0FF1}"/>
                </a:ext>
              </a:extLst>
            </p:cNvPr>
            <p:cNvSpPr/>
            <p:nvPr/>
          </p:nvSpPr>
          <p:spPr>
            <a:xfrm>
              <a:off x="5133836" y="2440352"/>
              <a:ext cx="98539" cy="37805"/>
            </a:xfrm>
            <a:custGeom>
              <a:avLst/>
              <a:gdLst/>
              <a:ahLst/>
              <a:cxnLst/>
              <a:rect l="l" t="t" r="r" b="b"/>
              <a:pathLst>
                <a:path w="5505" h="2112" extrusionOk="0">
                  <a:moveTo>
                    <a:pt x="953" y="0"/>
                  </a:moveTo>
                  <a:cubicBezTo>
                    <a:pt x="473" y="0"/>
                    <a:pt x="99" y="380"/>
                    <a:pt x="68" y="875"/>
                  </a:cubicBezTo>
                  <a:cubicBezTo>
                    <a:pt x="1" y="1375"/>
                    <a:pt x="401" y="1809"/>
                    <a:pt x="902" y="1876"/>
                  </a:cubicBezTo>
                  <a:lnTo>
                    <a:pt x="4471" y="2109"/>
                  </a:lnTo>
                  <a:cubicBezTo>
                    <a:pt x="4492" y="2111"/>
                    <a:pt x="4513" y="2111"/>
                    <a:pt x="4534" y="2111"/>
                  </a:cubicBezTo>
                  <a:cubicBezTo>
                    <a:pt x="5007" y="2111"/>
                    <a:pt x="5408" y="1754"/>
                    <a:pt x="5472" y="1275"/>
                  </a:cubicBezTo>
                  <a:cubicBezTo>
                    <a:pt x="5505" y="741"/>
                    <a:pt x="5105" y="308"/>
                    <a:pt x="4604" y="274"/>
                  </a:cubicBezTo>
                  <a:lnTo>
                    <a:pt x="1068" y="8"/>
                  </a:lnTo>
                  <a:cubicBezTo>
                    <a:pt x="1029" y="3"/>
                    <a:pt x="991" y="0"/>
                    <a:pt x="9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2724;p62">
              <a:extLst>
                <a:ext uri="{FF2B5EF4-FFF2-40B4-BE49-F238E27FC236}">
                  <a16:creationId xmlns:a16="http://schemas.microsoft.com/office/drawing/2014/main" id="{7B04EA13-BDFE-A06C-2D01-A3F9EAD4E2E9}"/>
                </a:ext>
              </a:extLst>
            </p:cNvPr>
            <p:cNvSpPr/>
            <p:nvPr/>
          </p:nvSpPr>
          <p:spPr>
            <a:xfrm>
              <a:off x="5497475" y="2272558"/>
              <a:ext cx="43604" cy="96427"/>
            </a:xfrm>
            <a:custGeom>
              <a:avLst/>
              <a:gdLst/>
              <a:ahLst/>
              <a:cxnLst/>
              <a:rect l="l" t="t" r="r" b="b"/>
              <a:pathLst>
                <a:path w="2436" h="5387" extrusionOk="0">
                  <a:moveTo>
                    <a:pt x="1417" y="0"/>
                  </a:moveTo>
                  <a:cubicBezTo>
                    <a:pt x="963" y="0"/>
                    <a:pt x="562" y="348"/>
                    <a:pt x="501" y="809"/>
                  </a:cubicBezTo>
                  <a:lnTo>
                    <a:pt x="67" y="4345"/>
                  </a:lnTo>
                  <a:cubicBezTo>
                    <a:pt x="0" y="4845"/>
                    <a:pt x="367" y="5312"/>
                    <a:pt x="868" y="5379"/>
                  </a:cubicBezTo>
                  <a:cubicBezTo>
                    <a:pt x="907" y="5384"/>
                    <a:pt x="947" y="5387"/>
                    <a:pt x="986" y="5387"/>
                  </a:cubicBezTo>
                  <a:cubicBezTo>
                    <a:pt x="1439" y="5387"/>
                    <a:pt x="1840" y="5039"/>
                    <a:pt x="1902" y="4578"/>
                  </a:cubicBezTo>
                  <a:lnTo>
                    <a:pt x="2369" y="1042"/>
                  </a:lnTo>
                  <a:cubicBezTo>
                    <a:pt x="2436" y="542"/>
                    <a:pt x="2069" y="75"/>
                    <a:pt x="1535" y="8"/>
                  </a:cubicBezTo>
                  <a:cubicBezTo>
                    <a:pt x="1495" y="3"/>
                    <a:pt x="1456" y="0"/>
                    <a:pt x="14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2725;p62">
              <a:extLst>
                <a:ext uri="{FF2B5EF4-FFF2-40B4-BE49-F238E27FC236}">
                  <a16:creationId xmlns:a16="http://schemas.microsoft.com/office/drawing/2014/main" id="{5637EBD3-4FAD-8B2C-D437-AB84B62EC25A}"/>
                </a:ext>
              </a:extLst>
            </p:cNvPr>
            <p:cNvSpPr/>
            <p:nvPr/>
          </p:nvSpPr>
          <p:spPr>
            <a:xfrm>
              <a:off x="5210269" y="2237474"/>
              <a:ext cx="78241" cy="82644"/>
            </a:xfrm>
            <a:custGeom>
              <a:avLst/>
              <a:gdLst/>
              <a:ahLst/>
              <a:cxnLst/>
              <a:rect l="l" t="t" r="r" b="b"/>
              <a:pathLst>
                <a:path w="4371" h="4617" extrusionOk="0">
                  <a:moveTo>
                    <a:pt x="3312" y="1"/>
                  </a:moveTo>
                  <a:cubicBezTo>
                    <a:pt x="3049" y="1"/>
                    <a:pt x="2789" y="110"/>
                    <a:pt x="2603" y="334"/>
                  </a:cubicBezTo>
                  <a:lnTo>
                    <a:pt x="334" y="3102"/>
                  </a:lnTo>
                  <a:cubicBezTo>
                    <a:pt x="1" y="3469"/>
                    <a:pt x="67" y="4070"/>
                    <a:pt x="468" y="4403"/>
                  </a:cubicBezTo>
                  <a:cubicBezTo>
                    <a:pt x="641" y="4548"/>
                    <a:pt x="851" y="4617"/>
                    <a:pt x="1058" y="4617"/>
                  </a:cubicBezTo>
                  <a:cubicBezTo>
                    <a:pt x="1331" y="4617"/>
                    <a:pt x="1598" y="4497"/>
                    <a:pt x="1769" y="4270"/>
                  </a:cubicBezTo>
                  <a:lnTo>
                    <a:pt x="4037" y="1535"/>
                  </a:lnTo>
                  <a:cubicBezTo>
                    <a:pt x="4370" y="1134"/>
                    <a:pt x="4304" y="534"/>
                    <a:pt x="3903" y="200"/>
                  </a:cubicBezTo>
                  <a:cubicBezTo>
                    <a:pt x="3727" y="68"/>
                    <a:pt x="3519" y="1"/>
                    <a:pt x="33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2726;p62">
              <a:extLst>
                <a:ext uri="{FF2B5EF4-FFF2-40B4-BE49-F238E27FC236}">
                  <a16:creationId xmlns:a16="http://schemas.microsoft.com/office/drawing/2014/main" id="{053F6E0F-A148-2FF9-3D01-AC5D0336809F}"/>
                </a:ext>
              </a:extLst>
            </p:cNvPr>
            <p:cNvSpPr/>
            <p:nvPr/>
          </p:nvSpPr>
          <p:spPr>
            <a:xfrm>
              <a:off x="4845449" y="2098587"/>
              <a:ext cx="59732" cy="93277"/>
            </a:xfrm>
            <a:custGeom>
              <a:avLst/>
              <a:gdLst/>
              <a:ahLst/>
              <a:cxnLst/>
              <a:rect l="l" t="t" r="r" b="b"/>
              <a:pathLst>
                <a:path w="3337" h="5211" extrusionOk="0">
                  <a:moveTo>
                    <a:pt x="1026" y="0"/>
                  </a:moveTo>
                  <a:cubicBezTo>
                    <a:pt x="919" y="0"/>
                    <a:pt x="809" y="18"/>
                    <a:pt x="701" y="54"/>
                  </a:cubicBezTo>
                  <a:cubicBezTo>
                    <a:pt x="234" y="220"/>
                    <a:pt x="0" y="788"/>
                    <a:pt x="167" y="1255"/>
                  </a:cubicBezTo>
                  <a:lnTo>
                    <a:pt x="1435" y="4590"/>
                  </a:lnTo>
                  <a:cubicBezTo>
                    <a:pt x="1566" y="4982"/>
                    <a:pt x="1922" y="5211"/>
                    <a:pt x="2295" y="5211"/>
                  </a:cubicBezTo>
                  <a:cubicBezTo>
                    <a:pt x="2397" y="5211"/>
                    <a:pt x="2501" y="5193"/>
                    <a:pt x="2602" y="5157"/>
                  </a:cubicBezTo>
                  <a:cubicBezTo>
                    <a:pt x="3103" y="4957"/>
                    <a:pt x="3336" y="4423"/>
                    <a:pt x="3169" y="3956"/>
                  </a:cubicBezTo>
                  <a:lnTo>
                    <a:pt x="1902" y="621"/>
                  </a:lnTo>
                  <a:cubicBezTo>
                    <a:pt x="1771" y="229"/>
                    <a:pt x="1415" y="0"/>
                    <a:pt x="10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2727;p62">
              <a:extLst>
                <a:ext uri="{FF2B5EF4-FFF2-40B4-BE49-F238E27FC236}">
                  <a16:creationId xmlns:a16="http://schemas.microsoft.com/office/drawing/2014/main" id="{A39FC625-13EC-006E-CD65-10E7D80D5008}"/>
                </a:ext>
              </a:extLst>
            </p:cNvPr>
            <p:cNvSpPr/>
            <p:nvPr/>
          </p:nvSpPr>
          <p:spPr>
            <a:xfrm>
              <a:off x="4986967" y="2019129"/>
              <a:ext cx="83611" cy="77597"/>
            </a:xfrm>
            <a:custGeom>
              <a:avLst/>
              <a:gdLst/>
              <a:ahLst/>
              <a:cxnLst/>
              <a:rect l="l" t="t" r="r" b="b"/>
              <a:pathLst>
                <a:path w="4671" h="4335" extrusionOk="0">
                  <a:moveTo>
                    <a:pt x="3600" y="1"/>
                  </a:moveTo>
                  <a:cubicBezTo>
                    <a:pt x="3370" y="1"/>
                    <a:pt x="3140" y="85"/>
                    <a:pt x="2969" y="256"/>
                  </a:cubicBezTo>
                  <a:lnTo>
                    <a:pt x="400" y="2691"/>
                  </a:lnTo>
                  <a:cubicBezTo>
                    <a:pt x="0" y="3058"/>
                    <a:pt x="0" y="3659"/>
                    <a:pt x="367" y="4026"/>
                  </a:cubicBezTo>
                  <a:cubicBezTo>
                    <a:pt x="541" y="4235"/>
                    <a:pt x="789" y="4335"/>
                    <a:pt x="1042" y="4335"/>
                  </a:cubicBezTo>
                  <a:cubicBezTo>
                    <a:pt x="1274" y="4335"/>
                    <a:pt x="1510" y="4252"/>
                    <a:pt x="1701" y="4092"/>
                  </a:cubicBezTo>
                  <a:lnTo>
                    <a:pt x="4270" y="1657"/>
                  </a:lnTo>
                  <a:cubicBezTo>
                    <a:pt x="4637" y="1290"/>
                    <a:pt x="4670" y="690"/>
                    <a:pt x="4303" y="323"/>
                  </a:cubicBezTo>
                  <a:cubicBezTo>
                    <a:pt x="4126" y="110"/>
                    <a:pt x="3863" y="1"/>
                    <a:pt x="360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2728;p62">
              <a:extLst>
                <a:ext uri="{FF2B5EF4-FFF2-40B4-BE49-F238E27FC236}">
                  <a16:creationId xmlns:a16="http://schemas.microsoft.com/office/drawing/2014/main" id="{DE7EEE34-5326-5C71-BBF7-52C40B8000C5}"/>
                </a:ext>
              </a:extLst>
            </p:cNvPr>
            <p:cNvSpPr/>
            <p:nvPr/>
          </p:nvSpPr>
          <p:spPr>
            <a:xfrm>
              <a:off x="5185800" y="2032304"/>
              <a:ext cx="60323" cy="93295"/>
            </a:xfrm>
            <a:custGeom>
              <a:avLst/>
              <a:gdLst/>
              <a:ahLst/>
              <a:cxnLst/>
              <a:rect l="l" t="t" r="r" b="b"/>
              <a:pathLst>
                <a:path w="3370" h="5212" extrusionOk="0">
                  <a:moveTo>
                    <a:pt x="1059" y="1"/>
                  </a:moveTo>
                  <a:cubicBezTo>
                    <a:pt x="952" y="1"/>
                    <a:pt x="842" y="18"/>
                    <a:pt x="734" y="54"/>
                  </a:cubicBezTo>
                  <a:cubicBezTo>
                    <a:pt x="267" y="254"/>
                    <a:pt x="0" y="788"/>
                    <a:pt x="200" y="1255"/>
                  </a:cubicBezTo>
                  <a:lnTo>
                    <a:pt x="1434" y="4591"/>
                  </a:lnTo>
                  <a:cubicBezTo>
                    <a:pt x="1591" y="4983"/>
                    <a:pt x="1953" y="5211"/>
                    <a:pt x="2327" y="5211"/>
                  </a:cubicBezTo>
                  <a:cubicBezTo>
                    <a:pt x="2430" y="5211"/>
                    <a:pt x="2534" y="5194"/>
                    <a:pt x="2635" y="5158"/>
                  </a:cubicBezTo>
                  <a:cubicBezTo>
                    <a:pt x="3136" y="4958"/>
                    <a:pt x="3369" y="4424"/>
                    <a:pt x="3202" y="3957"/>
                  </a:cubicBezTo>
                  <a:lnTo>
                    <a:pt x="1935" y="621"/>
                  </a:lnTo>
                  <a:cubicBezTo>
                    <a:pt x="1804" y="229"/>
                    <a:pt x="1448" y="1"/>
                    <a:pt x="10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2729;p62">
              <a:extLst>
                <a:ext uri="{FF2B5EF4-FFF2-40B4-BE49-F238E27FC236}">
                  <a16:creationId xmlns:a16="http://schemas.microsoft.com/office/drawing/2014/main" id="{9F0C902B-B166-1266-634C-4D969A815096}"/>
                </a:ext>
              </a:extLst>
            </p:cNvPr>
            <p:cNvSpPr/>
            <p:nvPr/>
          </p:nvSpPr>
          <p:spPr>
            <a:xfrm>
              <a:off x="4995326" y="2189108"/>
              <a:ext cx="35836" cy="36444"/>
            </a:xfrm>
            <a:custGeom>
              <a:avLst/>
              <a:gdLst/>
              <a:ahLst/>
              <a:cxnLst/>
              <a:rect l="l" t="t" r="r" b="b"/>
              <a:pathLst>
                <a:path w="2002" h="2036" extrusionOk="0">
                  <a:moveTo>
                    <a:pt x="2002" y="0"/>
                  </a:moveTo>
                  <a:lnTo>
                    <a:pt x="0" y="34"/>
                  </a:lnTo>
                  <a:lnTo>
                    <a:pt x="0" y="2035"/>
                  </a:lnTo>
                  <a:lnTo>
                    <a:pt x="2002" y="2035"/>
                  </a:lnTo>
                  <a:lnTo>
                    <a:pt x="200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2730;p62">
              <a:extLst>
                <a:ext uri="{FF2B5EF4-FFF2-40B4-BE49-F238E27FC236}">
                  <a16:creationId xmlns:a16="http://schemas.microsoft.com/office/drawing/2014/main" id="{AD907EED-0B21-5B37-CC61-270D60A4C8EF}"/>
                </a:ext>
              </a:extLst>
            </p:cNvPr>
            <p:cNvSpPr/>
            <p:nvPr/>
          </p:nvSpPr>
          <p:spPr>
            <a:xfrm>
              <a:off x="5103997" y="1912052"/>
              <a:ext cx="36426" cy="36444"/>
            </a:xfrm>
            <a:custGeom>
              <a:avLst/>
              <a:gdLst/>
              <a:ahLst/>
              <a:cxnLst/>
              <a:rect l="l" t="t" r="r" b="b"/>
              <a:pathLst>
                <a:path w="2035" h="2036" extrusionOk="0">
                  <a:moveTo>
                    <a:pt x="2035" y="0"/>
                  </a:moveTo>
                  <a:lnTo>
                    <a:pt x="0" y="34"/>
                  </a:lnTo>
                  <a:lnTo>
                    <a:pt x="33" y="2035"/>
                  </a:lnTo>
                  <a:lnTo>
                    <a:pt x="2035" y="2002"/>
                  </a:lnTo>
                  <a:lnTo>
                    <a:pt x="203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2731;p62">
              <a:extLst>
                <a:ext uri="{FF2B5EF4-FFF2-40B4-BE49-F238E27FC236}">
                  <a16:creationId xmlns:a16="http://schemas.microsoft.com/office/drawing/2014/main" id="{E20BD610-3D69-5BC5-EAC9-9394618EE4A7}"/>
                </a:ext>
              </a:extLst>
            </p:cNvPr>
            <p:cNvSpPr/>
            <p:nvPr/>
          </p:nvSpPr>
          <p:spPr>
            <a:xfrm>
              <a:off x="5419860" y="2211787"/>
              <a:ext cx="36426" cy="36444"/>
            </a:xfrm>
            <a:custGeom>
              <a:avLst/>
              <a:gdLst/>
              <a:ahLst/>
              <a:cxnLst/>
              <a:rect l="l" t="t" r="r" b="b"/>
              <a:pathLst>
                <a:path w="2035" h="2036" extrusionOk="0">
                  <a:moveTo>
                    <a:pt x="2001" y="1"/>
                  </a:moveTo>
                  <a:lnTo>
                    <a:pt x="0" y="34"/>
                  </a:lnTo>
                  <a:lnTo>
                    <a:pt x="33" y="2036"/>
                  </a:lnTo>
                  <a:lnTo>
                    <a:pt x="2035" y="2002"/>
                  </a:lnTo>
                  <a:lnTo>
                    <a:pt x="200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2732;p62">
              <a:extLst>
                <a:ext uri="{FF2B5EF4-FFF2-40B4-BE49-F238E27FC236}">
                  <a16:creationId xmlns:a16="http://schemas.microsoft.com/office/drawing/2014/main" id="{36738A34-D56E-ADB9-0026-1201C529C1A2}"/>
                </a:ext>
              </a:extLst>
            </p:cNvPr>
            <p:cNvSpPr/>
            <p:nvPr/>
          </p:nvSpPr>
          <p:spPr>
            <a:xfrm>
              <a:off x="5301631" y="2514512"/>
              <a:ext cx="36444" cy="36444"/>
            </a:xfrm>
            <a:custGeom>
              <a:avLst/>
              <a:gdLst/>
              <a:ahLst/>
              <a:cxnLst/>
              <a:rect l="l" t="t" r="r" b="b"/>
              <a:pathLst>
                <a:path w="2036" h="2036" extrusionOk="0">
                  <a:moveTo>
                    <a:pt x="2002" y="1"/>
                  </a:moveTo>
                  <a:lnTo>
                    <a:pt x="0" y="34"/>
                  </a:lnTo>
                  <a:lnTo>
                    <a:pt x="0" y="2036"/>
                  </a:lnTo>
                  <a:lnTo>
                    <a:pt x="2035" y="2036"/>
                  </a:lnTo>
                  <a:lnTo>
                    <a:pt x="200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2733;p62">
              <a:extLst>
                <a:ext uri="{FF2B5EF4-FFF2-40B4-BE49-F238E27FC236}">
                  <a16:creationId xmlns:a16="http://schemas.microsoft.com/office/drawing/2014/main" id="{A793309F-764F-01F7-68ED-D691B17F4F63}"/>
                </a:ext>
              </a:extLst>
            </p:cNvPr>
            <p:cNvSpPr/>
            <p:nvPr/>
          </p:nvSpPr>
          <p:spPr>
            <a:xfrm>
              <a:off x="5759602" y="2078038"/>
              <a:ext cx="158845" cy="166022"/>
            </a:xfrm>
            <a:custGeom>
              <a:avLst/>
              <a:gdLst/>
              <a:ahLst/>
              <a:cxnLst/>
              <a:rect l="l" t="t" r="r" b="b"/>
              <a:pathLst>
                <a:path w="8874" h="9275" extrusionOk="0">
                  <a:moveTo>
                    <a:pt x="6205" y="1"/>
                  </a:moveTo>
                  <a:cubicBezTo>
                    <a:pt x="5971" y="1"/>
                    <a:pt x="5738" y="34"/>
                    <a:pt x="5504" y="101"/>
                  </a:cubicBezTo>
                  <a:cubicBezTo>
                    <a:pt x="4170" y="401"/>
                    <a:pt x="2969" y="1135"/>
                    <a:pt x="2035" y="2136"/>
                  </a:cubicBezTo>
                  <a:lnTo>
                    <a:pt x="1935" y="2102"/>
                  </a:lnTo>
                  <a:lnTo>
                    <a:pt x="1802" y="2403"/>
                  </a:lnTo>
                  <a:lnTo>
                    <a:pt x="1568" y="2636"/>
                  </a:lnTo>
                  <a:cubicBezTo>
                    <a:pt x="1068" y="3303"/>
                    <a:pt x="701" y="4037"/>
                    <a:pt x="467" y="4804"/>
                  </a:cubicBezTo>
                  <a:lnTo>
                    <a:pt x="167" y="5805"/>
                  </a:lnTo>
                  <a:cubicBezTo>
                    <a:pt x="167" y="5838"/>
                    <a:pt x="167" y="5838"/>
                    <a:pt x="167" y="5872"/>
                  </a:cubicBezTo>
                  <a:cubicBezTo>
                    <a:pt x="134" y="5905"/>
                    <a:pt x="134" y="5972"/>
                    <a:pt x="134" y="6005"/>
                  </a:cubicBezTo>
                  <a:cubicBezTo>
                    <a:pt x="134" y="6038"/>
                    <a:pt x="134" y="6072"/>
                    <a:pt x="134" y="6072"/>
                  </a:cubicBezTo>
                  <a:cubicBezTo>
                    <a:pt x="134" y="6079"/>
                    <a:pt x="135" y="6082"/>
                    <a:pt x="138" y="6082"/>
                  </a:cubicBezTo>
                  <a:cubicBezTo>
                    <a:pt x="142" y="6082"/>
                    <a:pt x="147" y="6074"/>
                    <a:pt x="148" y="6074"/>
                  </a:cubicBezTo>
                  <a:lnTo>
                    <a:pt x="148" y="6074"/>
                  </a:lnTo>
                  <a:cubicBezTo>
                    <a:pt x="149" y="6074"/>
                    <a:pt x="146" y="6081"/>
                    <a:pt x="134" y="6105"/>
                  </a:cubicBezTo>
                  <a:cubicBezTo>
                    <a:pt x="100" y="6205"/>
                    <a:pt x="100" y="6272"/>
                    <a:pt x="100" y="6339"/>
                  </a:cubicBezTo>
                  <a:cubicBezTo>
                    <a:pt x="0" y="7473"/>
                    <a:pt x="634" y="8574"/>
                    <a:pt x="1701" y="9041"/>
                  </a:cubicBezTo>
                  <a:cubicBezTo>
                    <a:pt x="1802" y="9074"/>
                    <a:pt x="1902" y="9141"/>
                    <a:pt x="2002" y="9174"/>
                  </a:cubicBezTo>
                  <a:cubicBezTo>
                    <a:pt x="2168" y="9207"/>
                    <a:pt x="2369" y="9241"/>
                    <a:pt x="2535" y="9274"/>
                  </a:cubicBezTo>
                  <a:lnTo>
                    <a:pt x="2902" y="9274"/>
                  </a:lnTo>
                  <a:cubicBezTo>
                    <a:pt x="3002" y="9241"/>
                    <a:pt x="3136" y="9241"/>
                    <a:pt x="3236" y="9207"/>
                  </a:cubicBezTo>
                  <a:lnTo>
                    <a:pt x="3436" y="9174"/>
                  </a:lnTo>
                  <a:cubicBezTo>
                    <a:pt x="3670" y="9141"/>
                    <a:pt x="3903" y="9041"/>
                    <a:pt x="4137" y="8974"/>
                  </a:cubicBezTo>
                  <a:cubicBezTo>
                    <a:pt x="5504" y="8474"/>
                    <a:pt x="6672" y="7540"/>
                    <a:pt x="7472" y="6372"/>
                  </a:cubicBezTo>
                  <a:lnTo>
                    <a:pt x="7506" y="6339"/>
                  </a:lnTo>
                  <a:cubicBezTo>
                    <a:pt x="7672" y="6072"/>
                    <a:pt x="7806" y="5838"/>
                    <a:pt x="7939" y="5571"/>
                  </a:cubicBezTo>
                  <a:lnTo>
                    <a:pt x="8406" y="4838"/>
                  </a:lnTo>
                  <a:lnTo>
                    <a:pt x="8306" y="4804"/>
                  </a:lnTo>
                  <a:lnTo>
                    <a:pt x="8340" y="4637"/>
                  </a:lnTo>
                  <a:cubicBezTo>
                    <a:pt x="8373" y="4571"/>
                    <a:pt x="8406" y="4537"/>
                    <a:pt x="8406" y="4471"/>
                  </a:cubicBezTo>
                  <a:lnTo>
                    <a:pt x="8706" y="3470"/>
                  </a:lnTo>
                  <a:cubicBezTo>
                    <a:pt x="8840" y="3036"/>
                    <a:pt x="8873" y="2569"/>
                    <a:pt x="8773" y="2102"/>
                  </a:cubicBezTo>
                  <a:cubicBezTo>
                    <a:pt x="8740" y="2002"/>
                    <a:pt x="8706" y="1869"/>
                    <a:pt x="8673" y="1769"/>
                  </a:cubicBezTo>
                  <a:cubicBezTo>
                    <a:pt x="8640" y="1735"/>
                    <a:pt x="8640" y="1702"/>
                    <a:pt x="8640" y="1669"/>
                  </a:cubicBezTo>
                  <a:cubicBezTo>
                    <a:pt x="8606" y="1602"/>
                    <a:pt x="8573" y="1569"/>
                    <a:pt x="8540" y="1502"/>
                  </a:cubicBezTo>
                  <a:cubicBezTo>
                    <a:pt x="8473" y="1335"/>
                    <a:pt x="8373" y="1168"/>
                    <a:pt x="8239" y="1002"/>
                  </a:cubicBezTo>
                  <a:lnTo>
                    <a:pt x="8206" y="968"/>
                  </a:lnTo>
                  <a:lnTo>
                    <a:pt x="8206" y="968"/>
                  </a:lnTo>
                  <a:cubicBezTo>
                    <a:pt x="8207" y="969"/>
                    <a:pt x="8239" y="1002"/>
                    <a:pt x="8239" y="1035"/>
                  </a:cubicBezTo>
                  <a:cubicBezTo>
                    <a:pt x="8273" y="1235"/>
                    <a:pt x="8273" y="1469"/>
                    <a:pt x="8206" y="1702"/>
                  </a:cubicBezTo>
                  <a:lnTo>
                    <a:pt x="7973" y="2503"/>
                  </a:lnTo>
                  <a:cubicBezTo>
                    <a:pt x="7472" y="4104"/>
                    <a:pt x="6138" y="5371"/>
                    <a:pt x="4503" y="5772"/>
                  </a:cubicBezTo>
                  <a:cubicBezTo>
                    <a:pt x="4370" y="5805"/>
                    <a:pt x="4203" y="5805"/>
                    <a:pt x="4070" y="5805"/>
                  </a:cubicBezTo>
                  <a:cubicBezTo>
                    <a:pt x="3703" y="5772"/>
                    <a:pt x="3369" y="5605"/>
                    <a:pt x="3136" y="5338"/>
                  </a:cubicBezTo>
                  <a:cubicBezTo>
                    <a:pt x="3102" y="5271"/>
                    <a:pt x="3036" y="5171"/>
                    <a:pt x="3002" y="5104"/>
                  </a:cubicBezTo>
                  <a:cubicBezTo>
                    <a:pt x="2836" y="4838"/>
                    <a:pt x="2769" y="4537"/>
                    <a:pt x="2836" y="4237"/>
                  </a:cubicBezTo>
                  <a:cubicBezTo>
                    <a:pt x="2836" y="4170"/>
                    <a:pt x="2836" y="4070"/>
                    <a:pt x="2869" y="4004"/>
                  </a:cubicBezTo>
                  <a:lnTo>
                    <a:pt x="3102" y="3203"/>
                  </a:lnTo>
                  <a:cubicBezTo>
                    <a:pt x="3169" y="3036"/>
                    <a:pt x="3236" y="2836"/>
                    <a:pt x="3303" y="2669"/>
                  </a:cubicBezTo>
                  <a:cubicBezTo>
                    <a:pt x="3903" y="1368"/>
                    <a:pt x="5004" y="401"/>
                    <a:pt x="63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2734;p62">
              <a:extLst>
                <a:ext uri="{FF2B5EF4-FFF2-40B4-BE49-F238E27FC236}">
                  <a16:creationId xmlns:a16="http://schemas.microsoft.com/office/drawing/2014/main" id="{D7BFB68E-6D0A-7FF7-94C0-BC3BCFE1ACFC}"/>
                </a:ext>
              </a:extLst>
            </p:cNvPr>
            <p:cNvSpPr/>
            <p:nvPr/>
          </p:nvSpPr>
          <p:spPr>
            <a:xfrm>
              <a:off x="5874234" y="2078647"/>
              <a:ext cx="18" cy="18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rgbClr val="2542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2735;p62">
              <a:extLst>
                <a:ext uri="{FF2B5EF4-FFF2-40B4-BE49-F238E27FC236}">
                  <a16:creationId xmlns:a16="http://schemas.microsoft.com/office/drawing/2014/main" id="{1AE64A12-622F-9277-CDB4-56C80EB34898}"/>
                </a:ext>
              </a:extLst>
            </p:cNvPr>
            <p:cNvSpPr/>
            <p:nvPr/>
          </p:nvSpPr>
          <p:spPr>
            <a:xfrm>
              <a:off x="5781100" y="2044977"/>
              <a:ext cx="156822" cy="165647"/>
            </a:xfrm>
            <a:custGeom>
              <a:avLst/>
              <a:gdLst/>
              <a:ahLst/>
              <a:cxnLst/>
              <a:rect l="l" t="t" r="r" b="b"/>
              <a:pathLst>
                <a:path w="8761" h="9254" extrusionOk="0">
                  <a:moveTo>
                    <a:pt x="5671" y="1781"/>
                  </a:moveTo>
                  <a:cubicBezTo>
                    <a:pt x="6303" y="1781"/>
                    <a:pt x="6894" y="2219"/>
                    <a:pt x="7038" y="2882"/>
                  </a:cubicBezTo>
                  <a:cubicBezTo>
                    <a:pt x="7072" y="3049"/>
                    <a:pt x="7072" y="3249"/>
                    <a:pt x="7038" y="3416"/>
                  </a:cubicBezTo>
                  <a:cubicBezTo>
                    <a:pt x="7038" y="3449"/>
                    <a:pt x="7005" y="3516"/>
                    <a:pt x="7005" y="3549"/>
                  </a:cubicBezTo>
                  <a:lnTo>
                    <a:pt x="6772" y="4283"/>
                  </a:lnTo>
                  <a:lnTo>
                    <a:pt x="6738" y="4350"/>
                  </a:lnTo>
                  <a:cubicBezTo>
                    <a:pt x="6238" y="5984"/>
                    <a:pt x="4937" y="7218"/>
                    <a:pt x="3302" y="7619"/>
                  </a:cubicBezTo>
                  <a:cubicBezTo>
                    <a:pt x="3136" y="7652"/>
                    <a:pt x="3002" y="7652"/>
                    <a:pt x="2869" y="7652"/>
                  </a:cubicBezTo>
                  <a:cubicBezTo>
                    <a:pt x="2735" y="7652"/>
                    <a:pt x="2602" y="7619"/>
                    <a:pt x="2502" y="7585"/>
                  </a:cubicBezTo>
                  <a:cubicBezTo>
                    <a:pt x="2268" y="7485"/>
                    <a:pt x="2068" y="7352"/>
                    <a:pt x="1935" y="7185"/>
                  </a:cubicBezTo>
                  <a:cubicBezTo>
                    <a:pt x="1901" y="7152"/>
                    <a:pt x="1901" y="7152"/>
                    <a:pt x="1901" y="7118"/>
                  </a:cubicBezTo>
                  <a:cubicBezTo>
                    <a:pt x="1835" y="7085"/>
                    <a:pt x="1801" y="7018"/>
                    <a:pt x="1768" y="6985"/>
                  </a:cubicBezTo>
                  <a:cubicBezTo>
                    <a:pt x="1601" y="6718"/>
                    <a:pt x="1568" y="6384"/>
                    <a:pt x="1601" y="6084"/>
                  </a:cubicBezTo>
                  <a:cubicBezTo>
                    <a:pt x="1601" y="6017"/>
                    <a:pt x="1635" y="5951"/>
                    <a:pt x="1668" y="5884"/>
                  </a:cubicBezTo>
                  <a:lnTo>
                    <a:pt x="1901" y="5083"/>
                  </a:lnTo>
                  <a:cubicBezTo>
                    <a:pt x="1935" y="4883"/>
                    <a:pt x="2035" y="4717"/>
                    <a:pt x="2102" y="4516"/>
                  </a:cubicBezTo>
                  <a:cubicBezTo>
                    <a:pt x="2535" y="3582"/>
                    <a:pt x="3236" y="2782"/>
                    <a:pt x="4170" y="2281"/>
                  </a:cubicBezTo>
                  <a:cubicBezTo>
                    <a:pt x="4403" y="2148"/>
                    <a:pt x="4670" y="2048"/>
                    <a:pt x="4937" y="1948"/>
                  </a:cubicBezTo>
                  <a:lnTo>
                    <a:pt x="5170" y="1881"/>
                  </a:lnTo>
                  <a:lnTo>
                    <a:pt x="5204" y="1881"/>
                  </a:lnTo>
                  <a:cubicBezTo>
                    <a:pt x="5237" y="1881"/>
                    <a:pt x="5304" y="1848"/>
                    <a:pt x="5371" y="1814"/>
                  </a:cubicBezTo>
                  <a:cubicBezTo>
                    <a:pt x="5471" y="1792"/>
                    <a:pt x="5572" y="1781"/>
                    <a:pt x="5671" y="1781"/>
                  </a:cubicBezTo>
                  <a:close/>
                  <a:moveTo>
                    <a:pt x="5988" y="0"/>
                  </a:moveTo>
                  <a:cubicBezTo>
                    <a:pt x="5775" y="0"/>
                    <a:pt x="5557" y="26"/>
                    <a:pt x="5337" y="80"/>
                  </a:cubicBezTo>
                  <a:cubicBezTo>
                    <a:pt x="5237" y="113"/>
                    <a:pt x="5137" y="113"/>
                    <a:pt x="5037" y="147"/>
                  </a:cubicBezTo>
                  <a:cubicBezTo>
                    <a:pt x="4770" y="247"/>
                    <a:pt x="4503" y="313"/>
                    <a:pt x="4270" y="447"/>
                  </a:cubicBezTo>
                  <a:cubicBezTo>
                    <a:pt x="3236" y="880"/>
                    <a:pt x="2302" y="1581"/>
                    <a:pt x="1601" y="2448"/>
                  </a:cubicBezTo>
                  <a:cubicBezTo>
                    <a:pt x="1568" y="2615"/>
                    <a:pt x="1501" y="2715"/>
                    <a:pt x="1434" y="2782"/>
                  </a:cubicBezTo>
                  <a:lnTo>
                    <a:pt x="1368" y="2882"/>
                  </a:lnTo>
                  <a:cubicBezTo>
                    <a:pt x="1334" y="2915"/>
                    <a:pt x="1301" y="2982"/>
                    <a:pt x="1268" y="3015"/>
                  </a:cubicBezTo>
                  <a:cubicBezTo>
                    <a:pt x="1234" y="3049"/>
                    <a:pt x="1201" y="3115"/>
                    <a:pt x="1168" y="3149"/>
                  </a:cubicBezTo>
                  <a:lnTo>
                    <a:pt x="1101" y="3282"/>
                  </a:lnTo>
                  <a:cubicBezTo>
                    <a:pt x="1068" y="3349"/>
                    <a:pt x="1001" y="3449"/>
                    <a:pt x="967" y="3516"/>
                  </a:cubicBezTo>
                  <a:cubicBezTo>
                    <a:pt x="901" y="3582"/>
                    <a:pt x="867" y="3682"/>
                    <a:pt x="834" y="3783"/>
                  </a:cubicBezTo>
                  <a:cubicBezTo>
                    <a:pt x="801" y="3816"/>
                    <a:pt x="801" y="3849"/>
                    <a:pt x="767" y="3883"/>
                  </a:cubicBezTo>
                  <a:cubicBezTo>
                    <a:pt x="734" y="3983"/>
                    <a:pt x="667" y="4116"/>
                    <a:pt x="634" y="4216"/>
                  </a:cubicBezTo>
                  <a:cubicBezTo>
                    <a:pt x="534" y="4416"/>
                    <a:pt x="467" y="4650"/>
                    <a:pt x="400" y="4850"/>
                  </a:cubicBezTo>
                  <a:lnTo>
                    <a:pt x="100" y="5851"/>
                  </a:lnTo>
                  <a:cubicBezTo>
                    <a:pt x="33" y="6017"/>
                    <a:pt x="0" y="6184"/>
                    <a:pt x="0" y="6351"/>
                  </a:cubicBezTo>
                  <a:lnTo>
                    <a:pt x="0" y="6451"/>
                  </a:lnTo>
                  <a:cubicBezTo>
                    <a:pt x="0" y="6484"/>
                    <a:pt x="0" y="6518"/>
                    <a:pt x="0" y="6518"/>
                  </a:cubicBezTo>
                  <a:cubicBezTo>
                    <a:pt x="0" y="6551"/>
                    <a:pt x="0" y="6585"/>
                    <a:pt x="0" y="6618"/>
                  </a:cubicBezTo>
                  <a:lnTo>
                    <a:pt x="0" y="6718"/>
                  </a:lnTo>
                  <a:cubicBezTo>
                    <a:pt x="0" y="6751"/>
                    <a:pt x="0" y="6751"/>
                    <a:pt x="0" y="6785"/>
                  </a:cubicBezTo>
                  <a:lnTo>
                    <a:pt x="0" y="6951"/>
                  </a:lnTo>
                  <a:cubicBezTo>
                    <a:pt x="0" y="7018"/>
                    <a:pt x="33" y="7118"/>
                    <a:pt x="33" y="7218"/>
                  </a:cubicBezTo>
                  <a:cubicBezTo>
                    <a:pt x="67" y="7252"/>
                    <a:pt x="67" y="7318"/>
                    <a:pt x="100" y="7352"/>
                  </a:cubicBezTo>
                  <a:lnTo>
                    <a:pt x="100" y="7385"/>
                  </a:lnTo>
                  <a:cubicBezTo>
                    <a:pt x="100" y="7452"/>
                    <a:pt x="134" y="7519"/>
                    <a:pt x="167" y="7585"/>
                  </a:cubicBezTo>
                  <a:cubicBezTo>
                    <a:pt x="167" y="7619"/>
                    <a:pt x="200" y="7652"/>
                    <a:pt x="200" y="7685"/>
                  </a:cubicBezTo>
                  <a:lnTo>
                    <a:pt x="200" y="7752"/>
                  </a:lnTo>
                  <a:cubicBezTo>
                    <a:pt x="234" y="7819"/>
                    <a:pt x="267" y="7885"/>
                    <a:pt x="334" y="7952"/>
                  </a:cubicBezTo>
                  <a:cubicBezTo>
                    <a:pt x="434" y="8152"/>
                    <a:pt x="534" y="8319"/>
                    <a:pt x="701" y="8453"/>
                  </a:cubicBezTo>
                  <a:cubicBezTo>
                    <a:pt x="767" y="8553"/>
                    <a:pt x="834" y="8619"/>
                    <a:pt x="934" y="8686"/>
                  </a:cubicBezTo>
                  <a:lnTo>
                    <a:pt x="1034" y="8786"/>
                  </a:lnTo>
                  <a:lnTo>
                    <a:pt x="1134" y="8853"/>
                  </a:lnTo>
                  <a:lnTo>
                    <a:pt x="1168" y="8853"/>
                  </a:lnTo>
                  <a:cubicBezTo>
                    <a:pt x="1201" y="8886"/>
                    <a:pt x="1234" y="8886"/>
                    <a:pt x="1234" y="8886"/>
                  </a:cubicBezTo>
                  <a:cubicBezTo>
                    <a:pt x="1268" y="8920"/>
                    <a:pt x="1301" y="8953"/>
                    <a:pt x="1334" y="8953"/>
                  </a:cubicBezTo>
                  <a:lnTo>
                    <a:pt x="1468" y="9020"/>
                  </a:lnTo>
                  <a:cubicBezTo>
                    <a:pt x="1535" y="9053"/>
                    <a:pt x="1635" y="9120"/>
                    <a:pt x="1735" y="9120"/>
                  </a:cubicBezTo>
                  <a:cubicBezTo>
                    <a:pt x="1801" y="9153"/>
                    <a:pt x="1868" y="9186"/>
                    <a:pt x="1935" y="9186"/>
                  </a:cubicBezTo>
                  <a:cubicBezTo>
                    <a:pt x="1968" y="9220"/>
                    <a:pt x="2002" y="9220"/>
                    <a:pt x="2035" y="9220"/>
                  </a:cubicBezTo>
                  <a:lnTo>
                    <a:pt x="2068" y="9220"/>
                  </a:lnTo>
                  <a:lnTo>
                    <a:pt x="2302" y="9253"/>
                  </a:lnTo>
                  <a:lnTo>
                    <a:pt x="2702" y="9253"/>
                  </a:lnTo>
                  <a:cubicBezTo>
                    <a:pt x="2902" y="9253"/>
                    <a:pt x="3102" y="9220"/>
                    <a:pt x="3269" y="9186"/>
                  </a:cubicBezTo>
                  <a:cubicBezTo>
                    <a:pt x="4837" y="8786"/>
                    <a:pt x="6205" y="7885"/>
                    <a:pt x="7172" y="6618"/>
                  </a:cubicBezTo>
                  <a:cubicBezTo>
                    <a:pt x="7672" y="5984"/>
                    <a:pt x="8039" y="5250"/>
                    <a:pt x="8273" y="4483"/>
                  </a:cubicBezTo>
                  <a:lnTo>
                    <a:pt x="8506" y="3682"/>
                  </a:lnTo>
                  <a:lnTo>
                    <a:pt x="8573" y="3482"/>
                  </a:lnTo>
                  <a:cubicBezTo>
                    <a:pt x="8640" y="3282"/>
                    <a:pt x="8673" y="3049"/>
                    <a:pt x="8673" y="2849"/>
                  </a:cubicBezTo>
                  <a:cubicBezTo>
                    <a:pt x="8761" y="1271"/>
                    <a:pt x="7492" y="0"/>
                    <a:pt x="598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2736;p62">
              <a:extLst>
                <a:ext uri="{FF2B5EF4-FFF2-40B4-BE49-F238E27FC236}">
                  <a16:creationId xmlns:a16="http://schemas.microsoft.com/office/drawing/2014/main" id="{144AC8A9-D696-7CFE-77CF-80EA9A5FC32B}"/>
                </a:ext>
              </a:extLst>
            </p:cNvPr>
            <p:cNvSpPr/>
            <p:nvPr/>
          </p:nvSpPr>
          <p:spPr>
            <a:xfrm>
              <a:off x="5906490" y="2095365"/>
              <a:ext cx="609" cy="1199"/>
            </a:xfrm>
            <a:custGeom>
              <a:avLst/>
              <a:gdLst/>
              <a:ahLst/>
              <a:cxnLst/>
              <a:rect l="l" t="t" r="r" b="b"/>
              <a:pathLst>
                <a:path w="34" h="67" extrusionOk="0">
                  <a:moveTo>
                    <a:pt x="0" y="0"/>
                  </a:moveTo>
                  <a:cubicBezTo>
                    <a:pt x="0" y="17"/>
                    <a:pt x="8" y="25"/>
                    <a:pt x="17" y="34"/>
                  </a:cubicBezTo>
                  <a:lnTo>
                    <a:pt x="0" y="0"/>
                  </a:lnTo>
                  <a:close/>
                  <a:moveTo>
                    <a:pt x="17" y="34"/>
                  </a:moveTo>
                  <a:lnTo>
                    <a:pt x="33" y="67"/>
                  </a:lnTo>
                  <a:cubicBezTo>
                    <a:pt x="33" y="50"/>
                    <a:pt x="25" y="42"/>
                    <a:pt x="17" y="34"/>
                  </a:cubicBezTo>
                  <a:close/>
                </a:path>
              </a:pathLst>
            </a:custGeom>
            <a:solidFill>
              <a:srgbClr val="99CA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2737;p62">
              <a:extLst>
                <a:ext uri="{FF2B5EF4-FFF2-40B4-BE49-F238E27FC236}">
                  <a16:creationId xmlns:a16="http://schemas.microsoft.com/office/drawing/2014/main" id="{578264BE-9698-88A4-58FC-5611BBE7864C}"/>
                </a:ext>
              </a:extLst>
            </p:cNvPr>
            <p:cNvSpPr/>
            <p:nvPr/>
          </p:nvSpPr>
          <p:spPr>
            <a:xfrm>
              <a:off x="5874234" y="2078038"/>
              <a:ext cx="18" cy="18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solidFill>
              <a:srgbClr val="99CA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2738;p62">
              <a:extLst>
                <a:ext uri="{FF2B5EF4-FFF2-40B4-BE49-F238E27FC236}">
                  <a16:creationId xmlns:a16="http://schemas.microsoft.com/office/drawing/2014/main" id="{4F4C727C-1D81-DA28-6184-91AE3D74826A}"/>
                </a:ext>
              </a:extLst>
            </p:cNvPr>
            <p:cNvSpPr/>
            <p:nvPr/>
          </p:nvSpPr>
          <p:spPr>
            <a:xfrm>
              <a:off x="5802580" y="2120443"/>
              <a:ext cx="65102" cy="75842"/>
            </a:xfrm>
            <a:custGeom>
              <a:avLst/>
              <a:gdLst/>
              <a:ahLst/>
              <a:cxnLst/>
              <a:rect l="l" t="t" r="r" b="b"/>
              <a:pathLst>
                <a:path w="3637" h="4237" extrusionOk="0">
                  <a:moveTo>
                    <a:pt x="3036" y="0"/>
                  </a:moveTo>
                  <a:lnTo>
                    <a:pt x="1" y="3770"/>
                  </a:lnTo>
                  <a:lnTo>
                    <a:pt x="601" y="4237"/>
                  </a:lnTo>
                  <a:lnTo>
                    <a:pt x="3637" y="467"/>
                  </a:lnTo>
                  <a:lnTo>
                    <a:pt x="303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2739;p62">
              <a:extLst>
                <a:ext uri="{FF2B5EF4-FFF2-40B4-BE49-F238E27FC236}">
                  <a16:creationId xmlns:a16="http://schemas.microsoft.com/office/drawing/2014/main" id="{EC93188D-1119-75AA-F0D8-09A1959D6033}"/>
                </a:ext>
              </a:extLst>
            </p:cNvPr>
            <p:cNvSpPr/>
            <p:nvPr/>
          </p:nvSpPr>
          <p:spPr>
            <a:xfrm>
              <a:off x="5856925" y="2097155"/>
              <a:ext cx="80031" cy="36444"/>
            </a:xfrm>
            <a:custGeom>
              <a:avLst/>
              <a:gdLst/>
              <a:ahLst/>
              <a:cxnLst/>
              <a:rect l="l" t="t" r="r" b="b"/>
              <a:pathLst>
                <a:path w="4471" h="2036" extrusionOk="0">
                  <a:moveTo>
                    <a:pt x="4470" y="0"/>
                  </a:moveTo>
                  <a:lnTo>
                    <a:pt x="3103" y="434"/>
                  </a:lnTo>
                  <a:lnTo>
                    <a:pt x="2802" y="501"/>
                  </a:lnTo>
                  <a:lnTo>
                    <a:pt x="568" y="1168"/>
                  </a:lnTo>
                  <a:lnTo>
                    <a:pt x="34" y="1301"/>
                  </a:lnTo>
                  <a:lnTo>
                    <a:pt x="0" y="1301"/>
                  </a:lnTo>
                  <a:lnTo>
                    <a:pt x="134" y="1701"/>
                  </a:lnTo>
                  <a:lnTo>
                    <a:pt x="234" y="2035"/>
                  </a:lnTo>
                  <a:lnTo>
                    <a:pt x="434" y="1968"/>
                  </a:lnTo>
                  <a:lnTo>
                    <a:pt x="2569" y="1335"/>
                  </a:lnTo>
                  <a:lnTo>
                    <a:pt x="3336" y="1101"/>
                  </a:lnTo>
                  <a:lnTo>
                    <a:pt x="4304" y="834"/>
                  </a:lnTo>
                  <a:lnTo>
                    <a:pt x="4370" y="634"/>
                  </a:lnTo>
                  <a:cubicBezTo>
                    <a:pt x="4404" y="434"/>
                    <a:pt x="4470" y="234"/>
                    <a:pt x="44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2740;p62">
              <a:extLst>
                <a:ext uri="{FF2B5EF4-FFF2-40B4-BE49-F238E27FC236}">
                  <a16:creationId xmlns:a16="http://schemas.microsoft.com/office/drawing/2014/main" id="{2FD45E15-5D7F-6E2C-2443-EA2FB0305A26}"/>
                </a:ext>
              </a:extLst>
            </p:cNvPr>
            <p:cNvSpPr/>
            <p:nvPr/>
          </p:nvSpPr>
          <p:spPr>
            <a:xfrm>
              <a:off x="5852736" y="2049380"/>
              <a:ext cx="19135" cy="78832"/>
            </a:xfrm>
            <a:custGeom>
              <a:avLst/>
              <a:gdLst/>
              <a:ahLst/>
              <a:cxnLst/>
              <a:rect l="l" t="t" r="r" b="b"/>
              <a:pathLst>
                <a:path w="1069" h="4404" extrusionOk="0">
                  <a:moveTo>
                    <a:pt x="1068" y="1"/>
                  </a:moveTo>
                  <a:lnTo>
                    <a:pt x="301" y="268"/>
                  </a:lnTo>
                  <a:lnTo>
                    <a:pt x="268" y="268"/>
                  </a:lnTo>
                  <a:lnTo>
                    <a:pt x="201" y="1735"/>
                  </a:lnTo>
                  <a:lnTo>
                    <a:pt x="168" y="2035"/>
                  </a:lnTo>
                  <a:lnTo>
                    <a:pt x="1" y="4270"/>
                  </a:lnTo>
                  <a:lnTo>
                    <a:pt x="1" y="4337"/>
                  </a:lnTo>
                  <a:lnTo>
                    <a:pt x="368" y="4370"/>
                  </a:lnTo>
                  <a:lnTo>
                    <a:pt x="768" y="4404"/>
                  </a:lnTo>
                  <a:lnTo>
                    <a:pt x="768" y="4370"/>
                  </a:lnTo>
                  <a:lnTo>
                    <a:pt x="802" y="3837"/>
                  </a:lnTo>
                  <a:lnTo>
                    <a:pt x="935" y="1702"/>
                  </a:lnTo>
                  <a:lnTo>
                    <a:pt x="935" y="1602"/>
                  </a:lnTo>
                  <a:lnTo>
                    <a:pt x="106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2741;p62">
              <a:extLst>
                <a:ext uri="{FF2B5EF4-FFF2-40B4-BE49-F238E27FC236}">
                  <a16:creationId xmlns:a16="http://schemas.microsoft.com/office/drawing/2014/main" id="{9F938A52-BE51-CEDA-15AB-D908D493D078}"/>
                </a:ext>
              </a:extLst>
            </p:cNvPr>
            <p:cNvSpPr/>
            <p:nvPr/>
          </p:nvSpPr>
          <p:spPr>
            <a:xfrm>
              <a:off x="6018132" y="2078038"/>
              <a:ext cx="157055" cy="166022"/>
            </a:xfrm>
            <a:custGeom>
              <a:avLst/>
              <a:gdLst/>
              <a:ahLst/>
              <a:cxnLst/>
              <a:rect l="l" t="t" r="r" b="b"/>
              <a:pathLst>
                <a:path w="8774" h="9275" extrusionOk="0">
                  <a:moveTo>
                    <a:pt x="6139" y="1"/>
                  </a:moveTo>
                  <a:cubicBezTo>
                    <a:pt x="5905" y="1"/>
                    <a:pt x="5672" y="34"/>
                    <a:pt x="5438" y="101"/>
                  </a:cubicBezTo>
                  <a:cubicBezTo>
                    <a:pt x="4104" y="401"/>
                    <a:pt x="2870" y="1135"/>
                    <a:pt x="1936" y="2169"/>
                  </a:cubicBezTo>
                  <a:lnTo>
                    <a:pt x="1836" y="2102"/>
                  </a:lnTo>
                  <a:lnTo>
                    <a:pt x="1702" y="2436"/>
                  </a:lnTo>
                  <a:cubicBezTo>
                    <a:pt x="1635" y="2503"/>
                    <a:pt x="1569" y="2569"/>
                    <a:pt x="1502" y="2669"/>
                  </a:cubicBezTo>
                  <a:cubicBezTo>
                    <a:pt x="1002" y="3303"/>
                    <a:pt x="635" y="4037"/>
                    <a:pt x="401" y="4838"/>
                  </a:cubicBezTo>
                  <a:lnTo>
                    <a:pt x="101" y="5805"/>
                  </a:lnTo>
                  <a:cubicBezTo>
                    <a:pt x="101" y="5838"/>
                    <a:pt x="101" y="5872"/>
                    <a:pt x="101" y="5872"/>
                  </a:cubicBezTo>
                  <a:cubicBezTo>
                    <a:pt x="68" y="5938"/>
                    <a:pt x="68" y="5972"/>
                    <a:pt x="68" y="6038"/>
                  </a:cubicBezTo>
                  <a:cubicBezTo>
                    <a:pt x="68" y="6038"/>
                    <a:pt x="68" y="6072"/>
                    <a:pt x="68" y="6072"/>
                  </a:cubicBezTo>
                  <a:cubicBezTo>
                    <a:pt x="68" y="6105"/>
                    <a:pt x="101" y="6072"/>
                    <a:pt x="68" y="6139"/>
                  </a:cubicBezTo>
                  <a:cubicBezTo>
                    <a:pt x="34" y="6205"/>
                    <a:pt x="34" y="6272"/>
                    <a:pt x="34" y="6339"/>
                  </a:cubicBezTo>
                  <a:cubicBezTo>
                    <a:pt x="1" y="6772"/>
                    <a:pt x="34" y="7173"/>
                    <a:pt x="201" y="7573"/>
                  </a:cubicBezTo>
                  <a:cubicBezTo>
                    <a:pt x="334" y="7906"/>
                    <a:pt x="501" y="8173"/>
                    <a:pt x="735" y="8440"/>
                  </a:cubicBezTo>
                  <a:cubicBezTo>
                    <a:pt x="1002" y="8707"/>
                    <a:pt x="1302" y="8907"/>
                    <a:pt x="1602" y="9041"/>
                  </a:cubicBezTo>
                  <a:cubicBezTo>
                    <a:pt x="1735" y="9107"/>
                    <a:pt x="1836" y="9141"/>
                    <a:pt x="1936" y="9174"/>
                  </a:cubicBezTo>
                  <a:cubicBezTo>
                    <a:pt x="2102" y="9241"/>
                    <a:pt x="2269" y="9241"/>
                    <a:pt x="2469" y="9274"/>
                  </a:cubicBezTo>
                  <a:lnTo>
                    <a:pt x="2803" y="9274"/>
                  </a:lnTo>
                  <a:cubicBezTo>
                    <a:pt x="2936" y="9274"/>
                    <a:pt x="3036" y="9241"/>
                    <a:pt x="3170" y="9241"/>
                  </a:cubicBezTo>
                  <a:lnTo>
                    <a:pt x="3337" y="9207"/>
                  </a:lnTo>
                  <a:cubicBezTo>
                    <a:pt x="3603" y="9141"/>
                    <a:pt x="3837" y="9074"/>
                    <a:pt x="4070" y="8974"/>
                  </a:cubicBezTo>
                  <a:cubicBezTo>
                    <a:pt x="5438" y="8474"/>
                    <a:pt x="6606" y="7573"/>
                    <a:pt x="7406" y="6372"/>
                  </a:cubicBezTo>
                  <a:lnTo>
                    <a:pt x="7440" y="6339"/>
                  </a:lnTo>
                  <a:cubicBezTo>
                    <a:pt x="7606" y="6105"/>
                    <a:pt x="7740" y="5838"/>
                    <a:pt x="7873" y="5605"/>
                  </a:cubicBezTo>
                  <a:lnTo>
                    <a:pt x="8307" y="4838"/>
                  </a:lnTo>
                  <a:lnTo>
                    <a:pt x="8207" y="4804"/>
                  </a:lnTo>
                  <a:cubicBezTo>
                    <a:pt x="8240" y="4771"/>
                    <a:pt x="8240" y="4704"/>
                    <a:pt x="8273" y="4637"/>
                  </a:cubicBezTo>
                  <a:cubicBezTo>
                    <a:pt x="8307" y="4604"/>
                    <a:pt x="8340" y="4537"/>
                    <a:pt x="8340" y="4471"/>
                  </a:cubicBezTo>
                  <a:lnTo>
                    <a:pt x="8640" y="3503"/>
                  </a:lnTo>
                  <a:cubicBezTo>
                    <a:pt x="8774" y="3036"/>
                    <a:pt x="8774" y="2569"/>
                    <a:pt x="8674" y="2102"/>
                  </a:cubicBezTo>
                  <a:cubicBezTo>
                    <a:pt x="8674" y="2002"/>
                    <a:pt x="8640" y="1902"/>
                    <a:pt x="8574" y="1769"/>
                  </a:cubicBezTo>
                  <a:cubicBezTo>
                    <a:pt x="8574" y="1735"/>
                    <a:pt x="8574" y="1702"/>
                    <a:pt x="8540" y="1669"/>
                  </a:cubicBezTo>
                  <a:cubicBezTo>
                    <a:pt x="8540" y="1635"/>
                    <a:pt x="8507" y="1569"/>
                    <a:pt x="8474" y="1502"/>
                  </a:cubicBezTo>
                  <a:cubicBezTo>
                    <a:pt x="8374" y="1335"/>
                    <a:pt x="8273" y="1168"/>
                    <a:pt x="8173" y="1035"/>
                  </a:cubicBezTo>
                  <a:lnTo>
                    <a:pt x="8173" y="1035"/>
                  </a:lnTo>
                  <a:cubicBezTo>
                    <a:pt x="8207" y="1268"/>
                    <a:pt x="8207" y="1502"/>
                    <a:pt x="8140" y="1702"/>
                  </a:cubicBezTo>
                  <a:lnTo>
                    <a:pt x="7873" y="2503"/>
                  </a:lnTo>
                  <a:cubicBezTo>
                    <a:pt x="7373" y="4137"/>
                    <a:pt x="6072" y="5371"/>
                    <a:pt x="4437" y="5772"/>
                  </a:cubicBezTo>
                  <a:cubicBezTo>
                    <a:pt x="4271" y="5805"/>
                    <a:pt x="4137" y="5805"/>
                    <a:pt x="4004" y="5805"/>
                  </a:cubicBezTo>
                  <a:cubicBezTo>
                    <a:pt x="3637" y="5772"/>
                    <a:pt x="3303" y="5605"/>
                    <a:pt x="3070" y="5338"/>
                  </a:cubicBezTo>
                  <a:cubicBezTo>
                    <a:pt x="3003" y="5271"/>
                    <a:pt x="2936" y="5205"/>
                    <a:pt x="2903" y="5138"/>
                  </a:cubicBezTo>
                  <a:cubicBezTo>
                    <a:pt x="2736" y="4871"/>
                    <a:pt x="2703" y="4537"/>
                    <a:pt x="2736" y="4237"/>
                  </a:cubicBezTo>
                  <a:cubicBezTo>
                    <a:pt x="2736" y="4170"/>
                    <a:pt x="2770" y="4104"/>
                    <a:pt x="2803" y="4037"/>
                  </a:cubicBezTo>
                  <a:lnTo>
                    <a:pt x="3036" y="3203"/>
                  </a:lnTo>
                  <a:cubicBezTo>
                    <a:pt x="3103" y="3036"/>
                    <a:pt x="3170" y="2836"/>
                    <a:pt x="3237" y="2669"/>
                  </a:cubicBezTo>
                  <a:cubicBezTo>
                    <a:pt x="3837" y="1368"/>
                    <a:pt x="4938" y="401"/>
                    <a:pt x="63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2742;p62">
              <a:extLst>
                <a:ext uri="{FF2B5EF4-FFF2-40B4-BE49-F238E27FC236}">
                  <a16:creationId xmlns:a16="http://schemas.microsoft.com/office/drawing/2014/main" id="{B4119FAE-E66A-329B-58B8-9605148B6AAB}"/>
                </a:ext>
              </a:extLst>
            </p:cNvPr>
            <p:cNvSpPr/>
            <p:nvPr/>
          </p:nvSpPr>
          <p:spPr>
            <a:xfrm>
              <a:off x="6131582" y="2078647"/>
              <a:ext cx="18" cy="18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rgbClr val="2542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2743;p62">
              <a:extLst>
                <a:ext uri="{FF2B5EF4-FFF2-40B4-BE49-F238E27FC236}">
                  <a16:creationId xmlns:a16="http://schemas.microsoft.com/office/drawing/2014/main" id="{46C875C8-0069-7E29-B5B3-F4ADEC8B3747}"/>
                </a:ext>
              </a:extLst>
            </p:cNvPr>
            <p:cNvSpPr/>
            <p:nvPr/>
          </p:nvSpPr>
          <p:spPr>
            <a:xfrm>
              <a:off x="6038448" y="2044941"/>
              <a:ext cx="163033" cy="165682"/>
            </a:xfrm>
            <a:custGeom>
              <a:avLst/>
              <a:gdLst/>
              <a:ahLst/>
              <a:cxnLst/>
              <a:rect l="l" t="t" r="r" b="b"/>
              <a:pathLst>
                <a:path w="9108" h="9256" extrusionOk="0">
                  <a:moveTo>
                    <a:pt x="5681" y="1783"/>
                  </a:moveTo>
                  <a:cubicBezTo>
                    <a:pt x="6323" y="1783"/>
                    <a:pt x="6886" y="2215"/>
                    <a:pt x="7035" y="2869"/>
                  </a:cubicBezTo>
                  <a:lnTo>
                    <a:pt x="7035" y="2869"/>
                  </a:lnTo>
                  <a:cubicBezTo>
                    <a:pt x="7031" y="2860"/>
                    <a:pt x="7023" y="2851"/>
                    <a:pt x="7005" y="2851"/>
                  </a:cubicBezTo>
                  <a:lnTo>
                    <a:pt x="7038" y="2884"/>
                  </a:lnTo>
                  <a:cubicBezTo>
                    <a:pt x="7037" y="2879"/>
                    <a:pt x="7036" y="2874"/>
                    <a:pt x="7035" y="2869"/>
                  </a:cubicBezTo>
                  <a:lnTo>
                    <a:pt x="7035" y="2869"/>
                  </a:lnTo>
                  <a:cubicBezTo>
                    <a:pt x="7038" y="2877"/>
                    <a:pt x="7038" y="2884"/>
                    <a:pt x="7038" y="2884"/>
                  </a:cubicBezTo>
                  <a:cubicBezTo>
                    <a:pt x="7072" y="3051"/>
                    <a:pt x="7072" y="3251"/>
                    <a:pt x="7038" y="3418"/>
                  </a:cubicBezTo>
                  <a:lnTo>
                    <a:pt x="7005" y="3551"/>
                  </a:lnTo>
                  <a:lnTo>
                    <a:pt x="6805" y="4285"/>
                  </a:lnTo>
                  <a:lnTo>
                    <a:pt x="6772" y="4352"/>
                  </a:lnTo>
                  <a:cubicBezTo>
                    <a:pt x="6271" y="5986"/>
                    <a:pt x="4937" y="7220"/>
                    <a:pt x="3302" y="7621"/>
                  </a:cubicBezTo>
                  <a:cubicBezTo>
                    <a:pt x="3169" y="7654"/>
                    <a:pt x="3002" y="7654"/>
                    <a:pt x="2869" y="7654"/>
                  </a:cubicBezTo>
                  <a:cubicBezTo>
                    <a:pt x="2735" y="7654"/>
                    <a:pt x="2635" y="7621"/>
                    <a:pt x="2502" y="7587"/>
                  </a:cubicBezTo>
                  <a:cubicBezTo>
                    <a:pt x="2302" y="7487"/>
                    <a:pt x="2102" y="7354"/>
                    <a:pt x="1935" y="7187"/>
                  </a:cubicBezTo>
                  <a:lnTo>
                    <a:pt x="1901" y="7120"/>
                  </a:lnTo>
                  <a:cubicBezTo>
                    <a:pt x="1868" y="7087"/>
                    <a:pt x="1835" y="7020"/>
                    <a:pt x="1801" y="6987"/>
                  </a:cubicBezTo>
                  <a:cubicBezTo>
                    <a:pt x="1635" y="6720"/>
                    <a:pt x="1568" y="6386"/>
                    <a:pt x="1635" y="6086"/>
                  </a:cubicBezTo>
                  <a:cubicBezTo>
                    <a:pt x="1635" y="6019"/>
                    <a:pt x="1635" y="5953"/>
                    <a:pt x="1668" y="5886"/>
                  </a:cubicBezTo>
                  <a:lnTo>
                    <a:pt x="1901" y="5085"/>
                  </a:lnTo>
                  <a:cubicBezTo>
                    <a:pt x="2268" y="3885"/>
                    <a:pt x="3069" y="2884"/>
                    <a:pt x="4170" y="2283"/>
                  </a:cubicBezTo>
                  <a:cubicBezTo>
                    <a:pt x="4403" y="2150"/>
                    <a:pt x="4670" y="2050"/>
                    <a:pt x="4937" y="1950"/>
                  </a:cubicBezTo>
                  <a:cubicBezTo>
                    <a:pt x="5004" y="1917"/>
                    <a:pt x="5104" y="1883"/>
                    <a:pt x="5170" y="1883"/>
                  </a:cubicBezTo>
                  <a:lnTo>
                    <a:pt x="5204" y="1883"/>
                  </a:lnTo>
                  <a:cubicBezTo>
                    <a:pt x="5270" y="1883"/>
                    <a:pt x="5304" y="1850"/>
                    <a:pt x="5371" y="1816"/>
                  </a:cubicBezTo>
                  <a:cubicBezTo>
                    <a:pt x="5475" y="1794"/>
                    <a:pt x="5579" y="1783"/>
                    <a:pt x="5681" y="1783"/>
                  </a:cubicBezTo>
                  <a:close/>
                  <a:moveTo>
                    <a:pt x="6029" y="1"/>
                  </a:moveTo>
                  <a:cubicBezTo>
                    <a:pt x="5815" y="1"/>
                    <a:pt x="5594" y="27"/>
                    <a:pt x="5371" y="82"/>
                  </a:cubicBezTo>
                  <a:cubicBezTo>
                    <a:pt x="5270" y="115"/>
                    <a:pt x="5137" y="115"/>
                    <a:pt x="5037" y="149"/>
                  </a:cubicBezTo>
                  <a:cubicBezTo>
                    <a:pt x="4770" y="249"/>
                    <a:pt x="4537" y="315"/>
                    <a:pt x="4270" y="449"/>
                  </a:cubicBezTo>
                  <a:cubicBezTo>
                    <a:pt x="3236" y="882"/>
                    <a:pt x="2335" y="1583"/>
                    <a:pt x="1601" y="2450"/>
                  </a:cubicBezTo>
                  <a:cubicBezTo>
                    <a:pt x="1568" y="2617"/>
                    <a:pt x="1501" y="2717"/>
                    <a:pt x="1434" y="2784"/>
                  </a:cubicBezTo>
                  <a:lnTo>
                    <a:pt x="1368" y="2884"/>
                  </a:lnTo>
                  <a:cubicBezTo>
                    <a:pt x="1334" y="2917"/>
                    <a:pt x="1301" y="2984"/>
                    <a:pt x="1268" y="3017"/>
                  </a:cubicBezTo>
                  <a:cubicBezTo>
                    <a:pt x="1234" y="3084"/>
                    <a:pt x="1201" y="3117"/>
                    <a:pt x="1201" y="3151"/>
                  </a:cubicBezTo>
                  <a:cubicBezTo>
                    <a:pt x="1168" y="3184"/>
                    <a:pt x="1134" y="3251"/>
                    <a:pt x="1101" y="3284"/>
                  </a:cubicBezTo>
                  <a:cubicBezTo>
                    <a:pt x="1067" y="3318"/>
                    <a:pt x="1001" y="3451"/>
                    <a:pt x="967" y="3518"/>
                  </a:cubicBezTo>
                  <a:cubicBezTo>
                    <a:pt x="934" y="3584"/>
                    <a:pt x="867" y="3684"/>
                    <a:pt x="834" y="3785"/>
                  </a:cubicBezTo>
                  <a:cubicBezTo>
                    <a:pt x="801" y="3818"/>
                    <a:pt x="801" y="3851"/>
                    <a:pt x="801" y="3885"/>
                  </a:cubicBezTo>
                  <a:cubicBezTo>
                    <a:pt x="734" y="3985"/>
                    <a:pt x="667" y="4118"/>
                    <a:pt x="634" y="4218"/>
                  </a:cubicBezTo>
                  <a:cubicBezTo>
                    <a:pt x="567" y="4418"/>
                    <a:pt x="467" y="4652"/>
                    <a:pt x="400" y="4852"/>
                  </a:cubicBezTo>
                  <a:lnTo>
                    <a:pt x="100" y="5853"/>
                  </a:lnTo>
                  <a:cubicBezTo>
                    <a:pt x="67" y="6019"/>
                    <a:pt x="33" y="6186"/>
                    <a:pt x="0" y="6353"/>
                  </a:cubicBezTo>
                  <a:lnTo>
                    <a:pt x="0" y="6453"/>
                  </a:lnTo>
                  <a:cubicBezTo>
                    <a:pt x="0" y="6486"/>
                    <a:pt x="0" y="6520"/>
                    <a:pt x="0" y="6520"/>
                  </a:cubicBezTo>
                  <a:cubicBezTo>
                    <a:pt x="0" y="6553"/>
                    <a:pt x="0" y="6587"/>
                    <a:pt x="0" y="6620"/>
                  </a:cubicBezTo>
                  <a:lnTo>
                    <a:pt x="0" y="6720"/>
                  </a:lnTo>
                  <a:cubicBezTo>
                    <a:pt x="0" y="6753"/>
                    <a:pt x="0" y="6753"/>
                    <a:pt x="0" y="6787"/>
                  </a:cubicBezTo>
                  <a:lnTo>
                    <a:pt x="0" y="6953"/>
                  </a:lnTo>
                  <a:cubicBezTo>
                    <a:pt x="0" y="7020"/>
                    <a:pt x="33" y="7120"/>
                    <a:pt x="33" y="7220"/>
                  </a:cubicBezTo>
                  <a:cubicBezTo>
                    <a:pt x="67" y="7254"/>
                    <a:pt x="67" y="7320"/>
                    <a:pt x="100" y="7354"/>
                  </a:cubicBezTo>
                  <a:lnTo>
                    <a:pt x="100" y="7387"/>
                  </a:lnTo>
                  <a:cubicBezTo>
                    <a:pt x="100" y="7454"/>
                    <a:pt x="133" y="7521"/>
                    <a:pt x="167" y="7587"/>
                  </a:cubicBezTo>
                  <a:lnTo>
                    <a:pt x="200" y="7687"/>
                  </a:lnTo>
                  <a:lnTo>
                    <a:pt x="234" y="7754"/>
                  </a:lnTo>
                  <a:cubicBezTo>
                    <a:pt x="267" y="7821"/>
                    <a:pt x="300" y="7887"/>
                    <a:pt x="334" y="7954"/>
                  </a:cubicBezTo>
                  <a:cubicBezTo>
                    <a:pt x="434" y="8154"/>
                    <a:pt x="567" y="8321"/>
                    <a:pt x="701" y="8455"/>
                  </a:cubicBezTo>
                  <a:cubicBezTo>
                    <a:pt x="801" y="8555"/>
                    <a:pt x="867" y="8621"/>
                    <a:pt x="934" y="8688"/>
                  </a:cubicBezTo>
                  <a:lnTo>
                    <a:pt x="1067" y="8788"/>
                  </a:lnTo>
                  <a:cubicBezTo>
                    <a:pt x="1101" y="8788"/>
                    <a:pt x="1134" y="8821"/>
                    <a:pt x="1168" y="8855"/>
                  </a:cubicBezTo>
                  <a:lnTo>
                    <a:pt x="1268" y="8888"/>
                  </a:lnTo>
                  <a:cubicBezTo>
                    <a:pt x="1268" y="8922"/>
                    <a:pt x="1301" y="8955"/>
                    <a:pt x="1334" y="8955"/>
                  </a:cubicBezTo>
                  <a:lnTo>
                    <a:pt x="1468" y="9022"/>
                  </a:lnTo>
                  <a:cubicBezTo>
                    <a:pt x="1568" y="9055"/>
                    <a:pt x="1635" y="9122"/>
                    <a:pt x="1735" y="9122"/>
                  </a:cubicBezTo>
                  <a:cubicBezTo>
                    <a:pt x="1801" y="9155"/>
                    <a:pt x="1868" y="9188"/>
                    <a:pt x="1935" y="9188"/>
                  </a:cubicBezTo>
                  <a:cubicBezTo>
                    <a:pt x="1968" y="9222"/>
                    <a:pt x="2001" y="9222"/>
                    <a:pt x="2035" y="9222"/>
                  </a:cubicBezTo>
                  <a:lnTo>
                    <a:pt x="2068" y="9222"/>
                  </a:lnTo>
                  <a:lnTo>
                    <a:pt x="2302" y="9255"/>
                  </a:lnTo>
                  <a:lnTo>
                    <a:pt x="2702" y="9255"/>
                  </a:lnTo>
                  <a:cubicBezTo>
                    <a:pt x="2902" y="9255"/>
                    <a:pt x="3102" y="9222"/>
                    <a:pt x="3269" y="9188"/>
                  </a:cubicBezTo>
                  <a:cubicBezTo>
                    <a:pt x="4837" y="8788"/>
                    <a:pt x="6204" y="7887"/>
                    <a:pt x="7172" y="6620"/>
                  </a:cubicBezTo>
                  <a:cubicBezTo>
                    <a:pt x="7672" y="5986"/>
                    <a:pt x="8039" y="5252"/>
                    <a:pt x="8273" y="4485"/>
                  </a:cubicBezTo>
                  <a:lnTo>
                    <a:pt x="8506" y="3684"/>
                  </a:lnTo>
                  <a:lnTo>
                    <a:pt x="8573" y="3484"/>
                  </a:lnTo>
                  <a:cubicBezTo>
                    <a:pt x="9107" y="1703"/>
                    <a:pt x="7766" y="1"/>
                    <a:pt x="60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2744;p62">
              <a:extLst>
                <a:ext uri="{FF2B5EF4-FFF2-40B4-BE49-F238E27FC236}">
                  <a16:creationId xmlns:a16="http://schemas.microsoft.com/office/drawing/2014/main" id="{101E8C5A-2046-2DC8-0778-9EB50C21F6D2}"/>
                </a:ext>
              </a:extLst>
            </p:cNvPr>
            <p:cNvSpPr/>
            <p:nvPr/>
          </p:nvSpPr>
          <p:spPr>
            <a:xfrm>
              <a:off x="6163838" y="2095365"/>
              <a:ext cx="609" cy="1199"/>
            </a:xfrm>
            <a:custGeom>
              <a:avLst/>
              <a:gdLst/>
              <a:ahLst/>
              <a:cxnLst/>
              <a:rect l="l" t="t" r="r" b="b"/>
              <a:pathLst>
                <a:path w="34" h="67" extrusionOk="0">
                  <a:moveTo>
                    <a:pt x="0" y="0"/>
                  </a:moveTo>
                  <a:cubicBezTo>
                    <a:pt x="0" y="17"/>
                    <a:pt x="8" y="25"/>
                    <a:pt x="17" y="34"/>
                  </a:cubicBezTo>
                  <a:lnTo>
                    <a:pt x="0" y="0"/>
                  </a:lnTo>
                  <a:close/>
                  <a:moveTo>
                    <a:pt x="17" y="34"/>
                  </a:moveTo>
                  <a:lnTo>
                    <a:pt x="33" y="67"/>
                  </a:lnTo>
                  <a:cubicBezTo>
                    <a:pt x="33" y="50"/>
                    <a:pt x="25" y="42"/>
                    <a:pt x="17" y="34"/>
                  </a:cubicBezTo>
                  <a:close/>
                </a:path>
              </a:pathLst>
            </a:custGeom>
            <a:solidFill>
              <a:srgbClr val="99CA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2745;p62">
              <a:extLst>
                <a:ext uri="{FF2B5EF4-FFF2-40B4-BE49-F238E27FC236}">
                  <a16:creationId xmlns:a16="http://schemas.microsoft.com/office/drawing/2014/main" id="{75BBF4A8-275F-EE14-5FFB-BC236E2C4B27}"/>
                </a:ext>
              </a:extLst>
            </p:cNvPr>
            <p:cNvSpPr/>
            <p:nvPr/>
          </p:nvSpPr>
          <p:spPr>
            <a:xfrm>
              <a:off x="6131582" y="2078038"/>
              <a:ext cx="18" cy="18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solidFill>
              <a:srgbClr val="99CA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2746;p62">
              <a:extLst>
                <a:ext uri="{FF2B5EF4-FFF2-40B4-BE49-F238E27FC236}">
                  <a16:creationId xmlns:a16="http://schemas.microsoft.com/office/drawing/2014/main" id="{803B42DC-9E2E-F7E7-FC60-5807E81C9D63}"/>
                </a:ext>
              </a:extLst>
            </p:cNvPr>
            <p:cNvSpPr/>
            <p:nvPr/>
          </p:nvSpPr>
          <p:spPr>
            <a:xfrm>
              <a:off x="6059928" y="2120443"/>
              <a:ext cx="65102" cy="75842"/>
            </a:xfrm>
            <a:custGeom>
              <a:avLst/>
              <a:gdLst/>
              <a:ahLst/>
              <a:cxnLst/>
              <a:rect l="l" t="t" r="r" b="b"/>
              <a:pathLst>
                <a:path w="3637" h="4237" extrusionOk="0">
                  <a:moveTo>
                    <a:pt x="3070" y="0"/>
                  </a:moveTo>
                  <a:lnTo>
                    <a:pt x="1" y="3770"/>
                  </a:lnTo>
                  <a:lnTo>
                    <a:pt x="601" y="4237"/>
                  </a:lnTo>
                  <a:lnTo>
                    <a:pt x="3637" y="467"/>
                  </a:lnTo>
                  <a:lnTo>
                    <a:pt x="307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2747;p62">
              <a:extLst>
                <a:ext uri="{FF2B5EF4-FFF2-40B4-BE49-F238E27FC236}">
                  <a16:creationId xmlns:a16="http://schemas.microsoft.com/office/drawing/2014/main" id="{BBA4DBCD-0937-ECC8-A252-AA6EC2417A3A}"/>
                </a:ext>
              </a:extLst>
            </p:cNvPr>
            <p:cNvSpPr/>
            <p:nvPr/>
          </p:nvSpPr>
          <p:spPr>
            <a:xfrm>
              <a:off x="6114273" y="2097155"/>
              <a:ext cx="80031" cy="36444"/>
            </a:xfrm>
            <a:custGeom>
              <a:avLst/>
              <a:gdLst/>
              <a:ahLst/>
              <a:cxnLst/>
              <a:rect l="l" t="t" r="r" b="b"/>
              <a:pathLst>
                <a:path w="4471" h="2036" extrusionOk="0">
                  <a:moveTo>
                    <a:pt x="4470" y="0"/>
                  </a:moveTo>
                  <a:lnTo>
                    <a:pt x="3069" y="434"/>
                  </a:lnTo>
                  <a:lnTo>
                    <a:pt x="2802" y="501"/>
                  </a:lnTo>
                  <a:lnTo>
                    <a:pt x="534" y="1168"/>
                  </a:lnTo>
                  <a:lnTo>
                    <a:pt x="0" y="1301"/>
                  </a:lnTo>
                  <a:lnTo>
                    <a:pt x="100" y="1701"/>
                  </a:lnTo>
                  <a:lnTo>
                    <a:pt x="201" y="2035"/>
                  </a:lnTo>
                  <a:lnTo>
                    <a:pt x="434" y="1968"/>
                  </a:lnTo>
                  <a:lnTo>
                    <a:pt x="2536" y="1335"/>
                  </a:lnTo>
                  <a:lnTo>
                    <a:pt x="3336" y="1101"/>
                  </a:lnTo>
                  <a:lnTo>
                    <a:pt x="4270" y="834"/>
                  </a:lnTo>
                  <a:lnTo>
                    <a:pt x="4337" y="634"/>
                  </a:lnTo>
                  <a:cubicBezTo>
                    <a:pt x="4404" y="434"/>
                    <a:pt x="4437" y="234"/>
                    <a:pt x="44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2748;p62">
              <a:extLst>
                <a:ext uri="{FF2B5EF4-FFF2-40B4-BE49-F238E27FC236}">
                  <a16:creationId xmlns:a16="http://schemas.microsoft.com/office/drawing/2014/main" id="{55E26EDE-9A0F-4F62-F248-C2FE019843CC}"/>
                </a:ext>
              </a:extLst>
            </p:cNvPr>
            <p:cNvSpPr/>
            <p:nvPr/>
          </p:nvSpPr>
          <p:spPr>
            <a:xfrm>
              <a:off x="6110084" y="2049380"/>
              <a:ext cx="19135" cy="78832"/>
            </a:xfrm>
            <a:custGeom>
              <a:avLst/>
              <a:gdLst/>
              <a:ahLst/>
              <a:cxnLst/>
              <a:rect l="l" t="t" r="r" b="b"/>
              <a:pathLst>
                <a:path w="1069" h="4404" extrusionOk="0">
                  <a:moveTo>
                    <a:pt x="1068" y="1"/>
                  </a:moveTo>
                  <a:lnTo>
                    <a:pt x="301" y="268"/>
                  </a:lnTo>
                  <a:lnTo>
                    <a:pt x="201" y="1735"/>
                  </a:lnTo>
                  <a:lnTo>
                    <a:pt x="168" y="2035"/>
                  </a:lnTo>
                  <a:lnTo>
                    <a:pt x="1" y="4270"/>
                  </a:lnTo>
                  <a:lnTo>
                    <a:pt x="1" y="4337"/>
                  </a:lnTo>
                  <a:lnTo>
                    <a:pt x="368" y="4370"/>
                  </a:lnTo>
                  <a:lnTo>
                    <a:pt x="768" y="4404"/>
                  </a:lnTo>
                  <a:lnTo>
                    <a:pt x="768" y="4370"/>
                  </a:lnTo>
                  <a:lnTo>
                    <a:pt x="801" y="3837"/>
                  </a:lnTo>
                  <a:lnTo>
                    <a:pt x="935" y="1702"/>
                  </a:lnTo>
                  <a:lnTo>
                    <a:pt x="968" y="1602"/>
                  </a:lnTo>
                  <a:lnTo>
                    <a:pt x="106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2749;p62">
              <a:extLst>
                <a:ext uri="{FF2B5EF4-FFF2-40B4-BE49-F238E27FC236}">
                  <a16:creationId xmlns:a16="http://schemas.microsoft.com/office/drawing/2014/main" id="{7737B826-00C7-DA0C-6DFB-BF4EE19013B9}"/>
                </a:ext>
              </a:extLst>
            </p:cNvPr>
            <p:cNvSpPr/>
            <p:nvPr/>
          </p:nvSpPr>
          <p:spPr>
            <a:xfrm>
              <a:off x="5502254" y="2078038"/>
              <a:ext cx="158845" cy="166022"/>
            </a:xfrm>
            <a:custGeom>
              <a:avLst/>
              <a:gdLst/>
              <a:ahLst/>
              <a:cxnLst/>
              <a:rect l="l" t="t" r="r" b="b"/>
              <a:pathLst>
                <a:path w="8874" h="9275" extrusionOk="0">
                  <a:moveTo>
                    <a:pt x="6205" y="1"/>
                  </a:moveTo>
                  <a:cubicBezTo>
                    <a:pt x="5971" y="1"/>
                    <a:pt x="5738" y="34"/>
                    <a:pt x="5504" y="101"/>
                  </a:cubicBezTo>
                  <a:cubicBezTo>
                    <a:pt x="4170" y="401"/>
                    <a:pt x="2936" y="1135"/>
                    <a:pt x="2002" y="2136"/>
                  </a:cubicBezTo>
                  <a:lnTo>
                    <a:pt x="1902" y="2102"/>
                  </a:lnTo>
                  <a:lnTo>
                    <a:pt x="1768" y="2403"/>
                  </a:lnTo>
                  <a:cubicBezTo>
                    <a:pt x="1702" y="2503"/>
                    <a:pt x="1635" y="2569"/>
                    <a:pt x="1568" y="2636"/>
                  </a:cubicBezTo>
                  <a:cubicBezTo>
                    <a:pt x="1068" y="3303"/>
                    <a:pt x="701" y="4037"/>
                    <a:pt x="467" y="4804"/>
                  </a:cubicBezTo>
                  <a:lnTo>
                    <a:pt x="167" y="5805"/>
                  </a:lnTo>
                  <a:cubicBezTo>
                    <a:pt x="167" y="5838"/>
                    <a:pt x="167" y="5838"/>
                    <a:pt x="167" y="5872"/>
                  </a:cubicBezTo>
                  <a:cubicBezTo>
                    <a:pt x="134" y="5905"/>
                    <a:pt x="134" y="5972"/>
                    <a:pt x="134" y="6005"/>
                  </a:cubicBezTo>
                  <a:lnTo>
                    <a:pt x="134" y="6072"/>
                  </a:lnTo>
                  <a:cubicBezTo>
                    <a:pt x="134" y="6079"/>
                    <a:pt x="135" y="6082"/>
                    <a:pt x="138" y="6082"/>
                  </a:cubicBezTo>
                  <a:cubicBezTo>
                    <a:pt x="142" y="6082"/>
                    <a:pt x="148" y="6074"/>
                    <a:pt x="148" y="6074"/>
                  </a:cubicBezTo>
                  <a:lnTo>
                    <a:pt x="148" y="6074"/>
                  </a:lnTo>
                  <a:cubicBezTo>
                    <a:pt x="149" y="6074"/>
                    <a:pt x="146" y="6081"/>
                    <a:pt x="134" y="6105"/>
                  </a:cubicBezTo>
                  <a:cubicBezTo>
                    <a:pt x="100" y="6205"/>
                    <a:pt x="100" y="6272"/>
                    <a:pt x="100" y="6339"/>
                  </a:cubicBezTo>
                  <a:cubicBezTo>
                    <a:pt x="0" y="7473"/>
                    <a:pt x="634" y="8574"/>
                    <a:pt x="1702" y="9041"/>
                  </a:cubicBezTo>
                  <a:cubicBezTo>
                    <a:pt x="1802" y="9074"/>
                    <a:pt x="1902" y="9141"/>
                    <a:pt x="2002" y="9174"/>
                  </a:cubicBezTo>
                  <a:cubicBezTo>
                    <a:pt x="2169" y="9207"/>
                    <a:pt x="2369" y="9241"/>
                    <a:pt x="2535" y="9274"/>
                  </a:cubicBezTo>
                  <a:lnTo>
                    <a:pt x="2902" y="9274"/>
                  </a:lnTo>
                  <a:cubicBezTo>
                    <a:pt x="3002" y="9241"/>
                    <a:pt x="3136" y="9241"/>
                    <a:pt x="3236" y="9207"/>
                  </a:cubicBezTo>
                  <a:lnTo>
                    <a:pt x="3436" y="9174"/>
                  </a:lnTo>
                  <a:cubicBezTo>
                    <a:pt x="3670" y="9141"/>
                    <a:pt x="3903" y="9041"/>
                    <a:pt x="4137" y="8974"/>
                  </a:cubicBezTo>
                  <a:cubicBezTo>
                    <a:pt x="5504" y="8474"/>
                    <a:pt x="6672" y="7540"/>
                    <a:pt x="7472" y="6372"/>
                  </a:cubicBezTo>
                  <a:lnTo>
                    <a:pt x="7506" y="6339"/>
                  </a:lnTo>
                  <a:cubicBezTo>
                    <a:pt x="7672" y="6072"/>
                    <a:pt x="7806" y="5838"/>
                    <a:pt x="7939" y="5571"/>
                  </a:cubicBezTo>
                  <a:lnTo>
                    <a:pt x="8406" y="4838"/>
                  </a:lnTo>
                  <a:lnTo>
                    <a:pt x="8306" y="4804"/>
                  </a:lnTo>
                  <a:lnTo>
                    <a:pt x="8340" y="4637"/>
                  </a:lnTo>
                  <a:cubicBezTo>
                    <a:pt x="8373" y="4571"/>
                    <a:pt x="8406" y="4537"/>
                    <a:pt x="8406" y="4471"/>
                  </a:cubicBezTo>
                  <a:lnTo>
                    <a:pt x="8707" y="3470"/>
                  </a:lnTo>
                  <a:cubicBezTo>
                    <a:pt x="8840" y="3036"/>
                    <a:pt x="8873" y="2569"/>
                    <a:pt x="8773" y="2102"/>
                  </a:cubicBezTo>
                  <a:cubicBezTo>
                    <a:pt x="8740" y="2002"/>
                    <a:pt x="8707" y="1869"/>
                    <a:pt x="8673" y="1769"/>
                  </a:cubicBezTo>
                  <a:cubicBezTo>
                    <a:pt x="8640" y="1735"/>
                    <a:pt x="8640" y="1702"/>
                    <a:pt x="8640" y="1669"/>
                  </a:cubicBezTo>
                  <a:cubicBezTo>
                    <a:pt x="8606" y="1602"/>
                    <a:pt x="8573" y="1569"/>
                    <a:pt x="8540" y="1502"/>
                  </a:cubicBezTo>
                  <a:cubicBezTo>
                    <a:pt x="8473" y="1335"/>
                    <a:pt x="8373" y="1168"/>
                    <a:pt x="8240" y="1002"/>
                  </a:cubicBezTo>
                  <a:lnTo>
                    <a:pt x="8206" y="968"/>
                  </a:lnTo>
                  <a:lnTo>
                    <a:pt x="8206" y="968"/>
                  </a:lnTo>
                  <a:cubicBezTo>
                    <a:pt x="8207" y="969"/>
                    <a:pt x="8240" y="1002"/>
                    <a:pt x="8240" y="1035"/>
                  </a:cubicBezTo>
                  <a:cubicBezTo>
                    <a:pt x="8273" y="1235"/>
                    <a:pt x="8273" y="1469"/>
                    <a:pt x="8206" y="1702"/>
                  </a:cubicBezTo>
                  <a:lnTo>
                    <a:pt x="7973" y="2503"/>
                  </a:lnTo>
                  <a:cubicBezTo>
                    <a:pt x="7472" y="4104"/>
                    <a:pt x="6138" y="5371"/>
                    <a:pt x="4504" y="5772"/>
                  </a:cubicBezTo>
                  <a:cubicBezTo>
                    <a:pt x="4370" y="5805"/>
                    <a:pt x="4203" y="5805"/>
                    <a:pt x="4070" y="5805"/>
                  </a:cubicBezTo>
                  <a:cubicBezTo>
                    <a:pt x="3703" y="5772"/>
                    <a:pt x="3369" y="5605"/>
                    <a:pt x="3136" y="5338"/>
                  </a:cubicBezTo>
                  <a:cubicBezTo>
                    <a:pt x="3069" y="5271"/>
                    <a:pt x="3036" y="5171"/>
                    <a:pt x="3002" y="5104"/>
                  </a:cubicBezTo>
                  <a:cubicBezTo>
                    <a:pt x="2836" y="4838"/>
                    <a:pt x="2769" y="4537"/>
                    <a:pt x="2802" y="4237"/>
                  </a:cubicBezTo>
                  <a:cubicBezTo>
                    <a:pt x="2836" y="4170"/>
                    <a:pt x="2836" y="4070"/>
                    <a:pt x="2869" y="4004"/>
                  </a:cubicBezTo>
                  <a:lnTo>
                    <a:pt x="3103" y="3203"/>
                  </a:lnTo>
                  <a:cubicBezTo>
                    <a:pt x="3169" y="3036"/>
                    <a:pt x="3236" y="2836"/>
                    <a:pt x="3303" y="2669"/>
                  </a:cubicBezTo>
                  <a:cubicBezTo>
                    <a:pt x="3903" y="1368"/>
                    <a:pt x="5004" y="401"/>
                    <a:pt x="63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2750;p62">
              <a:extLst>
                <a:ext uri="{FF2B5EF4-FFF2-40B4-BE49-F238E27FC236}">
                  <a16:creationId xmlns:a16="http://schemas.microsoft.com/office/drawing/2014/main" id="{9B3EAC81-918E-BFE9-DFAA-7A5F210EE74D}"/>
                </a:ext>
              </a:extLst>
            </p:cNvPr>
            <p:cNvSpPr/>
            <p:nvPr/>
          </p:nvSpPr>
          <p:spPr>
            <a:xfrm>
              <a:off x="5616295" y="2078647"/>
              <a:ext cx="18" cy="18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rgbClr val="2542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2751;p62">
              <a:extLst>
                <a:ext uri="{FF2B5EF4-FFF2-40B4-BE49-F238E27FC236}">
                  <a16:creationId xmlns:a16="http://schemas.microsoft.com/office/drawing/2014/main" id="{E6371DF8-C07C-3A44-6FB0-2A85E71DC00D}"/>
                </a:ext>
              </a:extLst>
            </p:cNvPr>
            <p:cNvSpPr/>
            <p:nvPr/>
          </p:nvSpPr>
          <p:spPr>
            <a:xfrm>
              <a:off x="5523752" y="2044977"/>
              <a:ext cx="156822" cy="165647"/>
            </a:xfrm>
            <a:custGeom>
              <a:avLst/>
              <a:gdLst/>
              <a:ahLst/>
              <a:cxnLst/>
              <a:rect l="l" t="t" r="r" b="b"/>
              <a:pathLst>
                <a:path w="8761" h="9254" extrusionOk="0">
                  <a:moveTo>
                    <a:pt x="5671" y="1781"/>
                  </a:moveTo>
                  <a:cubicBezTo>
                    <a:pt x="6303" y="1781"/>
                    <a:pt x="6895" y="2219"/>
                    <a:pt x="7039" y="2882"/>
                  </a:cubicBezTo>
                  <a:cubicBezTo>
                    <a:pt x="7072" y="3049"/>
                    <a:pt x="7072" y="3249"/>
                    <a:pt x="7039" y="3416"/>
                  </a:cubicBezTo>
                  <a:cubicBezTo>
                    <a:pt x="7039" y="3449"/>
                    <a:pt x="7005" y="3516"/>
                    <a:pt x="7005" y="3549"/>
                  </a:cubicBezTo>
                  <a:lnTo>
                    <a:pt x="6772" y="4283"/>
                  </a:lnTo>
                  <a:lnTo>
                    <a:pt x="6738" y="4350"/>
                  </a:lnTo>
                  <a:cubicBezTo>
                    <a:pt x="6271" y="5984"/>
                    <a:pt x="4937" y="7218"/>
                    <a:pt x="3303" y="7619"/>
                  </a:cubicBezTo>
                  <a:cubicBezTo>
                    <a:pt x="3136" y="7652"/>
                    <a:pt x="3002" y="7652"/>
                    <a:pt x="2869" y="7652"/>
                  </a:cubicBezTo>
                  <a:cubicBezTo>
                    <a:pt x="2735" y="7652"/>
                    <a:pt x="2602" y="7619"/>
                    <a:pt x="2502" y="7585"/>
                  </a:cubicBezTo>
                  <a:cubicBezTo>
                    <a:pt x="2268" y="7485"/>
                    <a:pt x="2068" y="7352"/>
                    <a:pt x="1935" y="7185"/>
                  </a:cubicBezTo>
                  <a:cubicBezTo>
                    <a:pt x="1902" y="7185"/>
                    <a:pt x="1902" y="7152"/>
                    <a:pt x="1902" y="7118"/>
                  </a:cubicBezTo>
                  <a:cubicBezTo>
                    <a:pt x="1835" y="7085"/>
                    <a:pt x="1801" y="7018"/>
                    <a:pt x="1768" y="6985"/>
                  </a:cubicBezTo>
                  <a:cubicBezTo>
                    <a:pt x="1601" y="6718"/>
                    <a:pt x="1568" y="6384"/>
                    <a:pt x="1601" y="6084"/>
                  </a:cubicBezTo>
                  <a:cubicBezTo>
                    <a:pt x="1601" y="6017"/>
                    <a:pt x="1635" y="5951"/>
                    <a:pt x="1635" y="5884"/>
                  </a:cubicBezTo>
                  <a:lnTo>
                    <a:pt x="1902" y="5083"/>
                  </a:lnTo>
                  <a:cubicBezTo>
                    <a:pt x="1968" y="4883"/>
                    <a:pt x="2035" y="4717"/>
                    <a:pt x="2102" y="4516"/>
                  </a:cubicBezTo>
                  <a:cubicBezTo>
                    <a:pt x="2535" y="3582"/>
                    <a:pt x="3236" y="2782"/>
                    <a:pt x="4136" y="2281"/>
                  </a:cubicBezTo>
                  <a:cubicBezTo>
                    <a:pt x="4403" y="2148"/>
                    <a:pt x="4670" y="2048"/>
                    <a:pt x="4937" y="1948"/>
                  </a:cubicBezTo>
                  <a:lnTo>
                    <a:pt x="5171" y="1881"/>
                  </a:lnTo>
                  <a:lnTo>
                    <a:pt x="5204" y="1881"/>
                  </a:lnTo>
                  <a:lnTo>
                    <a:pt x="5371" y="1814"/>
                  </a:lnTo>
                  <a:cubicBezTo>
                    <a:pt x="5471" y="1792"/>
                    <a:pt x="5572" y="1781"/>
                    <a:pt x="5671" y="1781"/>
                  </a:cubicBezTo>
                  <a:close/>
                  <a:moveTo>
                    <a:pt x="5988" y="0"/>
                  </a:moveTo>
                  <a:cubicBezTo>
                    <a:pt x="5775" y="0"/>
                    <a:pt x="5557" y="26"/>
                    <a:pt x="5337" y="80"/>
                  </a:cubicBezTo>
                  <a:cubicBezTo>
                    <a:pt x="5237" y="113"/>
                    <a:pt x="5137" y="113"/>
                    <a:pt x="5037" y="147"/>
                  </a:cubicBezTo>
                  <a:cubicBezTo>
                    <a:pt x="4770" y="247"/>
                    <a:pt x="4503" y="313"/>
                    <a:pt x="4237" y="447"/>
                  </a:cubicBezTo>
                  <a:cubicBezTo>
                    <a:pt x="3202" y="880"/>
                    <a:pt x="2302" y="1581"/>
                    <a:pt x="1568" y="2448"/>
                  </a:cubicBezTo>
                  <a:cubicBezTo>
                    <a:pt x="1568" y="2615"/>
                    <a:pt x="1501" y="2715"/>
                    <a:pt x="1435" y="2782"/>
                  </a:cubicBezTo>
                  <a:lnTo>
                    <a:pt x="1368" y="2882"/>
                  </a:lnTo>
                  <a:lnTo>
                    <a:pt x="1268" y="3015"/>
                  </a:lnTo>
                  <a:cubicBezTo>
                    <a:pt x="1234" y="3082"/>
                    <a:pt x="1201" y="3115"/>
                    <a:pt x="1201" y="3149"/>
                  </a:cubicBezTo>
                  <a:lnTo>
                    <a:pt x="1101" y="3282"/>
                  </a:lnTo>
                  <a:cubicBezTo>
                    <a:pt x="1068" y="3349"/>
                    <a:pt x="1001" y="3449"/>
                    <a:pt x="968" y="3516"/>
                  </a:cubicBezTo>
                  <a:cubicBezTo>
                    <a:pt x="901" y="3616"/>
                    <a:pt x="867" y="3682"/>
                    <a:pt x="834" y="3783"/>
                  </a:cubicBezTo>
                  <a:cubicBezTo>
                    <a:pt x="801" y="3816"/>
                    <a:pt x="767" y="3849"/>
                    <a:pt x="767" y="3883"/>
                  </a:cubicBezTo>
                  <a:cubicBezTo>
                    <a:pt x="734" y="3983"/>
                    <a:pt x="667" y="4116"/>
                    <a:pt x="634" y="4216"/>
                  </a:cubicBezTo>
                  <a:cubicBezTo>
                    <a:pt x="534" y="4416"/>
                    <a:pt x="467" y="4650"/>
                    <a:pt x="400" y="4850"/>
                  </a:cubicBezTo>
                  <a:lnTo>
                    <a:pt x="100" y="5851"/>
                  </a:lnTo>
                  <a:cubicBezTo>
                    <a:pt x="34" y="6017"/>
                    <a:pt x="0" y="6184"/>
                    <a:pt x="0" y="6351"/>
                  </a:cubicBezTo>
                  <a:cubicBezTo>
                    <a:pt x="0" y="6384"/>
                    <a:pt x="0" y="6418"/>
                    <a:pt x="0" y="6451"/>
                  </a:cubicBezTo>
                  <a:lnTo>
                    <a:pt x="0" y="6518"/>
                  </a:lnTo>
                  <a:cubicBezTo>
                    <a:pt x="0" y="6551"/>
                    <a:pt x="0" y="6585"/>
                    <a:pt x="0" y="6618"/>
                  </a:cubicBezTo>
                  <a:lnTo>
                    <a:pt x="0" y="6718"/>
                  </a:lnTo>
                  <a:cubicBezTo>
                    <a:pt x="0" y="6751"/>
                    <a:pt x="0" y="6751"/>
                    <a:pt x="0" y="6785"/>
                  </a:cubicBezTo>
                  <a:lnTo>
                    <a:pt x="0" y="6951"/>
                  </a:lnTo>
                  <a:cubicBezTo>
                    <a:pt x="0" y="7018"/>
                    <a:pt x="34" y="7118"/>
                    <a:pt x="34" y="7218"/>
                  </a:cubicBezTo>
                  <a:cubicBezTo>
                    <a:pt x="67" y="7252"/>
                    <a:pt x="67" y="7318"/>
                    <a:pt x="100" y="7352"/>
                  </a:cubicBezTo>
                  <a:lnTo>
                    <a:pt x="100" y="7385"/>
                  </a:lnTo>
                  <a:cubicBezTo>
                    <a:pt x="100" y="7452"/>
                    <a:pt x="134" y="7519"/>
                    <a:pt x="167" y="7585"/>
                  </a:cubicBezTo>
                  <a:cubicBezTo>
                    <a:pt x="167" y="7619"/>
                    <a:pt x="200" y="7652"/>
                    <a:pt x="200" y="7685"/>
                  </a:cubicBezTo>
                  <a:lnTo>
                    <a:pt x="200" y="7752"/>
                  </a:lnTo>
                  <a:cubicBezTo>
                    <a:pt x="234" y="7819"/>
                    <a:pt x="267" y="7885"/>
                    <a:pt x="334" y="7952"/>
                  </a:cubicBezTo>
                  <a:cubicBezTo>
                    <a:pt x="434" y="8152"/>
                    <a:pt x="567" y="8319"/>
                    <a:pt x="701" y="8453"/>
                  </a:cubicBezTo>
                  <a:cubicBezTo>
                    <a:pt x="767" y="8553"/>
                    <a:pt x="834" y="8619"/>
                    <a:pt x="934" y="8686"/>
                  </a:cubicBezTo>
                  <a:lnTo>
                    <a:pt x="1034" y="8786"/>
                  </a:lnTo>
                  <a:lnTo>
                    <a:pt x="1168" y="8853"/>
                  </a:lnTo>
                  <a:cubicBezTo>
                    <a:pt x="1168" y="8886"/>
                    <a:pt x="1201" y="8886"/>
                    <a:pt x="1234" y="8886"/>
                  </a:cubicBezTo>
                  <a:cubicBezTo>
                    <a:pt x="1268" y="8920"/>
                    <a:pt x="1301" y="8953"/>
                    <a:pt x="1334" y="8953"/>
                  </a:cubicBezTo>
                  <a:lnTo>
                    <a:pt x="1435" y="9020"/>
                  </a:lnTo>
                  <a:cubicBezTo>
                    <a:pt x="1535" y="9053"/>
                    <a:pt x="1635" y="9120"/>
                    <a:pt x="1735" y="9120"/>
                  </a:cubicBezTo>
                  <a:cubicBezTo>
                    <a:pt x="1801" y="9153"/>
                    <a:pt x="1868" y="9186"/>
                    <a:pt x="1935" y="9186"/>
                  </a:cubicBezTo>
                  <a:cubicBezTo>
                    <a:pt x="1935" y="9220"/>
                    <a:pt x="1968" y="9220"/>
                    <a:pt x="2002" y="9220"/>
                  </a:cubicBezTo>
                  <a:lnTo>
                    <a:pt x="2035" y="9220"/>
                  </a:lnTo>
                  <a:lnTo>
                    <a:pt x="2302" y="9253"/>
                  </a:lnTo>
                  <a:lnTo>
                    <a:pt x="2702" y="9253"/>
                  </a:lnTo>
                  <a:cubicBezTo>
                    <a:pt x="2869" y="9253"/>
                    <a:pt x="3069" y="9220"/>
                    <a:pt x="3269" y="9186"/>
                  </a:cubicBezTo>
                  <a:cubicBezTo>
                    <a:pt x="4804" y="8786"/>
                    <a:pt x="6205" y="7885"/>
                    <a:pt x="7172" y="6618"/>
                  </a:cubicBezTo>
                  <a:cubicBezTo>
                    <a:pt x="7639" y="5984"/>
                    <a:pt x="8006" y="5250"/>
                    <a:pt x="8273" y="4483"/>
                  </a:cubicBezTo>
                  <a:lnTo>
                    <a:pt x="8506" y="3682"/>
                  </a:lnTo>
                  <a:lnTo>
                    <a:pt x="8573" y="3482"/>
                  </a:lnTo>
                  <a:cubicBezTo>
                    <a:pt x="8606" y="3282"/>
                    <a:pt x="8673" y="3049"/>
                    <a:pt x="8673" y="2849"/>
                  </a:cubicBezTo>
                  <a:cubicBezTo>
                    <a:pt x="8761" y="1271"/>
                    <a:pt x="7492" y="0"/>
                    <a:pt x="598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2752;p62">
              <a:extLst>
                <a:ext uri="{FF2B5EF4-FFF2-40B4-BE49-F238E27FC236}">
                  <a16:creationId xmlns:a16="http://schemas.microsoft.com/office/drawing/2014/main" id="{6D11A894-BAE3-E162-370B-8498478169BC}"/>
                </a:ext>
              </a:extLst>
            </p:cNvPr>
            <p:cNvSpPr/>
            <p:nvPr/>
          </p:nvSpPr>
          <p:spPr>
            <a:xfrm>
              <a:off x="5649141" y="2095365"/>
              <a:ext cx="609" cy="1199"/>
            </a:xfrm>
            <a:custGeom>
              <a:avLst/>
              <a:gdLst/>
              <a:ahLst/>
              <a:cxnLst/>
              <a:rect l="l" t="t" r="r" b="b"/>
              <a:pathLst>
                <a:path w="34" h="67" extrusionOk="0">
                  <a:moveTo>
                    <a:pt x="0" y="0"/>
                  </a:moveTo>
                  <a:cubicBezTo>
                    <a:pt x="0" y="17"/>
                    <a:pt x="9" y="25"/>
                    <a:pt x="17" y="34"/>
                  </a:cubicBezTo>
                  <a:lnTo>
                    <a:pt x="17" y="34"/>
                  </a:lnTo>
                  <a:lnTo>
                    <a:pt x="0" y="0"/>
                  </a:lnTo>
                  <a:close/>
                  <a:moveTo>
                    <a:pt x="17" y="34"/>
                  </a:moveTo>
                  <a:lnTo>
                    <a:pt x="34" y="67"/>
                  </a:lnTo>
                  <a:cubicBezTo>
                    <a:pt x="34" y="50"/>
                    <a:pt x="25" y="42"/>
                    <a:pt x="17" y="34"/>
                  </a:cubicBezTo>
                  <a:close/>
                </a:path>
              </a:pathLst>
            </a:custGeom>
            <a:solidFill>
              <a:srgbClr val="99CA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2753;p62">
              <a:extLst>
                <a:ext uri="{FF2B5EF4-FFF2-40B4-BE49-F238E27FC236}">
                  <a16:creationId xmlns:a16="http://schemas.microsoft.com/office/drawing/2014/main" id="{85ADC48E-1B61-40D1-874F-A6A0609A6FAA}"/>
                </a:ext>
              </a:extLst>
            </p:cNvPr>
            <p:cNvSpPr/>
            <p:nvPr/>
          </p:nvSpPr>
          <p:spPr>
            <a:xfrm>
              <a:off x="5616295" y="2078038"/>
              <a:ext cx="18" cy="18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solidFill>
              <a:srgbClr val="99CA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2754;p62">
              <a:extLst>
                <a:ext uri="{FF2B5EF4-FFF2-40B4-BE49-F238E27FC236}">
                  <a16:creationId xmlns:a16="http://schemas.microsoft.com/office/drawing/2014/main" id="{82ABBC74-B316-D4C7-D038-80BDA14FDBA3}"/>
                </a:ext>
              </a:extLst>
            </p:cNvPr>
            <p:cNvSpPr/>
            <p:nvPr/>
          </p:nvSpPr>
          <p:spPr>
            <a:xfrm>
              <a:off x="5545250" y="2120443"/>
              <a:ext cx="65084" cy="75842"/>
            </a:xfrm>
            <a:custGeom>
              <a:avLst/>
              <a:gdLst/>
              <a:ahLst/>
              <a:cxnLst/>
              <a:rect l="l" t="t" r="r" b="b"/>
              <a:pathLst>
                <a:path w="3636" h="4237" extrusionOk="0">
                  <a:moveTo>
                    <a:pt x="3036" y="0"/>
                  </a:moveTo>
                  <a:lnTo>
                    <a:pt x="0" y="3770"/>
                  </a:lnTo>
                  <a:lnTo>
                    <a:pt x="600" y="4237"/>
                  </a:lnTo>
                  <a:lnTo>
                    <a:pt x="3636" y="467"/>
                  </a:lnTo>
                  <a:lnTo>
                    <a:pt x="303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2755;p62">
              <a:extLst>
                <a:ext uri="{FF2B5EF4-FFF2-40B4-BE49-F238E27FC236}">
                  <a16:creationId xmlns:a16="http://schemas.microsoft.com/office/drawing/2014/main" id="{7128CC23-0CD5-D7AF-565F-8D1807D068CA}"/>
                </a:ext>
              </a:extLst>
            </p:cNvPr>
            <p:cNvSpPr/>
            <p:nvPr/>
          </p:nvSpPr>
          <p:spPr>
            <a:xfrm>
              <a:off x="5599576" y="2097155"/>
              <a:ext cx="80031" cy="36444"/>
            </a:xfrm>
            <a:custGeom>
              <a:avLst/>
              <a:gdLst/>
              <a:ahLst/>
              <a:cxnLst/>
              <a:rect l="l" t="t" r="r" b="b"/>
              <a:pathLst>
                <a:path w="4471" h="2036" extrusionOk="0">
                  <a:moveTo>
                    <a:pt x="4470" y="0"/>
                  </a:moveTo>
                  <a:lnTo>
                    <a:pt x="3103" y="434"/>
                  </a:lnTo>
                  <a:lnTo>
                    <a:pt x="2836" y="501"/>
                  </a:lnTo>
                  <a:lnTo>
                    <a:pt x="568" y="1168"/>
                  </a:lnTo>
                  <a:lnTo>
                    <a:pt x="34" y="1301"/>
                  </a:lnTo>
                  <a:lnTo>
                    <a:pt x="1" y="1301"/>
                  </a:lnTo>
                  <a:lnTo>
                    <a:pt x="167" y="1701"/>
                  </a:lnTo>
                  <a:lnTo>
                    <a:pt x="267" y="2035"/>
                  </a:lnTo>
                  <a:lnTo>
                    <a:pt x="468" y="1968"/>
                  </a:lnTo>
                  <a:lnTo>
                    <a:pt x="2569" y="1335"/>
                  </a:lnTo>
                  <a:lnTo>
                    <a:pt x="3370" y="1101"/>
                  </a:lnTo>
                  <a:lnTo>
                    <a:pt x="4304" y="834"/>
                  </a:lnTo>
                  <a:lnTo>
                    <a:pt x="4370" y="634"/>
                  </a:lnTo>
                  <a:cubicBezTo>
                    <a:pt x="4437" y="434"/>
                    <a:pt x="4470" y="234"/>
                    <a:pt x="44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2756;p62">
              <a:extLst>
                <a:ext uri="{FF2B5EF4-FFF2-40B4-BE49-F238E27FC236}">
                  <a16:creationId xmlns:a16="http://schemas.microsoft.com/office/drawing/2014/main" id="{650BB5EA-4636-BDAF-F739-E2D9671454D0}"/>
                </a:ext>
              </a:extLst>
            </p:cNvPr>
            <p:cNvSpPr/>
            <p:nvPr/>
          </p:nvSpPr>
          <p:spPr>
            <a:xfrm>
              <a:off x="5595406" y="2049380"/>
              <a:ext cx="19117" cy="78832"/>
            </a:xfrm>
            <a:custGeom>
              <a:avLst/>
              <a:gdLst/>
              <a:ahLst/>
              <a:cxnLst/>
              <a:rect l="l" t="t" r="r" b="b"/>
              <a:pathLst>
                <a:path w="1068" h="4404" extrusionOk="0">
                  <a:moveTo>
                    <a:pt x="1067" y="1"/>
                  </a:moveTo>
                  <a:lnTo>
                    <a:pt x="300" y="268"/>
                  </a:lnTo>
                  <a:lnTo>
                    <a:pt x="200" y="1735"/>
                  </a:lnTo>
                  <a:lnTo>
                    <a:pt x="167" y="2035"/>
                  </a:lnTo>
                  <a:lnTo>
                    <a:pt x="0" y="4270"/>
                  </a:lnTo>
                  <a:lnTo>
                    <a:pt x="0" y="4337"/>
                  </a:lnTo>
                  <a:lnTo>
                    <a:pt x="367" y="4370"/>
                  </a:lnTo>
                  <a:lnTo>
                    <a:pt x="767" y="4404"/>
                  </a:lnTo>
                  <a:lnTo>
                    <a:pt x="767" y="4370"/>
                  </a:lnTo>
                  <a:lnTo>
                    <a:pt x="801" y="3837"/>
                  </a:lnTo>
                  <a:lnTo>
                    <a:pt x="934" y="1702"/>
                  </a:lnTo>
                  <a:lnTo>
                    <a:pt x="934" y="1602"/>
                  </a:lnTo>
                  <a:lnTo>
                    <a:pt x="106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2757;p62">
              <a:extLst>
                <a:ext uri="{FF2B5EF4-FFF2-40B4-BE49-F238E27FC236}">
                  <a16:creationId xmlns:a16="http://schemas.microsoft.com/office/drawing/2014/main" id="{EBE4F420-510B-DF67-96F2-BBBD70E9F257}"/>
                </a:ext>
              </a:extLst>
            </p:cNvPr>
            <p:cNvSpPr/>
            <p:nvPr/>
          </p:nvSpPr>
          <p:spPr>
            <a:xfrm>
              <a:off x="5246105" y="2078038"/>
              <a:ext cx="157055" cy="166022"/>
            </a:xfrm>
            <a:custGeom>
              <a:avLst/>
              <a:gdLst/>
              <a:ahLst/>
              <a:cxnLst/>
              <a:rect l="l" t="t" r="r" b="b"/>
              <a:pathLst>
                <a:path w="8774" h="9275" extrusionOk="0">
                  <a:moveTo>
                    <a:pt x="6138" y="1"/>
                  </a:moveTo>
                  <a:cubicBezTo>
                    <a:pt x="5904" y="1"/>
                    <a:pt x="5671" y="34"/>
                    <a:pt x="5437" y="101"/>
                  </a:cubicBezTo>
                  <a:cubicBezTo>
                    <a:pt x="4103" y="401"/>
                    <a:pt x="2902" y="1135"/>
                    <a:pt x="1968" y="2136"/>
                  </a:cubicBezTo>
                  <a:lnTo>
                    <a:pt x="1868" y="2102"/>
                  </a:lnTo>
                  <a:lnTo>
                    <a:pt x="1735" y="2403"/>
                  </a:lnTo>
                  <a:lnTo>
                    <a:pt x="1501" y="2636"/>
                  </a:lnTo>
                  <a:cubicBezTo>
                    <a:pt x="1001" y="3303"/>
                    <a:pt x="634" y="4037"/>
                    <a:pt x="400" y="4804"/>
                  </a:cubicBezTo>
                  <a:lnTo>
                    <a:pt x="100" y="5805"/>
                  </a:lnTo>
                  <a:cubicBezTo>
                    <a:pt x="100" y="5838"/>
                    <a:pt x="100" y="5838"/>
                    <a:pt x="100" y="5872"/>
                  </a:cubicBezTo>
                  <a:cubicBezTo>
                    <a:pt x="67" y="5905"/>
                    <a:pt x="67" y="5972"/>
                    <a:pt x="67" y="6005"/>
                  </a:cubicBezTo>
                  <a:cubicBezTo>
                    <a:pt x="67" y="6038"/>
                    <a:pt x="67" y="6072"/>
                    <a:pt x="67" y="6072"/>
                  </a:cubicBezTo>
                  <a:lnTo>
                    <a:pt x="67" y="6139"/>
                  </a:lnTo>
                  <a:cubicBezTo>
                    <a:pt x="33" y="6205"/>
                    <a:pt x="33" y="6272"/>
                    <a:pt x="33" y="6339"/>
                  </a:cubicBezTo>
                  <a:cubicBezTo>
                    <a:pt x="0" y="6739"/>
                    <a:pt x="33" y="7173"/>
                    <a:pt x="200" y="7573"/>
                  </a:cubicBezTo>
                  <a:cubicBezTo>
                    <a:pt x="334" y="7873"/>
                    <a:pt x="500" y="8173"/>
                    <a:pt x="734" y="8440"/>
                  </a:cubicBezTo>
                  <a:cubicBezTo>
                    <a:pt x="1001" y="8674"/>
                    <a:pt x="1301" y="8907"/>
                    <a:pt x="1601" y="9041"/>
                  </a:cubicBezTo>
                  <a:cubicBezTo>
                    <a:pt x="1868" y="9174"/>
                    <a:pt x="2168" y="9241"/>
                    <a:pt x="2435" y="9274"/>
                  </a:cubicBezTo>
                  <a:lnTo>
                    <a:pt x="2802" y="9274"/>
                  </a:lnTo>
                  <a:cubicBezTo>
                    <a:pt x="2902" y="9241"/>
                    <a:pt x="3036" y="9241"/>
                    <a:pt x="3169" y="9207"/>
                  </a:cubicBezTo>
                  <a:lnTo>
                    <a:pt x="3336" y="9174"/>
                  </a:lnTo>
                  <a:cubicBezTo>
                    <a:pt x="3603" y="9141"/>
                    <a:pt x="3836" y="9041"/>
                    <a:pt x="4070" y="8974"/>
                  </a:cubicBezTo>
                  <a:cubicBezTo>
                    <a:pt x="5404" y="8474"/>
                    <a:pt x="6571" y="7573"/>
                    <a:pt x="7405" y="6372"/>
                  </a:cubicBezTo>
                  <a:lnTo>
                    <a:pt x="7439" y="6339"/>
                  </a:lnTo>
                  <a:cubicBezTo>
                    <a:pt x="7572" y="6072"/>
                    <a:pt x="7739" y="5838"/>
                    <a:pt x="7872" y="5571"/>
                  </a:cubicBezTo>
                  <a:lnTo>
                    <a:pt x="8306" y="4838"/>
                  </a:lnTo>
                  <a:lnTo>
                    <a:pt x="8206" y="4804"/>
                  </a:lnTo>
                  <a:lnTo>
                    <a:pt x="8273" y="4637"/>
                  </a:lnTo>
                  <a:cubicBezTo>
                    <a:pt x="8273" y="4571"/>
                    <a:pt x="8306" y="4537"/>
                    <a:pt x="8306" y="4471"/>
                  </a:cubicBezTo>
                  <a:lnTo>
                    <a:pt x="8606" y="3470"/>
                  </a:lnTo>
                  <a:cubicBezTo>
                    <a:pt x="8773" y="3036"/>
                    <a:pt x="8773" y="2569"/>
                    <a:pt x="8673" y="2102"/>
                  </a:cubicBezTo>
                  <a:cubicBezTo>
                    <a:pt x="8640" y="2002"/>
                    <a:pt x="8606" y="1869"/>
                    <a:pt x="8573" y="1769"/>
                  </a:cubicBezTo>
                  <a:cubicBezTo>
                    <a:pt x="8573" y="1735"/>
                    <a:pt x="8540" y="1702"/>
                    <a:pt x="8540" y="1669"/>
                  </a:cubicBezTo>
                  <a:cubicBezTo>
                    <a:pt x="8506" y="1602"/>
                    <a:pt x="8473" y="1569"/>
                    <a:pt x="8473" y="1502"/>
                  </a:cubicBezTo>
                  <a:cubicBezTo>
                    <a:pt x="8373" y="1335"/>
                    <a:pt x="8273" y="1168"/>
                    <a:pt x="8139" y="1002"/>
                  </a:cubicBezTo>
                  <a:lnTo>
                    <a:pt x="8106" y="968"/>
                  </a:lnTo>
                  <a:lnTo>
                    <a:pt x="8139" y="1035"/>
                  </a:lnTo>
                  <a:cubicBezTo>
                    <a:pt x="8206" y="1235"/>
                    <a:pt x="8173" y="1469"/>
                    <a:pt x="8106" y="1702"/>
                  </a:cubicBezTo>
                  <a:lnTo>
                    <a:pt x="7872" y="2503"/>
                  </a:lnTo>
                  <a:cubicBezTo>
                    <a:pt x="7372" y="4104"/>
                    <a:pt x="6071" y="5371"/>
                    <a:pt x="4403" y="5772"/>
                  </a:cubicBezTo>
                  <a:cubicBezTo>
                    <a:pt x="4270" y="5805"/>
                    <a:pt x="4136" y="5805"/>
                    <a:pt x="4003" y="5805"/>
                  </a:cubicBezTo>
                  <a:cubicBezTo>
                    <a:pt x="3636" y="5772"/>
                    <a:pt x="3302" y="5605"/>
                    <a:pt x="3069" y="5338"/>
                  </a:cubicBezTo>
                  <a:cubicBezTo>
                    <a:pt x="3002" y="5271"/>
                    <a:pt x="2969" y="5171"/>
                    <a:pt x="2902" y="5104"/>
                  </a:cubicBezTo>
                  <a:cubicBezTo>
                    <a:pt x="2769" y="4838"/>
                    <a:pt x="2702" y="4537"/>
                    <a:pt x="2735" y="4237"/>
                  </a:cubicBezTo>
                  <a:cubicBezTo>
                    <a:pt x="2769" y="4170"/>
                    <a:pt x="2769" y="4070"/>
                    <a:pt x="2802" y="4004"/>
                  </a:cubicBezTo>
                  <a:lnTo>
                    <a:pt x="3036" y="3203"/>
                  </a:lnTo>
                  <a:cubicBezTo>
                    <a:pt x="3102" y="3036"/>
                    <a:pt x="3169" y="2836"/>
                    <a:pt x="3236" y="2669"/>
                  </a:cubicBezTo>
                  <a:cubicBezTo>
                    <a:pt x="3803" y="1368"/>
                    <a:pt x="4937" y="401"/>
                    <a:pt x="63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2758;p62">
              <a:extLst>
                <a:ext uri="{FF2B5EF4-FFF2-40B4-BE49-F238E27FC236}">
                  <a16:creationId xmlns:a16="http://schemas.microsoft.com/office/drawing/2014/main" id="{910CF625-F311-75AA-4E04-825200F2A9A6}"/>
                </a:ext>
              </a:extLst>
            </p:cNvPr>
            <p:cNvSpPr/>
            <p:nvPr/>
          </p:nvSpPr>
          <p:spPr>
            <a:xfrm>
              <a:off x="5358947" y="2078647"/>
              <a:ext cx="18" cy="18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rgbClr val="2542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2759;p62">
              <a:extLst>
                <a:ext uri="{FF2B5EF4-FFF2-40B4-BE49-F238E27FC236}">
                  <a16:creationId xmlns:a16="http://schemas.microsoft.com/office/drawing/2014/main" id="{2AEBF652-89CB-2053-0A35-703E776D26EC}"/>
                </a:ext>
              </a:extLst>
            </p:cNvPr>
            <p:cNvSpPr/>
            <p:nvPr/>
          </p:nvSpPr>
          <p:spPr>
            <a:xfrm>
              <a:off x="5265795" y="2044977"/>
              <a:ext cx="157431" cy="165647"/>
            </a:xfrm>
            <a:custGeom>
              <a:avLst/>
              <a:gdLst/>
              <a:ahLst/>
              <a:cxnLst/>
              <a:rect l="l" t="t" r="r" b="b"/>
              <a:pathLst>
                <a:path w="8795" h="9254" extrusionOk="0">
                  <a:moveTo>
                    <a:pt x="5682" y="1781"/>
                  </a:moveTo>
                  <a:cubicBezTo>
                    <a:pt x="6328" y="1781"/>
                    <a:pt x="6895" y="2219"/>
                    <a:pt x="7039" y="2882"/>
                  </a:cubicBezTo>
                  <a:cubicBezTo>
                    <a:pt x="7073" y="3049"/>
                    <a:pt x="7073" y="3249"/>
                    <a:pt x="7039" y="3416"/>
                  </a:cubicBezTo>
                  <a:cubicBezTo>
                    <a:pt x="7039" y="3449"/>
                    <a:pt x="7039" y="3516"/>
                    <a:pt x="7006" y="3549"/>
                  </a:cubicBezTo>
                  <a:lnTo>
                    <a:pt x="6806" y="4283"/>
                  </a:lnTo>
                  <a:lnTo>
                    <a:pt x="6772" y="4350"/>
                  </a:lnTo>
                  <a:cubicBezTo>
                    <a:pt x="6272" y="5984"/>
                    <a:pt x="4971" y="7218"/>
                    <a:pt x="3303" y="7619"/>
                  </a:cubicBezTo>
                  <a:cubicBezTo>
                    <a:pt x="3170" y="7652"/>
                    <a:pt x="3036" y="7652"/>
                    <a:pt x="2870" y="7652"/>
                  </a:cubicBezTo>
                  <a:cubicBezTo>
                    <a:pt x="2736" y="7652"/>
                    <a:pt x="2636" y="7619"/>
                    <a:pt x="2503" y="7585"/>
                  </a:cubicBezTo>
                  <a:cubicBezTo>
                    <a:pt x="2303" y="7485"/>
                    <a:pt x="2102" y="7352"/>
                    <a:pt x="1936" y="7185"/>
                  </a:cubicBezTo>
                  <a:lnTo>
                    <a:pt x="1902" y="7118"/>
                  </a:lnTo>
                  <a:cubicBezTo>
                    <a:pt x="1869" y="7085"/>
                    <a:pt x="1836" y="7018"/>
                    <a:pt x="1802" y="6985"/>
                  </a:cubicBezTo>
                  <a:cubicBezTo>
                    <a:pt x="1635" y="6718"/>
                    <a:pt x="1569" y="6384"/>
                    <a:pt x="1635" y="6084"/>
                  </a:cubicBezTo>
                  <a:cubicBezTo>
                    <a:pt x="1635" y="6017"/>
                    <a:pt x="1635" y="5951"/>
                    <a:pt x="1669" y="5884"/>
                  </a:cubicBezTo>
                  <a:lnTo>
                    <a:pt x="1902" y="5083"/>
                  </a:lnTo>
                  <a:cubicBezTo>
                    <a:pt x="2269" y="3883"/>
                    <a:pt x="3070" y="2882"/>
                    <a:pt x="4171" y="2281"/>
                  </a:cubicBezTo>
                  <a:cubicBezTo>
                    <a:pt x="4437" y="2148"/>
                    <a:pt x="4671" y="2048"/>
                    <a:pt x="4938" y="1948"/>
                  </a:cubicBezTo>
                  <a:cubicBezTo>
                    <a:pt x="5038" y="1915"/>
                    <a:pt x="5105" y="1881"/>
                    <a:pt x="5171" y="1881"/>
                  </a:cubicBezTo>
                  <a:lnTo>
                    <a:pt x="5205" y="1881"/>
                  </a:lnTo>
                  <a:lnTo>
                    <a:pt x="5371" y="1814"/>
                  </a:lnTo>
                  <a:cubicBezTo>
                    <a:pt x="5476" y="1792"/>
                    <a:pt x="5580" y="1781"/>
                    <a:pt x="5682" y="1781"/>
                  </a:cubicBezTo>
                  <a:close/>
                  <a:moveTo>
                    <a:pt x="6022" y="0"/>
                  </a:moveTo>
                  <a:cubicBezTo>
                    <a:pt x="5809" y="0"/>
                    <a:pt x="5591" y="26"/>
                    <a:pt x="5371" y="80"/>
                  </a:cubicBezTo>
                  <a:cubicBezTo>
                    <a:pt x="5271" y="113"/>
                    <a:pt x="5171" y="113"/>
                    <a:pt x="5071" y="147"/>
                  </a:cubicBezTo>
                  <a:cubicBezTo>
                    <a:pt x="4804" y="247"/>
                    <a:pt x="4537" y="313"/>
                    <a:pt x="4271" y="447"/>
                  </a:cubicBezTo>
                  <a:cubicBezTo>
                    <a:pt x="3237" y="880"/>
                    <a:pt x="2336" y="1581"/>
                    <a:pt x="1602" y="2448"/>
                  </a:cubicBezTo>
                  <a:lnTo>
                    <a:pt x="1469" y="2782"/>
                  </a:lnTo>
                  <a:lnTo>
                    <a:pt x="1402" y="2882"/>
                  </a:lnTo>
                  <a:lnTo>
                    <a:pt x="1268" y="3015"/>
                  </a:lnTo>
                  <a:cubicBezTo>
                    <a:pt x="1268" y="3082"/>
                    <a:pt x="1235" y="3115"/>
                    <a:pt x="1202" y="3149"/>
                  </a:cubicBezTo>
                  <a:cubicBezTo>
                    <a:pt x="1168" y="3182"/>
                    <a:pt x="1135" y="3249"/>
                    <a:pt x="1135" y="3282"/>
                  </a:cubicBezTo>
                  <a:cubicBezTo>
                    <a:pt x="1068" y="3349"/>
                    <a:pt x="1035" y="3449"/>
                    <a:pt x="968" y="3516"/>
                  </a:cubicBezTo>
                  <a:cubicBezTo>
                    <a:pt x="935" y="3616"/>
                    <a:pt x="868" y="3682"/>
                    <a:pt x="835" y="3783"/>
                  </a:cubicBezTo>
                  <a:cubicBezTo>
                    <a:pt x="835" y="3816"/>
                    <a:pt x="801" y="3849"/>
                    <a:pt x="801" y="3883"/>
                  </a:cubicBezTo>
                  <a:cubicBezTo>
                    <a:pt x="735" y="3983"/>
                    <a:pt x="701" y="4116"/>
                    <a:pt x="635" y="4216"/>
                  </a:cubicBezTo>
                  <a:cubicBezTo>
                    <a:pt x="568" y="4416"/>
                    <a:pt x="468" y="4650"/>
                    <a:pt x="435" y="4850"/>
                  </a:cubicBezTo>
                  <a:lnTo>
                    <a:pt x="101" y="5851"/>
                  </a:lnTo>
                  <a:cubicBezTo>
                    <a:pt x="68" y="6017"/>
                    <a:pt x="34" y="6184"/>
                    <a:pt x="1" y="6351"/>
                  </a:cubicBezTo>
                  <a:cubicBezTo>
                    <a:pt x="1" y="6384"/>
                    <a:pt x="1" y="6418"/>
                    <a:pt x="1" y="6451"/>
                  </a:cubicBezTo>
                  <a:cubicBezTo>
                    <a:pt x="1" y="6484"/>
                    <a:pt x="1" y="6518"/>
                    <a:pt x="1" y="6518"/>
                  </a:cubicBezTo>
                  <a:cubicBezTo>
                    <a:pt x="1" y="6551"/>
                    <a:pt x="1" y="6585"/>
                    <a:pt x="1" y="6618"/>
                  </a:cubicBezTo>
                  <a:lnTo>
                    <a:pt x="1" y="6718"/>
                  </a:lnTo>
                  <a:cubicBezTo>
                    <a:pt x="1" y="6751"/>
                    <a:pt x="1" y="6751"/>
                    <a:pt x="1" y="6785"/>
                  </a:cubicBezTo>
                  <a:cubicBezTo>
                    <a:pt x="1" y="6818"/>
                    <a:pt x="1" y="6885"/>
                    <a:pt x="1" y="6951"/>
                  </a:cubicBezTo>
                  <a:cubicBezTo>
                    <a:pt x="34" y="7018"/>
                    <a:pt x="34" y="7118"/>
                    <a:pt x="68" y="7218"/>
                  </a:cubicBezTo>
                  <a:cubicBezTo>
                    <a:pt x="68" y="7252"/>
                    <a:pt x="68" y="7318"/>
                    <a:pt x="101" y="7352"/>
                  </a:cubicBezTo>
                  <a:lnTo>
                    <a:pt x="101" y="7385"/>
                  </a:lnTo>
                  <a:cubicBezTo>
                    <a:pt x="101" y="7452"/>
                    <a:pt x="134" y="7519"/>
                    <a:pt x="168" y="7585"/>
                  </a:cubicBezTo>
                  <a:cubicBezTo>
                    <a:pt x="168" y="7619"/>
                    <a:pt x="201" y="7652"/>
                    <a:pt x="234" y="7685"/>
                  </a:cubicBezTo>
                  <a:lnTo>
                    <a:pt x="234" y="7752"/>
                  </a:lnTo>
                  <a:cubicBezTo>
                    <a:pt x="268" y="7819"/>
                    <a:pt x="301" y="7885"/>
                    <a:pt x="368" y="7952"/>
                  </a:cubicBezTo>
                  <a:cubicBezTo>
                    <a:pt x="468" y="8152"/>
                    <a:pt x="568" y="8319"/>
                    <a:pt x="735" y="8453"/>
                  </a:cubicBezTo>
                  <a:cubicBezTo>
                    <a:pt x="801" y="8553"/>
                    <a:pt x="868" y="8619"/>
                    <a:pt x="968" y="8686"/>
                  </a:cubicBezTo>
                  <a:cubicBezTo>
                    <a:pt x="1002" y="8719"/>
                    <a:pt x="1035" y="8753"/>
                    <a:pt x="1068" y="8786"/>
                  </a:cubicBezTo>
                  <a:lnTo>
                    <a:pt x="1202" y="8853"/>
                  </a:lnTo>
                  <a:cubicBezTo>
                    <a:pt x="1202" y="8886"/>
                    <a:pt x="1235" y="8886"/>
                    <a:pt x="1268" y="8886"/>
                  </a:cubicBezTo>
                  <a:cubicBezTo>
                    <a:pt x="1302" y="8920"/>
                    <a:pt x="1335" y="8953"/>
                    <a:pt x="1369" y="8953"/>
                  </a:cubicBezTo>
                  <a:lnTo>
                    <a:pt x="1469" y="9020"/>
                  </a:lnTo>
                  <a:cubicBezTo>
                    <a:pt x="1569" y="9053"/>
                    <a:pt x="1669" y="9120"/>
                    <a:pt x="1769" y="9120"/>
                  </a:cubicBezTo>
                  <a:cubicBezTo>
                    <a:pt x="1836" y="9153"/>
                    <a:pt x="1902" y="9186"/>
                    <a:pt x="1969" y="9186"/>
                  </a:cubicBezTo>
                  <a:cubicBezTo>
                    <a:pt x="1969" y="9220"/>
                    <a:pt x="2002" y="9220"/>
                    <a:pt x="2036" y="9220"/>
                  </a:cubicBezTo>
                  <a:lnTo>
                    <a:pt x="2069" y="9220"/>
                  </a:lnTo>
                  <a:cubicBezTo>
                    <a:pt x="2169" y="9220"/>
                    <a:pt x="2236" y="9253"/>
                    <a:pt x="2336" y="9253"/>
                  </a:cubicBezTo>
                  <a:lnTo>
                    <a:pt x="2736" y="9253"/>
                  </a:lnTo>
                  <a:cubicBezTo>
                    <a:pt x="2903" y="9253"/>
                    <a:pt x="3103" y="9220"/>
                    <a:pt x="3303" y="9186"/>
                  </a:cubicBezTo>
                  <a:cubicBezTo>
                    <a:pt x="4838" y="8786"/>
                    <a:pt x="6239" y="7885"/>
                    <a:pt x="7206" y="6618"/>
                  </a:cubicBezTo>
                  <a:cubicBezTo>
                    <a:pt x="7673" y="5984"/>
                    <a:pt x="8040" y="5250"/>
                    <a:pt x="8273" y="4483"/>
                  </a:cubicBezTo>
                  <a:lnTo>
                    <a:pt x="8540" y="3682"/>
                  </a:lnTo>
                  <a:lnTo>
                    <a:pt x="8607" y="3482"/>
                  </a:lnTo>
                  <a:cubicBezTo>
                    <a:pt x="8640" y="3282"/>
                    <a:pt x="8707" y="3049"/>
                    <a:pt x="8707" y="2849"/>
                  </a:cubicBezTo>
                  <a:cubicBezTo>
                    <a:pt x="8795" y="1271"/>
                    <a:pt x="7526" y="0"/>
                    <a:pt x="60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2760;p62">
              <a:extLst>
                <a:ext uri="{FF2B5EF4-FFF2-40B4-BE49-F238E27FC236}">
                  <a16:creationId xmlns:a16="http://schemas.microsoft.com/office/drawing/2014/main" id="{E3DBEE06-B281-146B-CD2D-1E8080E79DA4}"/>
                </a:ext>
              </a:extLst>
            </p:cNvPr>
            <p:cNvSpPr/>
            <p:nvPr/>
          </p:nvSpPr>
          <p:spPr>
            <a:xfrm>
              <a:off x="5391793" y="2095365"/>
              <a:ext cx="609" cy="1199"/>
            </a:xfrm>
            <a:custGeom>
              <a:avLst/>
              <a:gdLst/>
              <a:ahLst/>
              <a:cxnLst/>
              <a:rect l="l" t="t" r="r" b="b"/>
              <a:pathLst>
                <a:path w="34" h="67" extrusionOk="0">
                  <a:moveTo>
                    <a:pt x="0" y="0"/>
                  </a:moveTo>
                  <a:lnTo>
                    <a:pt x="34" y="67"/>
                  </a:lnTo>
                  <a:close/>
                </a:path>
              </a:pathLst>
            </a:custGeom>
            <a:solidFill>
              <a:srgbClr val="99CA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2761;p62">
              <a:extLst>
                <a:ext uri="{FF2B5EF4-FFF2-40B4-BE49-F238E27FC236}">
                  <a16:creationId xmlns:a16="http://schemas.microsoft.com/office/drawing/2014/main" id="{D97971DC-9CC7-4BED-4120-593A75705F4E}"/>
                </a:ext>
              </a:extLst>
            </p:cNvPr>
            <p:cNvSpPr/>
            <p:nvPr/>
          </p:nvSpPr>
          <p:spPr>
            <a:xfrm>
              <a:off x="5358947" y="2078038"/>
              <a:ext cx="18" cy="18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solidFill>
              <a:srgbClr val="99CA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2762;p62">
              <a:extLst>
                <a:ext uri="{FF2B5EF4-FFF2-40B4-BE49-F238E27FC236}">
                  <a16:creationId xmlns:a16="http://schemas.microsoft.com/office/drawing/2014/main" id="{E9CAD207-6FA1-A765-BB2A-88C8BC79C768}"/>
                </a:ext>
              </a:extLst>
            </p:cNvPr>
            <p:cNvSpPr/>
            <p:nvPr/>
          </p:nvSpPr>
          <p:spPr>
            <a:xfrm>
              <a:off x="5287901" y="2120443"/>
              <a:ext cx="65102" cy="75842"/>
            </a:xfrm>
            <a:custGeom>
              <a:avLst/>
              <a:gdLst/>
              <a:ahLst/>
              <a:cxnLst/>
              <a:rect l="l" t="t" r="r" b="b"/>
              <a:pathLst>
                <a:path w="3637" h="4237" extrusionOk="0">
                  <a:moveTo>
                    <a:pt x="3036" y="0"/>
                  </a:moveTo>
                  <a:lnTo>
                    <a:pt x="0" y="3770"/>
                  </a:lnTo>
                  <a:lnTo>
                    <a:pt x="601" y="4237"/>
                  </a:lnTo>
                  <a:lnTo>
                    <a:pt x="3636" y="467"/>
                  </a:lnTo>
                  <a:lnTo>
                    <a:pt x="303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2763;p62">
              <a:extLst>
                <a:ext uri="{FF2B5EF4-FFF2-40B4-BE49-F238E27FC236}">
                  <a16:creationId xmlns:a16="http://schemas.microsoft.com/office/drawing/2014/main" id="{5CC5F742-7E60-DCEA-A2E0-070B87EEDDD6}"/>
                </a:ext>
              </a:extLst>
            </p:cNvPr>
            <p:cNvSpPr/>
            <p:nvPr/>
          </p:nvSpPr>
          <p:spPr>
            <a:xfrm>
              <a:off x="5342228" y="2097155"/>
              <a:ext cx="80031" cy="36444"/>
            </a:xfrm>
            <a:custGeom>
              <a:avLst/>
              <a:gdLst/>
              <a:ahLst/>
              <a:cxnLst/>
              <a:rect l="l" t="t" r="r" b="b"/>
              <a:pathLst>
                <a:path w="4471" h="2036" extrusionOk="0">
                  <a:moveTo>
                    <a:pt x="4470" y="0"/>
                  </a:moveTo>
                  <a:lnTo>
                    <a:pt x="3103" y="434"/>
                  </a:lnTo>
                  <a:lnTo>
                    <a:pt x="2803" y="501"/>
                  </a:lnTo>
                  <a:lnTo>
                    <a:pt x="568" y="1168"/>
                  </a:lnTo>
                  <a:lnTo>
                    <a:pt x="34" y="1301"/>
                  </a:lnTo>
                  <a:lnTo>
                    <a:pt x="1" y="1301"/>
                  </a:lnTo>
                  <a:lnTo>
                    <a:pt x="101" y="1701"/>
                  </a:lnTo>
                  <a:lnTo>
                    <a:pt x="201" y="2035"/>
                  </a:lnTo>
                  <a:lnTo>
                    <a:pt x="434" y="1968"/>
                  </a:lnTo>
                  <a:lnTo>
                    <a:pt x="2536" y="1335"/>
                  </a:lnTo>
                  <a:lnTo>
                    <a:pt x="3336" y="1101"/>
                  </a:lnTo>
                  <a:lnTo>
                    <a:pt x="4304" y="834"/>
                  </a:lnTo>
                  <a:lnTo>
                    <a:pt x="4337" y="634"/>
                  </a:lnTo>
                  <a:cubicBezTo>
                    <a:pt x="4404" y="434"/>
                    <a:pt x="4437" y="234"/>
                    <a:pt x="44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2764;p62">
              <a:extLst>
                <a:ext uri="{FF2B5EF4-FFF2-40B4-BE49-F238E27FC236}">
                  <a16:creationId xmlns:a16="http://schemas.microsoft.com/office/drawing/2014/main" id="{E4257249-CB13-9072-73E9-26B40C32518E}"/>
                </a:ext>
              </a:extLst>
            </p:cNvPr>
            <p:cNvSpPr/>
            <p:nvPr/>
          </p:nvSpPr>
          <p:spPr>
            <a:xfrm>
              <a:off x="5338057" y="2049380"/>
              <a:ext cx="19117" cy="78832"/>
            </a:xfrm>
            <a:custGeom>
              <a:avLst/>
              <a:gdLst/>
              <a:ahLst/>
              <a:cxnLst/>
              <a:rect l="l" t="t" r="r" b="b"/>
              <a:pathLst>
                <a:path w="1068" h="4404" extrusionOk="0">
                  <a:moveTo>
                    <a:pt x="1068" y="1"/>
                  </a:moveTo>
                  <a:lnTo>
                    <a:pt x="300" y="268"/>
                  </a:lnTo>
                  <a:lnTo>
                    <a:pt x="267" y="268"/>
                  </a:lnTo>
                  <a:lnTo>
                    <a:pt x="167" y="1735"/>
                  </a:lnTo>
                  <a:lnTo>
                    <a:pt x="167" y="2035"/>
                  </a:lnTo>
                  <a:lnTo>
                    <a:pt x="0" y="4270"/>
                  </a:lnTo>
                  <a:lnTo>
                    <a:pt x="0" y="4337"/>
                  </a:lnTo>
                  <a:lnTo>
                    <a:pt x="334" y="4370"/>
                  </a:lnTo>
                  <a:lnTo>
                    <a:pt x="734" y="4404"/>
                  </a:lnTo>
                  <a:lnTo>
                    <a:pt x="767" y="4370"/>
                  </a:lnTo>
                  <a:lnTo>
                    <a:pt x="801" y="3837"/>
                  </a:lnTo>
                  <a:lnTo>
                    <a:pt x="934" y="1702"/>
                  </a:lnTo>
                  <a:lnTo>
                    <a:pt x="934" y="1602"/>
                  </a:lnTo>
                  <a:lnTo>
                    <a:pt x="106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2765;p62">
              <a:extLst>
                <a:ext uri="{FF2B5EF4-FFF2-40B4-BE49-F238E27FC236}">
                  <a16:creationId xmlns:a16="http://schemas.microsoft.com/office/drawing/2014/main" id="{E94248BC-C92D-FDE3-56A1-290D8973BB61}"/>
                </a:ext>
              </a:extLst>
            </p:cNvPr>
            <p:cNvSpPr/>
            <p:nvPr/>
          </p:nvSpPr>
          <p:spPr>
            <a:xfrm>
              <a:off x="6205026" y="1552011"/>
              <a:ext cx="40615" cy="112269"/>
            </a:xfrm>
            <a:custGeom>
              <a:avLst/>
              <a:gdLst/>
              <a:ahLst/>
              <a:cxnLst/>
              <a:rect l="l" t="t" r="r" b="b"/>
              <a:pathLst>
                <a:path w="2269" h="6272" extrusionOk="0">
                  <a:moveTo>
                    <a:pt x="1135" y="0"/>
                  </a:moveTo>
                  <a:cubicBezTo>
                    <a:pt x="401" y="901"/>
                    <a:pt x="1" y="2002"/>
                    <a:pt x="1" y="3136"/>
                  </a:cubicBezTo>
                  <a:cubicBezTo>
                    <a:pt x="1" y="3169"/>
                    <a:pt x="1" y="3202"/>
                    <a:pt x="1" y="3202"/>
                  </a:cubicBezTo>
                  <a:cubicBezTo>
                    <a:pt x="1" y="3503"/>
                    <a:pt x="34" y="3769"/>
                    <a:pt x="101" y="4036"/>
                  </a:cubicBezTo>
                  <a:cubicBezTo>
                    <a:pt x="101" y="4136"/>
                    <a:pt x="134" y="4236"/>
                    <a:pt x="134" y="4303"/>
                  </a:cubicBezTo>
                  <a:cubicBezTo>
                    <a:pt x="234" y="4637"/>
                    <a:pt x="334" y="4970"/>
                    <a:pt x="501" y="5271"/>
                  </a:cubicBezTo>
                  <a:cubicBezTo>
                    <a:pt x="634" y="5571"/>
                    <a:pt x="801" y="5838"/>
                    <a:pt x="968" y="6071"/>
                  </a:cubicBezTo>
                  <a:cubicBezTo>
                    <a:pt x="1035" y="6138"/>
                    <a:pt x="1068" y="6205"/>
                    <a:pt x="1135" y="6271"/>
                  </a:cubicBezTo>
                  <a:cubicBezTo>
                    <a:pt x="1168" y="6205"/>
                    <a:pt x="1235" y="6138"/>
                    <a:pt x="1268" y="6071"/>
                  </a:cubicBezTo>
                  <a:cubicBezTo>
                    <a:pt x="1468" y="5838"/>
                    <a:pt x="1635" y="5571"/>
                    <a:pt x="1769" y="5271"/>
                  </a:cubicBezTo>
                  <a:cubicBezTo>
                    <a:pt x="1902" y="4970"/>
                    <a:pt x="2035" y="4637"/>
                    <a:pt x="2102" y="4303"/>
                  </a:cubicBezTo>
                  <a:cubicBezTo>
                    <a:pt x="2136" y="4236"/>
                    <a:pt x="2169" y="4136"/>
                    <a:pt x="2169" y="4036"/>
                  </a:cubicBezTo>
                  <a:cubicBezTo>
                    <a:pt x="2236" y="3769"/>
                    <a:pt x="2269" y="3469"/>
                    <a:pt x="2269" y="3202"/>
                  </a:cubicBezTo>
                  <a:lnTo>
                    <a:pt x="2269" y="3136"/>
                  </a:lnTo>
                  <a:cubicBezTo>
                    <a:pt x="2269" y="2002"/>
                    <a:pt x="1869" y="901"/>
                    <a:pt x="113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2766;p62">
              <a:extLst>
                <a:ext uri="{FF2B5EF4-FFF2-40B4-BE49-F238E27FC236}">
                  <a16:creationId xmlns:a16="http://schemas.microsoft.com/office/drawing/2014/main" id="{B3A439AA-C6C3-4029-4A45-AD4FB7F12C68}"/>
                </a:ext>
              </a:extLst>
            </p:cNvPr>
            <p:cNvSpPr/>
            <p:nvPr/>
          </p:nvSpPr>
          <p:spPr>
            <a:xfrm>
              <a:off x="6160240" y="1586630"/>
              <a:ext cx="61522" cy="60932"/>
            </a:xfrm>
            <a:custGeom>
              <a:avLst/>
              <a:gdLst/>
              <a:ahLst/>
              <a:cxnLst/>
              <a:rect l="l" t="t" r="r" b="b"/>
              <a:pathLst>
                <a:path w="3437" h="3404" extrusionOk="0">
                  <a:moveTo>
                    <a:pt x="1" y="1"/>
                  </a:moveTo>
                  <a:cubicBezTo>
                    <a:pt x="68" y="801"/>
                    <a:pt x="401" y="1535"/>
                    <a:pt x="935" y="2136"/>
                  </a:cubicBezTo>
                  <a:cubicBezTo>
                    <a:pt x="968" y="2202"/>
                    <a:pt x="1035" y="2269"/>
                    <a:pt x="1102" y="2336"/>
                  </a:cubicBezTo>
                  <a:lnTo>
                    <a:pt x="1168" y="2369"/>
                  </a:lnTo>
                  <a:cubicBezTo>
                    <a:pt x="1669" y="2870"/>
                    <a:pt x="2303" y="3203"/>
                    <a:pt x="3003" y="3337"/>
                  </a:cubicBezTo>
                  <a:cubicBezTo>
                    <a:pt x="3136" y="3370"/>
                    <a:pt x="3270" y="3403"/>
                    <a:pt x="3437" y="3403"/>
                  </a:cubicBezTo>
                  <a:cubicBezTo>
                    <a:pt x="3403" y="3070"/>
                    <a:pt x="3303" y="2703"/>
                    <a:pt x="3170" y="2369"/>
                  </a:cubicBezTo>
                  <a:cubicBezTo>
                    <a:pt x="3136" y="2302"/>
                    <a:pt x="3103" y="2202"/>
                    <a:pt x="3070" y="2136"/>
                  </a:cubicBezTo>
                  <a:cubicBezTo>
                    <a:pt x="2936" y="1802"/>
                    <a:pt x="2736" y="1535"/>
                    <a:pt x="2503" y="1302"/>
                  </a:cubicBezTo>
                  <a:lnTo>
                    <a:pt x="2336" y="1102"/>
                  </a:lnTo>
                  <a:cubicBezTo>
                    <a:pt x="1702" y="468"/>
                    <a:pt x="902" y="101"/>
                    <a:pt x="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2767;p62">
              <a:extLst>
                <a:ext uri="{FF2B5EF4-FFF2-40B4-BE49-F238E27FC236}">
                  <a16:creationId xmlns:a16="http://schemas.microsoft.com/office/drawing/2014/main" id="{69EDB7D9-2B1A-6DF1-72BD-7E2D649836DE}"/>
                </a:ext>
              </a:extLst>
            </p:cNvPr>
            <p:cNvSpPr/>
            <p:nvPr/>
          </p:nvSpPr>
          <p:spPr>
            <a:xfrm>
              <a:off x="6228904" y="1586630"/>
              <a:ext cx="61522" cy="60932"/>
            </a:xfrm>
            <a:custGeom>
              <a:avLst/>
              <a:gdLst/>
              <a:ahLst/>
              <a:cxnLst/>
              <a:rect l="l" t="t" r="r" b="b"/>
              <a:pathLst>
                <a:path w="3437" h="3404" extrusionOk="0">
                  <a:moveTo>
                    <a:pt x="3437" y="1"/>
                  </a:moveTo>
                  <a:cubicBezTo>
                    <a:pt x="2536" y="68"/>
                    <a:pt x="1736" y="468"/>
                    <a:pt x="1102" y="1068"/>
                  </a:cubicBezTo>
                  <a:lnTo>
                    <a:pt x="935" y="1268"/>
                  </a:lnTo>
                  <a:cubicBezTo>
                    <a:pt x="701" y="1502"/>
                    <a:pt x="535" y="1802"/>
                    <a:pt x="368" y="2102"/>
                  </a:cubicBezTo>
                  <a:cubicBezTo>
                    <a:pt x="335" y="2202"/>
                    <a:pt x="301" y="2269"/>
                    <a:pt x="268" y="2369"/>
                  </a:cubicBezTo>
                  <a:cubicBezTo>
                    <a:pt x="134" y="2703"/>
                    <a:pt x="34" y="3070"/>
                    <a:pt x="1" y="3403"/>
                  </a:cubicBezTo>
                  <a:cubicBezTo>
                    <a:pt x="134" y="3403"/>
                    <a:pt x="301" y="3370"/>
                    <a:pt x="435" y="3337"/>
                  </a:cubicBezTo>
                  <a:cubicBezTo>
                    <a:pt x="1135" y="3203"/>
                    <a:pt x="1769" y="2870"/>
                    <a:pt x="2269" y="2369"/>
                  </a:cubicBezTo>
                  <a:lnTo>
                    <a:pt x="2336" y="2302"/>
                  </a:lnTo>
                  <a:cubicBezTo>
                    <a:pt x="2403" y="2236"/>
                    <a:pt x="2469" y="2202"/>
                    <a:pt x="2536" y="2102"/>
                  </a:cubicBezTo>
                  <a:cubicBezTo>
                    <a:pt x="3036" y="1502"/>
                    <a:pt x="3370" y="768"/>
                    <a:pt x="343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2768;p62">
              <a:extLst>
                <a:ext uri="{FF2B5EF4-FFF2-40B4-BE49-F238E27FC236}">
                  <a16:creationId xmlns:a16="http://schemas.microsoft.com/office/drawing/2014/main" id="{E823F07C-2A8E-9B23-79D5-D852FE2A17E0}"/>
                </a:ext>
              </a:extLst>
            </p:cNvPr>
            <p:cNvSpPr/>
            <p:nvPr/>
          </p:nvSpPr>
          <p:spPr>
            <a:xfrm>
              <a:off x="6087405" y="1629035"/>
              <a:ext cx="241238" cy="206244"/>
            </a:xfrm>
            <a:custGeom>
              <a:avLst/>
              <a:gdLst/>
              <a:ahLst/>
              <a:cxnLst/>
              <a:rect l="l" t="t" r="r" b="b"/>
              <a:pathLst>
                <a:path w="13477" h="11522" extrusionOk="0">
                  <a:moveTo>
                    <a:pt x="7706" y="0"/>
                  </a:moveTo>
                  <a:cubicBezTo>
                    <a:pt x="2569" y="0"/>
                    <a:pt x="0" y="6205"/>
                    <a:pt x="3636" y="9841"/>
                  </a:cubicBezTo>
                  <a:cubicBezTo>
                    <a:pt x="4808" y="11001"/>
                    <a:pt x="6242" y="11521"/>
                    <a:pt x="7649" y="11521"/>
                  </a:cubicBezTo>
                  <a:cubicBezTo>
                    <a:pt x="10608" y="11521"/>
                    <a:pt x="13443" y="9220"/>
                    <a:pt x="13443" y="5738"/>
                  </a:cubicBezTo>
                  <a:cubicBezTo>
                    <a:pt x="13477" y="2569"/>
                    <a:pt x="10875" y="0"/>
                    <a:pt x="77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2769;p62">
              <a:extLst>
                <a:ext uri="{FF2B5EF4-FFF2-40B4-BE49-F238E27FC236}">
                  <a16:creationId xmlns:a16="http://schemas.microsoft.com/office/drawing/2014/main" id="{DE26270A-1820-3B01-5B65-CA3F9A034821}"/>
                </a:ext>
              </a:extLst>
            </p:cNvPr>
            <p:cNvSpPr/>
            <p:nvPr/>
          </p:nvSpPr>
          <p:spPr>
            <a:xfrm>
              <a:off x="6188916" y="1629339"/>
              <a:ext cx="139137" cy="154352"/>
            </a:xfrm>
            <a:custGeom>
              <a:avLst/>
              <a:gdLst/>
              <a:ahLst/>
              <a:cxnLst/>
              <a:rect l="l" t="t" r="r" b="b"/>
              <a:pathLst>
                <a:path w="7773" h="8623" extrusionOk="0">
                  <a:moveTo>
                    <a:pt x="7772" y="5721"/>
                  </a:moveTo>
                  <a:cubicBezTo>
                    <a:pt x="7772" y="5726"/>
                    <a:pt x="7772" y="5732"/>
                    <a:pt x="7772" y="5737"/>
                  </a:cubicBezTo>
                  <a:lnTo>
                    <a:pt x="7772" y="5737"/>
                  </a:lnTo>
                  <a:cubicBezTo>
                    <a:pt x="7772" y="5743"/>
                    <a:pt x="7772" y="5748"/>
                    <a:pt x="7772" y="5754"/>
                  </a:cubicBezTo>
                  <a:lnTo>
                    <a:pt x="7772" y="5721"/>
                  </a:lnTo>
                  <a:close/>
                  <a:moveTo>
                    <a:pt x="2058" y="0"/>
                  </a:moveTo>
                  <a:cubicBezTo>
                    <a:pt x="1382" y="0"/>
                    <a:pt x="687" y="122"/>
                    <a:pt x="0" y="383"/>
                  </a:cubicBezTo>
                  <a:lnTo>
                    <a:pt x="0" y="4286"/>
                  </a:lnTo>
                  <a:cubicBezTo>
                    <a:pt x="0" y="6688"/>
                    <a:pt x="1935" y="8623"/>
                    <a:pt x="4336" y="8623"/>
                  </a:cubicBezTo>
                  <a:lnTo>
                    <a:pt x="7005" y="8623"/>
                  </a:lnTo>
                  <a:cubicBezTo>
                    <a:pt x="7503" y="7760"/>
                    <a:pt x="7769" y="6765"/>
                    <a:pt x="7772" y="5737"/>
                  </a:cubicBezTo>
                  <a:lnTo>
                    <a:pt x="7772" y="5737"/>
                  </a:lnTo>
                  <a:cubicBezTo>
                    <a:pt x="7763" y="2445"/>
                    <a:pt x="5090" y="0"/>
                    <a:pt x="20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2770;p62">
              <a:extLst>
                <a:ext uri="{FF2B5EF4-FFF2-40B4-BE49-F238E27FC236}">
                  <a16:creationId xmlns:a16="http://schemas.microsoft.com/office/drawing/2014/main" id="{2E5DDB37-8071-44ED-E070-CB73A5A97B8F}"/>
                </a:ext>
              </a:extLst>
            </p:cNvPr>
            <p:cNvSpPr/>
            <p:nvPr/>
          </p:nvSpPr>
          <p:spPr>
            <a:xfrm>
              <a:off x="6225324" y="1654113"/>
              <a:ext cx="77650" cy="77632"/>
            </a:xfrm>
            <a:custGeom>
              <a:avLst/>
              <a:gdLst/>
              <a:ahLst/>
              <a:cxnLst/>
              <a:rect l="l" t="t" r="r" b="b"/>
              <a:pathLst>
                <a:path w="4338" h="4337" fill="none" extrusionOk="0">
                  <a:moveTo>
                    <a:pt x="1" y="0"/>
                  </a:moveTo>
                  <a:cubicBezTo>
                    <a:pt x="2403" y="0"/>
                    <a:pt x="4337" y="1935"/>
                    <a:pt x="4337" y="4337"/>
                  </a:cubicBezTo>
                </a:path>
              </a:pathLst>
            </a:custGeom>
            <a:noFill/>
            <a:ln w="75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2771;p62">
              <a:extLst>
                <a:ext uri="{FF2B5EF4-FFF2-40B4-BE49-F238E27FC236}">
                  <a16:creationId xmlns:a16="http://schemas.microsoft.com/office/drawing/2014/main" id="{88126E6B-B792-7E3F-8AC3-95072E265ED8}"/>
                </a:ext>
              </a:extLst>
            </p:cNvPr>
            <p:cNvSpPr/>
            <p:nvPr/>
          </p:nvSpPr>
          <p:spPr>
            <a:xfrm>
              <a:off x="6376400" y="1712019"/>
              <a:ext cx="40615" cy="112269"/>
            </a:xfrm>
            <a:custGeom>
              <a:avLst/>
              <a:gdLst/>
              <a:ahLst/>
              <a:cxnLst/>
              <a:rect l="l" t="t" r="r" b="b"/>
              <a:pathLst>
                <a:path w="2269" h="6272" extrusionOk="0">
                  <a:moveTo>
                    <a:pt x="1134" y="1"/>
                  </a:moveTo>
                  <a:cubicBezTo>
                    <a:pt x="400" y="901"/>
                    <a:pt x="0" y="2002"/>
                    <a:pt x="0" y="3170"/>
                  </a:cubicBezTo>
                  <a:cubicBezTo>
                    <a:pt x="0" y="3170"/>
                    <a:pt x="0" y="3203"/>
                    <a:pt x="0" y="3236"/>
                  </a:cubicBezTo>
                  <a:cubicBezTo>
                    <a:pt x="0" y="3503"/>
                    <a:pt x="34" y="3770"/>
                    <a:pt x="100" y="4070"/>
                  </a:cubicBezTo>
                  <a:cubicBezTo>
                    <a:pt x="100" y="4137"/>
                    <a:pt x="134" y="4237"/>
                    <a:pt x="134" y="4304"/>
                  </a:cubicBezTo>
                  <a:cubicBezTo>
                    <a:pt x="234" y="4637"/>
                    <a:pt x="334" y="4971"/>
                    <a:pt x="501" y="5305"/>
                  </a:cubicBezTo>
                  <a:cubicBezTo>
                    <a:pt x="634" y="5571"/>
                    <a:pt x="801" y="5838"/>
                    <a:pt x="1001" y="6072"/>
                  </a:cubicBezTo>
                  <a:cubicBezTo>
                    <a:pt x="1034" y="6139"/>
                    <a:pt x="1101" y="6205"/>
                    <a:pt x="1134" y="6272"/>
                  </a:cubicBezTo>
                  <a:lnTo>
                    <a:pt x="1268" y="6072"/>
                  </a:lnTo>
                  <a:cubicBezTo>
                    <a:pt x="1468" y="5838"/>
                    <a:pt x="1635" y="5571"/>
                    <a:pt x="1768" y="5305"/>
                  </a:cubicBezTo>
                  <a:cubicBezTo>
                    <a:pt x="1935" y="4971"/>
                    <a:pt x="2035" y="4637"/>
                    <a:pt x="2135" y="4304"/>
                  </a:cubicBezTo>
                  <a:cubicBezTo>
                    <a:pt x="2135" y="4237"/>
                    <a:pt x="2168" y="4137"/>
                    <a:pt x="2168" y="4070"/>
                  </a:cubicBezTo>
                  <a:cubicBezTo>
                    <a:pt x="2235" y="3770"/>
                    <a:pt x="2268" y="3503"/>
                    <a:pt x="2268" y="3203"/>
                  </a:cubicBezTo>
                  <a:lnTo>
                    <a:pt x="2268" y="3136"/>
                  </a:lnTo>
                  <a:cubicBezTo>
                    <a:pt x="2268" y="2002"/>
                    <a:pt x="1868" y="868"/>
                    <a:pt x="113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2772;p62">
              <a:extLst>
                <a:ext uri="{FF2B5EF4-FFF2-40B4-BE49-F238E27FC236}">
                  <a16:creationId xmlns:a16="http://schemas.microsoft.com/office/drawing/2014/main" id="{CFED7894-6151-D258-CEFD-AB38534751E9}"/>
                </a:ext>
              </a:extLst>
            </p:cNvPr>
            <p:cNvSpPr/>
            <p:nvPr/>
          </p:nvSpPr>
          <p:spPr>
            <a:xfrm>
              <a:off x="6331615" y="1746065"/>
              <a:ext cx="61522" cy="61504"/>
            </a:xfrm>
            <a:custGeom>
              <a:avLst/>
              <a:gdLst/>
              <a:ahLst/>
              <a:cxnLst/>
              <a:rect l="l" t="t" r="r" b="b"/>
              <a:pathLst>
                <a:path w="3437" h="3436" extrusionOk="0">
                  <a:moveTo>
                    <a:pt x="0" y="0"/>
                  </a:moveTo>
                  <a:lnTo>
                    <a:pt x="0" y="0"/>
                  </a:lnTo>
                  <a:cubicBezTo>
                    <a:pt x="67" y="801"/>
                    <a:pt x="401" y="1535"/>
                    <a:pt x="934" y="2135"/>
                  </a:cubicBezTo>
                  <a:lnTo>
                    <a:pt x="1101" y="2335"/>
                  </a:lnTo>
                  <a:cubicBezTo>
                    <a:pt x="1135" y="2369"/>
                    <a:pt x="1135" y="2369"/>
                    <a:pt x="1168" y="2402"/>
                  </a:cubicBezTo>
                  <a:cubicBezTo>
                    <a:pt x="1668" y="2902"/>
                    <a:pt x="2302" y="3236"/>
                    <a:pt x="3003" y="3369"/>
                  </a:cubicBezTo>
                  <a:cubicBezTo>
                    <a:pt x="3136" y="3403"/>
                    <a:pt x="3269" y="3436"/>
                    <a:pt x="3436" y="3436"/>
                  </a:cubicBezTo>
                  <a:cubicBezTo>
                    <a:pt x="3403" y="3069"/>
                    <a:pt x="3303" y="2702"/>
                    <a:pt x="3203" y="2369"/>
                  </a:cubicBezTo>
                  <a:cubicBezTo>
                    <a:pt x="3169" y="2302"/>
                    <a:pt x="3103" y="2202"/>
                    <a:pt x="3069" y="2135"/>
                  </a:cubicBezTo>
                  <a:cubicBezTo>
                    <a:pt x="2936" y="1835"/>
                    <a:pt x="2736" y="1535"/>
                    <a:pt x="2502" y="1301"/>
                  </a:cubicBezTo>
                  <a:cubicBezTo>
                    <a:pt x="2469" y="1234"/>
                    <a:pt x="2402" y="1168"/>
                    <a:pt x="2335" y="1101"/>
                  </a:cubicBezTo>
                  <a:cubicBezTo>
                    <a:pt x="1702" y="467"/>
                    <a:pt x="901" y="100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2773;p62">
              <a:extLst>
                <a:ext uri="{FF2B5EF4-FFF2-40B4-BE49-F238E27FC236}">
                  <a16:creationId xmlns:a16="http://schemas.microsoft.com/office/drawing/2014/main" id="{6E1F19E0-9BF5-4EC6-5499-BE3B1276A0F4}"/>
                </a:ext>
              </a:extLst>
            </p:cNvPr>
            <p:cNvSpPr/>
            <p:nvPr/>
          </p:nvSpPr>
          <p:spPr>
            <a:xfrm>
              <a:off x="6400870" y="1746656"/>
              <a:ext cx="60932" cy="61522"/>
            </a:xfrm>
            <a:custGeom>
              <a:avLst/>
              <a:gdLst/>
              <a:ahLst/>
              <a:cxnLst/>
              <a:rect l="l" t="t" r="r" b="b"/>
              <a:pathLst>
                <a:path w="3404" h="3437" extrusionOk="0">
                  <a:moveTo>
                    <a:pt x="3403" y="1"/>
                  </a:moveTo>
                  <a:cubicBezTo>
                    <a:pt x="2536" y="67"/>
                    <a:pt x="1702" y="468"/>
                    <a:pt x="1068" y="1101"/>
                  </a:cubicBezTo>
                  <a:cubicBezTo>
                    <a:pt x="1035" y="1135"/>
                    <a:pt x="968" y="1201"/>
                    <a:pt x="901" y="1268"/>
                  </a:cubicBezTo>
                  <a:cubicBezTo>
                    <a:pt x="668" y="1535"/>
                    <a:pt x="501" y="1802"/>
                    <a:pt x="334" y="2135"/>
                  </a:cubicBezTo>
                  <a:cubicBezTo>
                    <a:pt x="301" y="2202"/>
                    <a:pt x="268" y="2302"/>
                    <a:pt x="234" y="2369"/>
                  </a:cubicBezTo>
                  <a:cubicBezTo>
                    <a:pt x="101" y="2702"/>
                    <a:pt x="34" y="3069"/>
                    <a:pt x="1" y="3436"/>
                  </a:cubicBezTo>
                  <a:cubicBezTo>
                    <a:pt x="134" y="3403"/>
                    <a:pt x="268" y="3370"/>
                    <a:pt x="401" y="3370"/>
                  </a:cubicBezTo>
                  <a:cubicBezTo>
                    <a:pt x="1102" y="3203"/>
                    <a:pt x="1735" y="2869"/>
                    <a:pt x="2236" y="2369"/>
                  </a:cubicBezTo>
                  <a:cubicBezTo>
                    <a:pt x="2269" y="2369"/>
                    <a:pt x="2302" y="2336"/>
                    <a:pt x="2302" y="2336"/>
                  </a:cubicBezTo>
                  <a:lnTo>
                    <a:pt x="2503" y="2135"/>
                  </a:lnTo>
                  <a:cubicBezTo>
                    <a:pt x="3003" y="1535"/>
                    <a:pt x="3337" y="768"/>
                    <a:pt x="340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2774;p62">
              <a:extLst>
                <a:ext uri="{FF2B5EF4-FFF2-40B4-BE49-F238E27FC236}">
                  <a16:creationId xmlns:a16="http://schemas.microsoft.com/office/drawing/2014/main" id="{463A578F-2520-49AE-C4BC-A63451D9D5AA}"/>
                </a:ext>
              </a:extLst>
            </p:cNvPr>
            <p:cNvSpPr/>
            <p:nvPr/>
          </p:nvSpPr>
          <p:spPr>
            <a:xfrm>
              <a:off x="6259370" y="1789043"/>
              <a:ext cx="240630" cy="206280"/>
            </a:xfrm>
            <a:custGeom>
              <a:avLst/>
              <a:gdLst/>
              <a:ahLst/>
              <a:cxnLst/>
              <a:rect l="l" t="t" r="r" b="b"/>
              <a:pathLst>
                <a:path w="13443" h="11524" extrusionOk="0">
                  <a:moveTo>
                    <a:pt x="7733" y="1"/>
                  </a:moveTo>
                  <a:cubicBezTo>
                    <a:pt x="7713" y="1"/>
                    <a:pt x="7692" y="1"/>
                    <a:pt x="7672" y="1"/>
                  </a:cubicBezTo>
                  <a:cubicBezTo>
                    <a:pt x="2535" y="34"/>
                    <a:pt x="0" y="6205"/>
                    <a:pt x="3603" y="9841"/>
                  </a:cubicBezTo>
                  <a:cubicBezTo>
                    <a:pt x="4775" y="11003"/>
                    <a:pt x="6212" y="11523"/>
                    <a:pt x="7620" y="11523"/>
                  </a:cubicBezTo>
                  <a:cubicBezTo>
                    <a:pt x="10578" y="11523"/>
                    <a:pt x="13410" y="9229"/>
                    <a:pt x="13410" y="5772"/>
                  </a:cubicBezTo>
                  <a:cubicBezTo>
                    <a:pt x="13443" y="2590"/>
                    <a:pt x="10874" y="1"/>
                    <a:pt x="77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2775;p62">
              <a:extLst>
                <a:ext uri="{FF2B5EF4-FFF2-40B4-BE49-F238E27FC236}">
                  <a16:creationId xmlns:a16="http://schemas.microsoft.com/office/drawing/2014/main" id="{A2202420-68C6-F59E-C81D-60B127B59679}"/>
                </a:ext>
              </a:extLst>
            </p:cNvPr>
            <p:cNvSpPr/>
            <p:nvPr/>
          </p:nvSpPr>
          <p:spPr>
            <a:xfrm>
              <a:off x="6360273" y="1789365"/>
              <a:ext cx="139137" cy="154352"/>
            </a:xfrm>
            <a:custGeom>
              <a:avLst/>
              <a:gdLst/>
              <a:ahLst/>
              <a:cxnLst/>
              <a:rect l="l" t="t" r="r" b="b"/>
              <a:pathLst>
                <a:path w="7773" h="8623" extrusionOk="0">
                  <a:moveTo>
                    <a:pt x="2047" y="0"/>
                  </a:moveTo>
                  <a:cubicBezTo>
                    <a:pt x="1372" y="0"/>
                    <a:pt x="681" y="122"/>
                    <a:pt x="1" y="383"/>
                  </a:cubicBezTo>
                  <a:lnTo>
                    <a:pt x="1" y="4286"/>
                  </a:lnTo>
                  <a:cubicBezTo>
                    <a:pt x="1" y="6688"/>
                    <a:pt x="1935" y="8622"/>
                    <a:pt x="4337" y="8622"/>
                  </a:cubicBezTo>
                  <a:lnTo>
                    <a:pt x="7006" y="8622"/>
                  </a:lnTo>
                  <a:cubicBezTo>
                    <a:pt x="7506" y="7755"/>
                    <a:pt x="7773" y="6754"/>
                    <a:pt x="7773" y="5754"/>
                  </a:cubicBezTo>
                  <a:cubicBezTo>
                    <a:pt x="7773" y="2453"/>
                    <a:pt x="5074" y="0"/>
                    <a:pt x="20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2776;p62">
              <a:extLst>
                <a:ext uri="{FF2B5EF4-FFF2-40B4-BE49-F238E27FC236}">
                  <a16:creationId xmlns:a16="http://schemas.microsoft.com/office/drawing/2014/main" id="{39B3FEBA-B00C-5754-08BE-E3CBB0442F00}"/>
                </a:ext>
              </a:extLst>
            </p:cNvPr>
            <p:cNvSpPr/>
            <p:nvPr/>
          </p:nvSpPr>
          <p:spPr>
            <a:xfrm>
              <a:off x="6396699" y="1814121"/>
              <a:ext cx="77632" cy="78241"/>
            </a:xfrm>
            <a:custGeom>
              <a:avLst/>
              <a:gdLst/>
              <a:ahLst/>
              <a:cxnLst/>
              <a:rect l="l" t="t" r="r" b="b"/>
              <a:pathLst>
                <a:path w="4337" h="4371" fill="none" extrusionOk="0">
                  <a:moveTo>
                    <a:pt x="0" y="1"/>
                  </a:moveTo>
                  <a:cubicBezTo>
                    <a:pt x="2369" y="1"/>
                    <a:pt x="4337" y="1969"/>
                    <a:pt x="4337" y="4371"/>
                  </a:cubicBezTo>
                </a:path>
              </a:pathLst>
            </a:custGeom>
            <a:noFill/>
            <a:ln w="75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2777;p62">
              <a:extLst>
                <a:ext uri="{FF2B5EF4-FFF2-40B4-BE49-F238E27FC236}">
                  <a16:creationId xmlns:a16="http://schemas.microsoft.com/office/drawing/2014/main" id="{713F1008-3C29-C8D9-A325-C85BA130BD17}"/>
                </a:ext>
              </a:extLst>
            </p:cNvPr>
            <p:cNvSpPr/>
            <p:nvPr/>
          </p:nvSpPr>
          <p:spPr>
            <a:xfrm>
              <a:off x="6421168" y="1774114"/>
              <a:ext cx="290213" cy="650253"/>
            </a:xfrm>
            <a:custGeom>
              <a:avLst/>
              <a:gdLst/>
              <a:ahLst/>
              <a:cxnLst/>
              <a:rect l="l" t="t" r="r" b="b"/>
              <a:pathLst>
                <a:path w="16213" h="36327" extrusionOk="0">
                  <a:moveTo>
                    <a:pt x="12543" y="1"/>
                  </a:moveTo>
                  <a:lnTo>
                    <a:pt x="1" y="35026"/>
                  </a:lnTo>
                  <a:lnTo>
                    <a:pt x="3670" y="36327"/>
                  </a:lnTo>
                  <a:lnTo>
                    <a:pt x="16213" y="1302"/>
                  </a:lnTo>
                  <a:lnTo>
                    <a:pt x="1254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2778;p62">
              <a:extLst>
                <a:ext uri="{FF2B5EF4-FFF2-40B4-BE49-F238E27FC236}">
                  <a16:creationId xmlns:a16="http://schemas.microsoft.com/office/drawing/2014/main" id="{2B6AA454-BC4F-78C9-CB6B-CA0D4CB717E7}"/>
                </a:ext>
              </a:extLst>
            </p:cNvPr>
            <p:cNvSpPr/>
            <p:nvPr/>
          </p:nvSpPr>
          <p:spPr>
            <a:xfrm>
              <a:off x="6366251" y="1912052"/>
              <a:ext cx="211972" cy="803101"/>
            </a:xfrm>
            <a:custGeom>
              <a:avLst/>
              <a:gdLst/>
              <a:ahLst/>
              <a:cxnLst/>
              <a:rect l="l" t="t" r="r" b="b"/>
              <a:pathLst>
                <a:path w="11842" h="44866" extrusionOk="0">
                  <a:moveTo>
                    <a:pt x="8039" y="0"/>
                  </a:moveTo>
                  <a:lnTo>
                    <a:pt x="0" y="44165"/>
                  </a:lnTo>
                  <a:lnTo>
                    <a:pt x="3836" y="44866"/>
                  </a:lnTo>
                  <a:lnTo>
                    <a:pt x="11842" y="701"/>
                  </a:lnTo>
                  <a:lnTo>
                    <a:pt x="80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2779;p62">
              <a:extLst>
                <a:ext uri="{FF2B5EF4-FFF2-40B4-BE49-F238E27FC236}">
                  <a16:creationId xmlns:a16="http://schemas.microsoft.com/office/drawing/2014/main" id="{DDA11D5C-E730-340B-C776-CC22C025F85D}"/>
                </a:ext>
              </a:extLst>
            </p:cNvPr>
            <p:cNvSpPr/>
            <p:nvPr/>
          </p:nvSpPr>
          <p:spPr>
            <a:xfrm>
              <a:off x="6355708" y="2674448"/>
              <a:ext cx="82197" cy="69219"/>
            </a:xfrm>
            <a:custGeom>
              <a:avLst/>
              <a:gdLst/>
              <a:ahLst/>
              <a:cxnLst/>
              <a:rect l="l" t="t" r="r" b="b"/>
              <a:pathLst>
                <a:path w="4592" h="3867" extrusionOk="0">
                  <a:moveTo>
                    <a:pt x="2467" y="0"/>
                  </a:moveTo>
                  <a:cubicBezTo>
                    <a:pt x="977" y="0"/>
                    <a:pt x="0" y="1719"/>
                    <a:pt x="923" y="3041"/>
                  </a:cubicBezTo>
                  <a:cubicBezTo>
                    <a:pt x="1312" y="3605"/>
                    <a:pt x="1901" y="3866"/>
                    <a:pt x="2488" y="3866"/>
                  </a:cubicBezTo>
                  <a:cubicBezTo>
                    <a:pt x="3360" y="3866"/>
                    <a:pt x="4226" y="3290"/>
                    <a:pt x="4425" y="2274"/>
                  </a:cubicBezTo>
                  <a:cubicBezTo>
                    <a:pt x="4592" y="1240"/>
                    <a:pt x="3891" y="206"/>
                    <a:pt x="2857" y="39"/>
                  </a:cubicBezTo>
                  <a:cubicBezTo>
                    <a:pt x="2724" y="13"/>
                    <a:pt x="2594" y="0"/>
                    <a:pt x="246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2780;p62">
              <a:extLst>
                <a:ext uri="{FF2B5EF4-FFF2-40B4-BE49-F238E27FC236}">
                  <a16:creationId xmlns:a16="http://schemas.microsoft.com/office/drawing/2014/main" id="{E03A6C0A-B009-E18B-AAAF-24809A0E7CF9}"/>
                </a:ext>
              </a:extLst>
            </p:cNvPr>
            <p:cNvSpPr/>
            <p:nvPr/>
          </p:nvSpPr>
          <p:spPr>
            <a:xfrm>
              <a:off x="6420578" y="1614106"/>
              <a:ext cx="211990" cy="803101"/>
            </a:xfrm>
            <a:custGeom>
              <a:avLst/>
              <a:gdLst/>
              <a:ahLst/>
              <a:cxnLst/>
              <a:rect l="l" t="t" r="r" b="b"/>
              <a:pathLst>
                <a:path w="11843" h="44866" extrusionOk="0">
                  <a:moveTo>
                    <a:pt x="8040" y="0"/>
                  </a:moveTo>
                  <a:lnTo>
                    <a:pt x="1" y="44165"/>
                  </a:lnTo>
                  <a:lnTo>
                    <a:pt x="3837" y="44866"/>
                  </a:lnTo>
                  <a:lnTo>
                    <a:pt x="11842" y="701"/>
                  </a:lnTo>
                  <a:lnTo>
                    <a:pt x="804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2781;p62">
              <a:extLst>
                <a:ext uri="{FF2B5EF4-FFF2-40B4-BE49-F238E27FC236}">
                  <a16:creationId xmlns:a16="http://schemas.microsoft.com/office/drawing/2014/main" id="{4BE79ED2-7233-9767-7FD8-D976496D945C}"/>
                </a:ext>
              </a:extLst>
            </p:cNvPr>
            <p:cNvSpPr/>
            <p:nvPr/>
          </p:nvSpPr>
          <p:spPr>
            <a:xfrm>
              <a:off x="5004867" y="2543188"/>
              <a:ext cx="16736" cy="200641"/>
            </a:xfrm>
            <a:custGeom>
              <a:avLst/>
              <a:gdLst/>
              <a:ahLst/>
              <a:cxnLst/>
              <a:rect l="l" t="t" r="r" b="b"/>
              <a:pathLst>
                <a:path w="935" h="11209" extrusionOk="0">
                  <a:moveTo>
                    <a:pt x="1" y="0"/>
                  </a:moveTo>
                  <a:lnTo>
                    <a:pt x="1" y="11208"/>
                  </a:lnTo>
                  <a:lnTo>
                    <a:pt x="935" y="11208"/>
                  </a:lnTo>
                  <a:lnTo>
                    <a:pt x="93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2782;p62">
              <a:extLst>
                <a:ext uri="{FF2B5EF4-FFF2-40B4-BE49-F238E27FC236}">
                  <a16:creationId xmlns:a16="http://schemas.microsoft.com/office/drawing/2014/main" id="{DEAF07EE-DC0D-A542-1C8E-CE2FBEDB370C}"/>
                </a:ext>
              </a:extLst>
            </p:cNvPr>
            <p:cNvSpPr/>
            <p:nvPr/>
          </p:nvSpPr>
          <p:spPr>
            <a:xfrm>
              <a:off x="4899776" y="2269121"/>
              <a:ext cx="223338" cy="288995"/>
            </a:xfrm>
            <a:custGeom>
              <a:avLst/>
              <a:gdLst/>
              <a:ahLst/>
              <a:cxnLst/>
              <a:rect l="l" t="t" r="r" b="b"/>
              <a:pathLst>
                <a:path w="12477" h="16145" extrusionOk="0">
                  <a:moveTo>
                    <a:pt x="6339" y="0"/>
                  </a:moveTo>
                  <a:cubicBezTo>
                    <a:pt x="2136" y="3569"/>
                    <a:pt x="1" y="10274"/>
                    <a:pt x="1936" y="13843"/>
                  </a:cubicBezTo>
                  <a:cubicBezTo>
                    <a:pt x="2703" y="15244"/>
                    <a:pt x="4137" y="16145"/>
                    <a:pt x="6339" y="16145"/>
                  </a:cubicBezTo>
                  <a:cubicBezTo>
                    <a:pt x="11809" y="16145"/>
                    <a:pt x="12477" y="10574"/>
                    <a:pt x="10308" y="5537"/>
                  </a:cubicBezTo>
                  <a:lnTo>
                    <a:pt x="10308" y="5504"/>
                  </a:lnTo>
                  <a:cubicBezTo>
                    <a:pt x="9408" y="3403"/>
                    <a:pt x="8073" y="1501"/>
                    <a:pt x="633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2783;p62">
              <a:extLst>
                <a:ext uri="{FF2B5EF4-FFF2-40B4-BE49-F238E27FC236}">
                  <a16:creationId xmlns:a16="http://schemas.microsoft.com/office/drawing/2014/main" id="{F9F3BC22-3CF6-3E50-5BB4-157DC49EB908}"/>
                </a:ext>
              </a:extLst>
            </p:cNvPr>
            <p:cNvSpPr/>
            <p:nvPr/>
          </p:nvSpPr>
          <p:spPr>
            <a:xfrm>
              <a:off x="5013226" y="2363454"/>
              <a:ext cx="18" cy="194663"/>
            </a:xfrm>
            <a:custGeom>
              <a:avLst/>
              <a:gdLst/>
              <a:ahLst/>
              <a:cxnLst/>
              <a:rect l="l" t="t" r="r" b="b"/>
              <a:pathLst>
                <a:path w="1" h="10875" fill="none" extrusionOk="0">
                  <a:moveTo>
                    <a:pt x="1" y="1"/>
                  </a:moveTo>
                  <a:lnTo>
                    <a:pt x="1" y="4437"/>
                  </a:lnTo>
                  <a:lnTo>
                    <a:pt x="1" y="8306"/>
                  </a:lnTo>
                  <a:lnTo>
                    <a:pt x="1" y="10875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2784;p62">
              <a:extLst>
                <a:ext uri="{FF2B5EF4-FFF2-40B4-BE49-F238E27FC236}">
                  <a16:creationId xmlns:a16="http://schemas.microsoft.com/office/drawing/2014/main" id="{DA7076DE-804B-B62D-7029-469A21C9E75C}"/>
                </a:ext>
              </a:extLst>
            </p:cNvPr>
            <p:cNvSpPr/>
            <p:nvPr/>
          </p:nvSpPr>
          <p:spPr>
            <a:xfrm>
              <a:off x="5013226" y="2402870"/>
              <a:ext cx="64512" cy="109279"/>
            </a:xfrm>
            <a:custGeom>
              <a:avLst/>
              <a:gdLst/>
              <a:ahLst/>
              <a:cxnLst/>
              <a:rect l="l" t="t" r="r" b="b"/>
              <a:pathLst>
                <a:path w="3604" h="6105" fill="none" extrusionOk="0">
                  <a:moveTo>
                    <a:pt x="2669" y="0"/>
                  </a:moveTo>
                  <a:lnTo>
                    <a:pt x="1" y="2235"/>
                  </a:lnTo>
                  <a:lnTo>
                    <a:pt x="1" y="6104"/>
                  </a:lnTo>
                  <a:lnTo>
                    <a:pt x="3603" y="3403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2785;p62">
              <a:extLst>
                <a:ext uri="{FF2B5EF4-FFF2-40B4-BE49-F238E27FC236}">
                  <a16:creationId xmlns:a16="http://schemas.microsoft.com/office/drawing/2014/main" id="{B7E7D43B-77B9-BDC1-CE43-363C653F2C5E}"/>
                </a:ext>
              </a:extLst>
            </p:cNvPr>
            <p:cNvSpPr/>
            <p:nvPr/>
          </p:nvSpPr>
          <p:spPr>
            <a:xfrm>
              <a:off x="4948750" y="2402870"/>
              <a:ext cx="64494" cy="109279"/>
            </a:xfrm>
            <a:custGeom>
              <a:avLst/>
              <a:gdLst/>
              <a:ahLst/>
              <a:cxnLst/>
              <a:rect l="l" t="t" r="r" b="b"/>
              <a:pathLst>
                <a:path w="3603" h="6105" fill="none" extrusionOk="0">
                  <a:moveTo>
                    <a:pt x="934" y="0"/>
                  </a:moveTo>
                  <a:lnTo>
                    <a:pt x="3603" y="2235"/>
                  </a:lnTo>
                  <a:lnTo>
                    <a:pt x="3603" y="6104"/>
                  </a:lnTo>
                  <a:lnTo>
                    <a:pt x="0" y="3403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2786;p62">
              <a:extLst>
                <a:ext uri="{FF2B5EF4-FFF2-40B4-BE49-F238E27FC236}">
                  <a16:creationId xmlns:a16="http://schemas.microsoft.com/office/drawing/2014/main" id="{2EEEB93D-B5D8-67BA-0D78-4ACA681424C7}"/>
                </a:ext>
              </a:extLst>
            </p:cNvPr>
            <p:cNvSpPr/>
            <p:nvPr/>
          </p:nvSpPr>
          <p:spPr>
            <a:xfrm>
              <a:off x="5013226" y="2480591"/>
              <a:ext cx="289013" cy="183206"/>
            </a:xfrm>
            <a:custGeom>
              <a:avLst/>
              <a:gdLst/>
              <a:ahLst/>
              <a:cxnLst/>
              <a:rect l="l" t="t" r="r" b="b"/>
              <a:pathLst>
                <a:path w="16146" h="10235" extrusionOk="0">
                  <a:moveTo>
                    <a:pt x="5522" y="0"/>
                  </a:moveTo>
                  <a:cubicBezTo>
                    <a:pt x="2425" y="0"/>
                    <a:pt x="1" y="1511"/>
                    <a:pt x="1" y="5098"/>
                  </a:cubicBezTo>
                  <a:cubicBezTo>
                    <a:pt x="1" y="7333"/>
                    <a:pt x="901" y="8734"/>
                    <a:pt x="2336" y="9535"/>
                  </a:cubicBezTo>
                  <a:cubicBezTo>
                    <a:pt x="3223" y="10012"/>
                    <a:pt x="4309" y="10235"/>
                    <a:pt x="5496" y="10235"/>
                  </a:cubicBezTo>
                  <a:cubicBezTo>
                    <a:pt x="9039" y="10235"/>
                    <a:pt x="13472" y="8247"/>
                    <a:pt x="16146" y="5098"/>
                  </a:cubicBezTo>
                  <a:cubicBezTo>
                    <a:pt x="14645" y="3397"/>
                    <a:pt x="12743" y="2029"/>
                    <a:pt x="10642" y="1162"/>
                  </a:cubicBezTo>
                  <a:lnTo>
                    <a:pt x="10608" y="1129"/>
                  </a:lnTo>
                  <a:cubicBezTo>
                    <a:pt x="8894" y="402"/>
                    <a:pt x="7119" y="0"/>
                    <a:pt x="55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2787;p62">
              <a:extLst>
                <a:ext uri="{FF2B5EF4-FFF2-40B4-BE49-F238E27FC236}">
                  <a16:creationId xmlns:a16="http://schemas.microsoft.com/office/drawing/2014/main" id="{03C5A5D0-0740-3987-D252-DA3AACB5AADB}"/>
                </a:ext>
              </a:extLst>
            </p:cNvPr>
            <p:cNvSpPr/>
            <p:nvPr/>
          </p:nvSpPr>
          <p:spPr>
            <a:xfrm>
              <a:off x="5013226" y="2571846"/>
              <a:ext cx="194072" cy="18"/>
            </a:xfrm>
            <a:custGeom>
              <a:avLst/>
              <a:gdLst/>
              <a:ahLst/>
              <a:cxnLst/>
              <a:rect l="l" t="t" r="r" b="b"/>
              <a:pathLst>
                <a:path w="10842" h="1" fill="none" extrusionOk="0">
                  <a:moveTo>
                    <a:pt x="1" y="0"/>
                  </a:moveTo>
                  <a:lnTo>
                    <a:pt x="2569" y="0"/>
                  </a:lnTo>
                  <a:lnTo>
                    <a:pt x="6439" y="0"/>
                  </a:lnTo>
                  <a:lnTo>
                    <a:pt x="10842" y="0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2788;p62">
              <a:extLst>
                <a:ext uri="{FF2B5EF4-FFF2-40B4-BE49-F238E27FC236}">
                  <a16:creationId xmlns:a16="http://schemas.microsoft.com/office/drawing/2014/main" id="{C70364B5-EEB3-07C6-D4F9-378A0DFF87A7}"/>
                </a:ext>
              </a:extLst>
            </p:cNvPr>
            <p:cNvSpPr/>
            <p:nvPr/>
          </p:nvSpPr>
          <p:spPr>
            <a:xfrm>
              <a:off x="5059211" y="2507352"/>
              <a:ext cx="109279" cy="64512"/>
            </a:xfrm>
            <a:custGeom>
              <a:avLst/>
              <a:gdLst/>
              <a:ahLst/>
              <a:cxnLst/>
              <a:rect l="l" t="t" r="r" b="b"/>
              <a:pathLst>
                <a:path w="6105" h="3604" fill="none" extrusionOk="0">
                  <a:moveTo>
                    <a:pt x="6105" y="935"/>
                  </a:moveTo>
                  <a:lnTo>
                    <a:pt x="3870" y="3603"/>
                  </a:lnTo>
                  <a:lnTo>
                    <a:pt x="0" y="3603"/>
                  </a:lnTo>
                  <a:lnTo>
                    <a:pt x="2702" y="1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2789;p62">
              <a:extLst>
                <a:ext uri="{FF2B5EF4-FFF2-40B4-BE49-F238E27FC236}">
                  <a16:creationId xmlns:a16="http://schemas.microsoft.com/office/drawing/2014/main" id="{40EB169E-9C10-0081-5382-FF30C8FD72E3}"/>
                </a:ext>
              </a:extLst>
            </p:cNvPr>
            <p:cNvSpPr/>
            <p:nvPr/>
          </p:nvSpPr>
          <p:spPr>
            <a:xfrm>
              <a:off x="5059211" y="2571846"/>
              <a:ext cx="109279" cy="64494"/>
            </a:xfrm>
            <a:custGeom>
              <a:avLst/>
              <a:gdLst/>
              <a:ahLst/>
              <a:cxnLst/>
              <a:rect l="l" t="t" r="r" b="b"/>
              <a:pathLst>
                <a:path w="6105" h="3603" fill="none" extrusionOk="0">
                  <a:moveTo>
                    <a:pt x="6105" y="2669"/>
                  </a:moveTo>
                  <a:lnTo>
                    <a:pt x="3870" y="0"/>
                  </a:lnTo>
                  <a:lnTo>
                    <a:pt x="0" y="0"/>
                  </a:lnTo>
                  <a:lnTo>
                    <a:pt x="2702" y="3603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2790;p62">
              <a:extLst>
                <a:ext uri="{FF2B5EF4-FFF2-40B4-BE49-F238E27FC236}">
                  <a16:creationId xmlns:a16="http://schemas.microsoft.com/office/drawing/2014/main" id="{F1C574DE-25E6-9E03-9EEE-DA3F7A339A57}"/>
                </a:ext>
              </a:extLst>
            </p:cNvPr>
            <p:cNvSpPr/>
            <p:nvPr/>
          </p:nvSpPr>
          <p:spPr>
            <a:xfrm>
              <a:off x="4722440" y="2480591"/>
              <a:ext cx="289013" cy="183206"/>
            </a:xfrm>
            <a:custGeom>
              <a:avLst/>
              <a:gdLst/>
              <a:ahLst/>
              <a:cxnLst/>
              <a:rect l="l" t="t" r="r" b="b"/>
              <a:pathLst>
                <a:path w="16146" h="10235" extrusionOk="0">
                  <a:moveTo>
                    <a:pt x="10625" y="0"/>
                  </a:moveTo>
                  <a:cubicBezTo>
                    <a:pt x="9028" y="0"/>
                    <a:pt x="7252" y="402"/>
                    <a:pt x="5538" y="1129"/>
                  </a:cubicBezTo>
                  <a:lnTo>
                    <a:pt x="5505" y="1162"/>
                  </a:lnTo>
                  <a:cubicBezTo>
                    <a:pt x="3403" y="2029"/>
                    <a:pt x="1502" y="3397"/>
                    <a:pt x="1" y="5098"/>
                  </a:cubicBezTo>
                  <a:cubicBezTo>
                    <a:pt x="2675" y="8247"/>
                    <a:pt x="7108" y="10235"/>
                    <a:pt x="10651" y="10235"/>
                  </a:cubicBezTo>
                  <a:cubicBezTo>
                    <a:pt x="11837" y="10235"/>
                    <a:pt x="12924" y="10012"/>
                    <a:pt x="13811" y="9535"/>
                  </a:cubicBezTo>
                  <a:cubicBezTo>
                    <a:pt x="15245" y="8734"/>
                    <a:pt x="16146" y="7333"/>
                    <a:pt x="16146" y="5098"/>
                  </a:cubicBezTo>
                  <a:cubicBezTo>
                    <a:pt x="16146" y="1511"/>
                    <a:pt x="13721" y="0"/>
                    <a:pt x="106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2791;p62">
              <a:extLst>
                <a:ext uri="{FF2B5EF4-FFF2-40B4-BE49-F238E27FC236}">
                  <a16:creationId xmlns:a16="http://schemas.microsoft.com/office/drawing/2014/main" id="{94933B61-43FC-507E-1DB3-12CF05C4C33D}"/>
                </a:ext>
              </a:extLst>
            </p:cNvPr>
            <p:cNvSpPr/>
            <p:nvPr/>
          </p:nvSpPr>
          <p:spPr>
            <a:xfrm>
              <a:off x="4817382" y="2571846"/>
              <a:ext cx="194072" cy="18"/>
            </a:xfrm>
            <a:custGeom>
              <a:avLst/>
              <a:gdLst/>
              <a:ahLst/>
              <a:cxnLst/>
              <a:rect l="l" t="t" r="r" b="b"/>
              <a:pathLst>
                <a:path w="10842" h="1" fill="none" extrusionOk="0">
                  <a:moveTo>
                    <a:pt x="1" y="0"/>
                  </a:moveTo>
                  <a:lnTo>
                    <a:pt x="4404" y="0"/>
                  </a:lnTo>
                  <a:lnTo>
                    <a:pt x="8307" y="0"/>
                  </a:lnTo>
                  <a:lnTo>
                    <a:pt x="10842" y="0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2792;p62">
              <a:extLst>
                <a:ext uri="{FF2B5EF4-FFF2-40B4-BE49-F238E27FC236}">
                  <a16:creationId xmlns:a16="http://schemas.microsoft.com/office/drawing/2014/main" id="{7BB2B2B4-D08C-BADD-AF4E-F33F452892C4}"/>
                </a:ext>
              </a:extLst>
            </p:cNvPr>
            <p:cNvSpPr/>
            <p:nvPr/>
          </p:nvSpPr>
          <p:spPr>
            <a:xfrm>
              <a:off x="4856189" y="2507352"/>
              <a:ext cx="109297" cy="64512"/>
            </a:xfrm>
            <a:custGeom>
              <a:avLst/>
              <a:gdLst/>
              <a:ahLst/>
              <a:cxnLst/>
              <a:rect l="l" t="t" r="r" b="b"/>
              <a:pathLst>
                <a:path w="6106" h="3604" fill="none" extrusionOk="0">
                  <a:moveTo>
                    <a:pt x="1" y="935"/>
                  </a:moveTo>
                  <a:lnTo>
                    <a:pt x="2236" y="3603"/>
                  </a:lnTo>
                  <a:lnTo>
                    <a:pt x="6105" y="3603"/>
                  </a:lnTo>
                  <a:lnTo>
                    <a:pt x="3403" y="1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2793;p62">
              <a:extLst>
                <a:ext uri="{FF2B5EF4-FFF2-40B4-BE49-F238E27FC236}">
                  <a16:creationId xmlns:a16="http://schemas.microsoft.com/office/drawing/2014/main" id="{8E68A450-66CA-751C-DFB6-8EA20A525C6E}"/>
                </a:ext>
              </a:extLst>
            </p:cNvPr>
            <p:cNvSpPr/>
            <p:nvPr/>
          </p:nvSpPr>
          <p:spPr>
            <a:xfrm>
              <a:off x="4856189" y="2571846"/>
              <a:ext cx="109297" cy="64494"/>
            </a:xfrm>
            <a:custGeom>
              <a:avLst/>
              <a:gdLst/>
              <a:ahLst/>
              <a:cxnLst/>
              <a:rect l="l" t="t" r="r" b="b"/>
              <a:pathLst>
                <a:path w="6106" h="3603" fill="none" extrusionOk="0">
                  <a:moveTo>
                    <a:pt x="1" y="2669"/>
                  </a:moveTo>
                  <a:lnTo>
                    <a:pt x="2236" y="0"/>
                  </a:lnTo>
                  <a:lnTo>
                    <a:pt x="6105" y="0"/>
                  </a:lnTo>
                  <a:lnTo>
                    <a:pt x="3403" y="3603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3" name="Google Shape;2856;p62">
            <a:extLst>
              <a:ext uri="{FF2B5EF4-FFF2-40B4-BE49-F238E27FC236}">
                <a16:creationId xmlns:a16="http://schemas.microsoft.com/office/drawing/2014/main" id="{2796E804-A895-EEB6-8B7A-84E16F9163D6}"/>
              </a:ext>
            </a:extLst>
          </p:cNvPr>
          <p:cNvGrpSpPr/>
          <p:nvPr/>
        </p:nvGrpSpPr>
        <p:grpSpPr>
          <a:xfrm rot="16200000">
            <a:off x="-2556220" y="1893538"/>
            <a:ext cx="2026369" cy="1461832"/>
            <a:chOff x="4572163" y="2994638"/>
            <a:chExt cx="2026369" cy="1461832"/>
          </a:xfrm>
        </p:grpSpPr>
        <p:grpSp>
          <p:nvGrpSpPr>
            <p:cNvPr id="474" name="Google Shape;2857;p62">
              <a:extLst>
                <a:ext uri="{FF2B5EF4-FFF2-40B4-BE49-F238E27FC236}">
                  <a16:creationId xmlns:a16="http://schemas.microsoft.com/office/drawing/2014/main" id="{9DA7276E-C8FB-6B9D-EFD0-34E3B013BB44}"/>
                </a:ext>
              </a:extLst>
            </p:cNvPr>
            <p:cNvGrpSpPr/>
            <p:nvPr/>
          </p:nvGrpSpPr>
          <p:grpSpPr>
            <a:xfrm>
              <a:off x="4572163" y="2994638"/>
              <a:ext cx="2026369" cy="1461832"/>
              <a:chOff x="4571973" y="1401544"/>
              <a:chExt cx="2203293" cy="1589466"/>
            </a:xfrm>
          </p:grpSpPr>
          <p:sp>
            <p:nvSpPr>
              <p:cNvPr id="521" name="Google Shape;2858;p62">
                <a:extLst>
                  <a:ext uri="{FF2B5EF4-FFF2-40B4-BE49-F238E27FC236}">
                    <a16:creationId xmlns:a16="http://schemas.microsoft.com/office/drawing/2014/main" id="{F25016DC-7E19-4C9D-B45C-90939F5D9585}"/>
                  </a:ext>
                </a:extLst>
              </p:cNvPr>
              <p:cNvSpPr/>
              <p:nvPr/>
            </p:nvSpPr>
            <p:spPr>
              <a:xfrm>
                <a:off x="4571973" y="1401544"/>
                <a:ext cx="2203293" cy="1589466"/>
              </a:xfrm>
              <a:custGeom>
                <a:avLst/>
                <a:gdLst/>
                <a:ahLst/>
                <a:cxnLst/>
                <a:rect l="l" t="t" r="r" b="b"/>
                <a:pathLst>
                  <a:path w="123089" h="88797" extrusionOk="0">
                    <a:moveTo>
                      <a:pt x="22917" y="0"/>
                    </a:moveTo>
                    <a:cubicBezTo>
                      <a:pt x="10208" y="0"/>
                      <a:pt x="1" y="10241"/>
                      <a:pt x="1" y="22916"/>
                    </a:cubicBezTo>
                    <a:lnTo>
                      <a:pt x="1" y="65847"/>
                    </a:lnTo>
                    <a:cubicBezTo>
                      <a:pt x="1" y="78556"/>
                      <a:pt x="10208" y="88797"/>
                      <a:pt x="22917" y="88797"/>
                    </a:cubicBezTo>
                    <a:lnTo>
                      <a:pt x="100172" y="88797"/>
                    </a:lnTo>
                    <a:cubicBezTo>
                      <a:pt x="112881" y="88797"/>
                      <a:pt x="123089" y="78556"/>
                      <a:pt x="123089" y="65847"/>
                    </a:cubicBezTo>
                    <a:lnTo>
                      <a:pt x="123089" y="22916"/>
                    </a:lnTo>
                    <a:cubicBezTo>
                      <a:pt x="123089" y="10241"/>
                      <a:pt x="112881" y="0"/>
                      <a:pt x="10017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" name="Google Shape;2859;p62">
                <a:extLst>
                  <a:ext uri="{FF2B5EF4-FFF2-40B4-BE49-F238E27FC236}">
                    <a16:creationId xmlns:a16="http://schemas.microsoft.com/office/drawing/2014/main" id="{F09923EE-4E1C-DC7B-CF38-905E312C61C6}"/>
                  </a:ext>
                </a:extLst>
              </p:cNvPr>
              <p:cNvSpPr/>
              <p:nvPr/>
            </p:nvSpPr>
            <p:spPr>
              <a:xfrm>
                <a:off x="4683633" y="1513186"/>
                <a:ext cx="1979973" cy="1365573"/>
              </a:xfrm>
              <a:custGeom>
                <a:avLst/>
                <a:gdLst/>
                <a:ahLst/>
                <a:cxnLst/>
                <a:rect l="l" t="t" r="r" b="b"/>
                <a:pathLst>
                  <a:path w="110613" h="76289" extrusionOk="0">
                    <a:moveTo>
                      <a:pt x="16679" y="1"/>
                    </a:moveTo>
                    <a:cubicBezTo>
                      <a:pt x="7439" y="1"/>
                      <a:pt x="1" y="7440"/>
                      <a:pt x="1" y="16679"/>
                    </a:cubicBezTo>
                    <a:lnTo>
                      <a:pt x="1" y="59610"/>
                    </a:lnTo>
                    <a:cubicBezTo>
                      <a:pt x="1" y="68850"/>
                      <a:pt x="7439" y="76289"/>
                      <a:pt x="16679" y="76289"/>
                    </a:cubicBezTo>
                    <a:lnTo>
                      <a:pt x="93934" y="76289"/>
                    </a:lnTo>
                    <a:cubicBezTo>
                      <a:pt x="103174" y="76289"/>
                      <a:pt x="110613" y="68850"/>
                      <a:pt x="110613" y="59610"/>
                    </a:cubicBezTo>
                    <a:lnTo>
                      <a:pt x="110613" y="16679"/>
                    </a:lnTo>
                    <a:cubicBezTo>
                      <a:pt x="110613" y="7440"/>
                      <a:pt x="103174" y="1"/>
                      <a:pt x="9393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" name="Google Shape;2860;p62">
                <a:extLst>
                  <a:ext uri="{FF2B5EF4-FFF2-40B4-BE49-F238E27FC236}">
                    <a16:creationId xmlns:a16="http://schemas.microsoft.com/office/drawing/2014/main" id="{8BD81752-0613-41E6-06B5-D563B8D586C7}"/>
                  </a:ext>
                </a:extLst>
              </p:cNvPr>
              <p:cNvSpPr/>
              <p:nvPr/>
            </p:nvSpPr>
            <p:spPr>
              <a:xfrm>
                <a:off x="4683633" y="1513794"/>
                <a:ext cx="1384672" cy="1364964"/>
              </a:xfrm>
              <a:custGeom>
                <a:avLst/>
                <a:gdLst/>
                <a:ahLst/>
                <a:cxnLst/>
                <a:rect l="l" t="t" r="r" b="b"/>
                <a:pathLst>
                  <a:path w="77356" h="76255" fill="none" extrusionOk="0">
                    <a:moveTo>
                      <a:pt x="77356" y="76255"/>
                    </a:moveTo>
                    <a:lnTo>
                      <a:pt x="16679" y="76255"/>
                    </a:lnTo>
                    <a:cubicBezTo>
                      <a:pt x="7473" y="76255"/>
                      <a:pt x="1" y="68816"/>
                      <a:pt x="1" y="59576"/>
                    </a:cubicBezTo>
                    <a:lnTo>
                      <a:pt x="1" y="16679"/>
                    </a:lnTo>
                    <a:cubicBezTo>
                      <a:pt x="1" y="7439"/>
                      <a:pt x="7473" y="0"/>
                      <a:pt x="16679" y="0"/>
                    </a:cubicBezTo>
                  </a:path>
                </a:pathLst>
              </a:custGeom>
              <a:noFill/>
              <a:ln w="5000" cap="flat" cmpd="sng">
                <a:solidFill>
                  <a:schemeClr val="lt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75" name="Google Shape;2861;p62">
              <a:extLst>
                <a:ext uri="{FF2B5EF4-FFF2-40B4-BE49-F238E27FC236}">
                  <a16:creationId xmlns:a16="http://schemas.microsoft.com/office/drawing/2014/main" id="{C53BA0B2-893D-53E7-4772-77601DB3B16F}"/>
                </a:ext>
              </a:extLst>
            </p:cNvPr>
            <p:cNvSpPr/>
            <p:nvPr/>
          </p:nvSpPr>
          <p:spPr>
            <a:xfrm>
              <a:off x="4771898" y="3419104"/>
              <a:ext cx="1626900" cy="612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76" name="Google Shape;2862;p62">
              <a:extLst>
                <a:ext uri="{FF2B5EF4-FFF2-40B4-BE49-F238E27FC236}">
                  <a16:creationId xmlns:a16="http://schemas.microsoft.com/office/drawing/2014/main" id="{322F93BC-3028-5C4C-38CF-FE833E637627}"/>
                </a:ext>
              </a:extLst>
            </p:cNvPr>
            <p:cNvGrpSpPr/>
            <p:nvPr/>
          </p:nvGrpSpPr>
          <p:grpSpPr>
            <a:xfrm>
              <a:off x="4745165" y="3227997"/>
              <a:ext cx="1680366" cy="995113"/>
              <a:chOff x="4791798" y="3172798"/>
              <a:chExt cx="1794879" cy="1062928"/>
            </a:xfrm>
          </p:grpSpPr>
          <p:grpSp>
            <p:nvGrpSpPr>
              <p:cNvPr id="477" name="Google Shape;2863;p62">
                <a:extLst>
                  <a:ext uri="{FF2B5EF4-FFF2-40B4-BE49-F238E27FC236}">
                    <a16:creationId xmlns:a16="http://schemas.microsoft.com/office/drawing/2014/main" id="{2BCD4F7C-E214-12A1-FC54-449BA160D15C}"/>
                  </a:ext>
                </a:extLst>
              </p:cNvPr>
              <p:cNvGrpSpPr/>
              <p:nvPr/>
            </p:nvGrpSpPr>
            <p:grpSpPr>
              <a:xfrm rot="-1799733">
                <a:off x="6072043" y="3201961"/>
                <a:ext cx="282431" cy="1004602"/>
                <a:chOff x="5967843" y="1438625"/>
                <a:chExt cx="467693" cy="1663575"/>
              </a:xfrm>
            </p:grpSpPr>
            <p:sp>
              <p:nvSpPr>
                <p:cNvPr id="518" name="Google Shape;2864;p62">
                  <a:extLst>
                    <a:ext uri="{FF2B5EF4-FFF2-40B4-BE49-F238E27FC236}">
                      <a16:creationId xmlns:a16="http://schemas.microsoft.com/office/drawing/2014/main" id="{6F220792-DE74-DA6E-CAED-572A22242197}"/>
                    </a:ext>
                  </a:extLst>
                </p:cNvPr>
                <p:cNvSpPr/>
                <p:nvPr/>
              </p:nvSpPr>
              <p:spPr>
                <a:xfrm>
                  <a:off x="5967843" y="1585038"/>
                  <a:ext cx="467693" cy="2059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564" h="11258" extrusionOk="0">
                      <a:moveTo>
                        <a:pt x="1" y="1"/>
                      </a:moveTo>
                      <a:lnTo>
                        <a:pt x="1" y="11258"/>
                      </a:lnTo>
                      <a:lnTo>
                        <a:pt x="25564" y="11258"/>
                      </a:lnTo>
                      <a:lnTo>
                        <a:pt x="2556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9" name="Google Shape;2865;p62">
                  <a:extLst>
                    <a:ext uri="{FF2B5EF4-FFF2-40B4-BE49-F238E27FC236}">
                      <a16:creationId xmlns:a16="http://schemas.microsoft.com/office/drawing/2014/main" id="{4DCD791A-4D4F-4B30-0611-3FBCA832A521}"/>
                    </a:ext>
                  </a:extLst>
                </p:cNvPr>
                <p:cNvSpPr/>
                <p:nvPr/>
              </p:nvSpPr>
              <p:spPr>
                <a:xfrm>
                  <a:off x="6087625" y="1438625"/>
                  <a:ext cx="94300" cy="1663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72" h="66543" extrusionOk="0">
                      <a:moveTo>
                        <a:pt x="1775" y="1"/>
                      </a:moveTo>
                      <a:lnTo>
                        <a:pt x="1" y="66542"/>
                      </a:lnTo>
                      <a:lnTo>
                        <a:pt x="3771" y="66542"/>
                      </a:lnTo>
                      <a:lnTo>
                        <a:pt x="377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0" name="Google Shape;2866;p62">
                  <a:extLst>
                    <a:ext uri="{FF2B5EF4-FFF2-40B4-BE49-F238E27FC236}">
                      <a16:creationId xmlns:a16="http://schemas.microsoft.com/office/drawing/2014/main" id="{8560B4CD-5115-5818-241F-D69AA835E5F7}"/>
                    </a:ext>
                  </a:extLst>
                </p:cNvPr>
                <p:cNvSpPr/>
                <p:nvPr/>
              </p:nvSpPr>
              <p:spPr>
                <a:xfrm>
                  <a:off x="6233200" y="1438625"/>
                  <a:ext cx="92900" cy="1663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16" h="66543" extrusionOk="0">
                      <a:moveTo>
                        <a:pt x="0" y="1"/>
                      </a:moveTo>
                      <a:lnTo>
                        <a:pt x="0" y="66542"/>
                      </a:lnTo>
                      <a:lnTo>
                        <a:pt x="3715" y="66542"/>
                      </a:lnTo>
                      <a:lnTo>
                        <a:pt x="199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78" name="Google Shape;2867;p62">
                <a:extLst>
                  <a:ext uri="{FF2B5EF4-FFF2-40B4-BE49-F238E27FC236}">
                    <a16:creationId xmlns:a16="http://schemas.microsoft.com/office/drawing/2014/main" id="{573D2F10-9527-F3E9-2964-72881CB73D22}"/>
                  </a:ext>
                </a:extLst>
              </p:cNvPr>
              <p:cNvGrpSpPr/>
              <p:nvPr/>
            </p:nvGrpSpPr>
            <p:grpSpPr>
              <a:xfrm>
                <a:off x="4791798" y="3172798"/>
                <a:ext cx="1429735" cy="1062928"/>
                <a:chOff x="3402400" y="1131825"/>
                <a:chExt cx="2588225" cy="1924200"/>
              </a:xfrm>
            </p:grpSpPr>
            <p:sp>
              <p:nvSpPr>
                <p:cNvPr id="479" name="Google Shape;2868;p62">
                  <a:extLst>
                    <a:ext uri="{FF2B5EF4-FFF2-40B4-BE49-F238E27FC236}">
                      <a16:creationId xmlns:a16="http://schemas.microsoft.com/office/drawing/2014/main" id="{01E321CF-E634-17E6-1046-867D9E05709C}"/>
                    </a:ext>
                  </a:extLst>
                </p:cNvPr>
                <p:cNvSpPr/>
                <p:nvPr/>
              </p:nvSpPr>
              <p:spPr>
                <a:xfrm>
                  <a:off x="3402400" y="1136150"/>
                  <a:ext cx="1396025" cy="191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841" h="76795" extrusionOk="0">
                      <a:moveTo>
                        <a:pt x="11568" y="1"/>
                      </a:moveTo>
                      <a:cubicBezTo>
                        <a:pt x="9858" y="1"/>
                        <a:pt x="8126" y="433"/>
                        <a:pt x="6544" y="1342"/>
                      </a:cubicBezTo>
                      <a:cubicBezTo>
                        <a:pt x="1664" y="4170"/>
                        <a:pt x="1" y="10325"/>
                        <a:pt x="2829" y="15205"/>
                      </a:cubicBezTo>
                      <a:lnTo>
                        <a:pt x="35323" y="71432"/>
                      </a:lnTo>
                      <a:cubicBezTo>
                        <a:pt x="37127" y="74852"/>
                        <a:pt x="40636" y="76794"/>
                        <a:pt x="44247" y="76794"/>
                      </a:cubicBezTo>
                      <a:cubicBezTo>
                        <a:pt x="45965" y="76794"/>
                        <a:pt x="47706" y="76355"/>
                        <a:pt x="49297" y="75425"/>
                      </a:cubicBezTo>
                      <a:cubicBezTo>
                        <a:pt x="54232" y="72542"/>
                        <a:pt x="55840" y="66165"/>
                        <a:pt x="52790" y="61285"/>
                      </a:cubicBezTo>
                      <a:lnTo>
                        <a:pt x="20351" y="5057"/>
                      </a:lnTo>
                      <a:cubicBezTo>
                        <a:pt x="18488" y="1815"/>
                        <a:pt x="15072" y="1"/>
                        <a:pt x="11568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0" name="Google Shape;2869;p62">
                  <a:extLst>
                    <a:ext uri="{FF2B5EF4-FFF2-40B4-BE49-F238E27FC236}">
                      <a16:creationId xmlns:a16="http://schemas.microsoft.com/office/drawing/2014/main" id="{8B883843-C87C-2426-377F-6F5EA276ECF9}"/>
                    </a:ext>
                  </a:extLst>
                </p:cNvPr>
                <p:cNvSpPr/>
                <p:nvPr/>
              </p:nvSpPr>
              <p:spPr>
                <a:xfrm>
                  <a:off x="3564600" y="1408125"/>
                  <a:ext cx="820700" cy="1382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828" h="55286" extrusionOk="0">
                      <a:moveTo>
                        <a:pt x="1331" y="1"/>
                      </a:moveTo>
                      <a:lnTo>
                        <a:pt x="1" y="777"/>
                      </a:lnTo>
                      <a:lnTo>
                        <a:pt x="31441" y="55286"/>
                      </a:lnTo>
                      <a:lnTo>
                        <a:pt x="32828" y="54509"/>
                      </a:lnTo>
                      <a:lnTo>
                        <a:pt x="1331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1" name="Google Shape;2870;p62">
                  <a:extLst>
                    <a:ext uri="{FF2B5EF4-FFF2-40B4-BE49-F238E27FC236}">
                      <a16:creationId xmlns:a16="http://schemas.microsoft.com/office/drawing/2014/main" id="{BAAEA3EF-C65A-0B9F-26EB-17D3120D3F54}"/>
                    </a:ext>
                  </a:extLst>
                </p:cNvPr>
                <p:cNvSpPr/>
                <p:nvPr/>
              </p:nvSpPr>
              <p:spPr>
                <a:xfrm>
                  <a:off x="3626975" y="1373475"/>
                  <a:ext cx="820725" cy="1380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829" h="55230" extrusionOk="0">
                      <a:moveTo>
                        <a:pt x="1332" y="1"/>
                      </a:moveTo>
                      <a:lnTo>
                        <a:pt x="1" y="777"/>
                      </a:lnTo>
                      <a:lnTo>
                        <a:pt x="31442" y="55230"/>
                      </a:lnTo>
                      <a:lnTo>
                        <a:pt x="32828" y="54454"/>
                      </a:lnTo>
                      <a:lnTo>
                        <a:pt x="1332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2" name="Google Shape;2871;p62">
                  <a:extLst>
                    <a:ext uri="{FF2B5EF4-FFF2-40B4-BE49-F238E27FC236}">
                      <a16:creationId xmlns:a16="http://schemas.microsoft.com/office/drawing/2014/main" id="{5A669C2C-64CE-14F3-7F24-BD22E130BEFA}"/>
                    </a:ext>
                  </a:extLst>
                </p:cNvPr>
                <p:cNvSpPr/>
                <p:nvPr/>
              </p:nvSpPr>
              <p:spPr>
                <a:xfrm>
                  <a:off x="3689375" y="1337425"/>
                  <a:ext cx="820700" cy="1382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828" h="55286" extrusionOk="0">
                      <a:moveTo>
                        <a:pt x="1331" y="1"/>
                      </a:moveTo>
                      <a:lnTo>
                        <a:pt x="0" y="777"/>
                      </a:lnTo>
                      <a:lnTo>
                        <a:pt x="31441" y="55286"/>
                      </a:lnTo>
                      <a:lnTo>
                        <a:pt x="32827" y="54509"/>
                      </a:lnTo>
                      <a:lnTo>
                        <a:pt x="1331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3" name="Google Shape;2872;p62">
                  <a:extLst>
                    <a:ext uri="{FF2B5EF4-FFF2-40B4-BE49-F238E27FC236}">
                      <a16:creationId xmlns:a16="http://schemas.microsoft.com/office/drawing/2014/main" id="{6C155A63-450E-94A9-209F-1AF8E030C1F4}"/>
                    </a:ext>
                  </a:extLst>
                </p:cNvPr>
                <p:cNvSpPr/>
                <p:nvPr/>
              </p:nvSpPr>
              <p:spPr>
                <a:xfrm>
                  <a:off x="3751750" y="1301400"/>
                  <a:ext cx="819325" cy="1382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73" h="55285" extrusionOk="0">
                      <a:moveTo>
                        <a:pt x="1331" y="0"/>
                      </a:moveTo>
                      <a:lnTo>
                        <a:pt x="1" y="776"/>
                      </a:lnTo>
                      <a:lnTo>
                        <a:pt x="31441" y="55285"/>
                      </a:lnTo>
                      <a:lnTo>
                        <a:pt x="32772" y="54509"/>
                      </a:lnTo>
                      <a:lnTo>
                        <a:pt x="1331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4" name="Google Shape;2873;p62">
                  <a:extLst>
                    <a:ext uri="{FF2B5EF4-FFF2-40B4-BE49-F238E27FC236}">
                      <a16:creationId xmlns:a16="http://schemas.microsoft.com/office/drawing/2014/main" id="{B2A57889-5AC7-5C96-6553-4D46E6B6E95F}"/>
                    </a:ext>
                  </a:extLst>
                </p:cNvPr>
                <p:cNvSpPr/>
                <p:nvPr/>
              </p:nvSpPr>
              <p:spPr>
                <a:xfrm>
                  <a:off x="3462025" y="1496850"/>
                  <a:ext cx="833175" cy="1444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327" h="57781" extrusionOk="0">
                      <a:moveTo>
                        <a:pt x="0" y="1"/>
                      </a:moveTo>
                      <a:lnTo>
                        <a:pt x="33326" y="57781"/>
                      </a:lnTo>
                      <a:lnTo>
                        <a:pt x="30887" y="33216"/>
                      </a:lnTo>
                      <a:lnTo>
                        <a:pt x="29667" y="21349"/>
                      </a:lnTo>
                      <a:lnTo>
                        <a:pt x="20018" y="14418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5" name="Google Shape;2874;p62">
                  <a:extLst>
                    <a:ext uri="{FF2B5EF4-FFF2-40B4-BE49-F238E27FC236}">
                      <a16:creationId xmlns:a16="http://schemas.microsoft.com/office/drawing/2014/main" id="{5FAD7C86-BD63-3251-343B-A87544B1AEAF}"/>
                    </a:ext>
                  </a:extLst>
                </p:cNvPr>
                <p:cNvSpPr/>
                <p:nvPr/>
              </p:nvSpPr>
              <p:spPr>
                <a:xfrm>
                  <a:off x="4163475" y="2251000"/>
                  <a:ext cx="124800" cy="12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92" h="5047" extrusionOk="0">
                      <a:moveTo>
                        <a:pt x="1054" y="0"/>
                      </a:moveTo>
                      <a:lnTo>
                        <a:pt x="1" y="3993"/>
                      </a:lnTo>
                      <a:lnTo>
                        <a:pt x="3938" y="5046"/>
                      </a:lnTo>
                      <a:lnTo>
                        <a:pt x="4991" y="1054"/>
                      </a:lnTo>
                      <a:lnTo>
                        <a:pt x="1054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6" name="Google Shape;2875;p62">
                  <a:extLst>
                    <a:ext uri="{FF2B5EF4-FFF2-40B4-BE49-F238E27FC236}">
                      <a16:creationId xmlns:a16="http://schemas.microsoft.com/office/drawing/2014/main" id="{99C45FAA-B048-858B-04E7-B9C85F0BA2C9}"/>
                    </a:ext>
                  </a:extLst>
                </p:cNvPr>
                <p:cNvSpPr/>
                <p:nvPr/>
              </p:nvSpPr>
              <p:spPr>
                <a:xfrm>
                  <a:off x="4034550" y="2029175"/>
                  <a:ext cx="126175" cy="12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47" h="5047" extrusionOk="0">
                      <a:moveTo>
                        <a:pt x="1110" y="1"/>
                      </a:moveTo>
                      <a:lnTo>
                        <a:pt x="1" y="3993"/>
                      </a:lnTo>
                      <a:lnTo>
                        <a:pt x="3993" y="5047"/>
                      </a:lnTo>
                      <a:lnTo>
                        <a:pt x="5047" y="1054"/>
                      </a:lnTo>
                      <a:lnTo>
                        <a:pt x="1110" y="1"/>
                      </a:lnTo>
                      <a:close/>
                    </a:path>
                  </a:pathLst>
                </a:custGeom>
                <a:solidFill>
                  <a:srgbClr val="5F8D6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7" name="Google Shape;2876;p62">
                  <a:extLst>
                    <a:ext uri="{FF2B5EF4-FFF2-40B4-BE49-F238E27FC236}">
                      <a16:creationId xmlns:a16="http://schemas.microsoft.com/office/drawing/2014/main" id="{424214D0-196B-9B1B-30F2-47181D8CC7FD}"/>
                    </a:ext>
                  </a:extLst>
                </p:cNvPr>
                <p:cNvSpPr/>
                <p:nvPr/>
              </p:nvSpPr>
              <p:spPr>
                <a:xfrm>
                  <a:off x="3918100" y="1817075"/>
                  <a:ext cx="126175" cy="12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47" h="5047" extrusionOk="0">
                      <a:moveTo>
                        <a:pt x="1054" y="1"/>
                      </a:moveTo>
                      <a:lnTo>
                        <a:pt x="1" y="3993"/>
                      </a:lnTo>
                      <a:lnTo>
                        <a:pt x="3938" y="5047"/>
                      </a:lnTo>
                      <a:lnTo>
                        <a:pt x="5047" y="1110"/>
                      </a:lnTo>
                      <a:lnTo>
                        <a:pt x="1054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8" name="Google Shape;2877;p62">
                  <a:extLst>
                    <a:ext uri="{FF2B5EF4-FFF2-40B4-BE49-F238E27FC236}">
                      <a16:creationId xmlns:a16="http://schemas.microsoft.com/office/drawing/2014/main" id="{791EAA2E-6724-C0D4-F3CF-3E6D7A6AB9D6}"/>
                    </a:ext>
                  </a:extLst>
                </p:cNvPr>
                <p:cNvSpPr/>
                <p:nvPr/>
              </p:nvSpPr>
              <p:spPr>
                <a:xfrm>
                  <a:off x="3900075" y="1243175"/>
                  <a:ext cx="834575" cy="1444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383" h="57781" extrusionOk="0">
                      <a:moveTo>
                        <a:pt x="1" y="0"/>
                      </a:moveTo>
                      <a:lnTo>
                        <a:pt x="3661" y="36432"/>
                      </a:lnTo>
                      <a:lnTo>
                        <a:pt x="33382" y="5778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9" name="Google Shape;2878;p62">
                  <a:extLst>
                    <a:ext uri="{FF2B5EF4-FFF2-40B4-BE49-F238E27FC236}">
                      <a16:creationId xmlns:a16="http://schemas.microsoft.com/office/drawing/2014/main" id="{9EC94979-B75E-AE5D-0A8E-E07F24FFED25}"/>
                    </a:ext>
                  </a:extLst>
                </p:cNvPr>
                <p:cNvSpPr/>
                <p:nvPr/>
              </p:nvSpPr>
              <p:spPr>
                <a:xfrm>
                  <a:off x="3998500" y="1131825"/>
                  <a:ext cx="1393250" cy="1916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730" h="76663" extrusionOk="0">
                      <a:moveTo>
                        <a:pt x="11564" y="0"/>
                      </a:moveTo>
                      <a:cubicBezTo>
                        <a:pt x="9854" y="0"/>
                        <a:pt x="8123" y="434"/>
                        <a:pt x="6544" y="1349"/>
                      </a:cubicBezTo>
                      <a:cubicBezTo>
                        <a:pt x="1609" y="4232"/>
                        <a:pt x="1" y="10498"/>
                        <a:pt x="2940" y="15378"/>
                      </a:cubicBezTo>
                      <a:lnTo>
                        <a:pt x="35379" y="71605"/>
                      </a:lnTo>
                      <a:cubicBezTo>
                        <a:pt x="37242" y="74848"/>
                        <a:pt x="40658" y="76662"/>
                        <a:pt x="44179" y="76662"/>
                      </a:cubicBezTo>
                      <a:cubicBezTo>
                        <a:pt x="45898" y="76662"/>
                        <a:pt x="47641" y="76230"/>
                        <a:pt x="49241" y="75321"/>
                      </a:cubicBezTo>
                      <a:cubicBezTo>
                        <a:pt x="54066" y="72493"/>
                        <a:pt x="55729" y="66282"/>
                        <a:pt x="52901" y="61458"/>
                      </a:cubicBezTo>
                      <a:lnTo>
                        <a:pt x="20462" y="5230"/>
                      </a:lnTo>
                      <a:cubicBezTo>
                        <a:pt x="18625" y="1892"/>
                        <a:pt x="15138" y="0"/>
                        <a:pt x="1156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0" name="Google Shape;2879;p62">
                  <a:extLst>
                    <a:ext uri="{FF2B5EF4-FFF2-40B4-BE49-F238E27FC236}">
                      <a16:creationId xmlns:a16="http://schemas.microsoft.com/office/drawing/2014/main" id="{36FCD395-AB16-79C1-58B1-C89363A49C22}"/>
                    </a:ext>
                  </a:extLst>
                </p:cNvPr>
                <p:cNvSpPr/>
                <p:nvPr/>
              </p:nvSpPr>
              <p:spPr>
                <a:xfrm>
                  <a:off x="4163475" y="1408125"/>
                  <a:ext cx="820700" cy="1382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828" h="55286" extrusionOk="0">
                      <a:moveTo>
                        <a:pt x="1331" y="1"/>
                      </a:moveTo>
                      <a:lnTo>
                        <a:pt x="1" y="777"/>
                      </a:lnTo>
                      <a:lnTo>
                        <a:pt x="31441" y="55286"/>
                      </a:lnTo>
                      <a:lnTo>
                        <a:pt x="32828" y="54509"/>
                      </a:lnTo>
                      <a:lnTo>
                        <a:pt x="1331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1" name="Google Shape;2880;p62">
                  <a:extLst>
                    <a:ext uri="{FF2B5EF4-FFF2-40B4-BE49-F238E27FC236}">
                      <a16:creationId xmlns:a16="http://schemas.microsoft.com/office/drawing/2014/main" id="{AE558D7E-B9F0-B3EF-A4A1-8CE2BF0EB49D}"/>
                    </a:ext>
                  </a:extLst>
                </p:cNvPr>
                <p:cNvSpPr/>
                <p:nvPr/>
              </p:nvSpPr>
              <p:spPr>
                <a:xfrm>
                  <a:off x="4225850" y="1372100"/>
                  <a:ext cx="820700" cy="1382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828" h="55285" extrusionOk="0">
                      <a:moveTo>
                        <a:pt x="1332" y="0"/>
                      </a:moveTo>
                      <a:lnTo>
                        <a:pt x="1" y="776"/>
                      </a:lnTo>
                      <a:lnTo>
                        <a:pt x="31442" y="55285"/>
                      </a:lnTo>
                      <a:lnTo>
                        <a:pt x="32828" y="54509"/>
                      </a:lnTo>
                      <a:lnTo>
                        <a:pt x="1332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2" name="Google Shape;2881;p62">
                  <a:extLst>
                    <a:ext uri="{FF2B5EF4-FFF2-40B4-BE49-F238E27FC236}">
                      <a16:creationId xmlns:a16="http://schemas.microsoft.com/office/drawing/2014/main" id="{B3D17BE0-89F3-5038-E147-382685E43B27}"/>
                    </a:ext>
                  </a:extLst>
                </p:cNvPr>
                <p:cNvSpPr/>
                <p:nvPr/>
              </p:nvSpPr>
              <p:spPr>
                <a:xfrm>
                  <a:off x="4288250" y="1337425"/>
                  <a:ext cx="820700" cy="1382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828" h="55286" extrusionOk="0">
                      <a:moveTo>
                        <a:pt x="1331" y="1"/>
                      </a:moveTo>
                      <a:lnTo>
                        <a:pt x="0" y="777"/>
                      </a:lnTo>
                      <a:lnTo>
                        <a:pt x="31441" y="55286"/>
                      </a:lnTo>
                      <a:lnTo>
                        <a:pt x="32827" y="54509"/>
                      </a:lnTo>
                      <a:lnTo>
                        <a:pt x="1331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3" name="Google Shape;2882;p62">
                  <a:extLst>
                    <a:ext uri="{FF2B5EF4-FFF2-40B4-BE49-F238E27FC236}">
                      <a16:creationId xmlns:a16="http://schemas.microsoft.com/office/drawing/2014/main" id="{D545247E-2758-6E22-A509-30C128CA7963}"/>
                    </a:ext>
                  </a:extLst>
                </p:cNvPr>
                <p:cNvSpPr/>
                <p:nvPr/>
              </p:nvSpPr>
              <p:spPr>
                <a:xfrm>
                  <a:off x="4350625" y="1301400"/>
                  <a:ext cx="819325" cy="1382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73" h="55285" extrusionOk="0">
                      <a:moveTo>
                        <a:pt x="1331" y="0"/>
                      </a:moveTo>
                      <a:lnTo>
                        <a:pt x="0" y="776"/>
                      </a:lnTo>
                      <a:lnTo>
                        <a:pt x="31441" y="55285"/>
                      </a:lnTo>
                      <a:lnTo>
                        <a:pt x="32772" y="54509"/>
                      </a:lnTo>
                      <a:lnTo>
                        <a:pt x="1331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4" name="Google Shape;2883;p62">
                  <a:extLst>
                    <a:ext uri="{FF2B5EF4-FFF2-40B4-BE49-F238E27FC236}">
                      <a16:creationId xmlns:a16="http://schemas.microsoft.com/office/drawing/2014/main" id="{590DA09B-69A9-25D9-E271-CCBF82EAC0A2}"/>
                    </a:ext>
                  </a:extLst>
                </p:cNvPr>
                <p:cNvSpPr/>
                <p:nvPr/>
              </p:nvSpPr>
              <p:spPr>
                <a:xfrm>
                  <a:off x="4060900" y="1496850"/>
                  <a:ext cx="833175" cy="1444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327" h="57781" extrusionOk="0">
                      <a:moveTo>
                        <a:pt x="0" y="1"/>
                      </a:moveTo>
                      <a:lnTo>
                        <a:pt x="33326" y="57781"/>
                      </a:lnTo>
                      <a:lnTo>
                        <a:pt x="30886" y="33216"/>
                      </a:lnTo>
                      <a:lnTo>
                        <a:pt x="29667" y="21349"/>
                      </a:lnTo>
                      <a:lnTo>
                        <a:pt x="20018" y="14418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5" name="Google Shape;2884;p62">
                  <a:extLst>
                    <a:ext uri="{FF2B5EF4-FFF2-40B4-BE49-F238E27FC236}">
                      <a16:creationId xmlns:a16="http://schemas.microsoft.com/office/drawing/2014/main" id="{C71745FA-37D2-A49C-37B8-1B451DED6002}"/>
                    </a:ext>
                  </a:extLst>
                </p:cNvPr>
                <p:cNvSpPr/>
                <p:nvPr/>
              </p:nvSpPr>
              <p:spPr>
                <a:xfrm>
                  <a:off x="4762350" y="2251000"/>
                  <a:ext cx="124800" cy="12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92" h="5047" extrusionOk="0">
                      <a:moveTo>
                        <a:pt x="1054" y="0"/>
                      </a:moveTo>
                      <a:lnTo>
                        <a:pt x="0" y="3993"/>
                      </a:lnTo>
                      <a:lnTo>
                        <a:pt x="3937" y="5046"/>
                      </a:lnTo>
                      <a:lnTo>
                        <a:pt x="4991" y="1054"/>
                      </a:lnTo>
                      <a:lnTo>
                        <a:pt x="1054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6" name="Google Shape;2885;p62">
                  <a:extLst>
                    <a:ext uri="{FF2B5EF4-FFF2-40B4-BE49-F238E27FC236}">
                      <a16:creationId xmlns:a16="http://schemas.microsoft.com/office/drawing/2014/main" id="{687D2001-FB74-B9EF-430D-0E143FB17496}"/>
                    </a:ext>
                  </a:extLst>
                </p:cNvPr>
                <p:cNvSpPr/>
                <p:nvPr/>
              </p:nvSpPr>
              <p:spPr>
                <a:xfrm>
                  <a:off x="4633425" y="2029175"/>
                  <a:ext cx="126175" cy="12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47" h="5047" extrusionOk="0">
                      <a:moveTo>
                        <a:pt x="1109" y="1"/>
                      </a:moveTo>
                      <a:lnTo>
                        <a:pt x="0" y="3993"/>
                      </a:lnTo>
                      <a:lnTo>
                        <a:pt x="3993" y="5047"/>
                      </a:lnTo>
                      <a:lnTo>
                        <a:pt x="5047" y="1054"/>
                      </a:lnTo>
                      <a:lnTo>
                        <a:pt x="1109" y="1"/>
                      </a:lnTo>
                      <a:close/>
                    </a:path>
                  </a:pathLst>
                </a:custGeom>
                <a:solidFill>
                  <a:srgbClr val="5F8D6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7" name="Google Shape;2886;p62">
                  <a:extLst>
                    <a:ext uri="{FF2B5EF4-FFF2-40B4-BE49-F238E27FC236}">
                      <a16:creationId xmlns:a16="http://schemas.microsoft.com/office/drawing/2014/main" id="{1DCE906E-22FA-5270-8C15-D8A796C726B2}"/>
                    </a:ext>
                  </a:extLst>
                </p:cNvPr>
                <p:cNvSpPr/>
                <p:nvPr/>
              </p:nvSpPr>
              <p:spPr>
                <a:xfrm>
                  <a:off x="4505875" y="1807375"/>
                  <a:ext cx="124800" cy="124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92" h="4992" extrusionOk="0">
                      <a:moveTo>
                        <a:pt x="1055" y="1"/>
                      </a:moveTo>
                      <a:lnTo>
                        <a:pt x="1" y="3938"/>
                      </a:lnTo>
                      <a:lnTo>
                        <a:pt x="3938" y="4991"/>
                      </a:lnTo>
                      <a:lnTo>
                        <a:pt x="4992" y="1054"/>
                      </a:lnTo>
                      <a:lnTo>
                        <a:pt x="1055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8" name="Google Shape;2887;p62">
                  <a:extLst>
                    <a:ext uri="{FF2B5EF4-FFF2-40B4-BE49-F238E27FC236}">
                      <a16:creationId xmlns:a16="http://schemas.microsoft.com/office/drawing/2014/main" id="{D078BBBC-88ED-1A15-7E6B-DB265D95C4AE}"/>
                    </a:ext>
                  </a:extLst>
                </p:cNvPr>
                <p:cNvSpPr/>
                <p:nvPr/>
              </p:nvSpPr>
              <p:spPr>
                <a:xfrm>
                  <a:off x="4498950" y="1243175"/>
                  <a:ext cx="834575" cy="1444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383" h="57781" extrusionOk="0">
                      <a:moveTo>
                        <a:pt x="1" y="0"/>
                      </a:moveTo>
                      <a:lnTo>
                        <a:pt x="3660" y="36432"/>
                      </a:lnTo>
                      <a:lnTo>
                        <a:pt x="33382" y="57780"/>
                      </a:lnTo>
                      <a:lnTo>
                        <a:pt x="33382" y="5778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9" name="Google Shape;2888;p62">
                  <a:extLst>
                    <a:ext uri="{FF2B5EF4-FFF2-40B4-BE49-F238E27FC236}">
                      <a16:creationId xmlns:a16="http://schemas.microsoft.com/office/drawing/2014/main" id="{399AEADF-4EFD-666A-5570-673A34B75DC4}"/>
                    </a:ext>
                  </a:extLst>
                </p:cNvPr>
                <p:cNvSpPr/>
                <p:nvPr/>
              </p:nvSpPr>
              <p:spPr>
                <a:xfrm>
                  <a:off x="4600150" y="1136150"/>
                  <a:ext cx="1390475" cy="1912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619" h="76490" extrusionOk="0">
                      <a:moveTo>
                        <a:pt x="11568" y="1"/>
                      </a:moveTo>
                      <a:cubicBezTo>
                        <a:pt x="9857" y="1"/>
                        <a:pt x="8126" y="433"/>
                        <a:pt x="6544" y="1342"/>
                      </a:cubicBezTo>
                      <a:cubicBezTo>
                        <a:pt x="1664" y="4170"/>
                        <a:pt x="1" y="10325"/>
                        <a:pt x="2829" y="15205"/>
                      </a:cubicBezTo>
                      <a:lnTo>
                        <a:pt x="35268" y="71432"/>
                      </a:lnTo>
                      <a:cubicBezTo>
                        <a:pt x="37168" y="74675"/>
                        <a:pt x="40571" y="76489"/>
                        <a:pt x="44080" y="76489"/>
                      </a:cubicBezTo>
                      <a:cubicBezTo>
                        <a:pt x="45792" y="76489"/>
                        <a:pt x="47530" y="76057"/>
                        <a:pt x="49130" y="75148"/>
                      </a:cubicBezTo>
                      <a:cubicBezTo>
                        <a:pt x="53955" y="72320"/>
                        <a:pt x="55618" y="66109"/>
                        <a:pt x="52790" y="61285"/>
                      </a:cubicBezTo>
                      <a:lnTo>
                        <a:pt x="20351" y="5057"/>
                      </a:lnTo>
                      <a:cubicBezTo>
                        <a:pt x="18488" y="1815"/>
                        <a:pt x="15072" y="1"/>
                        <a:pt x="11568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0" name="Google Shape;2889;p62">
                  <a:extLst>
                    <a:ext uri="{FF2B5EF4-FFF2-40B4-BE49-F238E27FC236}">
                      <a16:creationId xmlns:a16="http://schemas.microsoft.com/office/drawing/2014/main" id="{E6E76235-8694-CE05-7933-71AF9B8D3A4A}"/>
                    </a:ext>
                  </a:extLst>
                </p:cNvPr>
                <p:cNvSpPr/>
                <p:nvPr/>
              </p:nvSpPr>
              <p:spPr>
                <a:xfrm>
                  <a:off x="4762350" y="1408125"/>
                  <a:ext cx="820700" cy="1382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828" h="55286" extrusionOk="0">
                      <a:moveTo>
                        <a:pt x="1331" y="1"/>
                      </a:moveTo>
                      <a:lnTo>
                        <a:pt x="0" y="777"/>
                      </a:lnTo>
                      <a:lnTo>
                        <a:pt x="31441" y="55286"/>
                      </a:lnTo>
                      <a:lnTo>
                        <a:pt x="32827" y="54509"/>
                      </a:lnTo>
                      <a:lnTo>
                        <a:pt x="1331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1" name="Google Shape;2890;p62">
                  <a:extLst>
                    <a:ext uri="{FF2B5EF4-FFF2-40B4-BE49-F238E27FC236}">
                      <a16:creationId xmlns:a16="http://schemas.microsoft.com/office/drawing/2014/main" id="{F4542AA0-D652-4409-6BC4-5ECEE81833AA}"/>
                    </a:ext>
                  </a:extLst>
                </p:cNvPr>
                <p:cNvSpPr/>
                <p:nvPr/>
              </p:nvSpPr>
              <p:spPr>
                <a:xfrm>
                  <a:off x="4824725" y="1372100"/>
                  <a:ext cx="820700" cy="1382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828" h="55285" extrusionOk="0">
                      <a:moveTo>
                        <a:pt x="1332" y="0"/>
                      </a:moveTo>
                      <a:lnTo>
                        <a:pt x="1" y="776"/>
                      </a:lnTo>
                      <a:lnTo>
                        <a:pt x="31442" y="55285"/>
                      </a:lnTo>
                      <a:lnTo>
                        <a:pt x="32828" y="54509"/>
                      </a:lnTo>
                      <a:lnTo>
                        <a:pt x="1332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2" name="Google Shape;2891;p62">
                  <a:extLst>
                    <a:ext uri="{FF2B5EF4-FFF2-40B4-BE49-F238E27FC236}">
                      <a16:creationId xmlns:a16="http://schemas.microsoft.com/office/drawing/2014/main" id="{D69DCC0C-F075-CD8A-9524-10BFA3AF336E}"/>
                    </a:ext>
                  </a:extLst>
                </p:cNvPr>
                <p:cNvSpPr/>
                <p:nvPr/>
              </p:nvSpPr>
              <p:spPr>
                <a:xfrm>
                  <a:off x="4887125" y="1337425"/>
                  <a:ext cx="820700" cy="1380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828" h="55231" extrusionOk="0">
                      <a:moveTo>
                        <a:pt x="1331" y="1"/>
                      </a:moveTo>
                      <a:lnTo>
                        <a:pt x="0" y="777"/>
                      </a:lnTo>
                      <a:lnTo>
                        <a:pt x="31441" y="55230"/>
                      </a:lnTo>
                      <a:lnTo>
                        <a:pt x="32827" y="54454"/>
                      </a:lnTo>
                      <a:lnTo>
                        <a:pt x="1331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3" name="Google Shape;2892;p62">
                  <a:extLst>
                    <a:ext uri="{FF2B5EF4-FFF2-40B4-BE49-F238E27FC236}">
                      <a16:creationId xmlns:a16="http://schemas.microsoft.com/office/drawing/2014/main" id="{FE4650B5-DD84-0804-FB7E-30033ABB39EC}"/>
                    </a:ext>
                  </a:extLst>
                </p:cNvPr>
                <p:cNvSpPr/>
                <p:nvPr/>
              </p:nvSpPr>
              <p:spPr>
                <a:xfrm>
                  <a:off x="4949500" y="1301400"/>
                  <a:ext cx="819300" cy="1382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72" h="55285" extrusionOk="0">
                      <a:moveTo>
                        <a:pt x="1331" y="0"/>
                      </a:moveTo>
                      <a:lnTo>
                        <a:pt x="0" y="776"/>
                      </a:lnTo>
                      <a:lnTo>
                        <a:pt x="31441" y="55285"/>
                      </a:lnTo>
                      <a:lnTo>
                        <a:pt x="32772" y="54509"/>
                      </a:lnTo>
                      <a:lnTo>
                        <a:pt x="1331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4" name="Google Shape;2893;p62">
                  <a:extLst>
                    <a:ext uri="{FF2B5EF4-FFF2-40B4-BE49-F238E27FC236}">
                      <a16:creationId xmlns:a16="http://schemas.microsoft.com/office/drawing/2014/main" id="{D8E19946-5357-EDD2-9935-AF03B74DF2DB}"/>
                    </a:ext>
                  </a:extLst>
                </p:cNvPr>
                <p:cNvSpPr/>
                <p:nvPr/>
              </p:nvSpPr>
              <p:spPr>
                <a:xfrm>
                  <a:off x="4659775" y="1496850"/>
                  <a:ext cx="833175" cy="1444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327" h="57781" extrusionOk="0">
                      <a:moveTo>
                        <a:pt x="0" y="1"/>
                      </a:moveTo>
                      <a:lnTo>
                        <a:pt x="33326" y="57781"/>
                      </a:lnTo>
                      <a:lnTo>
                        <a:pt x="30886" y="33216"/>
                      </a:lnTo>
                      <a:lnTo>
                        <a:pt x="29666" y="21349"/>
                      </a:lnTo>
                      <a:lnTo>
                        <a:pt x="20018" y="14418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5" name="Google Shape;2894;p62">
                  <a:extLst>
                    <a:ext uri="{FF2B5EF4-FFF2-40B4-BE49-F238E27FC236}">
                      <a16:creationId xmlns:a16="http://schemas.microsoft.com/office/drawing/2014/main" id="{DC5900F3-01B1-2C90-19E8-0769524E6365}"/>
                    </a:ext>
                  </a:extLst>
                </p:cNvPr>
                <p:cNvSpPr/>
                <p:nvPr/>
              </p:nvSpPr>
              <p:spPr>
                <a:xfrm>
                  <a:off x="5361225" y="2251000"/>
                  <a:ext cx="126175" cy="12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47" h="5047" extrusionOk="0">
                      <a:moveTo>
                        <a:pt x="1054" y="0"/>
                      </a:moveTo>
                      <a:lnTo>
                        <a:pt x="0" y="3993"/>
                      </a:lnTo>
                      <a:lnTo>
                        <a:pt x="3937" y="5046"/>
                      </a:lnTo>
                      <a:lnTo>
                        <a:pt x="5046" y="1054"/>
                      </a:lnTo>
                      <a:lnTo>
                        <a:pt x="1054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6" name="Google Shape;2895;p62">
                  <a:extLst>
                    <a:ext uri="{FF2B5EF4-FFF2-40B4-BE49-F238E27FC236}">
                      <a16:creationId xmlns:a16="http://schemas.microsoft.com/office/drawing/2014/main" id="{422A65C1-89F7-D029-49B9-8B1017856FD8}"/>
                    </a:ext>
                  </a:extLst>
                </p:cNvPr>
                <p:cNvSpPr/>
                <p:nvPr/>
              </p:nvSpPr>
              <p:spPr>
                <a:xfrm>
                  <a:off x="5233675" y="2029175"/>
                  <a:ext cx="124800" cy="12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92" h="5047" extrusionOk="0">
                      <a:moveTo>
                        <a:pt x="1054" y="1"/>
                      </a:moveTo>
                      <a:lnTo>
                        <a:pt x="1" y="3993"/>
                      </a:lnTo>
                      <a:lnTo>
                        <a:pt x="3938" y="5047"/>
                      </a:lnTo>
                      <a:lnTo>
                        <a:pt x="4991" y="1054"/>
                      </a:lnTo>
                      <a:lnTo>
                        <a:pt x="1054" y="1"/>
                      </a:lnTo>
                      <a:close/>
                    </a:path>
                  </a:pathLst>
                </a:custGeom>
                <a:solidFill>
                  <a:srgbClr val="5F8D6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7" name="Google Shape;2896;p62">
                  <a:extLst>
                    <a:ext uri="{FF2B5EF4-FFF2-40B4-BE49-F238E27FC236}">
                      <a16:creationId xmlns:a16="http://schemas.microsoft.com/office/drawing/2014/main" id="{C3B46FFD-C071-34B5-B078-1E3906B4D455}"/>
                    </a:ext>
                  </a:extLst>
                </p:cNvPr>
                <p:cNvSpPr/>
                <p:nvPr/>
              </p:nvSpPr>
              <p:spPr>
                <a:xfrm>
                  <a:off x="5104750" y="1807375"/>
                  <a:ext cx="124800" cy="124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92" h="4992" extrusionOk="0">
                      <a:moveTo>
                        <a:pt x="1054" y="1"/>
                      </a:moveTo>
                      <a:lnTo>
                        <a:pt x="1" y="3938"/>
                      </a:lnTo>
                      <a:lnTo>
                        <a:pt x="3938" y="4991"/>
                      </a:lnTo>
                      <a:lnTo>
                        <a:pt x="4991" y="1054"/>
                      </a:lnTo>
                      <a:lnTo>
                        <a:pt x="1054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8" name="Google Shape;2897;p62">
                  <a:extLst>
                    <a:ext uri="{FF2B5EF4-FFF2-40B4-BE49-F238E27FC236}">
                      <a16:creationId xmlns:a16="http://schemas.microsoft.com/office/drawing/2014/main" id="{A1E9489F-C4FF-EE52-43AD-3EF397495A90}"/>
                    </a:ext>
                  </a:extLst>
                </p:cNvPr>
                <p:cNvSpPr/>
                <p:nvPr/>
              </p:nvSpPr>
              <p:spPr>
                <a:xfrm>
                  <a:off x="5097825" y="1243175"/>
                  <a:ext cx="834575" cy="1444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383" h="57781" extrusionOk="0">
                      <a:moveTo>
                        <a:pt x="1" y="0"/>
                      </a:moveTo>
                      <a:lnTo>
                        <a:pt x="3660" y="36432"/>
                      </a:lnTo>
                      <a:lnTo>
                        <a:pt x="33382" y="5778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9" name="Google Shape;2898;p62">
                  <a:extLst>
                    <a:ext uri="{FF2B5EF4-FFF2-40B4-BE49-F238E27FC236}">
                      <a16:creationId xmlns:a16="http://schemas.microsoft.com/office/drawing/2014/main" id="{A7F83786-BCBD-3BD1-E133-819BB3F415D1}"/>
                    </a:ext>
                  </a:extLst>
                </p:cNvPr>
                <p:cNvSpPr/>
                <p:nvPr/>
              </p:nvSpPr>
              <p:spPr>
                <a:xfrm>
                  <a:off x="3992975" y="2167825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close/>
                    </a:path>
                  </a:pathLst>
                </a:custGeom>
                <a:solidFill>
                  <a:srgbClr val="25424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0" name="Google Shape;2899;p62">
                  <a:extLst>
                    <a:ext uri="{FF2B5EF4-FFF2-40B4-BE49-F238E27FC236}">
                      <a16:creationId xmlns:a16="http://schemas.microsoft.com/office/drawing/2014/main" id="{E48598CC-285E-C910-9E9B-812FF5623F98}"/>
                    </a:ext>
                  </a:extLst>
                </p:cNvPr>
                <p:cNvSpPr/>
                <p:nvPr/>
              </p:nvSpPr>
              <p:spPr>
                <a:xfrm>
                  <a:off x="3944450" y="2147025"/>
                  <a:ext cx="14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" h="1" extrusionOk="0">
                      <a:moveTo>
                        <a:pt x="56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97C8A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1" name="Google Shape;2900;p62">
                  <a:extLst>
                    <a:ext uri="{FF2B5EF4-FFF2-40B4-BE49-F238E27FC236}">
                      <a16:creationId xmlns:a16="http://schemas.microsoft.com/office/drawing/2014/main" id="{67291712-84E7-4038-9109-50D6CA58F78D}"/>
                    </a:ext>
                  </a:extLst>
                </p:cNvPr>
                <p:cNvSpPr/>
                <p:nvPr/>
              </p:nvSpPr>
              <p:spPr>
                <a:xfrm>
                  <a:off x="3992975" y="2167825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close/>
                    </a:path>
                  </a:pathLst>
                </a:custGeom>
                <a:solidFill>
                  <a:srgbClr val="97C8A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2" name="Google Shape;2901;p62">
                  <a:extLst>
                    <a:ext uri="{FF2B5EF4-FFF2-40B4-BE49-F238E27FC236}">
                      <a16:creationId xmlns:a16="http://schemas.microsoft.com/office/drawing/2014/main" id="{500F7249-60D5-1225-A968-5E5BF43DC395}"/>
                    </a:ext>
                  </a:extLst>
                </p:cNvPr>
                <p:cNvSpPr/>
                <p:nvPr/>
              </p:nvSpPr>
              <p:spPr>
                <a:xfrm>
                  <a:off x="4239725" y="2167825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close/>
                    </a:path>
                  </a:pathLst>
                </a:custGeom>
                <a:solidFill>
                  <a:srgbClr val="25424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3" name="Google Shape;2902;p62">
                  <a:extLst>
                    <a:ext uri="{FF2B5EF4-FFF2-40B4-BE49-F238E27FC236}">
                      <a16:creationId xmlns:a16="http://schemas.microsoft.com/office/drawing/2014/main" id="{F377156B-0B17-27AE-BD0E-68275DBE5EA0}"/>
                    </a:ext>
                  </a:extLst>
                </p:cNvPr>
                <p:cNvSpPr/>
                <p:nvPr/>
              </p:nvSpPr>
              <p:spPr>
                <a:xfrm>
                  <a:off x="4191200" y="2147025"/>
                  <a:ext cx="14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" h="1" extrusionOk="0">
                      <a:moveTo>
                        <a:pt x="56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97C8A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4" name="Google Shape;2903;p62">
                  <a:extLst>
                    <a:ext uri="{FF2B5EF4-FFF2-40B4-BE49-F238E27FC236}">
                      <a16:creationId xmlns:a16="http://schemas.microsoft.com/office/drawing/2014/main" id="{9572610A-E855-F183-5E0A-5EA633133103}"/>
                    </a:ext>
                  </a:extLst>
                </p:cNvPr>
                <p:cNvSpPr/>
                <p:nvPr/>
              </p:nvSpPr>
              <p:spPr>
                <a:xfrm>
                  <a:off x="4239725" y="2167825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close/>
                    </a:path>
                  </a:pathLst>
                </a:custGeom>
                <a:solidFill>
                  <a:srgbClr val="97C8A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5" name="Google Shape;2904;p62">
                  <a:extLst>
                    <a:ext uri="{FF2B5EF4-FFF2-40B4-BE49-F238E27FC236}">
                      <a16:creationId xmlns:a16="http://schemas.microsoft.com/office/drawing/2014/main" id="{A50BD3C8-06D7-31B6-4AF5-1BFFA6C4D46B}"/>
                    </a:ext>
                  </a:extLst>
                </p:cNvPr>
                <p:cNvSpPr/>
                <p:nvPr/>
              </p:nvSpPr>
              <p:spPr>
                <a:xfrm>
                  <a:off x="4485100" y="2167825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close/>
                    </a:path>
                  </a:pathLst>
                </a:custGeom>
                <a:solidFill>
                  <a:srgbClr val="25424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6" name="Google Shape;2905;p62">
                  <a:extLst>
                    <a:ext uri="{FF2B5EF4-FFF2-40B4-BE49-F238E27FC236}">
                      <a16:creationId xmlns:a16="http://schemas.microsoft.com/office/drawing/2014/main" id="{8527234C-B402-59B4-B2CE-795E30A9F3F1}"/>
                    </a:ext>
                  </a:extLst>
                </p:cNvPr>
                <p:cNvSpPr/>
                <p:nvPr/>
              </p:nvSpPr>
              <p:spPr>
                <a:xfrm>
                  <a:off x="4436575" y="2147025"/>
                  <a:ext cx="14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" h="1" extrusionOk="0">
                      <a:moveTo>
                        <a:pt x="56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97C8A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7" name="Google Shape;2906;p62">
                  <a:extLst>
                    <a:ext uri="{FF2B5EF4-FFF2-40B4-BE49-F238E27FC236}">
                      <a16:creationId xmlns:a16="http://schemas.microsoft.com/office/drawing/2014/main" id="{FC9CE8EB-3673-A555-3A63-0629E12451C8}"/>
                    </a:ext>
                  </a:extLst>
                </p:cNvPr>
                <p:cNvSpPr/>
                <p:nvPr/>
              </p:nvSpPr>
              <p:spPr>
                <a:xfrm>
                  <a:off x="4485100" y="2167825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close/>
                    </a:path>
                  </a:pathLst>
                </a:custGeom>
                <a:solidFill>
                  <a:srgbClr val="97C8A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937219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801295D-CA41-D15C-5808-CF0F81605F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</p:spPr>
      </p:pic>
      <p:sp>
        <p:nvSpPr>
          <p:cNvPr id="4" name="Google Shape;1346;p37">
            <a:extLst>
              <a:ext uri="{FF2B5EF4-FFF2-40B4-BE49-F238E27FC236}">
                <a16:creationId xmlns:a16="http://schemas.microsoft.com/office/drawing/2014/main" id="{E17ADA6E-084C-B810-D522-5EC040A64D4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682500" y="113862"/>
            <a:ext cx="5781300" cy="46716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tx1"/>
                </a:solidFill>
                <a:latin typeface="Chivo" panose="020B0604020202020204" charset="0"/>
                <a:ea typeface="Chivo" panose="020B0604020202020204" charset="0"/>
                <a:cs typeface="Chivo" panose="020B0604020202020204" charset="0"/>
              </a:rPr>
              <a:t>Sơ đồ mức logic (</a:t>
            </a:r>
            <a:r>
              <a:rPr lang="en-US" sz="2000">
                <a:solidFill>
                  <a:schemeClr val="tx1"/>
                </a:solidFill>
                <a:latin typeface="Chivo" panose="020B0604020202020204" charset="0"/>
                <a:ea typeface="Chivo" panose="020B0604020202020204" charset="0"/>
                <a:cs typeface="Chivo" panose="020B0604020202020204" charset="0"/>
              </a:rPr>
              <a:t>Diagram</a:t>
            </a:r>
            <a:r>
              <a:rPr lang="en" sz="2000">
                <a:solidFill>
                  <a:schemeClr val="tx1"/>
                </a:solidFill>
                <a:latin typeface="Chivo" panose="020B0604020202020204" charset="0"/>
                <a:ea typeface="Chivo" panose="020B0604020202020204" charset="0"/>
                <a:cs typeface="Chivo" panose="020B0604020202020204" charset="0"/>
              </a:rPr>
              <a:t>): </a:t>
            </a:r>
            <a:endParaRPr sz="2000">
              <a:solidFill>
                <a:schemeClr val="tx1"/>
              </a:solidFill>
              <a:latin typeface="Chivo" panose="020B0604020202020204" charset="0"/>
              <a:ea typeface="Chivo" panose="020B0604020202020204" charset="0"/>
              <a:cs typeface="Chiv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9627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oogle Shape;2689;p62">
            <a:extLst>
              <a:ext uri="{FF2B5EF4-FFF2-40B4-BE49-F238E27FC236}">
                <a16:creationId xmlns:a16="http://schemas.microsoft.com/office/drawing/2014/main" id="{665BB100-9C15-2400-236E-BC0F4BC74B7B}"/>
              </a:ext>
            </a:extLst>
          </p:cNvPr>
          <p:cNvGrpSpPr/>
          <p:nvPr/>
        </p:nvGrpSpPr>
        <p:grpSpPr>
          <a:xfrm rot="16200000">
            <a:off x="1127750" y="1840834"/>
            <a:ext cx="2026369" cy="1461832"/>
            <a:chOff x="4571973" y="1401544"/>
            <a:chExt cx="2203293" cy="1589466"/>
          </a:xfrm>
        </p:grpSpPr>
        <p:sp>
          <p:nvSpPr>
            <p:cNvPr id="4" name="Google Shape;2690;p62">
              <a:extLst>
                <a:ext uri="{FF2B5EF4-FFF2-40B4-BE49-F238E27FC236}">
                  <a16:creationId xmlns:a16="http://schemas.microsoft.com/office/drawing/2014/main" id="{5222F7B3-363E-91C7-7EFC-D1B8D4815466}"/>
                </a:ext>
              </a:extLst>
            </p:cNvPr>
            <p:cNvSpPr/>
            <p:nvPr/>
          </p:nvSpPr>
          <p:spPr>
            <a:xfrm>
              <a:off x="4571973" y="1401544"/>
              <a:ext cx="2203293" cy="1589466"/>
            </a:xfrm>
            <a:custGeom>
              <a:avLst/>
              <a:gdLst/>
              <a:ahLst/>
              <a:cxnLst/>
              <a:rect l="l" t="t" r="r" b="b"/>
              <a:pathLst>
                <a:path w="123089" h="88797" extrusionOk="0">
                  <a:moveTo>
                    <a:pt x="22917" y="0"/>
                  </a:moveTo>
                  <a:cubicBezTo>
                    <a:pt x="10208" y="0"/>
                    <a:pt x="1" y="10241"/>
                    <a:pt x="1" y="22916"/>
                  </a:cubicBezTo>
                  <a:lnTo>
                    <a:pt x="1" y="65847"/>
                  </a:lnTo>
                  <a:cubicBezTo>
                    <a:pt x="1" y="78556"/>
                    <a:pt x="10208" y="88797"/>
                    <a:pt x="22917" y="88797"/>
                  </a:cubicBezTo>
                  <a:lnTo>
                    <a:pt x="100172" y="88797"/>
                  </a:lnTo>
                  <a:cubicBezTo>
                    <a:pt x="112881" y="88797"/>
                    <a:pt x="123089" y="78556"/>
                    <a:pt x="123089" y="65847"/>
                  </a:cubicBezTo>
                  <a:lnTo>
                    <a:pt x="123089" y="22916"/>
                  </a:lnTo>
                  <a:cubicBezTo>
                    <a:pt x="123089" y="10241"/>
                    <a:pt x="112881" y="0"/>
                    <a:pt x="1001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2691;p62">
              <a:extLst>
                <a:ext uri="{FF2B5EF4-FFF2-40B4-BE49-F238E27FC236}">
                  <a16:creationId xmlns:a16="http://schemas.microsoft.com/office/drawing/2014/main" id="{20228DBF-D099-A780-1B0F-A2F840B5B9E7}"/>
                </a:ext>
              </a:extLst>
            </p:cNvPr>
            <p:cNvSpPr/>
            <p:nvPr/>
          </p:nvSpPr>
          <p:spPr>
            <a:xfrm>
              <a:off x="4683633" y="1513186"/>
              <a:ext cx="1979973" cy="1365573"/>
            </a:xfrm>
            <a:custGeom>
              <a:avLst/>
              <a:gdLst/>
              <a:ahLst/>
              <a:cxnLst/>
              <a:rect l="l" t="t" r="r" b="b"/>
              <a:pathLst>
                <a:path w="110613" h="76289" extrusionOk="0">
                  <a:moveTo>
                    <a:pt x="16679" y="1"/>
                  </a:moveTo>
                  <a:cubicBezTo>
                    <a:pt x="7439" y="1"/>
                    <a:pt x="1" y="7440"/>
                    <a:pt x="1" y="16679"/>
                  </a:cubicBezTo>
                  <a:lnTo>
                    <a:pt x="1" y="59610"/>
                  </a:lnTo>
                  <a:cubicBezTo>
                    <a:pt x="1" y="68850"/>
                    <a:pt x="7439" y="76289"/>
                    <a:pt x="16679" y="76289"/>
                  </a:cubicBezTo>
                  <a:lnTo>
                    <a:pt x="93934" y="76289"/>
                  </a:lnTo>
                  <a:cubicBezTo>
                    <a:pt x="103174" y="76289"/>
                    <a:pt x="110613" y="68850"/>
                    <a:pt x="110613" y="59610"/>
                  </a:cubicBezTo>
                  <a:lnTo>
                    <a:pt x="110613" y="16679"/>
                  </a:lnTo>
                  <a:cubicBezTo>
                    <a:pt x="110613" y="7440"/>
                    <a:pt x="103174" y="1"/>
                    <a:pt x="939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2692;p62">
              <a:extLst>
                <a:ext uri="{FF2B5EF4-FFF2-40B4-BE49-F238E27FC236}">
                  <a16:creationId xmlns:a16="http://schemas.microsoft.com/office/drawing/2014/main" id="{F35BD4CE-3F2E-2D4E-7D5D-002F23EB6406}"/>
                </a:ext>
              </a:extLst>
            </p:cNvPr>
            <p:cNvSpPr/>
            <p:nvPr/>
          </p:nvSpPr>
          <p:spPr>
            <a:xfrm>
              <a:off x="4683633" y="1513794"/>
              <a:ext cx="1384672" cy="1364964"/>
            </a:xfrm>
            <a:custGeom>
              <a:avLst/>
              <a:gdLst/>
              <a:ahLst/>
              <a:cxnLst/>
              <a:rect l="l" t="t" r="r" b="b"/>
              <a:pathLst>
                <a:path w="77356" h="76255" fill="none" extrusionOk="0">
                  <a:moveTo>
                    <a:pt x="77356" y="76255"/>
                  </a:moveTo>
                  <a:lnTo>
                    <a:pt x="16679" y="76255"/>
                  </a:lnTo>
                  <a:cubicBezTo>
                    <a:pt x="7473" y="76255"/>
                    <a:pt x="1" y="68816"/>
                    <a:pt x="1" y="59576"/>
                  </a:cubicBezTo>
                  <a:lnTo>
                    <a:pt x="1" y="16679"/>
                  </a:lnTo>
                  <a:cubicBezTo>
                    <a:pt x="1" y="7439"/>
                    <a:pt x="7473" y="0"/>
                    <a:pt x="16679" y="0"/>
                  </a:cubicBez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2693;p62">
              <a:extLst>
                <a:ext uri="{FF2B5EF4-FFF2-40B4-BE49-F238E27FC236}">
                  <a16:creationId xmlns:a16="http://schemas.microsoft.com/office/drawing/2014/main" id="{4BDCBAF4-9F14-403D-259E-6B1DF8A5356D}"/>
                </a:ext>
              </a:extLst>
            </p:cNvPr>
            <p:cNvSpPr/>
            <p:nvPr/>
          </p:nvSpPr>
          <p:spPr>
            <a:xfrm>
              <a:off x="5882002" y="1698737"/>
              <a:ext cx="759515" cy="740559"/>
            </a:xfrm>
            <a:custGeom>
              <a:avLst/>
              <a:gdLst/>
              <a:ahLst/>
              <a:cxnLst/>
              <a:rect l="l" t="t" r="r" b="b"/>
              <a:pathLst>
                <a:path w="42431" h="41372" extrusionOk="0">
                  <a:moveTo>
                    <a:pt x="8363" y="0"/>
                  </a:moveTo>
                  <a:cubicBezTo>
                    <a:pt x="6840" y="0"/>
                    <a:pt x="5321" y="592"/>
                    <a:pt x="4170" y="1777"/>
                  </a:cubicBezTo>
                  <a:lnTo>
                    <a:pt x="0" y="5980"/>
                  </a:lnTo>
                  <a:lnTo>
                    <a:pt x="1802" y="7748"/>
                  </a:lnTo>
                  <a:lnTo>
                    <a:pt x="4670" y="4846"/>
                  </a:lnTo>
                  <a:lnTo>
                    <a:pt x="37060" y="36702"/>
                  </a:lnTo>
                  <a:lnTo>
                    <a:pt x="34192" y="39604"/>
                  </a:lnTo>
                  <a:lnTo>
                    <a:pt x="35993" y="41372"/>
                  </a:lnTo>
                  <a:lnTo>
                    <a:pt x="40162" y="37136"/>
                  </a:lnTo>
                  <a:cubicBezTo>
                    <a:pt x="42431" y="34834"/>
                    <a:pt x="42397" y="31098"/>
                    <a:pt x="40096" y="28830"/>
                  </a:cubicBezTo>
                  <a:lnTo>
                    <a:pt x="12476" y="1677"/>
                  </a:lnTo>
                  <a:cubicBezTo>
                    <a:pt x="11325" y="559"/>
                    <a:pt x="9843" y="0"/>
                    <a:pt x="836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694;p62">
              <a:extLst>
                <a:ext uri="{FF2B5EF4-FFF2-40B4-BE49-F238E27FC236}">
                  <a16:creationId xmlns:a16="http://schemas.microsoft.com/office/drawing/2014/main" id="{4AF35ED9-3466-8C75-6970-2EA2783E0F65}"/>
                </a:ext>
              </a:extLst>
            </p:cNvPr>
            <p:cNvSpPr/>
            <p:nvPr/>
          </p:nvSpPr>
          <p:spPr>
            <a:xfrm>
              <a:off x="5607936" y="1770087"/>
              <a:ext cx="956558" cy="949255"/>
            </a:xfrm>
            <a:custGeom>
              <a:avLst/>
              <a:gdLst/>
              <a:ahLst/>
              <a:cxnLst/>
              <a:rect l="l" t="t" r="r" b="b"/>
              <a:pathLst>
                <a:path w="53439" h="53031" extrusionOk="0">
                  <a:moveTo>
                    <a:pt x="21787" y="1"/>
                  </a:moveTo>
                  <a:cubicBezTo>
                    <a:pt x="21179" y="1"/>
                    <a:pt x="20574" y="234"/>
                    <a:pt x="20115" y="693"/>
                  </a:cubicBezTo>
                  <a:lnTo>
                    <a:pt x="1" y="21141"/>
                  </a:lnTo>
                  <a:lnTo>
                    <a:pt x="32390" y="53030"/>
                  </a:lnTo>
                  <a:lnTo>
                    <a:pt x="52505" y="32582"/>
                  </a:lnTo>
                  <a:cubicBezTo>
                    <a:pt x="53439" y="31682"/>
                    <a:pt x="53405" y="30181"/>
                    <a:pt x="52471" y="29247"/>
                  </a:cubicBezTo>
                  <a:lnTo>
                    <a:pt x="23417" y="660"/>
                  </a:lnTo>
                  <a:cubicBezTo>
                    <a:pt x="22959" y="218"/>
                    <a:pt x="22372" y="1"/>
                    <a:pt x="217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695;p62">
              <a:extLst>
                <a:ext uri="{FF2B5EF4-FFF2-40B4-BE49-F238E27FC236}">
                  <a16:creationId xmlns:a16="http://schemas.microsoft.com/office/drawing/2014/main" id="{EC055D6D-FD8F-6BA2-9F35-BE2547A1A5A5}"/>
                </a:ext>
              </a:extLst>
            </p:cNvPr>
            <p:cNvSpPr/>
            <p:nvPr/>
          </p:nvSpPr>
          <p:spPr>
            <a:xfrm>
              <a:off x="5802580" y="1836818"/>
              <a:ext cx="691459" cy="684281"/>
            </a:xfrm>
            <a:custGeom>
              <a:avLst/>
              <a:gdLst/>
              <a:ahLst/>
              <a:cxnLst/>
              <a:rect l="l" t="t" r="r" b="b"/>
              <a:pathLst>
                <a:path w="38629" h="38228" extrusionOk="0">
                  <a:moveTo>
                    <a:pt x="6239" y="0"/>
                  </a:moveTo>
                  <a:lnTo>
                    <a:pt x="1" y="6338"/>
                  </a:lnTo>
                  <a:lnTo>
                    <a:pt x="32391" y="38228"/>
                  </a:lnTo>
                  <a:lnTo>
                    <a:pt x="38629" y="31890"/>
                  </a:lnTo>
                  <a:lnTo>
                    <a:pt x="6239" y="0"/>
                  </a:lnTo>
                  <a:close/>
                </a:path>
              </a:pathLst>
            </a:custGeom>
            <a:solidFill>
              <a:srgbClr val="E38C45">
                <a:alpha val="32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696;p62">
              <a:extLst>
                <a:ext uri="{FF2B5EF4-FFF2-40B4-BE49-F238E27FC236}">
                  <a16:creationId xmlns:a16="http://schemas.microsoft.com/office/drawing/2014/main" id="{DFB7A4D0-CE4C-9F79-69C0-A1BC15966721}"/>
                </a:ext>
              </a:extLst>
            </p:cNvPr>
            <p:cNvSpPr/>
            <p:nvPr/>
          </p:nvSpPr>
          <p:spPr>
            <a:xfrm>
              <a:off x="5705866" y="2004004"/>
              <a:ext cx="623976" cy="615026"/>
            </a:xfrm>
            <a:custGeom>
              <a:avLst/>
              <a:gdLst/>
              <a:ahLst/>
              <a:cxnLst/>
              <a:rect l="l" t="t" r="r" b="b"/>
              <a:pathLst>
                <a:path w="34859" h="34359" extrusionOk="0">
                  <a:moveTo>
                    <a:pt x="2469" y="1"/>
                  </a:moveTo>
                  <a:lnTo>
                    <a:pt x="0" y="2469"/>
                  </a:lnTo>
                  <a:lnTo>
                    <a:pt x="32390" y="34358"/>
                  </a:lnTo>
                  <a:lnTo>
                    <a:pt x="34858" y="31890"/>
                  </a:lnTo>
                  <a:lnTo>
                    <a:pt x="2469" y="1"/>
                  </a:lnTo>
                  <a:close/>
                </a:path>
              </a:pathLst>
            </a:custGeom>
            <a:solidFill>
              <a:srgbClr val="E38C45">
                <a:alpha val="32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2697;p62">
              <a:extLst>
                <a:ext uri="{FF2B5EF4-FFF2-40B4-BE49-F238E27FC236}">
                  <a16:creationId xmlns:a16="http://schemas.microsoft.com/office/drawing/2014/main" id="{BC87A2D2-6E1E-588E-ED3C-A439422B3F74}"/>
                </a:ext>
              </a:extLst>
            </p:cNvPr>
            <p:cNvSpPr/>
            <p:nvPr/>
          </p:nvSpPr>
          <p:spPr>
            <a:xfrm>
              <a:off x="6021121" y="2440352"/>
              <a:ext cx="97949" cy="37894"/>
            </a:xfrm>
            <a:custGeom>
              <a:avLst/>
              <a:gdLst/>
              <a:ahLst/>
              <a:cxnLst/>
              <a:rect l="l" t="t" r="r" b="b"/>
              <a:pathLst>
                <a:path w="5472" h="2117" extrusionOk="0">
                  <a:moveTo>
                    <a:pt x="919" y="0"/>
                  </a:moveTo>
                  <a:cubicBezTo>
                    <a:pt x="440" y="0"/>
                    <a:pt x="65" y="380"/>
                    <a:pt x="34" y="875"/>
                  </a:cubicBezTo>
                  <a:cubicBezTo>
                    <a:pt x="1" y="1375"/>
                    <a:pt x="368" y="1809"/>
                    <a:pt x="901" y="1876"/>
                  </a:cubicBezTo>
                  <a:lnTo>
                    <a:pt x="4437" y="2109"/>
                  </a:lnTo>
                  <a:cubicBezTo>
                    <a:pt x="4474" y="2114"/>
                    <a:pt x="4511" y="2116"/>
                    <a:pt x="4547" y="2116"/>
                  </a:cubicBezTo>
                  <a:cubicBezTo>
                    <a:pt x="5004" y="2116"/>
                    <a:pt x="5407" y="1739"/>
                    <a:pt x="5438" y="1275"/>
                  </a:cubicBezTo>
                  <a:cubicBezTo>
                    <a:pt x="5471" y="741"/>
                    <a:pt x="5104" y="308"/>
                    <a:pt x="4571" y="274"/>
                  </a:cubicBezTo>
                  <a:lnTo>
                    <a:pt x="1035" y="8"/>
                  </a:lnTo>
                  <a:cubicBezTo>
                    <a:pt x="996" y="3"/>
                    <a:pt x="957" y="0"/>
                    <a:pt x="9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698;p62">
              <a:extLst>
                <a:ext uri="{FF2B5EF4-FFF2-40B4-BE49-F238E27FC236}">
                  <a16:creationId xmlns:a16="http://schemas.microsoft.com/office/drawing/2014/main" id="{A6E5042D-F7F6-FDE6-BE94-AEF9F3F50A48}"/>
                </a:ext>
              </a:extLst>
            </p:cNvPr>
            <p:cNvSpPr/>
            <p:nvPr/>
          </p:nvSpPr>
          <p:spPr>
            <a:xfrm>
              <a:off x="6384151" y="2272558"/>
              <a:ext cx="43604" cy="96427"/>
            </a:xfrm>
            <a:custGeom>
              <a:avLst/>
              <a:gdLst/>
              <a:ahLst/>
              <a:cxnLst/>
              <a:rect l="l" t="t" r="r" b="b"/>
              <a:pathLst>
                <a:path w="2436" h="5387" extrusionOk="0">
                  <a:moveTo>
                    <a:pt x="1451" y="0"/>
                  </a:moveTo>
                  <a:cubicBezTo>
                    <a:pt x="997" y="0"/>
                    <a:pt x="596" y="348"/>
                    <a:pt x="535" y="809"/>
                  </a:cubicBezTo>
                  <a:lnTo>
                    <a:pt x="68" y="4345"/>
                  </a:lnTo>
                  <a:cubicBezTo>
                    <a:pt x="1" y="4845"/>
                    <a:pt x="368" y="5312"/>
                    <a:pt x="901" y="5379"/>
                  </a:cubicBezTo>
                  <a:cubicBezTo>
                    <a:pt x="941" y="5384"/>
                    <a:pt x="980" y="5387"/>
                    <a:pt x="1019" y="5387"/>
                  </a:cubicBezTo>
                  <a:cubicBezTo>
                    <a:pt x="1473" y="5387"/>
                    <a:pt x="1874" y="5039"/>
                    <a:pt x="1936" y="4578"/>
                  </a:cubicBezTo>
                  <a:lnTo>
                    <a:pt x="2369" y="1042"/>
                  </a:lnTo>
                  <a:cubicBezTo>
                    <a:pt x="2436" y="542"/>
                    <a:pt x="2069" y="75"/>
                    <a:pt x="1569" y="8"/>
                  </a:cubicBezTo>
                  <a:cubicBezTo>
                    <a:pt x="1529" y="3"/>
                    <a:pt x="1490" y="0"/>
                    <a:pt x="14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699;p62">
              <a:extLst>
                <a:ext uri="{FF2B5EF4-FFF2-40B4-BE49-F238E27FC236}">
                  <a16:creationId xmlns:a16="http://schemas.microsoft.com/office/drawing/2014/main" id="{C3DF552E-83A1-3B23-CE91-FF93F6F543BF}"/>
                </a:ext>
              </a:extLst>
            </p:cNvPr>
            <p:cNvSpPr/>
            <p:nvPr/>
          </p:nvSpPr>
          <p:spPr>
            <a:xfrm>
              <a:off x="6096964" y="2237474"/>
              <a:ext cx="78223" cy="82644"/>
            </a:xfrm>
            <a:custGeom>
              <a:avLst/>
              <a:gdLst/>
              <a:ahLst/>
              <a:cxnLst/>
              <a:rect l="l" t="t" r="r" b="b"/>
              <a:pathLst>
                <a:path w="4370" h="4617" extrusionOk="0">
                  <a:moveTo>
                    <a:pt x="3311" y="1"/>
                  </a:moveTo>
                  <a:cubicBezTo>
                    <a:pt x="3048" y="1"/>
                    <a:pt x="2789" y="110"/>
                    <a:pt x="2602" y="334"/>
                  </a:cubicBezTo>
                  <a:lnTo>
                    <a:pt x="334" y="3102"/>
                  </a:lnTo>
                  <a:cubicBezTo>
                    <a:pt x="0" y="3469"/>
                    <a:pt x="67" y="4070"/>
                    <a:pt x="467" y="4403"/>
                  </a:cubicBezTo>
                  <a:cubicBezTo>
                    <a:pt x="640" y="4548"/>
                    <a:pt x="850" y="4617"/>
                    <a:pt x="1058" y="4617"/>
                  </a:cubicBezTo>
                  <a:cubicBezTo>
                    <a:pt x="1330" y="4617"/>
                    <a:pt x="1598" y="4497"/>
                    <a:pt x="1768" y="4270"/>
                  </a:cubicBezTo>
                  <a:lnTo>
                    <a:pt x="4036" y="1535"/>
                  </a:lnTo>
                  <a:cubicBezTo>
                    <a:pt x="4370" y="1134"/>
                    <a:pt x="4303" y="534"/>
                    <a:pt x="3903" y="200"/>
                  </a:cubicBezTo>
                  <a:cubicBezTo>
                    <a:pt x="3727" y="68"/>
                    <a:pt x="3518" y="1"/>
                    <a:pt x="3311" y="1"/>
                  </a:cubicBezTo>
                  <a:close/>
                </a:path>
              </a:pathLst>
            </a:custGeom>
            <a:solidFill>
              <a:srgbClr val="E38C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700;p62">
              <a:extLst>
                <a:ext uri="{FF2B5EF4-FFF2-40B4-BE49-F238E27FC236}">
                  <a16:creationId xmlns:a16="http://schemas.microsoft.com/office/drawing/2014/main" id="{006813F0-4BE2-D1B4-3D8F-567454D3B555}"/>
                </a:ext>
              </a:extLst>
            </p:cNvPr>
            <p:cNvSpPr/>
            <p:nvPr/>
          </p:nvSpPr>
          <p:spPr>
            <a:xfrm>
              <a:off x="5732126" y="2098587"/>
              <a:ext cx="60323" cy="93277"/>
            </a:xfrm>
            <a:custGeom>
              <a:avLst/>
              <a:gdLst/>
              <a:ahLst/>
              <a:cxnLst/>
              <a:rect l="l" t="t" r="r" b="b"/>
              <a:pathLst>
                <a:path w="3370" h="5211" extrusionOk="0">
                  <a:moveTo>
                    <a:pt x="1043" y="0"/>
                  </a:moveTo>
                  <a:cubicBezTo>
                    <a:pt x="940" y="0"/>
                    <a:pt x="836" y="18"/>
                    <a:pt x="735" y="54"/>
                  </a:cubicBezTo>
                  <a:cubicBezTo>
                    <a:pt x="234" y="254"/>
                    <a:pt x="1" y="788"/>
                    <a:pt x="168" y="1255"/>
                  </a:cubicBezTo>
                  <a:lnTo>
                    <a:pt x="1435" y="4590"/>
                  </a:lnTo>
                  <a:cubicBezTo>
                    <a:pt x="1566" y="4982"/>
                    <a:pt x="1922" y="5211"/>
                    <a:pt x="2311" y="5211"/>
                  </a:cubicBezTo>
                  <a:cubicBezTo>
                    <a:pt x="2418" y="5211"/>
                    <a:pt x="2528" y="5193"/>
                    <a:pt x="2636" y="5157"/>
                  </a:cubicBezTo>
                  <a:cubicBezTo>
                    <a:pt x="3103" y="4957"/>
                    <a:pt x="3370" y="4423"/>
                    <a:pt x="3170" y="3956"/>
                  </a:cubicBezTo>
                  <a:lnTo>
                    <a:pt x="1936" y="621"/>
                  </a:lnTo>
                  <a:cubicBezTo>
                    <a:pt x="1779" y="229"/>
                    <a:pt x="1417" y="0"/>
                    <a:pt x="1043" y="0"/>
                  </a:cubicBezTo>
                  <a:close/>
                </a:path>
              </a:pathLst>
            </a:custGeom>
            <a:solidFill>
              <a:srgbClr val="8130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2701;p62">
              <a:extLst>
                <a:ext uri="{FF2B5EF4-FFF2-40B4-BE49-F238E27FC236}">
                  <a16:creationId xmlns:a16="http://schemas.microsoft.com/office/drawing/2014/main" id="{00CCA086-9EC2-9738-6898-BEDA78133D4E}"/>
                </a:ext>
              </a:extLst>
            </p:cNvPr>
            <p:cNvSpPr/>
            <p:nvPr/>
          </p:nvSpPr>
          <p:spPr>
            <a:xfrm>
              <a:off x="5873643" y="2019452"/>
              <a:ext cx="83611" cy="77346"/>
            </a:xfrm>
            <a:custGeom>
              <a:avLst/>
              <a:gdLst/>
              <a:ahLst/>
              <a:cxnLst/>
              <a:rect l="l" t="t" r="r" b="b"/>
              <a:pathLst>
                <a:path w="4671" h="4321" extrusionOk="0">
                  <a:moveTo>
                    <a:pt x="3650" y="0"/>
                  </a:moveTo>
                  <a:cubicBezTo>
                    <a:pt x="3409" y="0"/>
                    <a:pt x="3165" y="92"/>
                    <a:pt x="2969" y="272"/>
                  </a:cubicBezTo>
                  <a:lnTo>
                    <a:pt x="401" y="2707"/>
                  </a:lnTo>
                  <a:cubicBezTo>
                    <a:pt x="34" y="3040"/>
                    <a:pt x="0" y="3641"/>
                    <a:pt x="367" y="4041"/>
                  </a:cubicBezTo>
                  <a:cubicBezTo>
                    <a:pt x="538" y="4229"/>
                    <a:pt x="779" y="4321"/>
                    <a:pt x="1027" y="4321"/>
                  </a:cubicBezTo>
                  <a:cubicBezTo>
                    <a:pt x="1263" y="4321"/>
                    <a:pt x="1506" y="4237"/>
                    <a:pt x="1702" y="4074"/>
                  </a:cubicBezTo>
                  <a:lnTo>
                    <a:pt x="4270" y="1639"/>
                  </a:lnTo>
                  <a:cubicBezTo>
                    <a:pt x="4670" y="1272"/>
                    <a:pt x="4670" y="672"/>
                    <a:pt x="4337" y="305"/>
                  </a:cubicBezTo>
                  <a:cubicBezTo>
                    <a:pt x="4149" y="101"/>
                    <a:pt x="3901" y="0"/>
                    <a:pt x="3650" y="0"/>
                  </a:cubicBezTo>
                  <a:close/>
                </a:path>
              </a:pathLst>
            </a:custGeom>
            <a:solidFill>
              <a:srgbClr val="E38C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702;p62">
              <a:extLst>
                <a:ext uri="{FF2B5EF4-FFF2-40B4-BE49-F238E27FC236}">
                  <a16:creationId xmlns:a16="http://schemas.microsoft.com/office/drawing/2014/main" id="{83611729-854B-2F7F-DAA2-321918B6A770}"/>
                </a:ext>
              </a:extLst>
            </p:cNvPr>
            <p:cNvSpPr/>
            <p:nvPr/>
          </p:nvSpPr>
          <p:spPr>
            <a:xfrm>
              <a:off x="5882593" y="2239854"/>
              <a:ext cx="36444" cy="36444"/>
            </a:xfrm>
            <a:custGeom>
              <a:avLst/>
              <a:gdLst/>
              <a:ahLst/>
              <a:cxnLst/>
              <a:rect l="l" t="t" r="r" b="b"/>
              <a:pathLst>
                <a:path w="2036" h="2036" extrusionOk="0">
                  <a:moveTo>
                    <a:pt x="2002" y="1"/>
                  </a:moveTo>
                  <a:lnTo>
                    <a:pt x="1" y="34"/>
                  </a:lnTo>
                  <a:lnTo>
                    <a:pt x="1" y="2035"/>
                  </a:lnTo>
                  <a:lnTo>
                    <a:pt x="2036" y="2002"/>
                  </a:lnTo>
                  <a:lnTo>
                    <a:pt x="2002" y="1"/>
                  </a:lnTo>
                  <a:close/>
                </a:path>
              </a:pathLst>
            </a:custGeom>
            <a:solidFill>
              <a:srgbClr val="7D94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703;p62">
              <a:extLst>
                <a:ext uri="{FF2B5EF4-FFF2-40B4-BE49-F238E27FC236}">
                  <a16:creationId xmlns:a16="http://schemas.microsoft.com/office/drawing/2014/main" id="{701D20D1-F6DC-0727-3384-7148C102C977}"/>
                </a:ext>
              </a:extLst>
            </p:cNvPr>
            <p:cNvSpPr/>
            <p:nvPr/>
          </p:nvSpPr>
          <p:spPr>
            <a:xfrm>
              <a:off x="5991264" y="1912052"/>
              <a:ext cx="36444" cy="36444"/>
            </a:xfrm>
            <a:custGeom>
              <a:avLst/>
              <a:gdLst/>
              <a:ahLst/>
              <a:cxnLst/>
              <a:rect l="l" t="t" r="r" b="b"/>
              <a:pathLst>
                <a:path w="2036" h="2036" extrusionOk="0">
                  <a:moveTo>
                    <a:pt x="2002" y="0"/>
                  </a:moveTo>
                  <a:lnTo>
                    <a:pt x="1" y="34"/>
                  </a:lnTo>
                  <a:lnTo>
                    <a:pt x="34" y="2035"/>
                  </a:lnTo>
                  <a:lnTo>
                    <a:pt x="2036" y="2002"/>
                  </a:lnTo>
                  <a:lnTo>
                    <a:pt x="200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704;p62">
              <a:extLst>
                <a:ext uri="{FF2B5EF4-FFF2-40B4-BE49-F238E27FC236}">
                  <a16:creationId xmlns:a16="http://schemas.microsoft.com/office/drawing/2014/main" id="{C42E78B7-A808-CE9E-26D0-C6938CD0ED4B}"/>
                </a:ext>
              </a:extLst>
            </p:cNvPr>
            <p:cNvSpPr/>
            <p:nvPr/>
          </p:nvSpPr>
          <p:spPr>
            <a:xfrm>
              <a:off x="6306537" y="2211787"/>
              <a:ext cx="36444" cy="36444"/>
            </a:xfrm>
            <a:custGeom>
              <a:avLst/>
              <a:gdLst/>
              <a:ahLst/>
              <a:cxnLst/>
              <a:rect l="l" t="t" r="r" b="b"/>
              <a:pathLst>
                <a:path w="2036" h="2036" extrusionOk="0">
                  <a:moveTo>
                    <a:pt x="2035" y="1"/>
                  </a:moveTo>
                  <a:lnTo>
                    <a:pt x="0" y="34"/>
                  </a:lnTo>
                  <a:lnTo>
                    <a:pt x="34" y="2036"/>
                  </a:lnTo>
                  <a:lnTo>
                    <a:pt x="2035" y="2002"/>
                  </a:lnTo>
                  <a:lnTo>
                    <a:pt x="203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705;p62">
              <a:extLst>
                <a:ext uri="{FF2B5EF4-FFF2-40B4-BE49-F238E27FC236}">
                  <a16:creationId xmlns:a16="http://schemas.microsoft.com/office/drawing/2014/main" id="{381A9210-B5FC-6A72-717E-D69FFF783048}"/>
                </a:ext>
              </a:extLst>
            </p:cNvPr>
            <p:cNvSpPr/>
            <p:nvPr/>
          </p:nvSpPr>
          <p:spPr>
            <a:xfrm>
              <a:off x="6188307" y="2515120"/>
              <a:ext cx="36444" cy="35836"/>
            </a:xfrm>
            <a:custGeom>
              <a:avLst/>
              <a:gdLst/>
              <a:ahLst/>
              <a:cxnLst/>
              <a:rect l="l" t="t" r="r" b="b"/>
              <a:pathLst>
                <a:path w="2036" h="2002" extrusionOk="0">
                  <a:moveTo>
                    <a:pt x="1" y="0"/>
                  </a:moveTo>
                  <a:lnTo>
                    <a:pt x="34" y="2002"/>
                  </a:lnTo>
                  <a:lnTo>
                    <a:pt x="2035" y="2002"/>
                  </a:lnTo>
                  <a:lnTo>
                    <a:pt x="200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706;p62">
              <a:extLst>
                <a:ext uri="{FF2B5EF4-FFF2-40B4-BE49-F238E27FC236}">
                  <a16:creationId xmlns:a16="http://schemas.microsoft.com/office/drawing/2014/main" id="{8B19CAB8-AB57-4476-BED9-A528B57CAD83}"/>
                </a:ext>
              </a:extLst>
            </p:cNvPr>
            <p:cNvSpPr/>
            <p:nvPr/>
          </p:nvSpPr>
          <p:spPr>
            <a:xfrm>
              <a:off x="5436579" y="1698737"/>
              <a:ext cx="758906" cy="740559"/>
            </a:xfrm>
            <a:custGeom>
              <a:avLst/>
              <a:gdLst/>
              <a:ahLst/>
              <a:cxnLst/>
              <a:rect l="l" t="t" r="r" b="b"/>
              <a:pathLst>
                <a:path w="42397" h="41372" extrusionOk="0">
                  <a:moveTo>
                    <a:pt x="8363" y="0"/>
                  </a:moveTo>
                  <a:cubicBezTo>
                    <a:pt x="6840" y="0"/>
                    <a:pt x="5320" y="592"/>
                    <a:pt x="4170" y="1777"/>
                  </a:cubicBezTo>
                  <a:lnTo>
                    <a:pt x="0" y="5980"/>
                  </a:lnTo>
                  <a:lnTo>
                    <a:pt x="1768" y="7748"/>
                  </a:lnTo>
                  <a:lnTo>
                    <a:pt x="4637" y="4846"/>
                  </a:lnTo>
                  <a:lnTo>
                    <a:pt x="37026" y="36702"/>
                  </a:lnTo>
                  <a:lnTo>
                    <a:pt x="34158" y="39604"/>
                  </a:lnTo>
                  <a:lnTo>
                    <a:pt x="35959" y="41372"/>
                  </a:lnTo>
                  <a:lnTo>
                    <a:pt x="40129" y="37136"/>
                  </a:lnTo>
                  <a:cubicBezTo>
                    <a:pt x="42397" y="34834"/>
                    <a:pt x="42364" y="31131"/>
                    <a:pt x="40062" y="28830"/>
                  </a:cubicBezTo>
                  <a:lnTo>
                    <a:pt x="12476" y="1677"/>
                  </a:lnTo>
                  <a:cubicBezTo>
                    <a:pt x="11325" y="559"/>
                    <a:pt x="9842" y="0"/>
                    <a:pt x="836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707;p62">
              <a:extLst>
                <a:ext uri="{FF2B5EF4-FFF2-40B4-BE49-F238E27FC236}">
                  <a16:creationId xmlns:a16="http://schemas.microsoft.com/office/drawing/2014/main" id="{F6417EA6-576F-21E7-B19F-E3B474FECA0A}"/>
                </a:ext>
              </a:extLst>
            </p:cNvPr>
            <p:cNvSpPr/>
            <p:nvPr/>
          </p:nvSpPr>
          <p:spPr>
            <a:xfrm>
              <a:off x="5161903" y="1770087"/>
              <a:ext cx="956558" cy="949255"/>
            </a:xfrm>
            <a:custGeom>
              <a:avLst/>
              <a:gdLst/>
              <a:ahLst/>
              <a:cxnLst/>
              <a:rect l="l" t="t" r="r" b="b"/>
              <a:pathLst>
                <a:path w="53439" h="53031" extrusionOk="0">
                  <a:moveTo>
                    <a:pt x="21804" y="1"/>
                  </a:moveTo>
                  <a:cubicBezTo>
                    <a:pt x="21188" y="1"/>
                    <a:pt x="20574" y="234"/>
                    <a:pt x="20115" y="693"/>
                  </a:cubicBezTo>
                  <a:lnTo>
                    <a:pt x="1" y="21141"/>
                  </a:lnTo>
                  <a:lnTo>
                    <a:pt x="32424" y="53030"/>
                  </a:lnTo>
                  <a:lnTo>
                    <a:pt x="52505" y="32582"/>
                  </a:lnTo>
                  <a:cubicBezTo>
                    <a:pt x="53439" y="31682"/>
                    <a:pt x="53439" y="30181"/>
                    <a:pt x="52505" y="29247"/>
                  </a:cubicBezTo>
                  <a:lnTo>
                    <a:pt x="23451" y="660"/>
                  </a:lnTo>
                  <a:cubicBezTo>
                    <a:pt x="22992" y="218"/>
                    <a:pt x="22398" y="1"/>
                    <a:pt x="218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708;p62">
              <a:extLst>
                <a:ext uri="{FF2B5EF4-FFF2-40B4-BE49-F238E27FC236}">
                  <a16:creationId xmlns:a16="http://schemas.microsoft.com/office/drawing/2014/main" id="{DE163784-7EE6-0036-6033-D38C0BF6D40A}"/>
                </a:ext>
              </a:extLst>
            </p:cNvPr>
            <p:cNvSpPr/>
            <p:nvPr/>
          </p:nvSpPr>
          <p:spPr>
            <a:xfrm>
              <a:off x="5356566" y="1836818"/>
              <a:ext cx="692050" cy="684281"/>
            </a:xfrm>
            <a:custGeom>
              <a:avLst/>
              <a:gdLst/>
              <a:ahLst/>
              <a:cxnLst/>
              <a:rect l="l" t="t" r="r" b="b"/>
              <a:pathLst>
                <a:path w="38662" h="38228" extrusionOk="0">
                  <a:moveTo>
                    <a:pt x="6238" y="0"/>
                  </a:moveTo>
                  <a:lnTo>
                    <a:pt x="0" y="6338"/>
                  </a:lnTo>
                  <a:lnTo>
                    <a:pt x="32423" y="38228"/>
                  </a:lnTo>
                  <a:lnTo>
                    <a:pt x="38661" y="31890"/>
                  </a:lnTo>
                  <a:lnTo>
                    <a:pt x="6238" y="0"/>
                  </a:lnTo>
                  <a:close/>
                </a:path>
              </a:pathLst>
            </a:custGeom>
            <a:solidFill>
              <a:srgbClr val="E38C45">
                <a:alpha val="32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709;p62">
              <a:extLst>
                <a:ext uri="{FF2B5EF4-FFF2-40B4-BE49-F238E27FC236}">
                  <a16:creationId xmlns:a16="http://schemas.microsoft.com/office/drawing/2014/main" id="{B41DEBBF-B8EB-98DE-C7FD-6BF3E93ABB9D}"/>
                </a:ext>
              </a:extLst>
            </p:cNvPr>
            <p:cNvSpPr/>
            <p:nvPr/>
          </p:nvSpPr>
          <p:spPr>
            <a:xfrm>
              <a:off x="5259834" y="2004004"/>
              <a:ext cx="623976" cy="615026"/>
            </a:xfrm>
            <a:custGeom>
              <a:avLst/>
              <a:gdLst/>
              <a:ahLst/>
              <a:cxnLst/>
              <a:rect l="l" t="t" r="r" b="b"/>
              <a:pathLst>
                <a:path w="34859" h="34359" extrusionOk="0">
                  <a:moveTo>
                    <a:pt x="2469" y="1"/>
                  </a:moveTo>
                  <a:lnTo>
                    <a:pt x="0" y="2469"/>
                  </a:lnTo>
                  <a:lnTo>
                    <a:pt x="32423" y="34358"/>
                  </a:lnTo>
                  <a:lnTo>
                    <a:pt x="34859" y="31890"/>
                  </a:lnTo>
                  <a:lnTo>
                    <a:pt x="2469" y="1"/>
                  </a:lnTo>
                  <a:close/>
                </a:path>
              </a:pathLst>
            </a:custGeom>
            <a:solidFill>
              <a:srgbClr val="E38C45">
                <a:alpha val="32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710;p62">
              <a:extLst>
                <a:ext uri="{FF2B5EF4-FFF2-40B4-BE49-F238E27FC236}">
                  <a16:creationId xmlns:a16="http://schemas.microsoft.com/office/drawing/2014/main" id="{7B3E96C5-1A41-F39B-CB2F-A99CD44F5016}"/>
                </a:ext>
              </a:extLst>
            </p:cNvPr>
            <p:cNvSpPr/>
            <p:nvPr/>
          </p:nvSpPr>
          <p:spPr>
            <a:xfrm>
              <a:off x="5575089" y="2440352"/>
              <a:ext cx="97949" cy="37805"/>
            </a:xfrm>
            <a:custGeom>
              <a:avLst/>
              <a:gdLst/>
              <a:ahLst/>
              <a:cxnLst/>
              <a:rect l="l" t="t" r="r" b="b"/>
              <a:pathLst>
                <a:path w="5472" h="2112" extrusionOk="0">
                  <a:moveTo>
                    <a:pt x="919" y="0"/>
                  </a:moveTo>
                  <a:cubicBezTo>
                    <a:pt x="440" y="0"/>
                    <a:pt x="65" y="380"/>
                    <a:pt x="34" y="875"/>
                  </a:cubicBezTo>
                  <a:cubicBezTo>
                    <a:pt x="1" y="1375"/>
                    <a:pt x="368" y="1809"/>
                    <a:pt x="902" y="1876"/>
                  </a:cubicBezTo>
                  <a:lnTo>
                    <a:pt x="4437" y="2109"/>
                  </a:lnTo>
                  <a:cubicBezTo>
                    <a:pt x="4459" y="2111"/>
                    <a:pt x="4480" y="2111"/>
                    <a:pt x="4501" y="2111"/>
                  </a:cubicBezTo>
                  <a:cubicBezTo>
                    <a:pt x="4976" y="2111"/>
                    <a:pt x="5406" y="1754"/>
                    <a:pt x="5438" y="1275"/>
                  </a:cubicBezTo>
                  <a:cubicBezTo>
                    <a:pt x="5471" y="741"/>
                    <a:pt x="5105" y="308"/>
                    <a:pt x="4571" y="274"/>
                  </a:cubicBezTo>
                  <a:lnTo>
                    <a:pt x="1035" y="8"/>
                  </a:lnTo>
                  <a:cubicBezTo>
                    <a:pt x="996" y="3"/>
                    <a:pt x="957" y="0"/>
                    <a:pt x="9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711;p62">
              <a:extLst>
                <a:ext uri="{FF2B5EF4-FFF2-40B4-BE49-F238E27FC236}">
                  <a16:creationId xmlns:a16="http://schemas.microsoft.com/office/drawing/2014/main" id="{9BE7956A-87F0-2DEB-D4A9-3F6BCD50F813}"/>
                </a:ext>
              </a:extLst>
            </p:cNvPr>
            <p:cNvSpPr/>
            <p:nvPr/>
          </p:nvSpPr>
          <p:spPr>
            <a:xfrm>
              <a:off x="5938137" y="2272558"/>
              <a:ext cx="43604" cy="96427"/>
            </a:xfrm>
            <a:custGeom>
              <a:avLst/>
              <a:gdLst/>
              <a:ahLst/>
              <a:cxnLst/>
              <a:rect l="l" t="t" r="r" b="b"/>
              <a:pathLst>
                <a:path w="2436" h="5387" extrusionOk="0">
                  <a:moveTo>
                    <a:pt x="1450" y="0"/>
                  </a:moveTo>
                  <a:cubicBezTo>
                    <a:pt x="996" y="0"/>
                    <a:pt x="595" y="348"/>
                    <a:pt x="534" y="809"/>
                  </a:cubicBezTo>
                  <a:lnTo>
                    <a:pt x="67" y="4345"/>
                  </a:lnTo>
                  <a:cubicBezTo>
                    <a:pt x="0" y="4845"/>
                    <a:pt x="367" y="5312"/>
                    <a:pt x="901" y="5379"/>
                  </a:cubicBezTo>
                  <a:cubicBezTo>
                    <a:pt x="940" y="5384"/>
                    <a:pt x="980" y="5387"/>
                    <a:pt x="1019" y="5387"/>
                  </a:cubicBezTo>
                  <a:cubicBezTo>
                    <a:pt x="1472" y="5387"/>
                    <a:pt x="1873" y="5039"/>
                    <a:pt x="1935" y="4578"/>
                  </a:cubicBezTo>
                  <a:lnTo>
                    <a:pt x="2368" y="1042"/>
                  </a:lnTo>
                  <a:cubicBezTo>
                    <a:pt x="2435" y="542"/>
                    <a:pt x="2068" y="75"/>
                    <a:pt x="1568" y="8"/>
                  </a:cubicBezTo>
                  <a:cubicBezTo>
                    <a:pt x="1528" y="3"/>
                    <a:pt x="1489" y="0"/>
                    <a:pt x="14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712;p62">
              <a:extLst>
                <a:ext uri="{FF2B5EF4-FFF2-40B4-BE49-F238E27FC236}">
                  <a16:creationId xmlns:a16="http://schemas.microsoft.com/office/drawing/2014/main" id="{BE3615C6-DCEB-252D-24BF-9C61DD93BB36}"/>
                </a:ext>
              </a:extLst>
            </p:cNvPr>
            <p:cNvSpPr/>
            <p:nvPr/>
          </p:nvSpPr>
          <p:spPr>
            <a:xfrm>
              <a:off x="5651522" y="2237474"/>
              <a:ext cx="78241" cy="82644"/>
            </a:xfrm>
            <a:custGeom>
              <a:avLst/>
              <a:gdLst/>
              <a:ahLst/>
              <a:cxnLst/>
              <a:rect l="l" t="t" r="r" b="b"/>
              <a:pathLst>
                <a:path w="4371" h="4617" extrusionOk="0">
                  <a:moveTo>
                    <a:pt x="3301" y="1"/>
                  </a:moveTo>
                  <a:cubicBezTo>
                    <a:pt x="3033" y="1"/>
                    <a:pt x="2771" y="110"/>
                    <a:pt x="2602" y="334"/>
                  </a:cubicBezTo>
                  <a:lnTo>
                    <a:pt x="334" y="3102"/>
                  </a:lnTo>
                  <a:cubicBezTo>
                    <a:pt x="1" y="3469"/>
                    <a:pt x="67" y="4070"/>
                    <a:pt x="468" y="4403"/>
                  </a:cubicBezTo>
                  <a:cubicBezTo>
                    <a:pt x="641" y="4548"/>
                    <a:pt x="845" y="4617"/>
                    <a:pt x="1048" y="4617"/>
                  </a:cubicBezTo>
                  <a:cubicBezTo>
                    <a:pt x="1314" y="4617"/>
                    <a:pt x="1579" y="4497"/>
                    <a:pt x="1769" y="4270"/>
                  </a:cubicBezTo>
                  <a:lnTo>
                    <a:pt x="4037" y="1535"/>
                  </a:lnTo>
                  <a:cubicBezTo>
                    <a:pt x="4370" y="1134"/>
                    <a:pt x="4304" y="534"/>
                    <a:pt x="3903" y="200"/>
                  </a:cubicBezTo>
                  <a:cubicBezTo>
                    <a:pt x="3727" y="68"/>
                    <a:pt x="3512" y="1"/>
                    <a:pt x="3301" y="1"/>
                  </a:cubicBezTo>
                  <a:close/>
                </a:path>
              </a:pathLst>
            </a:custGeom>
            <a:solidFill>
              <a:srgbClr val="BB51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13;p62">
              <a:extLst>
                <a:ext uri="{FF2B5EF4-FFF2-40B4-BE49-F238E27FC236}">
                  <a16:creationId xmlns:a16="http://schemas.microsoft.com/office/drawing/2014/main" id="{C5041688-38AB-D7B9-D909-B22180B5BB62}"/>
                </a:ext>
              </a:extLst>
            </p:cNvPr>
            <p:cNvSpPr/>
            <p:nvPr/>
          </p:nvSpPr>
          <p:spPr>
            <a:xfrm>
              <a:off x="5286111" y="2098587"/>
              <a:ext cx="60323" cy="93277"/>
            </a:xfrm>
            <a:custGeom>
              <a:avLst/>
              <a:gdLst/>
              <a:ahLst/>
              <a:cxnLst/>
              <a:rect l="l" t="t" r="r" b="b"/>
              <a:pathLst>
                <a:path w="3370" h="5211" extrusionOk="0">
                  <a:moveTo>
                    <a:pt x="1059" y="0"/>
                  </a:moveTo>
                  <a:cubicBezTo>
                    <a:pt x="952" y="0"/>
                    <a:pt x="842" y="18"/>
                    <a:pt x="734" y="54"/>
                  </a:cubicBezTo>
                  <a:cubicBezTo>
                    <a:pt x="267" y="220"/>
                    <a:pt x="0" y="754"/>
                    <a:pt x="200" y="1255"/>
                  </a:cubicBezTo>
                  <a:lnTo>
                    <a:pt x="1434" y="4590"/>
                  </a:lnTo>
                  <a:cubicBezTo>
                    <a:pt x="1591" y="4982"/>
                    <a:pt x="1953" y="5211"/>
                    <a:pt x="2327" y="5211"/>
                  </a:cubicBezTo>
                  <a:cubicBezTo>
                    <a:pt x="2430" y="5211"/>
                    <a:pt x="2534" y="5193"/>
                    <a:pt x="2635" y="5157"/>
                  </a:cubicBezTo>
                  <a:cubicBezTo>
                    <a:pt x="3136" y="4957"/>
                    <a:pt x="3369" y="4423"/>
                    <a:pt x="3202" y="3956"/>
                  </a:cubicBezTo>
                  <a:lnTo>
                    <a:pt x="1935" y="621"/>
                  </a:lnTo>
                  <a:cubicBezTo>
                    <a:pt x="1804" y="229"/>
                    <a:pt x="1448" y="0"/>
                    <a:pt x="1059" y="0"/>
                  </a:cubicBezTo>
                  <a:close/>
                </a:path>
              </a:pathLst>
            </a:custGeom>
            <a:solidFill>
              <a:srgbClr val="8130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714;p62">
              <a:extLst>
                <a:ext uri="{FF2B5EF4-FFF2-40B4-BE49-F238E27FC236}">
                  <a16:creationId xmlns:a16="http://schemas.microsoft.com/office/drawing/2014/main" id="{6B152309-A9F3-1ABB-9D9B-587EB16FF129}"/>
                </a:ext>
              </a:extLst>
            </p:cNvPr>
            <p:cNvSpPr/>
            <p:nvPr/>
          </p:nvSpPr>
          <p:spPr>
            <a:xfrm>
              <a:off x="5428220" y="2019666"/>
              <a:ext cx="83611" cy="77131"/>
            </a:xfrm>
            <a:custGeom>
              <a:avLst/>
              <a:gdLst/>
              <a:ahLst/>
              <a:cxnLst/>
              <a:rect l="l" t="t" r="r" b="b"/>
              <a:pathLst>
                <a:path w="4671" h="4309" extrusionOk="0">
                  <a:moveTo>
                    <a:pt x="3603" y="1"/>
                  </a:moveTo>
                  <a:cubicBezTo>
                    <a:pt x="3372" y="1"/>
                    <a:pt x="3144" y="85"/>
                    <a:pt x="2969" y="260"/>
                  </a:cubicBezTo>
                  <a:lnTo>
                    <a:pt x="400" y="2695"/>
                  </a:lnTo>
                  <a:cubicBezTo>
                    <a:pt x="33" y="3062"/>
                    <a:pt x="0" y="3629"/>
                    <a:pt x="367" y="4029"/>
                  </a:cubicBezTo>
                  <a:cubicBezTo>
                    <a:pt x="538" y="4217"/>
                    <a:pt x="778" y="4309"/>
                    <a:pt x="1022" y="4309"/>
                  </a:cubicBezTo>
                  <a:cubicBezTo>
                    <a:pt x="1254" y="4309"/>
                    <a:pt x="1489" y="4225"/>
                    <a:pt x="1668" y="4062"/>
                  </a:cubicBezTo>
                  <a:lnTo>
                    <a:pt x="4270" y="1627"/>
                  </a:lnTo>
                  <a:cubicBezTo>
                    <a:pt x="4637" y="1260"/>
                    <a:pt x="4670" y="660"/>
                    <a:pt x="4303" y="293"/>
                  </a:cubicBezTo>
                  <a:cubicBezTo>
                    <a:pt x="4111" y="101"/>
                    <a:pt x="3856" y="1"/>
                    <a:pt x="3603" y="1"/>
                  </a:cubicBezTo>
                  <a:close/>
                </a:path>
              </a:pathLst>
            </a:custGeom>
            <a:solidFill>
              <a:srgbClr val="BB51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715;p62">
              <a:extLst>
                <a:ext uri="{FF2B5EF4-FFF2-40B4-BE49-F238E27FC236}">
                  <a16:creationId xmlns:a16="http://schemas.microsoft.com/office/drawing/2014/main" id="{BE665FF2-0BCE-0BE7-D7A5-D975E36DEBA5}"/>
                </a:ext>
              </a:extLst>
            </p:cNvPr>
            <p:cNvSpPr/>
            <p:nvPr/>
          </p:nvSpPr>
          <p:spPr>
            <a:xfrm>
              <a:off x="5436579" y="2239854"/>
              <a:ext cx="36426" cy="36444"/>
            </a:xfrm>
            <a:custGeom>
              <a:avLst/>
              <a:gdLst/>
              <a:ahLst/>
              <a:cxnLst/>
              <a:rect l="l" t="t" r="r" b="b"/>
              <a:pathLst>
                <a:path w="2035" h="2036" extrusionOk="0">
                  <a:moveTo>
                    <a:pt x="2001" y="1"/>
                  </a:moveTo>
                  <a:lnTo>
                    <a:pt x="0" y="34"/>
                  </a:lnTo>
                  <a:lnTo>
                    <a:pt x="33" y="2035"/>
                  </a:lnTo>
                  <a:lnTo>
                    <a:pt x="2035" y="2002"/>
                  </a:lnTo>
                  <a:lnTo>
                    <a:pt x="2001" y="1"/>
                  </a:lnTo>
                  <a:close/>
                </a:path>
              </a:pathLst>
            </a:custGeom>
            <a:solidFill>
              <a:srgbClr val="7D94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716;p62">
              <a:extLst>
                <a:ext uri="{FF2B5EF4-FFF2-40B4-BE49-F238E27FC236}">
                  <a16:creationId xmlns:a16="http://schemas.microsoft.com/office/drawing/2014/main" id="{112DE45B-4C45-CFEF-8E51-1E46EE7227B9}"/>
                </a:ext>
              </a:extLst>
            </p:cNvPr>
            <p:cNvSpPr/>
            <p:nvPr/>
          </p:nvSpPr>
          <p:spPr>
            <a:xfrm>
              <a:off x="5545250" y="1912052"/>
              <a:ext cx="36426" cy="36444"/>
            </a:xfrm>
            <a:custGeom>
              <a:avLst/>
              <a:gdLst/>
              <a:ahLst/>
              <a:cxnLst/>
              <a:rect l="l" t="t" r="r" b="b"/>
              <a:pathLst>
                <a:path w="2035" h="2036" extrusionOk="0">
                  <a:moveTo>
                    <a:pt x="2001" y="0"/>
                  </a:moveTo>
                  <a:lnTo>
                    <a:pt x="0" y="34"/>
                  </a:lnTo>
                  <a:lnTo>
                    <a:pt x="33" y="2035"/>
                  </a:lnTo>
                  <a:lnTo>
                    <a:pt x="2035" y="2035"/>
                  </a:lnTo>
                  <a:lnTo>
                    <a:pt x="200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717;p62">
              <a:extLst>
                <a:ext uri="{FF2B5EF4-FFF2-40B4-BE49-F238E27FC236}">
                  <a16:creationId xmlns:a16="http://schemas.microsoft.com/office/drawing/2014/main" id="{A273427C-0D5B-3B03-9613-36299C3D32D9}"/>
                </a:ext>
              </a:extLst>
            </p:cNvPr>
            <p:cNvSpPr/>
            <p:nvPr/>
          </p:nvSpPr>
          <p:spPr>
            <a:xfrm>
              <a:off x="5861095" y="2211787"/>
              <a:ext cx="36444" cy="36444"/>
            </a:xfrm>
            <a:custGeom>
              <a:avLst/>
              <a:gdLst/>
              <a:ahLst/>
              <a:cxnLst/>
              <a:rect l="l" t="t" r="r" b="b"/>
              <a:pathLst>
                <a:path w="2036" h="2036" extrusionOk="0">
                  <a:moveTo>
                    <a:pt x="2002" y="1"/>
                  </a:moveTo>
                  <a:lnTo>
                    <a:pt x="1" y="34"/>
                  </a:lnTo>
                  <a:lnTo>
                    <a:pt x="34" y="2036"/>
                  </a:lnTo>
                  <a:lnTo>
                    <a:pt x="2036" y="2002"/>
                  </a:lnTo>
                  <a:lnTo>
                    <a:pt x="200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718;p62">
              <a:extLst>
                <a:ext uri="{FF2B5EF4-FFF2-40B4-BE49-F238E27FC236}">
                  <a16:creationId xmlns:a16="http://schemas.microsoft.com/office/drawing/2014/main" id="{5F50A4F9-EE97-64AA-2A51-9A8A064CB532}"/>
                </a:ext>
              </a:extLst>
            </p:cNvPr>
            <p:cNvSpPr/>
            <p:nvPr/>
          </p:nvSpPr>
          <p:spPr>
            <a:xfrm>
              <a:off x="5742275" y="2514512"/>
              <a:ext cx="36444" cy="36444"/>
            </a:xfrm>
            <a:custGeom>
              <a:avLst/>
              <a:gdLst/>
              <a:ahLst/>
              <a:cxnLst/>
              <a:rect l="l" t="t" r="r" b="b"/>
              <a:pathLst>
                <a:path w="2036" h="2036" extrusionOk="0">
                  <a:moveTo>
                    <a:pt x="2002" y="1"/>
                  </a:moveTo>
                  <a:lnTo>
                    <a:pt x="1" y="34"/>
                  </a:lnTo>
                  <a:lnTo>
                    <a:pt x="34" y="2036"/>
                  </a:lnTo>
                  <a:lnTo>
                    <a:pt x="2036" y="2002"/>
                  </a:lnTo>
                  <a:lnTo>
                    <a:pt x="200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719;p62">
              <a:extLst>
                <a:ext uri="{FF2B5EF4-FFF2-40B4-BE49-F238E27FC236}">
                  <a16:creationId xmlns:a16="http://schemas.microsoft.com/office/drawing/2014/main" id="{D157BB49-CCD3-7B5F-6365-E789435F276A}"/>
                </a:ext>
              </a:extLst>
            </p:cNvPr>
            <p:cNvSpPr/>
            <p:nvPr/>
          </p:nvSpPr>
          <p:spPr>
            <a:xfrm>
              <a:off x="4995326" y="1698737"/>
              <a:ext cx="759515" cy="740559"/>
            </a:xfrm>
            <a:custGeom>
              <a:avLst/>
              <a:gdLst/>
              <a:ahLst/>
              <a:cxnLst/>
              <a:rect l="l" t="t" r="r" b="b"/>
              <a:pathLst>
                <a:path w="42431" h="41372" extrusionOk="0">
                  <a:moveTo>
                    <a:pt x="8363" y="0"/>
                  </a:moveTo>
                  <a:cubicBezTo>
                    <a:pt x="6840" y="0"/>
                    <a:pt x="5320" y="592"/>
                    <a:pt x="4170" y="1777"/>
                  </a:cubicBezTo>
                  <a:lnTo>
                    <a:pt x="0" y="5980"/>
                  </a:lnTo>
                  <a:lnTo>
                    <a:pt x="1801" y="7748"/>
                  </a:lnTo>
                  <a:lnTo>
                    <a:pt x="4637" y="4846"/>
                  </a:lnTo>
                  <a:lnTo>
                    <a:pt x="37027" y="36702"/>
                  </a:lnTo>
                  <a:lnTo>
                    <a:pt x="34191" y="39604"/>
                  </a:lnTo>
                  <a:lnTo>
                    <a:pt x="35959" y="41372"/>
                  </a:lnTo>
                  <a:lnTo>
                    <a:pt x="40129" y="37136"/>
                  </a:lnTo>
                  <a:cubicBezTo>
                    <a:pt x="42430" y="34834"/>
                    <a:pt x="42397" y="31098"/>
                    <a:pt x="40062" y="28830"/>
                  </a:cubicBezTo>
                  <a:lnTo>
                    <a:pt x="12476" y="1677"/>
                  </a:lnTo>
                  <a:cubicBezTo>
                    <a:pt x="11325" y="559"/>
                    <a:pt x="9842" y="0"/>
                    <a:pt x="836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720;p62">
              <a:extLst>
                <a:ext uri="{FF2B5EF4-FFF2-40B4-BE49-F238E27FC236}">
                  <a16:creationId xmlns:a16="http://schemas.microsoft.com/office/drawing/2014/main" id="{2357F918-E2B7-823B-6584-07182203B6D4}"/>
                </a:ext>
              </a:extLst>
            </p:cNvPr>
            <p:cNvSpPr/>
            <p:nvPr/>
          </p:nvSpPr>
          <p:spPr>
            <a:xfrm>
              <a:off x="4721259" y="1770087"/>
              <a:ext cx="955949" cy="949255"/>
            </a:xfrm>
            <a:custGeom>
              <a:avLst/>
              <a:gdLst/>
              <a:ahLst/>
              <a:cxnLst/>
              <a:rect l="l" t="t" r="r" b="b"/>
              <a:pathLst>
                <a:path w="53405" h="53031" extrusionOk="0">
                  <a:moveTo>
                    <a:pt x="21782" y="1"/>
                  </a:moveTo>
                  <a:cubicBezTo>
                    <a:pt x="21171" y="1"/>
                    <a:pt x="20557" y="234"/>
                    <a:pt x="20081" y="693"/>
                  </a:cubicBezTo>
                  <a:lnTo>
                    <a:pt x="0" y="21141"/>
                  </a:lnTo>
                  <a:lnTo>
                    <a:pt x="32390" y="53030"/>
                  </a:lnTo>
                  <a:lnTo>
                    <a:pt x="52504" y="32582"/>
                  </a:lnTo>
                  <a:cubicBezTo>
                    <a:pt x="53405" y="31682"/>
                    <a:pt x="53405" y="30181"/>
                    <a:pt x="52471" y="29247"/>
                  </a:cubicBezTo>
                  <a:lnTo>
                    <a:pt x="23417" y="660"/>
                  </a:lnTo>
                  <a:cubicBezTo>
                    <a:pt x="22959" y="218"/>
                    <a:pt x="22372" y="1"/>
                    <a:pt x="217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721;p62">
              <a:extLst>
                <a:ext uri="{FF2B5EF4-FFF2-40B4-BE49-F238E27FC236}">
                  <a16:creationId xmlns:a16="http://schemas.microsoft.com/office/drawing/2014/main" id="{2A5EC153-AF86-E58D-3E7C-A8FDAE49C955}"/>
                </a:ext>
              </a:extLst>
            </p:cNvPr>
            <p:cNvSpPr/>
            <p:nvPr/>
          </p:nvSpPr>
          <p:spPr>
            <a:xfrm>
              <a:off x="4915904" y="1836818"/>
              <a:ext cx="691459" cy="684281"/>
            </a:xfrm>
            <a:custGeom>
              <a:avLst/>
              <a:gdLst/>
              <a:ahLst/>
              <a:cxnLst/>
              <a:rect l="l" t="t" r="r" b="b"/>
              <a:pathLst>
                <a:path w="38629" h="38228" extrusionOk="0">
                  <a:moveTo>
                    <a:pt x="6238" y="0"/>
                  </a:moveTo>
                  <a:lnTo>
                    <a:pt x="1" y="6338"/>
                  </a:lnTo>
                  <a:lnTo>
                    <a:pt x="32390" y="38228"/>
                  </a:lnTo>
                  <a:lnTo>
                    <a:pt x="38628" y="31890"/>
                  </a:lnTo>
                  <a:lnTo>
                    <a:pt x="6238" y="0"/>
                  </a:lnTo>
                  <a:close/>
                </a:path>
              </a:pathLst>
            </a:custGeom>
            <a:solidFill>
              <a:srgbClr val="E38C45">
                <a:alpha val="32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722;p62">
              <a:extLst>
                <a:ext uri="{FF2B5EF4-FFF2-40B4-BE49-F238E27FC236}">
                  <a16:creationId xmlns:a16="http://schemas.microsoft.com/office/drawing/2014/main" id="{358918E7-9A52-6495-A1C0-1D815A91D39D}"/>
                </a:ext>
              </a:extLst>
            </p:cNvPr>
            <p:cNvSpPr/>
            <p:nvPr/>
          </p:nvSpPr>
          <p:spPr>
            <a:xfrm>
              <a:off x="4819172" y="2004004"/>
              <a:ext cx="623976" cy="615026"/>
            </a:xfrm>
            <a:custGeom>
              <a:avLst/>
              <a:gdLst/>
              <a:ahLst/>
              <a:cxnLst/>
              <a:rect l="l" t="t" r="r" b="b"/>
              <a:pathLst>
                <a:path w="34859" h="34359" extrusionOk="0">
                  <a:moveTo>
                    <a:pt x="2436" y="1"/>
                  </a:moveTo>
                  <a:lnTo>
                    <a:pt x="1" y="2469"/>
                  </a:lnTo>
                  <a:lnTo>
                    <a:pt x="32391" y="34358"/>
                  </a:lnTo>
                  <a:lnTo>
                    <a:pt x="34859" y="31890"/>
                  </a:lnTo>
                  <a:lnTo>
                    <a:pt x="2436" y="1"/>
                  </a:lnTo>
                  <a:close/>
                </a:path>
              </a:pathLst>
            </a:custGeom>
            <a:solidFill>
              <a:srgbClr val="E38C45">
                <a:alpha val="32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723;p62">
              <a:extLst>
                <a:ext uri="{FF2B5EF4-FFF2-40B4-BE49-F238E27FC236}">
                  <a16:creationId xmlns:a16="http://schemas.microsoft.com/office/drawing/2014/main" id="{3049321A-E46E-A4A7-5908-C7FFFFABD14F}"/>
                </a:ext>
              </a:extLst>
            </p:cNvPr>
            <p:cNvSpPr/>
            <p:nvPr/>
          </p:nvSpPr>
          <p:spPr>
            <a:xfrm>
              <a:off x="5133836" y="2440352"/>
              <a:ext cx="98539" cy="37805"/>
            </a:xfrm>
            <a:custGeom>
              <a:avLst/>
              <a:gdLst/>
              <a:ahLst/>
              <a:cxnLst/>
              <a:rect l="l" t="t" r="r" b="b"/>
              <a:pathLst>
                <a:path w="5505" h="2112" extrusionOk="0">
                  <a:moveTo>
                    <a:pt x="953" y="0"/>
                  </a:moveTo>
                  <a:cubicBezTo>
                    <a:pt x="473" y="0"/>
                    <a:pt x="99" y="380"/>
                    <a:pt x="68" y="875"/>
                  </a:cubicBezTo>
                  <a:cubicBezTo>
                    <a:pt x="1" y="1375"/>
                    <a:pt x="401" y="1809"/>
                    <a:pt x="902" y="1876"/>
                  </a:cubicBezTo>
                  <a:lnTo>
                    <a:pt x="4471" y="2109"/>
                  </a:lnTo>
                  <a:cubicBezTo>
                    <a:pt x="4492" y="2111"/>
                    <a:pt x="4513" y="2111"/>
                    <a:pt x="4534" y="2111"/>
                  </a:cubicBezTo>
                  <a:cubicBezTo>
                    <a:pt x="5007" y="2111"/>
                    <a:pt x="5408" y="1754"/>
                    <a:pt x="5472" y="1275"/>
                  </a:cubicBezTo>
                  <a:cubicBezTo>
                    <a:pt x="5505" y="741"/>
                    <a:pt x="5105" y="308"/>
                    <a:pt x="4604" y="274"/>
                  </a:cubicBezTo>
                  <a:lnTo>
                    <a:pt x="1068" y="8"/>
                  </a:lnTo>
                  <a:cubicBezTo>
                    <a:pt x="1029" y="3"/>
                    <a:pt x="991" y="0"/>
                    <a:pt x="9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724;p62">
              <a:extLst>
                <a:ext uri="{FF2B5EF4-FFF2-40B4-BE49-F238E27FC236}">
                  <a16:creationId xmlns:a16="http://schemas.microsoft.com/office/drawing/2014/main" id="{1F810012-4339-67D5-2331-4B1C11BA5FE3}"/>
                </a:ext>
              </a:extLst>
            </p:cNvPr>
            <p:cNvSpPr/>
            <p:nvPr/>
          </p:nvSpPr>
          <p:spPr>
            <a:xfrm>
              <a:off x="5497475" y="2272558"/>
              <a:ext cx="43604" cy="96427"/>
            </a:xfrm>
            <a:custGeom>
              <a:avLst/>
              <a:gdLst/>
              <a:ahLst/>
              <a:cxnLst/>
              <a:rect l="l" t="t" r="r" b="b"/>
              <a:pathLst>
                <a:path w="2436" h="5387" extrusionOk="0">
                  <a:moveTo>
                    <a:pt x="1417" y="0"/>
                  </a:moveTo>
                  <a:cubicBezTo>
                    <a:pt x="963" y="0"/>
                    <a:pt x="562" y="348"/>
                    <a:pt x="501" y="809"/>
                  </a:cubicBezTo>
                  <a:lnTo>
                    <a:pt x="67" y="4345"/>
                  </a:lnTo>
                  <a:cubicBezTo>
                    <a:pt x="0" y="4845"/>
                    <a:pt x="367" y="5312"/>
                    <a:pt x="868" y="5379"/>
                  </a:cubicBezTo>
                  <a:cubicBezTo>
                    <a:pt x="907" y="5384"/>
                    <a:pt x="947" y="5387"/>
                    <a:pt x="986" y="5387"/>
                  </a:cubicBezTo>
                  <a:cubicBezTo>
                    <a:pt x="1439" y="5387"/>
                    <a:pt x="1840" y="5039"/>
                    <a:pt x="1902" y="4578"/>
                  </a:cubicBezTo>
                  <a:lnTo>
                    <a:pt x="2369" y="1042"/>
                  </a:lnTo>
                  <a:cubicBezTo>
                    <a:pt x="2436" y="542"/>
                    <a:pt x="2069" y="75"/>
                    <a:pt x="1535" y="8"/>
                  </a:cubicBezTo>
                  <a:cubicBezTo>
                    <a:pt x="1495" y="3"/>
                    <a:pt x="1456" y="0"/>
                    <a:pt x="14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725;p62">
              <a:extLst>
                <a:ext uri="{FF2B5EF4-FFF2-40B4-BE49-F238E27FC236}">
                  <a16:creationId xmlns:a16="http://schemas.microsoft.com/office/drawing/2014/main" id="{FC5839B4-3EAA-FB5C-FE1C-004B0D7600A5}"/>
                </a:ext>
              </a:extLst>
            </p:cNvPr>
            <p:cNvSpPr/>
            <p:nvPr/>
          </p:nvSpPr>
          <p:spPr>
            <a:xfrm>
              <a:off x="5210269" y="2237474"/>
              <a:ext cx="78241" cy="82644"/>
            </a:xfrm>
            <a:custGeom>
              <a:avLst/>
              <a:gdLst/>
              <a:ahLst/>
              <a:cxnLst/>
              <a:rect l="l" t="t" r="r" b="b"/>
              <a:pathLst>
                <a:path w="4371" h="4617" extrusionOk="0">
                  <a:moveTo>
                    <a:pt x="3312" y="1"/>
                  </a:moveTo>
                  <a:cubicBezTo>
                    <a:pt x="3049" y="1"/>
                    <a:pt x="2789" y="110"/>
                    <a:pt x="2603" y="334"/>
                  </a:cubicBezTo>
                  <a:lnTo>
                    <a:pt x="334" y="3102"/>
                  </a:lnTo>
                  <a:cubicBezTo>
                    <a:pt x="1" y="3469"/>
                    <a:pt x="67" y="4070"/>
                    <a:pt x="468" y="4403"/>
                  </a:cubicBezTo>
                  <a:cubicBezTo>
                    <a:pt x="641" y="4548"/>
                    <a:pt x="851" y="4617"/>
                    <a:pt x="1058" y="4617"/>
                  </a:cubicBezTo>
                  <a:cubicBezTo>
                    <a:pt x="1331" y="4617"/>
                    <a:pt x="1598" y="4497"/>
                    <a:pt x="1769" y="4270"/>
                  </a:cubicBezTo>
                  <a:lnTo>
                    <a:pt x="4037" y="1535"/>
                  </a:lnTo>
                  <a:cubicBezTo>
                    <a:pt x="4370" y="1134"/>
                    <a:pt x="4304" y="534"/>
                    <a:pt x="3903" y="200"/>
                  </a:cubicBezTo>
                  <a:cubicBezTo>
                    <a:pt x="3727" y="68"/>
                    <a:pt x="3519" y="1"/>
                    <a:pt x="33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2726;p62">
              <a:extLst>
                <a:ext uri="{FF2B5EF4-FFF2-40B4-BE49-F238E27FC236}">
                  <a16:creationId xmlns:a16="http://schemas.microsoft.com/office/drawing/2014/main" id="{8B06D136-8EBD-4026-1B39-FE2C35ECE7BC}"/>
                </a:ext>
              </a:extLst>
            </p:cNvPr>
            <p:cNvSpPr/>
            <p:nvPr/>
          </p:nvSpPr>
          <p:spPr>
            <a:xfrm>
              <a:off x="4845449" y="2098587"/>
              <a:ext cx="59732" cy="93277"/>
            </a:xfrm>
            <a:custGeom>
              <a:avLst/>
              <a:gdLst/>
              <a:ahLst/>
              <a:cxnLst/>
              <a:rect l="l" t="t" r="r" b="b"/>
              <a:pathLst>
                <a:path w="3337" h="5211" extrusionOk="0">
                  <a:moveTo>
                    <a:pt x="1026" y="0"/>
                  </a:moveTo>
                  <a:cubicBezTo>
                    <a:pt x="919" y="0"/>
                    <a:pt x="809" y="18"/>
                    <a:pt x="701" y="54"/>
                  </a:cubicBezTo>
                  <a:cubicBezTo>
                    <a:pt x="234" y="220"/>
                    <a:pt x="0" y="788"/>
                    <a:pt x="167" y="1255"/>
                  </a:cubicBezTo>
                  <a:lnTo>
                    <a:pt x="1435" y="4590"/>
                  </a:lnTo>
                  <a:cubicBezTo>
                    <a:pt x="1566" y="4982"/>
                    <a:pt x="1922" y="5211"/>
                    <a:pt x="2295" y="5211"/>
                  </a:cubicBezTo>
                  <a:cubicBezTo>
                    <a:pt x="2397" y="5211"/>
                    <a:pt x="2501" y="5193"/>
                    <a:pt x="2602" y="5157"/>
                  </a:cubicBezTo>
                  <a:cubicBezTo>
                    <a:pt x="3103" y="4957"/>
                    <a:pt x="3336" y="4423"/>
                    <a:pt x="3169" y="3956"/>
                  </a:cubicBezTo>
                  <a:lnTo>
                    <a:pt x="1902" y="621"/>
                  </a:lnTo>
                  <a:cubicBezTo>
                    <a:pt x="1771" y="229"/>
                    <a:pt x="1415" y="0"/>
                    <a:pt x="10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2727;p62">
              <a:extLst>
                <a:ext uri="{FF2B5EF4-FFF2-40B4-BE49-F238E27FC236}">
                  <a16:creationId xmlns:a16="http://schemas.microsoft.com/office/drawing/2014/main" id="{E7494C37-3BF6-36FC-B35F-6EFB6E7FEAE5}"/>
                </a:ext>
              </a:extLst>
            </p:cNvPr>
            <p:cNvSpPr/>
            <p:nvPr/>
          </p:nvSpPr>
          <p:spPr>
            <a:xfrm>
              <a:off x="4986967" y="2019129"/>
              <a:ext cx="83611" cy="77597"/>
            </a:xfrm>
            <a:custGeom>
              <a:avLst/>
              <a:gdLst/>
              <a:ahLst/>
              <a:cxnLst/>
              <a:rect l="l" t="t" r="r" b="b"/>
              <a:pathLst>
                <a:path w="4671" h="4335" extrusionOk="0">
                  <a:moveTo>
                    <a:pt x="3600" y="1"/>
                  </a:moveTo>
                  <a:cubicBezTo>
                    <a:pt x="3370" y="1"/>
                    <a:pt x="3140" y="85"/>
                    <a:pt x="2969" y="256"/>
                  </a:cubicBezTo>
                  <a:lnTo>
                    <a:pt x="400" y="2691"/>
                  </a:lnTo>
                  <a:cubicBezTo>
                    <a:pt x="0" y="3058"/>
                    <a:pt x="0" y="3659"/>
                    <a:pt x="367" y="4026"/>
                  </a:cubicBezTo>
                  <a:cubicBezTo>
                    <a:pt x="541" y="4235"/>
                    <a:pt x="789" y="4335"/>
                    <a:pt x="1042" y="4335"/>
                  </a:cubicBezTo>
                  <a:cubicBezTo>
                    <a:pt x="1274" y="4335"/>
                    <a:pt x="1510" y="4252"/>
                    <a:pt x="1701" y="4092"/>
                  </a:cubicBezTo>
                  <a:lnTo>
                    <a:pt x="4270" y="1657"/>
                  </a:lnTo>
                  <a:cubicBezTo>
                    <a:pt x="4637" y="1290"/>
                    <a:pt x="4670" y="690"/>
                    <a:pt x="4303" y="323"/>
                  </a:cubicBezTo>
                  <a:cubicBezTo>
                    <a:pt x="4126" y="110"/>
                    <a:pt x="3863" y="1"/>
                    <a:pt x="360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2728;p62">
              <a:extLst>
                <a:ext uri="{FF2B5EF4-FFF2-40B4-BE49-F238E27FC236}">
                  <a16:creationId xmlns:a16="http://schemas.microsoft.com/office/drawing/2014/main" id="{5487D51E-4266-74B7-1801-D71CC5BB6E4B}"/>
                </a:ext>
              </a:extLst>
            </p:cNvPr>
            <p:cNvSpPr/>
            <p:nvPr/>
          </p:nvSpPr>
          <p:spPr>
            <a:xfrm>
              <a:off x="5185800" y="2032304"/>
              <a:ext cx="60323" cy="93295"/>
            </a:xfrm>
            <a:custGeom>
              <a:avLst/>
              <a:gdLst/>
              <a:ahLst/>
              <a:cxnLst/>
              <a:rect l="l" t="t" r="r" b="b"/>
              <a:pathLst>
                <a:path w="3370" h="5212" extrusionOk="0">
                  <a:moveTo>
                    <a:pt x="1059" y="1"/>
                  </a:moveTo>
                  <a:cubicBezTo>
                    <a:pt x="952" y="1"/>
                    <a:pt x="842" y="18"/>
                    <a:pt x="734" y="54"/>
                  </a:cubicBezTo>
                  <a:cubicBezTo>
                    <a:pt x="267" y="254"/>
                    <a:pt x="0" y="788"/>
                    <a:pt x="200" y="1255"/>
                  </a:cubicBezTo>
                  <a:lnTo>
                    <a:pt x="1434" y="4591"/>
                  </a:lnTo>
                  <a:cubicBezTo>
                    <a:pt x="1591" y="4983"/>
                    <a:pt x="1953" y="5211"/>
                    <a:pt x="2327" y="5211"/>
                  </a:cubicBezTo>
                  <a:cubicBezTo>
                    <a:pt x="2430" y="5211"/>
                    <a:pt x="2534" y="5194"/>
                    <a:pt x="2635" y="5158"/>
                  </a:cubicBezTo>
                  <a:cubicBezTo>
                    <a:pt x="3136" y="4958"/>
                    <a:pt x="3369" y="4424"/>
                    <a:pt x="3202" y="3957"/>
                  </a:cubicBezTo>
                  <a:lnTo>
                    <a:pt x="1935" y="621"/>
                  </a:lnTo>
                  <a:cubicBezTo>
                    <a:pt x="1804" y="229"/>
                    <a:pt x="1448" y="1"/>
                    <a:pt x="10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2729;p62">
              <a:extLst>
                <a:ext uri="{FF2B5EF4-FFF2-40B4-BE49-F238E27FC236}">
                  <a16:creationId xmlns:a16="http://schemas.microsoft.com/office/drawing/2014/main" id="{3ACACBFD-4AE4-31A0-9760-4CD1AEB2DC11}"/>
                </a:ext>
              </a:extLst>
            </p:cNvPr>
            <p:cNvSpPr/>
            <p:nvPr/>
          </p:nvSpPr>
          <p:spPr>
            <a:xfrm>
              <a:off x="4995326" y="2189108"/>
              <a:ext cx="35836" cy="36444"/>
            </a:xfrm>
            <a:custGeom>
              <a:avLst/>
              <a:gdLst/>
              <a:ahLst/>
              <a:cxnLst/>
              <a:rect l="l" t="t" r="r" b="b"/>
              <a:pathLst>
                <a:path w="2002" h="2036" extrusionOk="0">
                  <a:moveTo>
                    <a:pt x="2002" y="0"/>
                  </a:moveTo>
                  <a:lnTo>
                    <a:pt x="0" y="34"/>
                  </a:lnTo>
                  <a:lnTo>
                    <a:pt x="0" y="2035"/>
                  </a:lnTo>
                  <a:lnTo>
                    <a:pt x="2002" y="2035"/>
                  </a:lnTo>
                  <a:lnTo>
                    <a:pt x="200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2730;p62">
              <a:extLst>
                <a:ext uri="{FF2B5EF4-FFF2-40B4-BE49-F238E27FC236}">
                  <a16:creationId xmlns:a16="http://schemas.microsoft.com/office/drawing/2014/main" id="{88EC97D0-2BA2-7667-64AE-BC2F71646F00}"/>
                </a:ext>
              </a:extLst>
            </p:cNvPr>
            <p:cNvSpPr/>
            <p:nvPr/>
          </p:nvSpPr>
          <p:spPr>
            <a:xfrm>
              <a:off x="5103997" y="1912052"/>
              <a:ext cx="36426" cy="36444"/>
            </a:xfrm>
            <a:custGeom>
              <a:avLst/>
              <a:gdLst/>
              <a:ahLst/>
              <a:cxnLst/>
              <a:rect l="l" t="t" r="r" b="b"/>
              <a:pathLst>
                <a:path w="2035" h="2036" extrusionOk="0">
                  <a:moveTo>
                    <a:pt x="2035" y="0"/>
                  </a:moveTo>
                  <a:lnTo>
                    <a:pt x="0" y="34"/>
                  </a:lnTo>
                  <a:lnTo>
                    <a:pt x="33" y="2035"/>
                  </a:lnTo>
                  <a:lnTo>
                    <a:pt x="2035" y="2002"/>
                  </a:lnTo>
                  <a:lnTo>
                    <a:pt x="203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2731;p62">
              <a:extLst>
                <a:ext uri="{FF2B5EF4-FFF2-40B4-BE49-F238E27FC236}">
                  <a16:creationId xmlns:a16="http://schemas.microsoft.com/office/drawing/2014/main" id="{D20A3E1C-AC50-CE7B-2032-A5257F9A7BD3}"/>
                </a:ext>
              </a:extLst>
            </p:cNvPr>
            <p:cNvSpPr/>
            <p:nvPr/>
          </p:nvSpPr>
          <p:spPr>
            <a:xfrm>
              <a:off x="5419860" y="2211787"/>
              <a:ext cx="36426" cy="36444"/>
            </a:xfrm>
            <a:custGeom>
              <a:avLst/>
              <a:gdLst/>
              <a:ahLst/>
              <a:cxnLst/>
              <a:rect l="l" t="t" r="r" b="b"/>
              <a:pathLst>
                <a:path w="2035" h="2036" extrusionOk="0">
                  <a:moveTo>
                    <a:pt x="2001" y="1"/>
                  </a:moveTo>
                  <a:lnTo>
                    <a:pt x="0" y="34"/>
                  </a:lnTo>
                  <a:lnTo>
                    <a:pt x="33" y="2036"/>
                  </a:lnTo>
                  <a:lnTo>
                    <a:pt x="2035" y="2002"/>
                  </a:lnTo>
                  <a:lnTo>
                    <a:pt x="200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2732;p62">
              <a:extLst>
                <a:ext uri="{FF2B5EF4-FFF2-40B4-BE49-F238E27FC236}">
                  <a16:creationId xmlns:a16="http://schemas.microsoft.com/office/drawing/2014/main" id="{B56BE1D4-847B-3E6C-BBF4-95C121C9DDB5}"/>
                </a:ext>
              </a:extLst>
            </p:cNvPr>
            <p:cNvSpPr/>
            <p:nvPr/>
          </p:nvSpPr>
          <p:spPr>
            <a:xfrm>
              <a:off x="5301631" y="2514512"/>
              <a:ext cx="36444" cy="36444"/>
            </a:xfrm>
            <a:custGeom>
              <a:avLst/>
              <a:gdLst/>
              <a:ahLst/>
              <a:cxnLst/>
              <a:rect l="l" t="t" r="r" b="b"/>
              <a:pathLst>
                <a:path w="2036" h="2036" extrusionOk="0">
                  <a:moveTo>
                    <a:pt x="2002" y="1"/>
                  </a:moveTo>
                  <a:lnTo>
                    <a:pt x="0" y="34"/>
                  </a:lnTo>
                  <a:lnTo>
                    <a:pt x="0" y="2036"/>
                  </a:lnTo>
                  <a:lnTo>
                    <a:pt x="2035" y="2036"/>
                  </a:lnTo>
                  <a:lnTo>
                    <a:pt x="200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2733;p62">
              <a:extLst>
                <a:ext uri="{FF2B5EF4-FFF2-40B4-BE49-F238E27FC236}">
                  <a16:creationId xmlns:a16="http://schemas.microsoft.com/office/drawing/2014/main" id="{58AA1A77-479A-F103-19EF-7C30DB898EA0}"/>
                </a:ext>
              </a:extLst>
            </p:cNvPr>
            <p:cNvSpPr/>
            <p:nvPr/>
          </p:nvSpPr>
          <p:spPr>
            <a:xfrm>
              <a:off x="5759602" y="2078038"/>
              <a:ext cx="158845" cy="166022"/>
            </a:xfrm>
            <a:custGeom>
              <a:avLst/>
              <a:gdLst/>
              <a:ahLst/>
              <a:cxnLst/>
              <a:rect l="l" t="t" r="r" b="b"/>
              <a:pathLst>
                <a:path w="8874" h="9275" extrusionOk="0">
                  <a:moveTo>
                    <a:pt x="6205" y="1"/>
                  </a:moveTo>
                  <a:cubicBezTo>
                    <a:pt x="5971" y="1"/>
                    <a:pt x="5738" y="34"/>
                    <a:pt x="5504" y="101"/>
                  </a:cubicBezTo>
                  <a:cubicBezTo>
                    <a:pt x="4170" y="401"/>
                    <a:pt x="2969" y="1135"/>
                    <a:pt x="2035" y="2136"/>
                  </a:cubicBezTo>
                  <a:lnTo>
                    <a:pt x="1935" y="2102"/>
                  </a:lnTo>
                  <a:lnTo>
                    <a:pt x="1802" y="2403"/>
                  </a:lnTo>
                  <a:lnTo>
                    <a:pt x="1568" y="2636"/>
                  </a:lnTo>
                  <a:cubicBezTo>
                    <a:pt x="1068" y="3303"/>
                    <a:pt x="701" y="4037"/>
                    <a:pt x="467" y="4804"/>
                  </a:cubicBezTo>
                  <a:lnTo>
                    <a:pt x="167" y="5805"/>
                  </a:lnTo>
                  <a:cubicBezTo>
                    <a:pt x="167" y="5838"/>
                    <a:pt x="167" y="5838"/>
                    <a:pt x="167" y="5872"/>
                  </a:cubicBezTo>
                  <a:cubicBezTo>
                    <a:pt x="134" y="5905"/>
                    <a:pt x="134" y="5972"/>
                    <a:pt x="134" y="6005"/>
                  </a:cubicBezTo>
                  <a:cubicBezTo>
                    <a:pt x="134" y="6038"/>
                    <a:pt x="134" y="6072"/>
                    <a:pt x="134" y="6072"/>
                  </a:cubicBezTo>
                  <a:cubicBezTo>
                    <a:pt x="134" y="6079"/>
                    <a:pt x="135" y="6082"/>
                    <a:pt x="138" y="6082"/>
                  </a:cubicBezTo>
                  <a:cubicBezTo>
                    <a:pt x="142" y="6082"/>
                    <a:pt x="147" y="6074"/>
                    <a:pt x="148" y="6074"/>
                  </a:cubicBezTo>
                  <a:lnTo>
                    <a:pt x="148" y="6074"/>
                  </a:lnTo>
                  <a:cubicBezTo>
                    <a:pt x="149" y="6074"/>
                    <a:pt x="146" y="6081"/>
                    <a:pt x="134" y="6105"/>
                  </a:cubicBezTo>
                  <a:cubicBezTo>
                    <a:pt x="100" y="6205"/>
                    <a:pt x="100" y="6272"/>
                    <a:pt x="100" y="6339"/>
                  </a:cubicBezTo>
                  <a:cubicBezTo>
                    <a:pt x="0" y="7473"/>
                    <a:pt x="634" y="8574"/>
                    <a:pt x="1701" y="9041"/>
                  </a:cubicBezTo>
                  <a:cubicBezTo>
                    <a:pt x="1802" y="9074"/>
                    <a:pt x="1902" y="9141"/>
                    <a:pt x="2002" y="9174"/>
                  </a:cubicBezTo>
                  <a:cubicBezTo>
                    <a:pt x="2168" y="9207"/>
                    <a:pt x="2369" y="9241"/>
                    <a:pt x="2535" y="9274"/>
                  </a:cubicBezTo>
                  <a:lnTo>
                    <a:pt x="2902" y="9274"/>
                  </a:lnTo>
                  <a:cubicBezTo>
                    <a:pt x="3002" y="9241"/>
                    <a:pt x="3136" y="9241"/>
                    <a:pt x="3236" y="9207"/>
                  </a:cubicBezTo>
                  <a:lnTo>
                    <a:pt x="3436" y="9174"/>
                  </a:lnTo>
                  <a:cubicBezTo>
                    <a:pt x="3670" y="9141"/>
                    <a:pt x="3903" y="9041"/>
                    <a:pt x="4137" y="8974"/>
                  </a:cubicBezTo>
                  <a:cubicBezTo>
                    <a:pt x="5504" y="8474"/>
                    <a:pt x="6672" y="7540"/>
                    <a:pt x="7472" y="6372"/>
                  </a:cubicBezTo>
                  <a:lnTo>
                    <a:pt x="7506" y="6339"/>
                  </a:lnTo>
                  <a:cubicBezTo>
                    <a:pt x="7672" y="6072"/>
                    <a:pt x="7806" y="5838"/>
                    <a:pt x="7939" y="5571"/>
                  </a:cubicBezTo>
                  <a:lnTo>
                    <a:pt x="8406" y="4838"/>
                  </a:lnTo>
                  <a:lnTo>
                    <a:pt x="8306" y="4804"/>
                  </a:lnTo>
                  <a:lnTo>
                    <a:pt x="8340" y="4637"/>
                  </a:lnTo>
                  <a:cubicBezTo>
                    <a:pt x="8373" y="4571"/>
                    <a:pt x="8406" y="4537"/>
                    <a:pt x="8406" y="4471"/>
                  </a:cubicBezTo>
                  <a:lnTo>
                    <a:pt x="8706" y="3470"/>
                  </a:lnTo>
                  <a:cubicBezTo>
                    <a:pt x="8840" y="3036"/>
                    <a:pt x="8873" y="2569"/>
                    <a:pt x="8773" y="2102"/>
                  </a:cubicBezTo>
                  <a:cubicBezTo>
                    <a:pt x="8740" y="2002"/>
                    <a:pt x="8706" y="1869"/>
                    <a:pt x="8673" y="1769"/>
                  </a:cubicBezTo>
                  <a:cubicBezTo>
                    <a:pt x="8640" y="1735"/>
                    <a:pt x="8640" y="1702"/>
                    <a:pt x="8640" y="1669"/>
                  </a:cubicBezTo>
                  <a:cubicBezTo>
                    <a:pt x="8606" y="1602"/>
                    <a:pt x="8573" y="1569"/>
                    <a:pt x="8540" y="1502"/>
                  </a:cubicBezTo>
                  <a:cubicBezTo>
                    <a:pt x="8473" y="1335"/>
                    <a:pt x="8373" y="1168"/>
                    <a:pt x="8239" y="1002"/>
                  </a:cubicBezTo>
                  <a:lnTo>
                    <a:pt x="8206" y="968"/>
                  </a:lnTo>
                  <a:lnTo>
                    <a:pt x="8206" y="968"/>
                  </a:lnTo>
                  <a:cubicBezTo>
                    <a:pt x="8207" y="969"/>
                    <a:pt x="8239" y="1002"/>
                    <a:pt x="8239" y="1035"/>
                  </a:cubicBezTo>
                  <a:cubicBezTo>
                    <a:pt x="8273" y="1235"/>
                    <a:pt x="8273" y="1469"/>
                    <a:pt x="8206" y="1702"/>
                  </a:cubicBezTo>
                  <a:lnTo>
                    <a:pt x="7973" y="2503"/>
                  </a:lnTo>
                  <a:cubicBezTo>
                    <a:pt x="7472" y="4104"/>
                    <a:pt x="6138" y="5371"/>
                    <a:pt x="4503" y="5772"/>
                  </a:cubicBezTo>
                  <a:cubicBezTo>
                    <a:pt x="4370" y="5805"/>
                    <a:pt x="4203" y="5805"/>
                    <a:pt x="4070" y="5805"/>
                  </a:cubicBezTo>
                  <a:cubicBezTo>
                    <a:pt x="3703" y="5772"/>
                    <a:pt x="3369" y="5605"/>
                    <a:pt x="3136" y="5338"/>
                  </a:cubicBezTo>
                  <a:cubicBezTo>
                    <a:pt x="3102" y="5271"/>
                    <a:pt x="3036" y="5171"/>
                    <a:pt x="3002" y="5104"/>
                  </a:cubicBezTo>
                  <a:cubicBezTo>
                    <a:pt x="2836" y="4838"/>
                    <a:pt x="2769" y="4537"/>
                    <a:pt x="2836" y="4237"/>
                  </a:cubicBezTo>
                  <a:cubicBezTo>
                    <a:pt x="2836" y="4170"/>
                    <a:pt x="2836" y="4070"/>
                    <a:pt x="2869" y="4004"/>
                  </a:cubicBezTo>
                  <a:lnTo>
                    <a:pt x="3102" y="3203"/>
                  </a:lnTo>
                  <a:cubicBezTo>
                    <a:pt x="3169" y="3036"/>
                    <a:pt x="3236" y="2836"/>
                    <a:pt x="3303" y="2669"/>
                  </a:cubicBezTo>
                  <a:cubicBezTo>
                    <a:pt x="3903" y="1368"/>
                    <a:pt x="5004" y="401"/>
                    <a:pt x="63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2734;p62">
              <a:extLst>
                <a:ext uri="{FF2B5EF4-FFF2-40B4-BE49-F238E27FC236}">
                  <a16:creationId xmlns:a16="http://schemas.microsoft.com/office/drawing/2014/main" id="{D6B3D889-BAF5-C3EF-2CC1-62AC6114A63C}"/>
                </a:ext>
              </a:extLst>
            </p:cNvPr>
            <p:cNvSpPr/>
            <p:nvPr/>
          </p:nvSpPr>
          <p:spPr>
            <a:xfrm>
              <a:off x="5874234" y="2078647"/>
              <a:ext cx="18" cy="18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rgbClr val="2542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2735;p62">
              <a:extLst>
                <a:ext uri="{FF2B5EF4-FFF2-40B4-BE49-F238E27FC236}">
                  <a16:creationId xmlns:a16="http://schemas.microsoft.com/office/drawing/2014/main" id="{ED319A48-74B5-DBE8-45E0-5C2B876FC39C}"/>
                </a:ext>
              </a:extLst>
            </p:cNvPr>
            <p:cNvSpPr/>
            <p:nvPr/>
          </p:nvSpPr>
          <p:spPr>
            <a:xfrm>
              <a:off x="5781100" y="2044977"/>
              <a:ext cx="156822" cy="165647"/>
            </a:xfrm>
            <a:custGeom>
              <a:avLst/>
              <a:gdLst/>
              <a:ahLst/>
              <a:cxnLst/>
              <a:rect l="l" t="t" r="r" b="b"/>
              <a:pathLst>
                <a:path w="8761" h="9254" extrusionOk="0">
                  <a:moveTo>
                    <a:pt x="5671" y="1781"/>
                  </a:moveTo>
                  <a:cubicBezTo>
                    <a:pt x="6303" y="1781"/>
                    <a:pt x="6894" y="2219"/>
                    <a:pt x="7038" y="2882"/>
                  </a:cubicBezTo>
                  <a:cubicBezTo>
                    <a:pt x="7072" y="3049"/>
                    <a:pt x="7072" y="3249"/>
                    <a:pt x="7038" y="3416"/>
                  </a:cubicBezTo>
                  <a:cubicBezTo>
                    <a:pt x="7038" y="3449"/>
                    <a:pt x="7005" y="3516"/>
                    <a:pt x="7005" y="3549"/>
                  </a:cubicBezTo>
                  <a:lnTo>
                    <a:pt x="6772" y="4283"/>
                  </a:lnTo>
                  <a:lnTo>
                    <a:pt x="6738" y="4350"/>
                  </a:lnTo>
                  <a:cubicBezTo>
                    <a:pt x="6238" y="5984"/>
                    <a:pt x="4937" y="7218"/>
                    <a:pt x="3302" y="7619"/>
                  </a:cubicBezTo>
                  <a:cubicBezTo>
                    <a:pt x="3136" y="7652"/>
                    <a:pt x="3002" y="7652"/>
                    <a:pt x="2869" y="7652"/>
                  </a:cubicBezTo>
                  <a:cubicBezTo>
                    <a:pt x="2735" y="7652"/>
                    <a:pt x="2602" y="7619"/>
                    <a:pt x="2502" y="7585"/>
                  </a:cubicBezTo>
                  <a:cubicBezTo>
                    <a:pt x="2268" y="7485"/>
                    <a:pt x="2068" y="7352"/>
                    <a:pt x="1935" y="7185"/>
                  </a:cubicBezTo>
                  <a:cubicBezTo>
                    <a:pt x="1901" y="7152"/>
                    <a:pt x="1901" y="7152"/>
                    <a:pt x="1901" y="7118"/>
                  </a:cubicBezTo>
                  <a:cubicBezTo>
                    <a:pt x="1835" y="7085"/>
                    <a:pt x="1801" y="7018"/>
                    <a:pt x="1768" y="6985"/>
                  </a:cubicBezTo>
                  <a:cubicBezTo>
                    <a:pt x="1601" y="6718"/>
                    <a:pt x="1568" y="6384"/>
                    <a:pt x="1601" y="6084"/>
                  </a:cubicBezTo>
                  <a:cubicBezTo>
                    <a:pt x="1601" y="6017"/>
                    <a:pt x="1635" y="5951"/>
                    <a:pt x="1668" y="5884"/>
                  </a:cubicBezTo>
                  <a:lnTo>
                    <a:pt x="1901" y="5083"/>
                  </a:lnTo>
                  <a:cubicBezTo>
                    <a:pt x="1935" y="4883"/>
                    <a:pt x="2035" y="4717"/>
                    <a:pt x="2102" y="4516"/>
                  </a:cubicBezTo>
                  <a:cubicBezTo>
                    <a:pt x="2535" y="3582"/>
                    <a:pt x="3236" y="2782"/>
                    <a:pt x="4170" y="2281"/>
                  </a:cubicBezTo>
                  <a:cubicBezTo>
                    <a:pt x="4403" y="2148"/>
                    <a:pt x="4670" y="2048"/>
                    <a:pt x="4937" y="1948"/>
                  </a:cubicBezTo>
                  <a:lnTo>
                    <a:pt x="5170" y="1881"/>
                  </a:lnTo>
                  <a:lnTo>
                    <a:pt x="5204" y="1881"/>
                  </a:lnTo>
                  <a:cubicBezTo>
                    <a:pt x="5237" y="1881"/>
                    <a:pt x="5304" y="1848"/>
                    <a:pt x="5371" y="1814"/>
                  </a:cubicBezTo>
                  <a:cubicBezTo>
                    <a:pt x="5471" y="1792"/>
                    <a:pt x="5572" y="1781"/>
                    <a:pt x="5671" y="1781"/>
                  </a:cubicBezTo>
                  <a:close/>
                  <a:moveTo>
                    <a:pt x="5988" y="0"/>
                  </a:moveTo>
                  <a:cubicBezTo>
                    <a:pt x="5775" y="0"/>
                    <a:pt x="5557" y="26"/>
                    <a:pt x="5337" y="80"/>
                  </a:cubicBezTo>
                  <a:cubicBezTo>
                    <a:pt x="5237" y="113"/>
                    <a:pt x="5137" y="113"/>
                    <a:pt x="5037" y="147"/>
                  </a:cubicBezTo>
                  <a:cubicBezTo>
                    <a:pt x="4770" y="247"/>
                    <a:pt x="4503" y="313"/>
                    <a:pt x="4270" y="447"/>
                  </a:cubicBezTo>
                  <a:cubicBezTo>
                    <a:pt x="3236" y="880"/>
                    <a:pt x="2302" y="1581"/>
                    <a:pt x="1601" y="2448"/>
                  </a:cubicBezTo>
                  <a:cubicBezTo>
                    <a:pt x="1568" y="2615"/>
                    <a:pt x="1501" y="2715"/>
                    <a:pt x="1434" y="2782"/>
                  </a:cubicBezTo>
                  <a:lnTo>
                    <a:pt x="1368" y="2882"/>
                  </a:lnTo>
                  <a:cubicBezTo>
                    <a:pt x="1334" y="2915"/>
                    <a:pt x="1301" y="2982"/>
                    <a:pt x="1268" y="3015"/>
                  </a:cubicBezTo>
                  <a:cubicBezTo>
                    <a:pt x="1234" y="3049"/>
                    <a:pt x="1201" y="3115"/>
                    <a:pt x="1168" y="3149"/>
                  </a:cubicBezTo>
                  <a:lnTo>
                    <a:pt x="1101" y="3282"/>
                  </a:lnTo>
                  <a:cubicBezTo>
                    <a:pt x="1068" y="3349"/>
                    <a:pt x="1001" y="3449"/>
                    <a:pt x="967" y="3516"/>
                  </a:cubicBezTo>
                  <a:cubicBezTo>
                    <a:pt x="901" y="3582"/>
                    <a:pt x="867" y="3682"/>
                    <a:pt x="834" y="3783"/>
                  </a:cubicBezTo>
                  <a:cubicBezTo>
                    <a:pt x="801" y="3816"/>
                    <a:pt x="801" y="3849"/>
                    <a:pt x="767" y="3883"/>
                  </a:cubicBezTo>
                  <a:cubicBezTo>
                    <a:pt x="734" y="3983"/>
                    <a:pt x="667" y="4116"/>
                    <a:pt x="634" y="4216"/>
                  </a:cubicBezTo>
                  <a:cubicBezTo>
                    <a:pt x="534" y="4416"/>
                    <a:pt x="467" y="4650"/>
                    <a:pt x="400" y="4850"/>
                  </a:cubicBezTo>
                  <a:lnTo>
                    <a:pt x="100" y="5851"/>
                  </a:lnTo>
                  <a:cubicBezTo>
                    <a:pt x="33" y="6017"/>
                    <a:pt x="0" y="6184"/>
                    <a:pt x="0" y="6351"/>
                  </a:cubicBezTo>
                  <a:lnTo>
                    <a:pt x="0" y="6451"/>
                  </a:lnTo>
                  <a:cubicBezTo>
                    <a:pt x="0" y="6484"/>
                    <a:pt x="0" y="6518"/>
                    <a:pt x="0" y="6518"/>
                  </a:cubicBezTo>
                  <a:cubicBezTo>
                    <a:pt x="0" y="6551"/>
                    <a:pt x="0" y="6585"/>
                    <a:pt x="0" y="6618"/>
                  </a:cubicBezTo>
                  <a:lnTo>
                    <a:pt x="0" y="6718"/>
                  </a:lnTo>
                  <a:cubicBezTo>
                    <a:pt x="0" y="6751"/>
                    <a:pt x="0" y="6751"/>
                    <a:pt x="0" y="6785"/>
                  </a:cubicBezTo>
                  <a:lnTo>
                    <a:pt x="0" y="6951"/>
                  </a:lnTo>
                  <a:cubicBezTo>
                    <a:pt x="0" y="7018"/>
                    <a:pt x="33" y="7118"/>
                    <a:pt x="33" y="7218"/>
                  </a:cubicBezTo>
                  <a:cubicBezTo>
                    <a:pt x="67" y="7252"/>
                    <a:pt x="67" y="7318"/>
                    <a:pt x="100" y="7352"/>
                  </a:cubicBezTo>
                  <a:lnTo>
                    <a:pt x="100" y="7385"/>
                  </a:lnTo>
                  <a:cubicBezTo>
                    <a:pt x="100" y="7452"/>
                    <a:pt x="134" y="7519"/>
                    <a:pt x="167" y="7585"/>
                  </a:cubicBezTo>
                  <a:cubicBezTo>
                    <a:pt x="167" y="7619"/>
                    <a:pt x="200" y="7652"/>
                    <a:pt x="200" y="7685"/>
                  </a:cubicBezTo>
                  <a:lnTo>
                    <a:pt x="200" y="7752"/>
                  </a:lnTo>
                  <a:cubicBezTo>
                    <a:pt x="234" y="7819"/>
                    <a:pt x="267" y="7885"/>
                    <a:pt x="334" y="7952"/>
                  </a:cubicBezTo>
                  <a:cubicBezTo>
                    <a:pt x="434" y="8152"/>
                    <a:pt x="534" y="8319"/>
                    <a:pt x="701" y="8453"/>
                  </a:cubicBezTo>
                  <a:cubicBezTo>
                    <a:pt x="767" y="8553"/>
                    <a:pt x="834" y="8619"/>
                    <a:pt x="934" y="8686"/>
                  </a:cubicBezTo>
                  <a:lnTo>
                    <a:pt x="1034" y="8786"/>
                  </a:lnTo>
                  <a:lnTo>
                    <a:pt x="1134" y="8853"/>
                  </a:lnTo>
                  <a:lnTo>
                    <a:pt x="1168" y="8853"/>
                  </a:lnTo>
                  <a:cubicBezTo>
                    <a:pt x="1201" y="8886"/>
                    <a:pt x="1234" y="8886"/>
                    <a:pt x="1234" y="8886"/>
                  </a:cubicBezTo>
                  <a:cubicBezTo>
                    <a:pt x="1268" y="8920"/>
                    <a:pt x="1301" y="8953"/>
                    <a:pt x="1334" y="8953"/>
                  </a:cubicBezTo>
                  <a:lnTo>
                    <a:pt x="1468" y="9020"/>
                  </a:lnTo>
                  <a:cubicBezTo>
                    <a:pt x="1535" y="9053"/>
                    <a:pt x="1635" y="9120"/>
                    <a:pt x="1735" y="9120"/>
                  </a:cubicBezTo>
                  <a:cubicBezTo>
                    <a:pt x="1801" y="9153"/>
                    <a:pt x="1868" y="9186"/>
                    <a:pt x="1935" y="9186"/>
                  </a:cubicBezTo>
                  <a:cubicBezTo>
                    <a:pt x="1968" y="9220"/>
                    <a:pt x="2002" y="9220"/>
                    <a:pt x="2035" y="9220"/>
                  </a:cubicBezTo>
                  <a:lnTo>
                    <a:pt x="2068" y="9220"/>
                  </a:lnTo>
                  <a:lnTo>
                    <a:pt x="2302" y="9253"/>
                  </a:lnTo>
                  <a:lnTo>
                    <a:pt x="2702" y="9253"/>
                  </a:lnTo>
                  <a:cubicBezTo>
                    <a:pt x="2902" y="9253"/>
                    <a:pt x="3102" y="9220"/>
                    <a:pt x="3269" y="9186"/>
                  </a:cubicBezTo>
                  <a:cubicBezTo>
                    <a:pt x="4837" y="8786"/>
                    <a:pt x="6205" y="7885"/>
                    <a:pt x="7172" y="6618"/>
                  </a:cubicBezTo>
                  <a:cubicBezTo>
                    <a:pt x="7672" y="5984"/>
                    <a:pt x="8039" y="5250"/>
                    <a:pt x="8273" y="4483"/>
                  </a:cubicBezTo>
                  <a:lnTo>
                    <a:pt x="8506" y="3682"/>
                  </a:lnTo>
                  <a:lnTo>
                    <a:pt x="8573" y="3482"/>
                  </a:lnTo>
                  <a:cubicBezTo>
                    <a:pt x="8640" y="3282"/>
                    <a:pt x="8673" y="3049"/>
                    <a:pt x="8673" y="2849"/>
                  </a:cubicBezTo>
                  <a:cubicBezTo>
                    <a:pt x="8761" y="1271"/>
                    <a:pt x="7492" y="0"/>
                    <a:pt x="598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2736;p62">
              <a:extLst>
                <a:ext uri="{FF2B5EF4-FFF2-40B4-BE49-F238E27FC236}">
                  <a16:creationId xmlns:a16="http://schemas.microsoft.com/office/drawing/2014/main" id="{D31F5547-A7BE-7A9D-51E5-B25AAC9489EB}"/>
                </a:ext>
              </a:extLst>
            </p:cNvPr>
            <p:cNvSpPr/>
            <p:nvPr/>
          </p:nvSpPr>
          <p:spPr>
            <a:xfrm>
              <a:off x="5906490" y="2095365"/>
              <a:ext cx="609" cy="1199"/>
            </a:xfrm>
            <a:custGeom>
              <a:avLst/>
              <a:gdLst/>
              <a:ahLst/>
              <a:cxnLst/>
              <a:rect l="l" t="t" r="r" b="b"/>
              <a:pathLst>
                <a:path w="34" h="67" extrusionOk="0">
                  <a:moveTo>
                    <a:pt x="0" y="0"/>
                  </a:moveTo>
                  <a:cubicBezTo>
                    <a:pt x="0" y="17"/>
                    <a:pt x="8" y="25"/>
                    <a:pt x="17" y="34"/>
                  </a:cubicBezTo>
                  <a:lnTo>
                    <a:pt x="0" y="0"/>
                  </a:lnTo>
                  <a:close/>
                  <a:moveTo>
                    <a:pt x="17" y="34"/>
                  </a:moveTo>
                  <a:lnTo>
                    <a:pt x="33" y="67"/>
                  </a:lnTo>
                  <a:cubicBezTo>
                    <a:pt x="33" y="50"/>
                    <a:pt x="25" y="42"/>
                    <a:pt x="17" y="34"/>
                  </a:cubicBezTo>
                  <a:close/>
                </a:path>
              </a:pathLst>
            </a:custGeom>
            <a:solidFill>
              <a:srgbClr val="99CA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2737;p62">
              <a:extLst>
                <a:ext uri="{FF2B5EF4-FFF2-40B4-BE49-F238E27FC236}">
                  <a16:creationId xmlns:a16="http://schemas.microsoft.com/office/drawing/2014/main" id="{2DBB55CA-87D7-BE2E-FB92-89A1548B657E}"/>
                </a:ext>
              </a:extLst>
            </p:cNvPr>
            <p:cNvSpPr/>
            <p:nvPr/>
          </p:nvSpPr>
          <p:spPr>
            <a:xfrm>
              <a:off x="5874234" y="2078038"/>
              <a:ext cx="18" cy="18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solidFill>
              <a:srgbClr val="99CA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2738;p62">
              <a:extLst>
                <a:ext uri="{FF2B5EF4-FFF2-40B4-BE49-F238E27FC236}">
                  <a16:creationId xmlns:a16="http://schemas.microsoft.com/office/drawing/2014/main" id="{E7E39E1C-EEFA-32B5-29EE-10ED91EA46A4}"/>
                </a:ext>
              </a:extLst>
            </p:cNvPr>
            <p:cNvSpPr/>
            <p:nvPr/>
          </p:nvSpPr>
          <p:spPr>
            <a:xfrm>
              <a:off x="5802580" y="2120443"/>
              <a:ext cx="65102" cy="75842"/>
            </a:xfrm>
            <a:custGeom>
              <a:avLst/>
              <a:gdLst/>
              <a:ahLst/>
              <a:cxnLst/>
              <a:rect l="l" t="t" r="r" b="b"/>
              <a:pathLst>
                <a:path w="3637" h="4237" extrusionOk="0">
                  <a:moveTo>
                    <a:pt x="3036" y="0"/>
                  </a:moveTo>
                  <a:lnTo>
                    <a:pt x="1" y="3770"/>
                  </a:lnTo>
                  <a:lnTo>
                    <a:pt x="601" y="4237"/>
                  </a:lnTo>
                  <a:lnTo>
                    <a:pt x="3637" y="467"/>
                  </a:lnTo>
                  <a:lnTo>
                    <a:pt x="303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2739;p62">
              <a:extLst>
                <a:ext uri="{FF2B5EF4-FFF2-40B4-BE49-F238E27FC236}">
                  <a16:creationId xmlns:a16="http://schemas.microsoft.com/office/drawing/2014/main" id="{C6A5F45E-F626-854D-07CF-61AED16B17C3}"/>
                </a:ext>
              </a:extLst>
            </p:cNvPr>
            <p:cNvSpPr/>
            <p:nvPr/>
          </p:nvSpPr>
          <p:spPr>
            <a:xfrm>
              <a:off x="5856925" y="2097155"/>
              <a:ext cx="80031" cy="36444"/>
            </a:xfrm>
            <a:custGeom>
              <a:avLst/>
              <a:gdLst/>
              <a:ahLst/>
              <a:cxnLst/>
              <a:rect l="l" t="t" r="r" b="b"/>
              <a:pathLst>
                <a:path w="4471" h="2036" extrusionOk="0">
                  <a:moveTo>
                    <a:pt x="4470" y="0"/>
                  </a:moveTo>
                  <a:lnTo>
                    <a:pt x="3103" y="434"/>
                  </a:lnTo>
                  <a:lnTo>
                    <a:pt x="2802" y="501"/>
                  </a:lnTo>
                  <a:lnTo>
                    <a:pt x="568" y="1168"/>
                  </a:lnTo>
                  <a:lnTo>
                    <a:pt x="34" y="1301"/>
                  </a:lnTo>
                  <a:lnTo>
                    <a:pt x="0" y="1301"/>
                  </a:lnTo>
                  <a:lnTo>
                    <a:pt x="134" y="1701"/>
                  </a:lnTo>
                  <a:lnTo>
                    <a:pt x="234" y="2035"/>
                  </a:lnTo>
                  <a:lnTo>
                    <a:pt x="434" y="1968"/>
                  </a:lnTo>
                  <a:lnTo>
                    <a:pt x="2569" y="1335"/>
                  </a:lnTo>
                  <a:lnTo>
                    <a:pt x="3336" y="1101"/>
                  </a:lnTo>
                  <a:lnTo>
                    <a:pt x="4304" y="834"/>
                  </a:lnTo>
                  <a:lnTo>
                    <a:pt x="4370" y="634"/>
                  </a:lnTo>
                  <a:cubicBezTo>
                    <a:pt x="4404" y="434"/>
                    <a:pt x="4470" y="234"/>
                    <a:pt x="44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2740;p62">
              <a:extLst>
                <a:ext uri="{FF2B5EF4-FFF2-40B4-BE49-F238E27FC236}">
                  <a16:creationId xmlns:a16="http://schemas.microsoft.com/office/drawing/2014/main" id="{4F8AB4E4-70F2-F8ED-EB61-0F267575CB0C}"/>
                </a:ext>
              </a:extLst>
            </p:cNvPr>
            <p:cNvSpPr/>
            <p:nvPr/>
          </p:nvSpPr>
          <p:spPr>
            <a:xfrm>
              <a:off x="5852736" y="2049380"/>
              <a:ext cx="19135" cy="78832"/>
            </a:xfrm>
            <a:custGeom>
              <a:avLst/>
              <a:gdLst/>
              <a:ahLst/>
              <a:cxnLst/>
              <a:rect l="l" t="t" r="r" b="b"/>
              <a:pathLst>
                <a:path w="1069" h="4404" extrusionOk="0">
                  <a:moveTo>
                    <a:pt x="1068" y="1"/>
                  </a:moveTo>
                  <a:lnTo>
                    <a:pt x="301" y="268"/>
                  </a:lnTo>
                  <a:lnTo>
                    <a:pt x="268" y="268"/>
                  </a:lnTo>
                  <a:lnTo>
                    <a:pt x="201" y="1735"/>
                  </a:lnTo>
                  <a:lnTo>
                    <a:pt x="168" y="2035"/>
                  </a:lnTo>
                  <a:lnTo>
                    <a:pt x="1" y="4270"/>
                  </a:lnTo>
                  <a:lnTo>
                    <a:pt x="1" y="4337"/>
                  </a:lnTo>
                  <a:lnTo>
                    <a:pt x="368" y="4370"/>
                  </a:lnTo>
                  <a:lnTo>
                    <a:pt x="768" y="4404"/>
                  </a:lnTo>
                  <a:lnTo>
                    <a:pt x="768" y="4370"/>
                  </a:lnTo>
                  <a:lnTo>
                    <a:pt x="802" y="3837"/>
                  </a:lnTo>
                  <a:lnTo>
                    <a:pt x="935" y="1702"/>
                  </a:lnTo>
                  <a:lnTo>
                    <a:pt x="935" y="1602"/>
                  </a:lnTo>
                  <a:lnTo>
                    <a:pt x="106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2741;p62">
              <a:extLst>
                <a:ext uri="{FF2B5EF4-FFF2-40B4-BE49-F238E27FC236}">
                  <a16:creationId xmlns:a16="http://schemas.microsoft.com/office/drawing/2014/main" id="{C141F302-32CA-85CC-79F9-A68810A51C3B}"/>
                </a:ext>
              </a:extLst>
            </p:cNvPr>
            <p:cNvSpPr/>
            <p:nvPr/>
          </p:nvSpPr>
          <p:spPr>
            <a:xfrm>
              <a:off x="6018132" y="2078038"/>
              <a:ext cx="157055" cy="166022"/>
            </a:xfrm>
            <a:custGeom>
              <a:avLst/>
              <a:gdLst/>
              <a:ahLst/>
              <a:cxnLst/>
              <a:rect l="l" t="t" r="r" b="b"/>
              <a:pathLst>
                <a:path w="8774" h="9275" extrusionOk="0">
                  <a:moveTo>
                    <a:pt x="6139" y="1"/>
                  </a:moveTo>
                  <a:cubicBezTo>
                    <a:pt x="5905" y="1"/>
                    <a:pt x="5672" y="34"/>
                    <a:pt x="5438" y="101"/>
                  </a:cubicBezTo>
                  <a:cubicBezTo>
                    <a:pt x="4104" y="401"/>
                    <a:pt x="2870" y="1135"/>
                    <a:pt x="1936" y="2169"/>
                  </a:cubicBezTo>
                  <a:lnTo>
                    <a:pt x="1836" y="2102"/>
                  </a:lnTo>
                  <a:lnTo>
                    <a:pt x="1702" y="2436"/>
                  </a:lnTo>
                  <a:cubicBezTo>
                    <a:pt x="1635" y="2503"/>
                    <a:pt x="1569" y="2569"/>
                    <a:pt x="1502" y="2669"/>
                  </a:cubicBezTo>
                  <a:cubicBezTo>
                    <a:pt x="1002" y="3303"/>
                    <a:pt x="635" y="4037"/>
                    <a:pt x="401" y="4838"/>
                  </a:cubicBezTo>
                  <a:lnTo>
                    <a:pt x="101" y="5805"/>
                  </a:lnTo>
                  <a:cubicBezTo>
                    <a:pt x="101" y="5838"/>
                    <a:pt x="101" y="5872"/>
                    <a:pt x="101" y="5872"/>
                  </a:cubicBezTo>
                  <a:cubicBezTo>
                    <a:pt x="68" y="5938"/>
                    <a:pt x="68" y="5972"/>
                    <a:pt x="68" y="6038"/>
                  </a:cubicBezTo>
                  <a:cubicBezTo>
                    <a:pt x="68" y="6038"/>
                    <a:pt x="68" y="6072"/>
                    <a:pt x="68" y="6072"/>
                  </a:cubicBezTo>
                  <a:cubicBezTo>
                    <a:pt x="68" y="6105"/>
                    <a:pt x="101" y="6072"/>
                    <a:pt x="68" y="6139"/>
                  </a:cubicBezTo>
                  <a:cubicBezTo>
                    <a:pt x="34" y="6205"/>
                    <a:pt x="34" y="6272"/>
                    <a:pt x="34" y="6339"/>
                  </a:cubicBezTo>
                  <a:cubicBezTo>
                    <a:pt x="1" y="6772"/>
                    <a:pt x="34" y="7173"/>
                    <a:pt x="201" y="7573"/>
                  </a:cubicBezTo>
                  <a:cubicBezTo>
                    <a:pt x="334" y="7906"/>
                    <a:pt x="501" y="8173"/>
                    <a:pt x="735" y="8440"/>
                  </a:cubicBezTo>
                  <a:cubicBezTo>
                    <a:pt x="1002" y="8707"/>
                    <a:pt x="1302" y="8907"/>
                    <a:pt x="1602" y="9041"/>
                  </a:cubicBezTo>
                  <a:cubicBezTo>
                    <a:pt x="1735" y="9107"/>
                    <a:pt x="1836" y="9141"/>
                    <a:pt x="1936" y="9174"/>
                  </a:cubicBezTo>
                  <a:cubicBezTo>
                    <a:pt x="2102" y="9241"/>
                    <a:pt x="2269" y="9241"/>
                    <a:pt x="2469" y="9274"/>
                  </a:cubicBezTo>
                  <a:lnTo>
                    <a:pt x="2803" y="9274"/>
                  </a:lnTo>
                  <a:cubicBezTo>
                    <a:pt x="2936" y="9274"/>
                    <a:pt x="3036" y="9241"/>
                    <a:pt x="3170" y="9241"/>
                  </a:cubicBezTo>
                  <a:lnTo>
                    <a:pt x="3337" y="9207"/>
                  </a:lnTo>
                  <a:cubicBezTo>
                    <a:pt x="3603" y="9141"/>
                    <a:pt x="3837" y="9074"/>
                    <a:pt x="4070" y="8974"/>
                  </a:cubicBezTo>
                  <a:cubicBezTo>
                    <a:pt x="5438" y="8474"/>
                    <a:pt x="6606" y="7573"/>
                    <a:pt x="7406" y="6372"/>
                  </a:cubicBezTo>
                  <a:lnTo>
                    <a:pt x="7440" y="6339"/>
                  </a:lnTo>
                  <a:cubicBezTo>
                    <a:pt x="7606" y="6105"/>
                    <a:pt x="7740" y="5838"/>
                    <a:pt x="7873" y="5605"/>
                  </a:cubicBezTo>
                  <a:lnTo>
                    <a:pt x="8307" y="4838"/>
                  </a:lnTo>
                  <a:lnTo>
                    <a:pt x="8207" y="4804"/>
                  </a:lnTo>
                  <a:cubicBezTo>
                    <a:pt x="8240" y="4771"/>
                    <a:pt x="8240" y="4704"/>
                    <a:pt x="8273" y="4637"/>
                  </a:cubicBezTo>
                  <a:cubicBezTo>
                    <a:pt x="8307" y="4604"/>
                    <a:pt x="8340" y="4537"/>
                    <a:pt x="8340" y="4471"/>
                  </a:cubicBezTo>
                  <a:lnTo>
                    <a:pt x="8640" y="3503"/>
                  </a:lnTo>
                  <a:cubicBezTo>
                    <a:pt x="8774" y="3036"/>
                    <a:pt x="8774" y="2569"/>
                    <a:pt x="8674" y="2102"/>
                  </a:cubicBezTo>
                  <a:cubicBezTo>
                    <a:pt x="8674" y="2002"/>
                    <a:pt x="8640" y="1902"/>
                    <a:pt x="8574" y="1769"/>
                  </a:cubicBezTo>
                  <a:cubicBezTo>
                    <a:pt x="8574" y="1735"/>
                    <a:pt x="8574" y="1702"/>
                    <a:pt x="8540" y="1669"/>
                  </a:cubicBezTo>
                  <a:cubicBezTo>
                    <a:pt x="8540" y="1635"/>
                    <a:pt x="8507" y="1569"/>
                    <a:pt x="8474" y="1502"/>
                  </a:cubicBezTo>
                  <a:cubicBezTo>
                    <a:pt x="8374" y="1335"/>
                    <a:pt x="8273" y="1168"/>
                    <a:pt x="8173" y="1035"/>
                  </a:cubicBezTo>
                  <a:lnTo>
                    <a:pt x="8173" y="1035"/>
                  </a:lnTo>
                  <a:cubicBezTo>
                    <a:pt x="8207" y="1268"/>
                    <a:pt x="8207" y="1502"/>
                    <a:pt x="8140" y="1702"/>
                  </a:cubicBezTo>
                  <a:lnTo>
                    <a:pt x="7873" y="2503"/>
                  </a:lnTo>
                  <a:cubicBezTo>
                    <a:pt x="7373" y="4137"/>
                    <a:pt x="6072" y="5371"/>
                    <a:pt x="4437" y="5772"/>
                  </a:cubicBezTo>
                  <a:cubicBezTo>
                    <a:pt x="4271" y="5805"/>
                    <a:pt x="4137" y="5805"/>
                    <a:pt x="4004" y="5805"/>
                  </a:cubicBezTo>
                  <a:cubicBezTo>
                    <a:pt x="3637" y="5772"/>
                    <a:pt x="3303" y="5605"/>
                    <a:pt x="3070" y="5338"/>
                  </a:cubicBezTo>
                  <a:cubicBezTo>
                    <a:pt x="3003" y="5271"/>
                    <a:pt x="2936" y="5205"/>
                    <a:pt x="2903" y="5138"/>
                  </a:cubicBezTo>
                  <a:cubicBezTo>
                    <a:pt x="2736" y="4871"/>
                    <a:pt x="2703" y="4537"/>
                    <a:pt x="2736" y="4237"/>
                  </a:cubicBezTo>
                  <a:cubicBezTo>
                    <a:pt x="2736" y="4170"/>
                    <a:pt x="2770" y="4104"/>
                    <a:pt x="2803" y="4037"/>
                  </a:cubicBezTo>
                  <a:lnTo>
                    <a:pt x="3036" y="3203"/>
                  </a:lnTo>
                  <a:cubicBezTo>
                    <a:pt x="3103" y="3036"/>
                    <a:pt x="3170" y="2836"/>
                    <a:pt x="3237" y="2669"/>
                  </a:cubicBezTo>
                  <a:cubicBezTo>
                    <a:pt x="3837" y="1368"/>
                    <a:pt x="4938" y="401"/>
                    <a:pt x="63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2742;p62">
              <a:extLst>
                <a:ext uri="{FF2B5EF4-FFF2-40B4-BE49-F238E27FC236}">
                  <a16:creationId xmlns:a16="http://schemas.microsoft.com/office/drawing/2014/main" id="{8BB6ECBC-2132-DB67-2E09-1653C7A8D921}"/>
                </a:ext>
              </a:extLst>
            </p:cNvPr>
            <p:cNvSpPr/>
            <p:nvPr/>
          </p:nvSpPr>
          <p:spPr>
            <a:xfrm>
              <a:off x="6131582" y="2078647"/>
              <a:ext cx="18" cy="18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rgbClr val="2542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2743;p62">
              <a:extLst>
                <a:ext uri="{FF2B5EF4-FFF2-40B4-BE49-F238E27FC236}">
                  <a16:creationId xmlns:a16="http://schemas.microsoft.com/office/drawing/2014/main" id="{0B9DF258-857E-F946-889F-FC0465D5652C}"/>
                </a:ext>
              </a:extLst>
            </p:cNvPr>
            <p:cNvSpPr/>
            <p:nvPr/>
          </p:nvSpPr>
          <p:spPr>
            <a:xfrm>
              <a:off x="6038448" y="2044941"/>
              <a:ext cx="163033" cy="165682"/>
            </a:xfrm>
            <a:custGeom>
              <a:avLst/>
              <a:gdLst/>
              <a:ahLst/>
              <a:cxnLst/>
              <a:rect l="l" t="t" r="r" b="b"/>
              <a:pathLst>
                <a:path w="9108" h="9256" extrusionOk="0">
                  <a:moveTo>
                    <a:pt x="5681" y="1783"/>
                  </a:moveTo>
                  <a:cubicBezTo>
                    <a:pt x="6323" y="1783"/>
                    <a:pt x="6886" y="2215"/>
                    <a:pt x="7035" y="2869"/>
                  </a:cubicBezTo>
                  <a:lnTo>
                    <a:pt x="7035" y="2869"/>
                  </a:lnTo>
                  <a:cubicBezTo>
                    <a:pt x="7031" y="2860"/>
                    <a:pt x="7023" y="2851"/>
                    <a:pt x="7005" y="2851"/>
                  </a:cubicBezTo>
                  <a:lnTo>
                    <a:pt x="7038" y="2884"/>
                  </a:lnTo>
                  <a:cubicBezTo>
                    <a:pt x="7037" y="2879"/>
                    <a:pt x="7036" y="2874"/>
                    <a:pt x="7035" y="2869"/>
                  </a:cubicBezTo>
                  <a:lnTo>
                    <a:pt x="7035" y="2869"/>
                  </a:lnTo>
                  <a:cubicBezTo>
                    <a:pt x="7038" y="2877"/>
                    <a:pt x="7038" y="2884"/>
                    <a:pt x="7038" y="2884"/>
                  </a:cubicBezTo>
                  <a:cubicBezTo>
                    <a:pt x="7072" y="3051"/>
                    <a:pt x="7072" y="3251"/>
                    <a:pt x="7038" y="3418"/>
                  </a:cubicBezTo>
                  <a:lnTo>
                    <a:pt x="7005" y="3551"/>
                  </a:lnTo>
                  <a:lnTo>
                    <a:pt x="6805" y="4285"/>
                  </a:lnTo>
                  <a:lnTo>
                    <a:pt x="6772" y="4352"/>
                  </a:lnTo>
                  <a:cubicBezTo>
                    <a:pt x="6271" y="5986"/>
                    <a:pt x="4937" y="7220"/>
                    <a:pt x="3302" y="7621"/>
                  </a:cubicBezTo>
                  <a:cubicBezTo>
                    <a:pt x="3169" y="7654"/>
                    <a:pt x="3002" y="7654"/>
                    <a:pt x="2869" y="7654"/>
                  </a:cubicBezTo>
                  <a:cubicBezTo>
                    <a:pt x="2735" y="7654"/>
                    <a:pt x="2635" y="7621"/>
                    <a:pt x="2502" y="7587"/>
                  </a:cubicBezTo>
                  <a:cubicBezTo>
                    <a:pt x="2302" y="7487"/>
                    <a:pt x="2102" y="7354"/>
                    <a:pt x="1935" y="7187"/>
                  </a:cubicBezTo>
                  <a:lnTo>
                    <a:pt x="1901" y="7120"/>
                  </a:lnTo>
                  <a:cubicBezTo>
                    <a:pt x="1868" y="7087"/>
                    <a:pt x="1835" y="7020"/>
                    <a:pt x="1801" y="6987"/>
                  </a:cubicBezTo>
                  <a:cubicBezTo>
                    <a:pt x="1635" y="6720"/>
                    <a:pt x="1568" y="6386"/>
                    <a:pt x="1635" y="6086"/>
                  </a:cubicBezTo>
                  <a:cubicBezTo>
                    <a:pt x="1635" y="6019"/>
                    <a:pt x="1635" y="5953"/>
                    <a:pt x="1668" y="5886"/>
                  </a:cubicBezTo>
                  <a:lnTo>
                    <a:pt x="1901" y="5085"/>
                  </a:lnTo>
                  <a:cubicBezTo>
                    <a:pt x="2268" y="3885"/>
                    <a:pt x="3069" y="2884"/>
                    <a:pt x="4170" y="2283"/>
                  </a:cubicBezTo>
                  <a:cubicBezTo>
                    <a:pt x="4403" y="2150"/>
                    <a:pt x="4670" y="2050"/>
                    <a:pt x="4937" y="1950"/>
                  </a:cubicBezTo>
                  <a:cubicBezTo>
                    <a:pt x="5004" y="1917"/>
                    <a:pt x="5104" y="1883"/>
                    <a:pt x="5170" y="1883"/>
                  </a:cubicBezTo>
                  <a:lnTo>
                    <a:pt x="5204" y="1883"/>
                  </a:lnTo>
                  <a:cubicBezTo>
                    <a:pt x="5270" y="1883"/>
                    <a:pt x="5304" y="1850"/>
                    <a:pt x="5371" y="1816"/>
                  </a:cubicBezTo>
                  <a:cubicBezTo>
                    <a:pt x="5475" y="1794"/>
                    <a:pt x="5579" y="1783"/>
                    <a:pt x="5681" y="1783"/>
                  </a:cubicBezTo>
                  <a:close/>
                  <a:moveTo>
                    <a:pt x="6029" y="1"/>
                  </a:moveTo>
                  <a:cubicBezTo>
                    <a:pt x="5815" y="1"/>
                    <a:pt x="5594" y="27"/>
                    <a:pt x="5371" y="82"/>
                  </a:cubicBezTo>
                  <a:cubicBezTo>
                    <a:pt x="5270" y="115"/>
                    <a:pt x="5137" y="115"/>
                    <a:pt x="5037" y="149"/>
                  </a:cubicBezTo>
                  <a:cubicBezTo>
                    <a:pt x="4770" y="249"/>
                    <a:pt x="4537" y="315"/>
                    <a:pt x="4270" y="449"/>
                  </a:cubicBezTo>
                  <a:cubicBezTo>
                    <a:pt x="3236" y="882"/>
                    <a:pt x="2335" y="1583"/>
                    <a:pt x="1601" y="2450"/>
                  </a:cubicBezTo>
                  <a:cubicBezTo>
                    <a:pt x="1568" y="2617"/>
                    <a:pt x="1501" y="2717"/>
                    <a:pt x="1434" y="2784"/>
                  </a:cubicBezTo>
                  <a:lnTo>
                    <a:pt x="1368" y="2884"/>
                  </a:lnTo>
                  <a:cubicBezTo>
                    <a:pt x="1334" y="2917"/>
                    <a:pt x="1301" y="2984"/>
                    <a:pt x="1268" y="3017"/>
                  </a:cubicBezTo>
                  <a:cubicBezTo>
                    <a:pt x="1234" y="3084"/>
                    <a:pt x="1201" y="3117"/>
                    <a:pt x="1201" y="3151"/>
                  </a:cubicBezTo>
                  <a:cubicBezTo>
                    <a:pt x="1168" y="3184"/>
                    <a:pt x="1134" y="3251"/>
                    <a:pt x="1101" y="3284"/>
                  </a:cubicBezTo>
                  <a:cubicBezTo>
                    <a:pt x="1067" y="3318"/>
                    <a:pt x="1001" y="3451"/>
                    <a:pt x="967" y="3518"/>
                  </a:cubicBezTo>
                  <a:cubicBezTo>
                    <a:pt x="934" y="3584"/>
                    <a:pt x="867" y="3684"/>
                    <a:pt x="834" y="3785"/>
                  </a:cubicBezTo>
                  <a:cubicBezTo>
                    <a:pt x="801" y="3818"/>
                    <a:pt x="801" y="3851"/>
                    <a:pt x="801" y="3885"/>
                  </a:cubicBezTo>
                  <a:cubicBezTo>
                    <a:pt x="734" y="3985"/>
                    <a:pt x="667" y="4118"/>
                    <a:pt x="634" y="4218"/>
                  </a:cubicBezTo>
                  <a:cubicBezTo>
                    <a:pt x="567" y="4418"/>
                    <a:pt x="467" y="4652"/>
                    <a:pt x="400" y="4852"/>
                  </a:cubicBezTo>
                  <a:lnTo>
                    <a:pt x="100" y="5853"/>
                  </a:lnTo>
                  <a:cubicBezTo>
                    <a:pt x="67" y="6019"/>
                    <a:pt x="33" y="6186"/>
                    <a:pt x="0" y="6353"/>
                  </a:cubicBezTo>
                  <a:lnTo>
                    <a:pt x="0" y="6453"/>
                  </a:lnTo>
                  <a:cubicBezTo>
                    <a:pt x="0" y="6486"/>
                    <a:pt x="0" y="6520"/>
                    <a:pt x="0" y="6520"/>
                  </a:cubicBezTo>
                  <a:cubicBezTo>
                    <a:pt x="0" y="6553"/>
                    <a:pt x="0" y="6587"/>
                    <a:pt x="0" y="6620"/>
                  </a:cubicBezTo>
                  <a:lnTo>
                    <a:pt x="0" y="6720"/>
                  </a:lnTo>
                  <a:cubicBezTo>
                    <a:pt x="0" y="6753"/>
                    <a:pt x="0" y="6753"/>
                    <a:pt x="0" y="6787"/>
                  </a:cubicBezTo>
                  <a:lnTo>
                    <a:pt x="0" y="6953"/>
                  </a:lnTo>
                  <a:cubicBezTo>
                    <a:pt x="0" y="7020"/>
                    <a:pt x="33" y="7120"/>
                    <a:pt x="33" y="7220"/>
                  </a:cubicBezTo>
                  <a:cubicBezTo>
                    <a:pt x="67" y="7254"/>
                    <a:pt x="67" y="7320"/>
                    <a:pt x="100" y="7354"/>
                  </a:cubicBezTo>
                  <a:lnTo>
                    <a:pt x="100" y="7387"/>
                  </a:lnTo>
                  <a:cubicBezTo>
                    <a:pt x="100" y="7454"/>
                    <a:pt x="133" y="7521"/>
                    <a:pt x="167" y="7587"/>
                  </a:cubicBezTo>
                  <a:lnTo>
                    <a:pt x="200" y="7687"/>
                  </a:lnTo>
                  <a:lnTo>
                    <a:pt x="234" y="7754"/>
                  </a:lnTo>
                  <a:cubicBezTo>
                    <a:pt x="267" y="7821"/>
                    <a:pt x="300" y="7887"/>
                    <a:pt x="334" y="7954"/>
                  </a:cubicBezTo>
                  <a:cubicBezTo>
                    <a:pt x="434" y="8154"/>
                    <a:pt x="567" y="8321"/>
                    <a:pt x="701" y="8455"/>
                  </a:cubicBezTo>
                  <a:cubicBezTo>
                    <a:pt x="801" y="8555"/>
                    <a:pt x="867" y="8621"/>
                    <a:pt x="934" y="8688"/>
                  </a:cubicBezTo>
                  <a:lnTo>
                    <a:pt x="1067" y="8788"/>
                  </a:lnTo>
                  <a:cubicBezTo>
                    <a:pt x="1101" y="8788"/>
                    <a:pt x="1134" y="8821"/>
                    <a:pt x="1168" y="8855"/>
                  </a:cubicBezTo>
                  <a:lnTo>
                    <a:pt x="1268" y="8888"/>
                  </a:lnTo>
                  <a:cubicBezTo>
                    <a:pt x="1268" y="8922"/>
                    <a:pt x="1301" y="8955"/>
                    <a:pt x="1334" y="8955"/>
                  </a:cubicBezTo>
                  <a:lnTo>
                    <a:pt x="1468" y="9022"/>
                  </a:lnTo>
                  <a:cubicBezTo>
                    <a:pt x="1568" y="9055"/>
                    <a:pt x="1635" y="9122"/>
                    <a:pt x="1735" y="9122"/>
                  </a:cubicBezTo>
                  <a:cubicBezTo>
                    <a:pt x="1801" y="9155"/>
                    <a:pt x="1868" y="9188"/>
                    <a:pt x="1935" y="9188"/>
                  </a:cubicBezTo>
                  <a:cubicBezTo>
                    <a:pt x="1968" y="9222"/>
                    <a:pt x="2001" y="9222"/>
                    <a:pt x="2035" y="9222"/>
                  </a:cubicBezTo>
                  <a:lnTo>
                    <a:pt x="2068" y="9222"/>
                  </a:lnTo>
                  <a:lnTo>
                    <a:pt x="2302" y="9255"/>
                  </a:lnTo>
                  <a:lnTo>
                    <a:pt x="2702" y="9255"/>
                  </a:lnTo>
                  <a:cubicBezTo>
                    <a:pt x="2902" y="9255"/>
                    <a:pt x="3102" y="9222"/>
                    <a:pt x="3269" y="9188"/>
                  </a:cubicBezTo>
                  <a:cubicBezTo>
                    <a:pt x="4837" y="8788"/>
                    <a:pt x="6204" y="7887"/>
                    <a:pt x="7172" y="6620"/>
                  </a:cubicBezTo>
                  <a:cubicBezTo>
                    <a:pt x="7672" y="5986"/>
                    <a:pt x="8039" y="5252"/>
                    <a:pt x="8273" y="4485"/>
                  </a:cubicBezTo>
                  <a:lnTo>
                    <a:pt x="8506" y="3684"/>
                  </a:lnTo>
                  <a:lnTo>
                    <a:pt x="8573" y="3484"/>
                  </a:lnTo>
                  <a:cubicBezTo>
                    <a:pt x="9107" y="1703"/>
                    <a:pt x="7766" y="1"/>
                    <a:pt x="60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2744;p62">
              <a:extLst>
                <a:ext uri="{FF2B5EF4-FFF2-40B4-BE49-F238E27FC236}">
                  <a16:creationId xmlns:a16="http://schemas.microsoft.com/office/drawing/2014/main" id="{3EBAC10A-8766-1AD6-C02A-E9A39D5D2FEC}"/>
                </a:ext>
              </a:extLst>
            </p:cNvPr>
            <p:cNvSpPr/>
            <p:nvPr/>
          </p:nvSpPr>
          <p:spPr>
            <a:xfrm>
              <a:off x="6163838" y="2095365"/>
              <a:ext cx="609" cy="1199"/>
            </a:xfrm>
            <a:custGeom>
              <a:avLst/>
              <a:gdLst/>
              <a:ahLst/>
              <a:cxnLst/>
              <a:rect l="l" t="t" r="r" b="b"/>
              <a:pathLst>
                <a:path w="34" h="67" extrusionOk="0">
                  <a:moveTo>
                    <a:pt x="0" y="0"/>
                  </a:moveTo>
                  <a:cubicBezTo>
                    <a:pt x="0" y="17"/>
                    <a:pt x="8" y="25"/>
                    <a:pt x="17" y="34"/>
                  </a:cubicBezTo>
                  <a:lnTo>
                    <a:pt x="0" y="0"/>
                  </a:lnTo>
                  <a:close/>
                  <a:moveTo>
                    <a:pt x="17" y="34"/>
                  </a:moveTo>
                  <a:lnTo>
                    <a:pt x="33" y="67"/>
                  </a:lnTo>
                  <a:cubicBezTo>
                    <a:pt x="33" y="50"/>
                    <a:pt x="25" y="42"/>
                    <a:pt x="17" y="34"/>
                  </a:cubicBezTo>
                  <a:close/>
                </a:path>
              </a:pathLst>
            </a:custGeom>
            <a:solidFill>
              <a:srgbClr val="99CA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2745;p62">
              <a:extLst>
                <a:ext uri="{FF2B5EF4-FFF2-40B4-BE49-F238E27FC236}">
                  <a16:creationId xmlns:a16="http://schemas.microsoft.com/office/drawing/2014/main" id="{92784585-5BFD-9827-5536-5AAF68A9478F}"/>
                </a:ext>
              </a:extLst>
            </p:cNvPr>
            <p:cNvSpPr/>
            <p:nvPr/>
          </p:nvSpPr>
          <p:spPr>
            <a:xfrm>
              <a:off x="6131582" y="2078038"/>
              <a:ext cx="18" cy="18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solidFill>
              <a:srgbClr val="99CA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2746;p62">
              <a:extLst>
                <a:ext uri="{FF2B5EF4-FFF2-40B4-BE49-F238E27FC236}">
                  <a16:creationId xmlns:a16="http://schemas.microsoft.com/office/drawing/2014/main" id="{33D5CD90-15FC-D6BF-5221-9001ED6BCC6F}"/>
                </a:ext>
              </a:extLst>
            </p:cNvPr>
            <p:cNvSpPr/>
            <p:nvPr/>
          </p:nvSpPr>
          <p:spPr>
            <a:xfrm>
              <a:off x="6059928" y="2120443"/>
              <a:ext cx="65102" cy="75842"/>
            </a:xfrm>
            <a:custGeom>
              <a:avLst/>
              <a:gdLst/>
              <a:ahLst/>
              <a:cxnLst/>
              <a:rect l="l" t="t" r="r" b="b"/>
              <a:pathLst>
                <a:path w="3637" h="4237" extrusionOk="0">
                  <a:moveTo>
                    <a:pt x="3070" y="0"/>
                  </a:moveTo>
                  <a:lnTo>
                    <a:pt x="1" y="3770"/>
                  </a:lnTo>
                  <a:lnTo>
                    <a:pt x="601" y="4237"/>
                  </a:lnTo>
                  <a:lnTo>
                    <a:pt x="3637" y="467"/>
                  </a:lnTo>
                  <a:lnTo>
                    <a:pt x="307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2747;p62">
              <a:extLst>
                <a:ext uri="{FF2B5EF4-FFF2-40B4-BE49-F238E27FC236}">
                  <a16:creationId xmlns:a16="http://schemas.microsoft.com/office/drawing/2014/main" id="{F88BEF5D-3C76-7A68-479B-F22F081213F1}"/>
                </a:ext>
              </a:extLst>
            </p:cNvPr>
            <p:cNvSpPr/>
            <p:nvPr/>
          </p:nvSpPr>
          <p:spPr>
            <a:xfrm>
              <a:off x="6114273" y="2097155"/>
              <a:ext cx="80031" cy="36444"/>
            </a:xfrm>
            <a:custGeom>
              <a:avLst/>
              <a:gdLst/>
              <a:ahLst/>
              <a:cxnLst/>
              <a:rect l="l" t="t" r="r" b="b"/>
              <a:pathLst>
                <a:path w="4471" h="2036" extrusionOk="0">
                  <a:moveTo>
                    <a:pt x="4470" y="0"/>
                  </a:moveTo>
                  <a:lnTo>
                    <a:pt x="3069" y="434"/>
                  </a:lnTo>
                  <a:lnTo>
                    <a:pt x="2802" y="501"/>
                  </a:lnTo>
                  <a:lnTo>
                    <a:pt x="534" y="1168"/>
                  </a:lnTo>
                  <a:lnTo>
                    <a:pt x="0" y="1301"/>
                  </a:lnTo>
                  <a:lnTo>
                    <a:pt x="100" y="1701"/>
                  </a:lnTo>
                  <a:lnTo>
                    <a:pt x="201" y="2035"/>
                  </a:lnTo>
                  <a:lnTo>
                    <a:pt x="434" y="1968"/>
                  </a:lnTo>
                  <a:lnTo>
                    <a:pt x="2536" y="1335"/>
                  </a:lnTo>
                  <a:lnTo>
                    <a:pt x="3336" y="1101"/>
                  </a:lnTo>
                  <a:lnTo>
                    <a:pt x="4270" y="834"/>
                  </a:lnTo>
                  <a:lnTo>
                    <a:pt x="4337" y="634"/>
                  </a:lnTo>
                  <a:cubicBezTo>
                    <a:pt x="4404" y="434"/>
                    <a:pt x="4437" y="234"/>
                    <a:pt x="44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2748;p62">
              <a:extLst>
                <a:ext uri="{FF2B5EF4-FFF2-40B4-BE49-F238E27FC236}">
                  <a16:creationId xmlns:a16="http://schemas.microsoft.com/office/drawing/2014/main" id="{DB34B3BE-300D-C06F-9DA5-A8EC450D62F9}"/>
                </a:ext>
              </a:extLst>
            </p:cNvPr>
            <p:cNvSpPr/>
            <p:nvPr/>
          </p:nvSpPr>
          <p:spPr>
            <a:xfrm>
              <a:off x="6110084" y="2049380"/>
              <a:ext cx="19135" cy="78832"/>
            </a:xfrm>
            <a:custGeom>
              <a:avLst/>
              <a:gdLst/>
              <a:ahLst/>
              <a:cxnLst/>
              <a:rect l="l" t="t" r="r" b="b"/>
              <a:pathLst>
                <a:path w="1069" h="4404" extrusionOk="0">
                  <a:moveTo>
                    <a:pt x="1068" y="1"/>
                  </a:moveTo>
                  <a:lnTo>
                    <a:pt x="301" y="268"/>
                  </a:lnTo>
                  <a:lnTo>
                    <a:pt x="201" y="1735"/>
                  </a:lnTo>
                  <a:lnTo>
                    <a:pt x="168" y="2035"/>
                  </a:lnTo>
                  <a:lnTo>
                    <a:pt x="1" y="4270"/>
                  </a:lnTo>
                  <a:lnTo>
                    <a:pt x="1" y="4337"/>
                  </a:lnTo>
                  <a:lnTo>
                    <a:pt x="368" y="4370"/>
                  </a:lnTo>
                  <a:lnTo>
                    <a:pt x="768" y="4404"/>
                  </a:lnTo>
                  <a:lnTo>
                    <a:pt x="768" y="4370"/>
                  </a:lnTo>
                  <a:lnTo>
                    <a:pt x="801" y="3837"/>
                  </a:lnTo>
                  <a:lnTo>
                    <a:pt x="935" y="1702"/>
                  </a:lnTo>
                  <a:lnTo>
                    <a:pt x="968" y="1602"/>
                  </a:lnTo>
                  <a:lnTo>
                    <a:pt x="106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2749;p62">
              <a:extLst>
                <a:ext uri="{FF2B5EF4-FFF2-40B4-BE49-F238E27FC236}">
                  <a16:creationId xmlns:a16="http://schemas.microsoft.com/office/drawing/2014/main" id="{C00B5BFF-4E07-EE9D-FBA7-5BE385B031BD}"/>
                </a:ext>
              </a:extLst>
            </p:cNvPr>
            <p:cNvSpPr/>
            <p:nvPr/>
          </p:nvSpPr>
          <p:spPr>
            <a:xfrm>
              <a:off x="5502254" y="2078038"/>
              <a:ext cx="158845" cy="166022"/>
            </a:xfrm>
            <a:custGeom>
              <a:avLst/>
              <a:gdLst/>
              <a:ahLst/>
              <a:cxnLst/>
              <a:rect l="l" t="t" r="r" b="b"/>
              <a:pathLst>
                <a:path w="8874" h="9275" extrusionOk="0">
                  <a:moveTo>
                    <a:pt x="6205" y="1"/>
                  </a:moveTo>
                  <a:cubicBezTo>
                    <a:pt x="5971" y="1"/>
                    <a:pt x="5738" y="34"/>
                    <a:pt x="5504" y="101"/>
                  </a:cubicBezTo>
                  <a:cubicBezTo>
                    <a:pt x="4170" y="401"/>
                    <a:pt x="2936" y="1135"/>
                    <a:pt x="2002" y="2136"/>
                  </a:cubicBezTo>
                  <a:lnTo>
                    <a:pt x="1902" y="2102"/>
                  </a:lnTo>
                  <a:lnTo>
                    <a:pt x="1768" y="2403"/>
                  </a:lnTo>
                  <a:cubicBezTo>
                    <a:pt x="1702" y="2503"/>
                    <a:pt x="1635" y="2569"/>
                    <a:pt x="1568" y="2636"/>
                  </a:cubicBezTo>
                  <a:cubicBezTo>
                    <a:pt x="1068" y="3303"/>
                    <a:pt x="701" y="4037"/>
                    <a:pt x="467" y="4804"/>
                  </a:cubicBezTo>
                  <a:lnTo>
                    <a:pt x="167" y="5805"/>
                  </a:lnTo>
                  <a:cubicBezTo>
                    <a:pt x="167" y="5838"/>
                    <a:pt x="167" y="5838"/>
                    <a:pt x="167" y="5872"/>
                  </a:cubicBezTo>
                  <a:cubicBezTo>
                    <a:pt x="134" y="5905"/>
                    <a:pt x="134" y="5972"/>
                    <a:pt x="134" y="6005"/>
                  </a:cubicBezTo>
                  <a:lnTo>
                    <a:pt x="134" y="6072"/>
                  </a:lnTo>
                  <a:cubicBezTo>
                    <a:pt x="134" y="6079"/>
                    <a:pt x="135" y="6082"/>
                    <a:pt x="138" y="6082"/>
                  </a:cubicBezTo>
                  <a:cubicBezTo>
                    <a:pt x="142" y="6082"/>
                    <a:pt x="148" y="6074"/>
                    <a:pt x="148" y="6074"/>
                  </a:cubicBezTo>
                  <a:lnTo>
                    <a:pt x="148" y="6074"/>
                  </a:lnTo>
                  <a:cubicBezTo>
                    <a:pt x="149" y="6074"/>
                    <a:pt x="146" y="6081"/>
                    <a:pt x="134" y="6105"/>
                  </a:cubicBezTo>
                  <a:cubicBezTo>
                    <a:pt x="100" y="6205"/>
                    <a:pt x="100" y="6272"/>
                    <a:pt x="100" y="6339"/>
                  </a:cubicBezTo>
                  <a:cubicBezTo>
                    <a:pt x="0" y="7473"/>
                    <a:pt x="634" y="8574"/>
                    <a:pt x="1702" y="9041"/>
                  </a:cubicBezTo>
                  <a:cubicBezTo>
                    <a:pt x="1802" y="9074"/>
                    <a:pt x="1902" y="9141"/>
                    <a:pt x="2002" y="9174"/>
                  </a:cubicBezTo>
                  <a:cubicBezTo>
                    <a:pt x="2169" y="9207"/>
                    <a:pt x="2369" y="9241"/>
                    <a:pt x="2535" y="9274"/>
                  </a:cubicBezTo>
                  <a:lnTo>
                    <a:pt x="2902" y="9274"/>
                  </a:lnTo>
                  <a:cubicBezTo>
                    <a:pt x="3002" y="9241"/>
                    <a:pt x="3136" y="9241"/>
                    <a:pt x="3236" y="9207"/>
                  </a:cubicBezTo>
                  <a:lnTo>
                    <a:pt x="3436" y="9174"/>
                  </a:lnTo>
                  <a:cubicBezTo>
                    <a:pt x="3670" y="9141"/>
                    <a:pt x="3903" y="9041"/>
                    <a:pt x="4137" y="8974"/>
                  </a:cubicBezTo>
                  <a:cubicBezTo>
                    <a:pt x="5504" y="8474"/>
                    <a:pt x="6672" y="7540"/>
                    <a:pt x="7472" y="6372"/>
                  </a:cubicBezTo>
                  <a:lnTo>
                    <a:pt x="7506" y="6339"/>
                  </a:lnTo>
                  <a:cubicBezTo>
                    <a:pt x="7672" y="6072"/>
                    <a:pt x="7806" y="5838"/>
                    <a:pt x="7939" y="5571"/>
                  </a:cubicBezTo>
                  <a:lnTo>
                    <a:pt x="8406" y="4838"/>
                  </a:lnTo>
                  <a:lnTo>
                    <a:pt x="8306" y="4804"/>
                  </a:lnTo>
                  <a:lnTo>
                    <a:pt x="8340" y="4637"/>
                  </a:lnTo>
                  <a:cubicBezTo>
                    <a:pt x="8373" y="4571"/>
                    <a:pt x="8406" y="4537"/>
                    <a:pt x="8406" y="4471"/>
                  </a:cubicBezTo>
                  <a:lnTo>
                    <a:pt x="8707" y="3470"/>
                  </a:lnTo>
                  <a:cubicBezTo>
                    <a:pt x="8840" y="3036"/>
                    <a:pt x="8873" y="2569"/>
                    <a:pt x="8773" y="2102"/>
                  </a:cubicBezTo>
                  <a:cubicBezTo>
                    <a:pt x="8740" y="2002"/>
                    <a:pt x="8707" y="1869"/>
                    <a:pt x="8673" y="1769"/>
                  </a:cubicBezTo>
                  <a:cubicBezTo>
                    <a:pt x="8640" y="1735"/>
                    <a:pt x="8640" y="1702"/>
                    <a:pt x="8640" y="1669"/>
                  </a:cubicBezTo>
                  <a:cubicBezTo>
                    <a:pt x="8606" y="1602"/>
                    <a:pt x="8573" y="1569"/>
                    <a:pt x="8540" y="1502"/>
                  </a:cubicBezTo>
                  <a:cubicBezTo>
                    <a:pt x="8473" y="1335"/>
                    <a:pt x="8373" y="1168"/>
                    <a:pt x="8240" y="1002"/>
                  </a:cubicBezTo>
                  <a:lnTo>
                    <a:pt x="8206" y="968"/>
                  </a:lnTo>
                  <a:lnTo>
                    <a:pt x="8206" y="968"/>
                  </a:lnTo>
                  <a:cubicBezTo>
                    <a:pt x="8207" y="969"/>
                    <a:pt x="8240" y="1002"/>
                    <a:pt x="8240" y="1035"/>
                  </a:cubicBezTo>
                  <a:cubicBezTo>
                    <a:pt x="8273" y="1235"/>
                    <a:pt x="8273" y="1469"/>
                    <a:pt x="8206" y="1702"/>
                  </a:cubicBezTo>
                  <a:lnTo>
                    <a:pt x="7973" y="2503"/>
                  </a:lnTo>
                  <a:cubicBezTo>
                    <a:pt x="7472" y="4104"/>
                    <a:pt x="6138" y="5371"/>
                    <a:pt x="4504" y="5772"/>
                  </a:cubicBezTo>
                  <a:cubicBezTo>
                    <a:pt x="4370" y="5805"/>
                    <a:pt x="4203" y="5805"/>
                    <a:pt x="4070" y="5805"/>
                  </a:cubicBezTo>
                  <a:cubicBezTo>
                    <a:pt x="3703" y="5772"/>
                    <a:pt x="3369" y="5605"/>
                    <a:pt x="3136" y="5338"/>
                  </a:cubicBezTo>
                  <a:cubicBezTo>
                    <a:pt x="3069" y="5271"/>
                    <a:pt x="3036" y="5171"/>
                    <a:pt x="3002" y="5104"/>
                  </a:cubicBezTo>
                  <a:cubicBezTo>
                    <a:pt x="2836" y="4838"/>
                    <a:pt x="2769" y="4537"/>
                    <a:pt x="2802" y="4237"/>
                  </a:cubicBezTo>
                  <a:cubicBezTo>
                    <a:pt x="2836" y="4170"/>
                    <a:pt x="2836" y="4070"/>
                    <a:pt x="2869" y="4004"/>
                  </a:cubicBezTo>
                  <a:lnTo>
                    <a:pt x="3103" y="3203"/>
                  </a:lnTo>
                  <a:cubicBezTo>
                    <a:pt x="3169" y="3036"/>
                    <a:pt x="3236" y="2836"/>
                    <a:pt x="3303" y="2669"/>
                  </a:cubicBezTo>
                  <a:cubicBezTo>
                    <a:pt x="3903" y="1368"/>
                    <a:pt x="5004" y="401"/>
                    <a:pt x="63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2750;p62">
              <a:extLst>
                <a:ext uri="{FF2B5EF4-FFF2-40B4-BE49-F238E27FC236}">
                  <a16:creationId xmlns:a16="http://schemas.microsoft.com/office/drawing/2014/main" id="{57BF85E0-59FB-2110-BC5E-3DA574ACA8DA}"/>
                </a:ext>
              </a:extLst>
            </p:cNvPr>
            <p:cNvSpPr/>
            <p:nvPr/>
          </p:nvSpPr>
          <p:spPr>
            <a:xfrm>
              <a:off x="5616295" y="2078647"/>
              <a:ext cx="18" cy="18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rgbClr val="2542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2751;p62">
              <a:extLst>
                <a:ext uri="{FF2B5EF4-FFF2-40B4-BE49-F238E27FC236}">
                  <a16:creationId xmlns:a16="http://schemas.microsoft.com/office/drawing/2014/main" id="{C8240DD2-A414-5414-EA1C-AAA9219DAEB5}"/>
                </a:ext>
              </a:extLst>
            </p:cNvPr>
            <p:cNvSpPr/>
            <p:nvPr/>
          </p:nvSpPr>
          <p:spPr>
            <a:xfrm>
              <a:off x="5523752" y="2044977"/>
              <a:ext cx="156822" cy="165647"/>
            </a:xfrm>
            <a:custGeom>
              <a:avLst/>
              <a:gdLst/>
              <a:ahLst/>
              <a:cxnLst/>
              <a:rect l="l" t="t" r="r" b="b"/>
              <a:pathLst>
                <a:path w="8761" h="9254" extrusionOk="0">
                  <a:moveTo>
                    <a:pt x="5671" y="1781"/>
                  </a:moveTo>
                  <a:cubicBezTo>
                    <a:pt x="6303" y="1781"/>
                    <a:pt x="6895" y="2219"/>
                    <a:pt x="7039" y="2882"/>
                  </a:cubicBezTo>
                  <a:cubicBezTo>
                    <a:pt x="7072" y="3049"/>
                    <a:pt x="7072" y="3249"/>
                    <a:pt x="7039" y="3416"/>
                  </a:cubicBezTo>
                  <a:cubicBezTo>
                    <a:pt x="7039" y="3449"/>
                    <a:pt x="7005" y="3516"/>
                    <a:pt x="7005" y="3549"/>
                  </a:cubicBezTo>
                  <a:lnTo>
                    <a:pt x="6772" y="4283"/>
                  </a:lnTo>
                  <a:lnTo>
                    <a:pt x="6738" y="4350"/>
                  </a:lnTo>
                  <a:cubicBezTo>
                    <a:pt x="6271" y="5984"/>
                    <a:pt x="4937" y="7218"/>
                    <a:pt x="3303" y="7619"/>
                  </a:cubicBezTo>
                  <a:cubicBezTo>
                    <a:pt x="3136" y="7652"/>
                    <a:pt x="3002" y="7652"/>
                    <a:pt x="2869" y="7652"/>
                  </a:cubicBezTo>
                  <a:cubicBezTo>
                    <a:pt x="2735" y="7652"/>
                    <a:pt x="2602" y="7619"/>
                    <a:pt x="2502" y="7585"/>
                  </a:cubicBezTo>
                  <a:cubicBezTo>
                    <a:pt x="2268" y="7485"/>
                    <a:pt x="2068" y="7352"/>
                    <a:pt x="1935" y="7185"/>
                  </a:cubicBezTo>
                  <a:cubicBezTo>
                    <a:pt x="1902" y="7185"/>
                    <a:pt x="1902" y="7152"/>
                    <a:pt x="1902" y="7118"/>
                  </a:cubicBezTo>
                  <a:cubicBezTo>
                    <a:pt x="1835" y="7085"/>
                    <a:pt x="1801" y="7018"/>
                    <a:pt x="1768" y="6985"/>
                  </a:cubicBezTo>
                  <a:cubicBezTo>
                    <a:pt x="1601" y="6718"/>
                    <a:pt x="1568" y="6384"/>
                    <a:pt x="1601" y="6084"/>
                  </a:cubicBezTo>
                  <a:cubicBezTo>
                    <a:pt x="1601" y="6017"/>
                    <a:pt x="1635" y="5951"/>
                    <a:pt x="1635" y="5884"/>
                  </a:cubicBezTo>
                  <a:lnTo>
                    <a:pt x="1902" y="5083"/>
                  </a:lnTo>
                  <a:cubicBezTo>
                    <a:pt x="1968" y="4883"/>
                    <a:pt x="2035" y="4717"/>
                    <a:pt x="2102" y="4516"/>
                  </a:cubicBezTo>
                  <a:cubicBezTo>
                    <a:pt x="2535" y="3582"/>
                    <a:pt x="3236" y="2782"/>
                    <a:pt x="4136" y="2281"/>
                  </a:cubicBezTo>
                  <a:cubicBezTo>
                    <a:pt x="4403" y="2148"/>
                    <a:pt x="4670" y="2048"/>
                    <a:pt x="4937" y="1948"/>
                  </a:cubicBezTo>
                  <a:lnTo>
                    <a:pt x="5171" y="1881"/>
                  </a:lnTo>
                  <a:lnTo>
                    <a:pt x="5204" y="1881"/>
                  </a:lnTo>
                  <a:lnTo>
                    <a:pt x="5371" y="1814"/>
                  </a:lnTo>
                  <a:cubicBezTo>
                    <a:pt x="5471" y="1792"/>
                    <a:pt x="5572" y="1781"/>
                    <a:pt x="5671" y="1781"/>
                  </a:cubicBezTo>
                  <a:close/>
                  <a:moveTo>
                    <a:pt x="5988" y="0"/>
                  </a:moveTo>
                  <a:cubicBezTo>
                    <a:pt x="5775" y="0"/>
                    <a:pt x="5557" y="26"/>
                    <a:pt x="5337" y="80"/>
                  </a:cubicBezTo>
                  <a:cubicBezTo>
                    <a:pt x="5237" y="113"/>
                    <a:pt x="5137" y="113"/>
                    <a:pt x="5037" y="147"/>
                  </a:cubicBezTo>
                  <a:cubicBezTo>
                    <a:pt x="4770" y="247"/>
                    <a:pt x="4503" y="313"/>
                    <a:pt x="4237" y="447"/>
                  </a:cubicBezTo>
                  <a:cubicBezTo>
                    <a:pt x="3202" y="880"/>
                    <a:pt x="2302" y="1581"/>
                    <a:pt x="1568" y="2448"/>
                  </a:cubicBezTo>
                  <a:cubicBezTo>
                    <a:pt x="1568" y="2615"/>
                    <a:pt x="1501" y="2715"/>
                    <a:pt x="1435" y="2782"/>
                  </a:cubicBezTo>
                  <a:lnTo>
                    <a:pt x="1368" y="2882"/>
                  </a:lnTo>
                  <a:lnTo>
                    <a:pt x="1268" y="3015"/>
                  </a:lnTo>
                  <a:cubicBezTo>
                    <a:pt x="1234" y="3082"/>
                    <a:pt x="1201" y="3115"/>
                    <a:pt x="1201" y="3149"/>
                  </a:cubicBezTo>
                  <a:lnTo>
                    <a:pt x="1101" y="3282"/>
                  </a:lnTo>
                  <a:cubicBezTo>
                    <a:pt x="1068" y="3349"/>
                    <a:pt x="1001" y="3449"/>
                    <a:pt x="968" y="3516"/>
                  </a:cubicBezTo>
                  <a:cubicBezTo>
                    <a:pt x="901" y="3616"/>
                    <a:pt x="867" y="3682"/>
                    <a:pt x="834" y="3783"/>
                  </a:cubicBezTo>
                  <a:cubicBezTo>
                    <a:pt x="801" y="3816"/>
                    <a:pt x="767" y="3849"/>
                    <a:pt x="767" y="3883"/>
                  </a:cubicBezTo>
                  <a:cubicBezTo>
                    <a:pt x="734" y="3983"/>
                    <a:pt x="667" y="4116"/>
                    <a:pt x="634" y="4216"/>
                  </a:cubicBezTo>
                  <a:cubicBezTo>
                    <a:pt x="534" y="4416"/>
                    <a:pt x="467" y="4650"/>
                    <a:pt x="400" y="4850"/>
                  </a:cubicBezTo>
                  <a:lnTo>
                    <a:pt x="100" y="5851"/>
                  </a:lnTo>
                  <a:cubicBezTo>
                    <a:pt x="34" y="6017"/>
                    <a:pt x="0" y="6184"/>
                    <a:pt x="0" y="6351"/>
                  </a:cubicBezTo>
                  <a:cubicBezTo>
                    <a:pt x="0" y="6384"/>
                    <a:pt x="0" y="6418"/>
                    <a:pt x="0" y="6451"/>
                  </a:cubicBezTo>
                  <a:lnTo>
                    <a:pt x="0" y="6518"/>
                  </a:lnTo>
                  <a:cubicBezTo>
                    <a:pt x="0" y="6551"/>
                    <a:pt x="0" y="6585"/>
                    <a:pt x="0" y="6618"/>
                  </a:cubicBezTo>
                  <a:lnTo>
                    <a:pt x="0" y="6718"/>
                  </a:lnTo>
                  <a:cubicBezTo>
                    <a:pt x="0" y="6751"/>
                    <a:pt x="0" y="6751"/>
                    <a:pt x="0" y="6785"/>
                  </a:cubicBezTo>
                  <a:lnTo>
                    <a:pt x="0" y="6951"/>
                  </a:lnTo>
                  <a:cubicBezTo>
                    <a:pt x="0" y="7018"/>
                    <a:pt x="34" y="7118"/>
                    <a:pt x="34" y="7218"/>
                  </a:cubicBezTo>
                  <a:cubicBezTo>
                    <a:pt x="67" y="7252"/>
                    <a:pt x="67" y="7318"/>
                    <a:pt x="100" y="7352"/>
                  </a:cubicBezTo>
                  <a:lnTo>
                    <a:pt x="100" y="7385"/>
                  </a:lnTo>
                  <a:cubicBezTo>
                    <a:pt x="100" y="7452"/>
                    <a:pt x="134" y="7519"/>
                    <a:pt x="167" y="7585"/>
                  </a:cubicBezTo>
                  <a:cubicBezTo>
                    <a:pt x="167" y="7619"/>
                    <a:pt x="200" y="7652"/>
                    <a:pt x="200" y="7685"/>
                  </a:cubicBezTo>
                  <a:lnTo>
                    <a:pt x="200" y="7752"/>
                  </a:lnTo>
                  <a:cubicBezTo>
                    <a:pt x="234" y="7819"/>
                    <a:pt x="267" y="7885"/>
                    <a:pt x="334" y="7952"/>
                  </a:cubicBezTo>
                  <a:cubicBezTo>
                    <a:pt x="434" y="8152"/>
                    <a:pt x="567" y="8319"/>
                    <a:pt x="701" y="8453"/>
                  </a:cubicBezTo>
                  <a:cubicBezTo>
                    <a:pt x="767" y="8553"/>
                    <a:pt x="834" y="8619"/>
                    <a:pt x="934" y="8686"/>
                  </a:cubicBezTo>
                  <a:lnTo>
                    <a:pt x="1034" y="8786"/>
                  </a:lnTo>
                  <a:lnTo>
                    <a:pt x="1168" y="8853"/>
                  </a:lnTo>
                  <a:cubicBezTo>
                    <a:pt x="1168" y="8886"/>
                    <a:pt x="1201" y="8886"/>
                    <a:pt x="1234" y="8886"/>
                  </a:cubicBezTo>
                  <a:cubicBezTo>
                    <a:pt x="1268" y="8920"/>
                    <a:pt x="1301" y="8953"/>
                    <a:pt x="1334" y="8953"/>
                  </a:cubicBezTo>
                  <a:lnTo>
                    <a:pt x="1435" y="9020"/>
                  </a:lnTo>
                  <a:cubicBezTo>
                    <a:pt x="1535" y="9053"/>
                    <a:pt x="1635" y="9120"/>
                    <a:pt x="1735" y="9120"/>
                  </a:cubicBezTo>
                  <a:cubicBezTo>
                    <a:pt x="1801" y="9153"/>
                    <a:pt x="1868" y="9186"/>
                    <a:pt x="1935" y="9186"/>
                  </a:cubicBezTo>
                  <a:cubicBezTo>
                    <a:pt x="1935" y="9220"/>
                    <a:pt x="1968" y="9220"/>
                    <a:pt x="2002" y="9220"/>
                  </a:cubicBezTo>
                  <a:lnTo>
                    <a:pt x="2035" y="9220"/>
                  </a:lnTo>
                  <a:lnTo>
                    <a:pt x="2302" y="9253"/>
                  </a:lnTo>
                  <a:lnTo>
                    <a:pt x="2702" y="9253"/>
                  </a:lnTo>
                  <a:cubicBezTo>
                    <a:pt x="2869" y="9253"/>
                    <a:pt x="3069" y="9220"/>
                    <a:pt x="3269" y="9186"/>
                  </a:cubicBezTo>
                  <a:cubicBezTo>
                    <a:pt x="4804" y="8786"/>
                    <a:pt x="6205" y="7885"/>
                    <a:pt x="7172" y="6618"/>
                  </a:cubicBezTo>
                  <a:cubicBezTo>
                    <a:pt x="7639" y="5984"/>
                    <a:pt x="8006" y="5250"/>
                    <a:pt x="8273" y="4483"/>
                  </a:cubicBezTo>
                  <a:lnTo>
                    <a:pt x="8506" y="3682"/>
                  </a:lnTo>
                  <a:lnTo>
                    <a:pt x="8573" y="3482"/>
                  </a:lnTo>
                  <a:cubicBezTo>
                    <a:pt x="8606" y="3282"/>
                    <a:pt x="8673" y="3049"/>
                    <a:pt x="8673" y="2849"/>
                  </a:cubicBezTo>
                  <a:cubicBezTo>
                    <a:pt x="8761" y="1271"/>
                    <a:pt x="7492" y="0"/>
                    <a:pt x="598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2752;p62">
              <a:extLst>
                <a:ext uri="{FF2B5EF4-FFF2-40B4-BE49-F238E27FC236}">
                  <a16:creationId xmlns:a16="http://schemas.microsoft.com/office/drawing/2014/main" id="{C2395CBB-47B5-A7C8-8A1C-ACB5C2D54C34}"/>
                </a:ext>
              </a:extLst>
            </p:cNvPr>
            <p:cNvSpPr/>
            <p:nvPr/>
          </p:nvSpPr>
          <p:spPr>
            <a:xfrm>
              <a:off x="5649141" y="2095365"/>
              <a:ext cx="609" cy="1199"/>
            </a:xfrm>
            <a:custGeom>
              <a:avLst/>
              <a:gdLst/>
              <a:ahLst/>
              <a:cxnLst/>
              <a:rect l="l" t="t" r="r" b="b"/>
              <a:pathLst>
                <a:path w="34" h="67" extrusionOk="0">
                  <a:moveTo>
                    <a:pt x="0" y="0"/>
                  </a:moveTo>
                  <a:cubicBezTo>
                    <a:pt x="0" y="17"/>
                    <a:pt x="9" y="25"/>
                    <a:pt x="17" y="34"/>
                  </a:cubicBezTo>
                  <a:lnTo>
                    <a:pt x="17" y="34"/>
                  </a:lnTo>
                  <a:lnTo>
                    <a:pt x="0" y="0"/>
                  </a:lnTo>
                  <a:close/>
                  <a:moveTo>
                    <a:pt x="17" y="34"/>
                  </a:moveTo>
                  <a:lnTo>
                    <a:pt x="34" y="67"/>
                  </a:lnTo>
                  <a:cubicBezTo>
                    <a:pt x="34" y="50"/>
                    <a:pt x="25" y="42"/>
                    <a:pt x="17" y="34"/>
                  </a:cubicBezTo>
                  <a:close/>
                </a:path>
              </a:pathLst>
            </a:custGeom>
            <a:solidFill>
              <a:srgbClr val="99CA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2753;p62">
              <a:extLst>
                <a:ext uri="{FF2B5EF4-FFF2-40B4-BE49-F238E27FC236}">
                  <a16:creationId xmlns:a16="http://schemas.microsoft.com/office/drawing/2014/main" id="{06AEFB3A-61D6-6669-FF15-7351B76704AE}"/>
                </a:ext>
              </a:extLst>
            </p:cNvPr>
            <p:cNvSpPr/>
            <p:nvPr/>
          </p:nvSpPr>
          <p:spPr>
            <a:xfrm>
              <a:off x="5616295" y="2078038"/>
              <a:ext cx="18" cy="18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solidFill>
              <a:srgbClr val="99CA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2754;p62">
              <a:extLst>
                <a:ext uri="{FF2B5EF4-FFF2-40B4-BE49-F238E27FC236}">
                  <a16:creationId xmlns:a16="http://schemas.microsoft.com/office/drawing/2014/main" id="{E60BB5E8-9B9C-2B91-BFFC-75B9E7C4C56F}"/>
                </a:ext>
              </a:extLst>
            </p:cNvPr>
            <p:cNvSpPr/>
            <p:nvPr/>
          </p:nvSpPr>
          <p:spPr>
            <a:xfrm>
              <a:off x="5545250" y="2120443"/>
              <a:ext cx="65084" cy="75842"/>
            </a:xfrm>
            <a:custGeom>
              <a:avLst/>
              <a:gdLst/>
              <a:ahLst/>
              <a:cxnLst/>
              <a:rect l="l" t="t" r="r" b="b"/>
              <a:pathLst>
                <a:path w="3636" h="4237" extrusionOk="0">
                  <a:moveTo>
                    <a:pt x="3036" y="0"/>
                  </a:moveTo>
                  <a:lnTo>
                    <a:pt x="0" y="3770"/>
                  </a:lnTo>
                  <a:lnTo>
                    <a:pt x="600" y="4237"/>
                  </a:lnTo>
                  <a:lnTo>
                    <a:pt x="3636" y="467"/>
                  </a:lnTo>
                  <a:lnTo>
                    <a:pt x="303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2755;p62">
              <a:extLst>
                <a:ext uri="{FF2B5EF4-FFF2-40B4-BE49-F238E27FC236}">
                  <a16:creationId xmlns:a16="http://schemas.microsoft.com/office/drawing/2014/main" id="{F3253116-1A67-EAF5-2DDF-4BD73EAB65DD}"/>
                </a:ext>
              </a:extLst>
            </p:cNvPr>
            <p:cNvSpPr/>
            <p:nvPr/>
          </p:nvSpPr>
          <p:spPr>
            <a:xfrm>
              <a:off x="5599576" y="2097155"/>
              <a:ext cx="80031" cy="36444"/>
            </a:xfrm>
            <a:custGeom>
              <a:avLst/>
              <a:gdLst/>
              <a:ahLst/>
              <a:cxnLst/>
              <a:rect l="l" t="t" r="r" b="b"/>
              <a:pathLst>
                <a:path w="4471" h="2036" extrusionOk="0">
                  <a:moveTo>
                    <a:pt x="4470" y="0"/>
                  </a:moveTo>
                  <a:lnTo>
                    <a:pt x="3103" y="434"/>
                  </a:lnTo>
                  <a:lnTo>
                    <a:pt x="2836" y="501"/>
                  </a:lnTo>
                  <a:lnTo>
                    <a:pt x="568" y="1168"/>
                  </a:lnTo>
                  <a:lnTo>
                    <a:pt x="34" y="1301"/>
                  </a:lnTo>
                  <a:lnTo>
                    <a:pt x="1" y="1301"/>
                  </a:lnTo>
                  <a:lnTo>
                    <a:pt x="167" y="1701"/>
                  </a:lnTo>
                  <a:lnTo>
                    <a:pt x="267" y="2035"/>
                  </a:lnTo>
                  <a:lnTo>
                    <a:pt x="468" y="1968"/>
                  </a:lnTo>
                  <a:lnTo>
                    <a:pt x="2569" y="1335"/>
                  </a:lnTo>
                  <a:lnTo>
                    <a:pt x="3370" y="1101"/>
                  </a:lnTo>
                  <a:lnTo>
                    <a:pt x="4304" y="834"/>
                  </a:lnTo>
                  <a:lnTo>
                    <a:pt x="4370" y="634"/>
                  </a:lnTo>
                  <a:cubicBezTo>
                    <a:pt x="4437" y="434"/>
                    <a:pt x="4470" y="234"/>
                    <a:pt x="44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2756;p62">
              <a:extLst>
                <a:ext uri="{FF2B5EF4-FFF2-40B4-BE49-F238E27FC236}">
                  <a16:creationId xmlns:a16="http://schemas.microsoft.com/office/drawing/2014/main" id="{6F1F4761-DC51-86FA-550B-635DE35BCDB2}"/>
                </a:ext>
              </a:extLst>
            </p:cNvPr>
            <p:cNvSpPr/>
            <p:nvPr/>
          </p:nvSpPr>
          <p:spPr>
            <a:xfrm>
              <a:off x="5595406" y="2049380"/>
              <a:ext cx="19117" cy="78832"/>
            </a:xfrm>
            <a:custGeom>
              <a:avLst/>
              <a:gdLst/>
              <a:ahLst/>
              <a:cxnLst/>
              <a:rect l="l" t="t" r="r" b="b"/>
              <a:pathLst>
                <a:path w="1068" h="4404" extrusionOk="0">
                  <a:moveTo>
                    <a:pt x="1067" y="1"/>
                  </a:moveTo>
                  <a:lnTo>
                    <a:pt x="300" y="268"/>
                  </a:lnTo>
                  <a:lnTo>
                    <a:pt x="200" y="1735"/>
                  </a:lnTo>
                  <a:lnTo>
                    <a:pt x="167" y="2035"/>
                  </a:lnTo>
                  <a:lnTo>
                    <a:pt x="0" y="4270"/>
                  </a:lnTo>
                  <a:lnTo>
                    <a:pt x="0" y="4337"/>
                  </a:lnTo>
                  <a:lnTo>
                    <a:pt x="367" y="4370"/>
                  </a:lnTo>
                  <a:lnTo>
                    <a:pt x="767" y="4404"/>
                  </a:lnTo>
                  <a:lnTo>
                    <a:pt x="767" y="4370"/>
                  </a:lnTo>
                  <a:lnTo>
                    <a:pt x="801" y="3837"/>
                  </a:lnTo>
                  <a:lnTo>
                    <a:pt x="934" y="1702"/>
                  </a:lnTo>
                  <a:lnTo>
                    <a:pt x="934" y="1602"/>
                  </a:lnTo>
                  <a:lnTo>
                    <a:pt x="106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2757;p62">
              <a:extLst>
                <a:ext uri="{FF2B5EF4-FFF2-40B4-BE49-F238E27FC236}">
                  <a16:creationId xmlns:a16="http://schemas.microsoft.com/office/drawing/2014/main" id="{00D0F44C-ED50-954A-F8CB-483A1B92F775}"/>
                </a:ext>
              </a:extLst>
            </p:cNvPr>
            <p:cNvSpPr/>
            <p:nvPr/>
          </p:nvSpPr>
          <p:spPr>
            <a:xfrm>
              <a:off x="5246105" y="2078038"/>
              <a:ext cx="157055" cy="166022"/>
            </a:xfrm>
            <a:custGeom>
              <a:avLst/>
              <a:gdLst/>
              <a:ahLst/>
              <a:cxnLst/>
              <a:rect l="l" t="t" r="r" b="b"/>
              <a:pathLst>
                <a:path w="8774" h="9275" extrusionOk="0">
                  <a:moveTo>
                    <a:pt x="6138" y="1"/>
                  </a:moveTo>
                  <a:cubicBezTo>
                    <a:pt x="5904" y="1"/>
                    <a:pt x="5671" y="34"/>
                    <a:pt x="5437" y="101"/>
                  </a:cubicBezTo>
                  <a:cubicBezTo>
                    <a:pt x="4103" y="401"/>
                    <a:pt x="2902" y="1135"/>
                    <a:pt x="1968" y="2136"/>
                  </a:cubicBezTo>
                  <a:lnTo>
                    <a:pt x="1868" y="2102"/>
                  </a:lnTo>
                  <a:lnTo>
                    <a:pt x="1735" y="2403"/>
                  </a:lnTo>
                  <a:lnTo>
                    <a:pt x="1501" y="2636"/>
                  </a:lnTo>
                  <a:cubicBezTo>
                    <a:pt x="1001" y="3303"/>
                    <a:pt x="634" y="4037"/>
                    <a:pt x="400" y="4804"/>
                  </a:cubicBezTo>
                  <a:lnTo>
                    <a:pt x="100" y="5805"/>
                  </a:lnTo>
                  <a:cubicBezTo>
                    <a:pt x="100" y="5838"/>
                    <a:pt x="100" y="5838"/>
                    <a:pt x="100" y="5872"/>
                  </a:cubicBezTo>
                  <a:cubicBezTo>
                    <a:pt x="67" y="5905"/>
                    <a:pt x="67" y="5972"/>
                    <a:pt x="67" y="6005"/>
                  </a:cubicBezTo>
                  <a:cubicBezTo>
                    <a:pt x="67" y="6038"/>
                    <a:pt x="67" y="6072"/>
                    <a:pt x="67" y="6072"/>
                  </a:cubicBezTo>
                  <a:lnTo>
                    <a:pt x="67" y="6139"/>
                  </a:lnTo>
                  <a:cubicBezTo>
                    <a:pt x="33" y="6205"/>
                    <a:pt x="33" y="6272"/>
                    <a:pt x="33" y="6339"/>
                  </a:cubicBezTo>
                  <a:cubicBezTo>
                    <a:pt x="0" y="6739"/>
                    <a:pt x="33" y="7173"/>
                    <a:pt x="200" y="7573"/>
                  </a:cubicBezTo>
                  <a:cubicBezTo>
                    <a:pt x="334" y="7873"/>
                    <a:pt x="500" y="8173"/>
                    <a:pt x="734" y="8440"/>
                  </a:cubicBezTo>
                  <a:cubicBezTo>
                    <a:pt x="1001" y="8674"/>
                    <a:pt x="1301" y="8907"/>
                    <a:pt x="1601" y="9041"/>
                  </a:cubicBezTo>
                  <a:cubicBezTo>
                    <a:pt x="1868" y="9174"/>
                    <a:pt x="2168" y="9241"/>
                    <a:pt x="2435" y="9274"/>
                  </a:cubicBezTo>
                  <a:lnTo>
                    <a:pt x="2802" y="9274"/>
                  </a:lnTo>
                  <a:cubicBezTo>
                    <a:pt x="2902" y="9241"/>
                    <a:pt x="3036" y="9241"/>
                    <a:pt x="3169" y="9207"/>
                  </a:cubicBezTo>
                  <a:lnTo>
                    <a:pt x="3336" y="9174"/>
                  </a:lnTo>
                  <a:cubicBezTo>
                    <a:pt x="3603" y="9141"/>
                    <a:pt x="3836" y="9041"/>
                    <a:pt x="4070" y="8974"/>
                  </a:cubicBezTo>
                  <a:cubicBezTo>
                    <a:pt x="5404" y="8474"/>
                    <a:pt x="6571" y="7573"/>
                    <a:pt x="7405" y="6372"/>
                  </a:cubicBezTo>
                  <a:lnTo>
                    <a:pt x="7439" y="6339"/>
                  </a:lnTo>
                  <a:cubicBezTo>
                    <a:pt x="7572" y="6072"/>
                    <a:pt x="7739" y="5838"/>
                    <a:pt x="7872" y="5571"/>
                  </a:cubicBezTo>
                  <a:lnTo>
                    <a:pt x="8306" y="4838"/>
                  </a:lnTo>
                  <a:lnTo>
                    <a:pt x="8206" y="4804"/>
                  </a:lnTo>
                  <a:lnTo>
                    <a:pt x="8273" y="4637"/>
                  </a:lnTo>
                  <a:cubicBezTo>
                    <a:pt x="8273" y="4571"/>
                    <a:pt x="8306" y="4537"/>
                    <a:pt x="8306" y="4471"/>
                  </a:cubicBezTo>
                  <a:lnTo>
                    <a:pt x="8606" y="3470"/>
                  </a:lnTo>
                  <a:cubicBezTo>
                    <a:pt x="8773" y="3036"/>
                    <a:pt x="8773" y="2569"/>
                    <a:pt x="8673" y="2102"/>
                  </a:cubicBezTo>
                  <a:cubicBezTo>
                    <a:pt x="8640" y="2002"/>
                    <a:pt x="8606" y="1869"/>
                    <a:pt x="8573" y="1769"/>
                  </a:cubicBezTo>
                  <a:cubicBezTo>
                    <a:pt x="8573" y="1735"/>
                    <a:pt x="8540" y="1702"/>
                    <a:pt x="8540" y="1669"/>
                  </a:cubicBezTo>
                  <a:cubicBezTo>
                    <a:pt x="8506" y="1602"/>
                    <a:pt x="8473" y="1569"/>
                    <a:pt x="8473" y="1502"/>
                  </a:cubicBezTo>
                  <a:cubicBezTo>
                    <a:pt x="8373" y="1335"/>
                    <a:pt x="8273" y="1168"/>
                    <a:pt x="8139" y="1002"/>
                  </a:cubicBezTo>
                  <a:lnTo>
                    <a:pt x="8106" y="968"/>
                  </a:lnTo>
                  <a:lnTo>
                    <a:pt x="8139" y="1035"/>
                  </a:lnTo>
                  <a:cubicBezTo>
                    <a:pt x="8206" y="1235"/>
                    <a:pt x="8173" y="1469"/>
                    <a:pt x="8106" y="1702"/>
                  </a:cubicBezTo>
                  <a:lnTo>
                    <a:pt x="7872" y="2503"/>
                  </a:lnTo>
                  <a:cubicBezTo>
                    <a:pt x="7372" y="4104"/>
                    <a:pt x="6071" y="5371"/>
                    <a:pt x="4403" y="5772"/>
                  </a:cubicBezTo>
                  <a:cubicBezTo>
                    <a:pt x="4270" y="5805"/>
                    <a:pt x="4136" y="5805"/>
                    <a:pt x="4003" y="5805"/>
                  </a:cubicBezTo>
                  <a:cubicBezTo>
                    <a:pt x="3636" y="5772"/>
                    <a:pt x="3302" y="5605"/>
                    <a:pt x="3069" y="5338"/>
                  </a:cubicBezTo>
                  <a:cubicBezTo>
                    <a:pt x="3002" y="5271"/>
                    <a:pt x="2969" y="5171"/>
                    <a:pt x="2902" y="5104"/>
                  </a:cubicBezTo>
                  <a:cubicBezTo>
                    <a:pt x="2769" y="4838"/>
                    <a:pt x="2702" y="4537"/>
                    <a:pt x="2735" y="4237"/>
                  </a:cubicBezTo>
                  <a:cubicBezTo>
                    <a:pt x="2769" y="4170"/>
                    <a:pt x="2769" y="4070"/>
                    <a:pt x="2802" y="4004"/>
                  </a:cubicBezTo>
                  <a:lnTo>
                    <a:pt x="3036" y="3203"/>
                  </a:lnTo>
                  <a:cubicBezTo>
                    <a:pt x="3102" y="3036"/>
                    <a:pt x="3169" y="2836"/>
                    <a:pt x="3236" y="2669"/>
                  </a:cubicBezTo>
                  <a:cubicBezTo>
                    <a:pt x="3803" y="1368"/>
                    <a:pt x="4937" y="401"/>
                    <a:pt x="63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2758;p62">
              <a:extLst>
                <a:ext uri="{FF2B5EF4-FFF2-40B4-BE49-F238E27FC236}">
                  <a16:creationId xmlns:a16="http://schemas.microsoft.com/office/drawing/2014/main" id="{16297FD6-B50D-8D21-8216-D121624B195C}"/>
                </a:ext>
              </a:extLst>
            </p:cNvPr>
            <p:cNvSpPr/>
            <p:nvPr/>
          </p:nvSpPr>
          <p:spPr>
            <a:xfrm>
              <a:off x="5358947" y="2078647"/>
              <a:ext cx="18" cy="18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rgbClr val="2542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2759;p62">
              <a:extLst>
                <a:ext uri="{FF2B5EF4-FFF2-40B4-BE49-F238E27FC236}">
                  <a16:creationId xmlns:a16="http://schemas.microsoft.com/office/drawing/2014/main" id="{5A67A360-AA99-B85A-852F-204DBE09C790}"/>
                </a:ext>
              </a:extLst>
            </p:cNvPr>
            <p:cNvSpPr/>
            <p:nvPr/>
          </p:nvSpPr>
          <p:spPr>
            <a:xfrm>
              <a:off x="5265795" y="2044977"/>
              <a:ext cx="157431" cy="165647"/>
            </a:xfrm>
            <a:custGeom>
              <a:avLst/>
              <a:gdLst/>
              <a:ahLst/>
              <a:cxnLst/>
              <a:rect l="l" t="t" r="r" b="b"/>
              <a:pathLst>
                <a:path w="8795" h="9254" extrusionOk="0">
                  <a:moveTo>
                    <a:pt x="5682" y="1781"/>
                  </a:moveTo>
                  <a:cubicBezTo>
                    <a:pt x="6328" y="1781"/>
                    <a:pt x="6895" y="2219"/>
                    <a:pt x="7039" y="2882"/>
                  </a:cubicBezTo>
                  <a:cubicBezTo>
                    <a:pt x="7073" y="3049"/>
                    <a:pt x="7073" y="3249"/>
                    <a:pt x="7039" y="3416"/>
                  </a:cubicBezTo>
                  <a:cubicBezTo>
                    <a:pt x="7039" y="3449"/>
                    <a:pt x="7039" y="3516"/>
                    <a:pt x="7006" y="3549"/>
                  </a:cubicBezTo>
                  <a:lnTo>
                    <a:pt x="6806" y="4283"/>
                  </a:lnTo>
                  <a:lnTo>
                    <a:pt x="6772" y="4350"/>
                  </a:lnTo>
                  <a:cubicBezTo>
                    <a:pt x="6272" y="5984"/>
                    <a:pt x="4971" y="7218"/>
                    <a:pt x="3303" y="7619"/>
                  </a:cubicBezTo>
                  <a:cubicBezTo>
                    <a:pt x="3170" y="7652"/>
                    <a:pt x="3036" y="7652"/>
                    <a:pt x="2870" y="7652"/>
                  </a:cubicBezTo>
                  <a:cubicBezTo>
                    <a:pt x="2736" y="7652"/>
                    <a:pt x="2636" y="7619"/>
                    <a:pt x="2503" y="7585"/>
                  </a:cubicBezTo>
                  <a:cubicBezTo>
                    <a:pt x="2303" y="7485"/>
                    <a:pt x="2102" y="7352"/>
                    <a:pt x="1936" y="7185"/>
                  </a:cubicBezTo>
                  <a:lnTo>
                    <a:pt x="1902" y="7118"/>
                  </a:lnTo>
                  <a:cubicBezTo>
                    <a:pt x="1869" y="7085"/>
                    <a:pt x="1836" y="7018"/>
                    <a:pt x="1802" y="6985"/>
                  </a:cubicBezTo>
                  <a:cubicBezTo>
                    <a:pt x="1635" y="6718"/>
                    <a:pt x="1569" y="6384"/>
                    <a:pt x="1635" y="6084"/>
                  </a:cubicBezTo>
                  <a:cubicBezTo>
                    <a:pt x="1635" y="6017"/>
                    <a:pt x="1635" y="5951"/>
                    <a:pt x="1669" y="5884"/>
                  </a:cubicBezTo>
                  <a:lnTo>
                    <a:pt x="1902" y="5083"/>
                  </a:lnTo>
                  <a:cubicBezTo>
                    <a:pt x="2269" y="3883"/>
                    <a:pt x="3070" y="2882"/>
                    <a:pt x="4171" y="2281"/>
                  </a:cubicBezTo>
                  <a:cubicBezTo>
                    <a:pt x="4437" y="2148"/>
                    <a:pt x="4671" y="2048"/>
                    <a:pt x="4938" y="1948"/>
                  </a:cubicBezTo>
                  <a:cubicBezTo>
                    <a:pt x="5038" y="1915"/>
                    <a:pt x="5105" y="1881"/>
                    <a:pt x="5171" y="1881"/>
                  </a:cubicBezTo>
                  <a:lnTo>
                    <a:pt x="5205" y="1881"/>
                  </a:lnTo>
                  <a:lnTo>
                    <a:pt x="5371" y="1814"/>
                  </a:lnTo>
                  <a:cubicBezTo>
                    <a:pt x="5476" y="1792"/>
                    <a:pt x="5580" y="1781"/>
                    <a:pt x="5682" y="1781"/>
                  </a:cubicBezTo>
                  <a:close/>
                  <a:moveTo>
                    <a:pt x="6022" y="0"/>
                  </a:moveTo>
                  <a:cubicBezTo>
                    <a:pt x="5809" y="0"/>
                    <a:pt x="5591" y="26"/>
                    <a:pt x="5371" y="80"/>
                  </a:cubicBezTo>
                  <a:cubicBezTo>
                    <a:pt x="5271" y="113"/>
                    <a:pt x="5171" y="113"/>
                    <a:pt x="5071" y="147"/>
                  </a:cubicBezTo>
                  <a:cubicBezTo>
                    <a:pt x="4804" y="247"/>
                    <a:pt x="4537" y="313"/>
                    <a:pt x="4271" y="447"/>
                  </a:cubicBezTo>
                  <a:cubicBezTo>
                    <a:pt x="3237" y="880"/>
                    <a:pt x="2336" y="1581"/>
                    <a:pt x="1602" y="2448"/>
                  </a:cubicBezTo>
                  <a:lnTo>
                    <a:pt x="1469" y="2782"/>
                  </a:lnTo>
                  <a:lnTo>
                    <a:pt x="1402" y="2882"/>
                  </a:lnTo>
                  <a:lnTo>
                    <a:pt x="1268" y="3015"/>
                  </a:lnTo>
                  <a:cubicBezTo>
                    <a:pt x="1268" y="3082"/>
                    <a:pt x="1235" y="3115"/>
                    <a:pt x="1202" y="3149"/>
                  </a:cubicBezTo>
                  <a:cubicBezTo>
                    <a:pt x="1168" y="3182"/>
                    <a:pt x="1135" y="3249"/>
                    <a:pt x="1135" y="3282"/>
                  </a:cubicBezTo>
                  <a:cubicBezTo>
                    <a:pt x="1068" y="3349"/>
                    <a:pt x="1035" y="3449"/>
                    <a:pt x="968" y="3516"/>
                  </a:cubicBezTo>
                  <a:cubicBezTo>
                    <a:pt x="935" y="3616"/>
                    <a:pt x="868" y="3682"/>
                    <a:pt x="835" y="3783"/>
                  </a:cubicBezTo>
                  <a:cubicBezTo>
                    <a:pt x="835" y="3816"/>
                    <a:pt x="801" y="3849"/>
                    <a:pt x="801" y="3883"/>
                  </a:cubicBezTo>
                  <a:cubicBezTo>
                    <a:pt x="735" y="3983"/>
                    <a:pt x="701" y="4116"/>
                    <a:pt x="635" y="4216"/>
                  </a:cubicBezTo>
                  <a:cubicBezTo>
                    <a:pt x="568" y="4416"/>
                    <a:pt x="468" y="4650"/>
                    <a:pt x="435" y="4850"/>
                  </a:cubicBezTo>
                  <a:lnTo>
                    <a:pt x="101" y="5851"/>
                  </a:lnTo>
                  <a:cubicBezTo>
                    <a:pt x="68" y="6017"/>
                    <a:pt x="34" y="6184"/>
                    <a:pt x="1" y="6351"/>
                  </a:cubicBezTo>
                  <a:cubicBezTo>
                    <a:pt x="1" y="6384"/>
                    <a:pt x="1" y="6418"/>
                    <a:pt x="1" y="6451"/>
                  </a:cubicBezTo>
                  <a:cubicBezTo>
                    <a:pt x="1" y="6484"/>
                    <a:pt x="1" y="6518"/>
                    <a:pt x="1" y="6518"/>
                  </a:cubicBezTo>
                  <a:cubicBezTo>
                    <a:pt x="1" y="6551"/>
                    <a:pt x="1" y="6585"/>
                    <a:pt x="1" y="6618"/>
                  </a:cubicBezTo>
                  <a:lnTo>
                    <a:pt x="1" y="6718"/>
                  </a:lnTo>
                  <a:cubicBezTo>
                    <a:pt x="1" y="6751"/>
                    <a:pt x="1" y="6751"/>
                    <a:pt x="1" y="6785"/>
                  </a:cubicBezTo>
                  <a:cubicBezTo>
                    <a:pt x="1" y="6818"/>
                    <a:pt x="1" y="6885"/>
                    <a:pt x="1" y="6951"/>
                  </a:cubicBezTo>
                  <a:cubicBezTo>
                    <a:pt x="34" y="7018"/>
                    <a:pt x="34" y="7118"/>
                    <a:pt x="68" y="7218"/>
                  </a:cubicBezTo>
                  <a:cubicBezTo>
                    <a:pt x="68" y="7252"/>
                    <a:pt x="68" y="7318"/>
                    <a:pt x="101" y="7352"/>
                  </a:cubicBezTo>
                  <a:lnTo>
                    <a:pt x="101" y="7385"/>
                  </a:lnTo>
                  <a:cubicBezTo>
                    <a:pt x="101" y="7452"/>
                    <a:pt x="134" y="7519"/>
                    <a:pt x="168" y="7585"/>
                  </a:cubicBezTo>
                  <a:cubicBezTo>
                    <a:pt x="168" y="7619"/>
                    <a:pt x="201" y="7652"/>
                    <a:pt x="234" y="7685"/>
                  </a:cubicBezTo>
                  <a:lnTo>
                    <a:pt x="234" y="7752"/>
                  </a:lnTo>
                  <a:cubicBezTo>
                    <a:pt x="268" y="7819"/>
                    <a:pt x="301" y="7885"/>
                    <a:pt x="368" y="7952"/>
                  </a:cubicBezTo>
                  <a:cubicBezTo>
                    <a:pt x="468" y="8152"/>
                    <a:pt x="568" y="8319"/>
                    <a:pt x="735" y="8453"/>
                  </a:cubicBezTo>
                  <a:cubicBezTo>
                    <a:pt x="801" y="8553"/>
                    <a:pt x="868" y="8619"/>
                    <a:pt x="968" y="8686"/>
                  </a:cubicBezTo>
                  <a:cubicBezTo>
                    <a:pt x="1002" y="8719"/>
                    <a:pt x="1035" y="8753"/>
                    <a:pt x="1068" y="8786"/>
                  </a:cubicBezTo>
                  <a:lnTo>
                    <a:pt x="1202" y="8853"/>
                  </a:lnTo>
                  <a:cubicBezTo>
                    <a:pt x="1202" y="8886"/>
                    <a:pt x="1235" y="8886"/>
                    <a:pt x="1268" y="8886"/>
                  </a:cubicBezTo>
                  <a:cubicBezTo>
                    <a:pt x="1302" y="8920"/>
                    <a:pt x="1335" y="8953"/>
                    <a:pt x="1369" y="8953"/>
                  </a:cubicBezTo>
                  <a:lnTo>
                    <a:pt x="1469" y="9020"/>
                  </a:lnTo>
                  <a:cubicBezTo>
                    <a:pt x="1569" y="9053"/>
                    <a:pt x="1669" y="9120"/>
                    <a:pt x="1769" y="9120"/>
                  </a:cubicBezTo>
                  <a:cubicBezTo>
                    <a:pt x="1836" y="9153"/>
                    <a:pt x="1902" y="9186"/>
                    <a:pt x="1969" y="9186"/>
                  </a:cubicBezTo>
                  <a:cubicBezTo>
                    <a:pt x="1969" y="9220"/>
                    <a:pt x="2002" y="9220"/>
                    <a:pt x="2036" y="9220"/>
                  </a:cubicBezTo>
                  <a:lnTo>
                    <a:pt x="2069" y="9220"/>
                  </a:lnTo>
                  <a:cubicBezTo>
                    <a:pt x="2169" y="9220"/>
                    <a:pt x="2236" y="9253"/>
                    <a:pt x="2336" y="9253"/>
                  </a:cubicBezTo>
                  <a:lnTo>
                    <a:pt x="2736" y="9253"/>
                  </a:lnTo>
                  <a:cubicBezTo>
                    <a:pt x="2903" y="9253"/>
                    <a:pt x="3103" y="9220"/>
                    <a:pt x="3303" y="9186"/>
                  </a:cubicBezTo>
                  <a:cubicBezTo>
                    <a:pt x="4838" y="8786"/>
                    <a:pt x="6239" y="7885"/>
                    <a:pt x="7206" y="6618"/>
                  </a:cubicBezTo>
                  <a:cubicBezTo>
                    <a:pt x="7673" y="5984"/>
                    <a:pt x="8040" y="5250"/>
                    <a:pt x="8273" y="4483"/>
                  </a:cubicBezTo>
                  <a:lnTo>
                    <a:pt x="8540" y="3682"/>
                  </a:lnTo>
                  <a:lnTo>
                    <a:pt x="8607" y="3482"/>
                  </a:lnTo>
                  <a:cubicBezTo>
                    <a:pt x="8640" y="3282"/>
                    <a:pt x="8707" y="3049"/>
                    <a:pt x="8707" y="2849"/>
                  </a:cubicBezTo>
                  <a:cubicBezTo>
                    <a:pt x="8795" y="1271"/>
                    <a:pt x="7526" y="0"/>
                    <a:pt x="60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2760;p62">
              <a:extLst>
                <a:ext uri="{FF2B5EF4-FFF2-40B4-BE49-F238E27FC236}">
                  <a16:creationId xmlns:a16="http://schemas.microsoft.com/office/drawing/2014/main" id="{E57C85B0-F34A-2382-7749-3067F70F0C18}"/>
                </a:ext>
              </a:extLst>
            </p:cNvPr>
            <p:cNvSpPr/>
            <p:nvPr/>
          </p:nvSpPr>
          <p:spPr>
            <a:xfrm>
              <a:off x="5391793" y="2095365"/>
              <a:ext cx="609" cy="1199"/>
            </a:xfrm>
            <a:custGeom>
              <a:avLst/>
              <a:gdLst/>
              <a:ahLst/>
              <a:cxnLst/>
              <a:rect l="l" t="t" r="r" b="b"/>
              <a:pathLst>
                <a:path w="34" h="67" extrusionOk="0">
                  <a:moveTo>
                    <a:pt x="0" y="0"/>
                  </a:moveTo>
                  <a:lnTo>
                    <a:pt x="34" y="67"/>
                  </a:lnTo>
                  <a:close/>
                </a:path>
              </a:pathLst>
            </a:custGeom>
            <a:solidFill>
              <a:srgbClr val="99CA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2761;p62">
              <a:extLst>
                <a:ext uri="{FF2B5EF4-FFF2-40B4-BE49-F238E27FC236}">
                  <a16:creationId xmlns:a16="http://schemas.microsoft.com/office/drawing/2014/main" id="{00DA579A-81A4-2926-344F-7A11697FF816}"/>
                </a:ext>
              </a:extLst>
            </p:cNvPr>
            <p:cNvSpPr/>
            <p:nvPr/>
          </p:nvSpPr>
          <p:spPr>
            <a:xfrm>
              <a:off x="5358947" y="2078038"/>
              <a:ext cx="18" cy="18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solidFill>
              <a:srgbClr val="99CA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2762;p62">
              <a:extLst>
                <a:ext uri="{FF2B5EF4-FFF2-40B4-BE49-F238E27FC236}">
                  <a16:creationId xmlns:a16="http://schemas.microsoft.com/office/drawing/2014/main" id="{A98CF616-C465-ABE3-53BA-0892DF30B6CF}"/>
                </a:ext>
              </a:extLst>
            </p:cNvPr>
            <p:cNvSpPr/>
            <p:nvPr/>
          </p:nvSpPr>
          <p:spPr>
            <a:xfrm>
              <a:off x="5287901" y="2120443"/>
              <a:ext cx="65102" cy="75842"/>
            </a:xfrm>
            <a:custGeom>
              <a:avLst/>
              <a:gdLst/>
              <a:ahLst/>
              <a:cxnLst/>
              <a:rect l="l" t="t" r="r" b="b"/>
              <a:pathLst>
                <a:path w="3637" h="4237" extrusionOk="0">
                  <a:moveTo>
                    <a:pt x="3036" y="0"/>
                  </a:moveTo>
                  <a:lnTo>
                    <a:pt x="0" y="3770"/>
                  </a:lnTo>
                  <a:lnTo>
                    <a:pt x="601" y="4237"/>
                  </a:lnTo>
                  <a:lnTo>
                    <a:pt x="3636" y="467"/>
                  </a:lnTo>
                  <a:lnTo>
                    <a:pt x="303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2763;p62">
              <a:extLst>
                <a:ext uri="{FF2B5EF4-FFF2-40B4-BE49-F238E27FC236}">
                  <a16:creationId xmlns:a16="http://schemas.microsoft.com/office/drawing/2014/main" id="{0A4C0785-C1E7-732C-96BB-79ABB68B6959}"/>
                </a:ext>
              </a:extLst>
            </p:cNvPr>
            <p:cNvSpPr/>
            <p:nvPr/>
          </p:nvSpPr>
          <p:spPr>
            <a:xfrm>
              <a:off x="5342228" y="2097155"/>
              <a:ext cx="80031" cy="36444"/>
            </a:xfrm>
            <a:custGeom>
              <a:avLst/>
              <a:gdLst/>
              <a:ahLst/>
              <a:cxnLst/>
              <a:rect l="l" t="t" r="r" b="b"/>
              <a:pathLst>
                <a:path w="4471" h="2036" extrusionOk="0">
                  <a:moveTo>
                    <a:pt x="4470" y="0"/>
                  </a:moveTo>
                  <a:lnTo>
                    <a:pt x="3103" y="434"/>
                  </a:lnTo>
                  <a:lnTo>
                    <a:pt x="2803" y="501"/>
                  </a:lnTo>
                  <a:lnTo>
                    <a:pt x="568" y="1168"/>
                  </a:lnTo>
                  <a:lnTo>
                    <a:pt x="34" y="1301"/>
                  </a:lnTo>
                  <a:lnTo>
                    <a:pt x="1" y="1301"/>
                  </a:lnTo>
                  <a:lnTo>
                    <a:pt x="101" y="1701"/>
                  </a:lnTo>
                  <a:lnTo>
                    <a:pt x="201" y="2035"/>
                  </a:lnTo>
                  <a:lnTo>
                    <a:pt x="434" y="1968"/>
                  </a:lnTo>
                  <a:lnTo>
                    <a:pt x="2536" y="1335"/>
                  </a:lnTo>
                  <a:lnTo>
                    <a:pt x="3336" y="1101"/>
                  </a:lnTo>
                  <a:lnTo>
                    <a:pt x="4304" y="834"/>
                  </a:lnTo>
                  <a:lnTo>
                    <a:pt x="4337" y="634"/>
                  </a:lnTo>
                  <a:cubicBezTo>
                    <a:pt x="4404" y="434"/>
                    <a:pt x="4437" y="234"/>
                    <a:pt x="44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2764;p62">
              <a:extLst>
                <a:ext uri="{FF2B5EF4-FFF2-40B4-BE49-F238E27FC236}">
                  <a16:creationId xmlns:a16="http://schemas.microsoft.com/office/drawing/2014/main" id="{A649E3FB-BBE6-7A5F-4850-AE316D1E62B5}"/>
                </a:ext>
              </a:extLst>
            </p:cNvPr>
            <p:cNvSpPr/>
            <p:nvPr/>
          </p:nvSpPr>
          <p:spPr>
            <a:xfrm>
              <a:off x="5338057" y="2049380"/>
              <a:ext cx="19117" cy="78832"/>
            </a:xfrm>
            <a:custGeom>
              <a:avLst/>
              <a:gdLst/>
              <a:ahLst/>
              <a:cxnLst/>
              <a:rect l="l" t="t" r="r" b="b"/>
              <a:pathLst>
                <a:path w="1068" h="4404" extrusionOk="0">
                  <a:moveTo>
                    <a:pt x="1068" y="1"/>
                  </a:moveTo>
                  <a:lnTo>
                    <a:pt x="300" y="268"/>
                  </a:lnTo>
                  <a:lnTo>
                    <a:pt x="267" y="268"/>
                  </a:lnTo>
                  <a:lnTo>
                    <a:pt x="167" y="1735"/>
                  </a:lnTo>
                  <a:lnTo>
                    <a:pt x="167" y="2035"/>
                  </a:lnTo>
                  <a:lnTo>
                    <a:pt x="0" y="4270"/>
                  </a:lnTo>
                  <a:lnTo>
                    <a:pt x="0" y="4337"/>
                  </a:lnTo>
                  <a:lnTo>
                    <a:pt x="334" y="4370"/>
                  </a:lnTo>
                  <a:lnTo>
                    <a:pt x="734" y="4404"/>
                  </a:lnTo>
                  <a:lnTo>
                    <a:pt x="767" y="4370"/>
                  </a:lnTo>
                  <a:lnTo>
                    <a:pt x="801" y="3837"/>
                  </a:lnTo>
                  <a:lnTo>
                    <a:pt x="934" y="1702"/>
                  </a:lnTo>
                  <a:lnTo>
                    <a:pt x="934" y="1602"/>
                  </a:lnTo>
                  <a:lnTo>
                    <a:pt x="106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2765;p62">
              <a:extLst>
                <a:ext uri="{FF2B5EF4-FFF2-40B4-BE49-F238E27FC236}">
                  <a16:creationId xmlns:a16="http://schemas.microsoft.com/office/drawing/2014/main" id="{52FAF0BE-E111-9B38-4A07-F11F46484970}"/>
                </a:ext>
              </a:extLst>
            </p:cNvPr>
            <p:cNvSpPr/>
            <p:nvPr/>
          </p:nvSpPr>
          <p:spPr>
            <a:xfrm>
              <a:off x="6205026" y="1552011"/>
              <a:ext cx="40615" cy="112269"/>
            </a:xfrm>
            <a:custGeom>
              <a:avLst/>
              <a:gdLst/>
              <a:ahLst/>
              <a:cxnLst/>
              <a:rect l="l" t="t" r="r" b="b"/>
              <a:pathLst>
                <a:path w="2269" h="6272" extrusionOk="0">
                  <a:moveTo>
                    <a:pt x="1135" y="0"/>
                  </a:moveTo>
                  <a:cubicBezTo>
                    <a:pt x="401" y="901"/>
                    <a:pt x="1" y="2002"/>
                    <a:pt x="1" y="3136"/>
                  </a:cubicBezTo>
                  <a:cubicBezTo>
                    <a:pt x="1" y="3169"/>
                    <a:pt x="1" y="3202"/>
                    <a:pt x="1" y="3202"/>
                  </a:cubicBezTo>
                  <a:cubicBezTo>
                    <a:pt x="1" y="3503"/>
                    <a:pt x="34" y="3769"/>
                    <a:pt x="101" y="4036"/>
                  </a:cubicBezTo>
                  <a:cubicBezTo>
                    <a:pt x="101" y="4136"/>
                    <a:pt x="134" y="4236"/>
                    <a:pt x="134" y="4303"/>
                  </a:cubicBezTo>
                  <a:cubicBezTo>
                    <a:pt x="234" y="4637"/>
                    <a:pt x="334" y="4970"/>
                    <a:pt x="501" y="5271"/>
                  </a:cubicBezTo>
                  <a:cubicBezTo>
                    <a:pt x="634" y="5571"/>
                    <a:pt x="801" y="5838"/>
                    <a:pt x="968" y="6071"/>
                  </a:cubicBezTo>
                  <a:cubicBezTo>
                    <a:pt x="1035" y="6138"/>
                    <a:pt x="1068" y="6205"/>
                    <a:pt x="1135" y="6271"/>
                  </a:cubicBezTo>
                  <a:cubicBezTo>
                    <a:pt x="1168" y="6205"/>
                    <a:pt x="1235" y="6138"/>
                    <a:pt x="1268" y="6071"/>
                  </a:cubicBezTo>
                  <a:cubicBezTo>
                    <a:pt x="1468" y="5838"/>
                    <a:pt x="1635" y="5571"/>
                    <a:pt x="1769" y="5271"/>
                  </a:cubicBezTo>
                  <a:cubicBezTo>
                    <a:pt x="1902" y="4970"/>
                    <a:pt x="2035" y="4637"/>
                    <a:pt x="2102" y="4303"/>
                  </a:cubicBezTo>
                  <a:cubicBezTo>
                    <a:pt x="2136" y="4236"/>
                    <a:pt x="2169" y="4136"/>
                    <a:pt x="2169" y="4036"/>
                  </a:cubicBezTo>
                  <a:cubicBezTo>
                    <a:pt x="2236" y="3769"/>
                    <a:pt x="2269" y="3469"/>
                    <a:pt x="2269" y="3202"/>
                  </a:cubicBezTo>
                  <a:lnTo>
                    <a:pt x="2269" y="3136"/>
                  </a:lnTo>
                  <a:cubicBezTo>
                    <a:pt x="2269" y="2002"/>
                    <a:pt x="1869" y="901"/>
                    <a:pt x="113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2766;p62">
              <a:extLst>
                <a:ext uri="{FF2B5EF4-FFF2-40B4-BE49-F238E27FC236}">
                  <a16:creationId xmlns:a16="http://schemas.microsoft.com/office/drawing/2014/main" id="{8F816E76-F4B9-5769-A2E1-87B07DC07D98}"/>
                </a:ext>
              </a:extLst>
            </p:cNvPr>
            <p:cNvSpPr/>
            <p:nvPr/>
          </p:nvSpPr>
          <p:spPr>
            <a:xfrm>
              <a:off x="6160240" y="1586630"/>
              <a:ext cx="61522" cy="60932"/>
            </a:xfrm>
            <a:custGeom>
              <a:avLst/>
              <a:gdLst/>
              <a:ahLst/>
              <a:cxnLst/>
              <a:rect l="l" t="t" r="r" b="b"/>
              <a:pathLst>
                <a:path w="3437" h="3404" extrusionOk="0">
                  <a:moveTo>
                    <a:pt x="1" y="1"/>
                  </a:moveTo>
                  <a:cubicBezTo>
                    <a:pt x="68" y="801"/>
                    <a:pt x="401" y="1535"/>
                    <a:pt x="935" y="2136"/>
                  </a:cubicBezTo>
                  <a:cubicBezTo>
                    <a:pt x="968" y="2202"/>
                    <a:pt x="1035" y="2269"/>
                    <a:pt x="1102" y="2336"/>
                  </a:cubicBezTo>
                  <a:lnTo>
                    <a:pt x="1168" y="2369"/>
                  </a:lnTo>
                  <a:cubicBezTo>
                    <a:pt x="1669" y="2870"/>
                    <a:pt x="2303" y="3203"/>
                    <a:pt x="3003" y="3337"/>
                  </a:cubicBezTo>
                  <a:cubicBezTo>
                    <a:pt x="3136" y="3370"/>
                    <a:pt x="3270" y="3403"/>
                    <a:pt x="3437" y="3403"/>
                  </a:cubicBezTo>
                  <a:cubicBezTo>
                    <a:pt x="3403" y="3070"/>
                    <a:pt x="3303" y="2703"/>
                    <a:pt x="3170" y="2369"/>
                  </a:cubicBezTo>
                  <a:cubicBezTo>
                    <a:pt x="3136" y="2302"/>
                    <a:pt x="3103" y="2202"/>
                    <a:pt x="3070" y="2136"/>
                  </a:cubicBezTo>
                  <a:cubicBezTo>
                    <a:pt x="2936" y="1802"/>
                    <a:pt x="2736" y="1535"/>
                    <a:pt x="2503" y="1302"/>
                  </a:cubicBezTo>
                  <a:lnTo>
                    <a:pt x="2336" y="1102"/>
                  </a:lnTo>
                  <a:cubicBezTo>
                    <a:pt x="1702" y="468"/>
                    <a:pt x="902" y="101"/>
                    <a:pt x="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2767;p62">
              <a:extLst>
                <a:ext uri="{FF2B5EF4-FFF2-40B4-BE49-F238E27FC236}">
                  <a16:creationId xmlns:a16="http://schemas.microsoft.com/office/drawing/2014/main" id="{B7BA840A-92CB-0C0A-B2AE-A7EB00788C34}"/>
                </a:ext>
              </a:extLst>
            </p:cNvPr>
            <p:cNvSpPr/>
            <p:nvPr/>
          </p:nvSpPr>
          <p:spPr>
            <a:xfrm>
              <a:off x="6228904" y="1586630"/>
              <a:ext cx="61522" cy="60932"/>
            </a:xfrm>
            <a:custGeom>
              <a:avLst/>
              <a:gdLst/>
              <a:ahLst/>
              <a:cxnLst/>
              <a:rect l="l" t="t" r="r" b="b"/>
              <a:pathLst>
                <a:path w="3437" h="3404" extrusionOk="0">
                  <a:moveTo>
                    <a:pt x="3437" y="1"/>
                  </a:moveTo>
                  <a:cubicBezTo>
                    <a:pt x="2536" y="68"/>
                    <a:pt x="1736" y="468"/>
                    <a:pt x="1102" y="1068"/>
                  </a:cubicBezTo>
                  <a:lnTo>
                    <a:pt x="935" y="1268"/>
                  </a:lnTo>
                  <a:cubicBezTo>
                    <a:pt x="701" y="1502"/>
                    <a:pt x="535" y="1802"/>
                    <a:pt x="368" y="2102"/>
                  </a:cubicBezTo>
                  <a:cubicBezTo>
                    <a:pt x="335" y="2202"/>
                    <a:pt x="301" y="2269"/>
                    <a:pt x="268" y="2369"/>
                  </a:cubicBezTo>
                  <a:cubicBezTo>
                    <a:pt x="134" y="2703"/>
                    <a:pt x="34" y="3070"/>
                    <a:pt x="1" y="3403"/>
                  </a:cubicBezTo>
                  <a:cubicBezTo>
                    <a:pt x="134" y="3403"/>
                    <a:pt x="301" y="3370"/>
                    <a:pt x="435" y="3337"/>
                  </a:cubicBezTo>
                  <a:cubicBezTo>
                    <a:pt x="1135" y="3203"/>
                    <a:pt x="1769" y="2870"/>
                    <a:pt x="2269" y="2369"/>
                  </a:cubicBezTo>
                  <a:lnTo>
                    <a:pt x="2336" y="2302"/>
                  </a:lnTo>
                  <a:cubicBezTo>
                    <a:pt x="2403" y="2236"/>
                    <a:pt x="2469" y="2202"/>
                    <a:pt x="2536" y="2102"/>
                  </a:cubicBezTo>
                  <a:cubicBezTo>
                    <a:pt x="3036" y="1502"/>
                    <a:pt x="3370" y="768"/>
                    <a:pt x="343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2768;p62">
              <a:extLst>
                <a:ext uri="{FF2B5EF4-FFF2-40B4-BE49-F238E27FC236}">
                  <a16:creationId xmlns:a16="http://schemas.microsoft.com/office/drawing/2014/main" id="{2AD41DB9-DC89-B26F-432E-246C3772E539}"/>
                </a:ext>
              </a:extLst>
            </p:cNvPr>
            <p:cNvSpPr/>
            <p:nvPr/>
          </p:nvSpPr>
          <p:spPr>
            <a:xfrm>
              <a:off x="6087405" y="1629035"/>
              <a:ext cx="241238" cy="206244"/>
            </a:xfrm>
            <a:custGeom>
              <a:avLst/>
              <a:gdLst/>
              <a:ahLst/>
              <a:cxnLst/>
              <a:rect l="l" t="t" r="r" b="b"/>
              <a:pathLst>
                <a:path w="13477" h="11522" extrusionOk="0">
                  <a:moveTo>
                    <a:pt x="7706" y="0"/>
                  </a:moveTo>
                  <a:cubicBezTo>
                    <a:pt x="2569" y="0"/>
                    <a:pt x="0" y="6205"/>
                    <a:pt x="3636" y="9841"/>
                  </a:cubicBezTo>
                  <a:cubicBezTo>
                    <a:pt x="4808" y="11001"/>
                    <a:pt x="6242" y="11521"/>
                    <a:pt x="7649" y="11521"/>
                  </a:cubicBezTo>
                  <a:cubicBezTo>
                    <a:pt x="10608" y="11521"/>
                    <a:pt x="13443" y="9220"/>
                    <a:pt x="13443" y="5738"/>
                  </a:cubicBezTo>
                  <a:cubicBezTo>
                    <a:pt x="13477" y="2569"/>
                    <a:pt x="10875" y="0"/>
                    <a:pt x="77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2769;p62">
              <a:extLst>
                <a:ext uri="{FF2B5EF4-FFF2-40B4-BE49-F238E27FC236}">
                  <a16:creationId xmlns:a16="http://schemas.microsoft.com/office/drawing/2014/main" id="{B1073FE5-A54F-B35F-2E75-F967ECB4C7FE}"/>
                </a:ext>
              </a:extLst>
            </p:cNvPr>
            <p:cNvSpPr/>
            <p:nvPr/>
          </p:nvSpPr>
          <p:spPr>
            <a:xfrm>
              <a:off x="6188916" y="1629339"/>
              <a:ext cx="139137" cy="154352"/>
            </a:xfrm>
            <a:custGeom>
              <a:avLst/>
              <a:gdLst/>
              <a:ahLst/>
              <a:cxnLst/>
              <a:rect l="l" t="t" r="r" b="b"/>
              <a:pathLst>
                <a:path w="7773" h="8623" extrusionOk="0">
                  <a:moveTo>
                    <a:pt x="7772" y="5721"/>
                  </a:moveTo>
                  <a:cubicBezTo>
                    <a:pt x="7772" y="5726"/>
                    <a:pt x="7772" y="5732"/>
                    <a:pt x="7772" y="5737"/>
                  </a:cubicBezTo>
                  <a:lnTo>
                    <a:pt x="7772" y="5737"/>
                  </a:lnTo>
                  <a:cubicBezTo>
                    <a:pt x="7772" y="5743"/>
                    <a:pt x="7772" y="5748"/>
                    <a:pt x="7772" y="5754"/>
                  </a:cubicBezTo>
                  <a:lnTo>
                    <a:pt x="7772" y="5721"/>
                  </a:lnTo>
                  <a:close/>
                  <a:moveTo>
                    <a:pt x="2058" y="0"/>
                  </a:moveTo>
                  <a:cubicBezTo>
                    <a:pt x="1382" y="0"/>
                    <a:pt x="687" y="122"/>
                    <a:pt x="0" y="383"/>
                  </a:cubicBezTo>
                  <a:lnTo>
                    <a:pt x="0" y="4286"/>
                  </a:lnTo>
                  <a:cubicBezTo>
                    <a:pt x="0" y="6688"/>
                    <a:pt x="1935" y="8623"/>
                    <a:pt x="4336" y="8623"/>
                  </a:cubicBezTo>
                  <a:lnTo>
                    <a:pt x="7005" y="8623"/>
                  </a:lnTo>
                  <a:cubicBezTo>
                    <a:pt x="7503" y="7760"/>
                    <a:pt x="7769" y="6765"/>
                    <a:pt x="7772" y="5737"/>
                  </a:cubicBezTo>
                  <a:lnTo>
                    <a:pt x="7772" y="5737"/>
                  </a:lnTo>
                  <a:cubicBezTo>
                    <a:pt x="7763" y="2445"/>
                    <a:pt x="5090" y="0"/>
                    <a:pt x="20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2770;p62">
              <a:extLst>
                <a:ext uri="{FF2B5EF4-FFF2-40B4-BE49-F238E27FC236}">
                  <a16:creationId xmlns:a16="http://schemas.microsoft.com/office/drawing/2014/main" id="{454ED122-080F-B387-069A-D3D1B8342CEB}"/>
                </a:ext>
              </a:extLst>
            </p:cNvPr>
            <p:cNvSpPr/>
            <p:nvPr/>
          </p:nvSpPr>
          <p:spPr>
            <a:xfrm>
              <a:off x="6225324" y="1654113"/>
              <a:ext cx="77650" cy="77632"/>
            </a:xfrm>
            <a:custGeom>
              <a:avLst/>
              <a:gdLst/>
              <a:ahLst/>
              <a:cxnLst/>
              <a:rect l="l" t="t" r="r" b="b"/>
              <a:pathLst>
                <a:path w="4338" h="4337" fill="none" extrusionOk="0">
                  <a:moveTo>
                    <a:pt x="1" y="0"/>
                  </a:moveTo>
                  <a:cubicBezTo>
                    <a:pt x="2403" y="0"/>
                    <a:pt x="4337" y="1935"/>
                    <a:pt x="4337" y="4337"/>
                  </a:cubicBezTo>
                </a:path>
              </a:pathLst>
            </a:custGeom>
            <a:noFill/>
            <a:ln w="75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2771;p62">
              <a:extLst>
                <a:ext uri="{FF2B5EF4-FFF2-40B4-BE49-F238E27FC236}">
                  <a16:creationId xmlns:a16="http://schemas.microsoft.com/office/drawing/2014/main" id="{C3183684-88D5-6392-0698-1ED8712B371C}"/>
                </a:ext>
              </a:extLst>
            </p:cNvPr>
            <p:cNvSpPr/>
            <p:nvPr/>
          </p:nvSpPr>
          <p:spPr>
            <a:xfrm>
              <a:off x="6376400" y="1712019"/>
              <a:ext cx="40615" cy="112269"/>
            </a:xfrm>
            <a:custGeom>
              <a:avLst/>
              <a:gdLst/>
              <a:ahLst/>
              <a:cxnLst/>
              <a:rect l="l" t="t" r="r" b="b"/>
              <a:pathLst>
                <a:path w="2269" h="6272" extrusionOk="0">
                  <a:moveTo>
                    <a:pt x="1134" y="1"/>
                  </a:moveTo>
                  <a:cubicBezTo>
                    <a:pt x="400" y="901"/>
                    <a:pt x="0" y="2002"/>
                    <a:pt x="0" y="3170"/>
                  </a:cubicBezTo>
                  <a:cubicBezTo>
                    <a:pt x="0" y="3170"/>
                    <a:pt x="0" y="3203"/>
                    <a:pt x="0" y="3236"/>
                  </a:cubicBezTo>
                  <a:cubicBezTo>
                    <a:pt x="0" y="3503"/>
                    <a:pt x="34" y="3770"/>
                    <a:pt x="100" y="4070"/>
                  </a:cubicBezTo>
                  <a:cubicBezTo>
                    <a:pt x="100" y="4137"/>
                    <a:pt x="134" y="4237"/>
                    <a:pt x="134" y="4304"/>
                  </a:cubicBezTo>
                  <a:cubicBezTo>
                    <a:pt x="234" y="4637"/>
                    <a:pt x="334" y="4971"/>
                    <a:pt x="501" y="5305"/>
                  </a:cubicBezTo>
                  <a:cubicBezTo>
                    <a:pt x="634" y="5571"/>
                    <a:pt x="801" y="5838"/>
                    <a:pt x="1001" y="6072"/>
                  </a:cubicBezTo>
                  <a:cubicBezTo>
                    <a:pt x="1034" y="6139"/>
                    <a:pt x="1101" y="6205"/>
                    <a:pt x="1134" y="6272"/>
                  </a:cubicBezTo>
                  <a:lnTo>
                    <a:pt x="1268" y="6072"/>
                  </a:lnTo>
                  <a:cubicBezTo>
                    <a:pt x="1468" y="5838"/>
                    <a:pt x="1635" y="5571"/>
                    <a:pt x="1768" y="5305"/>
                  </a:cubicBezTo>
                  <a:cubicBezTo>
                    <a:pt x="1935" y="4971"/>
                    <a:pt x="2035" y="4637"/>
                    <a:pt x="2135" y="4304"/>
                  </a:cubicBezTo>
                  <a:cubicBezTo>
                    <a:pt x="2135" y="4237"/>
                    <a:pt x="2168" y="4137"/>
                    <a:pt x="2168" y="4070"/>
                  </a:cubicBezTo>
                  <a:cubicBezTo>
                    <a:pt x="2235" y="3770"/>
                    <a:pt x="2268" y="3503"/>
                    <a:pt x="2268" y="3203"/>
                  </a:cubicBezTo>
                  <a:lnTo>
                    <a:pt x="2268" y="3136"/>
                  </a:lnTo>
                  <a:cubicBezTo>
                    <a:pt x="2268" y="2002"/>
                    <a:pt x="1868" y="868"/>
                    <a:pt x="113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2772;p62">
              <a:extLst>
                <a:ext uri="{FF2B5EF4-FFF2-40B4-BE49-F238E27FC236}">
                  <a16:creationId xmlns:a16="http://schemas.microsoft.com/office/drawing/2014/main" id="{39B190BC-DA2A-446F-7BCA-19BA681469E3}"/>
                </a:ext>
              </a:extLst>
            </p:cNvPr>
            <p:cNvSpPr/>
            <p:nvPr/>
          </p:nvSpPr>
          <p:spPr>
            <a:xfrm>
              <a:off x="6331615" y="1746065"/>
              <a:ext cx="61522" cy="61504"/>
            </a:xfrm>
            <a:custGeom>
              <a:avLst/>
              <a:gdLst/>
              <a:ahLst/>
              <a:cxnLst/>
              <a:rect l="l" t="t" r="r" b="b"/>
              <a:pathLst>
                <a:path w="3437" h="3436" extrusionOk="0">
                  <a:moveTo>
                    <a:pt x="0" y="0"/>
                  </a:moveTo>
                  <a:lnTo>
                    <a:pt x="0" y="0"/>
                  </a:lnTo>
                  <a:cubicBezTo>
                    <a:pt x="67" y="801"/>
                    <a:pt x="401" y="1535"/>
                    <a:pt x="934" y="2135"/>
                  </a:cubicBezTo>
                  <a:lnTo>
                    <a:pt x="1101" y="2335"/>
                  </a:lnTo>
                  <a:cubicBezTo>
                    <a:pt x="1135" y="2369"/>
                    <a:pt x="1135" y="2369"/>
                    <a:pt x="1168" y="2402"/>
                  </a:cubicBezTo>
                  <a:cubicBezTo>
                    <a:pt x="1668" y="2902"/>
                    <a:pt x="2302" y="3236"/>
                    <a:pt x="3003" y="3369"/>
                  </a:cubicBezTo>
                  <a:cubicBezTo>
                    <a:pt x="3136" y="3403"/>
                    <a:pt x="3269" y="3436"/>
                    <a:pt x="3436" y="3436"/>
                  </a:cubicBezTo>
                  <a:cubicBezTo>
                    <a:pt x="3403" y="3069"/>
                    <a:pt x="3303" y="2702"/>
                    <a:pt x="3203" y="2369"/>
                  </a:cubicBezTo>
                  <a:cubicBezTo>
                    <a:pt x="3169" y="2302"/>
                    <a:pt x="3103" y="2202"/>
                    <a:pt x="3069" y="2135"/>
                  </a:cubicBezTo>
                  <a:cubicBezTo>
                    <a:pt x="2936" y="1835"/>
                    <a:pt x="2736" y="1535"/>
                    <a:pt x="2502" y="1301"/>
                  </a:cubicBezTo>
                  <a:cubicBezTo>
                    <a:pt x="2469" y="1234"/>
                    <a:pt x="2402" y="1168"/>
                    <a:pt x="2335" y="1101"/>
                  </a:cubicBezTo>
                  <a:cubicBezTo>
                    <a:pt x="1702" y="467"/>
                    <a:pt x="901" y="100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2773;p62">
              <a:extLst>
                <a:ext uri="{FF2B5EF4-FFF2-40B4-BE49-F238E27FC236}">
                  <a16:creationId xmlns:a16="http://schemas.microsoft.com/office/drawing/2014/main" id="{EBDF1211-5916-7967-221E-53D355611991}"/>
                </a:ext>
              </a:extLst>
            </p:cNvPr>
            <p:cNvSpPr/>
            <p:nvPr/>
          </p:nvSpPr>
          <p:spPr>
            <a:xfrm>
              <a:off x="6400870" y="1746656"/>
              <a:ext cx="60932" cy="61522"/>
            </a:xfrm>
            <a:custGeom>
              <a:avLst/>
              <a:gdLst/>
              <a:ahLst/>
              <a:cxnLst/>
              <a:rect l="l" t="t" r="r" b="b"/>
              <a:pathLst>
                <a:path w="3404" h="3437" extrusionOk="0">
                  <a:moveTo>
                    <a:pt x="3403" y="1"/>
                  </a:moveTo>
                  <a:cubicBezTo>
                    <a:pt x="2536" y="67"/>
                    <a:pt x="1702" y="468"/>
                    <a:pt x="1068" y="1101"/>
                  </a:cubicBezTo>
                  <a:cubicBezTo>
                    <a:pt x="1035" y="1135"/>
                    <a:pt x="968" y="1201"/>
                    <a:pt x="901" y="1268"/>
                  </a:cubicBezTo>
                  <a:cubicBezTo>
                    <a:pt x="668" y="1535"/>
                    <a:pt x="501" y="1802"/>
                    <a:pt x="334" y="2135"/>
                  </a:cubicBezTo>
                  <a:cubicBezTo>
                    <a:pt x="301" y="2202"/>
                    <a:pt x="268" y="2302"/>
                    <a:pt x="234" y="2369"/>
                  </a:cubicBezTo>
                  <a:cubicBezTo>
                    <a:pt x="101" y="2702"/>
                    <a:pt x="34" y="3069"/>
                    <a:pt x="1" y="3436"/>
                  </a:cubicBezTo>
                  <a:cubicBezTo>
                    <a:pt x="134" y="3403"/>
                    <a:pt x="268" y="3370"/>
                    <a:pt x="401" y="3370"/>
                  </a:cubicBezTo>
                  <a:cubicBezTo>
                    <a:pt x="1102" y="3203"/>
                    <a:pt x="1735" y="2869"/>
                    <a:pt x="2236" y="2369"/>
                  </a:cubicBezTo>
                  <a:cubicBezTo>
                    <a:pt x="2269" y="2369"/>
                    <a:pt x="2302" y="2336"/>
                    <a:pt x="2302" y="2336"/>
                  </a:cubicBezTo>
                  <a:lnTo>
                    <a:pt x="2503" y="2135"/>
                  </a:lnTo>
                  <a:cubicBezTo>
                    <a:pt x="3003" y="1535"/>
                    <a:pt x="3337" y="768"/>
                    <a:pt x="340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2774;p62">
              <a:extLst>
                <a:ext uri="{FF2B5EF4-FFF2-40B4-BE49-F238E27FC236}">
                  <a16:creationId xmlns:a16="http://schemas.microsoft.com/office/drawing/2014/main" id="{A247EB8E-FA7F-E5D2-99BD-167196C4AB1B}"/>
                </a:ext>
              </a:extLst>
            </p:cNvPr>
            <p:cNvSpPr/>
            <p:nvPr/>
          </p:nvSpPr>
          <p:spPr>
            <a:xfrm>
              <a:off x="6259370" y="1789043"/>
              <a:ext cx="240630" cy="206280"/>
            </a:xfrm>
            <a:custGeom>
              <a:avLst/>
              <a:gdLst/>
              <a:ahLst/>
              <a:cxnLst/>
              <a:rect l="l" t="t" r="r" b="b"/>
              <a:pathLst>
                <a:path w="13443" h="11524" extrusionOk="0">
                  <a:moveTo>
                    <a:pt x="7733" y="1"/>
                  </a:moveTo>
                  <a:cubicBezTo>
                    <a:pt x="7713" y="1"/>
                    <a:pt x="7692" y="1"/>
                    <a:pt x="7672" y="1"/>
                  </a:cubicBezTo>
                  <a:cubicBezTo>
                    <a:pt x="2535" y="34"/>
                    <a:pt x="0" y="6205"/>
                    <a:pt x="3603" y="9841"/>
                  </a:cubicBezTo>
                  <a:cubicBezTo>
                    <a:pt x="4775" y="11003"/>
                    <a:pt x="6212" y="11523"/>
                    <a:pt x="7620" y="11523"/>
                  </a:cubicBezTo>
                  <a:cubicBezTo>
                    <a:pt x="10578" y="11523"/>
                    <a:pt x="13410" y="9229"/>
                    <a:pt x="13410" y="5772"/>
                  </a:cubicBezTo>
                  <a:cubicBezTo>
                    <a:pt x="13443" y="2590"/>
                    <a:pt x="10874" y="1"/>
                    <a:pt x="77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2775;p62">
              <a:extLst>
                <a:ext uri="{FF2B5EF4-FFF2-40B4-BE49-F238E27FC236}">
                  <a16:creationId xmlns:a16="http://schemas.microsoft.com/office/drawing/2014/main" id="{3ED1EE88-CA91-9446-A598-5AB3C0D30281}"/>
                </a:ext>
              </a:extLst>
            </p:cNvPr>
            <p:cNvSpPr/>
            <p:nvPr/>
          </p:nvSpPr>
          <p:spPr>
            <a:xfrm>
              <a:off x="6360273" y="1789365"/>
              <a:ext cx="139137" cy="154352"/>
            </a:xfrm>
            <a:custGeom>
              <a:avLst/>
              <a:gdLst/>
              <a:ahLst/>
              <a:cxnLst/>
              <a:rect l="l" t="t" r="r" b="b"/>
              <a:pathLst>
                <a:path w="7773" h="8623" extrusionOk="0">
                  <a:moveTo>
                    <a:pt x="2047" y="0"/>
                  </a:moveTo>
                  <a:cubicBezTo>
                    <a:pt x="1372" y="0"/>
                    <a:pt x="681" y="122"/>
                    <a:pt x="1" y="383"/>
                  </a:cubicBezTo>
                  <a:lnTo>
                    <a:pt x="1" y="4286"/>
                  </a:lnTo>
                  <a:cubicBezTo>
                    <a:pt x="1" y="6688"/>
                    <a:pt x="1935" y="8622"/>
                    <a:pt x="4337" y="8622"/>
                  </a:cubicBezTo>
                  <a:lnTo>
                    <a:pt x="7006" y="8622"/>
                  </a:lnTo>
                  <a:cubicBezTo>
                    <a:pt x="7506" y="7755"/>
                    <a:pt x="7773" y="6754"/>
                    <a:pt x="7773" y="5754"/>
                  </a:cubicBezTo>
                  <a:cubicBezTo>
                    <a:pt x="7773" y="2453"/>
                    <a:pt x="5074" y="0"/>
                    <a:pt x="20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2776;p62">
              <a:extLst>
                <a:ext uri="{FF2B5EF4-FFF2-40B4-BE49-F238E27FC236}">
                  <a16:creationId xmlns:a16="http://schemas.microsoft.com/office/drawing/2014/main" id="{943DE35F-8717-A6C6-B875-A2B239D7B3F4}"/>
                </a:ext>
              </a:extLst>
            </p:cNvPr>
            <p:cNvSpPr/>
            <p:nvPr/>
          </p:nvSpPr>
          <p:spPr>
            <a:xfrm>
              <a:off x="6396699" y="1814121"/>
              <a:ext cx="77632" cy="78241"/>
            </a:xfrm>
            <a:custGeom>
              <a:avLst/>
              <a:gdLst/>
              <a:ahLst/>
              <a:cxnLst/>
              <a:rect l="l" t="t" r="r" b="b"/>
              <a:pathLst>
                <a:path w="4337" h="4371" fill="none" extrusionOk="0">
                  <a:moveTo>
                    <a:pt x="0" y="1"/>
                  </a:moveTo>
                  <a:cubicBezTo>
                    <a:pt x="2369" y="1"/>
                    <a:pt x="4337" y="1969"/>
                    <a:pt x="4337" y="4371"/>
                  </a:cubicBezTo>
                </a:path>
              </a:pathLst>
            </a:custGeom>
            <a:noFill/>
            <a:ln w="75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2777;p62">
              <a:extLst>
                <a:ext uri="{FF2B5EF4-FFF2-40B4-BE49-F238E27FC236}">
                  <a16:creationId xmlns:a16="http://schemas.microsoft.com/office/drawing/2014/main" id="{440E5CEC-FC8E-F8C2-99E2-7506359523DD}"/>
                </a:ext>
              </a:extLst>
            </p:cNvPr>
            <p:cNvSpPr/>
            <p:nvPr/>
          </p:nvSpPr>
          <p:spPr>
            <a:xfrm>
              <a:off x="6421168" y="1774114"/>
              <a:ext cx="290213" cy="650253"/>
            </a:xfrm>
            <a:custGeom>
              <a:avLst/>
              <a:gdLst/>
              <a:ahLst/>
              <a:cxnLst/>
              <a:rect l="l" t="t" r="r" b="b"/>
              <a:pathLst>
                <a:path w="16213" h="36327" extrusionOk="0">
                  <a:moveTo>
                    <a:pt x="12543" y="1"/>
                  </a:moveTo>
                  <a:lnTo>
                    <a:pt x="1" y="35026"/>
                  </a:lnTo>
                  <a:lnTo>
                    <a:pt x="3670" y="36327"/>
                  </a:lnTo>
                  <a:lnTo>
                    <a:pt x="16213" y="1302"/>
                  </a:lnTo>
                  <a:lnTo>
                    <a:pt x="1254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2778;p62">
              <a:extLst>
                <a:ext uri="{FF2B5EF4-FFF2-40B4-BE49-F238E27FC236}">
                  <a16:creationId xmlns:a16="http://schemas.microsoft.com/office/drawing/2014/main" id="{0D3F60AD-BC6C-B91B-764F-64F1F3A41E5E}"/>
                </a:ext>
              </a:extLst>
            </p:cNvPr>
            <p:cNvSpPr/>
            <p:nvPr/>
          </p:nvSpPr>
          <p:spPr>
            <a:xfrm>
              <a:off x="6366251" y="1912052"/>
              <a:ext cx="211972" cy="803101"/>
            </a:xfrm>
            <a:custGeom>
              <a:avLst/>
              <a:gdLst/>
              <a:ahLst/>
              <a:cxnLst/>
              <a:rect l="l" t="t" r="r" b="b"/>
              <a:pathLst>
                <a:path w="11842" h="44866" extrusionOk="0">
                  <a:moveTo>
                    <a:pt x="8039" y="0"/>
                  </a:moveTo>
                  <a:lnTo>
                    <a:pt x="0" y="44165"/>
                  </a:lnTo>
                  <a:lnTo>
                    <a:pt x="3836" y="44866"/>
                  </a:lnTo>
                  <a:lnTo>
                    <a:pt x="11842" y="701"/>
                  </a:lnTo>
                  <a:lnTo>
                    <a:pt x="80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2779;p62">
              <a:extLst>
                <a:ext uri="{FF2B5EF4-FFF2-40B4-BE49-F238E27FC236}">
                  <a16:creationId xmlns:a16="http://schemas.microsoft.com/office/drawing/2014/main" id="{82309C73-45E2-9D0E-52E2-E98ECD081BC3}"/>
                </a:ext>
              </a:extLst>
            </p:cNvPr>
            <p:cNvSpPr/>
            <p:nvPr/>
          </p:nvSpPr>
          <p:spPr>
            <a:xfrm>
              <a:off x="6355708" y="2674448"/>
              <a:ext cx="82197" cy="69219"/>
            </a:xfrm>
            <a:custGeom>
              <a:avLst/>
              <a:gdLst/>
              <a:ahLst/>
              <a:cxnLst/>
              <a:rect l="l" t="t" r="r" b="b"/>
              <a:pathLst>
                <a:path w="4592" h="3867" extrusionOk="0">
                  <a:moveTo>
                    <a:pt x="2467" y="0"/>
                  </a:moveTo>
                  <a:cubicBezTo>
                    <a:pt x="977" y="0"/>
                    <a:pt x="0" y="1719"/>
                    <a:pt x="923" y="3041"/>
                  </a:cubicBezTo>
                  <a:cubicBezTo>
                    <a:pt x="1312" y="3605"/>
                    <a:pt x="1901" y="3866"/>
                    <a:pt x="2488" y="3866"/>
                  </a:cubicBezTo>
                  <a:cubicBezTo>
                    <a:pt x="3360" y="3866"/>
                    <a:pt x="4226" y="3290"/>
                    <a:pt x="4425" y="2274"/>
                  </a:cubicBezTo>
                  <a:cubicBezTo>
                    <a:pt x="4592" y="1240"/>
                    <a:pt x="3891" y="206"/>
                    <a:pt x="2857" y="39"/>
                  </a:cubicBezTo>
                  <a:cubicBezTo>
                    <a:pt x="2724" y="13"/>
                    <a:pt x="2594" y="0"/>
                    <a:pt x="246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2780;p62">
              <a:extLst>
                <a:ext uri="{FF2B5EF4-FFF2-40B4-BE49-F238E27FC236}">
                  <a16:creationId xmlns:a16="http://schemas.microsoft.com/office/drawing/2014/main" id="{700403E6-814E-335D-937F-4550BDA1C64B}"/>
                </a:ext>
              </a:extLst>
            </p:cNvPr>
            <p:cNvSpPr/>
            <p:nvPr/>
          </p:nvSpPr>
          <p:spPr>
            <a:xfrm>
              <a:off x="6420578" y="1614106"/>
              <a:ext cx="211990" cy="803101"/>
            </a:xfrm>
            <a:custGeom>
              <a:avLst/>
              <a:gdLst/>
              <a:ahLst/>
              <a:cxnLst/>
              <a:rect l="l" t="t" r="r" b="b"/>
              <a:pathLst>
                <a:path w="11843" h="44866" extrusionOk="0">
                  <a:moveTo>
                    <a:pt x="8040" y="0"/>
                  </a:moveTo>
                  <a:lnTo>
                    <a:pt x="1" y="44165"/>
                  </a:lnTo>
                  <a:lnTo>
                    <a:pt x="3837" y="44866"/>
                  </a:lnTo>
                  <a:lnTo>
                    <a:pt x="11842" y="701"/>
                  </a:lnTo>
                  <a:lnTo>
                    <a:pt x="804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2781;p62">
              <a:extLst>
                <a:ext uri="{FF2B5EF4-FFF2-40B4-BE49-F238E27FC236}">
                  <a16:creationId xmlns:a16="http://schemas.microsoft.com/office/drawing/2014/main" id="{DA51C436-0070-0DA5-3FE3-A345713F58EC}"/>
                </a:ext>
              </a:extLst>
            </p:cNvPr>
            <p:cNvSpPr/>
            <p:nvPr/>
          </p:nvSpPr>
          <p:spPr>
            <a:xfrm>
              <a:off x="5004867" y="2543188"/>
              <a:ext cx="16736" cy="200641"/>
            </a:xfrm>
            <a:custGeom>
              <a:avLst/>
              <a:gdLst/>
              <a:ahLst/>
              <a:cxnLst/>
              <a:rect l="l" t="t" r="r" b="b"/>
              <a:pathLst>
                <a:path w="935" h="11209" extrusionOk="0">
                  <a:moveTo>
                    <a:pt x="1" y="0"/>
                  </a:moveTo>
                  <a:lnTo>
                    <a:pt x="1" y="11208"/>
                  </a:lnTo>
                  <a:lnTo>
                    <a:pt x="935" y="11208"/>
                  </a:lnTo>
                  <a:lnTo>
                    <a:pt x="93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2782;p62">
              <a:extLst>
                <a:ext uri="{FF2B5EF4-FFF2-40B4-BE49-F238E27FC236}">
                  <a16:creationId xmlns:a16="http://schemas.microsoft.com/office/drawing/2014/main" id="{DBA75328-6802-7047-3B62-4400E0CA4898}"/>
                </a:ext>
              </a:extLst>
            </p:cNvPr>
            <p:cNvSpPr/>
            <p:nvPr/>
          </p:nvSpPr>
          <p:spPr>
            <a:xfrm>
              <a:off x="4899776" y="2269121"/>
              <a:ext cx="223338" cy="288995"/>
            </a:xfrm>
            <a:custGeom>
              <a:avLst/>
              <a:gdLst/>
              <a:ahLst/>
              <a:cxnLst/>
              <a:rect l="l" t="t" r="r" b="b"/>
              <a:pathLst>
                <a:path w="12477" h="16145" extrusionOk="0">
                  <a:moveTo>
                    <a:pt x="6339" y="0"/>
                  </a:moveTo>
                  <a:cubicBezTo>
                    <a:pt x="2136" y="3569"/>
                    <a:pt x="1" y="10274"/>
                    <a:pt x="1936" y="13843"/>
                  </a:cubicBezTo>
                  <a:cubicBezTo>
                    <a:pt x="2703" y="15244"/>
                    <a:pt x="4137" y="16145"/>
                    <a:pt x="6339" y="16145"/>
                  </a:cubicBezTo>
                  <a:cubicBezTo>
                    <a:pt x="11809" y="16145"/>
                    <a:pt x="12477" y="10574"/>
                    <a:pt x="10308" y="5537"/>
                  </a:cubicBezTo>
                  <a:lnTo>
                    <a:pt x="10308" y="5504"/>
                  </a:lnTo>
                  <a:cubicBezTo>
                    <a:pt x="9408" y="3403"/>
                    <a:pt x="8073" y="1501"/>
                    <a:pt x="633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2783;p62">
              <a:extLst>
                <a:ext uri="{FF2B5EF4-FFF2-40B4-BE49-F238E27FC236}">
                  <a16:creationId xmlns:a16="http://schemas.microsoft.com/office/drawing/2014/main" id="{4EC13069-3890-6478-8501-22427D80AF07}"/>
                </a:ext>
              </a:extLst>
            </p:cNvPr>
            <p:cNvSpPr/>
            <p:nvPr/>
          </p:nvSpPr>
          <p:spPr>
            <a:xfrm>
              <a:off x="5013226" y="2363454"/>
              <a:ext cx="18" cy="194663"/>
            </a:xfrm>
            <a:custGeom>
              <a:avLst/>
              <a:gdLst/>
              <a:ahLst/>
              <a:cxnLst/>
              <a:rect l="l" t="t" r="r" b="b"/>
              <a:pathLst>
                <a:path w="1" h="10875" fill="none" extrusionOk="0">
                  <a:moveTo>
                    <a:pt x="1" y="1"/>
                  </a:moveTo>
                  <a:lnTo>
                    <a:pt x="1" y="4437"/>
                  </a:lnTo>
                  <a:lnTo>
                    <a:pt x="1" y="8306"/>
                  </a:lnTo>
                  <a:lnTo>
                    <a:pt x="1" y="10875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2784;p62">
              <a:extLst>
                <a:ext uri="{FF2B5EF4-FFF2-40B4-BE49-F238E27FC236}">
                  <a16:creationId xmlns:a16="http://schemas.microsoft.com/office/drawing/2014/main" id="{23759BD2-BC4B-E3D3-6F47-18BDFAB50F14}"/>
                </a:ext>
              </a:extLst>
            </p:cNvPr>
            <p:cNvSpPr/>
            <p:nvPr/>
          </p:nvSpPr>
          <p:spPr>
            <a:xfrm>
              <a:off x="5013226" y="2402870"/>
              <a:ext cx="64512" cy="109279"/>
            </a:xfrm>
            <a:custGeom>
              <a:avLst/>
              <a:gdLst/>
              <a:ahLst/>
              <a:cxnLst/>
              <a:rect l="l" t="t" r="r" b="b"/>
              <a:pathLst>
                <a:path w="3604" h="6105" fill="none" extrusionOk="0">
                  <a:moveTo>
                    <a:pt x="2669" y="0"/>
                  </a:moveTo>
                  <a:lnTo>
                    <a:pt x="1" y="2235"/>
                  </a:lnTo>
                  <a:lnTo>
                    <a:pt x="1" y="6104"/>
                  </a:lnTo>
                  <a:lnTo>
                    <a:pt x="3603" y="3403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2785;p62">
              <a:extLst>
                <a:ext uri="{FF2B5EF4-FFF2-40B4-BE49-F238E27FC236}">
                  <a16:creationId xmlns:a16="http://schemas.microsoft.com/office/drawing/2014/main" id="{DC8D20BD-6124-334C-D9BE-DD65411E716F}"/>
                </a:ext>
              </a:extLst>
            </p:cNvPr>
            <p:cNvSpPr/>
            <p:nvPr/>
          </p:nvSpPr>
          <p:spPr>
            <a:xfrm>
              <a:off x="4948750" y="2402870"/>
              <a:ext cx="64494" cy="109279"/>
            </a:xfrm>
            <a:custGeom>
              <a:avLst/>
              <a:gdLst/>
              <a:ahLst/>
              <a:cxnLst/>
              <a:rect l="l" t="t" r="r" b="b"/>
              <a:pathLst>
                <a:path w="3603" h="6105" fill="none" extrusionOk="0">
                  <a:moveTo>
                    <a:pt x="934" y="0"/>
                  </a:moveTo>
                  <a:lnTo>
                    <a:pt x="3603" y="2235"/>
                  </a:lnTo>
                  <a:lnTo>
                    <a:pt x="3603" y="6104"/>
                  </a:lnTo>
                  <a:lnTo>
                    <a:pt x="0" y="3403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2786;p62">
              <a:extLst>
                <a:ext uri="{FF2B5EF4-FFF2-40B4-BE49-F238E27FC236}">
                  <a16:creationId xmlns:a16="http://schemas.microsoft.com/office/drawing/2014/main" id="{893F5DB7-39B2-5BE2-90D9-12509EBAD126}"/>
                </a:ext>
              </a:extLst>
            </p:cNvPr>
            <p:cNvSpPr/>
            <p:nvPr/>
          </p:nvSpPr>
          <p:spPr>
            <a:xfrm>
              <a:off x="5013226" y="2480591"/>
              <a:ext cx="289013" cy="183206"/>
            </a:xfrm>
            <a:custGeom>
              <a:avLst/>
              <a:gdLst/>
              <a:ahLst/>
              <a:cxnLst/>
              <a:rect l="l" t="t" r="r" b="b"/>
              <a:pathLst>
                <a:path w="16146" h="10235" extrusionOk="0">
                  <a:moveTo>
                    <a:pt x="5522" y="0"/>
                  </a:moveTo>
                  <a:cubicBezTo>
                    <a:pt x="2425" y="0"/>
                    <a:pt x="1" y="1511"/>
                    <a:pt x="1" y="5098"/>
                  </a:cubicBezTo>
                  <a:cubicBezTo>
                    <a:pt x="1" y="7333"/>
                    <a:pt x="901" y="8734"/>
                    <a:pt x="2336" y="9535"/>
                  </a:cubicBezTo>
                  <a:cubicBezTo>
                    <a:pt x="3223" y="10012"/>
                    <a:pt x="4309" y="10235"/>
                    <a:pt x="5496" y="10235"/>
                  </a:cubicBezTo>
                  <a:cubicBezTo>
                    <a:pt x="9039" y="10235"/>
                    <a:pt x="13472" y="8247"/>
                    <a:pt x="16146" y="5098"/>
                  </a:cubicBezTo>
                  <a:cubicBezTo>
                    <a:pt x="14645" y="3397"/>
                    <a:pt x="12743" y="2029"/>
                    <a:pt x="10642" y="1162"/>
                  </a:cubicBezTo>
                  <a:lnTo>
                    <a:pt x="10608" y="1129"/>
                  </a:lnTo>
                  <a:cubicBezTo>
                    <a:pt x="8894" y="402"/>
                    <a:pt x="7119" y="0"/>
                    <a:pt x="55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2787;p62">
              <a:extLst>
                <a:ext uri="{FF2B5EF4-FFF2-40B4-BE49-F238E27FC236}">
                  <a16:creationId xmlns:a16="http://schemas.microsoft.com/office/drawing/2014/main" id="{2107E981-A0DC-1494-D6D6-1564899835FE}"/>
                </a:ext>
              </a:extLst>
            </p:cNvPr>
            <p:cNvSpPr/>
            <p:nvPr/>
          </p:nvSpPr>
          <p:spPr>
            <a:xfrm>
              <a:off x="5013226" y="2571846"/>
              <a:ext cx="194072" cy="18"/>
            </a:xfrm>
            <a:custGeom>
              <a:avLst/>
              <a:gdLst/>
              <a:ahLst/>
              <a:cxnLst/>
              <a:rect l="l" t="t" r="r" b="b"/>
              <a:pathLst>
                <a:path w="10842" h="1" fill="none" extrusionOk="0">
                  <a:moveTo>
                    <a:pt x="1" y="0"/>
                  </a:moveTo>
                  <a:lnTo>
                    <a:pt x="2569" y="0"/>
                  </a:lnTo>
                  <a:lnTo>
                    <a:pt x="6439" y="0"/>
                  </a:lnTo>
                  <a:lnTo>
                    <a:pt x="10842" y="0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2788;p62">
              <a:extLst>
                <a:ext uri="{FF2B5EF4-FFF2-40B4-BE49-F238E27FC236}">
                  <a16:creationId xmlns:a16="http://schemas.microsoft.com/office/drawing/2014/main" id="{93764FFE-CD28-8DD8-1B7A-73B98EC40587}"/>
                </a:ext>
              </a:extLst>
            </p:cNvPr>
            <p:cNvSpPr/>
            <p:nvPr/>
          </p:nvSpPr>
          <p:spPr>
            <a:xfrm>
              <a:off x="5059211" y="2507352"/>
              <a:ext cx="109279" cy="64512"/>
            </a:xfrm>
            <a:custGeom>
              <a:avLst/>
              <a:gdLst/>
              <a:ahLst/>
              <a:cxnLst/>
              <a:rect l="l" t="t" r="r" b="b"/>
              <a:pathLst>
                <a:path w="6105" h="3604" fill="none" extrusionOk="0">
                  <a:moveTo>
                    <a:pt x="6105" y="935"/>
                  </a:moveTo>
                  <a:lnTo>
                    <a:pt x="3870" y="3603"/>
                  </a:lnTo>
                  <a:lnTo>
                    <a:pt x="0" y="3603"/>
                  </a:lnTo>
                  <a:lnTo>
                    <a:pt x="2702" y="1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2789;p62">
              <a:extLst>
                <a:ext uri="{FF2B5EF4-FFF2-40B4-BE49-F238E27FC236}">
                  <a16:creationId xmlns:a16="http://schemas.microsoft.com/office/drawing/2014/main" id="{52347D39-BA1C-0B36-DE98-A166457373E4}"/>
                </a:ext>
              </a:extLst>
            </p:cNvPr>
            <p:cNvSpPr/>
            <p:nvPr/>
          </p:nvSpPr>
          <p:spPr>
            <a:xfrm>
              <a:off x="5059211" y="2571846"/>
              <a:ext cx="109279" cy="64494"/>
            </a:xfrm>
            <a:custGeom>
              <a:avLst/>
              <a:gdLst/>
              <a:ahLst/>
              <a:cxnLst/>
              <a:rect l="l" t="t" r="r" b="b"/>
              <a:pathLst>
                <a:path w="6105" h="3603" fill="none" extrusionOk="0">
                  <a:moveTo>
                    <a:pt x="6105" y="2669"/>
                  </a:moveTo>
                  <a:lnTo>
                    <a:pt x="3870" y="0"/>
                  </a:lnTo>
                  <a:lnTo>
                    <a:pt x="0" y="0"/>
                  </a:lnTo>
                  <a:lnTo>
                    <a:pt x="2702" y="3603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2790;p62">
              <a:extLst>
                <a:ext uri="{FF2B5EF4-FFF2-40B4-BE49-F238E27FC236}">
                  <a16:creationId xmlns:a16="http://schemas.microsoft.com/office/drawing/2014/main" id="{2AFA80E7-68FD-F993-9ABF-4ED9C76D1302}"/>
                </a:ext>
              </a:extLst>
            </p:cNvPr>
            <p:cNvSpPr/>
            <p:nvPr/>
          </p:nvSpPr>
          <p:spPr>
            <a:xfrm>
              <a:off x="4722440" y="2480591"/>
              <a:ext cx="289013" cy="183206"/>
            </a:xfrm>
            <a:custGeom>
              <a:avLst/>
              <a:gdLst/>
              <a:ahLst/>
              <a:cxnLst/>
              <a:rect l="l" t="t" r="r" b="b"/>
              <a:pathLst>
                <a:path w="16146" h="10235" extrusionOk="0">
                  <a:moveTo>
                    <a:pt x="10625" y="0"/>
                  </a:moveTo>
                  <a:cubicBezTo>
                    <a:pt x="9028" y="0"/>
                    <a:pt x="7252" y="402"/>
                    <a:pt x="5538" y="1129"/>
                  </a:cubicBezTo>
                  <a:lnTo>
                    <a:pt x="5505" y="1162"/>
                  </a:lnTo>
                  <a:cubicBezTo>
                    <a:pt x="3403" y="2029"/>
                    <a:pt x="1502" y="3397"/>
                    <a:pt x="1" y="5098"/>
                  </a:cubicBezTo>
                  <a:cubicBezTo>
                    <a:pt x="2675" y="8247"/>
                    <a:pt x="7108" y="10235"/>
                    <a:pt x="10651" y="10235"/>
                  </a:cubicBezTo>
                  <a:cubicBezTo>
                    <a:pt x="11837" y="10235"/>
                    <a:pt x="12924" y="10012"/>
                    <a:pt x="13811" y="9535"/>
                  </a:cubicBezTo>
                  <a:cubicBezTo>
                    <a:pt x="15245" y="8734"/>
                    <a:pt x="16146" y="7333"/>
                    <a:pt x="16146" y="5098"/>
                  </a:cubicBezTo>
                  <a:cubicBezTo>
                    <a:pt x="16146" y="1511"/>
                    <a:pt x="13721" y="0"/>
                    <a:pt x="106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2791;p62">
              <a:extLst>
                <a:ext uri="{FF2B5EF4-FFF2-40B4-BE49-F238E27FC236}">
                  <a16:creationId xmlns:a16="http://schemas.microsoft.com/office/drawing/2014/main" id="{38D54B31-0015-7103-D441-C37474DBE333}"/>
                </a:ext>
              </a:extLst>
            </p:cNvPr>
            <p:cNvSpPr/>
            <p:nvPr/>
          </p:nvSpPr>
          <p:spPr>
            <a:xfrm>
              <a:off x="4817382" y="2571846"/>
              <a:ext cx="194072" cy="18"/>
            </a:xfrm>
            <a:custGeom>
              <a:avLst/>
              <a:gdLst/>
              <a:ahLst/>
              <a:cxnLst/>
              <a:rect l="l" t="t" r="r" b="b"/>
              <a:pathLst>
                <a:path w="10842" h="1" fill="none" extrusionOk="0">
                  <a:moveTo>
                    <a:pt x="1" y="0"/>
                  </a:moveTo>
                  <a:lnTo>
                    <a:pt x="4404" y="0"/>
                  </a:lnTo>
                  <a:lnTo>
                    <a:pt x="8307" y="0"/>
                  </a:lnTo>
                  <a:lnTo>
                    <a:pt x="10842" y="0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2792;p62">
              <a:extLst>
                <a:ext uri="{FF2B5EF4-FFF2-40B4-BE49-F238E27FC236}">
                  <a16:creationId xmlns:a16="http://schemas.microsoft.com/office/drawing/2014/main" id="{CE3952AA-C9E7-AE32-A6C8-72860877FCFF}"/>
                </a:ext>
              </a:extLst>
            </p:cNvPr>
            <p:cNvSpPr/>
            <p:nvPr/>
          </p:nvSpPr>
          <p:spPr>
            <a:xfrm>
              <a:off x="4856189" y="2507352"/>
              <a:ext cx="109297" cy="64512"/>
            </a:xfrm>
            <a:custGeom>
              <a:avLst/>
              <a:gdLst/>
              <a:ahLst/>
              <a:cxnLst/>
              <a:rect l="l" t="t" r="r" b="b"/>
              <a:pathLst>
                <a:path w="6106" h="3604" fill="none" extrusionOk="0">
                  <a:moveTo>
                    <a:pt x="1" y="935"/>
                  </a:moveTo>
                  <a:lnTo>
                    <a:pt x="2236" y="3603"/>
                  </a:lnTo>
                  <a:lnTo>
                    <a:pt x="6105" y="3603"/>
                  </a:lnTo>
                  <a:lnTo>
                    <a:pt x="3403" y="1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2793;p62">
              <a:extLst>
                <a:ext uri="{FF2B5EF4-FFF2-40B4-BE49-F238E27FC236}">
                  <a16:creationId xmlns:a16="http://schemas.microsoft.com/office/drawing/2014/main" id="{412B6A4E-6771-E155-4859-437B9EE06D48}"/>
                </a:ext>
              </a:extLst>
            </p:cNvPr>
            <p:cNvSpPr/>
            <p:nvPr/>
          </p:nvSpPr>
          <p:spPr>
            <a:xfrm>
              <a:off x="4856189" y="2571846"/>
              <a:ext cx="109297" cy="64494"/>
            </a:xfrm>
            <a:custGeom>
              <a:avLst/>
              <a:gdLst/>
              <a:ahLst/>
              <a:cxnLst/>
              <a:rect l="l" t="t" r="r" b="b"/>
              <a:pathLst>
                <a:path w="6106" h="3603" fill="none" extrusionOk="0">
                  <a:moveTo>
                    <a:pt x="1" y="2669"/>
                  </a:moveTo>
                  <a:lnTo>
                    <a:pt x="2236" y="0"/>
                  </a:lnTo>
                  <a:lnTo>
                    <a:pt x="6105" y="0"/>
                  </a:lnTo>
                  <a:lnTo>
                    <a:pt x="3403" y="3603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8" name="Google Shape;2856;p62">
            <a:extLst>
              <a:ext uri="{FF2B5EF4-FFF2-40B4-BE49-F238E27FC236}">
                <a16:creationId xmlns:a16="http://schemas.microsoft.com/office/drawing/2014/main" id="{1B075E98-E99B-ABEE-A8CE-935B46AD7B6E}"/>
              </a:ext>
            </a:extLst>
          </p:cNvPr>
          <p:cNvGrpSpPr/>
          <p:nvPr/>
        </p:nvGrpSpPr>
        <p:grpSpPr>
          <a:xfrm rot="16200000">
            <a:off x="5589560" y="1893538"/>
            <a:ext cx="2026369" cy="1461832"/>
            <a:chOff x="4572163" y="2994638"/>
            <a:chExt cx="2026369" cy="1461832"/>
          </a:xfrm>
        </p:grpSpPr>
        <p:grpSp>
          <p:nvGrpSpPr>
            <p:cNvPr id="109" name="Google Shape;2857;p62">
              <a:extLst>
                <a:ext uri="{FF2B5EF4-FFF2-40B4-BE49-F238E27FC236}">
                  <a16:creationId xmlns:a16="http://schemas.microsoft.com/office/drawing/2014/main" id="{4C7D403A-A112-597E-8FB2-D6C54E7622F0}"/>
                </a:ext>
              </a:extLst>
            </p:cNvPr>
            <p:cNvGrpSpPr/>
            <p:nvPr/>
          </p:nvGrpSpPr>
          <p:grpSpPr>
            <a:xfrm>
              <a:off x="4572163" y="2994638"/>
              <a:ext cx="2026369" cy="1461832"/>
              <a:chOff x="4571973" y="1401544"/>
              <a:chExt cx="2203293" cy="1589466"/>
            </a:xfrm>
          </p:grpSpPr>
          <p:sp>
            <p:nvSpPr>
              <p:cNvPr id="156" name="Google Shape;2858;p62">
                <a:extLst>
                  <a:ext uri="{FF2B5EF4-FFF2-40B4-BE49-F238E27FC236}">
                    <a16:creationId xmlns:a16="http://schemas.microsoft.com/office/drawing/2014/main" id="{D0CF4057-7A92-498F-7EA9-5B0FED93BB77}"/>
                  </a:ext>
                </a:extLst>
              </p:cNvPr>
              <p:cNvSpPr/>
              <p:nvPr/>
            </p:nvSpPr>
            <p:spPr>
              <a:xfrm>
                <a:off x="4571973" y="1401544"/>
                <a:ext cx="2203293" cy="1589466"/>
              </a:xfrm>
              <a:custGeom>
                <a:avLst/>
                <a:gdLst/>
                <a:ahLst/>
                <a:cxnLst/>
                <a:rect l="l" t="t" r="r" b="b"/>
                <a:pathLst>
                  <a:path w="123089" h="88797" extrusionOk="0">
                    <a:moveTo>
                      <a:pt x="22917" y="0"/>
                    </a:moveTo>
                    <a:cubicBezTo>
                      <a:pt x="10208" y="0"/>
                      <a:pt x="1" y="10241"/>
                      <a:pt x="1" y="22916"/>
                    </a:cubicBezTo>
                    <a:lnTo>
                      <a:pt x="1" y="65847"/>
                    </a:lnTo>
                    <a:cubicBezTo>
                      <a:pt x="1" y="78556"/>
                      <a:pt x="10208" y="88797"/>
                      <a:pt x="22917" y="88797"/>
                    </a:cubicBezTo>
                    <a:lnTo>
                      <a:pt x="100172" y="88797"/>
                    </a:lnTo>
                    <a:cubicBezTo>
                      <a:pt x="112881" y="88797"/>
                      <a:pt x="123089" y="78556"/>
                      <a:pt x="123089" y="65847"/>
                    </a:cubicBezTo>
                    <a:lnTo>
                      <a:pt x="123089" y="22916"/>
                    </a:lnTo>
                    <a:cubicBezTo>
                      <a:pt x="123089" y="10241"/>
                      <a:pt x="112881" y="0"/>
                      <a:pt x="10017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2859;p62">
                <a:extLst>
                  <a:ext uri="{FF2B5EF4-FFF2-40B4-BE49-F238E27FC236}">
                    <a16:creationId xmlns:a16="http://schemas.microsoft.com/office/drawing/2014/main" id="{A1EA8DED-3DF2-C58B-4A85-7B49432C4E69}"/>
                  </a:ext>
                </a:extLst>
              </p:cNvPr>
              <p:cNvSpPr/>
              <p:nvPr/>
            </p:nvSpPr>
            <p:spPr>
              <a:xfrm>
                <a:off x="4683633" y="1513186"/>
                <a:ext cx="1979973" cy="1365573"/>
              </a:xfrm>
              <a:custGeom>
                <a:avLst/>
                <a:gdLst/>
                <a:ahLst/>
                <a:cxnLst/>
                <a:rect l="l" t="t" r="r" b="b"/>
                <a:pathLst>
                  <a:path w="110613" h="76289" extrusionOk="0">
                    <a:moveTo>
                      <a:pt x="16679" y="1"/>
                    </a:moveTo>
                    <a:cubicBezTo>
                      <a:pt x="7439" y="1"/>
                      <a:pt x="1" y="7440"/>
                      <a:pt x="1" y="16679"/>
                    </a:cubicBezTo>
                    <a:lnTo>
                      <a:pt x="1" y="59610"/>
                    </a:lnTo>
                    <a:cubicBezTo>
                      <a:pt x="1" y="68850"/>
                      <a:pt x="7439" y="76289"/>
                      <a:pt x="16679" y="76289"/>
                    </a:cubicBezTo>
                    <a:lnTo>
                      <a:pt x="93934" y="76289"/>
                    </a:lnTo>
                    <a:cubicBezTo>
                      <a:pt x="103174" y="76289"/>
                      <a:pt x="110613" y="68850"/>
                      <a:pt x="110613" y="59610"/>
                    </a:cubicBezTo>
                    <a:lnTo>
                      <a:pt x="110613" y="16679"/>
                    </a:lnTo>
                    <a:cubicBezTo>
                      <a:pt x="110613" y="7440"/>
                      <a:pt x="103174" y="1"/>
                      <a:pt x="9393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2860;p62">
                <a:extLst>
                  <a:ext uri="{FF2B5EF4-FFF2-40B4-BE49-F238E27FC236}">
                    <a16:creationId xmlns:a16="http://schemas.microsoft.com/office/drawing/2014/main" id="{88E67D8C-271F-866D-910E-C72ACCC37183}"/>
                  </a:ext>
                </a:extLst>
              </p:cNvPr>
              <p:cNvSpPr/>
              <p:nvPr/>
            </p:nvSpPr>
            <p:spPr>
              <a:xfrm>
                <a:off x="4683633" y="1513794"/>
                <a:ext cx="1384672" cy="1364964"/>
              </a:xfrm>
              <a:custGeom>
                <a:avLst/>
                <a:gdLst/>
                <a:ahLst/>
                <a:cxnLst/>
                <a:rect l="l" t="t" r="r" b="b"/>
                <a:pathLst>
                  <a:path w="77356" h="76255" fill="none" extrusionOk="0">
                    <a:moveTo>
                      <a:pt x="77356" y="76255"/>
                    </a:moveTo>
                    <a:lnTo>
                      <a:pt x="16679" y="76255"/>
                    </a:lnTo>
                    <a:cubicBezTo>
                      <a:pt x="7473" y="76255"/>
                      <a:pt x="1" y="68816"/>
                      <a:pt x="1" y="59576"/>
                    </a:cubicBezTo>
                    <a:lnTo>
                      <a:pt x="1" y="16679"/>
                    </a:lnTo>
                    <a:cubicBezTo>
                      <a:pt x="1" y="7439"/>
                      <a:pt x="7473" y="0"/>
                      <a:pt x="16679" y="0"/>
                    </a:cubicBezTo>
                  </a:path>
                </a:pathLst>
              </a:custGeom>
              <a:noFill/>
              <a:ln w="5000" cap="flat" cmpd="sng">
                <a:solidFill>
                  <a:schemeClr val="lt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0" name="Google Shape;2861;p62">
              <a:extLst>
                <a:ext uri="{FF2B5EF4-FFF2-40B4-BE49-F238E27FC236}">
                  <a16:creationId xmlns:a16="http://schemas.microsoft.com/office/drawing/2014/main" id="{6BFB8E2E-F28F-361F-61EF-D3FEC8D192D3}"/>
                </a:ext>
              </a:extLst>
            </p:cNvPr>
            <p:cNvSpPr/>
            <p:nvPr/>
          </p:nvSpPr>
          <p:spPr>
            <a:xfrm>
              <a:off x="4771898" y="3419104"/>
              <a:ext cx="1626900" cy="612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1" name="Google Shape;2862;p62">
              <a:extLst>
                <a:ext uri="{FF2B5EF4-FFF2-40B4-BE49-F238E27FC236}">
                  <a16:creationId xmlns:a16="http://schemas.microsoft.com/office/drawing/2014/main" id="{338FEA22-5EA4-E999-ADD2-9F8B71B16E38}"/>
                </a:ext>
              </a:extLst>
            </p:cNvPr>
            <p:cNvGrpSpPr/>
            <p:nvPr/>
          </p:nvGrpSpPr>
          <p:grpSpPr>
            <a:xfrm>
              <a:off x="4745165" y="3227997"/>
              <a:ext cx="1680366" cy="995113"/>
              <a:chOff x="4791798" y="3172798"/>
              <a:chExt cx="1794879" cy="1062928"/>
            </a:xfrm>
          </p:grpSpPr>
          <p:grpSp>
            <p:nvGrpSpPr>
              <p:cNvPr id="112" name="Google Shape;2863;p62">
                <a:extLst>
                  <a:ext uri="{FF2B5EF4-FFF2-40B4-BE49-F238E27FC236}">
                    <a16:creationId xmlns:a16="http://schemas.microsoft.com/office/drawing/2014/main" id="{1581DE8A-9BD7-490D-4EA9-0FDD2F2E1940}"/>
                  </a:ext>
                </a:extLst>
              </p:cNvPr>
              <p:cNvGrpSpPr/>
              <p:nvPr/>
            </p:nvGrpSpPr>
            <p:grpSpPr>
              <a:xfrm rot="-1799733">
                <a:off x="6072043" y="3201961"/>
                <a:ext cx="282431" cy="1004602"/>
                <a:chOff x="5967843" y="1438625"/>
                <a:chExt cx="467693" cy="1663575"/>
              </a:xfrm>
            </p:grpSpPr>
            <p:sp>
              <p:nvSpPr>
                <p:cNvPr id="153" name="Google Shape;2864;p62">
                  <a:extLst>
                    <a:ext uri="{FF2B5EF4-FFF2-40B4-BE49-F238E27FC236}">
                      <a16:creationId xmlns:a16="http://schemas.microsoft.com/office/drawing/2014/main" id="{0F1552DE-21E0-8FAA-D6C7-921E26B76EF6}"/>
                    </a:ext>
                  </a:extLst>
                </p:cNvPr>
                <p:cNvSpPr/>
                <p:nvPr/>
              </p:nvSpPr>
              <p:spPr>
                <a:xfrm>
                  <a:off x="5967843" y="1585038"/>
                  <a:ext cx="467693" cy="2059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564" h="11258" extrusionOk="0">
                      <a:moveTo>
                        <a:pt x="1" y="1"/>
                      </a:moveTo>
                      <a:lnTo>
                        <a:pt x="1" y="11258"/>
                      </a:lnTo>
                      <a:lnTo>
                        <a:pt x="25564" y="11258"/>
                      </a:lnTo>
                      <a:lnTo>
                        <a:pt x="2556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" name="Google Shape;2865;p62">
                  <a:extLst>
                    <a:ext uri="{FF2B5EF4-FFF2-40B4-BE49-F238E27FC236}">
                      <a16:creationId xmlns:a16="http://schemas.microsoft.com/office/drawing/2014/main" id="{DE9F98BD-CA88-6F38-094E-494A77C153FF}"/>
                    </a:ext>
                  </a:extLst>
                </p:cNvPr>
                <p:cNvSpPr/>
                <p:nvPr/>
              </p:nvSpPr>
              <p:spPr>
                <a:xfrm>
                  <a:off x="6087625" y="1438625"/>
                  <a:ext cx="94300" cy="1663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72" h="66543" extrusionOk="0">
                      <a:moveTo>
                        <a:pt x="1775" y="1"/>
                      </a:moveTo>
                      <a:lnTo>
                        <a:pt x="1" y="66542"/>
                      </a:lnTo>
                      <a:lnTo>
                        <a:pt x="3771" y="66542"/>
                      </a:lnTo>
                      <a:lnTo>
                        <a:pt x="377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5" name="Google Shape;2866;p62">
                  <a:extLst>
                    <a:ext uri="{FF2B5EF4-FFF2-40B4-BE49-F238E27FC236}">
                      <a16:creationId xmlns:a16="http://schemas.microsoft.com/office/drawing/2014/main" id="{D5A612C9-932F-04A0-55BC-AF2AE0AF15C2}"/>
                    </a:ext>
                  </a:extLst>
                </p:cNvPr>
                <p:cNvSpPr/>
                <p:nvPr/>
              </p:nvSpPr>
              <p:spPr>
                <a:xfrm>
                  <a:off x="6233200" y="1438625"/>
                  <a:ext cx="92900" cy="1663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16" h="66543" extrusionOk="0">
                      <a:moveTo>
                        <a:pt x="0" y="1"/>
                      </a:moveTo>
                      <a:lnTo>
                        <a:pt x="0" y="66542"/>
                      </a:lnTo>
                      <a:lnTo>
                        <a:pt x="3715" y="66542"/>
                      </a:lnTo>
                      <a:lnTo>
                        <a:pt x="199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13" name="Google Shape;2867;p62">
                <a:extLst>
                  <a:ext uri="{FF2B5EF4-FFF2-40B4-BE49-F238E27FC236}">
                    <a16:creationId xmlns:a16="http://schemas.microsoft.com/office/drawing/2014/main" id="{205D3DF3-E2E1-696E-2318-F15DE1B2A7FF}"/>
                  </a:ext>
                </a:extLst>
              </p:cNvPr>
              <p:cNvGrpSpPr/>
              <p:nvPr/>
            </p:nvGrpSpPr>
            <p:grpSpPr>
              <a:xfrm>
                <a:off x="4791798" y="3172798"/>
                <a:ext cx="1429735" cy="1062928"/>
                <a:chOff x="3402400" y="1131825"/>
                <a:chExt cx="2588225" cy="1924200"/>
              </a:xfrm>
            </p:grpSpPr>
            <p:sp>
              <p:nvSpPr>
                <p:cNvPr id="114" name="Google Shape;2868;p62">
                  <a:extLst>
                    <a:ext uri="{FF2B5EF4-FFF2-40B4-BE49-F238E27FC236}">
                      <a16:creationId xmlns:a16="http://schemas.microsoft.com/office/drawing/2014/main" id="{9ACB341B-3F99-1C7E-80D7-8D7F18C3A940}"/>
                    </a:ext>
                  </a:extLst>
                </p:cNvPr>
                <p:cNvSpPr/>
                <p:nvPr/>
              </p:nvSpPr>
              <p:spPr>
                <a:xfrm>
                  <a:off x="3402400" y="1136150"/>
                  <a:ext cx="1396025" cy="191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841" h="76795" extrusionOk="0">
                      <a:moveTo>
                        <a:pt x="11568" y="1"/>
                      </a:moveTo>
                      <a:cubicBezTo>
                        <a:pt x="9858" y="1"/>
                        <a:pt x="8126" y="433"/>
                        <a:pt x="6544" y="1342"/>
                      </a:cubicBezTo>
                      <a:cubicBezTo>
                        <a:pt x="1664" y="4170"/>
                        <a:pt x="1" y="10325"/>
                        <a:pt x="2829" y="15205"/>
                      </a:cubicBezTo>
                      <a:lnTo>
                        <a:pt x="35323" y="71432"/>
                      </a:lnTo>
                      <a:cubicBezTo>
                        <a:pt x="37127" y="74852"/>
                        <a:pt x="40636" y="76794"/>
                        <a:pt x="44247" y="76794"/>
                      </a:cubicBezTo>
                      <a:cubicBezTo>
                        <a:pt x="45965" y="76794"/>
                        <a:pt x="47706" y="76355"/>
                        <a:pt x="49297" y="75425"/>
                      </a:cubicBezTo>
                      <a:cubicBezTo>
                        <a:pt x="54232" y="72542"/>
                        <a:pt x="55840" y="66165"/>
                        <a:pt x="52790" y="61285"/>
                      </a:cubicBezTo>
                      <a:lnTo>
                        <a:pt x="20351" y="5057"/>
                      </a:lnTo>
                      <a:cubicBezTo>
                        <a:pt x="18488" y="1815"/>
                        <a:pt x="15072" y="1"/>
                        <a:pt x="11568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" name="Google Shape;2869;p62">
                  <a:extLst>
                    <a:ext uri="{FF2B5EF4-FFF2-40B4-BE49-F238E27FC236}">
                      <a16:creationId xmlns:a16="http://schemas.microsoft.com/office/drawing/2014/main" id="{DF3AF94E-3353-0864-C9BB-DDF59DA5E936}"/>
                    </a:ext>
                  </a:extLst>
                </p:cNvPr>
                <p:cNvSpPr/>
                <p:nvPr/>
              </p:nvSpPr>
              <p:spPr>
                <a:xfrm>
                  <a:off x="3564600" y="1408125"/>
                  <a:ext cx="820700" cy="1382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828" h="55286" extrusionOk="0">
                      <a:moveTo>
                        <a:pt x="1331" y="1"/>
                      </a:moveTo>
                      <a:lnTo>
                        <a:pt x="1" y="777"/>
                      </a:lnTo>
                      <a:lnTo>
                        <a:pt x="31441" y="55286"/>
                      </a:lnTo>
                      <a:lnTo>
                        <a:pt x="32828" y="54509"/>
                      </a:lnTo>
                      <a:lnTo>
                        <a:pt x="1331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" name="Google Shape;2870;p62">
                  <a:extLst>
                    <a:ext uri="{FF2B5EF4-FFF2-40B4-BE49-F238E27FC236}">
                      <a16:creationId xmlns:a16="http://schemas.microsoft.com/office/drawing/2014/main" id="{830EF96F-EF25-1578-5689-D02BF532EF3E}"/>
                    </a:ext>
                  </a:extLst>
                </p:cNvPr>
                <p:cNvSpPr/>
                <p:nvPr/>
              </p:nvSpPr>
              <p:spPr>
                <a:xfrm>
                  <a:off x="3626975" y="1373475"/>
                  <a:ext cx="820725" cy="1380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829" h="55230" extrusionOk="0">
                      <a:moveTo>
                        <a:pt x="1332" y="1"/>
                      </a:moveTo>
                      <a:lnTo>
                        <a:pt x="1" y="777"/>
                      </a:lnTo>
                      <a:lnTo>
                        <a:pt x="31442" y="55230"/>
                      </a:lnTo>
                      <a:lnTo>
                        <a:pt x="32828" y="54454"/>
                      </a:lnTo>
                      <a:lnTo>
                        <a:pt x="1332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" name="Google Shape;2871;p62">
                  <a:extLst>
                    <a:ext uri="{FF2B5EF4-FFF2-40B4-BE49-F238E27FC236}">
                      <a16:creationId xmlns:a16="http://schemas.microsoft.com/office/drawing/2014/main" id="{6221B18B-22B8-985E-0365-DDA70C85995B}"/>
                    </a:ext>
                  </a:extLst>
                </p:cNvPr>
                <p:cNvSpPr/>
                <p:nvPr/>
              </p:nvSpPr>
              <p:spPr>
                <a:xfrm>
                  <a:off x="3689375" y="1337425"/>
                  <a:ext cx="820700" cy="1382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828" h="55286" extrusionOk="0">
                      <a:moveTo>
                        <a:pt x="1331" y="1"/>
                      </a:moveTo>
                      <a:lnTo>
                        <a:pt x="0" y="777"/>
                      </a:lnTo>
                      <a:lnTo>
                        <a:pt x="31441" y="55286"/>
                      </a:lnTo>
                      <a:lnTo>
                        <a:pt x="32827" y="54509"/>
                      </a:lnTo>
                      <a:lnTo>
                        <a:pt x="1331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" name="Google Shape;2872;p62">
                  <a:extLst>
                    <a:ext uri="{FF2B5EF4-FFF2-40B4-BE49-F238E27FC236}">
                      <a16:creationId xmlns:a16="http://schemas.microsoft.com/office/drawing/2014/main" id="{43D15232-329E-5F82-93A8-3B13D3C5CA16}"/>
                    </a:ext>
                  </a:extLst>
                </p:cNvPr>
                <p:cNvSpPr/>
                <p:nvPr/>
              </p:nvSpPr>
              <p:spPr>
                <a:xfrm>
                  <a:off x="3751750" y="1301400"/>
                  <a:ext cx="819325" cy="1382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73" h="55285" extrusionOk="0">
                      <a:moveTo>
                        <a:pt x="1331" y="0"/>
                      </a:moveTo>
                      <a:lnTo>
                        <a:pt x="1" y="776"/>
                      </a:lnTo>
                      <a:lnTo>
                        <a:pt x="31441" y="55285"/>
                      </a:lnTo>
                      <a:lnTo>
                        <a:pt x="32772" y="54509"/>
                      </a:lnTo>
                      <a:lnTo>
                        <a:pt x="1331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" name="Google Shape;2873;p62">
                  <a:extLst>
                    <a:ext uri="{FF2B5EF4-FFF2-40B4-BE49-F238E27FC236}">
                      <a16:creationId xmlns:a16="http://schemas.microsoft.com/office/drawing/2014/main" id="{65620B7E-56CB-9C02-E32F-F6090A6EFCDA}"/>
                    </a:ext>
                  </a:extLst>
                </p:cNvPr>
                <p:cNvSpPr/>
                <p:nvPr/>
              </p:nvSpPr>
              <p:spPr>
                <a:xfrm>
                  <a:off x="3462025" y="1496850"/>
                  <a:ext cx="833175" cy="1444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327" h="57781" extrusionOk="0">
                      <a:moveTo>
                        <a:pt x="0" y="1"/>
                      </a:moveTo>
                      <a:lnTo>
                        <a:pt x="33326" y="57781"/>
                      </a:lnTo>
                      <a:lnTo>
                        <a:pt x="30887" y="33216"/>
                      </a:lnTo>
                      <a:lnTo>
                        <a:pt x="29667" y="21349"/>
                      </a:lnTo>
                      <a:lnTo>
                        <a:pt x="20018" y="14418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" name="Google Shape;2874;p62">
                  <a:extLst>
                    <a:ext uri="{FF2B5EF4-FFF2-40B4-BE49-F238E27FC236}">
                      <a16:creationId xmlns:a16="http://schemas.microsoft.com/office/drawing/2014/main" id="{09B6FCBE-8379-ED46-9D83-EAB4C1774F16}"/>
                    </a:ext>
                  </a:extLst>
                </p:cNvPr>
                <p:cNvSpPr/>
                <p:nvPr/>
              </p:nvSpPr>
              <p:spPr>
                <a:xfrm>
                  <a:off x="4163475" y="2251000"/>
                  <a:ext cx="124800" cy="12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92" h="5047" extrusionOk="0">
                      <a:moveTo>
                        <a:pt x="1054" y="0"/>
                      </a:moveTo>
                      <a:lnTo>
                        <a:pt x="1" y="3993"/>
                      </a:lnTo>
                      <a:lnTo>
                        <a:pt x="3938" y="5046"/>
                      </a:lnTo>
                      <a:lnTo>
                        <a:pt x="4991" y="1054"/>
                      </a:lnTo>
                      <a:lnTo>
                        <a:pt x="1054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" name="Google Shape;2875;p62">
                  <a:extLst>
                    <a:ext uri="{FF2B5EF4-FFF2-40B4-BE49-F238E27FC236}">
                      <a16:creationId xmlns:a16="http://schemas.microsoft.com/office/drawing/2014/main" id="{87540A71-5CF6-B4E1-0A95-5AD652AD20DB}"/>
                    </a:ext>
                  </a:extLst>
                </p:cNvPr>
                <p:cNvSpPr/>
                <p:nvPr/>
              </p:nvSpPr>
              <p:spPr>
                <a:xfrm>
                  <a:off x="4034550" y="2029175"/>
                  <a:ext cx="126175" cy="12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47" h="5047" extrusionOk="0">
                      <a:moveTo>
                        <a:pt x="1110" y="1"/>
                      </a:moveTo>
                      <a:lnTo>
                        <a:pt x="1" y="3993"/>
                      </a:lnTo>
                      <a:lnTo>
                        <a:pt x="3993" y="5047"/>
                      </a:lnTo>
                      <a:lnTo>
                        <a:pt x="5047" y="1054"/>
                      </a:lnTo>
                      <a:lnTo>
                        <a:pt x="1110" y="1"/>
                      </a:lnTo>
                      <a:close/>
                    </a:path>
                  </a:pathLst>
                </a:custGeom>
                <a:solidFill>
                  <a:srgbClr val="5F8D6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" name="Google Shape;2876;p62">
                  <a:extLst>
                    <a:ext uri="{FF2B5EF4-FFF2-40B4-BE49-F238E27FC236}">
                      <a16:creationId xmlns:a16="http://schemas.microsoft.com/office/drawing/2014/main" id="{1931586C-6F94-6173-9963-8661EB804ECE}"/>
                    </a:ext>
                  </a:extLst>
                </p:cNvPr>
                <p:cNvSpPr/>
                <p:nvPr/>
              </p:nvSpPr>
              <p:spPr>
                <a:xfrm>
                  <a:off x="3918100" y="1817075"/>
                  <a:ext cx="126175" cy="12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47" h="5047" extrusionOk="0">
                      <a:moveTo>
                        <a:pt x="1054" y="1"/>
                      </a:moveTo>
                      <a:lnTo>
                        <a:pt x="1" y="3993"/>
                      </a:lnTo>
                      <a:lnTo>
                        <a:pt x="3938" y="5047"/>
                      </a:lnTo>
                      <a:lnTo>
                        <a:pt x="5047" y="1110"/>
                      </a:lnTo>
                      <a:lnTo>
                        <a:pt x="1054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3" name="Google Shape;2877;p62">
                  <a:extLst>
                    <a:ext uri="{FF2B5EF4-FFF2-40B4-BE49-F238E27FC236}">
                      <a16:creationId xmlns:a16="http://schemas.microsoft.com/office/drawing/2014/main" id="{474F4FDA-3DD9-DE92-5D0D-D1C3B37DA344}"/>
                    </a:ext>
                  </a:extLst>
                </p:cNvPr>
                <p:cNvSpPr/>
                <p:nvPr/>
              </p:nvSpPr>
              <p:spPr>
                <a:xfrm>
                  <a:off x="3900075" y="1243175"/>
                  <a:ext cx="834575" cy="1444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383" h="57781" extrusionOk="0">
                      <a:moveTo>
                        <a:pt x="1" y="0"/>
                      </a:moveTo>
                      <a:lnTo>
                        <a:pt x="3661" y="36432"/>
                      </a:lnTo>
                      <a:lnTo>
                        <a:pt x="33382" y="5778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" name="Google Shape;2878;p62">
                  <a:extLst>
                    <a:ext uri="{FF2B5EF4-FFF2-40B4-BE49-F238E27FC236}">
                      <a16:creationId xmlns:a16="http://schemas.microsoft.com/office/drawing/2014/main" id="{8B1A8BD0-4200-733F-D46D-48E7ABCE9F2D}"/>
                    </a:ext>
                  </a:extLst>
                </p:cNvPr>
                <p:cNvSpPr/>
                <p:nvPr/>
              </p:nvSpPr>
              <p:spPr>
                <a:xfrm>
                  <a:off x="3998500" y="1131825"/>
                  <a:ext cx="1393250" cy="1916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730" h="76663" extrusionOk="0">
                      <a:moveTo>
                        <a:pt x="11564" y="0"/>
                      </a:moveTo>
                      <a:cubicBezTo>
                        <a:pt x="9854" y="0"/>
                        <a:pt x="8123" y="434"/>
                        <a:pt x="6544" y="1349"/>
                      </a:cubicBezTo>
                      <a:cubicBezTo>
                        <a:pt x="1609" y="4232"/>
                        <a:pt x="1" y="10498"/>
                        <a:pt x="2940" y="15378"/>
                      </a:cubicBezTo>
                      <a:lnTo>
                        <a:pt x="35379" y="71605"/>
                      </a:lnTo>
                      <a:cubicBezTo>
                        <a:pt x="37242" y="74848"/>
                        <a:pt x="40658" y="76662"/>
                        <a:pt x="44179" y="76662"/>
                      </a:cubicBezTo>
                      <a:cubicBezTo>
                        <a:pt x="45898" y="76662"/>
                        <a:pt x="47641" y="76230"/>
                        <a:pt x="49241" y="75321"/>
                      </a:cubicBezTo>
                      <a:cubicBezTo>
                        <a:pt x="54066" y="72493"/>
                        <a:pt x="55729" y="66282"/>
                        <a:pt x="52901" y="61458"/>
                      </a:cubicBezTo>
                      <a:lnTo>
                        <a:pt x="20462" y="5230"/>
                      </a:lnTo>
                      <a:cubicBezTo>
                        <a:pt x="18625" y="1892"/>
                        <a:pt x="15138" y="0"/>
                        <a:pt x="1156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" name="Google Shape;2879;p62">
                  <a:extLst>
                    <a:ext uri="{FF2B5EF4-FFF2-40B4-BE49-F238E27FC236}">
                      <a16:creationId xmlns:a16="http://schemas.microsoft.com/office/drawing/2014/main" id="{0F06D198-DE21-D2DF-F4CE-528296273EF8}"/>
                    </a:ext>
                  </a:extLst>
                </p:cNvPr>
                <p:cNvSpPr/>
                <p:nvPr/>
              </p:nvSpPr>
              <p:spPr>
                <a:xfrm>
                  <a:off x="4163475" y="1408125"/>
                  <a:ext cx="820700" cy="1382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828" h="55286" extrusionOk="0">
                      <a:moveTo>
                        <a:pt x="1331" y="1"/>
                      </a:moveTo>
                      <a:lnTo>
                        <a:pt x="1" y="777"/>
                      </a:lnTo>
                      <a:lnTo>
                        <a:pt x="31441" y="55286"/>
                      </a:lnTo>
                      <a:lnTo>
                        <a:pt x="32828" y="54509"/>
                      </a:lnTo>
                      <a:lnTo>
                        <a:pt x="1331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6" name="Google Shape;2880;p62">
                  <a:extLst>
                    <a:ext uri="{FF2B5EF4-FFF2-40B4-BE49-F238E27FC236}">
                      <a16:creationId xmlns:a16="http://schemas.microsoft.com/office/drawing/2014/main" id="{579FF1B9-86EF-8980-D535-9A3440DAE925}"/>
                    </a:ext>
                  </a:extLst>
                </p:cNvPr>
                <p:cNvSpPr/>
                <p:nvPr/>
              </p:nvSpPr>
              <p:spPr>
                <a:xfrm>
                  <a:off x="4225850" y="1372100"/>
                  <a:ext cx="820700" cy="1382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828" h="55285" extrusionOk="0">
                      <a:moveTo>
                        <a:pt x="1332" y="0"/>
                      </a:moveTo>
                      <a:lnTo>
                        <a:pt x="1" y="776"/>
                      </a:lnTo>
                      <a:lnTo>
                        <a:pt x="31442" y="55285"/>
                      </a:lnTo>
                      <a:lnTo>
                        <a:pt x="32828" y="54509"/>
                      </a:lnTo>
                      <a:lnTo>
                        <a:pt x="1332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7" name="Google Shape;2881;p62">
                  <a:extLst>
                    <a:ext uri="{FF2B5EF4-FFF2-40B4-BE49-F238E27FC236}">
                      <a16:creationId xmlns:a16="http://schemas.microsoft.com/office/drawing/2014/main" id="{E3F417A5-C465-F0B0-1050-5660EDB0D678}"/>
                    </a:ext>
                  </a:extLst>
                </p:cNvPr>
                <p:cNvSpPr/>
                <p:nvPr/>
              </p:nvSpPr>
              <p:spPr>
                <a:xfrm>
                  <a:off x="4288250" y="1337425"/>
                  <a:ext cx="820700" cy="1382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828" h="55286" extrusionOk="0">
                      <a:moveTo>
                        <a:pt x="1331" y="1"/>
                      </a:moveTo>
                      <a:lnTo>
                        <a:pt x="0" y="777"/>
                      </a:lnTo>
                      <a:lnTo>
                        <a:pt x="31441" y="55286"/>
                      </a:lnTo>
                      <a:lnTo>
                        <a:pt x="32827" y="54509"/>
                      </a:lnTo>
                      <a:lnTo>
                        <a:pt x="1331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8" name="Google Shape;2882;p62">
                  <a:extLst>
                    <a:ext uri="{FF2B5EF4-FFF2-40B4-BE49-F238E27FC236}">
                      <a16:creationId xmlns:a16="http://schemas.microsoft.com/office/drawing/2014/main" id="{797E831E-1D68-3802-C887-D9C213A85CE2}"/>
                    </a:ext>
                  </a:extLst>
                </p:cNvPr>
                <p:cNvSpPr/>
                <p:nvPr/>
              </p:nvSpPr>
              <p:spPr>
                <a:xfrm>
                  <a:off x="4350625" y="1301400"/>
                  <a:ext cx="819325" cy="1382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73" h="55285" extrusionOk="0">
                      <a:moveTo>
                        <a:pt x="1331" y="0"/>
                      </a:moveTo>
                      <a:lnTo>
                        <a:pt x="0" y="776"/>
                      </a:lnTo>
                      <a:lnTo>
                        <a:pt x="31441" y="55285"/>
                      </a:lnTo>
                      <a:lnTo>
                        <a:pt x="32772" y="54509"/>
                      </a:lnTo>
                      <a:lnTo>
                        <a:pt x="1331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9" name="Google Shape;2883;p62">
                  <a:extLst>
                    <a:ext uri="{FF2B5EF4-FFF2-40B4-BE49-F238E27FC236}">
                      <a16:creationId xmlns:a16="http://schemas.microsoft.com/office/drawing/2014/main" id="{7905A3A4-9081-FD88-B9DE-10EE02C50ADE}"/>
                    </a:ext>
                  </a:extLst>
                </p:cNvPr>
                <p:cNvSpPr/>
                <p:nvPr/>
              </p:nvSpPr>
              <p:spPr>
                <a:xfrm>
                  <a:off x="4060900" y="1496850"/>
                  <a:ext cx="833175" cy="1444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327" h="57781" extrusionOk="0">
                      <a:moveTo>
                        <a:pt x="0" y="1"/>
                      </a:moveTo>
                      <a:lnTo>
                        <a:pt x="33326" y="57781"/>
                      </a:lnTo>
                      <a:lnTo>
                        <a:pt x="30886" y="33216"/>
                      </a:lnTo>
                      <a:lnTo>
                        <a:pt x="29667" y="21349"/>
                      </a:lnTo>
                      <a:lnTo>
                        <a:pt x="20018" y="14418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0" name="Google Shape;2884;p62">
                  <a:extLst>
                    <a:ext uri="{FF2B5EF4-FFF2-40B4-BE49-F238E27FC236}">
                      <a16:creationId xmlns:a16="http://schemas.microsoft.com/office/drawing/2014/main" id="{A4A01119-8BA4-A8E1-E663-C6D653FABEFA}"/>
                    </a:ext>
                  </a:extLst>
                </p:cNvPr>
                <p:cNvSpPr/>
                <p:nvPr/>
              </p:nvSpPr>
              <p:spPr>
                <a:xfrm>
                  <a:off x="4762350" y="2251000"/>
                  <a:ext cx="124800" cy="12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92" h="5047" extrusionOk="0">
                      <a:moveTo>
                        <a:pt x="1054" y="0"/>
                      </a:moveTo>
                      <a:lnTo>
                        <a:pt x="0" y="3993"/>
                      </a:lnTo>
                      <a:lnTo>
                        <a:pt x="3937" y="5046"/>
                      </a:lnTo>
                      <a:lnTo>
                        <a:pt x="4991" y="1054"/>
                      </a:lnTo>
                      <a:lnTo>
                        <a:pt x="1054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" name="Google Shape;2885;p62">
                  <a:extLst>
                    <a:ext uri="{FF2B5EF4-FFF2-40B4-BE49-F238E27FC236}">
                      <a16:creationId xmlns:a16="http://schemas.microsoft.com/office/drawing/2014/main" id="{803913B5-B84C-3E0E-9E09-8FA1B1F50CC0}"/>
                    </a:ext>
                  </a:extLst>
                </p:cNvPr>
                <p:cNvSpPr/>
                <p:nvPr/>
              </p:nvSpPr>
              <p:spPr>
                <a:xfrm>
                  <a:off x="4633425" y="2029175"/>
                  <a:ext cx="126175" cy="12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47" h="5047" extrusionOk="0">
                      <a:moveTo>
                        <a:pt x="1109" y="1"/>
                      </a:moveTo>
                      <a:lnTo>
                        <a:pt x="0" y="3993"/>
                      </a:lnTo>
                      <a:lnTo>
                        <a:pt x="3993" y="5047"/>
                      </a:lnTo>
                      <a:lnTo>
                        <a:pt x="5047" y="1054"/>
                      </a:lnTo>
                      <a:lnTo>
                        <a:pt x="1109" y="1"/>
                      </a:lnTo>
                      <a:close/>
                    </a:path>
                  </a:pathLst>
                </a:custGeom>
                <a:solidFill>
                  <a:srgbClr val="5F8D6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2" name="Google Shape;2886;p62">
                  <a:extLst>
                    <a:ext uri="{FF2B5EF4-FFF2-40B4-BE49-F238E27FC236}">
                      <a16:creationId xmlns:a16="http://schemas.microsoft.com/office/drawing/2014/main" id="{6B0F4C65-0A94-0F54-BC59-F4EEB800761D}"/>
                    </a:ext>
                  </a:extLst>
                </p:cNvPr>
                <p:cNvSpPr/>
                <p:nvPr/>
              </p:nvSpPr>
              <p:spPr>
                <a:xfrm>
                  <a:off x="4505875" y="1807375"/>
                  <a:ext cx="124800" cy="124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92" h="4992" extrusionOk="0">
                      <a:moveTo>
                        <a:pt x="1055" y="1"/>
                      </a:moveTo>
                      <a:lnTo>
                        <a:pt x="1" y="3938"/>
                      </a:lnTo>
                      <a:lnTo>
                        <a:pt x="3938" y="4991"/>
                      </a:lnTo>
                      <a:lnTo>
                        <a:pt x="4992" y="1054"/>
                      </a:lnTo>
                      <a:lnTo>
                        <a:pt x="1055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3" name="Google Shape;2887;p62">
                  <a:extLst>
                    <a:ext uri="{FF2B5EF4-FFF2-40B4-BE49-F238E27FC236}">
                      <a16:creationId xmlns:a16="http://schemas.microsoft.com/office/drawing/2014/main" id="{81D19F95-3615-0395-3A97-B2571D58B828}"/>
                    </a:ext>
                  </a:extLst>
                </p:cNvPr>
                <p:cNvSpPr/>
                <p:nvPr/>
              </p:nvSpPr>
              <p:spPr>
                <a:xfrm>
                  <a:off x="4498950" y="1243175"/>
                  <a:ext cx="834575" cy="1444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383" h="57781" extrusionOk="0">
                      <a:moveTo>
                        <a:pt x="1" y="0"/>
                      </a:moveTo>
                      <a:lnTo>
                        <a:pt x="3660" y="36432"/>
                      </a:lnTo>
                      <a:lnTo>
                        <a:pt x="33382" y="57780"/>
                      </a:lnTo>
                      <a:lnTo>
                        <a:pt x="33382" y="5778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4" name="Google Shape;2888;p62">
                  <a:extLst>
                    <a:ext uri="{FF2B5EF4-FFF2-40B4-BE49-F238E27FC236}">
                      <a16:creationId xmlns:a16="http://schemas.microsoft.com/office/drawing/2014/main" id="{2685AEA1-146F-FB8A-F031-6F332E53B680}"/>
                    </a:ext>
                  </a:extLst>
                </p:cNvPr>
                <p:cNvSpPr/>
                <p:nvPr/>
              </p:nvSpPr>
              <p:spPr>
                <a:xfrm>
                  <a:off x="4600150" y="1136150"/>
                  <a:ext cx="1390475" cy="1912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619" h="76490" extrusionOk="0">
                      <a:moveTo>
                        <a:pt x="11568" y="1"/>
                      </a:moveTo>
                      <a:cubicBezTo>
                        <a:pt x="9857" y="1"/>
                        <a:pt x="8126" y="433"/>
                        <a:pt x="6544" y="1342"/>
                      </a:cubicBezTo>
                      <a:cubicBezTo>
                        <a:pt x="1664" y="4170"/>
                        <a:pt x="1" y="10325"/>
                        <a:pt x="2829" y="15205"/>
                      </a:cubicBezTo>
                      <a:lnTo>
                        <a:pt x="35268" y="71432"/>
                      </a:lnTo>
                      <a:cubicBezTo>
                        <a:pt x="37168" y="74675"/>
                        <a:pt x="40571" y="76489"/>
                        <a:pt x="44080" y="76489"/>
                      </a:cubicBezTo>
                      <a:cubicBezTo>
                        <a:pt x="45792" y="76489"/>
                        <a:pt x="47530" y="76057"/>
                        <a:pt x="49130" y="75148"/>
                      </a:cubicBezTo>
                      <a:cubicBezTo>
                        <a:pt x="53955" y="72320"/>
                        <a:pt x="55618" y="66109"/>
                        <a:pt x="52790" y="61285"/>
                      </a:cubicBezTo>
                      <a:lnTo>
                        <a:pt x="20351" y="5057"/>
                      </a:lnTo>
                      <a:cubicBezTo>
                        <a:pt x="18488" y="1815"/>
                        <a:pt x="15072" y="1"/>
                        <a:pt x="11568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5" name="Google Shape;2889;p62">
                  <a:extLst>
                    <a:ext uri="{FF2B5EF4-FFF2-40B4-BE49-F238E27FC236}">
                      <a16:creationId xmlns:a16="http://schemas.microsoft.com/office/drawing/2014/main" id="{5C20DFFE-0DED-9979-A9B1-EF9411653222}"/>
                    </a:ext>
                  </a:extLst>
                </p:cNvPr>
                <p:cNvSpPr/>
                <p:nvPr/>
              </p:nvSpPr>
              <p:spPr>
                <a:xfrm>
                  <a:off x="4762350" y="1408125"/>
                  <a:ext cx="820700" cy="1382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828" h="55286" extrusionOk="0">
                      <a:moveTo>
                        <a:pt x="1331" y="1"/>
                      </a:moveTo>
                      <a:lnTo>
                        <a:pt x="0" y="777"/>
                      </a:lnTo>
                      <a:lnTo>
                        <a:pt x="31441" y="55286"/>
                      </a:lnTo>
                      <a:lnTo>
                        <a:pt x="32827" y="54509"/>
                      </a:lnTo>
                      <a:lnTo>
                        <a:pt x="1331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6" name="Google Shape;2890;p62">
                  <a:extLst>
                    <a:ext uri="{FF2B5EF4-FFF2-40B4-BE49-F238E27FC236}">
                      <a16:creationId xmlns:a16="http://schemas.microsoft.com/office/drawing/2014/main" id="{4CE96598-3E02-DC09-870D-7955A2CA1748}"/>
                    </a:ext>
                  </a:extLst>
                </p:cNvPr>
                <p:cNvSpPr/>
                <p:nvPr/>
              </p:nvSpPr>
              <p:spPr>
                <a:xfrm>
                  <a:off x="4824725" y="1372100"/>
                  <a:ext cx="820700" cy="1382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828" h="55285" extrusionOk="0">
                      <a:moveTo>
                        <a:pt x="1332" y="0"/>
                      </a:moveTo>
                      <a:lnTo>
                        <a:pt x="1" y="776"/>
                      </a:lnTo>
                      <a:lnTo>
                        <a:pt x="31442" y="55285"/>
                      </a:lnTo>
                      <a:lnTo>
                        <a:pt x="32828" y="54509"/>
                      </a:lnTo>
                      <a:lnTo>
                        <a:pt x="1332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7" name="Google Shape;2891;p62">
                  <a:extLst>
                    <a:ext uri="{FF2B5EF4-FFF2-40B4-BE49-F238E27FC236}">
                      <a16:creationId xmlns:a16="http://schemas.microsoft.com/office/drawing/2014/main" id="{71B5BB02-11E0-8E6D-67B1-99405D86B7FD}"/>
                    </a:ext>
                  </a:extLst>
                </p:cNvPr>
                <p:cNvSpPr/>
                <p:nvPr/>
              </p:nvSpPr>
              <p:spPr>
                <a:xfrm>
                  <a:off x="4887125" y="1337425"/>
                  <a:ext cx="820700" cy="1380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828" h="55231" extrusionOk="0">
                      <a:moveTo>
                        <a:pt x="1331" y="1"/>
                      </a:moveTo>
                      <a:lnTo>
                        <a:pt x="0" y="777"/>
                      </a:lnTo>
                      <a:lnTo>
                        <a:pt x="31441" y="55230"/>
                      </a:lnTo>
                      <a:lnTo>
                        <a:pt x="32827" y="54454"/>
                      </a:lnTo>
                      <a:lnTo>
                        <a:pt x="1331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8" name="Google Shape;2892;p62">
                  <a:extLst>
                    <a:ext uri="{FF2B5EF4-FFF2-40B4-BE49-F238E27FC236}">
                      <a16:creationId xmlns:a16="http://schemas.microsoft.com/office/drawing/2014/main" id="{1D164156-0FC4-6F9D-59C1-8CCB5F6DB322}"/>
                    </a:ext>
                  </a:extLst>
                </p:cNvPr>
                <p:cNvSpPr/>
                <p:nvPr/>
              </p:nvSpPr>
              <p:spPr>
                <a:xfrm>
                  <a:off x="4949500" y="1301400"/>
                  <a:ext cx="819300" cy="1382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72" h="55285" extrusionOk="0">
                      <a:moveTo>
                        <a:pt x="1331" y="0"/>
                      </a:moveTo>
                      <a:lnTo>
                        <a:pt x="0" y="776"/>
                      </a:lnTo>
                      <a:lnTo>
                        <a:pt x="31441" y="55285"/>
                      </a:lnTo>
                      <a:lnTo>
                        <a:pt x="32772" y="54509"/>
                      </a:lnTo>
                      <a:lnTo>
                        <a:pt x="1331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" name="Google Shape;2893;p62">
                  <a:extLst>
                    <a:ext uri="{FF2B5EF4-FFF2-40B4-BE49-F238E27FC236}">
                      <a16:creationId xmlns:a16="http://schemas.microsoft.com/office/drawing/2014/main" id="{3B4C1532-4FF0-B8E0-D85C-42DB679DFB67}"/>
                    </a:ext>
                  </a:extLst>
                </p:cNvPr>
                <p:cNvSpPr/>
                <p:nvPr/>
              </p:nvSpPr>
              <p:spPr>
                <a:xfrm>
                  <a:off x="4659775" y="1496850"/>
                  <a:ext cx="833175" cy="1444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327" h="57781" extrusionOk="0">
                      <a:moveTo>
                        <a:pt x="0" y="1"/>
                      </a:moveTo>
                      <a:lnTo>
                        <a:pt x="33326" y="57781"/>
                      </a:lnTo>
                      <a:lnTo>
                        <a:pt x="30886" y="33216"/>
                      </a:lnTo>
                      <a:lnTo>
                        <a:pt x="29666" y="21349"/>
                      </a:lnTo>
                      <a:lnTo>
                        <a:pt x="20018" y="14418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" name="Google Shape;2894;p62">
                  <a:extLst>
                    <a:ext uri="{FF2B5EF4-FFF2-40B4-BE49-F238E27FC236}">
                      <a16:creationId xmlns:a16="http://schemas.microsoft.com/office/drawing/2014/main" id="{048A4B25-1621-0DF5-CADA-9371FA199C97}"/>
                    </a:ext>
                  </a:extLst>
                </p:cNvPr>
                <p:cNvSpPr/>
                <p:nvPr/>
              </p:nvSpPr>
              <p:spPr>
                <a:xfrm>
                  <a:off x="5361225" y="2251000"/>
                  <a:ext cx="126175" cy="12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47" h="5047" extrusionOk="0">
                      <a:moveTo>
                        <a:pt x="1054" y="0"/>
                      </a:moveTo>
                      <a:lnTo>
                        <a:pt x="0" y="3993"/>
                      </a:lnTo>
                      <a:lnTo>
                        <a:pt x="3937" y="5046"/>
                      </a:lnTo>
                      <a:lnTo>
                        <a:pt x="5046" y="1054"/>
                      </a:lnTo>
                      <a:lnTo>
                        <a:pt x="1054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" name="Google Shape;2895;p62">
                  <a:extLst>
                    <a:ext uri="{FF2B5EF4-FFF2-40B4-BE49-F238E27FC236}">
                      <a16:creationId xmlns:a16="http://schemas.microsoft.com/office/drawing/2014/main" id="{2FF63EBB-2FF5-DC34-9452-B577A9DEBC81}"/>
                    </a:ext>
                  </a:extLst>
                </p:cNvPr>
                <p:cNvSpPr/>
                <p:nvPr/>
              </p:nvSpPr>
              <p:spPr>
                <a:xfrm>
                  <a:off x="5233675" y="2029175"/>
                  <a:ext cx="124800" cy="12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92" h="5047" extrusionOk="0">
                      <a:moveTo>
                        <a:pt x="1054" y="1"/>
                      </a:moveTo>
                      <a:lnTo>
                        <a:pt x="1" y="3993"/>
                      </a:lnTo>
                      <a:lnTo>
                        <a:pt x="3938" y="5047"/>
                      </a:lnTo>
                      <a:lnTo>
                        <a:pt x="4991" y="1054"/>
                      </a:lnTo>
                      <a:lnTo>
                        <a:pt x="1054" y="1"/>
                      </a:lnTo>
                      <a:close/>
                    </a:path>
                  </a:pathLst>
                </a:custGeom>
                <a:solidFill>
                  <a:srgbClr val="5F8D6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" name="Google Shape;2896;p62">
                  <a:extLst>
                    <a:ext uri="{FF2B5EF4-FFF2-40B4-BE49-F238E27FC236}">
                      <a16:creationId xmlns:a16="http://schemas.microsoft.com/office/drawing/2014/main" id="{5AACF204-A44C-5FCE-5D37-A3B2595247D6}"/>
                    </a:ext>
                  </a:extLst>
                </p:cNvPr>
                <p:cNvSpPr/>
                <p:nvPr/>
              </p:nvSpPr>
              <p:spPr>
                <a:xfrm>
                  <a:off x="5104750" y="1807375"/>
                  <a:ext cx="124800" cy="124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92" h="4992" extrusionOk="0">
                      <a:moveTo>
                        <a:pt x="1054" y="1"/>
                      </a:moveTo>
                      <a:lnTo>
                        <a:pt x="1" y="3938"/>
                      </a:lnTo>
                      <a:lnTo>
                        <a:pt x="3938" y="4991"/>
                      </a:lnTo>
                      <a:lnTo>
                        <a:pt x="4991" y="1054"/>
                      </a:lnTo>
                      <a:lnTo>
                        <a:pt x="1054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3" name="Google Shape;2897;p62">
                  <a:extLst>
                    <a:ext uri="{FF2B5EF4-FFF2-40B4-BE49-F238E27FC236}">
                      <a16:creationId xmlns:a16="http://schemas.microsoft.com/office/drawing/2014/main" id="{C6AA65FB-85D4-7C91-6C47-E18922E9A7BA}"/>
                    </a:ext>
                  </a:extLst>
                </p:cNvPr>
                <p:cNvSpPr/>
                <p:nvPr/>
              </p:nvSpPr>
              <p:spPr>
                <a:xfrm>
                  <a:off x="5097825" y="1243175"/>
                  <a:ext cx="834575" cy="1444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383" h="57781" extrusionOk="0">
                      <a:moveTo>
                        <a:pt x="1" y="0"/>
                      </a:moveTo>
                      <a:lnTo>
                        <a:pt x="3660" y="36432"/>
                      </a:lnTo>
                      <a:lnTo>
                        <a:pt x="33382" y="5778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4" name="Google Shape;2898;p62">
                  <a:extLst>
                    <a:ext uri="{FF2B5EF4-FFF2-40B4-BE49-F238E27FC236}">
                      <a16:creationId xmlns:a16="http://schemas.microsoft.com/office/drawing/2014/main" id="{28FA454F-06F2-50AD-6B9B-50CB77E09C56}"/>
                    </a:ext>
                  </a:extLst>
                </p:cNvPr>
                <p:cNvSpPr/>
                <p:nvPr/>
              </p:nvSpPr>
              <p:spPr>
                <a:xfrm>
                  <a:off x="3992975" y="2167825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close/>
                    </a:path>
                  </a:pathLst>
                </a:custGeom>
                <a:solidFill>
                  <a:srgbClr val="25424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5" name="Google Shape;2899;p62">
                  <a:extLst>
                    <a:ext uri="{FF2B5EF4-FFF2-40B4-BE49-F238E27FC236}">
                      <a16:creationId xmlns:a16="http://schemas.microsoft.com/office/drawing/2014/main" id="{3B690B98-3103-2059-3B04-E50BAAB9650B}"/>
                    </a:ext>
                  </a:extLst>
                </p:cNvPr>
                <p:cNvSpPr/>
                <p:nvPr/>
              </p:nvSpPr>
              <p:spPr>
                <a:xfrm>
                  <a:off x="3944450" y="2147025"/>
                  <a:ext cx="14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" h="1" extrusionOk="0">
                      <a:moveTo>
                        <a:pt x="56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97C8A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6" name="Google Shape;2900;p62">
                  <a:extLst>
                    <a:ext uri="{FF2B5EF4-FFF2-40B4-BE49-F238E27FC236}">
                      <a16:creationId xmlns:a16="http://schemas.microsoft.com/office/drawing/2014/main" id="{7D758734-66BA-216F-BFD2-56FA62B96115}"/>
                    </a:ext>
                  </a:extLst>
                </p:cNvPr>
                <p:cNvSpPr/>
                <p:nvPr/>
              </p:nvSpPr>
              <p:spPr>
                <a:xfrm>
                  <a:off x="3992975" y="2167825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close/>
                    </a:path>
                  </a:pathLst>
                </a:custGeom>
                <a:solidFill>
                  <a:srgbClr val="97C8A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7" name="Google Shape;2901;p62">
                  <a:extLst>
                    <a:ext uri="{FF2B5EF4-FFF2-40B4-BE49-F238E27FC236}">
                      <a16:creationId xmlns:a16="http://schemas.microsoft.com/office/drawing/2014/main" id="{0AFA9DCB-B80C-2E2F-B9EC-D71F8B660AD7}"/>
                    </a:ext>
                  </a:extLst>
                </p:cNvPr>
                <p:cNvSpPr/>
                <p:nvPr/>
              </p:nvSpPr>
              <p:spPr>
                <a:xfrm>
                  <a:off x="4239725" y="2167825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close/>
                    </a:path>
                  </a:pathLst>
                </a:custGeom>
                <a:solidFill>
                  <a:srgbClr val="25424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8" name="Google Shape;2902;p62">
                  <a:extLst>
                    <a:ext uri="{FF2B5EF4-FFF2-40B4-BE49-F238E27FC236}">
                      <a16:creationId xmlns:a16="http://schemas.microsoft.com/office/drawing/2014/main" id="{F404E815-A80E-ACFB-E39A-5793C3E8BD9B}"/>
                    </a:ext>
                  </a:extLst>
                </p:cNvPr>
                <p:cNvSpPr/>
                <p:nvPr/>
              </p:nvSpPr>
              <p:spPr>
                <a:xfrm>
                  <a:off x="4191200" y="2147025"/>
                  <a:ext cx="14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" h="1" extrusionOk="0">
                      <a:moveTo>
                        <a:pt x="56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97C8A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9" name="Google Shape;2903;p62">
                  <a:extLst>
                    <a:ext uri="{FF2B5EF4-FFF2-40B4-BE49-F238E27FC236}">
                      <a16:creationId xmlns:a16="http://schemas.microsoft.com/office/drawing/2014/main" id="{7CB246F4-B61E-D55E-934A-CB146642A2CF}"/>
                    </a:ext>
                  </a:extLst>
                </p:cNvPr>
                <p:cNvSpPr/>
                <p:nvPr/>
              </p:nvSpPr>
              <p:spPr>
                <a:xfrm>
                  <a:off x="4239725" y="2167825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close/>
                    </a:path>
                  </a:pathLst>
                </a:custGeom>
                <a:solidFill>
                  <a:srgbClr val="97C8A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0" name="Google Shape;2904;p62">
                  <a:extLst>
                    <a:ext uri="{FF2B5EF4-FFF2-40B4-BE49-F238E27FC236}">
                      <a16:creationId xmlns:a16="http://schemas.microsoft.com/office/drawing/2014/main" id="{8C44B561-E5A2-592A-A52A-5422B8D18DD8}"/>
                    </a:ext>
                  </a:extLst>
                </p:cNvPr>
                <p:cNvSpPr/>
                <p:nvPr/>
              </p:nvSpPr>
              <p:spPr>
                <a:xfrm>
                  <a:off x="4485100" y="2167825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close/>
                    </a:path>
                  </a:pathLst>
                </a:custGeom>
                <a:solidFill>
                  <a:srgbClr val="25424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1" name="Google Shape;2905;p62">
                  <a:extLst>
                    <a:ext uri="{FF2B5EF4-FFF2-40B4-BE49-F238E27FC236}">
                      <a16:creationId xmlns:a16="http://schemas.microsoft.com/office/drawing/2014/main" id="{8FAA2F1A-F47E-69E2-086C-F04BB6F5AA43}"/>
                    </a:ext>
                  </a:extLst>
                </p:cNvPr>
                <p:cNvSpPr/>
                <p:nvPr/>
              </p:nvSpPr>
              <p:spPr>
                <a:xfrm>
                  <a:off x="4436575" y="2147025"/>
                  <a:ext cx="14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" h="1" extrusionOk="0">
                      <a:moveTo>
                        <a:pt x="56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97C8A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" name="Google Shape;2906;p62">
                  <a:extLst>
                    <a:ext uri="{FF2B5EF4-FFF2-40B4-BE49-F238E27FC236}">
                      <a16:creationId xmlns:a16="http://schemas.microsoft.com/office/drawing/2014/main" id="{60F7CDBC-9749-9889-0330-262EB1A68DEE}"/>
                    </a:ext>
                  </a:extLst>
                </p:cNvPr>
                <p:cNvSpPr/>
                <p:nvPr/>
              </p:nvSpPr>
              <p:spPr>
                <a:xfrm>
                  <a:off x="4485100" y="2167825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close/>
                    </a:path>
                  </a:pathLst>
                </a:custGeom>
                <a:solidFill>
                  <a:srgbClr val="97C8A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159" name="!!TieuDe">
            <a:extLst>
              <a:ext uri="{FF2B5EF4-FFF2-40B4-BE49-F238E27FC236}">
                <a16:creationId xmlns:a16="http://schemas.microsoft.com/office/drawing/2014/main" id="{2E99290C-9718-02E8-1C68-3599EF7079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72173" y="2197889"/>
            <a:ext cx="2194937" cy="72616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latin typeface="Chivo" panose="020B0604020202020204" charset="0"/>
                <a:ea typeface="Chivo" panose="020B0604020202020204" charset="0"/>
                <a:cs typeface="Chivo" panose="020B0604020202020204" charset="0"/>
              </a:rPr>
              <a:t>Form của nhân viên đầu bếp</a:t>
            </a:r>
            <a:endParaRPr sz="2400" b="1">
              <a:latin typeface="Chivo" panose="020B0604020202020204" charset="0"/>
              <a:ea typeface="Chivo" panose="020B0604020202020204" charset="0"/>
              <a:cs typeface="Chiv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89168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!!Anh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82851ED-FDC9-2A5E-BE9C-6078399697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688" y="1074123"/>
            <a:ext cx="7300911" cy="3594735"/>
          </a:xfrm>
          <a:prstGeom prst="rect">
            <a:avLst/>
          </a:prstGeom>
        </p:spPr>
      </p:pic>
      <p:sp>
        <p:nvSpPr>
          <p:cNvPr id="5" name="!!TieuDe">
            <a:extLst>
              <a:ext uri="{FF2B5EF4-FFF2-40B4-BE49-F238E27FC236}">
                <a16:creationId xmlns:a16="http://schemas.microsoft.com/office/drawing/2014/main" id="{20A54AB2-39FC-CE66-98D6-575A5A784175}"/>
              </a:ext>
            </a:extLst>
          </p:cNvPr>
          <p:cNvSpPr txBox="1">
            <a:spLocks/>
          </p:cNvSpPr>
          <p:nvPr/>
        </p:nvSpPr>
        <p:spPr>
          <a:xfrm>
            <a:off x="2166910" y="405110"/>
            <a:ext cx="4810179" cy="726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pPr algn="ctr"/>
            <a:r>
              <a:rPr lang="en-US" sz="2400" b="1">
                <a:latin typeface="Chivo" panose="020B0604020202020204" charset="0"/>
                <a:ea typeface="Chivo" panose="020B0604020202020204" charset="0"/>
                <a:cs typeface="Chivo" panose="020B0604020202020204" charset="0"/>
              </a:rPr>
              <a:t>Giao diện thực hiện đơn hàng: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0D0AC79-F2B1-B579-E3CF-C86A5F5C3F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2528285" y="701024"/>
            <a:ext cx="7305385" cy="168416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6B57DD5-95CD-396A-1D0B-AFECB3AC84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63898" y="2908329"/>
            <a:ext cx="7305384" cy="1862982"/>
          </a:xfrm>
          <a:prstGeom prst="rect">
            <a:avLst/>
          </a:prstGeom>
        </p:spPr>
      </p:pic>
      <p:sp>
        <p:nvSpPr>
          <p:cNvPr id="6" name="!!TieuDe">
            <a:extLst>
              <a:ext uri="{FF2B5EF4-FFF2-40B4-BE49-F238E27FC236}">
                <a16:creationId xmlns:a16="http://schemas.microsoft.com/office/drawing/2014/main" id="{71BAF372-8CA3-4040-61CD-2B4940B5FD8A}"/>
              </a:ext>
            </a:extLst>
          </p:cNvPr>
          <p:cNvSpPr txBox="1">
            <a:spLocks noGrp="1"/>
          </p:cNvSpPr>
          <p:nvPr/>
        </p:nvSpPr>
        <p:spPr>
          <a:xfrm>
            <a:off x="-12604666" y="177885"/>
            <a:ext cx="7458145" cy="626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latin typeface="Chivo" panose="020B0604020202020204" charset="0"/>
                <a:ea typeface="Chivo" panose="020B0604020202020204" charset="0"/>
                <a:cs typeface="Chivo" panose="020B0604020202020204" charset="0"/>
              </a:rPr>
              <a:t>Function fnLayDanhSachDonHangDauBep:</a:t>
            </a:r>
            <a:endParaRPr sz="1800" b="1">
              <a:latin typeface="Chivo" panose="020B0604020202020204" charset="0"/>
              <a:ea typeface="Chivo" panose="020B0604020202020204" charset="0"/>
              <a:cs typeface="Chivo" panose="020B0604020202020204" charset="0"/>
            </a:endParaRPr>
          </a:p>
        </p:txBody>
      </p:sp>
      <p:sp>
        <p:nvSpPr>
          <p:cNvPr id="7" name="!!TieuDe">
            <a:extLst>
              <a:ext uri="{FF2B5EF4-FFF2-40B4-BE49-F238E27FC236}">
                <a16:creationId xmlns:a16="http://schemas.microsoft.com/office/drawing/2014/main" id="{FD17C6BE-261E-C56D-E819-828712A29508}"/>
              </a:ext>
            </a:extLst>
          </p:cNvPr>
          <p:cNvSpPr txBox="1">
            <a:spLocks noGrp="1"/>
          </p:cNvSpPr>
          <p:nvPr/>
        </p:nvSpPr>
        <p:spPr>
          <a:xfrm>
            <a:off x="13863898" y="2385190"/>
            <a:ext cx="7458145" cy="626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latin typeface="Chivo" panose="020B0604020202020204" charset="0"/>
                <a:ea typeface="Chivo" panose="020B0604020202020204" charset="0"/>
                <a:cs typeface="Chivo" panose="020B0604020202020204" charset="0"/>
              </a:rPr>
              <a:t>Function fnSearchDonHangDauBep:</a:t>
            </a:r>
            <a:endParaRPr sz="1800" b="1">
              <a:latin typeface="Chivo" panose="020B0604020202020204" charset="0"/>
              <a:ea typeface="Chivo" panose="020B0604020202020204" charset="0"/>
              <a:cs typeface="Chivo" panose="020B060402020202020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1CCC2D-C241-DEDA-7E9C-E30120C909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033" y="701024"/>
            <a:ext cx="7305385" cy="168416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FBAC3E4-C38A-6265-C33C-28DD14E209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031" y="2908329"/>
            <a:ext cx="7305384" cy="1862982"/>
          </a:xfrm>
          <a:prstGeom prst="rect">
            <a:avLst/>
          </a:prstGeom>
        </p:spPr>
      </p:pic>
      <p:sp>
        <p:nvSpPr>
          <p:cNvPr id="2" name="!!TieuDe">
            <a:extLst>
              <a:ext uri="{FF2B5EF4-FFF2-40B4-BE49-F238E27FC236}">
                <a16:creationId xmlns:a16="http://schemas.microsoft.com/office/drawing/2014/main" id="{130FFF35-02A2-B2B7-5EDD-16EBD78D336C}"/>
              </a:ext>
            </a:extLst>
          </p:cNvPr>
          <p:cNvSpPr txBox="1">
            <a:spLocks noGrp="1"/>
          </p:cNvSpPr>
          <p:nvPr/>
        </p:nvSpPr>
        <p:spPr>
          <a:xfrm>
            <a:off x="540652" y="177885"/>
            <a:ext cx="7458145" cy="626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latin typeface="Chivo" panose="020B0604020202020204" charset="0"/>
                <a:ea typeface="Chivo" panose="020B0604020202020204" charset="0"/>
                <a:cs typeface="Chivo" panose="020B0604020202020204" charset="0"/>
              </a:rPr>
              <a:t>Function fnLayDanhSachDonHangDauBep:</a:t>
            </a:r>
            <a:endParaRPr sz="1800" b="1">
              <a:latin typeface="Chivo" panose="020B0604020202020204" charset="0"/>
              <a:ea typeface="Chivo" panose="020B0604020202020204" charset="0"/>
              <a:cs typeface="Chivo" panose="020B0604020202020204" charset="0"/>
            </a:endParaRPr>
          </a:p>
        </p:txBody>
      </p:sp>
      <p:sp>
        <p:nvSpPr>
          <p:cNvPr id="4" name="!!TieuDe">
            <a:extLst>
              <a:ext uri="{FF2B5EF4-FFF2-40B4-BE49-F238E27FC236}">
                <a16:creationId xmlns:a16="http://schemas.microsoft.com/office/drawing/2014/main" id="{A75DE896-9735-C831-AA8F-D3BE1B0AAB23}"/>
              </a:ext>
            </a:extLst>
          </p:cNvPr>
          <p:cNvSpPr txBox="1">
            <a:spLocks noGrp="1"/>
          </p:cNvSpPr>
          <p:nvPr/>
        </p:nvSpPr>
        <p:spPr>
          <a:xfrm>
            <a:off x="617031" y="2385190"/>
            <a:ext cx="7458145" cy="626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latin typeface="Chivo" panose="020B0604020202020204" charset="0"/>
                <a:ea typeface="Chivo" panose="020B0604020202020204" charset="0"/>
                <a:cs typeface="Chivo" panose="020B0604020202020204" charset="0"/>
              </a:rPr>
              <a:t>Function fnSearchDonHangDauBep:</a:t>
            </a:r>
            <a:endParaRPr sz="1800" b="1">
              <a:latin typeface="Chivo" panose="020B0604020202020204" charset="0"/>
              <a:ea typeface="Chivo" panose="020B0604020202020204" charset="0"/>
              <a:cs typeface="Chiv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9643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24FE76B-64C9-1D84-698F-3C7F8FE745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750" y="1117759"/>
            <a:ext cx="6286500" cy="3608070"/>
          </a:xfrm>
          <a:prstGeom prst="rect">
            <a:avLst/>
          </a:prstGeom>
        </p:spPr>
      </p:pic>
      <p:sp>
        <p:nvSpPr>
          <p:cNvPr id="9" name="!!TieuDe">
            <a:extLst>
              <a:ext uri="{FF2B5EF4-FFF2-40B4-BE49-F238E27FC236}">
                <a16:creationId xmlns:a16="http://schemas.microsoft.com/office/drawing/2014/main" id="{C292ADFC-8F90-07FA-A156-B1E436E9DCE4}"/>
              </a:ext>
            </a:extLst>
          </p:cNvPr>
          <p:cNvSpPr txBox="1">
            <a:spLocks/>
          </p:cNvSpPr>
          <p:nvPr/>
        </p:nvSpPr>
        <p:spPr>
          <a:xfrm>
            <a:off x="1350168" y="467677"/>
            <a:ext cx="6286500" cy="726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pPr algn="ctr"/>
            <a:r>
              <a:rPr lang="en-US" sz="2400" b="1">
                <a:latin typeface="Chivo" panose="020B0604020202020204" charset="0"/>
                <a:ea typeface="Chivo" panose="020B0604020202020204" charset="0"/>
                <a:cs typeface="Chivo" panose="020B0604020202020204" charset="0"/>
              </a:rPr>
              <a:t>Giao diện thực hiện chi tiết đơn hàng: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84821A5-9988-10EA-8A11-2AAE7B409E9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2605"/>
          <a:stretch/>
        </p:blipFill>
        <p:spPr>
          <a:xfrm>
            <a:off x="13893959" y="3209197"/>
            <a:ext cx="6881456" cy="153848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AB9FBB9-ABEC-C94E-6BA5-BC200C64A2D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2605"/>
          <a:stretch/>
        </p:blipFill>
        <p:spPr>
          <a:xfrm>
            <a:off x="-11288781" y="1032728"/>
            <a:ext cx="7310993" cy="1538485"/>
          </a:xfrm>
          <a:prstGeom prst="rect">
            <a:avLst/>
          </a:prstGeom>
        </p:spPr>
      </p:pic>
      <p:sp>
        <p:nvSpPr>
          <p:cNvPr id="12" name="!!TieuDe">
            <a:extLst>
              <a:ext uri="{FF2B5EF4-FFF2-40B4-BE49-F238E27FC236}">
                <a16:creationId xmlns:a16="http://schemas.microsoft.com/office/drawing/2014/main" id="{9BFC3751-6D51-65D9-F40A-666EF2B9267E}"/>
              </a:ext>
            </a:extLst>
          </p:cNvPr>
          <p:cNvSpPr txBox="1">
            <a:spLocks noGrp="1"/>
          </p:cNvSpPr>
          <p:nvPr/>
        </p:nvSpPr>
        <p:spPr>
          <a:xfrm>
            <a:off x="-11503790" y="501916"/>
            <a:ext cx="7458145" cy="626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latin typeface="Chivo" panose="020B0604020202020204" charset="0"/>
                <a:ea typeface="Chivo" panose="020B0604020202020204" charset="0"/>
                <a:cs typeface="Chivo" panose="020B0604020202020204" charset="0"/>
              </a:rPr>
              <a:t>Function fnSearchMonAnTrongHoaDon:</a:t>
            </a:r>
            <a:endParaRPr sz="1800" b="1">
              <a:latin typeface="Chivo" panose="020B0604020202020204" charset="0"/>
              <a:ea typeface="Chivo" panose="020B0604020202020204" charset="0"/>
              <a:cs typeface="Chivo" panose="020B0604020202020204" charset="0"/>
            </a:endParaRPr>
          </a:p>
        </p:txBody>
      </p:sp>
      <p:sp>
        <p:nvSpPr>
          <p:cNvPr id="13" name="!!TieuDe">
            <a:extLst>
              <a:ext uri="{FF2B5EF4-FFF2-40B4-BE49-F238E27FC236}">
                <a16:creationId xmlns:a16="http://schemas.microsoft.com/office/drawing/2014/main" id="{E5974C15-10E3-A8B5-0559-97C701C9EABA}"/>
              </a:ext>
            </a:extLst>
          </p:cNvPr>
          <p:cNvSpPr txBox="1">
            <a:spLocks noGrp="1"/>
          </p:cNvSpPr>
          <p:nvPr/>
        </p:nvSpPr>
        <p:spPr>
          <a:xfrm>
            <a:off x="13680293" y="2703967"/>
            <a:ext cx="7458145" cy="626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latin typeface="Chivo" panose="020B0604020202020204" charset="0"/>
                <a:ea typeface="Chivo" panose="020B0604020202020204" charset="0"/>
                <a:cs typeface="Chivo" panose="020B0604020202020204" charset="0"/>
              </a:rPr>
              <a:t>Store procedure spUpdateTrangThaiDonHang:</a:t>
            </a:r>
            <a:endParaRPr sz="1800" b="1">
              <a:latin typeface="Chivo" panose="020B0604020202020204" charset="0"/>
              <a:ea typeface="Chivo" panose="020B0604020202020204" charset="0"/>
              <a:cs typeface="Chivo" panose="020B060402020202020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42EDC04-C767-D22C-824F-98E1A35F89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2605"/>
          <a:stretch/>
        </p:blipFill>
        <p:spPr>
          <a:xfrm>
            <a:off x="1778077" y="3209197"/>
            <a:ext cx="6881456" cy="153848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90B7C27-AAA1-9CE7-F3F2-675E4DD2C76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2605"/>
          <a:stretch/>
        </p:blipFill>
        <p:spPr>
          <a:xfrm>
            <a:off x="541349" y="1032728"/>
            <a:ext cx="7310993" cy="1538485"/>
          </a:xfrm>
          <a:prstGeom prst="rect">
            <a:avLst/>
          </a:prstGeom>
        </p:spPr>
      </p:pic>
      <p:grpSp>
        <p:nvGrpSpPr>
          <p:cNvPr id="2" name="Google Shape;2689;p62">
            <a:extLst>
              <a:ext uri="{FF2B5EF4-FFF2-40B4-BE49-F238E27FC236}">
                <a16:creationId xmlns:a16="http://schemas.microsoft.com/office/drawing/2014/main" id="{CFD1A6A5-9C76-3D53-142C-DB7194FABF86}"/>
              </a:ext>
            </a:extLst>
          </p:cNvPr>
          <p:cNvGrpSpPr/>
          <p:nvPr/>
        </p:nvGrpSpPr>
        <p:grpSpPr>
          <a:xfrm rot="16200000">
            <a:off x="16172590" y="1840834"/>
            <a:ext cx="2026369" cy="1461832"/>
            <a:chOff x="4571973" y="1401544"/>
            <a:chExt cx="2203293" cy="1589466"/>
          </a:xfrm>
        </p:grpSpPr>
        <p:sp>
          <p:nvSpPr>
            <p:cNvPr id="4" name="Google Shape;2690;p62">
              <a:extLst>
                <a:ext uri="{FF2B5EF4-FFF2-40B4-BE49-F238E27FC236}">
                  <a16:creationId xmlns:a16="http://schemas.microsoft.com/office/drawing/2014/main" id="{EC932947-F9F2-996D-824F-8B7C5FE8AD57}"/>
                </a:ext>
              </a:extLst>
            </p:cNvPr>
            <p:cNvSpPr/>
            <p:nvPr/>
          </p:nvSpPr>
          <p:spPr>
            <a:xfrm>
              <a:off x="4571973" y="1401544"/>
              <a:ext cx="2203293" cy="1589466"/>
            </a:xfrm>
            <a:custGeom>
              <a:avLst/>
              <a:gdLst/>
              <a:ahLst/>
              <a:cxnLst/>
              <a:rect l="l" t="t" r="r" b="b"/>
              <a:pathLst>
                <a:path w="123089" h="88797" extrusionOk="0">
                  <a:moveTo>
                    <a:pt x="22917" y="0"/>
                  </a:moveTo>
                  <a:cubicBezTo>
                    <a:pt x="10208" y="0"/>
                    <a:pt x="1" y="10241"/>
                    <a:pt x="1" y="22916"/>
                  </a:cubicBezTo>
                  <a:lnTo>
                    <a:pt x="1" y="65847"/>
                  </a:lnTo>
                  <a:cubicBezTo>
                    <a:pt x="1" y="78556"/>
                    <a:pt x="10208" y="88797"/>
                    <a:pt x="22917" y="88797"/>
                  </a:cubicBezTo>
                  <a:lnTo>
                    <a:pt x="100172" y="88797"/>
                  </a:lnTo>
                  <a:cubicBezTo>
                    <a:pt x="112881" y="88797"/>
                    <a:pt x="123089" y="78556"/>
                    <a:pt x="123089" y="65847"/>
                  </a:cubicBezTo>
                  <a:lnTo>
                    <a:pt x="123089" y="22916"/>
                  </a:lnTo>
                  <a:cubicBezTo>
                    <a:pt x="123089" y="10241"/>
                    <a:pt x="112881" y="0"/>
                    <a:pt x="1001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2691;p62">
              <a:extLst>
                <a:ext uri="{FF2B5EF4-FFF2-40B4-BE49-F238E27FC236}">
                  <a16:creationId xmlns:a16="http://schemas.microsoft.com/office/drawing/2014/main" id="{B81D4CC6-0E71-948A-8A13-45AB289BF287}"/>
                </a:ext>
              </a:extLst>
            </p:cNvPr>
            <p:cNvSpPr/>
            <p:nvPr/>
          </p:nvSpPr>
          <p:spPr>
            <a:xfrm>
              <a:off x="4683633" y="1513186"/>
              <a:ext cx="1979973" cy="1365573"/>
            </a:xfrm>
            <a:custGeom>
              <a:avLst/>
              <a:gdLst/>
              <a:ahLst/>
              <a:cxnLst/>
              <a:rect l="l" t="t" r="r" b="b"/>
              <a:pathLst>
                <a:path w="110613" h="76289" extrusionOk="0">
                  <a:moveTo>
                    <a:pt x="16679" y="1"/>
                  </a:moveTo>
                  <a:cubicBezTo>
                    <a:pt x="7439" y="1"/>
                    <a:pt x="1" y="7440"/>
                    <a:pt x="1" y="16679"/>
                  </a:cubicBezTo>
                  <a:lnTo>
                    <a:pt x="1" y="59610"/>
                  </a:lnTo>
                  <a:cubicBezTo>
                    <a:pt x="1" y="68850"/>
                    <a:pt x="7439" y="76289"/>
                    <a:pt x="16679" y="76289"/>
                  </a:cubicBezTo>
                  <a:lnTo>
                    <a:pt x="93934" y="76289"/>
                  </a:lnTo>
                  <a:cubicBezTo>
                    <a:pt x="103174" y="76289"/>
                    <a:pt x="110613" y="68850"/>
                    <a:pt x="110613" y="59610"/>
                  </a:cubicBezTo>
                  <a:lnTo>
                    <a:pt x="110613" y="16679"/>
                  </a:lnTo>
                  <a:cubicBezTo>
                    <a:pt x="110613" y="7440"/>
                    <a:pt x="103174" y="1"/>
                    <a:pt x="939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2692;p62">
              <a:extLst>
                <a:ext uri="{FF2B5EF4-FFF2-40B4-BE49-F238E27FC236}">
                  <a16:creationId xmlns:a16="http://schemas.microsoft.com/office/drawing/2014/main" id="{DE83251A-5A42-DB55-3182-4A0159573A17}"/>
                </a:ext>
              </a:extLst>
            </p:cNvPr>
            <p:cNvSpPr/>
            <p:nvPr/>
          </p:nvSpPr>
          <p:spPr>
            <a:xfrm>
              <a:off x="4683633" y="1513794"/>
              <a:ext cx="1384672" cy="1364964"/>
            </a:xfrm>
            <a:custGeom>
              <a:avLst/>
              <a:gdLst/>
              <a:ahLst/>
              <a:cxnLst/>
              <a:rect l="l" t="t" r="r" b="b"/>
              <a:pathLst>
                <a:path w="77356" h="76255" fill="none" extrusionOk="0">
                  <a:moveTo>
                    <a:pt x="77356" y="76255"/>
                  </a:moveTo>
                  <a:lnTo>
                    <a:pt x="16679" y="76255"/>
                  </a:lnTo>
                  <a:cubicBezTo>
                    <a:pt x="7473" y="76255"/>
                    <a:pt x="1" y="68816"/>
                    <a:pt x="1" y="59576"/>
                  </a:cubicBezTo>
                  <a:lnTo>
                    <a:pt x="1" y="16679"/>
                  </a:lnTo>
                  <a:cubicBezTo>
                    <a:pt x="1" y="7439"/>
                    <a:pt x="7473" y="0"/>
                    <a:pt x="16679" y="0"/>
                  </a:cubicBez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693;p62">
              <a:extLst>
                <a:ext uri="{FF2B5EF4-FFF2-40B4-BE49-F238E27FC236}">
                  <a16:creationId xmlns:a16="http://schemas.microsoft.com/office/drawing/2014/main" id="{7E5098CC-0DA5-91AA-705F-B51149036A57}"/>
                </a:ext>
              </a:extLst>
            </p:cNvPr>
            <p:cNvSpPr/>
            <p:nvPr/>
          </p:nvSpPr>
          <p:spPr>
            <a:xfrm>
              <a:off x="5882002" y="1698737"/>
              <a:ext cx="759515" cy="740559"/>
            </a:xfrm>
            <a:custGeom>
              <a:avLst/>
              <a:gdLst/>
              <a:ahLst/>
              <a:cxnLst/>
              <a:rect l="l" t="t" r="r" b="b"/>
              <a:pathLst>
                <a:path w="42431" h="41372" extrusionOk="0">
                  <a:moveTo>
                    <a:pt x="8363" y="0"/>
                  </a:moveTo>
                  <a:cubicBezTo>
                    <a:pt x="6840" y="0"/>
                    <a:pt x="5321" y="592"/>
                    <a:pt x="4170" y="1777"/>
                  </a:cubicBezTo>
                  <a:lnTo>
                    <a:pt x="0" y="5980"/>
                  </a:lnTo>
                  <a:lnTo>
                    <a:pt x="1802" y="7748"/>
                  </a:lnTo>
                  <a:lnTo>
                    <a:pt x="4670" y="4846"/>
                  </a:lnTo>
                  <a:lnTo>
                    <a:pt x="37060" y="36702"/>
                  </a:lnTo>
                  <a:lnTo>
                    <a:pt x="34192" y="39604"/>
                  </a:lnTo>
                  <a:lnTo>
                    <a:pt x="35993" y="41372"/>
                  </a:lnTo>
                  <a:lnTo>
                    <a:pt x="40162" y="37136"/>
                  </a:lnTo>
                  <a:cubicBezTo>
                    <a:pt x="42431" y="34834"/>
                    <a:pt x="42397" y="31098"/>
                    <a:pt x="40096" y="28830"/>
                  </a:cubicBezTo>
                  <a:lnTo>
                    <a:pt x="12476" y="1677"/>
                  </a:lnTo>
                  <a:cubicBezTo>
                    <a:pt x="11325" y="559"/>
                    <a:pt x="9843" y="0"/>
                    <a:pt x="836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694;p62">
              <a:extLst>
                <a:ext uri="{FF2B5EF4-FFF2-40B4-BE49-F238E27FC236}">
                  <a16:creationId xmlns:a16="http://schemas.microsoft.com/office/drawing/2014/main" id="{86FDD6C2-88BA-A2BA-5254-815A6D780AA4}"/>
                </a:ext>
              </a:extLst>
            </p:cNvPr>
            <p:cNvSpPr/>
            <p:nvPr/>
          </p:nvSpPr>
          <p:spPr>
            <a:xfrm>
              <a:off x="5607936" y="1770087"/>
              <a:ext cx="956558" cy="949255"/>
            </a:xfrm>
            <a:custGeom>
              <a:avLst/>
              <a:gdLst/>
              <a:ahLst/>
              <a:cxnLst/>
              <a:rect l="l" t="t" r="r" b="b"/>
              <a:pathLst>
                <a:path w="53439" h="53031" extrusionOk="0">
                  <a:moveTo>
                    <a:pt x="21787" y="1"/>
                  </a:moveTo>
                  <a:cubicBezTo>
                    <a:pt x="21179" y="1"/>
                    <a:pt x="20574" y="234"/>
                    <a:pt x="20115" y="693"/>
                  </a:cubicBezTo>
                  <a:lnTo>
                    <a:pt x="1" y="21141"/>
                  </a:lnTo>
                  <a:lnTo>
                    <a:pt x="32390" y="53030"/>
                  </a:lnTo>
                  <a:lnTo>
                    <a:pt x="52505" y="32582"/>
                  </a:lnTo>
                  <a:cubicBezTo>
                    <a:pt x="53439" y="31682"/>
                    <a:pt x="53405" y="30181"/>
                    <a:pt x="52471" y="29247"/>
                  </a:cubicBezTo>
                  <a:lnTo>
                    <a:pt x="23417" y="660"/>
                  </a:lnTo>
                  <a:cubicBezTo>
                    <a:pt x="22959" y="218"/>
                    <a:pt x="22372" y="1"/>
                    <a:pt x="217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695;p62">
              <a:extLst>
                <a:ext uri="{FF2B5EF4-FFF2-40B4-BE49-F238E27FC236}">
                  <a16:creationId xmlns:a16="http://schemas.microsoft.com/office/drawing/2014/main" id="{4CB3B75D-A00D-5FDC-6527-DAA2D50F6B46}"/>
                </a:ext>
              </a:extLst>
            </p:cNvPr>
            <p:cNvSpPr/>
            <p:nvPr/>
          </p:nvSpPr>
          <p:spPr>
            <a:xfrm>
              <a:off x="5802580" y="1836818"/>
              <a:ext cx="691459" cy="684281"/>
            </a:xfrm>
            <a:custGeom>
              <a:avLst/>
              <a:gdLst/>
              <a:ahLst/>
              <a:cxnLst/>
              <a:rect l="l" t="t" r="r" b="b"/>
              <a:pathLst>
                <a:path w="38629" h="38228" extrusionOk="0">
                  <a:moveTo>
                    <a:pt x="6239" y="0"/>
                  </a:moveTo>
                  <a:lnTo>
                    <a:pt x="1" y="6338"/>
                  </a:lnTo>
                  <a:lnTo>
                    <a:pt x="32391" y="38228"/>
                  </a:lnTo>
                  <a:lnTo>
                    <a:pt x="38629" y="31890"/>
                  </a:lnTo>
                  <a:lnTo>
                    <a:pt x="6239" y="0"/>
                  </a:lnTo>
                  <a:close/>
                </a:path>
              </a:pathLst>
            </a:custGeom>
            <a:solidFill>
              <a:srgbClr val="E38C45">
                <a:alpha val="32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2696;p62">
              <a:extLst>
                <a:ext uri="{FF2B5EF4-FFF2-40B4-BE49-F238E27FC236}">
                  <a16:creationId xmlns:a16="http://schemas.microsoft.com/office/drawing/2014/main" id="{50D84108-3530-95D7-389A-B2A29E946025}"/>
                </a:ext>
              </a:extLst>
            </p:cNvPr>
            <p:cNvSpPr/>
            <p:nvPr/>
          </p:nvSpPr>
          <p:spPr>
            <a:xfrm>
              <a:off x="5705866" y="2004004"/>
              <a:ext cx="623976" cy="615026"/>
            </a:xfrm>
            <a:custGeom>
              <a:avLst/>
              <a:gdLst/>
              <a:ahLst/>
              <a:cxnLst/>
              <a:rect l="l" t="t" r="r" b="b"/>
              <a:pathLst>
                <a:path w="34859" h="34359" extrusionOk="0">
                  <a:moveTo>
                    <a:pt x="2469" y="1"/>
                  </a:moveTo>
                  <a:lnTo>
                    <a:pt x="0" y="2469"/>
                  </a:lnTo>
                  <a:lnTo>
                    <a:pt x="32390" y="34358"/>
                  </a:lnTo>
                  <a:lnTo>
                    <a:pt x="34858" y="31890"/>
                  </a:lnTo>
                  <a:lnTo>
                    <a:pt x="2469" y="1"/>
                  </a:lnTo>
                  <a:close/>
                </a:path>
              </a:pathLst>
            </a:custGeom>
            <a:solidFill>
              <a:srgbClr val="E38C45">
                <a:alpha val="32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697;p62">
              <a:extLst>
                <a:ext uri="{FF2B5EF4-FFF2-40B4-BE49-F238E27FC236}">
                  <a16:creationId xmlns:a16="http://schemas.microsoft.com/office/drawing/2014/main" id="{FE836D16-B31F-5307-77B5-1AA65EE3480F}"/>
                </a:ext>
              </a:extLst>
            </p:cNvPr>
            <p:cNvSpPr/>
            <p:nvPr/>
          </p:nvSpPr>
          <p:spPr>
            <a:xfrm>
              <a:off x="6021121" y="2440352"/>
              <a:ext cx="97949" cy="37894"/>
            </a:xfrm>
            <a:custGeom>
              <a:avLst/>
              <a:gdLst/>
              <a:ahLst/>
              <a:cxnLst/>
              <a:rect l="l" t="t" r="r" b="b"/>
              <a:pathLst>
                <a:path w="5472" h="2117" extrusionOk="0">
                  <a:moveTo>
                    <a:pt x="919" y="0"/>
                  </a:moveTo>
                  <a:cubicBezTo>
                    <a:pt x="440" y="0"/>
                    <a:pt x="65" y="380"/>
                    <a:pt x="34" y="875"/>
                  </a:cubicBezTo>
                  <a:cubicBezTo>
                    <a:pt x="1" y="1375"/>
                    <a:pt x="368" y="1809"/>
                    <a:pt x="901" y="1876"/>
                  </a:cubicBezTo>
                  <a:lnTo>
                    <a:pt x="4437" y="2109"/>
                  </a:lnTo>
                  <a:cubicBezTo>
                    <a:pt x="4474" y="2114"/>
                    <a:pt x="4511" y="2116"/>
                    <a:pt x="4547" y="2116"/>
                  </a:cubicBezTo>
                  <a:cubicBezTo>
                    <a:pt x="5004" y="2116"/>
                    <a:pt x="5407" y="1739"/>
                    <a:pt x="5438" y="1275"/>
                  </a:cubicBezTo>
                  <a:cubicBezTo>
                    <a:pt x="5471" y="741"/>
                    <a:pt x="5104" y="308"/>
                    <a:pt x="4571" y="274"/>
                  </a:cubicBezTo>
                  <a:lnTo>
                    <a:pt x="1035" y="8"/>
                  </a:lnTo>
                  <a:cubicBezTo>
                    <a:pt x="996" y="3"/>
                    <a:pt x="957" y="0"/>
                    <a:pt x="9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698;p62">
              <a:extLst>
                <a:ext uri="{FF2B5EF4-FFF2-40B4-BE49-F238E27FC236}">
                  <a16:creationId xmlns:a16="http://schemas.microsoft.com/office/drawing/2014/main" id="{BEA511FB-E72C-C20C-E004-3E2A6283371C}"/>
                </a:ext>
              </a:extLst>
            </p:cNvPr>
            <p:cNvSpPr/>
            <p:nvPr/>
          </p:nvSpPr>
          <p:spPr>
            <a:xfrm>
              <a:off x="6384151" y="2272558"/>
              <a:ext cx="43604" cy="96427"/>
            </a:xfrm>
            <a:custGeom>
              <a:avLst/>
              <a:gdLst/>
              <a:ahLst/>
              <a:cxnLst/>
              <a:rect l="l" t="t" r="r" b="b"/>
              <a:pathLst>
                <a:path w="2436" h="5387" extrusionOk="0">
                  <a:moveTo>
                    <a:pt x="1451" y="0"/>
                  </a:moveTo>
                  <a:cubicBezTo>
                    <a:pt x="997" y="0"/>
                    <a:pt x="596" y="348"/>
                    <a:pt x="535" y="809"/>
                  </a:cubicBezTo>
                  <a:lnTo>
                    <a:pt x="68" y="4345"/>
                  </a:lnTo>
                  <a:cubicBezTo>
                    <a:pt x="1" y="4845"/>
                    <a:pt x="368" y="5312"/>
                    <a:pt x="901" y="5379"/>
                  </a:cubicBezTo>
                  <a:cubicBezTo>
                    <a:pt x="941" y="5384"/>
                    <a:pt x="980" y="5387"/>
                    <a:pt x="1019" y="5387"/>
                  </a:cubicBezTo>
                  <a:cubicBezTo>
                    <a:pt x="1473" y="5387"/>
                    <a:pt x="1874" y="5039"/>
                    <a:pt x="1936" y="4578"/>
                  </a:cubicBezTo>
                  <a:lnTo>
                    <a:pt x="2369" y="1042"/>
                  </a:lnTo>
                  <a:cubicBezTo>
                    <a:pt x="2436" y="542"/>
                    <a:pt x="2069" y="75"/>
                    <a:pt x="1569" y="8"/>
                  </a:cubicBezTo>
                  <a:cubicBezTo>
                    <a:pt x="1529" y="3"/>
                    <a:pt x="1490" y="0"/>
                    <a:pt x="14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699;p62">
              <a:extLst>
                <a:ext uri="{FF2B5EF4-FFF2-40B4-BE49-F238E27FC236}">
                  <a16:creationId xmlns:a16="http://schemas.microsoft.com/office/drawing/2014/main" id="{2907CAC6-52A9-05F7-9FA1-9A820400F015}"/>
                </a:ext>
              </a:extLst>
            </p:cNvPr>
            <p:cNvSpPr/>
            <p:nvPr/>
          </p:nvSpPr>
          <p:spPr>
            <a:xfrm>
              <a:off x="6096964" y="2237474"/>
              <a:ext cx="78223" cy="82644"/>
            </a:xfrm>
            <a:custGeom>
              <a:avLst/>
              <a:gdLst/>
              <a:ahLst/>
              <a:cxnLst/>
              <a:rect l="l" t="t" r="r" b="b"/>
              <a:pathLst>
                <a:path w="4370" h="4617" extrusionOk="0">
                  <a:moveTo>
                    <a:pt x="3311" y="1"/>
                  </a:moveTo>
                  <a:cubicBezTo>
                    <a:pt x="3048" y="1"/>
                    <a:pt x="2789" y="110"/>
                    <a:pt x="2602" y="334"/>
                  </a:cubicBezTo>
                  <a:lnTo>
                    <a:pt x="334" y="3102"/>
                  </a:lnTo>
                  <a:cubicBezTo>
                    <a:pt x="0" y="3469"/>
                    <a:pt x="67" y="4070"/>
                    <a:pt x="467" y="4403"/>
                  </a:cubicBezTo>
                  <a:cubicBezTo>
                    <a:pt x="640" y="4548"/>
                    <a:pt x="850" y="4617"/>
                    <a:pt x="1058" y="4617"/>
                  </a:cubicBezTo>
                  <a:cubicBezTo>
                    <a:pt x="1330" y="4617"/>
                    <a:pt x="1598" y="4497"/>
                    <a:pt x="1768" y="4270"/>
                  </a:cubicBezTo>
                  <a:lnTo>
                    <a:pt x="4036" y="1535"/>
                  </a:lnTo>
                  <a:cubicBezTo>
                    <a:pt x="4370" y="1134"/>
                    <a:pt x="4303" y="534"/>
                    <a:pt x="3903" y="200"/>
                  </a:cubicBezTo>
                  <a:cubicBezTo>
                    <a:pt x="3727" y="68"/>
                    <a:pt x="3518" y="1"/>
                    <a:pt x="3311" y="1"/>
                  </a:cubicBezTo>
                  <a:close/>
                </a:path>
              </a:pathLst>
            </a:custGeom>
            <a:solidFill>
              <a:srgbClr val="E38C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2700;p62">
              <a:extLst>
                <a:ext uri="{FF2B5EF4-FFF2-40B4-BE49-F238E27FC236}">
                  <a16:creationId xmlns:a16="http://schemas.microsoft.com/office/drawing/2014/main" id="{8A4D5691-AD21-5D9E-2D30-BC7F5D3AED7A}"/>
                </a:ext>
              </a:extLst>
            </p:cNvPr>
            <p:cNvSpPr/>
            <p:nvPr/>
          </p:nvSpPr>
          <p:spPr>
            <a:xfrm>
              <a:off x="5732126" y="2098587"/>
              <a:ext cx="60323" cy="93277"/>
            </a:xfrm>
            <a:custGeom>
              <a:avLst/>
              <a:gdLst/>
              <a:ahLst/>
              <a:cxnLst/>
              <a:rect l="l" t="t" r="r" b="b"/>
              <a:pathLst>
                <a:path w="3370" h="5211" extrusionOk="0">
                  <a:moveTo>
                    <a:pt x="1043" y="0"/>
                  </a:moveTo>
                  <a:cubicBezTo>
                    <a:pt x="940" y="0"/>
                    <a:pt x="836" y="18"/>
                    <a:pt x="735" y="54"/>
                  </a:cubicBezTo>
                  <a:cubicBezTo>
                    <a:pt x="234" y="254"/>
                    <a:pt x="1" y="788"/>
                    <a:pt x="168" y="1255"/>
                  </a:cubicBezTo>
                  <a:lnTo>
                    <a:pt x="1435" y="4590"/>
                  </a:lnTo>
                  <a:cubicBezTo>
                    <a:pt x="1566" y="4982"/>
                    <a:pt x="1922" y="5211"/>
                    <a:pt x="2311" y="5211"/>
                  </a:cubicBezTo>
                  <a:cubicBezTo>
                    <a:pt x="2418" y="5211"/>
                    <a:pt x="2528" y="5193"/>
                    <a:pt x="2636" y="5157"/>
                  </a:cubicBezTo>
                  <a:cubicBezTo>
                    <a:pt x="3103" y="4957"/>
                    <a:pt x="3370" y="4423"/>
                    <a:pt x="3170" y="3956"/>
                  </a:cubicBezTo>
                  <a:lnTo>
                    <a:pt x="1936" y="621"/>
                  </a:lnTo>
                  <a:cubicBezTo>
                    <a:pt x="1779" y="229"/>
                    <a:pt x="1417" y="0"/>
                    <a:pt x="1043" y="0"/>
                  </a:cubicBezTo>
                  <a:close/>
                </a:path>
              </a:pathLst>
            </a:custGeom>
            <a:solidFill>
              <a:srgbClr val="8130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701;p62">
              <a:extLst>
                <a:ext uri="{FF2B5EF4-FFF2-40B4-BE49-F238E27FC236}">
                  <a16:creationId xmlns:a16="http://schemas.microsoft.com/office/drawing/2014/main" id="{00C0B03E-4C44-BBD8-D600-EADE617B14C9}"/>
                </a:ext>
              </a:extLst>
            </p:cNvPr>
            <p:cNvSpPr/>
            <p:nvPr/>
          </p:nvSpPr>
          <p:spPr>
            <a:xfrm>
              <a:off x="5873643" y="2019452"/>
              <a:ext cx="83611" cy="77346"/>
            </a:xfrm>
            <a:custGeom>
              <a:avLst/>
              <a:gdLst/>
              <a:ahLst/>
              <a:cxnLst/>
              <a:rect l="l" t="t" r="r" b="b"/>
              <a:pathLst>
                <a:path w="4671" h="4321" extrusionOk="0">
                  <a:moveTo>
                    <a:pt x="3650" y="0"/>
                  </a:moveTo>
                  <a:cubicBezTo>
                    <a:pt x="3409" y="0"/>
                    <a:pt x="3165" y="92"/>
                    <a:pt x="2969" y="272"/>
                  </a:cubicBezTo>
                  <a:lnTo>
                    <a:pt x="401" y="2707"/>
                  </a:lnTo>
                  <a:cubicBezTo>
                    <a:pt x="34" y="3040"/>
                    <a:pt x="0" y="3641"/>
                    <a:pt x="367" y="4041"/>
                  </a:cubicBezTo>
                  <a:cubicBezTo>
                    <a:pt x="538" y="4229"/>
                    <a:pt x="779" y="4321"/>
                    <a:pt x="1027" y="4321"/>
                  </a:cubicBezTo>
                  <a:cubicBezTo>
                    <a:pt x="1263" y="4321"/>
                    <a:pt x="1506" y="4237"/>
                    <a:pt x="1702" y="4074"/>
                  </a:cubicBezTo>
                  <a:lnTo>
                    <a:pt x="4270" y="1639"/>
                  </a:lnTo>
                  <a:cubicBezTo>
                    <a:pt x="4670" y="1272"/>
                    <a:pt x="4670" y="672"/>
                    <a:pt x="4337" y="305"/>
                  </a:cubicBezTo>
                  <a:cubicBezTo>
                    <a:pt x="4149" y="101"/>
                    <a:pt x="3901" y="0"/>
                    <a:pt x="3650" y="0"/>
                  </a:cubicBezTo>
                  <a:close/>
                </a:path>
              </a:pathLst>
            </a:custGeom>
            <a:solidFill>
              <a:srgbClr val="E38C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702;p62">
              <a:extLst>
                <a:ext uri="{FF2B5EF4-FFF2-40B4-BE49-F238E27FC236}">
                  <a16:creationId xmlns:a16="http://schemas.microsoft.com/office/drawing/2014/main" id="{8F3BAEBC-9A2E-43AD-3834-C059022283F2}"/>
                </a:ext>
              </a:extLst>
            </p:cNvPr>
            <p:cNvSpPr/>
            <p:nvPr/>
          </p:nvSpPr>
          <p:spPr>
            <a:xfrm>
              <a:off x="5882593" y="2239854"/>
              <a:ext cx="36444" cy="36444"/>
            </a:xfrm>
            <a:custGeom>
              <a:avLst/>
              <a:gdLst/>
              <a:ahLst/>
              <a:cxnLst/>
              <a:rect l="l" t="t" r="r" b="b"/>
              <a:pathLst>
                <a:path w="2036" h="2036" extrusionOk="0">
                  <a:moveTo>
                    <a:pt x="2002" y="1"/>
                  </a:moveTo>
                  <a:lnTo>
                    <a:pt x="1" y="34"/>
                  </a:lnTo>
                  <a:lnTo>
                    <a:pt x="1" y="2035"/>
                  </a:lnTo>
                  <a:lnTo>
                    <a:pt x="2036" y="2002"/>
                  </a:lnTo>
                  <a:lnTo>
                    <a:pt x="2002" y="1"/>
                  </a:lnTo>
                  <a:close/>
                </a:path>
              </a:pathLst>
            </a:custGeom>
            <a:solidFill>
              <a:srgbClr val="7D94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703;p62">
              <a:extLst>
                <a:ext uri="{FF2B5EF4-FFF2-40B4-BE49-F238E27FC236}">
                  <a16:creationId xmlns:a16="http://schemas.microsoft.com/office/drawing/2014/main" id="{938238A8-2450-DCAA-05FA-3492379AA9EC}"/>
                </a:ext>
              </a:extLst>
            </p:cNvPr>
            <p:cNvSpPr/>
            <p:nvPr/>
          </p:nvSpPr>
          <p:spPr>
            <a:xfrm>
              <a:off x="5991264" y="1912052"/>
              <a:ext cx="36444" cy="36444"/>
            </a:xfrm>
            <a:custGeom>
              <a:avLst/>
              <a:gdLst/>
              <a:ahLst/>
              <a:cxnLst/>
              <a:rect l="l" t="t" r="r" b="b"/>
              <a:pathLst>
                <a:path w="2036" h="2036" extrusionOk="0">
                  <a:moveTo>
                    <a:pt x="2002" y="0"/>
                  </a:moveTo>
                  <a:lnTo>
                    <a:pt x="1" y="34"/>
                  </a:lnTo>
                  <a:lnTo>
                    <a:pt x="34" y="2035"/>
                  </a:lnTo>
                  <a:lnTo>
                    <a:pt x="2036" y="2002"/>
                  </a:lnTo>
                  <a:lnTo>
                    <a:pt x="200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704;p62">
              <a:extLst>
                <a:ext uri="{FF2B5EF4-FFF2-40B4-BE49-F238E27FC236}">
                  <a16:creationId xmlns:a16="http://schemas.microsoft.com/office/drawing/2014/main" id="{48C29DD3-5314-DE84-9DAA-9BB947384D26}"/>
                </a:ext>
              </a:extLst>
            </p:cNvPr>
            <p:cNvSpPr/>
            <p:nvPr/>
          </p:nvSpPr>
          <p:spPr>
            <a:xfrm>
              <a:off x="6306537" y="2211787"/>
              <a:ext cx="36444" cy="36444"/>
            </a:xfrm>
            <a:custGeom>
              <a:avLst/>
              <a:gdLst/>
              <a:ahLst/>
              <a:cxnLst/>
              <a:rect l="l" t="t" r="r" b="b"/>
              <a:pathLst>
                <a:path w="2036" h="2036" extrusionOk="0">
                  <a:moveTo>
                    <a:pt x="2035" y="1"/>
                  </a:moveTo>
                  <a:lnTo>
                    <a:pt x="0" y="34"/>
                  </a:lnTo>
                  <a:lnTo>
                    <a:pt x="34" y="2036"/>
                  </a:lnTo>
                  <a:lnTo>
                    <a:pt x="2035" y="2002"/>
                  </a:lnTo>
                  <a:lnTo>
                    <a:pt x="203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705;p62">
              <a:extLst>
                <a:ext uri="{FF2B5EF4-FFF2-40B4-BE49-F238E27FC236}">
                  <a16:creationId xmlns:a16="http://schemas.microsoft.com/office/drawing/2014/main" id="{000E0F35-A764-BF7C-0092-F03FC225F2BF}"/>
                </a:ext>
              </a:extLst>
            </p:cNvPr>
            <p:cNvSpPr/>
            <p:nvPr/>
          </p:nvSpPr>
          <p:spPr>
            <a:xfrm>
              <a:off x="6188307" y="2515120"/>
              <a:ext cx="36444" cy="35836"/>
            </a:xfrm>
            <a:custGeom>
              <a:avLst/>
              <a:gdLst/>
              <a:ahLst/>
              <a:cxnLst/>
              <a:rect l="l" t="t" r="r" b="b"/>
              <a:pathLst>
                <a:path w="2036" h="2002" extrusionOk="0">
                  <a:moveTo>
                    <a:pt x="1" y="0"/>
                  </a:moveTo>
                  <a:lnTo>
                    <a:pt x="34" y="2002"/>
                  </a:lnTo>
                  <a:lnTo>
                    <a:pt x="2035" y="2002"/>
                  </a:lnTo>
                  <a:lnTo>
                    <a:pt x="200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706;p62">
              <a:extLst>
                <a:ext uri="{FF2B5EF4-FFF2-40B4-BE49-F238E27FC236}">
                  <a16:creationId xmlns:a16="http://schemas.microsoft.com/office/drawing/2014/main" id="{80FA713D-3616-C5B8-645F-9D65370B592E}"/>
                </a:ext>
              </a:extLst>
            </p:cNvPr>
            <p:cNvSpPr/>
            <p:nvPr/>
          </p:nvSpPr>
          <p:spPr>
            <a:xfrm>
              <a:off x="5436579" y="1698737"/>
              <a:ext cx="758906" cy="740559"/>
            </a:xfrm>
            <a:custGeom>
              <a:avLst/>
              <a:gdLst/>
              <a:ahLst/>
              <a:cxnLst/>
              <a:rect l="l" t="t" r="r" b="b"/>
              <a:pathLst>
                <a:path w="42397" h="41372" extrusionOk="0">
                  <a:moveTo>
                    <a:pt x="8363" y="0"/>
                  </a:moveTo>
                  <a:cubicBezTo>
                    <a:pt x="6840" y="0"/>
                    <a:pt x="5320" y="592"/>
                    <a:pt x="4170" y="1777"/>
                  </a:cubicBezTo>
                  <a:lnTo>
                    <a:pt x="0" y="5980"/>
                  </a:lnTo>
                  <a:lnTo>
                    <a:pt x="1768" y="7748"/>
                  </a:lnTo>
                  <a:lnTo>
                    <a:pt x="4637" y="4846"/>
                  </a:lnTo>
                  <a:lnTo>
                    <a:pt x="37026" y="36702"/>
                  </a:lnTo>
                  <a:lnTo>
                    <a:pt x="34158" y="39604"/>
                  </a:lnTo>
                  <a:lnTo>
                    <a:pt x="35959" y="41372"/>
                  </a:lnTo>
                  <a:lnTo>
                    <a:pt x="40129" y="37136"/>
                  </a:lnTo>
                  <a:cubicBezTo>
                    <a:pt x="42397" y="34834"/>
                    <a:pt x="42364" y="31131"/>
                    <a:pt x="40062" y="28830"/>
                  </a:cubicBezTo>
                  <a:lnTo>
                    <a:pt x="12476" y="1677"/>
                  </a:lnTo>
                  <a:cubicBezTo>
                    <a:pt x="11325" y="559"/>
                    <a:pt x="9842" y="0"/>
                    <a:pt x="836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707;p62">
              <a:extLst>
                <a:ext uri="{FF2B5EF4-FFF2-40B4-BE49-F238E27FC236}">
                  <a16:creationId xmlns:a16="http://schemas.microsoft.com/office/drawing/2014/main" id="{2004C745-25E1-4519-F4CE-A4A0954EEB05}"/>
                </a:ext>
              </a:extLst>
            </p:cNvPr>
            <p:cNvSpPr/>
            <p:nvPr/>
          </p:nvSpPr>
          <p:spPr>
            <a:xfrm>
              <a:off x="5161903" y="1770087"/>
              <a:ext cx="956558" cy="949255"/>
            </a:xfrm>
            <a:custGeom>
              <a:avLst/>
              <a:gdLst/>
              <a:ahLst/>
              <a:cxnLst/>
              <a:rect l="l" t="t" r="r" b="b"/>
              <a:pathLst>
                <a:path w="53439" h="53031" extrusionOk="0">
                  <a:moveTo>
                    <a:pt x="21804" y="1"/>
                  </a:moveTo>
                  <a:cubicBezTo>
                    <a:pt x="21188" y="1"/>
                    <a:pt x="20574" y="234"/>
                    <a:pt x="20115" y="693"/>
                  </a:cubicBezTo>
                  <a:lnTo>
                    <a:pt x="1" y="21141"/>
                  </a:lnTo>
                  <a:lnTo>
                    <a:pt x="32424" y="53030"/>
                  </a:lnTo>
                  <a:lnTo>
                    <a:pt x="52505" y="32582"/>
                  </a:lnTo>
                  <a:cubicBezTo>
                    <a:pt x="53439" y="31682"/>
                    <a:pt x="53439" y="30181"/>
                    <a:pt x="52505" y="29247"/>
                  </a:cubicBezTo>
                  <a:lnTo>
                    <a:pt x="23451" y="660"/>
                  </a:lnTo>
                  <a:cubicBezTo>
                    <a:pt x="22992" y="218"/>
                    <a:pt x="22398" y="1"/>
                    <a:pt x="218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708;p62">
              <a:extLst>
                <a:ext uri="{FF2B5EF4-FFF2-40B4-BE49-F238E27FC236}">
                  <a16:creationId xmlns:a16="http://schemas.microsoft.com/office/drawing/2014/main" id="{71520CB9-5341-9AF9-187B-AEFCFA63182D}"/>
                </a:ext>
              </a:extLst>
            </p:cNvPr>
            <p:cNvSpPr/>
            <p:nvPr/>
          </p:nvSpPr>
          <p:spPr>
            <a:xfrm>
              <a:off x="5356566" y="1836818"/>
              <a:ext cx="692050" cy="684281"/>
            </a:xfrm>
            <a:custGeom>
              <a:avLst/>
              <a:gdLst/>
              <a:ahLst/>
              <a:cxnLst/>
              <a:rect l="l" t="t" r="r" b="b"/>
              <a:pathLst>
                <a:path w="38662" h="38228" extrusionOk="0">
                  <a:moveTo>
                    <a:pt x="6238" y="0"/>
                  </a:moveTo>
                  <a:lnTo>
                    <a:pt x="0" y="6338"/>
                  </a:lnTo>
                  <a:lnTo>
                    <a:pt x="32423" y="38228"/>
                  </a:lnTo>
                  <a:lnTo>
                    <a:pt x="38661" y="31890"/>
                  </a:lnTo>
                  <a:lnTo>
                    <a:pt x="6238" y="0"/>
                  </a:lnTo>
                  <a:close/>
                </a:path>
              </a:pathLst>
            </a:custGeom>
            <a:solidFill>
              <a:srgbClr val="E38C45">
                <a:alpha val="32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709;p62">
              <a:extLst>
                <a:ext uri="{FF2B5EF4-FFF2-40B4-BE49-F238E27FC236}">
                  <a16:creationId xmlns:a16="http://schemas.microsoft.com/office/drawing/2014/main" id="{D7E49FD5-FD93-6679-60B6-72D3FF9CDD07}"/>
                </a:ext>
              </a:extLst>
            </p:cNvPr>
            <p:cNvSpPr/>
            <p:nvPr/>
          </p:nvSpPr>
          <p:spPr>
            <a:xfrm>
              <a:off x="5259834" y="2004004"/>
              <a:ext cx="623976" cy="615026"/>
            </a:xfrm>
            <a:custGeom>
              <a:avLst/>
              <a:gdLst/>
              <a:ahLst/>
              <a:cxnLst/>
              <a:rect l="l" t="t" r="r" b="b"/>
              <a:pathLst>
                <a:path w="34859" h="34359" extrusionOk="0">
                  <a:moveTo>
                    <a:pt x="2469" y="1"/>
                  </a:moveTo>
                  <a:lnTo>
                    <a:pt x="0" y="2469"/>
                  </a:lnTo>
                  <a:lnTo>
                    <a:pt x="32423" y="34358"/>
                  </a:lnTo>
                  <a:lnTo>
                    <a:pt x="34859" y="31890"/>
                  </a:lnTo>
                  <a:lnTo>
                    <a:pt x="2469" y="1"/>
                  </a:lnTo>
                  <a:close/>
                </a:path>
              </a:pathLst>
            </a:custGeom>
            <a:solidFill>
              <a:srgbClr val="E38C45">
                <a:alpha val="32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710;p62">
              <a:extLst>
                <a:ext uri="{FF2B5EF4-FFF2-40B4-BE49-F238E27FC236}">
                  <a16:creationId xmlns:a16="http://schemas.microsoft.com/office/drawing/2014/main" id="{BF905EF9-781D-E2FB-A6B7-B9A796854359}"/>
                </a:ext>
              </a:extLst>
            </p:cNvPr>
            <p:cNvSpPr/>
            <p:nvPr/>
          </p:nvSpPr>
          <p:spPr>
            <a:xfrm>
              <a:off x="5575089" y="2440352"/>
              <a:ext cx="97949" cy="37805"/>
            </a:xfrm>
            <a:custGeom>
              <a:avLst/>
              <a:gdLst/>
              <a:ahLst/>
              <a:cxnLst/>
              <a:rect l="l" t="t" r="r" b="b"/>
              <a:pathLst>
                <a:path w="5472" h="2112" extrusionOk="0">
                  <a:moveTo>
                    <a:pt x="919" y="0"/>
                  </a:moveTo>
                  <a:cubicBezTo>
                    <a:pt x="440" y="0"/>
                    <a:pt x="65" y="380"/>
                    <a:pt x="34" y="875"/>
                  </a:cubicBezTo>
                  <a:cubicBezTo>
                    <a:pt x="1" y="1375"/>
                    <a:pt x="368" y="1809"/>
                    <a:pt x="902" y="1876"/>
                  </a:cubicBezTo>
                  <a:lnTo>
                    <a:pt x="4437" y="2109"/>
                  </a:lnTo>
                  <a:cubicBezTo>
                    <a:pt x="4459" y="2111"/>
                    <a:pt x="4480" y="2111"/>
                    <a:pt x="4501" y="2111"/>
                  </a:cubicBezTo>
                  <a:cubicBezTo>
                    <a:pt x="4976" y="2111"/>
                    <a:pt x="5406" y="1754"/>
                    <a:pt x="5438" y="1275"/>
                  </a:cubicBezTo>
                  <a:cubicBezTo>
                    <a:pt x="5471" y="741"/>
                    <a:pt x="5105" y="308"/>
                    <a:pt x="4571" y="274"/>
                  </a:cubicBezTo>
                  <a:lnTo>
                    <a:pt x="1035" y="8"/>
                  </a:lnTo>
                  <a:cubicBezTo>
                    <a:pt x="996" y="3"/>
                    <a:pt x="957" y="0"/>
                    <a:pt x="9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711;p62">
              <a:extLst>
                <a:ext uri="{FF2B5EF4-FFF2-40B4-BE49-F238E27FC236}">
                  <a16:creationId xmlns:a16="http://schemas.microsoft.com/office/drawing/2014/main" id="{E8548506-3104-1477-A054-ECB21F6B0AB0}"/>
                </a:ext>
              </a:extLst>
            </p:cNvPr>
            <p:cNvSpPr/>
            <p:nvPr/>
          </p:nvSpPr>
          <p:spPr>
            <a:xfrm>
              <a:off x="5938137" y="2272558"/>
              <a:ext cx="43604" cy="96427"/>
            </a:xfrm>
            <a:custGeom>
              <a:avLst/>
              <a:gdLst/>
              <a:ahLst/>
              <a:cxnLst/>
              <a:rect l="l" t="t" r="r" b="b"/>
              <a:pathLst>
                <a:path w="2436" h="5387" extrusionOk="0">
                  <a:moveTo>
                    <a:pt x="1450" y="0"/>
                  </a:moveTo>
                  <a:cubicBezTo>
                    <a:pt x="996" y="0"/>
                    <a:pt x="595" y="348"/>
                    <a:pt x="534" y="809"/>
                  </a:cubicBezTo>
                  <a:lnTo>
                    <a:pt x="67" y="4345"/>
                  </a:lnTo>
                  <a:cubicBezTo>
                    <a:pt x="0" y="4845"/>
                    <a:pt x="367" y="5312"/>
                    <a:pt x="901" y="5379"/>
                  </a:cubicBezTo>
                  <a:cubicBezTo>
                    <a:pt x="940" y="5384"/>
                    <a:pt x="980" y="5387"/>
                    <a:pt x="1019" y="5387"/>
                  </a:cubicBezTo>
                  <a:cubicBezTo>
                    <a:pt x="1472" y="5387"/>
                    <a:pt x="1873" y="5039"/>
                    <a:pt x="1935" y="4578"/>
                  </a:cubicBezTo>
                  <a:lnTo>
                    <a:pt x="2368" y="1042"/>
                  </a:lnTo>
                  <a:cubicBezTo>
                    <a:pt x="2435" y="542"/>
                    <a:pt x="2068" y="75"/>
                    <a:pt x="1568" y="8"/>
                  </a:cubicBezTo>
                  <a:cubicBezTo>
                    <a:pt x="1528" y="3"/>
                    <a:pt x="1489" y="0"/>
                    <a:pt x="14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12;p62">
              <a:extLst>
                <a:ext uri="{FF2B5EF4-FFF2-40B4-BE49-F238E27FC236}">
                  <a16:creationId xmlns:a16="http://schemas.microsoft.com/office/drawing/2014/main" id="{A93A5BAD-5230-8DA9-721C-933A29D4CD34}"/>
                </a:ext>
              </a:extLst>
            </p:cNvPr>
            <p:cNvSpPr/>
            <p:nvPr/>
          </p:nvSpPr>
          <p:spPr>
            <a:xfrm>
              <a:off x="5651522" y="2237474"/>
              <a:ext cx="78241" cy="82644"/>
            </a:xfrm>
            <a:custGeom>
              <a:avLst/>
              <a:gdLst/>
              <a:ahLst/>
              <a:cxnLst/>
              <a:rect l="l" t="t" r="r" b="b"/>
              <a:pathLst>
                <a:path w="4371" h="4617" extrusionOk="0">
                  <a:moveTo>
                    <a:pt x="3301" y="1"/>
                  </a:moveTo>
                  <a:cubicBezTo>
                    <a:pt x="3033" y="1"/>
                    <a:pt x="2771" y="110"/>
                    <a:pt x="2602" y="334"/>
                  </a:cubicBezTo>
                  <a:lnTo>
                    <a:pt x="334" y="3102"/>
                  </a:lnTo>
                  <a:cubicBezTo>
                    <a:pt x="1" y="3469"/>
                    <a:pt x="67" y="4070"/>
                    <a:pt x="468" y="4403"/>
                  </a:cubicBezTo>
                  <a:cubicBezTo>
                    <a:pt x="641" y="4548"/>
                    <a:pt x="845" y="4617"/>
                    <a:pt x="1048" y="4617"/>
                  </a:cubicBezTo>
                  <a:cubicBezTo>
                    <a:pt x="1314" y="4617"/>
                    <a:pt x="1579" y="4497"/>
                    <a:pt x="1769" y="4270"/>
                  </a:cubicBezTo>
                  <a:lnTo>
                    <a:pt x="4037" y="1535"/>
                  </a:lnTo>
                  <a:cubicBezTo>
                    <a:pt x="4370" y="1134"/>
                    <a:pt x="4304" y="534"/>
                    <a:pt x="3903" y="200"/>
                  </a:cubicBezTo>
                  <a:cubicBezTo>
                    <a:pt x="3727" y="68"/>
                    <a:pt x="3512" y="1"/>
                    <a:pt x="3301" y="1"/>
                  </a:cubicBezTo>
                  <a:close/>
                </a:path>
              </a:pathLst>
            </a:custGeom>
            <a:solidFill>
              <a:srgbClr val="BB51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713;p62">
              <a:extLst>
                <a:ext uri="{FF2B5EF4-FFF2-40B4-BE49-F238E27FC236}">
                  <a16:creationId xmlns:a16="http://schemas.microsoft.com/office/drawing/2014/main" id="{D28E7921-E353-111C-00BA-7BB021DB220D}"/>
                </a:ext>
              </a:extLst>
            </p:cNvPr>
            <p:cNvSpPr/>
            <p:nvPr/>
          </p:nvSpPr>
          <p:spPr>
            <a:xfrm>
              <a:off x="5286111" y="2098587"/>
              <a:ext cx="60323" cy="93277"/>
            </a:xfrm>
            <a:custGeom>
              <a:avLst/>
              <a:gdLst/>
              <a:ahLst/>
              <a:cxnLst/>
              <a:rect l="l" t="t" r="r" b="b"/>
              <a:pathLst>
                <a:path w="3370" h="5211" extrusionOk="0">
                  <a:moveTo>
                    <a:pt x="1059" y="0"/>
                  </a:moveTo>
                  <a:cubicBezTo>
                    <a:pt x="952" y="0"/>
                    <a:pt x="842" y="18"/>
                    <a:pt x="734" y="54"/>
                  </a:cubicBezTo>
                  <a:cubicBezTo>
                    <a:pt x="267" y="220"/>
                    <a:pt x="0" y="754"/>
                    <a:pt x="200" y="1255"/>
                  </a:cubicBezTo>
                  <a:lnTo>
                    <a:pt x="1434" y="4590"/>
                  </a:lnTo>
                  <a:cubicBezTo>
                    <a:pt x="1591" y="4982"/>
                    <a:pt x="1953" y="5211"/>
                    <a:pt x="2327" y="5211"/>
                  </a:cubicBezTo>
                  <a:cubicBezTo>
                    <a:pt x="2430" y="5211"/>
                    <a:pt x="2534" y="5193"/>
                    <a:pt x="2635" y="5157"/>
                  </a:cubicBezTo>
                  <a:cubicBezTo>
                    <a:pt x="3136" y="4957"/>
                    <a:pt x="3369" y="4423"/>
                    <a:pt x="3202" y="3956"/>
                  </a:cubicBezTo>
                  <a:lnTo>
                    <a:pt x="1935" y="621"/>
                  </a:lnTo>
                  <a:cubicBezTo>
                    <a:pt x="1804" y="229"/>
                    <a:pt x="1448" y="0"/>
                    <a:pt x="1059" y="0"/>
                  </a:cubicBezTo>
                  <a:close/>
                </a:path>
              </a:pathLst>
            </a:custGeom>
            <a:solidFill>
              <a:srgbClr val="8130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714;p62">
              <a:extLst>
                <a:ext uri="{FF2B5EF4-FFF2-40B4-BE49-F238E27FC236}">
                  <a16:creationId xmlns:a16="http://schemas.microsoft.com/office/drawing/2014/main" id="{1404E228-33E7-0B7E-2AB4-4FBB39E448EB}"/>
                </a:ext>
              </a:extLst>
            </p:cNvPr>
            <p:cNvSpPr/>
            <p:nvPr/>
          </p:nvSpPr>
          <p:spPr>
            <a:xfrm>
              <a:off x="5428220" y="2019666"/>
              <a:ext cx="83611" cy="77131"/>
            </a:xfrm>
            <a:custGeom>
              <a:avLst/>
              <a:gdLst/>
              <a:ahLst/>
              <a:cxnLst/>
              <a:rect l="l" t="t" r="r" b="b"/>
              <a:pathLst>
                <a:path w="4671" h="4309" extrusionOk="0">
                  <a:moveTo>
                    <a:pt x="3603" y="1"/>
                  </a:moveTo>
                  <a:cubicBezTo>
                    <a:pt x="3372" y="1"/>
                    <a:pt x="3144" y="85"/>
                    <a:pt x="2969" y="260"/>
                  </a:cubicBezTo>
                  <a:lnTo>
                    <a:pt x="400" y="2695"/>
                  </a:lnTo>
                  <a:cubicBezTo>
                    <a:pt x="33" y="3062"/>
                    <a:pt x="0" y="3629"/>
                    <a:pt x="367" y="4029"/>
                  </a:cubicBezTo>
                  <a:cubicBezTo>
                    <a:pt x="538" y="4217"/>
                    <a:pt x="778" y="4309"/>
                    <a:pt x="1022" y="4309"/>
                  </a:cubicBezTo>
                  <a:cubicBezTo>
                    <a:pt x="1254" y="4309"/>
                    <a:pt x="1489" y="4225"/>
                    <a:pt x="1668" y="4062"/>
                  </a:cubicBezTo>
                  <a:lnTo>
                    <a:pt x="4270" y="1627"/>
                  </a:lnTo>
                  <a:cubicBezTo>
                    <a:pt x="4637" y="1260"/>
                    <a:pt x="4670" y="660"/>
                    <a:pt x="4303" y="293"/>
                  </a:cubicBezTo>
                  <a:cubicBezTo>
                    <a:pt x="4111" y="101"/>
                    <a:pt x="3856" y="1"/>
                    <a:pt x="3603" y="1"/>
                  </a:cubicBezTo>
                  <a:close/>
                </a:path>
              </a:pathLst>
            </a:custGeom>
            <a:solidFill>
              <a:srgbClr val="BB51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715;p62">
              <a:extLst>
                <a:ext uri="{FF2B5EF4-FFF2-40B4-BE49-F238E27FC236}">
                  <a16:creationId xmlns:a16="http://schemas.microsoft.com/office/drawing/2014/main" id="{01F9C55F-94F3-A9F1-4391-18829772EEF6}"/>
                </a:ext>
              </a:extLst>
            </p:cNvPr>
            <p:cNvSpPr/>
            <p:nvPr/>
          </p:nvSpPr>
          <p:spPr>
            <a:xfrm>
              <a:off x="5436579" y="2239854"/>
              <a:ext cx="36426" cy="36444"/>
            </a:xfrm>
            <a:custGeom>
              <a:avLst/>
              <a:gdLst/>
              <a:ahLst/>
              <a:cxnLst/>
              <a:rect l="l" t="t" r="r" b="b"/>
              <a:pathLst>
                <a:path w="2035" h="2036" extrusionOk="0">
                  <a:moveTo>
                    <a:pt x="2001" y="1"/>
                  </a:moveTo>
                  <a:lnTo>
                    <a:pt x="0" y="34"/>
                  </a:lnTo>
                  <a:lnTo>
                    <a:pt x="33" y="2035"/>
                  </a:lnTo>
                  <a:lnTo>
                    <a:pt x="2035" y="2002"/>
                  </a:lnTo>
                  <a:lnTo>
                    <a:pt x="2001" y="1"/>
                  </a:lnTo>
                  <a:close/>
                </a:path>
              </a:pathLst>
            </a:custGeom>
            <a:solidFill>
              <a:srgbClr val="7D94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716;p62">
              <a:extLst>
                <a:ext uri="{FF2B5EF4-FFF2-40B4-BE49-F238E27FC236}">
                  <a16:creationId xmlns:a16="http://schemas.microsoft.com/office/drawing/2014/main" id="{6AC96128-7DBF-7F57-62AC-546207BA5A75}"/>
                </a:ext>
              </a:extLst>
            </p:cNvPr>
            <p:cNvSpPr/>
            <p:nvPr/>
          </p:nvSpPr>
          <p:spPr>
            <a:xfrm>
              <a:off x="5545250" y="1912052"/>
              <a:ext cx="36426" cy="36444"/>
            </a:xfrm>
            <a:custGeom>
              <a:avLst/>
              <a:gdLst/>
              <a:ahLst/>
              <a:cxnLst/>
              <a:rect l="l" t="t" r="r" b="b"/>
              <a:pathLst>
                <a:path w="2035" h="2036" extrusionOk="0">
                  <a:moveTo>
                    <a:pt x="2001" y="0"/>
                  </a:moveTo>
                  <a:lnTo>
                    <a:pt x="0" y="34"/>
                  </a:lnTo>
                  <a:lnTo>
                    <a:pt x="33" y="2035"/>
                  </a:lnTo>
                  <a:lnTo>
                    <a:pt x="2035" y="2035"/>
                  </a:lnTo>
                  <a:lnTo>
                    <a:pt x="200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717;p62">
              <a:extLst>
                <a:ext uri="{FF2B5EF4-FFF2-40B4-BE49-F238E27FC236}">
                  <a16:creationId xmlns:a16="http://schemas.microsoft.com/office/drawing/2014/main" id="{2A10290D-5588-5D20-3971-B50527954959}"/>
                </a:ext>
              </a:extLst>
            </p:cNvPr>
            <p:cNvSpPr/>
            <p:nvPr/>
          </p:nvSpPr>
          <p:spPr>
            <a:xfrm>
              <a:off x="5861095" y="2211787"/>
              <a:ext cx="36444" cy="36444"/>
            </a:xfrm>
            <a:custGeom>
              <a:avLst/>
              <a:gdLst/>
              <a:ahLst/>
              <a:cxnLst/>
              <a:rect l="l" t="t" r="r" b="b"/>
              <a:pathLst>
                <a:path w="2036" h="2036" extrusionOk="0">
                  <a:moveTo>
                    <a:pt x="2002" y="1"/>
                  </a:moveTo>
                  <a:lnTo>
                    <a:pt x="1" y="34"/>
                  </a:lnTo>
                  <a:lnTo>
                    <a:pt x="34" y="2036"/>
                  </a:lnTo>
                  <a:lnTo>
                    <a:pt x="2036" y="2002"/>
                  </a:lnTo>
                  <a:lnTo>
                    <a:pt x="200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718;p62">
              <a:extLst>
                <a:ext uri="{FF2B5EF4-FFF2-40B4-BE49-F238E27FC236}">
                  <a16:creationId xmlns:a16="http://schemas.microsoft.com/office/drawing/2014/main" id="{9E2B89D4-B09E-CC2C-83EC-F9A66E17548A}"/>
                </a:ext>
              </a:extLst>
            </p:cNvPr>
            <p:cNvSpPr/>
            <p:nvPr/>
          </p:nvSpPr>
          <p:spPr>
            <a:xfrm>
              <a:off x="5742275" y="2514512"/>
              <a:ext cx="36444" cy="36444"/>
            </a:xfrm>
            <a:custGeom>
              <a:avLst/>
              <a:gdLst/>
              <a:ahLst/>
              <a:cxnLst/>
              <a:rect l="l" t="t" r="r" b="b"/>
              <a:pathLst>
                <a:path w="2036" h="2036" extrusionOk="0">
                  <a:moveTo>
                    <a:pt x="2002" y="1"/>
                  </a:moveTo>
                  <a:lnTo>
                    <a:pt x="1" y="34"/>
                  </a:lnTo>
                  <a:lnTo>
                    <a:pt x="34" y="2036"/>
                  </a:lnTo>
                  <a:lnTo>
                    <a:pt x="2036" y="2002"/>
                  </a:lnTo>
                  <a:lnTo>
                    <a:pt x="200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719;p62">
              <a:extLst>
                <a:ext uri="{FF2B5EF4-FFF2-40B4-BE49-F238E27FC236}">
                  <a16:creationId xmlns:a16="http://schemas.microsoft.com/office/drawing/2014/main" id="{964C3ECB-A264-5F5A-563B-6CABEF373842}"/>
                </a:ext>
              </a:extLst>
            </p:cNvPr>
            <p:cNvSpPr/>
            <p:nvPr/>
          </p:nvSpPr>
          <p:spPr>
            <a:xfrm>
              <a:off x="4995326" y="1698737"/>
              <a:ext cx="759515" cy="740559"/>
            </a:xfrm>
            <a:custGeom>
              <a:avLst/>
              <a:gdLst/>
              <a:ahLst/>
              <a:cxnLst/>
              <a:rect l="l" t="t" r="r" b="b"/>
              <a:pathLst>
                <a:path w="42431" h="41372" extrusionOk="0">
                  <a:moveTo>
                    <a:pt x="8363" y="0"/>
                  </a:moveTo>
                  <a:cubicBezTo>
                    <a:pt x="6840" y="0"/>
                    <a:pt x="5320" y="592"/>
                    <a:pt x="4170" y="1777"/>
                  </a:cubicBezTo>
                  <a:lnTo>
                    <a:pt x="0" y="5980"/>
                  </a:lnTo>
                  <a:lnTo>
                    <a:pt x="1801" y="7748"/>
                  </a:lnTo>
                  <a:lnTo>
                    <a:pt x="4637" y="4846"/>
                  </a:lnTo>
                  <a:lnTo>
                    <a:pt x="37027" y="36702"/>
                  </a:lnTo>
                  <a:lnTo>
                    <a:pt x="34191" y="39604"/>
                  </a:lnTo>
                  <a:lnTo>
                    <a:pt x="35959" y="41372"/>
                  </a:lnTo>
                  <a:lnTo>
                    <a:pt x="40129" y="37136"/>
                  </a:lnTo>
                  <a:cubicBezTo>
                    <a:pt x="42430" y="34834"/>
                    <a:pt x="42397" y="31098"/>
                    <a:pt x="40062" y="28830"/>
                  </a:cubicBezTo>
                  <a:lnTo>
                    <a:pt x="12476" y="1677"/>
                  </a:lnTo>
                  <a:cubicBezTo>
                    <a:pt x="11325" y="559"/>
                    <a:pt x="9842" y="0"/>
                    <a:pt x="836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720;p62">
              <a:extLst>
                <a:ext uri="{FF2B5EF4-FFF2-40B4-BE49-F238E27FC236}">
                  <a16:creationId xmlns:a16="http://schemas.microsoft.com/office/drawing/2014/main" id="{DDFBFA86-892C-19BE-8804-6D332390E4C9}"/>
                </a:ext>
              </a:extLst>
            </p:cNvPr>
            <p:cNvSpPr/>
            <p:nvPr/>
          </p:nvSpPr>
          <p:spPr>
            <a:xfrm>
              <a:off x="4721259" y="1770087"/>
              <a:ext cx="955949" cy="949255"/>
            </a:xfrm>
            <a:custGeom>
              <a:avLst/>
              <a:gdLst/>
              <a:ahLst/>
              <a:cxnLst/>
              <a:rect l="l" t="t" r="r" b="b"/>
              <a:pathLst>
                <a:path w="53405" h="53031" extrusionOk="0">
                  <a:moveTo>
                    <a:pt x="21782" y="1"/>
                  </a:moveTo>
                  <a:cubicBezTo>
                    <a:pt x="21171" y="1"/>
                    <a:pt x="20557" y="234"/>
                    <a:pt x="20081" y="693"/>
                  </a:cubicBezTo>
                  <a:lnTo>
                    <a:pt x="0" y="21141"/>
                  </a:lnTo>
                  <a:lnTo>
                    <a:pt x="32390" y="53030"/>
                  </a:lnTo>
                  <a:lnTo>
                    <a:pt x="52504" y="32582"/>
                  </a:lnTo>
                  <a:cubicBezTo>
                    <a:pt x="53405" y="31682"/>
                    <a:pt x="53405" y="30181"/>
                    <a:pt x="52471" y="29247"/>
                  </a:cubicBezTo>
                  <a:lnTo>
                    <a:pt x="23417" y="660"/>
                  </a:lnTo>
                  <a:cubicBezTo>
                    <a:pt x="22959" y="218"/>
                    <a:pt x="22372" y="1"/>
                    <a:pt x="217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721;p62">
              <a:extLst>
                <a:ext uri="{FF2B5EF4-FFF2-40B4-BE49-F238E27FC236}">
                  <a16:creationId xmlns:a16="http://schemas.microsoft.com/office/drawing/2014/main" id="{3054FE23-9C0C-B61C-AAFE-031BE661B302}"/>
                </a:ext>
              </a:extLst>
            </p:cNvPr>
            <p:cNvSpPr/>
            <p:nvPr/>
          </p:nvSpPr>
          <p:spPr>
            <a:xfrm>
              <a:off x="4915904" y="1836818"/>
              <a:ext cx="691459" cy="684281"/>
            </a:xfrm>
            <a:custGeom>
              <a:avLst/>
              <a:gdLst/>
              <a:ahLst/>
              <a:cxnLst/>
              <a:rect l="l" t="t" r="r" b="b"/>
              <a:pathLst>
                <a:path w="38629" h="38228" extrusionOk="0">
                  <a:moveTo>
                    <a:pt x="6238" y="0"/>
                  </a:moveTo>
                  <a:lnTo>
                    <a:pt x="1" y="6338"/>
                  </a:lnTo>
                  <a:lnTo>
                    <a:pt x="32390" y="38228"/>
                  </a:lnTo>
                  <a:lnTo>
                    <a:pt x="38628" y="31890"/>
                  </a:lnTo>
                  <a:lnTo>
                    <a:pt x="6238" y="0"/>
                  </a:lnTo>
                  <a:close/>
                </a:path>
              </a:pathLst>
            </a:custGeom>
            <a:solidFill>
              <a:srgbClr val="E38C45">
                <a:alpha val="32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722;p62">
              <a:extLst>
                <a:ext uri="{FF2B5EF4-FFF2-40B4-BE49-F238E27FC236}">
                  <a16:creationId xmlns:a16="http://schemas.microsoft.com/office/drawing/2014/main" id="{629DF736-FBE0-7DE2-8838-FFBC2861D3E6}"/>
                </a:ext>
              </a:extLst>
            </p:cNvPr>
            <p:cNvSpPr/>
            <p:nvPr/>
          </p:nvSpPr>
          <p:spPr>
            <a:xfrm>
              <a:off x="4819172" y="2004004"/>
              <a:ext cx="623976" cy="615026"/>
            </a:xfrm>
            <a:custGeom>
              <a:avLst/>
              <a:gdLst/>
              <a:ahLst/>
              <a:cxnLst/>
              <a:rect l="l" t="t" r="r" b="b"/>
              <a:pathLst>
                <a:path w="34859" h="34359" extrusionOk="0">
                  <a:moveTo>
                    <a:pt x="2436" y="1"/>
                  </a:moveTo>
                  <a:lnTo>
                    <a:pt x="1" y="2469"/>
                  </a:lnTo>
                  <a:lnTo>
                    <a:pt x="32391" y="34358"/>
                  </a:lnTo>
                  <a:lnTo>
                    <a:pt x="34859" y="31890"/>
                  </a:lnTo>
                  <a:lnTo>
                    <a:pt x="2436" y="1"/>
                  </a:lnTo>
                  <a:close/>
                </a:path>
              </a:pathLst>
            </a:custGeom>
            <a:solidFill>
              <a:srgbClr val="E38C45">
                <a:alpha val="32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723;p62">
              <a:extLst>
                <a:ext uri="{FF2B5EF4-FFF2-40B4-BE49-F238E27FC236}">
                  <a16:creationId xmlns:a16="http://schemas.microsoft.com/office/drawing/2014/main" id="{14890F7C-C53A-B361-B8D4-A1764EE0C5D1}"/>
                </a:ext>
              </a:extLst>
            </p:cNvPr>
            <p:cNvSpPr/>
            <p:nvPr/>
          </p:nvSpPr>
          <p:spPr>
            <a:xfrm>
              <a:off x="5133836" y="2440352"/>
              <a:ext cx="98539" cy="37805"/>
            </a:xfrm>
            <a:custGeom>
              <a:avLst/>
              <a:gdLst/>
              <a:ahLst/>
              <a:cxnLst/>
              <a:rect l="l" t="t" r="r" b="b"/>
              <a:pathLst>
                <a:path w="5505" h="2112" extrusionOk="0">
                  <a:moveTo>
                    <a:pt x="953" y="0"/>
                  </a:moveTo>
                  <a:cubicBezTo>
                    <a:pt x="473" y="0"/>
                    <a:pt x="99" y="380"/>
                    <a:pt x="68" y="875"/>
                  </a:cubicBezTo>
                  <a:cubicBezTo>
                    <a:pt x="1" y="1375"/>
                    <a:pt x="401" y="1809"/>
                    <a:pt x="902" y="1876"/>
                  </a:cubicBezTo>
                  <a:lnTo>
                    <a:pt x="4471" y="2109"/>
                  </a:lnTo>
                  <a:cubicBezTo>
                    <a:pt x="4492" y="2111"/>
                    <a:pt x="4513" y="2111"/>
                    <a:pt x="4534" y="2111"/>
                  </a:cubicBezTo>
                  <a:cubicBezTo>
                    <a:pt x="5007" y="2111"/>
                    <a:pt x="5408" y="1754"/>
                    <a:pt x="5472" y="1275"/>
                  </a:cubicBezTo>
                  <a:cubicBezTo>
                    <a:pt x="5505" y="741"/>
                    <a:pt x="5105" y="308"/>
                    <a:pt x="4604" y="274"/>
                  </a:cubicBezTo>
                  <a:lnTo>
                    <a:pt x="1068" y="8"/>
                  </a:lnTo>
                  <a:cubicBezTo>
                    <a:pt x="1029" y="3"/>
                    <a:pt x="991" y="0"/>
                    <a:pt x="9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724;p62">
              <a:extLst>
                <a:ext uri="{FF2B5EF4-FFF2-40B4-BE49-F238E27FC236}">
                  <a16:creationId xmlns:a16="http://schemas.microsoft.com/office/drawing/2014/main" id="{D46438B0-B3E1-C083-DC42-32E29170AFDE}"/>
                </a:ext>
              </a:extLst>
            </p:cNvPr>
            <p:cNvSpPr/>
            <p:nvPr/>
          </p:nvSpPr>
          <p:spPr>
            <a:xfrm>
              <a:off x="5497475" y="2272558"/>
              <a:ext cx="43604" cy="96427"/>
            </a:xfrm>
            <a:custGeom>
              <a:avLst/>
              <a:gdLst/>
              <a:ahLst/>
              <a:cxnLst/>
              <a:rect l="l" t="t" r="r" b="b"/>
              <a:pathLst>
                <a:path w="2436" h="5387" extrusionOk="0">
                  <a:moveTo>
                    <a:pt x="1417" y="0"/>
                  </a:moveTo>
                  <a:cubicBezTo>
                    <a:pt x="963" y="0"/>
                    <a:pt x="562" y="348"/>
                    <a:pt x="501" y="809"/>
                  </a:cubicBezTo>
                  <a:lnTo>
                    <a:pt x="67" y="4345"/>
                  </a:lnTo>
                  <a:cubicBezTo>
                    <a:pt x="0" y="4845"/>
                    <a:pt x="367" y="5312"/>
                    <a:pt x="868" y="5379"/>
                  </a:cubicBezTo>
                  <a:cubicBezTo>
                    <a:pt x="907" y="5384"/>
                    <a:pt x="947" y="5387"/>
                    <a:pt x="986" y="5387"/>
                  </a:cubicBezTo>
                  <a:cubicBezTo>
                    <a:pt x="1439" y="5387"/>
                    <a:pt x="1840" y="5039"/>
                    <a:pt x="1902" y="4578"/>
                  </a:cubicBezTo>
                  <a:lnTo>
                    <a:pt x="2369" y="1042"/>
                  </a:lnTo>
                  <a:cubicBezTo>
                    <a:pt x="2436" y="542"/>
                    <a:pt x="2069" y="75"/>
                    <a:pt x="1535" y="8"/>
                  </a:cubicBezTo>
                  <a:cubicBezTo>
                    <a:pt x="1495" y="3"/>
                    <a:pt x="1456" y="0"/>
                    <a:pt x="14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2725;p62">
              <a:extLst>
                <a:ext uri="{FF2B5EF4-FFF2-40B4-BE49-F238E27FC236}">
                  <a16:creationId xmlns:a16="http://schemas.microsoft.com/office/drawing/2014/main" id="{0331D57D-871C-97AC-9BBC-54D029A151E9}"/>
                </a:ext>
              </a:extLst>
            </p:cNvPr>
            <p:cNvSpPr/>
            <p:nvPr/>
          </p:nvSpPr>
          <p:spPr>
            <a:xfrm>
              <a:off x="5210269" y="2237474"/>
              <a:ext cx="78241" cy="82644"/>
            </a:xfrm>
            <a:custGeom>
              <a:avLst/>
              <a:gdLst/>
              <a:ahLst/>
              <a:cxnLst/>
              <a:rect l="l" t="t" r="r" b="b"/>
              <a:pathLst>
                <a:path w="4371" h="4617" extrusionOk="0">
                  <a:moveTo>
                    <a:pt x="3312" y="1"/>
                  </a:moveTo>
                  <a:cubicBezTo>
                    <a:pt x="3049" y="1"/>
                    <a:pt x="2789" y="110"/>
                    <a:pt x="2603" y="334"/>
                  </a:cubicBezTo>
                  <a:lnTo>
                    <a:pt x="334" y="3102"/>
                  </a:lnTo>
                  <a:cubicBezTo>
                    <a:pt x="1" y="3469"/>
                    <a:pt x="67" y="4070"/>
                    <a:pt x="468" y="4403"/>
                  </a:cubicBezTo>
                  <a:cubicBezTo>
                    <a:pt x="641" y="4548"/>
                    <a:pt x="851" y="4617"/>
                    <a:pt x="1058" y="4617"/>
                  </a:cubicBezTo>
                  <a:cubicBezTo>
                    <a:pt x="1331" y="4617"/>
                    <a:pt x="1598" y="4497"/>
                    <a:pt x="1769" y="4270"/>
                  </a:cubicBezTo>
                  <a:lnTo>
                    <a:pt x="4037" y="1535"/>
                  </a:lnTo>
                  <a:cubicBezTo>
                    <a:pt x="4370" y="1134"/>
                    <a:pt x="4304" y="534"/>
                    <a:pt x="3903" y="200"/>
                  </a:cubicBezTo>
                  <a:cubicBezTo>
                    <a:pt x="3727" y="68"/>
                    <a:pt x="3519" y="1"/>
                    <a:pt x="33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2726;p62">
              <a:extLst>
                <a:ext uri="{FF2B5EF4-FFF2-40B4-BE49-F238E27FC236}">
                  <a16:creationId xmlns:a16="http://schemas.microsoft.com/office/drawing/2014/main" id="{B930DA6E-C8C8-55A2-4343-5E308F35D07C}"/>
                </a:ext>
              </a:extLst>
            </p:cNvPr>
            <p:cNvSpPr/>
            <p:nvPr/>
          </p:nvSpPr>
          <p:spPr>
            <a:xfrm>
              <a:off x="4845449" y="2098587"/>
              <a:ext cx="59732" cy="93277"/>
            </a:xfrm>
            <a:custGeom>
              <a:avLst/>
              <a:gdLst/>
              <a:ahLst/>
              <a:cxnLst/>
              <a:rect l="l" t="t" r="r" b="b"/>
              <a:pathLst>
                <a:path w="3337" h="5211" extrusionOk="0">
                  <a:moveTo>
                    <a:pt x="1026" y="0"/>
                  </a:moveTo>
                  <a:cubicBezTo>
                    <a:pt x="919" y="0"/>
                    <a:pt x="809" y="18"/>
                    <a:pt x="701" y="54"/>
                  </a:cubicBezTo>
                  <a:cubicBezTo>
                    <a:pt x="234" y="220"/>
                    <a:pt x="0" y="788"/>
                    <a:pt x="167" y="1255"/>
                  </a:cubicBezTo>
                  <a:lnTo>
                    <a:pt x="1435" y="4590"/>
                  </a:lnTo>
                  <a:cubicBezTo>
                    <a:pt x="1566" y="4982"/>
                    <a:pt x="1922" y="5211"/>
                    <a:pt x="2295" y="5211"/>
                  </a:cubicBezTo>
                  <a:cubicBezTo>
                    <a:pt x="2397" y="5211"/>
                    <a:pt x="2501" y="5193"/>
                    <a:pt x="2602" y="5157"/>
                  </a:cubicBezTo>
                  <a:cubicBezTo>
                    <a:pt x="3103" y="4957"/>
                    <a:pt x="3336" y="4423"/>
                    <a:pt x="3169" y="3956"/>
                  </a:cubicBezTo>
                  <a:lnTo>
                    <a:pt x="1902" y="621"/>
                  </a:lnTo>
                  <a:cubicBezTo>
                    <a:pt x="1771" y="229"/>
                    <a:pt x="1415" y="0"/>
                    <a:pt x="10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2727;p62">
              <a:extLst>
                <a:ext uri="{FF2B5EF4-FFF2-40B4-BE49-F238E27FC236}">
                  <a16:creationId xmlns:a16="http://schemas.microsoft.com/office/drawing/2014/main" id="{8D8FBC08-26E7-5E72-9004-7639558221A4}"/>
                </a:ext>
              </a:extLst>
            </p:cNvPr>
            <p:cNvSpPr/>
            <p:nvPr/>
          </p:nvSpPr>
          <p:spPr>
            <a:xfrm>
              <a:off x="4986967" y="2019129"/>
              <a:ext cx="83611" cy="77597"/>
            </a:xfrm>
            <a:custGeom>
              <a:avLst/>
              <a:gdLst/>
              <a:ahLst/>
              <a:cxnLst/>
              <a:rect l="l" t="t" r="r" b="b"/>
              <a:pathLst>
                <a:path w="4671" h="4335" extrusionOk="0">
                  <a:moveTo>
                    <a:pt x="3600" y="1"/>
                  </a:moveTo>
                  <a:cubicBezTo>
                    <a:pt x="3370" y="1"/>
                    <a:pt x="3140" y="85"/>
                    <a:pt x="2969" y="256"/>
                  </a:cubicBezTo>
                  <a:lnTo>
                    <a:pt x="400" y="2691"/>
                  </a:lnTo>
                  <a:cubicBezTo>
                    <a:pt x="0" y="3058"/>
                    <a:pt x="0" y="3659"/>
                    <a:pt x="367" y="4026"/>
                  </a:cubicBezTo>
                  <a:cubicBezTo>
                    <a:pt x="541" y="4235"/>
                    <a:pt x="789" y="4335"/>
                    <a:pt x="1042" y="4335"/>
                  </a:cubicBezTo>
                  <a:cubicBezTo>
                    <a:pt x="1274" y="4335"/>
                    <a:pt x="1510" y="4252"/>
                    <a:pt x="1701" y="4092"/>
                  </a:cubicBezTo>
                  <a:lnTo>
                    <a:pt x="4270" y="1657"/>
                  </a:lnTo>
                  <a:cubicBezTo>
                    <a:pt x="4637" y="1290"/>
                    <a:pt x="4670" y="690"/>
                    <a:pt x="4303" y="323"/>
                  </a:cubicBezTo>
                  <a:cubicBezTo>
                    <a:pt x="4126" y="110"/>
                    <a:pt x="3863" y="1"/>
                    <a:pt x="360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2728;p62">
              <a:extLst>
                <a:ext uri="{FF2B5EF4-FFF2-40B4-BE49-F238E27FC236}">
                  <a16:creationId xmlns:a16="http://schemas.microsoft.com/office/drawing/2014/main" id="{3DF93FDD-015A-DFCF-6A5B-4B3FBE4A46A6}"/>
                </a:ext>
              </a:extLst>
            </p:cNvPr>
            <p:cNvSpPr/>
            <p:nvPr/>
          </p:nvSpPr>
          <p:spPr>
            <a:xfrm>
              <a:off x="5185800" y="2032304"/>
              <a:ext cx="60323" cy="93295"/>
            </a:xfrm>
            <a:custGeom>
              <a:avLst/>
              <a:gdLst/>
              <a:ahLst/>
              <a:cxnLst/>
              <a:rect l="l" t="t" r="r" b="b"/>
              <a:pathLst>
                <a:path w="3370" h="5212" extrusionOk="0">
                  <a:moveTo>
                    <a:pt x="1059" y="1"/>
                  </a:moveTo>
                  <a:cubicBezTo>
                    <a:pt x="952" y="1"/>
                    <a:pt x="842" y="18"/>
                    <a:pt x="734" y="54"/>
                  </a:cubicBezTo>
                  <a:cubicBezTo>
                    <a:pt x="267" y="254"/>
                    <a:pt x="0" y="788"/>
                    <a:pt x="200" y="1255"/>
                  </a:cubicBezTo>
                  <a:lnTo>
                    <a:pt x="1434" y="4591"/>
                  </a:lnTo>
                  <a:cubicBezTo>
                    <a:pt x="1591" y="4983"/>
                    <a:pt x="1953" y="5211"/>
                    <a:pt x="2327" y="5211"/>
                  </a:cubicBezTo>
                  <a:cubicBezTo>
                    <a:pt x="2430" y="5211"/>
                    <a:pt x="2534" y="5194"/>
                    <a:pt x="2635" y="5158"/>
                  </a:cubicBezTo>
                  <a:cubicBezTo>
                    <a:pt x="3136" y="4958"/>
                    <a:pt x="3369" y="4424"/>
                    <a:pt x="3202" y="3957"/>
                  </a:cubicBezTo>
                  <a:lnTo>
                    <a:pt x="1935" y="621"/>
                  </a:lnTo>
                  <a:cubicBezTo>
                    <a:pt x="1804" y="229"/>
                    <a:pt x="1448" y="1"/>
                    <a:pt x="10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2729;p62">
              <a:extLst>
                <a:ext uri="{FF2B5EF4-FFF2-40B4-BE49-F238E27FC236}">
                  <a16:creationId xmlns:a16="http://schemas.microsoft.com/office/drawing/2014/main" id="{23ADDBE2-BD63-CD47-8448-00DCEFD3FB3D}"/>
                </a:ext>
              </a:extLst>
            </p:cNvPr>
            <p:cNvSpPr/>
            <p:nvPr/>
          </p:nvSpPr>
          <p:spPr>
            <a:xfrm>
              <a:off x="4995326" y="2189108"/>
              <a:ext cx="35836" cy="36444"/>
            </a:xfrm>
            <a:custGeom>
              <a:avLst/>
              <a:gdLst/>
              <a:ahLst/>
              <a:cxnLst/>
              <a:rect l="l" t="t" r="r" b="b"/>
              <a:pathLst>
                <a:path w="2002" h="2036" extrusionOk="0">
                  <a:moveTo>
                    <a:pt x="2002" y="0"/>
                  </a:moveTo>
                  <a:lnTo>
                    <a:pt x="0" y="34"/>
                  </a:lnTo>
                  <a:lnTo>
                    <a:pt x="0" y="2035"/>
                  </a:lnTo>
                  <a:lnTo>
                    <a:pt x="2002" y="2035"/>
                  </a:lnTo>
                  <a:lnTo>
                    <a:pt x="200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2730;p62">
              <a:extLst>
                <a:ext uri="{FF2B5EF4-FFF2-40B4-BE49-F238E27FC236}">
                  <a16:creationId xmlns:a16="http://schemas.microsoft.com/office/drawing/2014/main" id="{359127A8-3FFF-FB0F-FD95-2C0AC1484A64}"/>
                </a:ext>
              </a:extLst>
            </p:cNvPr>
            <p:cNvSpPr/>
            <p:nvPr/>
          </p:nvSpPr>
          <p:spPr>
            <a:xfrm>
              <a:off x="5103997" y="1912052"/>
              <a:ext cx="36426" cy="36444"/>
            </a:xfrm>
            <a:custGeom>
              <a:avLst/>
              <a:gdLst/>
              <a:ahLst/>
              <a:cxnLst/>
              <a:rect l="l" t="t" r="r" b="b"/>
              <a:pathLst>
                <a:path w="2035" h="2036" extrusionOk="0">
                  <a:moveTo>
                    <a:pt x="2035" y="0"/>
                  </a:moveTo>
                  <a:lnTo>
                    <a:pt x="0" y="34"/>
                  </a:lnTo>
                  <a:lnTo>
                    <a:pt x="33" y="2035"/>
                  </a:lnTo>
                  <a:lnTo>
                    <a:pt x="2035" y="2002"/>
                  </a:lnTo>
                  <a:lnTo>
                    <a:pt x="203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2731;p62">
              <a:extLst>
                <a:ext uri="{FF2B5EF4-FFF2-40B4-BE49-F238E27FC236}">
                  <a16:creationId xmlns:a16="http://schemas.microsoft.com/office/drawing/2014/main" id="{CE52AD1C-720F-7893-9A60-ED93E47C2594}"/>
                </a:ext>
              </a:extLst>
            </p:cNvPr>
            <p:cNvSpPr/>
            <p:nvPr/>
          </p:nvSpPr>
          <p:spPr>
            <a:xfrm>
              <a:off x="5419860" y="2211787"/>
              <a:ext cx="36426" cy="36444"/>
            </a:xfrm>
            <a:custGeom>
              <a:avLst/>
              <a:gdLst/>
              <a:ahLst/>
              <a:cxnLst/>
              <a:rect l="l" t="t" r="r" b="b"/>
              <a:pathLst>
                <a:path w="2035" h="2036" extrusionOk="0">
                  <a:moveTo>
                    <a:pt x="2001" y="1"/>
                  </a:moveTo>
                  <a:lnTo>
                    <a:pt x="0" y="34"/>
                  </a:lnTo>
                  <a:lnTo>
                    <a:pt x="33" y="2036"/>
                  </a:lnTo>
                  <a:lnTo>
                    <a:pt x="2035" y="2002"/>
                  </a:lnTo>
                  <a:lnTo>
                    <a:pt x="200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2732;p62">
              <a:extLst>
                <a:ext uri="{FF2B5EF4-FFF2-40B4-BE49-F238E27FC236}">
                  <a16:creationId xmlns:a16="http://schemas.microsoft.com/office/drawing/2014/main" id="{FDC00DEF-AE8C-A097-BB43-64DB37AB35A0}"/>
                </a:ext>
              </a:extLst>
            </p:cNvPr>
            <p:cNvSpPr/>
            <p:nvPr/>
          </p:nvSpPr>
          <p:spPr>
            <a:xfrm>
              <a:off x="5301631" y="2514512"/>
              <a:ext cx="36444" cy="36444"/>
            </a:xfrm>
            <a:custGeom>
              <a:avLst/>
              <a:gdLst/>
              <a:ahLst/>
              <a:cxnLst/>
              <a:rect l="l" t="t" r="r" b="b"/>
              <a:pathLst>
                <a:path w="2036" h="2036" extrusionOk="0">
                  <a:moveTo>
                    <a:pt x="2002" y="1"/>
                  </a:moveTo>
                  <a:lnTo>
                    <a:pt x="0" y="34"/>
                  </a:lnTo>
                  <a:lnTo>
                    <a:pt x="0" y="2036"/>
                  </a:lnTo>
                  <a:lnTo>
                    <a:pt x="2035" y="2036"/>
                  </a:lnTo>
                  <a:lnTo>
                    <a:pt x="200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2733;p62">
              <a:extLst>
                <a:ext uri="{FF2B5EF4-FFF2-40B4-BE49-F238E27FC236}">
                  <a16:creationId xmlns:a16="http://schemas.microsoft.com/office/drawing/2014/main" id="{1E924B91-B55F-B53F-4BF5-2CE5C7D43042}"/>
                </a:ext>
              </a:extLst>
            </p:cNvPr>
            <p:cNvSpPr/>
            <p:nvPr/>
          </p:nvSpPr>
          <p:spPr>
            <a:xfrm>
              <a:off x="5759602" y="2078038"/>
              <a:ext cx="158845" cy="166022"/>
            </a:xfrm>
            <a:custGeom>
              <a:avLst/>
              <a:gdLst/>
              <a:ahLst/>
              <a:cxnLst/>
              <a:rect l="l" t="t" r="r" b="b"/>
              <a:pathLst>
                <a:path w="8874" h="9275" extrusionOk="0">
                  <a:moveTo>
                    <a:pt x="6205" y="1"/>
                  </a:moveTo>
                  <a:cubicBezTo>
                    <a:pt x="5971" y="1"/>
                    <a:pt x="5738" y="34"/>
                    <a:pt x="5504" y="101"/>
                  </a:cubicBezTo>
                  <a:cubicBezTo>
                    <a:pt x="4170" y="401"/>
                    <a:pt x="2969" y="1135"/>
                    <a:pt x="2035" y="2136"/>
                  </a:cubicBezTo>
                  <a:lnTo>
                    <a:pt x="1935" y="2102"/>
                  </a:lnTo>
                  <a:lnTo>
                    <a:pt x="1802" y="2403"/>
                  </a:lnTo>
                  <a:lnTo>
                    <a:pt x="1568" y="2636"/>
                  </a:lnTo>
                  <a:cubicBezTo>
                    <a:pt x="1068" y="3303"/>
                    <a:pt x="701" y="4037"/>
                    <a:pt x="467" y="4804"/>
                  </a:cubicBezTo>
                  <a:lnTo>
                    <a:pt x="167" y="5805"/>
                  </a:lnTo>
                  <a:cubicBezTo>
                    <a:pt x="167" y="5838"/>
                    <a:pt x="167" y="5838"/>
                    <a:pt x="167" y="5872"/>
                  </a:cubicBezTo>
                  <a:cubicBezTo>
                    <a:pt x="134" y="5905"/>
                    <a:pt x="134" y="5972"/>
                    <a:pt x="134" y="6005"/>
                  </a:cubicBezTo>
                  <a:cubicBezTo>
                    <a:pt x="134" y="6038"/>
                    <a:pt x="134" y="6072"/>
                    <a:pt x="134" y="6072"/>
                  </a:cubicBezTo>
                  <a:cubicBezTo>
                    <a:pt x="134" y="6079"/>
                    <a:pt x="135" y="6082"/>
                    <a:pt x="138" y="6082"/>
                  </a:cubicBezTo>
                  <a:cubicBezTo>
                    <a:pt x="142" y="6082"/>
                    <a:pt x="147" y="6074"/>
                    <a:pt x="148" y="6074"/>
                  </a:cubicBezTo>
                  <a:lnTo>
                    <a:pt x="148" y="6074"/>
                  </a:lnTo>
                  <a:cubicBezTo>
                    <a:pt x="149" y="6074"/>
                    <a:pt x="146" y="6081"/>
                    <a:pt x="134" y="6105"/>
                  </a:cubicBezTo>
                  <a:cubicBezTo>
                    <a:pt x="100" y="6205"/>
                    <a:pt x="100" y="6272"/>
                    <a:pt x="100" y="6339"/>
                  </a:cubicBezTo>
                  <a:cubicBezTo>
                    <a:pt x="0" y="7473"/>
                    <a:pt x="634" y="8574"/>
                    <a:pt x="1701" y="9041"/>
                  </a:cubicBezTo>
                  <a:cubicBezTo>
                    <a:pt x="1802" y="9074"/>
                    <a:pt x="1902" y="9141"/>
                    <a:pt x="2002" y="9174"/>
                  </a:cubicBezTo>
                  <a:cubicBezTo>
                    <a:pt x="2168" y="9207"/>
                    <a:pt x="2369" y="9241"/>
                    <a:pt x="2535" y="9274"/>
                  </a:cubicBezTo>
                  <a:lnTo>
                    <a:pt x="2902" y="9274"/>
                  </a:lnTo>
                  <a:cubicBezTo>
                    <a:pt x="3002" y="9241"/>
                    <a:pt x="3136" y="9241"/>
                    <a:pt x="3236" y="9207"/>
                  </a:cubicBezTo>
                  <a:lnTo>
                    <a:pt x="3436" y="9174"/>
                  </a:lnTo>
                  <a:cubicBezTo>
                    <a:pt x="3670" y="9141"/>
                    <a:pt x="3903" y="9041"/>
                    <a:pt x="4137" y="8974"/>
                  </a:cubicBezTo>
                  <a:cubicBezTo>
                    <a:pt x="5504" y="8474"/>
                    <a:pt x="6672" y="7540"/>
                    <a:pt x="7472" y="6372"/>
                  </a:cubicBezTo>
                  <a:lnTo>
                    <a:pt x="7506" y="6339"/>
                  </a:lnTo>
                  <a:cubicBezTo>
                    <a:pt x="7672" y="6072"/>
                    <a:pt x="7806" y="5838"/>
                    <a:pt x="7939" y="5571"/>
                  </a:cubicBezTo>
                  <a:lnTo>
                    <a:pt x="8406" y="4838"/>
                  </a:lnTo>
                  <a:lnTo>
                    <a:pt x="8306" y="4804"/>
                  </a:lnTo>
                  <a:lnTo>
                    <a:pt x="8340" y="4637"/>
                  </a:lnTo>
                  <a:cubicBezTo>
                    <a:pt x="8373" y="4571"/>
                    <a:pt x="8406" y="4537"/>
                    <a:pt x="8406" y="4471"/>
                  </a:cubicBezTo>
                  <a:lnTo>
                    <a:pt x="8706" y="3470"/>
                  </a:lnTo>
                  <a:cubicBezTo>
                    <a:pt x="8840" y="3036"/>
                    <a:pt x="8873" y="2569"/>
                    <a:pt x="8773" y="2102"/>
                  </a:cubicBezTo>
                  <a:cubicBezTo>
                    <a:pt x="8740" y="2002"/>
                    <a:pt x="8706" y="1869"/>
                    <a:pt x="8673" y="1769"/>
                  </a:cubicBezTo>
                  <a:cubicBezTo>
                    <a:pt x="8640" y="1735"/>
                    <a:pt x="8640" y="1702"/>
                    <a:pt x="8640" y="1669"/>
                  </a:cubicBezTo>
                  <a:cubicBezTo>
                    <a:pt x="8606" y="1602"/>
                    <a:pt x="8573" y="1569"/>
                    <a:pt x="8540" y="1502"/>
                  </a:cubicBezTo>
                  <a:cubicBezTo>
                    <a:pt x="8473" y="1335"/>
                    <a:pt x="8373" y="1168"/>
                    <a:pt x="8239" y="1002"/>
                  </a:cubicBezTo>
                  <a:lnTo>
                    <a:pt x="8206" y="968"/>
                  </a:lnTo>
                  <a:lnTo>
                    <a:pt x="8206" y="968"/>
                  </a:lnTo>
                  <a:cubicBezTo>
                    <a:pt x="8207" y="969"/>
                    <a:pt x="8239" y="1002"/>
                    <a:pt x="8239" y="1035"/>
                  </a:cubicBezTo>
                  <a:cubicBezTo>
                    <a:pt x="8273" y="1235"/>
                    <a:pt x="8273" y="1469"/>
                    <a:pt x="8206" y="1702"/>
                  </a:cubicBezTo>
                  <a:lnTo>
                    <a:pt x="7973" y="2503"/>
                  </a:lnTo>
                  <a:cubicBezTo>
                    <a:pt x="7472" y="4104"/>
                    <a:pt x="6138" y="5371"/>
                    <a:pt x="4503" y="5772"/>
                  </a:cubicBezTo>
                  <a:cubicBezTo>
                    <a:pt x="4370" y="5805"/>
                    <a:pt x="4203" y="5805"/>
                    <a:pt x="4070" y="5805"/>
                  </a:cubicBezTo>
                  <a:cubicBezTo>
                    <a:pt x="3703" y="5772"/>
                    <a:pt x="3369" y="5605"/>
                    <a:pt x="3136" y="5338"/>
                  </a:cubicBezTo>
                  <a:cubicBezTo>
                    <a:pt x="3102" y="5271"/>
                    <a:pt x="3036" y="5171"/>
                    <a:pt x="3002" y="5104"/>
                  </a:cubicBezTo>
                  <a:cubicBezTo>
                    <a:pt x="2836" y="4838"/>
                    <a:pt x="2769" y="4537"/>
                    <a:pt x="2836" y="4237"/>
                  </a:cubicBezTo>
                  <a:cubicBezTo>
                    <a:pt x="2836" y="4170"/>
                    <a:pt x="2836" y="4070"/>
                    <a:pt x="2869" y="4004"/>
                  </a:cubicBezTo>
                  <a:lnTo>
                    <a:pt x="3102" y="3203"/>
                  </a:lnTo>
                  <a:cubicBezTo>
                    <a:pt x="3169" y="3036"/>
                    <a:pt x="3236" y="2836"/>
                    <a:pt x="3303" y="2669"/>
                  </a:cubicBezTo>
                  <a:cubicBezTo>
                    <a:pt x="3903" y="1368"/>
                    <a:pt x="5004" y="401"/>
                    <a:pt x="63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2734;p62">
              <a:extLst>
                <a:ext uri="{FF2B5EF4-FFF2-40B4-BE49-F238E27FC236}">
                  <a16:creationId xmlns:a16="http://schemas.microsoft.com/office/drawing/2014/main" id="{F34615C8-9239-191A-E266-CAE82A70797E}"/>
                </a:ext>
              </a:extLst>
            </p:cNvPr>
            <p:cNvSpPr/>
            <p:nvPr/>
          </p:nvSpPr>
          <p:spPr>
            <a:xfrm>
              <a:off x="5874234" y="2078647"/>
              <a:ext cx="18" cy="18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rgbClr val="2542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2735;p62">
              <a:extLst>
                <a:ext uri="{FF2B5EF4-FFF2-40B4-BE49-F238E27FC236}">
                  <a16:creationId xmlns:a16="http://schemas.microsoft.com/office/drawing/2014/main" id="{D61A5CE9-621A-10BA-869E-63ABAD6488EF}"/>
                </a:ext>
              </a:extLst>
            </p:cNvPr>
            <p:cNvSpPr/>
            <p:nvPr/>
          </p:nvSpPr>
          <p:spPr>
            <a:xfrm>
              <a:off x="5781100" y="2044977"/>
              <a:ext cx="156822" cy="165647"/>
            </a:xfrm>
            <a:custGeom>
              <a:avLst/>
              <a:gdLst/>
              <a:ahLst/>
              <a:cxnLst/>
              <a:rect l="l" t="t" r="r" b="b"/>
              <a:pathLst>
                <a:path w="8761" h="9254" extrusionOk="0">
                  <a:moveTo>
                    <a:pt x="5671" y="1781"/>
                  </a:moveTo>
                  <a:cubicBezTo>
                    <a:pt x="6303" y="1781"/>
                    <a:pt x="6894" y="2219"/>
                    <a:pt x="7038" y="2882"/>
                  </a:cubicBezTo>
                  <a:cubicBezTo>
                    <a:pt x="7072" y="3049"/>
                    <a:pt x="7072" y="3249"/>
                    <a:pt x="7038" y="3416"/>
                  </a:cubicBezTo>
                  <a:cubicBezTo>
                    <a:pt x="7038" y="3449"/>
                    <a:pt x="7005" y="3516"/>
                    <a:pt x="7005" y="3549"/>
                  </a:cubicBezTo>
                  <a:lnTo>
                    <a:pt x="6772" y="4283"/>
                  </a:lnTo>
                  <a:lnTo>
                    <a:pt x="6738" y="4350"/>
                  </a:lnTo>
                  <a:cubicBezTo>
                    <a:pt x="6238" y="5984"/>
                    <a:pt x="4937" y="7218"/>
                    <a:pt x="3302" y="7619"/>
                  </a:cubicBezTo>
                  <a:cubicBezTo>
                    <a:pt x="3136" y="7652"/>
                    <a:pt x="3002" y="7652"/>
                    <a:pt x="2869" y="7652"/>
                  </a:cubicBezTo>
                  <a:cubicBezTo>
                    <a:pt x="2735" y="7652"/>
                    <a:pt x="2602" y="7619"/>
                    <a:pt x="2502" y="7585"/>
                  </a:cubicBezTo>
                  <a:cubicBezTo>
                    <a:pt x="2268" y="7485"/>
                    <a:pt x="2068" y="7352"/>
                    <a:pt x="1935" y="7185"/>
                  </a:cubicBezTo>
                  <a:cubicBezTo>
                    <a:pt x="1901" y="7152"/>
                    <a:pt x="1901" y="7152"/>
                    <a:pt x="1901" y="7118"/>
                  </a:cubicBezTo>
                  <a:cubicBezTo>
                    <a:pt x="1835" y="7085"/>
                    <a:pt x="1801" y="7018"/>
                    <a:pt x="1768" y="6985"/>
                  </a:cubicBezTo>
                  <a:cubicBezTo>
                    <a:pt x="1601" y="6718"/>
                    <a:pt x="1568" y="6384"/>
                    <a:pt x="1601" y="6084"/>
                  </a:cubicBezTo>
                  <a:cubicBezTo>
                    <a:pt x="1601" y="6017"/>
                    <a:pt x="1635" y="5951"/>
                    <a:pt x="1668" y="5884"/>
                  </a:cubicBezTo>
                  <a:lnTo>
                    <a:pt x="1901" y="5083"/>
                  </a:lnTo>
                  <a:cubicBezTo>
                    <a:pt x="1935" y="4883"/>
                    <a:pt x="2035" y="4717"/>
                    <a:pt x="2102" y="4516"/>
                  </a:cubicBezTo>
                  <a:cubicBezTo>
                    <a:pt x="2535" y="3582"/>
                    <a:pt x="3236" y="2782"/>
                    <a:pt x="4170" y="2281"/>
                  </a:cubicBezTo>
                  <a:cubicBezTo>
                    <a:pt x="4403" y="2148"/>
                    <a:pt x="4670" y="2048"/>
                    <a:pt x="4937" y="1948"/>
                  </a:cubicBezTo>
                  <a:lnTo>
                    <a:pt x="5170" y="1881"/>
                  </a:lnTo>
                  <a:lnTo>
                    <a:pt x="5204" y="1881"/>
                  </a:lnTo>
                  <a:cubicBezTo>
                    <a:pt x="5237" y="1881"/>
                    <a:pt x="5304" y="1848"/>
                    <a:pt x="5371" y="1814"/>
                  </a:cubicBezTo>
                  <a:cubicBezTo>
                    <a:pt x="5471" y="1792"/>
                    <a:pt x="5572" y="1781"/>
                    <a:pt x="5671" y="1781"/>
                  </a:cubicBezTo>
                  <a:close/>
                  <a:moveTo>
                    <a:pt x="5988" y="0"/>
                  </a:moveTo>
                  <a:cubicBezTo>
                    <a:pt x="5775" y="0"/>
                    <a:pt x="5557" y="26"/>
                    <a:pt x="5337" y="80"/>
                  </a:cubicBezTo>
                  <a:cubicBezTo>
                    <a:pt x="5237" y="113"/>
                    <a:pt x="5137" y="113"/>
                    <a:pt x="5037" y="147"/>
                  </a:cubicBezTo>
                  <a:cubicBezTo>
                    <a:pt x="4770" y="247"/>
                    <a:pt x="4503" y="313"/>
                    <a:pt x="4270" y="447"/>
                  </a:cubicBezTo>
                  <a:cubicBezTo>
                    <a:pt x="3236" y="880"/>
                    <a:pt x="2302" y="1581"/>
                    <a:pt x="1601" y="2448"/>
                  </a:cubicBezTo>
                  <a:cubicBezTo>
                    <a:pt x="1568" y="2615"/>
                    <a:pt x="1501" y="2715"/>
                    <a:pt x="1434" y="2782"/>
                  </a:cubicBezTo>
                  <a:lnTo>
                    <a:pt x="1368" y="2882"/>
                  </a:lnTo>
                  <a:cubicBezTo>
                    <a:pt x="1334" y="2915"/>
                    <a:pt x="1301" y="2982"/>
                    <a:pt x="1268" y="3015"/>
                  </a:cubicBezTo>
                  <a:cubicBezTo>
                    <a:pt x="1234" y="3049"/>
                    <a:pt x="1201" y="3115"/>
                    <a:pt x="1168" y="3149"/>
                  </a:cubicBezTo>
                  <a:lnTo>
                    <a:pt x="1101" y="3282"/>
                  </a:lnTo>
                  <a:cubicBezTo>
                    <a:pt x="1068" y="3349"/>
                    <a:pt x="1001" y="3449"/>
                    <a:pt x="967" y="3516"/>
                  </a:cubicBezTo>
                  <a:cubicBezTo>
                    <a:pt x="901" y="3582"/>
                    <a:pt x="867" y="3682"/>
                    <a:pt x="834" y="3783"/>
                  </a:cubicBezTo>
                  <a:cubicBezTo>
                    <a:pt x="801" y="3816"/>
                    <a:pt x="801" y="3849"/>
                    <a:pt x="767" y="3883"/>
                  </a:cubicBezTo>
                  <a:cubicBezTo>
                    <a:pt x="734" y="3983"/>
                    <a:pt x="667" y="4116"/>
                    <a:pt x="634" y="4216"/>
                  </a:cubicBezTo>
                  <a:cubicBezTo>
                    <a:pt x="534" y="4416"/>
                    <a:pt x="467" y="4650"/>
                    <a:pt x="400" y="4850"/>
                  </a:cubicBezTo>
                  <a:lnTo>
                    <a:pt x="100" y="5851"/>
                  </a:lnTo>
                  <a:cubicBezTo>
                    <a:pt x="33" y="6017"/>
                    <a:pt x="0" y="6184"/>
                    <a:pt x="0" y="6351"/>
                  </a:cubicBezTo>
                  <a:lnTo>
                    <a:pt x="0" y="6451"/>
                  </a:lnTo>
                  <a:cubicBezTo>
                    <a:pt x="0" y="6484"/>
                    <a:pt x="0" y="6518"/>
                    <a:pt x="0" y="6518"/>
                  </a:cubicBezTo>
                  <a:cubicBezTo>
                    <a:pt x="0" y="6551"/>
                    <a:pt x="0" y="6585"/>
                    <a:pt x="0" y="6618"/>
                  </a:cubicBezTo>
                  <a:lnTo>
                    <a:pt x="0" y="6718"/>
                  </a:lnTo>
                  <a:cubicBezTo>
                    <a:pt x="0" y="6751"/>
                    <a:pt x="0" y="6751"/>
                    <a:pt x="0" y="6785"/>
                  </a:cubicBezTo>
                  <a:lnTo>
                    <a:pt x="0" y="6951"/>
                  </a:lnTo>
                  <a:cubicBezTo>
                    <a:pt x="0" y="7018"/>
                    <a:pt x="33" y="7118"/>
                    <a:pt x="33" y="7218"/>
                  </a:cubicBezTo>
                  <a:cubicBezTo>
                    <a:pt x="67" y="7252"/>
                    <a:pt x="67" y="7318"/>
                    <a:pt x="100" y="7352"/>
                  </a:cubicBezTo>
                  <a:lnTo>
                    <a:pt x="100" y="7385"/>
                  </a:lnTo>
                  <a:cubicBezTo>
                    <a:pt x="100" y="7452"/>
                    <a:pt x="134" y="7519"/>
                    <a:pt x="167" y="7585"/>
                  </a:cubicBezTo>
                  <a:cubicBezTo>
                    <a:pt x="167" y="7619"/>
                    <a:pt x="200" y="7652"/>
                    <a:pt x="200" y="7685"/>
                  </a:cubicBezTo>
                  <a:lnTo>
                    <a:pt x="200" y="7752"/>
                  </a:lnTo>
                  <a:cubicBezTo>
                    <a:pt x="234" y="7819"/>
                    <a:pt x="267" y="7885"/>
                    <a:pt x="334" y="7952"/>
                  </a:cubicBezTo>
                  <a:cubicBezTo>
                    <a:pt x="434" y="8152"/>
                    <a:pt x="534" y="8319"/>
                    <a:pt x="701" y="8453"/>
                  </a:cubicBezTo>
                  <a:cubicBezTo>
                    <a:pt x="767" y="8553"/>
                    <a:pt x="834" y="8619"/>
                    <a:pt x="934" y="8686"/>
                  </a:cubicBezTo>
                  <a:lnTo>
                    <a:pt x="1034" y="8786"/>
                  </a:lnTo>
                  <a:lnTo>
                    <a:pt x="1134" y="8853"/>
                  </a:lnTo>
                  <a:lnTo>
                    <a:pt x="1168" y="8853"/>
                  </a:lnTo>
                  <a:cubicBezTo>
                    <a:pt x="1201" y="8886"/>
                    <a:pt x="1234" y="8886"/>
                    <a:pt x="1234" y="8886"/>
                  </a:cubicBezTo>
                  <a:cubicBezTo>
                    <a:pt x="1268" y="8920"/>
                    <a:pt x="1301" y="8953"/>
                    <a:pt x="1334" y="8953"/>
                  </a:cubicBezTo>
                  <a:lnTo>
                    <a:pt x="1468" y="9020"/>
                  </a:lnTo>
                  <a:cubicBezTo>
                    <a:pt x="1535" y="9053"/>
                    <a:pt x="1635" y="9120"/>
                    <a:pt x="1735" y="9120"/>
                  </a:cubicBezTo>
                  <a:cubicBezTo>
                    <a:pt x="1801" y="9153"/>
                    <a:pt x="1868" y="9186"/>
                    <a:pt x="1935" y="9186"/>
                  </a:cubicBezTo>
                  <a:cubicBezTo>
                    <a:pt x="1968" y="9220"/>
                    <a:pt x="2002" y="9220"/>
                    <a:pt x="2035" y="9220"/>
                  </a:cubicBezTo>
                  <a:lnTo>
                    <a:pt x="2068" y="9220"/>
                  </a:lnTo>
                  <a:lnTo>
                    <a:pt x="2302" y="9253"/>
                  </a:lnTo>
                  <a:lnTo>
                    <a:pt x="2702" y="9253"/>
                  </a:lnTo>
                  <a:cubicBezTo>
                    <a:pt x="2902" y="9253"/>
                    <a:pt x="3102" y="9220"/>
                    <a:pt x="3269" y="9186"/>
                  </a:cubicBezTo>
                  <a:cubicBezTo>
                    <a:pt x="4837" y="8786"/>
                    <a:pt x="6205" y="7885"/>
                    <a:pt x="7172" y="6618"/>
                  </a:cubicBezTo>
                  <a:cubicBezTo>
                    <a:pt x="7672" y="5984"/>
                    <a:pt x="8039" y="5250"/>
                    <a:pt x="8273" y="4483"/>
                  </a:cubicBezTo>
                  <a:lnTo>
                    <a:pt x="8506" y="3682"/>
                  </a:lnTo>
                  <a:lnTo>
                    <a:pt x="8573" y="3482"/>
                  </a:lnTo>
                  <a:cubicBezTo>
                    <a:pt x="8640" y="3282"/>
                    <a:pt x="8673" y="3049"/>
                    <a:pt x="8673" y="2849"/>
                  </a:cubicBezTo>
                  <a:cubicBezTo>
                    <a:pt x="8761" y="1271"/>
                    <a:pt x="7492" y="0"/>
                    <a:pt x="598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2736;p62">
              <a:extLst>
                <a:ext uri="{FF2B5EF4-FFF2-40B4-BE49-F238E27FC236}">
                  <a16:creationId xmlns:a16="http://schemas.microsoft.com/office/drawing/2014/main" id="{60C6A8F1-1B5D-CA47-620F-B79D41F4B6A6}"/>
                </a:ext>
              </a:extLst>
            </p:cNvPr>
            <p:cNvSpPr/>
            <p:nvPr/>
          </p:nvSpPr>
          <p:spPr>
            <a:xfrm>
              <a:off x="5906490" y="2095365"/>
              <a:ext cx="609" cy="1199"/>
            </a:xfrm>
            <a:custGeom>
              <a:avLst/>
              <a:gdLst/>
              <a:ahLst/>
              <a:cxnLst/>
              <a:rect l="l" t="t" r="r" b="b"/>
              <a:pathLst>
                <a:path w="34" h="67" extrusionOk="0">
                  <a:moveTo>
                    <a:pt x="0" y="0"/>
                  </a:moveTo>
                  <a:cubicBezTo>
                    <a:pt x="0" y="17"/>
                    <a:pt x="8" y="25"/>
                    <a:pt x="17" y="34"/>
                  </a:cubicBezTo>
                  <a:lnTo>
                    <a:pt x="0" y="0"/>
                  </a:lnTo>
                  <a:close/>
                  <a:moveTo>
                    <a:pt x="17" y="34"/>
                  </a:moveTo>
                  <a:lnTo>
                    <a:pt x="33" y="67"/>
                  </a:lnTo>
                  <a:cubicBezTo>
                    <a:pt x="33" y="50"/>
                    <a:pt x="25" y="42"/>
                    <a:pt x="17" y="34"/>
                  </a:cubicBezTo>
                  <a:close/>
                </a:path>
              </a:pathLst>
            </a:custGeom>
            <a:solidFill>
              <a:srgbClr val="99CA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2737;p62">
              <a:extLst>
                <a:ext uri="{FF2B5EF4-FFF2-40B4-BE49-F238E27FC236}">
                  <a16:creationId xmlns:a16="http://schemas.microsoft.com/office/drawing/2014/main" id="{0CDE9A08-EEEB-A683-2663-F01E4F99546F}"/>
                </a:ext>
              </a:extLst>
            </p:cNvPr>
            <p:cNvSpPr/>
            <p:nvPr/>
          </p:nvSpPr>
          <p:spPr>
            <a:xfrm>
              <a:off x="5874234" y="2078038"/>
              <a:ext cx="18" cy="18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solidFill>
              <a:srgbClr val="99CA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2738;p62">
              <a:extLst>
                <a:ext uri="{FF2B5EF4-FFF2-40B4-BE49-F238E27FC236}">
                  <a16:creationId xmlns:a16="http://schemas.microsoft.com/office/drawing/2014/main" id="{1F1C983B-9EA5-1FB5-D41C-BD6679AED8CF}"/>
                </a:ext>
              </a:extLst>
            </p:cNvPr>
            <p:cNvSpPr/>
            <p:nvPr/>
          </p:nvSpPr>
          <p:spPr>
            <a:xfrm>
              <a:off x="5802580" y="2120443"/>
              <a:ext cx="65102" cy="75842"/>
            </a:xfrm>
            <a:custGeom>
              <a:avLst/>
              <a:gdLst/>
              <a:ahLst/>
              <a:cxnLst/>
              <a:rect l="l" t="t" r="r" b="b"/>
              <a:pathLst>
                <a:path w="3637" h="4237" extrusionOk="0">
                  <a:moveTo>
                    <a:pt x="3036" y="0"/>
                  </a:moveTo>
                  <a:lnTo>
                    <a:pt x="1" y="3770"/>
                  </a:lnTo>
                  <a:lnTo>
                    <a:pt x="601" y="4237"/>
                  </a:lnTo>
                  <a:lnTo>
                    <a:pt x="3637" y="467"/>
                  </a:lnTo>
                  <a:lnTo>
                    <a:pt x="303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2739;p62">
              <a:extLst>
                <a:ext uri="{FF2B5EF4-FFF2-40B4-BE49-F238E27FC236}">
                  <a16:creationId xmlns:a16="http://schemas.microsoft.com/office/drawing/2014/main" id="{6F7D85F5-A213-79AF-833F-D96DBEE98599}"/>
                </a:ext>
              </a:extLst>
            </p:cNvPr>
            <p:cNvSpPr/>
            <p:nvPr/>
          </p:nvSpPr>
          <p:spPr>
            <a:xfrm>
              <a:off x="5856925" y="2097155"/>
              <a:ext cx="80031" cy="36444"/>
            </a:xfrm>
            <a:custGeom>
              <a:avLst/>
              <a:gdLst/>
              <a:ahLst/>
              <a:cxnLst/>
              <a:rect l="l" t="t" r="r" b="b"/>
              <a:pathLst>
                <a:path w="4471" h="2036" extrusionOk="0">
                  <a:moveTo>
                    <a:pt x="4470" y="0"/>
                  </a:moveTo>
                  <a:lnTo>
                    <a:pt x="3103" y="434"/>
                  </a:lnTo>
                  <a:lnTo>
                    <a:pt x="2802" y="501"/>
                  </a:lnTo>
                  <a:lnTo>
                    <a:pt x="568" y="1168"/>
                  </a:lnTo>
                  <a:lnTo>
                    <a:pt x="34" y="1301"/>
                  </a:lnTo>
                  <a:lnTo>
                    <a:pt x="0" y="1301"/>
                  </a:lnTo>
                  <a:lnTo>
                    <a:pt x="134" y="1701"/>
                  </a:lnTo>
                  <a:lnTo>
                    <a:pt x="234" y="2035"/>
                  </a:lnTo>
                  <a:lnTo>
                    <a:pt x="434" y="1968"/>
                  </a:lnTo>
                  <a:lnTo>
                    <a:pt x="2569" y="1335"/>
                  </a:lnTo>
                  <a:lnTo>
                    <a:pt x="3336" y="1101"/>
                  </a:lnTo>
                  <a:lnTo>
                    <a:pt x="4304" y="834"/>
                  </a:lnTo>
                  <a:lnTo>
                    <a:pt x="4370" y="634"/>
                  </a:lnTo>
                  <a:cubicBezTo>
                    <a:pt x="4404" y="434"/>
                    <a:pt x="4470" y="234"/>
                    <a:pt x="44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2740;p62">
              <a:extLst>
                <a:ext uri="{FF2B5EF4-FFF2-40B4-BE49-F238E27FC236}">
                  <a16:creationId xmlns:a16="http://schemas.microsoft.com/office/drawing/2014/main" id="{36A984FB-1B52-5778-E388-16C20833CB28}"/>
                </a:ext>
              </a:extLst>
            </p:cNvPr>
            <p:cNvSpPr/>
            <p:nvPr/>
          </p:nvSpPr>
          <p:spPr>
            <a:xfrm>
              <a:off x="5852736" y="2049380"/>
              <a:ext cx="19135" cy="78832"/>
            </a:xfrm>
            <a:custGeom>
              <a:avLst/>
              <a:gdLst/>
              <a:ahLst/>
              <a:cxnLst/>
              <a:rect l="l" t="t" r="r" b="b"/>
              <a:pathLst>
                <a:path w="1069" h="4404" extrusionOk="0">
                  <a:moveTo>
                    <a:pt x="1068" y="1"/>
                  </a:moveTo>
                  <a:lnTo>
                    <a:pt x="301" y="268"/>
                  </a:lnTo>
                  <a:lnTo>
                    <a:pt x="268" y="268"/>
                  </a:lnTo>
                  <a:lnTo>
                    <a:pt x="201" y="1735"/>
                  </a:lnTo>
                  <a:lnTo>
                    <a:pt x="168" y="2035"/>
                  </a:lnTo>
                  <a:lnTo>
                    <a:pt x="1" y="4270"/>
                  </a:lnTo>
                  <a:lnTo>
                    <a:pt x="1" y="4337"/>
                  </a:lnTo>
                  <a:lnTo>
                    <a:pt x="368" y="4370"/>
                  </a:lnTo>
                  <a:lnTo>
                    <a:pt x="768" y="4404"/>
                  </a:lnTo>
                  <a:lnTo>
                    <a:pt x="768" y="4370"/>
                  </a:lnTo>
                  <a:lnTo>
                    <a:pt x="802" y="3837"/>
                  </a:lnTo>
                  <a:lnTo>
                    <a:pt x="935" y="1702"/>
                  </a:lnTo>
                  <a:lnTo>
                    <a:pt x="935" y="1602"/>
                  </a:lnTo>
                  <a:lnTo>
                    <a:pt x="106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2741;p62">
              <a:extLst>
                <a:ext uri="{FF2B5EF4-FFF2-40B4-BE49-F238E27FC236}">
                  <a16:creationId xmlns:a16="http://schemas.microsoft.com/office/drawing/2014/main" id="{CA8783C0-C644-2423-8050-6C8C6491D64D}"/>
                </a:ext>
              </a:extLst>
            </p:cNvPr>
            <p:cNvSpPr/>
            <p:nvPr/>
          </p:nvSpPr>
          <p:spPr>
            <a:xfrm>
              <a:off x="6018132" y="2078038"/>
              <a:ext cx="157055" cy="166022"/>
            </a:xfrm>
            <a:custGeom>
              <a:avLst/>
              <a:gdLst/>
              <a:ahLst/>
              <a:cxnLst/>
              <a:rect l="l" t="t" r="r" b="b"/>
              <a:pathLst>
                <a:path w="8774" h="9275" extrusionOk="0">
                  <a:moveTo>
                    <a:pt x="6139" y="1"/>
                  </a:moveTo>
                  <a:cubicBezTo>
                    <a:pt x="5905" y="1"/>
                    <a:pt x="5672" y="34"/>
                    <a:pt x="5438" y="101"/>
                  </a:cubicBezTo>
                  <a:cubicBezTo>
                    <a:pt x="4104" y="401"/>
                    <a:pt x="2870" y="1135"/>
                    <a:pt x="1936" y="2169"/>
                  </a:cubicBezTo>
                  <a:lnTo>
                    <a:pt x="1836" y="2102"/>
                  </a:lnTo>
                  <a:lnTo>
                    <a:pt x="1702" y="2436"/>
                  </a:lnTo>
                  <a:cubicBezTo>
                    <a:pt x="1635" y="2503"/>
                    <a:pt x="1569" y="2569"/>
                    <a:pt x="1502" y="2669"/>
                  </a:cubicBezTo>
                  <a:cubicBezTo>
                    <a:pt x="1002" y="3303"/>
                    <a:pt x="635" y="4037"/>
                    <a:pt x="401" y="4838"/>
                  </a:cubicBezTo>
                  <a:lnTo>
                    <a:pt x="101" y="5805"/>
                  </a:lnTo>
                  <a:cubicBezTo>
                    <a:pt x="101" y="5838"/>
                    <a:pt x="101" y="5872"/>
                    <a:pt x="101" y="5872"/>
                  </a:cubicBezTo>
                  <a:cubicBezTo>
                    <a:pt x="68" y="5938"/>
                    <a:pt x="68" y="5972"/>
                    <a:pt x="68" y="6038"/>
                  </a:cubicBezTo>
                  <a:cubicBezTo>
                    <a:pt x="68" y="6038"/>
                    <a:pt x="68" y="6072"/>
                    <a:pt x="68" y="6072"/>
                  </a:cubicBezTo>
                  <a:cubicBezTo>
                    <a:pt x="68" y="6105"/>
                    <a:pt x="101" y="6072"/>
                    <a:pt x="68" y="6139"/>
                  </a:cubicBezTo>
                  <a:cubicBezTo>
                    <a:pt x="34" y="6205"/>
                    <a:pt x="34" y="6272"/>
                    <a:pt x="34" y="6339"/>
                  </a:cubicBezTo>
                  <a:cubicBezTo>
                    <a:pt x="1" y="6772"/>
                    <a:pt x="34" y="7173"/>
                    <a:pt x="201" y="7573"/>
                  </a:cubicBezTo>
                  <a:cubicBezTo>
                    <a:pt x="334" y="7906"/>
                    <a:pt x="501" y="8173"/>
                    <a:pt x="735" y="8440"/>
                  </a:cubicBezTo>
                  <a:cubicBezTo>
                    <a:pt x="1002" y="8707"/>
                    <a:pt x="1302" y="8907"/>
                    <a:pt x="1602" y="9041"/>
                  </a:cubicBezTo>
                  <a:cubicBezTo>
                    <a:pt x="1735" y="9107"/>
                    <a:pt x="1836" y="9141"/>
                    <a:pt x="1936" y="9174"/>
                  </a:cubicBezTo>
                  <a:cubicBezTo>
                    <a:pt x="2102" y="9241"/>
                    <a:pt x="2269" y="9241"/>
                    <a:pt x="2469" y="9274"/>
                  </a:cubicBezTo>
                  <a:lnTo>
                    <a:pt x="2803" y="9274"/>
                  </a:lnTo>
                  <a:cubicBezTo>
                    <a:pt x="2936" y="9274"/>
                    <a:pt x="3036" y="9241"/>
                    <a:pt x="3170" y="9241"/>
                  </a:cubicBezTo>
                  <a:lnTo>
                    <a:pt x="3337" y="9207"/>
                  </a:lnTo>
                  <a:cubicBezTo>
                    <a:pt x="3603" y="9141"/>
                    <a:pt x="3837" y="9074"/>
                    <a:pt x="4070" y="8974"/>
                  </a:cubicBezTo>
                  <a:cubicBezTo>
                    <a:pt x="5438" y="8474"/>
                    <a:pt x="6606" y="7573"/>
                    <a:pt x="7406" y="6372"/>
                  </a:cubicBezTo>
                  <a:lnTo>
                    <a:pt x="7440" y="6339"/>
                  </a:lnTo>
                  <a:cubicBezTo>
                    <a:pt x="7606" y="6105"/>
                    <a:pt x="7740" y="5838"/>
                    <a:pt x="7873" y="5605"/>
                  </a:cubicBezTo>
                  <a:lnTo>
                    <a:pt x="8307" y="4838"/>
                  </a:lnTo>
                  <a:lnTo>
                    <a:pt x="8207" y="4804"/>
                  </a:lnTo>
                  <a:cubicBezTo>
                    <a:pt x="8240" y="4771"/>
                    <a:pt x="8240" y="4704"/>
                    <a:pt x="8273" y="4637"/>
                  </a:cubicBezTo>
                  <a:cubicBezTo>
                    <a:pt x="8307" y="4604"/>
                    <a:pt x="8340" y="4537"/>
                    <a:pt x="8340" y="4471"/>
                  </a:cubicBezTo>
                  <a:lnTo>
                    <a:pt x="8640" y="3503"/>
                  </a:lnTo>
                  <a:cubicBezTo>
                    <a:pt x="8774" y="3036"/>
                    <a:pt x="8774" y="2569"/>
                    <a:pt x="8674" y="2102"/>
                  </a:cubicBezTo>
                  <a:cubicBezTo>
                    <a:pt x="8674" y="2002"/>
                    <a:pt x="8640" y="1902"/>
                    <a:pt x="8574" y="1769"/>
                  </a:cubicBezTo>
                  <a:cubicBezTo>
                    <a:pt x="8574" y="1735"/>
                    <a:pt x="8574" y="1702"/>
                    <a:pt x="8540" y="1669"/>
                  </a:cubicBezTo>
                  <a:cubicBezTo>
                    <a:pt x="8540" y="1635"/>
                    <a:pt x="8507" y="1569"/>
                    <a:pt x="8474" y="1502"/>
                  </a:cubicBezTo>
                  <a:cubicBezTo>
                    <a:pt x="8374" y="1335"/>
                    <a:pt x="8273" y="1168"/>
                    <a:pt x="8173" y="1035"/>
                  </a:cubicBezTo>
                  <a:lnTo>
                    <a:pt x="8173" y="1035"/>
                  </a:lnTo>
                  <a:cubicBezTo>
                    <a:pt x="8207" y="1268"/>
                    <a:pt x="8207" y="1502"/>
                    <a:pt x="8140" y="1702"/>
                  </a:cubicBezTo>
                  <a:lnTo>
                    <a:pt x="7873" y="2503"/>
                  </a:lnTo>
                  <a:cubicBezTo>
                    <a:pt x="7373" y="4137"/>
                    <a:pt x="6072" y="5371"/>
                    <a:pt x="4437" y="5772"/>
                  </a:cubicBezTo>
                  <a:cubicBezTo>
                    <a:pt x="4271" y="5805"/>
                    <a:pt x="4137" y="5805"/>
                    <a:pt x="4004" y="5805"/>
                  </a:cubicBezTo>
                  <a:cubicBezTo>
                    <a:pt x="3637" y="5772"/>
                    <a:pt x="3303" y="5605"/>
                    <a:pt x="3070" y="5338"/>
                  </a:cubicBezTo>
                  <a:cubicBezTo>
                    <a:pt x="3003" y="5271"/>
                    <a:pt x="2936" y="5205"/>
                    <a:pt x="2903" y="5138"/>
                  </a:cubicBezTo>
                  <a:cubicBezTo>
                    <a:pt x="2736" y="4871"/>
                    <a:pt x="2703" y="4537"/>
                    <a:pt x="2736" y="4237"/>
                  </a:cubicBezTo>
                  <a:cubicBezTo>
                    <a:pt x="2736" y="4170"/>
                    <a:pt x="2770" y="4104"/>
                    <a:pt x="2803" y="4037"/>
                  </a:cubicBezTo>
                  <a:lnTo>
                    <a:pt x="3036" y="3203"/>
                  </a:lnTo>
                  <a:cubicBezTo>
                    <a:pt x="3103" y="3036"/>
                    <a:pt x="3170" y="2836"/>
                    <a:pt x="3237" y="2669"/>
                  </a:cubicBezTo>
                  <a:cubicBezTo>
                    <a:pt x="3837" y="1368"/>
                    <a:pt x="4938" y="401"/>
                    <a:pt x="63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2742;p62">
              <a:extLst>
                <a:ext uri="{FF2B5EF4-FFF2-40B4-BE49-F238E27FC236}">
                  <a16:creationId xmlns:a16="http://schemas.microsoft.com/office/drawing/2014/main" id="{CED57606-BB14-F8F1-128E-99A0E23E9985}"/>
                </a:ext>
              </a:extLst>
            </p:cNvPr>
            <p:cNvSpPr/>
            <p:nvPr/>
          </p:nvSpPr>
          <p:spPr>
            <a:xfrm>
              <a:off x="6131582" y="2078647"/>
              <a:ext cx="18" cy="18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rgbClr val="2542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2743;p62">
              <a:extLst>
                <a:ext uri="{FF2B5EF4-FFF2-40B4-BE49-F238E27FC236}">
                  <a16:creationId xmlns:a16="http://schemas.microsoft.com/office/drawing/2014/main" id="{B69C0D97-FAD7-2607-90B6-7A7F42A0439B}"/>
                </a:ext>
              </a:extLst>
            </p:cNvPr>
            <p:cNvSpPr/>
            <p:nvPr/>
          </p:nvSpPr>
          <p:spPr>
            <a:xfrm>
              <a:off x="6038448" y="2044941"/>
              <a:ext cx="163033" cy="165682"/>
            </a:xfrm>
            <a:custGeom>
              <a:avLst/>
              <a:gdLst/>
              <a:ahLst/>
              <a:cxnLst/>
              <a:rect l="l" t="t" r="r" b="b"/>
              <a:pathLst>
                <a:path w="9108" h="9256" extrusionOk="0">
                  <a:moveTo>
                    <a:pt x="5681" y="1783"/>
                  </a:moveTo>
                  <a:cubicBezTo>
                    <a:pt x="6323" y="1783"/>
                    <a:pt x="6886" y="2215"/>
                    <a:pt x="7035" y="2869"/>
                  </a:cubicBezTo>
                  <a:lnTo>
                    <a:pt x="7035" y="2869"/>
                  </a:lnTo>
                  <a:cubicBezTo>
                    <a:pt x="7031" y="2860"/>
                    <a:pt x="7023" y="2851"/>
                    <a:pt x="7005" y="2851"/>
                  </a:cubicBezTo>
                  <a:lnTo>
                    <a:pt x="7038" y="2884"/>
                  </a:lnTo>
                  <a:cubicBezTo>
                    <a:pt x="7037" y="2879"/>
                    <a:pt x="7036" y="2874"/>
                    <a:pt x="7035" y="2869"/>
                  </a:cubicBezTo>
                  <a:lnTo>
                    <a:pt x="7035" y="2869"/>
                  </a:lnTo>
                  <a:cubicBezTo>
                    <a:pt x="7038" y="2877"/>
                    <a:pt x="7038" y="2884"/>
                    <a:pt x="7038" y="2884"/>
                  </a:cubicBezTo>
                  <a:cubicBezTo>
                    <a:pt x="7072" y="3051"/>
                    <a:pt x="7072" y="3251"/>
                    <a:pt x="7038" y="3418"/>
                  </a:cubicBezTo>
                  <a:lnTo>
                    <a:pt x="7005" y="3551"/>
                  </a:lnTo>
                  <a:lnTo>
                    <a:pt x="6805" y="4285"/>
                  </a:lnTo>
                  <a:lnTo>
                    <a:pt x="6772" y="4352"/>
                  </a:lnTo>
                  <a:cubicBezTo>
                    <a:pt x="6271" y="5986"/>
                    <a:pt x="4937" y="7220"/>
                    <a:pt x="3302" y="7621"/>
                  </a:cubicBezTo>
                  <a:cubicBezTo>
                    <a:pt x="3169" y="7654"/>
                    <a:pt x="3002" y="7654"/>
                    <a:pt x="2869" y="7654"/>
                  </a:cubicBezTo>
                  <a:cubicBezTo>
                    <a:pt x="2735" y="7654"/>
                    <a:pt x="2635" y="7621"/>
                    <a:pt x="2502" y="7587"/>
                  </a:cubicBezTo>
                  <a:cubicBezTo>
                    <a:pt x="2302" y="7487"/>
                    <a:pt x="2102" y="7354"/>
                    <a:pt x="1935" y="7187"/>
                  </a:cubicBezTo>
                  <a:lnTo>
                    <a:pt x="1901" y="7120"/>
                  </a:lnTo>
                  <a:cubicBezTo>
                    <a:pt x="1868" y="7087"/>
                    <a:pt x="1835" y="7020"/>
                    <a:pt x="1801" y="6987"/>
                  </a:cubicBezTo>
                  <a:cubicBezTo>
                    <a:pt x="1635" y="6720"/>
                    <a:pt x="1568" y="6386"/>
                    <a:pt x="1635" y="6086"/>
                  </a:cubicBezTo>
                  <a:cubicBezTo>
                    <a:pt x="1635" y="6019"/>
                    <a:pt x="1635" y="5953"/>
                    <a:pt x="1668" y="5886"/>
                  </a:cubicBezTo>
                  <a:lnTo>
                    <a:pt x="1901" y="5085"/>
                  </a:lnTo>
                  <a:cubicBezTo>
                    <a:pt x="2268" y="3885"/>
                    <a:pt x="3069" y="2884"/>
                    <a:pt x="4170" y="2283"/>
                  </a:cubicBezTo>
                  <a:cubicBezTo>
                    <a:pt x="4403" y="2150"/>
                    <a:pt x="4670" y="2050"/>
                    <a:pt x="4937" y="1950"/>
                  </a:cubicBezTo>
                  <a:cubicBezTo>
                    <a:pt x="5004" y="1917"/>
                    <a:pt x="5104" y="1883"/>
                    <a:pt x="5170" y="1883"/>
                  </a:cubicBezTo>
                  <a:lnTo>
                    <a:pt x="5204" y="1883"/>
                  </a:lnTo>
                  <a:cubicBezTo>
                    <a:pt x="5270" y="1883"/>
                    <a:pt x="5304" y="1850"/>
                    <a:pt x="5371" y="1816"/>
                  </a:cubicBezTo>
                  <a:cubicBezTo>
                    <a:pt x="5475" y="1794"/>
                    <a:pt x="5579" y="1783"/>
                    <a:pt x="5681" y="1783"/>
                  </a:cubicBezTo>
                  <a:close/>
                  <a:moveTo>
                    <a:pt x="6029" y="1"/>
                  </a:moveTo>
                  <a:cubicBezTo>
                    <a:pt x="5815" y="1"/>
                    <a:pt x="5594" y="27"/>
                    <a:pt x="5371" y="82"/>
                  </a:cubicBezTo>
                  <a:cubicBezTo>
                    <a:pt x="5270" y="115"/>
                    <a:pt x="5137" y="115"/>
                    <a:pt x="5037" y="149"/>
                  </a:cubicBezTo>
                  <a:cubicBezTo>
                    <a:pt x="4770" y="249"/>
                    <a:pt x="4537" y="315"/>
                    <a:pt x="4270" y="449"/>
                  </a:cubicBezTo>
                  <a:cubicBezTo>
                    <a:pt x="3236" y="882"/>
                    <a:pt x="2335" y="1583"/>
                    <a:pt x="1601" y="2450"/>
                  </a:cubicBezTo>
                  <a:cubicBezTo>
                    <a:pt x="1568" y="2617"/>
                    <a:pt x="1501" y="2717"/>
                    <a:pt x="1434" y="2784"/>
                  </a:cubicBezTo>
                  <a:lnTo>
                    <a:pt x="1368" y="2884"/>
                  </a:lnTo>
                  <a:cubicBezTo>
                    <a:pt x="1334" y="2917"/>
                    <a:pt x="1301" y="2984"/>
                    <a:pt x="1268" y="3017"/>
                  </a:cubicBezTo>
                  <a:cubicBezTo>
                    <a:pt x="1234" y="3084"/>
                    <a:pt x="1201" y="3117"/>
                    <a:pt x="1201" y="3151"/>
                  </a:cubicBezTo>
                  <a:cubicBezTo>
                    <a:pt x="1168" y="3184"/>
                    <a:pt x="1134" y="3251"/>
                    <a:pt x="1101" y="3284"/>
                  </a:cubicBezTo>
                  <a:cubicBezTo>
                    <a:pt x="1067" y="3318"/>
                    <a:pt x="1001" y="3451"/>
                    <a:pt x="967" y="3518"/>
                  </a:cubicBezTo>
                  <a:cubicBezTo>
                    <a:pt x="934" y="3584"/>
                    <a:pt x="867" y="3684"/>
                    <a:pt x="834" y="3785"/>
                  </a:cubicBezTo>
                  <a:cubicBezTo>
                    <a:pt x="801" y="3818"/>
                    <a:pt x="801" y="3851"/>
                    <a:pt x="801" y="3885"/>
                  </a:cubicBezTo>
                  <a:cubicBezTo>
                    <a:pt x="734" y="3985"/>
                    <a:pt x="667" y="4118"/>
                    <a:pt x="634" y="4218"/>
                  </a:cubicBezTo>
                  <a:cubicBezTo>
                    <a:pt x="567" y="4418"/>
                    <a:pt x="467" y="4652"/>
                    <a:pt x="400" y="4852"/>
                  </a:cubicBezTo>
                  <a:lnTo>
                    <a:pt x="100" y="5853"/>
                  </a:lnTo>
                  <a:cubicBezTo>
                    <a:pt x="67" y="6019"/>
                    <a:pt x="33" y="6186"/>
                    <a:pt x="0" y="6353"/>
                  </a:cubicBezTo>
                  <a:lnTo>
                    <a:pt x="0" y="6453"/>
                  </a:lnTo>
                  <a:cubicBezTo>
                    <a:pt x="0" y="6486"/>
                    <a:pt x="0" y="6520"/>
                    <a:pt x="0" y="6520"/>
                  </a:cubicBezTo>
                  <a:cubicBezTo>
                    <a:pt x="0" y="6553"/>
                    <a:pt x="0" y="6587"/>
                    <a:pt x="0" y="6620"/>
                  </a:cubicBezTo>
                  <a:lnTo>
                    <a:pt x="0" y="6720"/>
                  </a:lnTo>
                  <a:cubicBezTo>
                    <a:pt x="0" y="6753"/>
                    <a:pt x="0" y="6753"/>
                    <a:pt x="0" y="6787"/>
                  </a:cubicBezTo>
                  <a:lnTo>
                    <a:pt x="0" y="6953"/>
                  </a:lnTo>
                  <a:cubicBezTo>
                    <a:pt x="0" y="7020"/>
                    <a:pt x="33" y="7120"/>
                    <a:pt x="33" y="7220"/>
                  </a:cubicBezTo>
                  <a:cubicBezTo>
                    <a:pt x="67" y="7254"/>
                    <a:pt x="67" y="7320"/>
                    <a:pt x="100" y="7354"/>
                  </a:cubicBezTo>
                  <a:lnTo>
                    <a:pt x="100" y="7387"/>
                  </a:lnTo>
                  <a:cubicBezTo>
                    <a:pt x="100" y="7454"/>
                    <a:pt x="133" y="7521"/>
                    <a:pt x="167" y="7587"/>
                  </a:cubicBezTo>
                  <a:lnTo>
                    <a:pt x="200" y="7687"/>
                  </a:lnTo>
                  <a:lnTo>
                    <a:pt x="234" y="7754"/>
                  </a:lnTo>
                  <a:cubicBezTo>
                    <a:pt x="267" y="7821"/>
                    <a:pt x="300" y="7887"/>
                    <a:pt x="334" y="7954"/>
                  </a:cubicBezTo>
                  <a:cubicBezTo>
                    <a:pt x="434" y="8154"/>
                    <a:pt x="567" y="8321"/>
                    <a:pt x="701" y="8455"/>
                  </a:cubicBezTo>
                  <a:cubicBezTo>
                    <a:pt x="801" y="8555"/>
                    <a:pt x="867" y="8621"/>
                    <a:pt x="934" y="8688"/>
                  </a:cubicBezTo>
                  <a:lnTo>
                    <a:pt x="1067" y="8788"/>
                  </a:lnTo>
                  <a:cubicBezTo>
                    <a:pt x="1101" y="8788"/>
                    <a:pt x="1134" y="8821"/>
                    <a:pt x="1168" y="8855"/>
                  </a:cubicBezTo>
                  <a:lnTo>
                    <a:pt x="1268" y="8888"/>
                  </a:lnTo>
                  <a:cubicBezTo>
                    <a:pt x="1268" y="8922"/>
                    <a:pt x="1301" y="8955"/>
                    <a:pt x="1334" y="8955"/>
                  </a:cubicBezTo>
                  <a:lnTo>
                    <a:pt x="1468" y="9022"/>
                  </a:lnTo>
                  <a:cubicBezTo>
                    <a:pt x="1568" y="9055"/>
                    <a:pt x="1635" y="9122"/>
                    <a:pt x="1735" y="9122"/>
                  </a:cubicBezTo>
                  <a:cubicBezTo>
                    <a:pt x="1801" y="9155"/>
                    <a:pt x="1868" y="9188"/>
                    <a:pt x="1935" y="9188"/>
                  </a:cubicBezTo>
                  <a:cubicBezTo>
                    <a:pt x="1968" y="9222"/>
                    <a:pt x="2001" y="9222"/>
                    <a:pt x="2035" y="9222"/>
                  </a:cubicBezTo>
                  <a:lnTo>
                    <a:pt x="2068" y="9222"/>
                  </a:lnTo>
                  <a:lnTo>
                    <a:pt x="2302" y="9255"/>
                  </a:lnTo>
                  <a:lnTo>
                    <a:pt x="2702" y="9255"/>
                  </a:lnTo>
                  <a:cubicBezTo>
                    <a:pt x="2902" y="9255"/>
                    <a:pt x="3102" y="9222"/>
                    <a:pt x="3269" y="9188"/>
                  </a:cubicBezTo>
                  <a:cubicBezTo>
                    <a:pt x="4837" y="8788"/>
                    <a:pt x="6204" y="7887"/>
                    <a:pt x="7172" y="6620"/>
                  </a:cubicBezTo>
                  <a:cubicBezTo>
                    <a:pt x="7672" y="5986"/>
                    <a:pt x="8039" y="5252"/>
                    <a:pt x="8273" y="4485"/>
                  </a:cubicBezTo>
                  <a:lnTo>
                    <a:pt x="8506" y="3684"/>
                  </a:lnTo>
                  <a:lnTo>
                    <a:pt x="8573" y="3484"/>
                  </a:lnTo>
                  <a:cubicBezTo>
                    <a:pt x="9107" y="1703"/>
                    <a:pt x="7766" y="1"/>
                    <a:pt x="60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2744;p62">
              <a:extLst>
                <a:ext uri="{FF2B5EF4-FFF2-40B4-BE49-F238E27FC236}">
                  <a16:creationId xmlns:a16="http://schemas.microsoft.com/office/drawing/2014/main" id="{22DC8BBB-E064-7A8B-32D3-4D4D1BFF7C10}"/>
                </a:ext>
              </a:extLst>
            </p:cNvPr>
            <p:cNvSpPr/>
            <p:nvPr/>
          </p:nvSpPr>
          <p:spPr>
            <a:xfrm>
              <a:off x="6163838" y="2095365"/>
              <a:ext cx="609" cy="1199"/>
            </a:xfrm>
            <a:custGeom>
              <a:avLst/>
              <a:gdLst/>
              <a:ahLst/>
              <a:cxnLst/>
              <a:rect l="l" t="t" r="r" b="b"/>
              <a:pathLst>
                <a:path w="34" h="67" extrusionOk="0">
                  <a:moveTo>
                    <a:pt x="0" y="0"/>
                  </a:moveTo>
                  <a:cubicBezTo>
                    <a:pt x="0" y="17"/>
                    <a:pt x="8" y="25"/>
                    <a:pt x="17" y="34"/>
                  </a:cubicBezTo>
                  <a:lnTo>
                    <a:pt x="0" y="0"/>
                  </a:lnTo>
                  <a:close/>
                  <a:moveTo>
                    <a:pt x="17" y="34"/>
                  </a:moveTo>
                  <a:lnTo>
                    <a:pt x="33" y="67"/>
                  </a:lnTo>
                  <a:cubicBezTo>
                    <a:pt x="33" y="50"/>
                    <a:pt x="25" y="42"/>
                    <a:pt x="17" y="34"/>
                  </a:cubicBezTo>
                  <a:close/>
                </a:path>
              </a:pathLst>
            </a:custGeom>
            <a:solidFill>
              <a:srgbClr val="99CA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2745;p62">
              <a:extLst>
                <a:ext uri="{FF2B5EF4-FFF2-40B4-BE49-F238E27FC236}">
                  <a16:creationId xmlns:a16="http://schemas.microsoft.com/office/drawing/2014/main" id="{6225220A-8EE8-CE94-6152-A19A220E18DD}"/>
                </a:ext>
              </a:extLst>
            </p:cNvPr>
            <p:cNvSpPr/>
            <p:nvPr/>
          </p:nvSpPr>
          <p:spPr>
            <a:xfrm>
              <a:off x="6131582" y="2078038"/>
              <a:ext cx="18" cy="18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solidFill>
              <a:srgbClr val="99CA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2746;p62">
              <a:extLst>
                <a:ext uri="{FF2B5EF4-FFF2-40B4-BE49-F238E27FC236}">
                  <a16:creationId xmlns:a16="http://schemas.microsoft.com/office/drawing/2014/main" id="{72DA69B6-D595-0AC4-CE5C-2D885E57F061}"/>
                </a:ext>
              </a:extLst>
            </p:cNvPr>
            <p:cNvSpPr/>
            <p:nvPr/>
          </p:nvSpPr>
          <p:spPr>
            <a:xfrm>
              <a:off x="6059928" y="2120443"/>
              <a:ext cx="65102" cy="75842"/>
            </a:xfrm>
            <a:custGeom>
              <a:avLst/>
              <a:gdLst/>
              <a:ahLst/>
              <a:cxnLst/>
              <a:rect l="l" t="t" r="r" b="b"/>
              <a:pathLst>
                <a:path w="3637" h="4237" extrusionOk="0">
                  <a:moveTo>
                    <a:pt x="3070" y="0"/>
                  </a:moveTo>
                  <a:lnTo>
                    <a:pt x="1" y="3770"/>
                  </a:lnTo>
                  <a:lnTo>
                    <a:pt x="601" y="4237"/>
                  </a:lnTo>
                  <a:lnTo>
                    <a:pt x="3637" y="467"/>
                  </a:lnTo>
                  <a:lnTo>
                    <a:pt x="307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2747;p62">
              <a:extLst>
                <a:ext uri="{FF2B5EF4-FFF2-40B4-BE49-F238E27FC236}">
                  <a16:creationId xmlns:a16="http://schemas.microsoft.com/office/drawing/2014/main" id="{3EBFA00D-B007-9BB2-92E3-656638297D78}"/>
                </a:ext>
              </a:extLst>
            </p:cNvPr>
            <p:cNvSpPr/>
            <p:nvPr/>
          </p:nvSpPr>
          <p:spPr>
            <a:xfrm>
              <a:off x="6114273" y="2097155"/>
              <a:ext cx="80031" cy="36444"/>
            </a:xfrm>
            <a:custGeom>
              <a:avLst/>
              <a:gdLst/>
              <a:ahLst/>
              <a:cxnLst/>
              <a:rect l="l" t="t" r="r" b="b"/>
              <a:pathLst>
                <a:path w="4471" h="2036" extrusionOk="0">
                  <a:moveTo>
                    <a:pt x="4470" y="0"/>
                  </a:moveTo>
                  <a:lnTo>
                    <a:pt x="3069" y="434"/>
                  </a:lnTo>
                  <a:lnTo>
                    <a:pt x="2802" y="501"/>
                  </a:lnTo>
                  <a:lnTo>
                    <a:pt x="534" y="1168"/>
                  </a:lnTo>
                  <a:lnTo>
                    <a:pt x="0" y="1301"/>
                  </a:lnTo>
                  <a:lnTo>
                    <a:pt x="100" y="1701"/>
                  </a:lnTo>
                  <a:lnTo>
                    <a:pt x="201" y="2035"/>
                  </a:lnTo>
                  <a:lnTo>
                    <a:pt x="434" y="1968"/>
                  </a:lnTo>
                  <a:lnTo>
                    <a:pt x="2536" y="1335"/>
                  </a:lnTo>
                  <a:lnTo>
                    <a:pt x="3336" y="1101"/>
                  </a:lnTo>
                  <a:lnTo>
                    <a:pt x="4270" y="834"/>
                  </a:lnTo>
                  <a:lnTo>
                    <a:pt x="4337" y="634"/>
                  </a:lnTo>
                  <a:cubicBezTo>
                    <a:pt x="4404" y="434"/>
                    <a:pt x="4437" y="234"/>
                    <a:pt x="44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2748;p62">
              <a:extLst>
                <a:ext uri="{FF2B5EF4-FFF2-40B4-BE49-F238E27FC236}">
                  <a16:creationId xmlns:a16="http://schemas.microsoft.com/office/drawing/2014/main" id="{BEFDD797-06E9-0BFB-24AC-7A0B9673A33E}"/>
                </a:ext>
              </a:extLst>
            </p:cNvPr>
            <p:cNvSpPr/>
            <p:nvPr/>
          </p:nvSpPr>
          <p:spPr>
            <a:xfrm>
              <a:off x="6110084" y="2049380"/>
              <a:ext cx="19135" cy="78832"/>
            </a:xfrm>
            <a:custGeom>
              <a:avLst/>
              <a:gdLst/>
              <a:ahLst/>
              <a:cxnLst/>
              <a:rect l="l" t="t" r="r" b="b"/>
              <a:pathLst>
                <a:path w="1069" h="4404" extrusionOk="0">
                  <a:moveTo>
                    <a:pt x="1068" y="1"/>
                  </a:moveTo>
                  <a:lnTo>
                    <a:pt x="301" y="268"/>
                  </a:lnTo>
                  <a:lnTo>
                    <a:pt x="201" y="1735"/>
                  </a:lnTo>
                  <a:lnTo>
                    <a:pt x="168" y="2035"/>
                  </a:lnTo>
                  <a:lnTo>
                    <a:pt x="1" y="4270"/>
                  </a:lnTo>
                  <a:lnTo>
                    <a:pt x="1" y="4337"/>
                  </a:lnTo>
                  <a:lnTo>
                    <a:pt x="368" y="4370"/>
                  </a:lnTo>
                  <a:lnTo>
                    <a:pt x="768" y="4404"/>
                  </a:lnTo>
                  <a:lnTo>
                    <a:pt x="768" y="4370"/>
                  </a:lnTo>
                  <a:lnTo>
                    <a:pt x="801" y="3837"/>
                  </a:lnTo>
                  <a:lnTo>
                    <a:pt x="935" y="1702"/>
                  </a:lnTo>
                  <a:lnTo>
                    <a:pt x="968" y="1602"/>
                  </a:lnTo>
                  <a:lnTo>
                    <a:pt x="106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2749;p62">
              <a:extLst>
                <a:ext uri="{FF2B5EF4-FFF2-40B4-BE49-F238E27FC236}">
                  <a16:creationId xmlns:a16="http://schemas.microsoft.com/office/drawing/2014/main" id="{8EF648F4-4709-1170-0921-9294097511BF}"/>
                </a:ext>
              </a:extLst>
            </p:cNvPr>
            <p:cNvSpPr/>
            <p:nvPr/>
          </p:nvSpPr>
          <p:spPr>
            <a:xfrm>
              <a:off x="5502254" y="2078038"/>
              <a:ext cx="158845" cy="166022"/>
            </a:xfrm>
            <a:custGeom>
              <a:avLst/>
              <a:gdLst/>
              <a:ahLst/>
              <a:cxnLst/>
              <a:rect l="l" t="t" r="r" b="b"/>
              <a:pathLst>
                <a:path w="8874" h="9275" extrusionOk="0">
                  <a:moveTo>
                    <a:pt x="6205" y="1"/>
                  </a:moveTo>
                  <a:cubicBezTo>
                    <a:pt x="5971" y="1"/>
                    <a:pt x="5738" y="34"/>
                    <a:pt x="5504" y="101"/>
                  </a:cubicBezTo>
                  <a:cubicBezTo>
                    <a:pt x="4170" y="401"/>
                    <a:pt x="2936" y="1135"/>
                    <a:pt x="2002" y="2136"/>
                  </a:cubicBezTo>
                  <a:lnTo>
                    <a:pt x="1902" y="2102"/>
                  </a:lnTo>
                  <a:lnTo>
                    <a:pt x="1768" y="2403"/>
                  </a:lnTo>
                  <a:cubicBezTo>
                    <a:pt x="1702" y="2503"/>
                    <a:pt x="1635" y="2569"/>
                    <a:pt x="1568" y="2636"/>
                  </a:cubicBezTo>
                  <a:cubicBezTo>
                    <a:pt x="1068" y="3303"/>
                    <a:pt x="701" y="4037"/>
                    <a:pt x="467" y="4804"/>
                  </a:cubicBezTo>
                  <a:lnTo>
                    <a:pt x="167" y="5805"/>
                  </a:lnTo>
                  <a:cubicBezTo>
                    <a:pt x="167" y="5838"/>
                    <a:pt x="167" y="5838"/>
                    <a:pt x="167" y="5872"/>
                  </a:cubicBezTo>
                  <a:cubicBezTo>
                    <a:pt x="134" y="5905"/>
                    <a:pt x="134" y="5972"/>
                    <a:pt x="134" y="6005"/>
                  </a:cubicBezTo>
                  <a:lnTo>
                    <a:pt x="134" y="6072"/>
                  </a:lnTo>
                  <a:cubicBezTo>
                    <a:pt x="134" y="6079"/>
                    <a:pt x="135" y="6082"/>
                    <a:pt x="138" y="6082"/>
                  </a:cubicBezTo>
                  <a:cubicBezTo>
                    <a:pt x="142" y="6082"/>
                    <a:pt x="148" y="6074"/>
                    <a:pt x="148" y="6074"/>
                  </a:cubicBezTo>
                  <a:lnTo>
                    <a:pt x="148" y="6074"/>
                  </a:lnTo>
                  <a:cubicBezTo>
                    <a:pt x="149" y="6074"/>
                    <a:pt x="146" y="6081"/>
                    <a:pt x="134" y="6105"/>
                  </a:cubicBezTo>
                  <a:cubicBezTo>
                    <a:pt x="100" y="6205"/>
                    <a:pt x="100" y="6272"/>
                    <a:pt x="100" y="6339"/>
                  </a:cubicBezTo>
                  <a:cubicBezTo>
                    <a:pt x="0" y="7473"/>
                    <a:pt x="634" y="8574"/>
                    <a:pt x="1702" y="9041"/>
                  </a:cubicBezTo>
                  <a:cubicBezTo>
                    <a:pt x="1802" y="9074"/>
                    <a:pt x="1902" y="9141"/>
                    <a:pt x="2002" y="9174"/>
                  </a:cubicBezTo>
                  <a:cubicBezTo>
                    <a:pt x="2169" y="9207"/>
                    <a:pt x="2369" y="9241"/>
                    <a:pt x="2535" y="9274"/>
                  </a:cubicBezTo>
                  <a:lnTo>
                    <a:pt x="2902" y="9274"/>
                  </a:lnTo>
                  <a:cubicBezTo>
                    <a:pt x="3002" y="9241"/>
                    <a:pt x="3136" y="9241"/>
                    <a:pt x="3236" y="9207"/>
                  </a:cubicBezTo>
                  <a:lnTo>
                    <a:pt x="3436" y="9174"/>
                  </a:lnTo>
                  <a:cubicBezTo>
                    <a:pt x="3670" y="9141"/>
                    <a:pt x="3903" y="9041"/>
                    <a:pt x="4137" y="8974"/>
                  </a:cubicBezTo>
                  <a:cubicBezTo>
                    <a:pt x="5504" y="8474"/>
                    <a:pt x="6672" y="7540"/>
                    <a:pt x="7472" y="6372"/>
                  </a:cubicBezTo>
                  <a:lnTo>
                    <a:pt x="7506" y="6339"/>
                  </a:lnTo>
                  <a:cubicBezTo>
                    <a:pt x="7672" y="6072"/>
                    <a:pt x="7806" y="5838"/>
                    <a:pt x="7939" y="5571"/>
                  </a:cubicBezTo>
                  <a:lnTo>
                    <a:pt x="8406" y="4838"/>
                  </a:lnTo>
                  <a:lnTo>
                    <a:pt x="8306" y="4804"/>
                  </a:lnTo>
                  <a:lnTo>
                    <a:pt x="8340" y="4637"/>
                  </a:lnTo>
                  <a:cubicBezTo>
                    <a:pt x="8373" y="4571"/>
                    <a:pt x="8406" y="4537"/>
                    <a:pt x="8406" y="4471"/>
                  </a:cubicBezTo>
                  <a:lnTo>
                    <a:pt x="8707" y="3470"/>
                  </a:lnTo>
                  <a:cubicBezTo>
                    <a:pt x="8840" y="3036"/>
                    <a:pt x="8873" y="2569"/>
                    <a:pt x="8773" y="2102"/>
                  </a:cubicBezTo>
                  <a:cubicBezTo>
                    <a:pt x="8740" y="2002"/>
                    <a:pt x="8707" y="1869"/>
                    <a:pt x="8673" y="1769"/>
                  </a:cubicBezTo>
                  <a:cubicBezTo>
                    <a:pt x="8640" y="1735"/>
                    <a:pt x="8640" y="1702"/>
                    <a:pt x="8640" y="1669"/>
                  </a:cubicBezTo>
                  <a:cubicBezTo>
                    <a:pt x="8606" y="1602"/>
                    <a:pt x="8573" y="1569"/>
                    <a:pt x="8540" y="1502"/>
                  </a:cubicBezTo>
                  <a:cubicBezTo>
                    <a:pt x="8473" y="1335"/>
                    <a:pt x="8373" y="1168"/>
                    <a:pt x="8240" y="1002"/>
                  </a:cubicBezTo>
                  <a:lnTo>
                    <a:pt x="8206" y="968"/>
                  </a:lnTo>
                  <a:lnTo>
                    <a:pt x="8206" y="968"/>
                  </a:lnTo>
                  <a:cubicBezTo>
                    <a:pt x="8207" y="969"/>
                    <a:pt x="8240" y="1002"/>
                    <a:pt x="8240" y="1035"/>
                  </a:cubicBezTo>
                  <a:cubicBezTo>
                    <a:pt x="8273" y="1235"/>
                    <a:pt x="8273" y="1469"/>
                    <a:pt x="8206" y="1702"/>
                  </a:cubicBezTo>
                  <a:lnTo>
                    <a:pt x="7973" y="2503"/>
                  </a:lnTo>
                  <a:cubicBezTo>
                    <a:pt x="7472" y="4104"/>
                    <a:pt x="6138" y="5371"/>
                    <a:pt x="4504" y="5772"/>
                  </a:cubicBezTo>
                  <a:cubicBezTo>
                    <a:pt x="4370" y="5805"/>
                    <a:pt x="4203" y="5805"/>
                    <a:pt x="4070" y="5805"/>
                  </a:cubicBezTo>
                  <a:cubicBezTo>
                    <a:pt x="3703" y="5772"/>
                    <a:pt x="3369" y="5605"/>
                    <a:pt x="3136" y="5338"/>
                  </a:cubicBezTo>
                  <a:cubicBezTo>
                    <a:pt x="3069" y="5271"/>
                    <a:pt x="3036" y="5171"/>
                    <a:pt x="3002" y="5104"/>
                  </a:cubicBezTo>
                  <a:cubicBezTo>
                    <a:pt x="2836" y="4838"/>
                    <a:pt x="2769" y="4537"/>
                    <a:pt x="2802" y="4237"/>
                  </a:cubicBezTo>
                  <a:cubicBezTo>
                    <a:pt x="2836" y="4170"/>
                    <a:pt x="2836" y="4070"/>
                    <a:pt x="2869" y="4004"/>
                  </a:cubicBezTo>
                  <a:lnTo>
                    <a:pt x="3103" y="3203"/>
                  </a:lnTo>
                  <a:cubicBezTo>
                    <a:pt x="3169" y="3036"/>
                    <a:pt x="3236" y="2836"/>
                    <a:pt x="3303" y="2669"/>
                  </a:cubicBezTo>
                  <a:cubicBezTo>
                    <a:pt x="3903" y="1368"/>
                    <a:pt x="5004" y="401"/>
                    <a:pt x="63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2750;p62">
              <a:extLst>
                <a:ext uri="{FF2B5EF4-FFF2-40B4-BE49-F238E27FC236}">
                  <a16:creationId xmlns:a16="http://schemas.microsoft.com/office/drawing/2014/main" id="{A51C0D1D-3B9F-B980-B6B0-6EB407916CEA}"/>
                </a:ext>
              </a:extLst>
            </p:cNvPr>
            <p:cNvSpPr/>
            <p:nvPr/>
          </p:nvSpPr>
          <p:spPr>
            <a:xfrm>
              <a:off x="5616295" y="2078647"/>
              <a:ext cx="18" cy="18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rgbClr val="2542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2751;p62">
              <a:extLst>
                <a:ext uri="{FF2B5EF4-FFF2-40B4-BE49-F238E27FC236}">
                  <a16:creationId xmlns:a16="http://schemas.microsoft.com/office/drawing/2014/main" id="{75A9EDDC-72A7-989B-4C8D-7867A208AF3F}"/>
                </a:ext>
              </a:extLst>
            </p:cNvPr>
            <p:cNvSpPr/>
            <p:nvPr/>
          </p:nvSpPr>
          <p:spPr>
            <a:xfrm>
              <a:off x="5523752" y="2044977"/>
              <a:ext cx="156822" cy="165647"/>
            </a:xfrm>
            <a:custGeom>
              <a:avLst/>
              <a:gdLst/>
              <a:ahLst/>
              <a:cxnLst/>
              <a:rect l="l" t="t" r="r" b="b"/>
              <a:pathLst>
                <a:path w="8761" h="9254" extrusionOk="0">
                  <a:moveTo>
                    <a:pt x="5671" y="1781"/>
                  </a:moveTo>
                  <a:cubicBezTo>
                    <a:pt x="6303" y="1781"/>
                    <a:pt x="6895" y="2219"/>
                    <a:pt x="7039" y="2882"/>
                  </a:cubicBezTo>
                  <a:cubicBezTo>
                    <a:pt x="7072" y="3049"/>
                    <a:pt x="7072" y="3249"/>
                    <a:pt x="7039" y="3416"/>
                  </a:cubicBezTo>
                  <a:cubicBezTo>
                    <a:pt x="7039" y="3449"/>
                    <a:pt x="7005" y="3516"/>
                    <a:pt x="7005" y="3549"/>
                  </a:cubicBezTo>
                  <a:lnTo>
                    <a:pt x="6772" y="4283"/>
                  </a:lnTo>
                  <a:lnTo>
                    <a:pt x="6738" y="4350"/>
                  </a:lnTo>
                  <a:cubicBezTo>
                    <a:pt x="6271" y="5984"/>
                    <a:pt x="4937" y="7218"/>
                    <a:pt x="3303" y="7619"/>
                  </a:cubicBezTo>
                  <a:cubicBezTo>
                    <a:pt x="3136" y="7652"/>
                    <a:pt x="3002" y="7652"/>
                    <a:pt x="2869" y="7652"/>
                  </a:cubicBezTo>
                  <a:cubicBezTo>
                    <a:pt x="2735" y="7652"/>
                    <a:pt x="2602" y="7619"/>
                    <a:pt x="2502" y="7585"/>
                  </a:cubicBezTo>
                  <a:cubicBezTo>
                    <a:pt x="2268" y="7485"/>
                    <a:pt x="2068" y="7352"/>
                    <a:pt x="1935" y="7185"/>
                  </a:cubicBezTo>
                  <a:cubicBezTo>
                    <a:pt x="1902" y="7185"/>
                    <a:pt x="1902" y="7152"/>
                    <a:pt x="1902" y="7118"/>
                  </a:cubicBezTo>
                  <a:cubicBezTo>
                    <a:pt x="1835" y="7085"/>
                    <a:pt x="1801" y="7018"/>
                    <a:pt x="1768" y="6985"/>
                  </a:cubicBezTo>
                  <a:cubicBezTo>
                    <a:pt x="1601" y="6718"/>
                    <a:pt x="1568" y="6384"/>
                    <a:pt x="1601" y="6084"/>
                  </a:cubicBezTo>
                  <a:cubicBezTo>
                    <a:pt x="1601" y="6017"/>
                    <a:pt x="1635" y="5951"/>
                    <a:pt x="1635" y="5884"/>
                  </a:cubicBezTo>
                  <a:lnTo>
                    <a:pt x="1902" y="5083"/>
                  </a:lnTo>
                  <a:cubicBezTo>
                    <a:pt x="1968" y="4883"/>
                    <a:pt x="2035" y="4717"/>
                    <a:pt x="2102" y="4516"/>
                  </a:cubicBezTo>
                  <a:cubicBezTo>
                    <a:pt x="2535" y="3582"/>
                    <a:pt x="3236" y="2782"/>
                    <a:pt x="4136" y="2281"/>
                  </a:cubicBezTo>
                  <a:cubicBezTo>
                    <a:pt x="4403" y="2148"/>
                    <a:pt x="4670" y="2048"/>
                    <a:pt x="4937" y="1948"/>
                  </a:cubicBezTo>
                  <a:lnTo>
                    <a:pt x="5171" y="1881"/>
                  </a:lnTo>
                  <a:lnTo>
                    <a:pt x="5204" y="1881"/>
                  </a:lnTo>
                  <a:lnTo>
                    <a:pt x="5371" y="1814"/>
                  </a:lnTo>
                  <a:cubicBezTo>
                    <a:pt x="5471" y="1792"/>
                    <a:pt x="5572" y="1781"/>
                    <a:pt x="5671" y="1781"/>
                  </a:cubicBezTo>
                  <a:close/>
                  <a:moveTo>
                    <a:pt x="5988" y="0"/>
                  </a:moveTo>
                  <a:cubicBezTo>
                    <a:pt x="5775" y="0"/>
                    <a:pt x="5557" y="26"/>
                    <a:pt x="5337" y="80"/>
                  </a:cubicBezTo>
                  <a:cubicBezTo>
                    <a:pt x="5237" y="113"/>
                    <a:pt x="5137" y="113"/>
                    <a:pt x="5037" y="147"/>
                  </a:cubicBezTo>
                  <a:cubicBezTo>
                    <a:pt x="4770" y="247"/>
                    <a:pt x="4503" y="313"/>
                    <a:pt x="4237" y="447"/>
                  </a:cubicBezTo>
                  <a:cubicBezTo>
                    <a:pt x="3202" y="880"/>
                    <a:pt x="2302" y="1581"/>
                    <a:pt x="1568" y="2448"/>
                  </a:cubicBezTo>
                  <a:cubicBezTo>
                    <a:pt x="1568" y="2615"/>
                    <a:pt x="1501" y="2715"/>
                    <a:pt x="1435" y="2782"/>
                  </a:cubicBezTo>
                  <a:lnTo>
                    <a:pt x="1368" y="2882"/>
                  </a:lnTo>
                  <a:lnTo>
                    <a:pt x="1268" y="3015"/>
                  </a:lnTo>
                  <a:cubicBezTo>
                    <a:pt x="1234" y="3082"/>
                    <a:pt x="1201" y="3115"/>
                    <a:pt x="1201" y="3149"/>
                  </a:cubicBezTo>
                  <a:lnTo>
                    <a:pt x="1101" y="3282"/>
                  </a:lnTo>
                  <a:cubicBezTo>
                    <a:pt x="1068" y="3349"/>
                    <a:pt x="1001" y="3449"/>
                    <a:pt x="968" y="3516"/>
                  </a:cubicBezTo>
                  <a:cubicBezTo>
                    <a:pt x="901" y="3616"/>
                    <a:pt x="867" y="3682"/>
                    <a:pt x="834" y="3783"/>
                  </a:cubicBezTo>
                  <a:cubicBezTo>
                    <a:pt x="801" y="3816"/>
                    <a:pt x="767" y="3849"/>
                    <a:pt x="767" y="3883"/>
                  </a:cubicBezTo>
                  <a:cubicBezTo>
                    <a:pt x="734" y="3983"/>
                    <a:pt x="667" y="4116"/>
                    <a:pt x="634" y="4216"/>
                  </a:cubicBezTo>
                  <a:cubicBezTo>
                    <a:pt x="534" y="4416"/>
                    <a:pt x="467" y="4650"/>
                    <a:pt x="400" y="4850"/>
                  </a:cubicBezTo>
                  <a:lnTo>
                    <a:pt x="100" y="5851"/>
                  </a:lnTo>
                  <a:cubicBezTo>
                    <a:pt x="34" y="6017"/>
                    <a:pt x="0" y="6184"/>
                    <a:pt x="0" y="6351"/>
                  </a:cubicBezTo>
                  <a:cubicBezTo>
                    <a:pt x="0" y="6384"/>
                    <a:pt x="0" y="6418"/>
                    <a:pt x="0" y="6451"/>
                  </a:cubicBezTo>
                  <a:lnTo>
                    <a:pt x="0" y="6518"/>
                  </a:lnTo>
                  <a:cubicBezTo>
                    <a:pt x="0" y="6551"/>
                    <a:pt x="0" y="6585"/>
                    <a:pt x="0" y="6618"/>
                  </a:cubicBezTo>
                  <a:lnTo>
                    <a:pt x="0" y="6718"/>
                  </a:lnTo>
                  <a:cubicBezTo>
                    <a:pt x="0" y="6751"/>
                    <a:pt x="0" y="6751"/>
                    <a:pt x="0" y="6785"/>
                  </a:cubicBezTo>
                  <a:lnTo>
                    <a:pt x="0" y="6951"/>
                  </a:lnTo>
                  <a:cubicBezTo>
                    <a:pt x="0" y="7018"/>
                    <a:pt x="34" y="7118"/>
                    <a:pt x="34" y="7218"/>
                  </a:cubicBezTo>
                  <a:cubicBezTo>
                    <a:pt x="67" y="7252"/>
                    <a:pt x="67" y="7318"/>
                    <a:pt x="100" y="7352"/>
                  </a:cubicBezTo>
                  <a:lnTo>
                    <a:pt x="100" y="7385"/>
                  </a:lnTo>
                  <a:cubicBezTo>
                    <a:pt x="100" y="7452"/>
                    <a:pt x="134" y="7519"/>
                    <a:pt x="167" y="7585"/>
                  </a:cubicBezTo>
                  <a:cubicBezTo>
                    <a:pt x="167" y="7619"/>
                    <a:pt x="200" y="7652"/>
                    <a:pt x="200" y="7685"/>
                  </a:cubicBezTo>
                  <a:lnTo>
                    <a:pt x="200" y="7752"/>
                  </a:lnTo>
                  <a:cubicBezTo>
                    <a:pt x="234" y="7819"/>
                    <a:pt x="267" y="7885"/>
                    <a:pt x="334" y="7952"/>
                  </a:cubicBezTo>
                  <a:cubicBezTo>
                    <a:pt x="434" y="8152"/>
                    <a:pt x="567" y="8319"/>
                    <a:pt x="701" y="8453"/>
                  </a:cubicBezTo>
                  <a:cubicBezTo>
                    <a:pt x="767" y="8553"/>
                    <a:pt x="834" y="8619"/>
                    <a:pt x="934" y="8686"/>
                  </a:cubicBezTo>
                  <a:lnTo>
                    <a:pt x="1034" y="8786"/>
                  </a:lnTo>
                  <a:lnTo>
                    <a:pt x="1168" y="8853"/>
                  </a:lnTo>
                  <a:cubicBezTo>
                    <a:pt x="1168" y="8886"/>
                    <a:pt x="1201" y="8886"/>
                    <a:pt x="1234" y="8886"/>
                  </a:cubicBezTo>
                  <a:cubicBezTo>
                    <a:pt x="1268" y="8920"/>
                    <a:pt x="1301" y="8953"/>
                    <a:pt x="1334" y="8953"/>
                  </a:cubicBezTo>
                  <a:lnTo>
                    <a:pt x="1435" y="9020"/>
                  </a:lnTo>
                  <a:cubicBezTo>
                    <a:pt x="1535" y="9053"/>
                    <a:pt x="1635" y="9120"/>
                    <a:pt x="1735" y="9120"/>
                  </a:cubicBezTo>
                  <a:cubicBezTo>
                    <a:pt x="1801" y="9153"/>
                    <a:pt x="1868" y="9186"/>
                    <a:pt x="1935" y="9186"/>
                  </a:cubicBezTo>
                  <a:cubicBezTo>
                    <a:pt x="1935" y="9220"/>
                    <a:pt x="1968" y="9220"/>
                    <a:pt x="2002" y="9220"/>
                  </a:cubicBezTo>
                  <a:lnTo>
                    <a:pt x="2035" y="9220"/>
                  </a:lnTo>
                  <a:lnTo>
                    <a:pt x="2302" y="9253"/>
                  </a:lnTo>
                  <a:lnTo>
                    <a:pt x="2702" y="9253"/>
                  </a:lnTo>
                  <a:cubicBezTo>
                    <a:pt x="2869" y="9253"/>
                    <a:pt x="3069" y="9220"/>
                    <a:pt x="3269" y="9186"/>
                  </a:cubicBezTo>
                  <a:cubicBezTo>
                    <a:pt x="4804" y="8786"/>
                    <a:pt x="6205" y="7885"/>
                    <a:pt x="7172" y="6618"/>
                  </a:cubicBezTo>
                  <a:cubicBezTo>
                    <a:pt x="7639" y="5984"/>
                    <a:pt x="8006" y="5250"/>
                    <a:pt x="8273" y="4483"/>
                  </a:cubicBezTo>
                  <a:lnTo>
                    <a:pt x="8506" y="3682"/>
                  </a:lnTo>
                  <a:lnTo>
                    <a:pt x="8573" y="3482"/>
                  </a:lnTo>
                  <a:cubicBezTo>
                    <a:pt x="8606" y="3282"/>
                    <a:pt x="8673" y="3049"/>
                    <a:pt x="8673" y="2849"/>
                  </a:cubicBezTo>
                  <a:cubicBezTo>
                    <a:pt x="8761" y="1271"/>
                    <a:pt x="7492" y="0"/>
                    <a:pt x="598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2752;p62">
              <a:extLst>
                <a:ext uri="{FF2B5EF4-FFF2-40B4-BE49-F238E27FC236}">
                  <a16:creationId xmlns:a16="http://schemas.microsoft.com/office/drawing/2014/main" id="{FE9D7E7E-392C-DB83-9C6D-7B7125E9692C}"/>
                </a:ext>
              </a:extLst>
            </p:cNvPr>
            <p:cNvSpPr/>
            <p:nvPr/>
          </p:nvSpPr>
          <p:spPr>
            <a:xfrm>
              <a:off x="5649141" y="2095365"/>
              <a:ext cx="609" cy="1199"/>
            </a:xfrm>
            <a:custGeom>
              <a:avLst/>
              <a:gdLst/>
              <a:ahLst/>
              <a:cxnLst/>
              <a:rect l="l" t="t" r="r" b="b"/>
              <a:pathLst>
                <a:path w="34" h="67" extrusionOk="0">
                  <a:moveTo>
                    <a:pt x="0" y="0"/>
                  </a:moveTo>
                  <a:cubicBezTo>
                    <a:pt x="0" y="17"/>
                    <a:pt x="9" y="25"/>
                    <a:pt x="17" y="34"/>
                  </a:cubicBezTo>
                  <a:lnTo>
                    <a:pt x="17" y="34"/>
                  </a:lnTo>
                  <a:lnTo>
                    <a:pt x="0" y="0"/>
                  </a:lnTo>
                  <a:close/>
                  <a:moveTo>
                    <a:pt x="17" y="34"/>
                  </a:moveTo>
                  <a:lnTo>
                    <a:pt x="34" y="67"/>
                  </a:lnTo>
                  <a:cubicBezTo>
                    <a:pt x="34" y="50"/>
                    <a:pt x="25" y="42"/>
                    <a:pt x="17" y="34"/>
                  </a:cubicBezTo>
                  <a:close/>
                </a:path>
              </a:pathLst>
            </a:custGeom>
            <a:solidFill>
              <a:srgbClr val="99CA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2753;p62">
              <a:extLst>
                <a:ext uri="{FF2B5EF4-FFF2-40B4-BE49-F238E27FC236}">
                  <a16:creationId xmlns:a16="http://schemas.microsoft.com/office/drawing/2014/main" id="{4B54ACAA-FE77-B7F8-83F1-445174D7033F}"/>
                </a:ext>
              </a:extLst>
            </p:cNvPr>
            <p:cNvSpPr/>
            <p:nvPr/>
          </p:nvSpPr>
          <p:spPr>
            <a:xfrm>
              <a:off x="5616295" y="2078038"/>
              <a:ext cx="18" cy="18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solidFill>
              <a:srgbClr val="99CA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2754;p62">
              <a:extLst>
                <a:ext uri="{FF2B5EF4-FFF2-40B4-BE49-F238E27FC236}">
                  <a16:creationId xmlns:a16="http://schemas.microsoft.com/office/drawing/2014/main" id="{0ADF65E4-6D94-1713-267B-DF2C6596544A}"/>
                </a:ext>
              </a:extLst>
            </p:cNvPr>
            <p:cNvSpPr/>
            <p:nvPr/>
          </p:nvSpPr>
          <p:spPr>
            <a:xfrm>
              <a:off x="5545250" y="2120443"/>
              <a:ext cx="65084" cy="75842"/>
            </a:xfrm>
            <a:custGeom>
              <a:avLst/>
              <a:gdLst/>
              <a:ahLst/>
              <a:cxnLst/>
              <a:rect l="l" t="t" r="r" b="b"/>
              <a:pathLst>
                <a:path w="3636" h="4237" extrusionOk="0">
                  <a:moveTo>
                    <a:pt x="3036" y="0"/>
                  </a:moveTo>
                  <a:lnTo>
                    <a:pt x="0" y="3770"/>
                  </a:lnTo>
                  <a:lnTo>
                    <a:pt x="600" y="4237"/>
                  </a:lnTo>
                  <a:lnTo>
                    <a:pt x="3636" y="467"/>
                  </a:lnTo>
                  <a:lnTo>
                    <a:pt x="303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2755;p62">
              <a:extLst>
                <a:ext uri="{FF2B5EF4-FFF2-40B4-BE49-F238E27FC236}">
                  <a16:creationId xmlns:a16="http://schemas.microsoft.com/office/drawing/2014/main" id="{A3A4C523-5045-C2BD-9704-A7A91501D2CD}"/>
                </a:ext>
              </a:extLst>
            </p:cNvPr>
            <p:cNvSpPr/>
            <p:nvPr/>
          </p:nvSpPr>
          <p:spPr>
            <a:xfrm>
              <a:off x="5599576" y="2097155"/>
              <a:ext cx="80031" cy="36444"/>
            </a:xfrm>
            <a:custGeom>
              <a:avLst/>
              <a:gdLst/>
              <a:ahLst/>
              <a:cxnLst/>
              <a:rect l="l" t="t" r="r" b="b"/>
              <a:pathLst>
                <a:path w="4471" h="2036" extrusionOk="0">
                  <a:moveTo>
                    <a:pt x="4470" y="0"/>
                  </a:moveTo>
                  <a:lnTo>
                    <a:pt x="3103" y="434"/>
                  </a:lnTo>
                  <a:lnTo>
                    <a:pt x="2836" y="501"/>
                  </a:lnTo>
                  <a:lnTo>
                    <a:pt x="568" y="1168"/>
                  </a:lnTo>
                  <a:lnTo>
                    <a:pt x="34" y="1301"/>
                  </a:lnTo>
                  <a:lnTo>
                    <a:pt x="1" y="1301"/>
                  </a:lnTo>
                  <a:lnTo>
                    <a:pt x="167" y="1701"/>
                  </a:lnTo>
                  <a:lnTo>
                    <a:pt x="267" y="2035"/>
                  </a:lnTo>
                  <a:lnTo>
                    <a:pt x="468" y="1968"/>
                  </a:lnTo>
                  <a:lnTo>
                    <a:pt x="2569" y="1335"/>
                  </a:lnTo>
                  <a:lnTo>
                    <a:pt x="3370" y="1101"/>
                  </a:lnTo>
                  <a:lnTo>
                    <a:pt x="4304" y="834"/>
                  </a:lnTo>
                  <a:lnTo>
                    <a:pt x="4370" y="634"/>
                  </a:lnTo>
                  <a:cubicBezTo>
                    <a:pt x="4437" y="434"/>
                    <a:pt x="4470" y="234"/>
                    <a:pt x="44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2756;p62">
              <a:extLst>
                <a:ext uri="{FF2B5EF4-FFF2-40B4-BE49-F238E27FC236}">
                  <a16:creationId xmlns:a16="http://schemas.microsoft.com/office/drawing/2014/main" id="{C5376843-340F-9B26-7C89-73AD931E4476}"/>
                </a:ext>
              </a:extLst>
            </p:cNvPr>
            <p:cNvSpPr/>
            <p:nvPr/>
          </p:nvSpPr>
          <p:spPr>
            <a:xfrm>
              <a:off x="5595406" y="2049380"/>
              <a:ext cx="19117" cy="78832"/>
            </a:xfrm>
            <a:custGeom>
              <a:avLst/>
              <a:gdLst/>
              <a:ahLst/>
              <a:cxnLst/>
              <a:rect l="l" t="t" r="r" b="b"/>
              <a:pathLst>
                <a:path w="1068" h="4404" extrusionOk="0">
                  <a:moveTo>
                    <a:pt x="1067" y="1"/>
                  </a:moveTo>
                  <a:lnTo>
                    <a:pt x="300" y="268"/>
                  </a:lnTo>
                  <a:lnTo>
                    <a:pt x="200" y="1735"/>
                  </a:lnTo>
                  <a:lnTo>
                    <a:pt x="167" y="2035"/>
                  </a:lnTo>
                  <a:lnTo>
                    <a:pt x="0" y="4270"/>
                  </a:lnTo>
                  <a:lnTo>
                    <a:pt x="0" y="4337"/>
                  </a:lnTo>
                  <a:lnTo>
                    <a:pt x="367" y="4370"/>
                  </a:lnTo>
                  <a:lnTo>
                    <a:pt x="767" y="4404"/>
                  </a:lnTo>
                  <a:lnTo>
                    <a:pt x="767" y="4370"/>
                  </a:lnTo>
                  <a:lnTo>
                    <a:pt x="801" y="3837"/>
                  </a:lnTo>
                  <a:lnTo>
                    <a:pt x="934" y="1702"/>
                  </a:lnTo>
                  <a:lnTo>
                    <a:pt x="934" y="1602"/>
                  </a:lnTo>
                  <a:lnTo>
                    <a:pt x="106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2757;p62">
              <a:extLst>
                <a:ext uri="{FF2B5EF4-FFF2-40B4-BE49-F238E27FC236}">
                  <a16:creationId xmlns:a16="http://schemas.microsoft.com/office/drawing/2014/main" id="{2384A72B-CD99-AED7-B7C0-848CB19E9825}"/>
                </a:ext>
              </a:extLst>
            </p:cNvPr>
            <p:cNvSpPr/>
            <p:nvPr/>
          </p:nvSpPr>
          <p:spPr>
            <a:xfrm>
              <a:off x="5246105" y="2078038"/>
              <a:ext cx="157055" cy="166022"/>
            </a:xfrm>
            <a:custGeom>
              <a:avLst/>
              <a:gdLst/>
              <a:ahLst/>
              <a:cxnLst/>
              <a:rect l="l" t="t" r="r" b="b"/>
              <a:pathLst>
                <a:path w="8774" h="9275" extrusionOk="0">
                  <a:moveTo>
                    <a:pt x="6138" y="1"/>
                  </a:moveTo>
                  <a:cubicBezTo>
                    <a:pt x="5904" y="1"/>
                    <a:pt x="5671" y="34"/>
                    <a:pt x="5437" y="101"/>
                  </a:cubicBezTo>
                  <a:cubicBezTo>
                    <a:pt x="4103" y="401"/>
                    <a:pt x="2902" y="1135"/>
                    <a:pt x="1968" y="2136"/>
                  </a:cubicBezTo>
                  <a:lnTo>
                    <a:pt x="1868" y="2102"/>
                  </a:lnTo>
                  <a:lnTo>
                    <a:pt x="1735" y="2403"/>
                  </a:lnTo>
                  <a:lnTo>
                    <a:pt x="1501" y="2636"/>
                  </a:lnTo>
                  <a:cubicBezTo>
                    <a:pt x="1001" y="3303"/>
                    <a:pt x="634" y="4037"/>
                    <a:pt x="400" y="4804"/>
                  </a:cubicBezTo>
                  <a:lnTo>
                    <a:pt x="100" y="5805"/>
                  </a:lnTo>
                  <a:cubicBezTo>
                    <a:pt x="100" y="5838"/>
                    <a:pt x="100" y="5838"/>
                    <a:pt x="100" y="5872"/>
                  </a:cubicBezTo>
                  <a:cubicBezTo>
                    <a:pt x="67" y="5905"/>
                    <a:pt x="67" y="5972"/>
                    <a:pt x="67" y="6005"/>
                  </a:cubicBezTo>
                  <a:cubicBezTo>
                    <a:pt x="67" y="6038"/>
                    <a:pt x="67" y="6072"/>
                    <a:pt x="67" y="6072"/>
                  </a:cubicBezTo>
                  <a:lnTo>
                    <a:pt x="67" y="6139"/>
                  </a:lnTo>
                  <a:cubicBezTo>
                    <a:pt x="33" y="6205"/>
                    <a:pt x="33" y="6272"/>
                    <a:pt x="33" y="6339"/>
                  </a:cubicBezTo>
                  <a:cubicBezTo>
                    <a:pt x="0" y="6739"/>
                    <a:pt x="33" y="7173"/>
                    <a:pt x="200" y="7573"/>
                  </a:cubicBezTo>
                  <a:cubicBezTo>
                    <a:pt x="334" y="7873"/>
                    <a:pt x="500" y="8173"/>
                    <a:pt x="734" y="8440"/>
                  </a:cubicBezTo>
                  <a:cubicBezTo>
                    <a:pt x="1001" y="8674"/>
                    <a:pt x="1301" y="8907"/>
                    <a:pt x="1601" y="9041"/>
                  </a:cubicBezTo>
                  <a:cubicBezTo>
                    <a:pt x="1868" y="9174"/>
                    <a:pt x="2168" y="9241"/>
                    <a:pt x="2435" y="9274"/>
                  </a:cubicBezTo>
                  <a:lnTo>
                    <a:pt x="2802" y="9274"/>
                  </a:lnTo>
                  <a:cubicBezTo>
                    <a:pt x="2902" y="9241"/>
                    <a:pt x="3036" y="9241"/>
                    <a:pt x="3169" y="9207"/>
                  </a:cubicBezTo>
                  <a:lnTo>
                    <a:pt x="3336" y="9174"/>
                  </a:lnTo>
                  <a:cubicBezTo>
                    <a:pt x="3603" y="9141"/>
                    <a:pt x="3836" y="9041"/>
                    <a:pt x="4070" y="8974"/>
                  </a:cubicBezTo>
                  <a:cubicBezTo>
                    <a:pt x="5404" y="8474"/>
                    <a:pt x="6571" y="7573"/>
                    <a:pt x="7405" y="6372"/>
                  </a:cubicBezTo>
                  <a:lnTo>
                    <a:pt x="7439" y="6339"/>
                  </a:lnTo>
                  <a:cubicBezTo>
                    <a:pt x="7572" y="6072"/>
                    <a:pt x="7739" y="5838"/>
                    <a:pt x="7872" y="5571"/>
                  </a:cubicBezTo>
                  <a:lnTo>
                    <a:pt x="8306" y="4838"/>
                  </a:lnTo>
                  <a:lnTo>
                    <a:pt x="8206" y="4804"/>
                  </a:lnTo>
                  <a:lnTo>
                    <a:pt x="8273" y="4637"/>
                  </a:lnTo>
                  <a:cubicBezTo>
                    <a:pt x="8273" y="4571"/>
                    <a:pt x="8306" y="4537"/>
                    <a:pt x="8306" y="4471"/>
                  </a:cubicBezTo>
                  <a:lnTo>
                    <a:pt x="8606" y="3470"/>
                  </a:lnTo>
                  <a:cubicBezTo>
                    <a:pt x="8773" y="3036"/>
                    <a:pt x="8773" y="2569"/>
                    <a:pt x="8673" y="2102"/>
                  </a:cubicBezTo>
                  <a:cubicBezTo>
                    <a:pt x="8640" y="2002"/>
                    <a:pt x="8606" y="1869"/>
                    <a:pt x="8573" y="1769"/>
                  </a:cubicBezTo>
                  <a:cubicBezTo>
                    <a:pt x="8573" y="1735"/>
                    <a:pt x="8540" y="1702"/>
                    <a:pt x="8540" y="1669"/>
                  </a:cubicBezTo>
                  <a:cubicBezTo>
                    <a:pt x="8506" y="1602"/>
                    <a:pt x="8473" y="1569"/>
                    <a:pt x="8473" y="1502"/>
                  </a:cubicBezTo>
                  <a:cubicBezTo>
                    <a:pt x="8373" y="1335"/>
                    <a:pt x="8273" y="1168"/>
                    <a:pt x="8139" y="1002"/>
                  </a:cubicBezTo>
                  <a:lnTo>
                    <a:pt x="8106" y="968"/>
                  </a:lnTo>
                  <a:lnTo>
                    <a:pt x="8139" y="1035"/>
                  </a:lnTo>
                  <a:cubicBezTo>
                    <a:pt x="8206" y="1235"/>
                    <a:pt x="8173" y="1469"/>
                    <a:pt x="8106" y="1702"/>
                  </a:cubicBezTo>
                  <a:lnTo>
                    <a:pt x="7872" y="2503"/>
                  </a:lnTo>
                  <a:cubicBezTo>
                    <a:pt x="7372" y="4104"/>
                    <a:pt x="6071" y="5371"/>
                    <a:pt x="4403" y="5772"/>
                  </a:cubicBezTo>
                  <a:cubicBezTo>
                    <a:pt x="4270" y="5805"/>
                    <a:pt x="4136" y="5805"/>
                    <a:pt x="4003" y="5805"/>
                  </a:cubicBezTo>
                  <a:cubicBezTo>
                    <a:pt x="3636" y="5772"/>
                    <a:pt x="3302" y="5605"/>
                    <a:pt x="3069" y="5338"/>
                  </a:cubicBezTo>
                  <a:cubicBezTo>
                    <a:pt x="3002" y="5271"/>
                    <a:pt x="2969" y="5171"/>
                    <a:pt x="2902" y="5104"/>
                  </a:cubicBezTo>
                  <a:cubicBezTo>
                    <a:pt x="2769" y="4838"/>
                    <a:pt x="2702" y="4537"/>
                    <a:pt x="2735" y="4237"/>
                  </a:cubicBezTo>
                  <a:cubicBezTo>
                    <a:pt x="2769" y="4170"/>
                    <a:pt x="2769" y="4070"/>
                    <a:pt x="2802" y="4004"/>
                  </a:cubicBezTo>
                  <a:lnTo>
                    <a:pt x="3036" y="3203"/>
                  </a:lnTo>
                  <a:cubicBezTo>
                    <a:pt x="3102" y="3036"/>
                    <a:pt x="3169" y="2836"/>
                    <a:pt x="3236" y="2669"/>
                  </a:cubicBezTo>
                  <a:cubicBezTo>
                    <a:pt x="3803" y="1368"/>
                    <a:pt x="4937" y="401"/>
                    <a:pt x="63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2758;p62">
              <a:extLst>
                <a:ext uri="{FF2B5EF4-FFF2-40B4-BE49-F238E27FC236}">
                  <a16:creationId xmlns:a16="http://schemas.microsoft.com/office/drawing/2014/main" id="{B62A3449-914F-84D5-0045-34949F5C7B97}"/>
                </a:ext>
              </a:extLst>
            </p:cNvPr>
            <p:cNvSpPr/>
            <p:nvPr/>
          </p:nvSpPr>
          <p:spPr>
            <a:xfrm>
              <a:off x="5358947" y="2078647"/>
              <a:ext cx="18" cy="18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rgbClr val="2542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2759;p62">
              <a:extLst>
                <a:ext uri="{FF2B5EF4-FFF2-40B4-BE49-F238E27FC236}">
                  <a16:creationId xmlns:a16="http://schemas.microsoft.com/office/drawing/2014/main" id="{61D56995-EA15-0B56-E9A6-7386B74C514A}"/>
                </a:ext>
              </a:extLst>
            </p:cNvPr>
            <p:cNvSpPr/>
            <p:nvPr/>
          </p:nvSpPr>
          <p:spPr>
            <a:xfrm>
              <a:off x="5265795" y="2044977"/>
              <a:ext cx="157431" cy="165647"/>
            </a:xfrm>
            <a:custGeom>
              <a:avLst/>
              <a:gdLst/>
              <a:ahLst/>
              <a:cxnLst/>
              <a:rect l="l" t="t" r="r" b="b"/>
              <a:pathLst>
                <a:path w="8795" h="9254" extrusionOk="0">
                  <a:moveTo>
                    <a:pt x="5682" y="1781"/>
                  </a:moveTo>
                  <a:cubicBezTo>
                    <a:pt x="6328" y="1781"/>
                    <a:pt x="6895" y="2219"/>
                    <a:pt x="7039" y="2882"/>
                  </a:cubicBezTo>
                  <a:cubicBezTo>
                    <a:pt x="7073" y="3049"/>
                    <a:pt x="7073" y="3249"/>
                    <a:pt x="7039" y="3416"/>
                  </a:cubicBezTo>
                  <a:cubicBezTo>
                    <a:pt x="7039" y="3449"/>
                    <a:pt x="7039" y="3516"/>
                    <a:pt x="7006" y="3549"/>
                  </a:cubicBezTo>
                  <a:lnTo>
                    <a:pt x="6806" y="4283"/>
                  </a:lnTo>
                  <a:lnTo>
                    <a:pt x="6772" y="4350"/>
                  </a:lnTo>
                  <a:cubicBezTo>
                    <a:pt x="6272" y="5984"/>
                    <a:pt x="4971" y="7218"/>
                    <a:pt x="3303" y="7619"/>
                  </a:cubicBezTo>
                  <a:cubicBezTo>
                    <a:pt x="3170" y="7652"/>
                    <a:pt x="3036" y="7652"/>
                    <a:pt x="2870" y="7652"/>
                  </a:cubicBezTo>
                  <a:cubicBezTo>
                    <a:pt x="2736" y="7652"/>
                    <a:pt x="2636" y="7619"/>
                    <a:pt x="2503" y="7585"/>
                  </a:cubicBezTo>
                  <a:cubicBezTo>
                    <a:pt x="2303" y="7485"/>
                    <a:pt x="2102" y="7352"/>
                    <a:pt x="1936" y="7185"/>
                  </a:cubicBezTo>
                  <a:lnTo>
                    <a:pt x="1902" y="7118"/>
                  </a:lnTo>
                  <a:cubicBezTo>
                    <a:pt x="1869" y="7085"/>
                    <a:pt x="1836" y="7018"/>
                    <a:pt x="1802" y="6985"/>
                  </a:cubicBezTo>
                  <a:cubicBezTo>
                    <a:pt x="1635" y="6718"/>
                    <a:pt x="1569" y="6384"/>
                    <a:pt x="1635" y="6084"/>
                  </a:cubicBezTo>
                  <a:cubicBezTo>
                    <a:pt x="1635" y="6017"/>
                    <a:pt x="1635" y="5951"/>
                    <a:pt x="1669" y="5884"/>
                  </a:cubicBezTo>
                  <a:lnTo>
                    <a:pt x="1902" y="5083"/>
                  </a:lnTo>
                  <a:cubicBezTo>
                    <a:pt x="2269" y="3883"/>
                    <a:pt x="3070" y="2882"/>
                    <a:pt x="4171" y="2281"/>
                  </a:cubicBezTo>
                  <a:cubicBezTo>
                    <a:pt x="4437" y="2148"/>
                    <a:pt x="4671" y="2048"/>
                    <a:pt x="4938" y="1948"/>
                  </a:cubicBezTo>
                  <a:cubicBezTo>
                    <a:pt x="5038" y="1915"/>
                    <a:pt x="5105" y="1881"/>
                    <a:pt x="5171" y="1881"/>
                  </a:cubicBezTo>
                  <a:lnTo>
                    <a:pt x="5205" y="1881"/>
                  </a:lnTo>
                  <a:lnTo>
                    <a:pt x="5371" y="1814"/>
                  </a:lnTo>
                  <a:cubicBezTo>
                    <a:pt x="5476" y="1792"/>
                    <a:pt x="5580" y="1781"/>
                    <a:pt x="5682" y="1781"/>
                  </a:cubicBezTo>
                  <a:close/>
                  <a:moveTo>
                    <a:pt x="6022" y="0"/>
                  </a:moveTo>
                  <a:cubicBezTo>
                    <a:pt x="5809" y="0"/>
                    <a:pt x="5591" y="26"/>
                    <a:pt x="5371" y="80"/>
                  </a:cubicBezTo>
                  <a:cubicBezTo>
                    <a:pt x="5271" y="113"/>
                    <a:pt x="5171" y="113"/>
                    <a:pt x="5071" y="147"/>
                  </a:cubicBezTo>
                  <a:cubicBezTo>
                    <a:pt x="4804" y="247"/>
                    <a:pt x="4537" y="313"/>
                    <a:pt x="4271" y="447"/>
                  </a:cubicBezTo>
                  <a:cubicBezTo>
                    <a:pt x="3237" y="880"/>
                    <a:pt x="2336" y="1581"/>
                    <a:pt x="1602" y="2448"/>
                  </a:cubicBezTo>
                  <a:lnTo>
                    <a:pt x="1469" y="2782"/>
                  </a:lnTo>
                  <a:lnTo>
                    <a:pt x="1402" y="2882"/>
                  </a:lnTo>
                  <a:lnTo>
                    <a:pt x="1268" y="3015"/>
                  </a:lnTo>
                  <a:cubicBezTo>
                    <a:pt x="1268" y="3082"/>
                    <a:pt x="1235" y="3115"/>
                    <a:pt x="1202" y="3149"/>
                  </a:cubicBezTo>
                  <a:cubicBezTo>
                    <a:pt x="1168" y="3182"/>
                    <a:pt x="1135" y="3249"/>
                    <a:pt x="1135" y="3282"/>
                  </a:cubicBezTo>
                  <a:cubicBezTo>
                    <a:pt x="1068" y="3349"/>
                    <a:pt x="1035" y="3449"/>
                    <a:pt x="968" y="3516"/>
                  </a:cubicBezTo>
                  <a:cubicBezTo>
                    <a:pt x="935" y="3616"/>
                    <a:pt x="868" y="3682"/>
                    <a:pt x="835" y="3783"/>
                  </a:cubicBezTo>
                  <a:cubicBezTo>
                    <a:pt x="835" y="3816"/>
                    <a:pt x="801" y="3849"/>
                    <a:pt x="801" y="3883"/>
                  </a:cubicBezTo>
                  <a:cubicBezTo>
                    <a:pt x="735" y="3983"/>
                    <a:pt x="701" y="4116"/>
                    <a:pt x="635" y="4216"/>
                  </a:cubicBezTo>
                  <a:cubicBezTo>
                    <a:pt x="568" y="4416"/>
                    <a:pt x="468" y="4650"/>
                    <a:pt x="435" y="4850"/>
                  </a:cubicBezTo>
                  <a:lnTo>
                    <a:pt x="101" y="5851"/>
                  </a:lnTo>
                  <a:cubicBezTo>
                    <a:pt x="68" y="6017"/>
                    <a:pt x="34" y="6184"/>
                    <a:pt x="1" y="6351"/>
                  </a:cubicBezTo>
                  <a:cubicBezTo>
                    <a:pt x="1" y="6384"/>
                    <a:pt x="1" y="6418"/>
                    <a:pt x="1" y="6451"/>
                  </a:cubicBezTo>
                  <a:cubicBezTo>
                    <a:pt x="1" y="6484"/>
                    <a:pt x="1" y="6518"/>
                    <a:pt x="1" y="6518"/>
                  </a:cubicBezTo>
                  <a:cubicBezTo>
                    <a:pt x="1" y="6551"/>
                    <a:pt x="1" y="6585"/>
                    <a:pt x="1" y="6618"/>
                  </a:cubicBezTo>
                  <a:lnTo>
                    <a:pt x="1" y="6718"/>
                  </a:lnTo>
                  <a:cubicBezTo>
                    <a:pt x="1" y="6751"/>
                    <a:pt x="1" y="6751"/>
                    <a:pt x="1" y="6785"/>
                  </a:cubicBezTo>
                  <a:cubicBezTo>
                    <a:pt x="1" y="6818"/>
                    <a:pt x="1" y="6885"/>
                    <a:pt x="1" y="6951"/>
                  </a:cubicBezTo>
                  <a:cubicBezTo>
                    <a:pt x="34" y="7018"/>
                    <a:pt x="34" y="7118"/>
                    <a:pt x="68" y="7218"/>
                  </a:cubicBezTo>
                  <a:cubicBezTo>
                    <a:pt x="68" y="7252"/>
                    <a:pt x="68" y="7318"/>
                    <a:pt x="101" y="7352"/>
                  </a:cubicBezTo>
                  <a:lnTo>
                    <a:pt x="101" y="7385"/>
                  </a:lnTo>
                  <a:cubicBezTo>
                    <a:pt x="101" y="7452"/>
                    <a:pt x="134" y="7519"/>
                    <a:pt x="168" y="7585"/>
                  </a:cubicBezTo>
                  <a:cubicBezTo>
                    <a:pt x="168" y="7619"/>
                    <a:pt x="201" y="7652"/>
                    <a:pt x="234" y="7685"/>
                  </a:cubicBezTo>
                  <a:lnTo>
                    <a:pt x="234" y="7752"/>
                  </a:lnTo>
                  <a:cubicBezTo>
                    <a:pt x="268" y="7819"/>
                    <a:pt x="301" y="7885"/>
                    <a:pt x="368" y="7952"/>
                  </a:cubicBezTo>
                  <a:cubicBezTo>
                    <a:pt x="468" y="8152"/>
                    <a:pt x="568" y="8319"/>
                    <a:pt x="735" y="8453"/>
                  </a:cubicBezTo>
                  <a:cubicBezTo>
                    <a:pt x="801" y="8553"/>
                    <a:pt x="868" y="8619"/>
                    <a:pt x="968" y="8686"/>
                  </a:cubicBezTo>
                  <a:cubicBezTo>
                    <a:pt x="1002" y="8719"/>
                    <a:pt x="1035" y="8753"/>
                    <a:pt x="1068" y="8786"/>
                  </a:cubicBezTo>
                  <a:lnTo>
                    <a:pt x="1202" y="8853"/>
                  </a:lnTo>
                  <a:cubicBezTo>
                    <a:pt x="1202" y="8886"/>
                    <a:pt x="1235" y="8886"/>
                    <a:pt x="1268" y="8886"/>
                  </a:cubicBezTo>
                  <a:cubicBezTo>
                    <a:pt x="1302" y="8920"/>
                    <a:pt x="1335" y="8953"/>
                    <a:pt x="1369" y="8953"/>
                  </a:cubicBezTo>
                  <a:lnTo>
                    <a:pt x="1469" y="9020"/>
                  </a:lnTo>
                  <a:cubicBezTo>
                    <a:pt x="1569" y="9053"/>
                    <a:pt x="1669" y="9120"/>
                    <a:pt x="1769" y="9120"/>
                  </a:cubicBezTo>
                  <a:cubicBezTo>
                    <a:pt x="1836" y="9153"/>
                    <a:pt x="1902" y="9186"/>
                    <a:pt x="1969" y="9186"/>
                  </a:cubicBezTo>
                  <a:cubicBezTo>
                    <a:pt x="1969" y="9220"/>
                    <a:pt x="2002" y="9220"/>
                    <a:pt x="2036" y="9220"/>
                  </a:cubicBezTo>
                  <a:lnTo>
                    <a:pt x="2069" y="9220"/>
                  </a:lnTo>
                  <a:cubicBezTo>
                    <a:pt x="2169" y="9220"/>
                    <a:pt x="2236" y="9253"/>
                    <a:pt x="2336" y="9253"/>
                  </a:cubicBezTo>
                  <a:lnTo>
                    <a:pt x="2736" y="9253"/>
                  </a:lnTo>
                  <a:cubicBezTo>
                    <a:pt x="2903" y="9253"/>
                    <a:pt x="3103" y="9220"/>
                    <a:pt x="3303" y="9186"/>
                  </a:cubicBezTo>
                  <a:cubicBezTo>
                    <a:pt x="4838" y="8786"/>
                    <a:pt x="6239" y="7885"/>
                    <a:pt x="7206" y="6618"/>
                  </a:cubicBezTo>
                  <a:cubicBezTo>
                    <a:pt x="7673" y="5984"/>
                    <a:pt x="8040" y="5250"/>
                    <a:pt x="8273" y="4483"/>
                  </a:cubicBezTo>
                  <a:lnTo>
                    <a:pt x="8540" y="3682"/>
                  </a:lnTo>
                  <a:lnTo>
                    <a:pt x="8607" y="3482"/>
                  </a:lnTo>
                  <a:cubicBezTo>
                    <a:pt x="8640" y="3282"/>
                    <a:pt x="8707" y="3049"/>
                    <a:pt x="8707" y="2849"/>
                  </a:cubicBezTo>
                  <a:cubicBezTo>
                    <a:pt x="8795" y="1271"/>
                    <a:pt x="7526" y="0"/>
                    <a:pt x="60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2760;p62">
              <a:extLst>
                <a:ext uri="{FF2B5EF4-FFF2-40B4-BE49-F238E27FC236}">
                  <a16:creationId xmlns:a16="http://schemas.microsoft.com/office/drawing/2014/main" id="{CDAD7E29-4F6C-C5C1-58B6-EA1E283FAE76}"/>
                </a:ext>
              </a:extLst>
            </p:cNvPr>
            <p:cNvSpPr/>
            <p:nvPr/>
          </p:nvSpPr>
          <p:spPr>
            <a:xfrm>
              <a:off x="5391793" y="2095365"/>
              <a:ext cx="609" cy="1199"/>
            </a:xfrm>
            <a:custGeom>
              <a:avLst/>
              <a:gdLst/>
              <a:ahLst/>
              <a:cxnLst/>
              <a:rect l="l" t="t" r="r" b="b"/>
              <a:pathLst>
                <a:path w="34" h="67" extrusionOk="0">
                  <a:moveTo>
                    <a:pt x="0" y="0"/>
                  </a:moveTo>
                  <a:lnTo>
                    <a:pt x="34" y="67"/>
                  </a:lnTo>
                  <a:close/>
                </a:path>
              </a:pathLst>
            </a:custGeom>
            <a:solidFill>
              <a:srgbClr val="99CA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2761;p62">
              <a:extLst>
                <a:ext uri="{FF2B5EF4-FFF2-40B4-BE49-F238E27FC236}">
                  <a16:creationId xmlns:a16="http://schemas.microsoft.com/office/drawing/2014/main" id="{A51CB2BA-D086-E600-66AD-D7E086614A50}"/>
                </a:ext>
              </a:extLst>
            </p:cNvPr>
            <p:cNvSpPr/>
            <p:nvPr/>
          </p:nvSpPr>
          <p:spPr>
            <a:xfrm>
              <a:off x="5358947" y="2078038"/>
              <a:ext cx="18" cy="18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solidFill>
              <a:srgbClr val="99CA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2762;p62">
              <a:extLst>
                <a:ext uri="{FF2B5EF4-FFF2-40B4-BE49-F238E27FC236}">
                  <a16:creationId xmlns:a16="http://schemas.microsoft.com/office/drawing/2014/main" id="{9D804819-6175-2F21-118A-4FE85747340B}"/>
                </a:ext>
              </a:extLst>
            </p:cNvPr>
            <p:cNvSpPr/>
            <p:nvPr/>
          </p:nvSpPr>
          <p:spPr>
            <a:xfrm>
              <a:off x="5287901" y="2120443"/>
              <a:ext cx="65102" cy="75842"/>
            </a:xfrm>
            <a:custGeom>
              <a:avLst/>
              <a:gdLst/>
              <a:ahLst/>
              <a:cxnLst/>
              <a:rect l="l" t="t" r="r" b="b"/>
              <a:pathLst>
                <a:path w="3637" h="4237" extrusionOk="0">
                  <a:moveTo>
                    <a:pt x="3036" y="0"/>
                  </a:moveTo>
                  <a:lnTo>
                    <a:pt x="0" y="3770"/>
                  </a:lnTo>
                  <a:lnTo>
                    <a:pt x="601" y="4237"/>
                  </a:lnTo>
                  <a:lnTo>
                    <a:pt x="3636" y="467"/>
                  </a:lnTo>
                  <a:lnTo>
                    <a:pt x="303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2763;p62">
              <a:extLst>
                <a:ext uri="{FF2B5EF4-FFF2-40B4-BE49-F238E27FC236}">
                  <a16:creationId xmlns:a16="http://schemas.microsoft.com/office/drawing/2014/main" id="{0801BCEC-920A-8672-5410-8BDBD907B18C}"/>
                </a:ext>
              </a:extLst>
            </p:cNvPr>
            <p:cNvSpPr/>
            <p:nvPr/>
          </p:nvSpPr>
          <p:spPr>
            <a:xfrm>
              <a:off x="5342228" y="2097155"/>
              <a:ext cx="80031" cy="36444"/>
            </a:xfrm>
            <a:custGeom>
              <a:avLst/>
              <a:gdLst/>
              <a:ahLst/>
              <a:cxnLst/>
              <a:rect l="l" t="t" r="r" b="b"/>
              <a:pathLst>
                <a:path w="4471" h="2036" extrusionOk="0">
                  <a:moveTo>
                    <a:pt x="4470" y="0"/>
                  </a:moveTo>
                  <a:lnTo>
                    <a:pt x="3103" y="434"/>
                  </a:lnTo>
                  <a:lnTo>
                    <a:pt x="2803" y="501"/>
                  </a:lnTo>
                  <a:lnTo>
                    <a:pt x="568" y="1168"/>
                  </a:lnTo>
                  <a:lnTo>
                    <a:pt x="34" y="1301"/>
                  </a:lnTo>
                  <a:lnTo>
                    <a:pt x="1" y="1301"/>
                  </a:lnTo>
                  <a:lnTo>
                    <a:pt x="101" y="1701"/>
                  </a:lnTo>
                  <a:lnTo>
                    <a:pt x="201" y="2035"/>
                  </a:lnTo>
                  <a:lnTo>
                    <a:pt x="434" y="1968"/>
                  </a:lnTo>
                  <a:lnTo>
                    <a:pt x="2536" y="1335"/>
                  </a:lnTo>
                  <a:lnTo>
                    <a:pt x="3336" y="1101"/>
                  </a:lnTo>
                  <a:lnTo>
                    <a:pt x="4304" y="834"/>
                  </a:lnTo>
                  <a:lnTo>
                    <a:pt x="4337" y="634"/>
                  </a:lnTo>
                  <a:cubicBezTo>
                    <a:pt x="4404" y="434"/>
                    <a:pt x="4437" y="234"/>
                    <a:pt x="44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2764;p62">
              <a:extLst>
                <a:ext uri="{FF2B5EF4-FFF2-40B4-BE49-F238E27FC236}">
                  <a16:creationId xmlns:a16="http://schemas.microsoft.com/office/drawing/2014/main" id="{AA6956A1-4DAC-2506-F3B2-39BD71B66783}"/>
                </a:ext>
              </a:extLst>
            </p:cNvPr>
            <p:cNvSpPr/>
            <p:nvPr/>
          </p:nvSpPr>
          <p:spPr>
            <a:xfrm>
              <a:off x="5338057" y="2049380"/>
              <a:ext cx="19117" cy="78832"/>
            </a:xfrm>
            <a:custGeom>
              <a:avLst/>
              <a:gdLst/>
              <a:ahLst/>
              <a:cxnLst/>
              <a:rect l="l" t="t" r="r" b="b"/>
              <a:pathLst>
                <a:path w="1068" h="4404" extrusionOk="0">
                  <a:moveTo>
                    <a:pt x="1068" y="1"/>
                  </a:moveTo>
                  <a:lnTo>
                    <a:pt x="300" y="268"/>
                  </a:lnTo>
                  <a:lnTo>
                    <a:pt x="267" y="268"/>
                  </a:lnTo>
                  <a:lnTo>
                    <a:pt x="167" y="1735"/>
                  </a:lnTo>
                  <a:lnTo>
                    <a:pt x="167" y="2035"/>
                  </a:lnTo>
                  <a:lnTo>
                    <a:pt x="0" y="4270"/>
                  </a:lnTo>
                  <a:lnTo>
                    <a:pt x="0" y="4337"/>
                  </a:lnTo>
                  <a:lnTo>
                    <a:pt x="334" y="4370"/>
                  </a:lnTo>
                  <a:lnTo>
                    <a:pt x="734" y="4404"/>
                  </a:lnTo>
                  <a:lnTo>
                    <a:pt x="767" y="4370"/>
                  </a:lnTo>
                  <a:lnTo>
                    <a:pt x="801" y="3837"/>
                  </a:lnTo>
                  <a:lnTo>
                    <a:pt x="934" y="1702"/>
                  </a:lnTo>
                  <a:lnTo>
                    <a:pt x="934" y="1602"/>
                  </a:lnTo>
                  <a:lnTo>
                    <a:pt x="106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2765;p62">
              <a:extLst>
                <a:ext uri="{FF2B5EF4-FFF2-40B4-BE49-F238E27FC236}">
                  <a16:creationId xmlns:a16="http://schemas.microsoft.com/office/drawing/2014/main" id="{2476FB90-92F2-A8FE-4D8C-0BF2C25F386F}"/>
                </a:ext>
              </a:extLst>
            </p:cNvPr>
            <p:cNvSpPr/>
            <p:nvPr/>
          </p:nvSpPr>
          <p:spPr>
            <a:xfrm>
              <a:off x="6205026" y="1552011"/>
              <a:ext cx="40615" cy="112269"/>
            </a:xfrm>
            <a:custGeom>
              <a:avLst/>
              <a:gdLst/>
              <a:ahLst/>
              <a:cxnLst/>
              <a:rect l="l" t="t" r="r" b="b"/>
              <a:pathLst>
                <a:path w="2269" h="6272" extrusionOk="0">
                  <a:moveTo>
                    <a:pt x="1135" y="0"/>
                  </a:moveTo>
                  <a:cubicBezTo>
                    <a:pt x="401" y="901"/>
                    <a:pt x="1" y="2002"/>
                    <a:pt x="1" y="3136"/>
                  </a:cubicBezTo>
                  <a:cubicBezTo>
                    <a:pt x="1" y="3169"/>
                    <a:pt x="1" y="3202"/>
                    <a:pt x="1" y="3202"/>
                  </a:cubicBezTo>
                  <a:cubicBezTo>
                    <a:pt x="1" y="3503"/>
                    <a:pt x="34" y="3769"/>
                    <a:pt x="101" y="4036"/>
                  </a:cubicBezTo>
                  <a:cubicBezTo>
                    <a:pt x="101" y="4136"/>
                    <a:pt x="134" y="4236"/>
                    <a:pt x="134" y="4303"/>
                  </a:cubicBezTo>
                  <a:cubicBezTo>
                    <a:pt x="234" y="4637"/>
                    <a:pt x="334" y="4970"/>
                    <a:pt x="501" y="5271"/>
                  </a:cubicBezTo>
                  <a:cubicBezTo>
                    <a:pt x="634" y="5571"/>
                    <a:pt x="801" y="5838"/>
                    <a:pt x="968" y="6071"/>
                  </a:cubicBezTo>
                  <a:cubicBezTo>
                    <a:pt x="1035" y="6138"/>
                    <a:pt x="1068" y="6205"/>
                    <a:pt x="1135" y="6271"/>
                  </a:cubicBezTo>
                  <a:cubicBezTo>
                    <a:pt x="1168" y="6205"/>
                    <a:pt x="1235" y="6138"/>
                    <a:pt x="1268" y="6071"/>
                  </a:cubicBezTo>
                  <a:cubicBezTo>
                    <a:pt x="1468" y="5838"/>
                    <a:pt x="1635" y="5571"/>
                    <a:pt x="1769" y="5271"/>
                  </a:cubicBezTo>
                  <a:cubicBezTo>
                    <a:pt x="1902" y="4970"/>
                    <a:pt x="2035" y="4637"/>
                    <a:pt x="2102" y="4303"/>
                  </a:cubicBezTo>
                  <a:cubicBezTo>
                    <a:pt x="2136" y="4236"/>
                    <a:pt x="2169" y="4136"/>
                    <a:pt x="2169" y="4036"/>
                  </a:cubicBezTo>
                  <a:cubicBezTo>
                    <a:pt x="2236" y="3769"/>
                    <a:pt x="2269" y="3469"/>
                    <a:pt x="2269" y="3202"/>
                  </a:cubicBezTo>
                  <a:lnTo>
                    <a:pt x="2269" y="3136"/>
                  </a:lnTo>
                  <a:cubicBezTo>
                    <a:pt x="2269" y="2002"/>
                    <a:pt x="1869" y="901"/>
                    <a:pt x="113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2766;p62">
              <a:extLst>
                <a:ext uri="{FF2B5EF4-FFF2-40B4-BE49-F238E27FC236}">
                  <a16:creationId xmlns:a16="http://schemas.microsoft.com/office/drawing/2014/main" id="{6010C9E0-7B60-A651-86C9-0110BB6945EC}"/>
                </a:ext>
              </a:extLst>
            </p:cNvPr>
            <p:cNvSpPr/>
            <p:nvPr/>
          </p:nvSpPr>
          <p:spPr>
            <a:xfrm>
              <a:off x="6160240" y="1586630"/>
              <a:ext cx="61522" cy="60932"/>
            </a:xfrm>
            <a:custGeom>
              <a:avLst/>
              <a:gdLst/>
              <a:ahLst/>
              <a:cxnLst/>
              <a:rect l="l" t="t" r="r" b="b"/>
              <a:pathLst>
                <a:path w="3437" h="3404" extrusionOk="0">
                  <a:moveTo>
                    <a:pt x="1" y="1"/>
                  </a:moveTo>
                  <a:cubicBezTo>
                    <a:pt x="68" y="801"/>
                    <a:pt x="401" y="1535"/>
                    <a:pt x="935" y="2136"/>
                  </a:cubicBezTo>
                  <a:cubicBezTo>
                    <a:pt x="968" y="2202"/>
                    <a:pt x="1035" y="2269"/>
                    <a:pt x="1102" y="2336"/>
                  </a:cubicBezTo>
                  <a:lnTo>
                    <a:pt x="1168" y="2369"/>
                  </a:lnTo>
                  <a:cubicBezTo>
                    <a:pt x="1669" y="2870"/>
                    <a:pt x="2303" y="3203"/>
                    <a:pt x="3003" y="3337"/>
                  </a:cubicBezTo>
                  <a:cubicBezTo>
                    <a:pt x="3136" y="3370"/>
                    <a:pt x="3270" y="3403"/>
                    <a:pt x="3437" y="3403"/>
                  </a:cubicBezTo>
                  <a:cubicBezTo>
                    <a:pt x="3403" y="3070"/>
                    <a:pt x="3303" y="2703"/>
                    <a:pt x="3170" y="2369"/>
                  </a:cubicBezTo>
                  <a:cubicBezTo>
                    <a:pt x="3136" y="2302"/>
                    <a:pt x="3103" y="2202"/>
                    <a:pt x="3070" y="2136"/>
                  </a:cubicBezTo>
                  <a:cubicBezTo>
                    <a:pt x="2936" y="1802"/>
                    <a:pt x="2736" y="1535"/>
                    <a:pt x="2503" y="1302"/>
                  </a:cubicBezTo>
                  <a:lnTo>
                    <a:pt x="2336" y="1102"/>
                  </a:lnTo>
                  <a:cubicBezTo>
                    <a:pt x="1702" y="468"/>
                    <a:pt x="902" y="101"/>
                    <a:pt x="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2767;p62">
              <a:extLst>
                <a:ext uri="{FF2B5EF4-FFF2-40B4-BE49-F238E27FC236}">
                  <a16:creationId xmlns:a16="http://schemas.microsoft.com/office/drawing/2014/main" id="{90758C44-8071-D8A3-C00C-EE20CA77EAEB}"/>
                </a:ext>
              </a:extLst>
            </p:cNvPr>
            <p:cNvSpPr/>
            <p:nvPr/>
          </p:nvSpPr>
          <p:spPr>
            <a:xfrm>
              <a:off x="6228904" y="1586630"/>
              <a:ext cx="61522" cy="60932"/>
            </a:xfrm>
            <a:custGeom>
              <a:avLst/>
              <a:gdLst/>
              <a:ahLst/>
              <a:cxnLst/>
              <a:rect l="l" t="t" r="r" b="b"/>
              <a:pathLst>
                <a:path w="3437" h="3404" extrusionOk="0">
                  <a:moveTo>
                    <a:pt x="3437" y="1"/>
                  </a:moveTo>
                  <a:cubicBezTo>
                    <a:pt x="2536" y="68"/>
                    <a:pt x="1736" y="468"/>
                    <a:pt x="1102" y="1068"/>
                  </a:cubicBezTo>
                  <a:lnTo>
                    <a:pt x="935" y="1268"/>
                  </a:lnTo>
                  <a:cubicBezTo>
                    <a:pt x="701" y="1502"/>
                    <a:pt x="535" y="1802"/>
                    <a:pt x="368" y="2102"/>
                  </a:cubicBezTo>
                  <a:cubicBezTo>
                    <a:pt x="335" y="2202"/>
                    <a:pt x="301" y="2269"/>
                    <a:pt x="268" y="2369"/>
                  </a:cubicBezTo>
                  <a:cubicBezTo>
                    <a:pt x="134" y="2703"/>
                    <a:pt x="34" y="3070"/>
                    <a:pt x="1" y="3403"/>
                  </a:cubicBezTo>
                  <a:cubicBezTo>
                    <a:pt x="134" y="3403"/>
                    <a:pt x="301" y="3370"/>
                    <a:pt x="435" y="3337"/>
                  </a:cubicBezTo>
                  <a:cubicBezTo>
                    <a:pt x="1135" y="3203"/>
                    <a:pt x="1769" y="2870"/>
                    <a:pt x="2269" y="2369"/>
                  </a:cubicBezTo>
                  <a:lnTo>
                    <a:pt x="2336" y="2302"/>
                  </a:lnTo>
                  <a:cubicBezTo>
                    <a:pt x="2403" y="2236"/>
                    <a:pt x="2469" y="2202"/>
                    <a:pt x="2536" y="2102"/>
                  </a:cubicBezTo>
                  <a:cubicBezTo>
                    <a:pt x="3036" y="1502"/>
                    <a:pt x="3370" y="768"/>
                    <a:pt x="343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2768;p62">
              <a:extLst>
                <a:ext uri="{FF2B5EF4-FFF2-40B4-BE49-F238E27FC236}">
                  <a16:creationId xmlns:a16="http://schemas.microsoft.com/office/drawing/2014/main" id="{9F4CDC3A-98A7-B804-CCDF-25DD4E050A33}"/>
                </a:ext>
              </a:extLst>
            </p:cNvPr>
            <p:cNvSpPr/>
            <p:nvPr/>
          </p:nvSpPr>
          <p:spPr>
            <a:xfrm>
              <a:off x="6087405" y="1629035"/>
              <a:ext cx="241238" cy="206244"/>
            </a:xfrm>
            <a:custGeom>
              <a:avLst/>
              <a:gdLst/>
              <a:ahLst/>
              <a:cxnLst/>
              <a:rect l="l" t="t" r="r" b="b"/>
              <a:pathLst>
                <a:path w="13477" h="11522" extrusionOk="0">
                  <a:moveTo>
                    <a:pt x="7706" y="0"/>
                  </a:moveTo>
                  <a:cubicBezTo>
                    <a:pt x="2569" y="0"/>
                    <a:pt x="0" y="6205"/>
                    <a:pt x="3636" y="9841"/>
                  </a:cubicBezTo>
                  <a:cubicBezTo>
                    <a:pt x="4808" y="11001"/>
                    <a:pt x="6242" y="11521"/>
                    <a:pt x="7649" y="11521"/>
                  </a:cubicBezTo>
                  <a:cubicBezTo>
                    <a:pt x="10608" y="11521"/>
                    <a:pt x="13443" y="9220"/>
                    <a:pt x="13443" y="5738"/>
                  </a:cubicBezTo>
                  <a:cubicBezTo>
                    <a:pt x="13477" y="2569"/>
                    <a:pt x="10875" y="0"/>
                    <a:pt x="77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2769;p62">
              <a:extLst>
                <a:ext uri="{FF2B5EF4-FFF2-40B4-BE49-F238E27FC236}">
                  <a16:creationId xmlns:a16="http://schemas.microsoft.com/office/drawing/2014/main" id="{343E9A9B-62A6-6F6A-990D-A6074A596D3C}"/>
                </a:ext>
              </a:extLst>
            </p:cNvPr>
            <p:cNvSpPr/>
            <p:nvPr/>
          </p:nvSpPr>
          <p:spPr>
            <a:xfrm>
              <a:off x="6188916" y="1629339"/>
              <a:ext cx="139137" cy="154352"/>
            </a:xfrm>
            <a:custGeom>
              <a:avLst/>
              <a:gdLst/>
              <a:ahLst/>
              <a:cxnLst/>
              <a:rect l="l" t="t" r="r" b="b"/>
              <a:pathLst>
                <a:path w="7773" h="8623" extrusionOk="0">
                  <a:moveTo>
                    <a:pt x="7772" y="5721"/>
                  </a:moveTo>
                  <a:cubicBezTo>
                    <a:pt x="7772" y="5726"/>
                    <a:pt x="7772" y="5732"/>
                    <a:pt x="7772" y="5737"/>
                  </a:cubicBezTo>
                  <a:lnTo>
                    <a:pt x="7772" y="5737"/>
                  </a:lnTo>
                  <a:cubicBezTo>
                    <a:pt x="7772" y="5743"/>
                    <a:pt x="7772" y="5748"/>
                    <a:pt x="7772" y="5754"/>
                  </a:cubicBezTo>
                  <a:lnTo>
                    <a:pt x="7772" y="5721"/>
                  </a:lnTo>
                  <a:close/>
                  <a:moveTo>
                    <a:pt x="2058" y="0"/>
                  </a:moveTo>
                  <a:cubicBezTo>
                    <a:pt x="1382" y="0"/>
                    <a:pt x="687" y="122"/>
                    <a:pt x="0" y="383"/>
                  </a:cubicBezTo>
                  <a:lnTo>
                    <a:pt x="0" y="4286"/>
                  </a:lnTo>
                  <a:cubicBezTo>
                    <a:pt x="0" y="6688"/>
                    <a:pt x="1935" y="8623"/>
                    <a:pt x="4336" y="8623"/>
                  </a:cubicBezTo>
                  <a:lnTo>
                    <a:pt x="7005" y="8623"/>
                  </a:lnTo>
                  <a:cubicBezTo>
                    <a:pt x="7503" y="7760"/>
                    <a:pt x="7769" y="6765"/>
                    <a:pt x="7772" y="5737"/>
                  </a:cubicBezTo>
                  <a:lnTo>
                    <a:pt x="7772" y="5737"/>
                  </a:lnTo>
                  <a:cubicBezTo>
                    <a:pt x="7763" y="2445"/>
                    <a:pt x="5090" y="0"/>
                    <a:pt x="20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2770;p62">
              <a:extLst>
                <a:ext uri="{FF2B5EF4-FFF2-40B4-BE49-F238E27FC236}">
                  <a16:creationId xmlns:a16="http://schemas.microsoft.com/office/drawing/2014/main" id="{5DB68F02-9A58-EB8D-8488-4D160128127B}"/>
                </a:ext>
              </a:extLst>
            </p:cNvPr>
            <p:cNvSpPr/>
            <p:nvPr/>
          </p:nvSpPr>
          <p:spPr>
            <a:xfrm>
              <a:off x="6225324" y="1654113"/>
              <a:ext cx="77650" cy="77632"/>
            </a:xfrm>
            <a:custGeom>
              <a:avLst/>
              <a:gdLst/>
              <a:ahLst/>
              <a:cxnLst/>
              <a:rect l="l" t="t" r="r" b="b"/>
              <a:pathLst>
                <a:path w="4338" h="4337" fill="none" extrusionOk="0">
                  <a:moveTo>
                    <a:pt x="1" y="0"/>
                  </a:moveTo>
                  <a:cubicBezTo>
                    <a:pt x="2403" y="0"/>
                    <a:pt x="4337" y="1935"/>
                    <a:pt x="4337" y="4337"/>
                  </a:cubicBezTo>
                </a:path>
              </a:pathLst>
            </a:custGeom>
            <a:noFill/>
            <a:ln w="75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2771;p62">
              <a:extLst>
                <a:ext uri="{FF2B5EF4-FFF2-40B4-BE49-F238E27FC236}">
                  <a16:creationId xmlns:a16="http://schemas.microsoft.com/office/drawing/2014/main" id="{674C3BF4-027F-5C71-87E4-7873D3D2D46E}"/>
                </a:ext>
              </a:extLst>
            </p:cNvPr>
            <p:cNvSpPr/>
            <p:nvPr/>
          </p:nvSpPr>
          <p:spPr>
            <a:xfrm>
              <a:off x="6376400" y="1712019"/>
              <a:ext cx="40615" cy="112269"/>
            </a:xfrm>
            <a:custGeom>
              <a:avLst/>
              <a:gdLst/>
              <a:ahLst/>
              <a:cxnLst/>
              <a:rect l="l" t="t" r="r" b="b"/>
              <a:pathLst>
                <a:path w="2269" h="6272" extrusionOk="0">
                  <a:moveTo>
                    <a:pt x="1134" y="1"/>
                  </a:moveTo>
                  <a:cubicBezTo>
                    <a:pt x="400" y="901"/>
                    <a:pt x="0" y="2002"/>
                    <a:pt x="0" y="3170"/>
                  </a:cubicBezTo>
                  <a:cubicBezTo>
                    <a:pt x="0" y="3170"/>
                    <a:pt x="0" y="3203"/>
                    <a:pt x="0" y="3236"/>
                  </a:cubicBezTo>
                  <a:cubicBezTo>
                    <a:pt x="0" y="3503"/>
                    <a:pt x="34" y="3770"/>
                    <a:pt x="100" y="4070"/>
                  </a:cubicBezTo>
                  <a:cubicBezTo>
                    <a:pt x="100" y="4137"/>
                    <a:pt x="134" y="4237"/>
                    <a:pt x="134" y="4304"/>
                  </a:cubicBezTo>
                  <a:cubicBezTo>
                    <a:pt x="234" y="4637"/>
                    <a:pt x="334" y="4971"/>
                    <a:pt x="501" y="5305"/>
                  </a:cubicBezTo>
                  <a:cubicBezTo>
                    <a:pt x="634" y="5571"/>
                    <a:pt x="801" y="5838"/>
                    <a:pt x="1001" y="6072"/>
                  </a:cubicBezTo>
                  <a:cubicBezTo>
                    <a:pt x="1034" y="6139"/>
                    <a:pt x="1101" y="6205"/>
                    <a:pt x="1134" y="6272"/>
                  </a:cubicBezTo>
                  <a:lnTo>
                    <a:pt x="1268" y="6072"/>
                  </a:lnTo>
                  <a:cubicBezTo>
                    <a:pt x="1468" y="5838"/>
                    <a:pt x="1635" y="5571"/>
                    <a:pt x="1768" y="5305"/>
                  </a:cubicBezTo>
                  <a:cubicBezTo>
                    <a:pt x="1935" y="4971"/>
                    <a:pt x="2035" y="4637"/>
                    <a:pt x="2135" y="4304"/>
                  </a:cubicBezTo>
                  <a:cubicBezTo>
                    <a:pt x="2135" y="4237"/>
                    <a:pt x="2168" y="4137"/>
                    <a:pt x="2168" y="4070"/>
                  </a:cubicBezTo>
                  <a:cubicBezTo>
                    <a:pt x="2235" y="3770"/>
                    <a:pt x="2268" y="3503"/>
                    <a:pt x="2268" y="3203"/>
                  </a:cubicBezTo>
                  <a:lnTo>
                    <a:pt x="2268" y="3136"/>
                  </a:lnTo>
                  <a:cubicBezTo>
                    <a:pt x="2268" y="2002"/>
                    <a:pt x="1868" y="868"/>
                    <a:pt x="113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2772;p62">
              <a:extLst>
                <a:ext uri="{FF2B5EF4-FFF2-40B4-BE49-F238E27FC236}">
                  <a16:creationId xmlns:a16="http://schemas.microsoft.com/office/drawing/2014/main" id="{0255A097-0901-DE2E-DF6F-9C0F25F111C8}"/>
                </a:ext>
              </a:extLst>
            </p:cNvPr>
            <p:cNvSpPr/>
            <p:nvPr/>
          </p:nvSpPr>
          <p:spPr>
            <a:xfrm>
              <a:off x="6331615" y="1746065"/>
              <a:ext cx="61522" cy="61504"/>
            </a:xfrm>
            <a:custGeom>
              <a:avLst/>
              <a:gdLst/>
              <a:ahLst/>
              <a:cxnLst/>
              <a:rect l="l" t="t" r="r" b="b"/>
              <a:pathLst>
                <a:path w="3437" h="3436" extrusionOk="0">
                  <a:moveTo>
                    <a:pt x="0" y="0"/>
                  </a:moveTo>
                  <a:lnTo>
                    <a:pt x="0" y="0"/>
                  </a:lnTo>
                  <a:cubicBezTo>
                    <a:pt x="67" y="801"/>
                    <a:pt x="401" y="1535"/>
                    <a:pt x="934" y="2135"/>
                  </a:cubicBezTo>
                  <a:lnTo>
                    <a:pt x="1101" y="2335"/>
                  </a:lnTo>
                  <a:cubicBezTo>
                    <a:pt x="1135" y="2369"/>
                    <a:pt x="1135" y="2369"/>
                    <a:pt x="1168" y="2402"/>
                  </a:cubicBezTo>
                  <a:cubicBezTo>
                    <a:pt x="1668" y="2902"/>
                    <a:pt x="2302" y="3236"/>
                    <a:pt x="3003" y="3369"/>
                  </a:cubicBezTo>
                  <a:cubicBezTo>
                    <a:pt x="3136" y="3403"/>
                    <a:pt x="3269" y="3436"/>
                    <a:pt x="3436" y="3436"/>
                  </a:cubicBezTo>
                  <a:cubicBezTo>
                    <a:pt x="3403" y="3069"/>
                    <a:pt x="3303" y="2702"/>
                    <a:pt x="3203" y="2369"/>
                  </a:cubicBezTo>
                  <a:cubicBezTo>
                    <a:pt x="3169" y="2302"/>
                    <a:pt x="3103" y="2202"/>
                    <a:pt x="3069" y="2135"/>
                  </a:cubicBezTo>
                  <a:cubicBezTo>
                    <a:pt x="2936" y="1835"/>
                    <a:pt x="2736" y="1535"/>
                    <a:pt x="2502" y="1301"/>
                  </a:cubicBezTo>
                  <a:cubicBezTo>
                    <a:pt x="2469" y="1234"/>
                    <a:pt x="2402" y="1168"/>
                    <a:pt x="2335" y="1101"/>
                  </a:cubicBezTo>
                  <a:cubicBezTo>
                    <a:pt x="1702" y="467"/>
                    <a:pt x="901" y="100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2773;p62">
              <a:extLst>
                <a:ext uri="{FF2B5EF4-FFF2-40B4-BE49-F238E27FC236}">
                  <a16:creationId xmlns:a16="http://schemas.microsoft.com/office/drawing/2014/main" id="{46109602-126F-2663-EC35-281DEE2D63F3}"/>
                </a:ext>
              </a:extLst>
            </p:cNvPr>
            <p:cNvSpPr/>
            <p:nvPr/>
          </p:nvSpPr>
          <p:spPr>
            <a:xfrm>
              <a:off x="6400870" y="1746656"/>
              <a:ext cx="60932" cy="61522"/>
            </a:xfrm>
            <a:custGeom>
              <a:avLst/>
              <a:gdLst/>
              <a:ahLst/>
              <a:cxnLst/>
              <a:rect l="l" t="t" r="r" b="b"/>
              <a:pathLst>
                <a:path w="3404" h="3437" extrusionOk="0">
                  <a:moveTo>
                    <a:pt x="3403" y="1"/>
                  </a:moveTo>
                  <a:cubicBezTo>
                    <a:pt x="2536" y="67"/>
                    <a:pt x="1702" y="468"/>
                    <a:pt x="1068" y="1101"/>
                  </a:cubicBezTo>
                  <a:cubicBezTo>
                    <a:pt x="1035" y="1135"/>
                    <a:pt x="968" y="1201"/>
                    <a:pt x="901" y="1268"/>
                  </a:cubicBezTo>
                  <a:cubicBezTo>
                    <a:pt x="668" y="1535"/>
                    <a:pt x="501" y="1802"/>
                    <a:pt x="334" y="2135"/>
                  </a:cubicBezTo>
                  <a:cubicBezTo>
                    <a:pt x="301" y="2202"/>
                    <a:pt x="268" y="2302"/>
                    <a:pt x="234" y="2369"/>
                  </a:cubicBezTo>
                  <a:cubicBezTo>
                    <a:pt x="101" y="2702"/>
                    <a:pt x="34" y="3069"/>
                    <a:pt x="1" y="3436"/>
                  </a:cubicBezTo>
                  <a:cubicBezTo>
                    <a:pt x="134" y="3403"/>
                    <a:pt x="268" y="3370"/>
                    <a:pt x="401" y="3370"/>
                  </a:cubicBezTo>
                  <a:cubicBezTo>
                    <a:pt x="1102" y="3203"/>
                    <a:pt x="1735" y="2869"/>
                    <a:pt x="2236" y="2369"/>
                  </a:cubicBezTo>
                  <a:cubicBezTo>
                    <a:pt x="2269" y="2369"/>
                    <a:pt x="2302" y="2336"/>
                    <a:pt x="2302" y="2336"/>
                  </a:cubicBezTo>
                  <a:lnTo>
                    <a:pt x="2503" y="2135"/>
                  </a:lnTo>
                  <a:cubicBezTo>
                    <a:pt x="3003" y="1535"/>
                    <a:pt x="3337" y="768"/>
                    <a:pt x="340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2774;p62">
              <a:extLst>
                <a:ext uri="{FF2B5EF4-FFF2-40B4-BE49-F238E27FC236}">
                  <a16:creationId xmlns:a16="http://schemas.microsoft.com/office/drawing/2014/main" id="{6F61DEC0-8982-DA9D-08ED-9051B2CB93C2}"/>
                </a:ext>
              </a:extLst>
            </p:cNvPr>
            <p:cNvSpPr/>
            <p:nvPr/>
          </p:nvSpPr>
          <p:spPr>
            <a:xfrm>
              <a:off x="6259370" y="1789043"/>
              <a:ext cx="240630" cy="206280"/>
            </a:xfrm>
            <a:custGeom>
              <a:avLst/>
              <a:gdLst/>
              <a:ahLst/>
              <a:cxnLst/>
              <a:rect l="l" t="t" r="r" b="b"/>
              <a:pathLst>
                <a:path w="13443" h="11524" extrusionOk="0">
                  <a:moveTo>
                    <a:pt x="7733" y="1"/>
                  </a:moveTo>
                  <a:cubicBezTo>
                    <a:pt x="7713" y="1"/>
                    <a:pt x="7692" y="1"/>
                    <a:pt x="7672" y="1"/>
                  </a:cubicBezTo>
                  <a:cubicBezTo>
                    <a:pt x="2535" y="34"/>
                    <a:pt x="0" y="6205"/>
                    <a:pt x="3603" y="9841"/>
                  </a:cubicBezTo>
                  <a:cubicBezTo>
                    <a:pt x="4775" y="11003"/>
                    <a:pt x="6212" y="11523"/>
                    <a:pt x="7620" y="11523"/>
                  </a:cubicBezTo>
                  <a:cubicBezTo>
                    <a:pt x="10578" y="11523"/>
                    <a:pt x="13410" y="9229"/>
                    <a:pt x="13410" y="5772"/>
                  </a:cubicBezTo>
                  <a:cubicBezTo>
                    <a:pt x="13443" y="2590"/>
                    <a:pt x="10874" y="1"/>
                    <a:pt x="77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2775;p62">
              <a:extLst>
                <a:ext uri="{FF2B5EF4-FFF2-40B4-BE49-F238E27FC236}">
                  <a16:creationId xmlns:a16="http://schemas.microsoft.com/office/drawing/2014/main" id="{882C28A1-5C7F-DFE6-4B24-8EBC6E8DE1C9}"/>
                </a:ext>
              </a:extLst>
            </p:cNvPr>
            <p:cNvSpPr/>
            <p:nvPr/>
          </p:nvSpPr>
          <p:spPr>
            <a:xfrm>
              <a:off x="6360273" y="1789365"/>
              <a:ext cx="139137" cy="154352"/>
            </a:xfrm>
            <a:custGeom>
              <a:avLst/>
              <a:gdLst/>
              <a:ahLst/>
              <a:cxnLst/>
              <a:rect l="l" t="t" r="r" b="b"/>
              <a:pathLst>
                <a:path w="7773" h="8623" extrusionOk="0">
                  <a:moveTo>
                    <a:pt x="2047" y="0"/>
                  </a:moveTo>
                  <a:cubicBezTo>
                    <a:pt x="1372" y="0"/>
                    <a:pt x="681" y="122"/>
                    <a:pt x="1" y="383"/>
                  </a:cubicBezTo>
                  <a:lnTo>
                    <a:pt x="1" y="4286"/>
                  </a:lnTo>
                  <a:cubicBezTo>
                    <a:pt x="1" y="6688"/>
                    <a:pt x="1935" y="8622"/>
                    <a:pt x="4337" y="8622"/>
                  </a:cubicBezTo>
                  <a:lnTo>
                    <a:pt x="7006" y="8622"/>
                  </a:lnTo>
                  <a:cubicBezTo>
                    <a:pt x="7506" y="7755"/>
                    <a:pt x="7773" y="6754"/>
                    <a:pt x="7773" y="5754"/>
                  </a:cubicBezTo>
                  <a:cubicBezTo>
                    <a:pt x="7773" y="2453"/>
                    <a:pt x="5074" y="0"/>
                    <a:pt x="20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2776;p62">
              <a:extLst>
                <a:ext uri="{FF2B5EF4-FFF2-40B4-BE49-F238E27FC236}">
                  <a16:creationId xmlns:a16="http://schemas.microsoft.com/office/drawing/2014/main" id="{DDD42150-72EF-82C8-F906-A056E8B85AF7}"/>
                </a:ext>
              </a:extLst>
            </p:cNvPr>
            <p:cNvSpPr/>
            <p:nvPr/>
          </p:nvSpPr>
          <p:spPr>
            <a:xfrm>
              <a:off x="6396699" y="1814121"/>
              <a:ext cx="77632" cy="78241"/>
            </a:xfrm>
            <a:custGeom>
              <a:avLst/>
              <a:gdLst/>
              <a:ahLst/>
              <a:cxnLst/>
              <a:rect l="l" t="t" r="r" b="b"/>
              <a:pathLst>
                <a:path w="4337" h="4371" fill="none" extrusionOk="0">
                  <a:moveTo>
                    <a:pt x="0" y="1"/>
                  </a:moveTo>
                  <a:cubicBezTo>
                    <a:pt x="2369" y="1"/>
                    <a:pt x="4337" y="1969"/>
                    <a:pt x="4337" y="4371"/>
                  </a:cubicBezTo>
                </a:path>
              </a:pathLst>
            </a:custGeom>
            <a:noFill/>
            <a:ln w="75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2777;p62">
              <a:extLst>
                <a:ext uri="{FF2B5EF4-FFF2-40B4-BE49-F238E27FC236}">
                  <a16:creationId xmlns:a16="http://schemas.microsoft.com/office/drawing/2014/main" id="{FAA7182E-77D9-12CA-F8B3-47B3DF0E6690}"/>
                </a:ext>
              </a:extLst>
            </p:cNvPr>
            <p:cNvSpPr/>
            <p:nvPr/>
          </p:nvSpPr>
          <p:spPr>
            <a:xfrm>
              <a:off x="6421168" y="1774114"/>
              <a:ext cx="290213" cy="650253"/>
            </a:xfrm>
            <a:custGeom>
              <a:avLst/>
              <a:gdLst/>
              <a:ahLst/>
              <a:cxnLst/>
              <a:rect l="l" t="t" r="r" b="b"/>
              <a:pathLst>
                <a:path w="16213" h="36327" extrusionOk="0">
                  <a:moveTo>
                    <a:pt x="12543" y="1"/>
                  </a:moveTo>
                  <a:lnTo>
                    <a:pt x="1" y="35026"/>
                  </a:lnTo>
                  <a:lnTo>
                    <a:pt x="3670" y="36327"/>
                  </a:lnTo>
                  <a:lnTo>
                    <a:pt x="16213" y="1302"/>
                  </a:lnTo>
                  <a:lnTo>
                    <a:pt x="1254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2778;p62">
              <a:extLst>
                <a:ext uri="{FF2B5EF4-FFF2-40B4-BE49-F238E27FC236}">
                  <a16:creationId xmlns:a16="http://schemas.microsoft.com/office/drawing/2014/main" id="{50332546-14A1-9231-453B-9932181A15AC}"/>
                </a:ext>
              </a:extLst>
            </p:cNvPr>
            <p:cNvSpPr/>
            <p:nvPr/>
          </p:nvSpPr>
          <p:spPr>
            <a:xfrm>
              <a:off x="6366251" y="1912052"/>
              <a:ext cx="211972" cy="803101"/>
            </a:xfrm>
            <a:custGeom>
              <a:avLst/>
              <a:gdLst/>
              <a:ahLst/>
              <a:cxnLst/>
              <a:rect l="l" t="t" r="r" b="b"/>
              <a:pathLst>
                <a:path w="11842" h="44866" extrusionOk="0">
                  <a:moveTo>
                    <a:pt x="8039" y="0"/>
                  </a:moveTo>
                  <a:lnTo>
                    <a:pt x="0" y="44165"/>
                  </a:lnTo>
                  <a:lnTo>
                    <a:pt x="3836" y="44866"/>
                  </a:lnTo>
                  <a:lnTo>
                    <a:pt x="11842" y="701"/>
                  </a:lnTo>
                  <a:lnTo>
                    <a:pt x="80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2779;p62">
              <a:extLst>
                <a:ext uri="{FF2B5EF4-FFF2-40B4-BE49-F238E27FC236}">
                  <a16:creationId xmlns:a16="http://schemas.microsoft.com/office/drawing/2014/main" id="{CDC558B4-E983-A985-75BC-727254B05736}"/>
                </a:ext>
              </a:extLst>
            </p:cNvPr>
            <p:cNvSpPr/>
            <p:nvPr/>
          </p:nvSpPr>
          <p:spPr>
            <a:xfrm>
              <a:off x="6355708" y="2674448"/>
              <a:ext cx="82197" cy="69219"/>
            </a:xfrm>
            <a:custGeom>
              <a:avLst/>
              <a:gdLst/>
              <a:ahLst/>
              <a:cxnLst/>
              <a:rect l="l" t="t" r="r" b="b"/>
              <a:pathLst>
                <a:path w="4592" h="3867" extrusionOk="0">
                  <a:moveTo>
                    <a:pt x="2467" y="0"/>
                  </a:moveTo>
                  <a:cubicBezTo>
                    <a:pt x="977" y="0"/>
                    <a:pt x="0" y="1719"/>
                    <a:pt x="923" y="3041"/>
                  </a:cubicBezTo>
                  <a:cubicBezTo>
                    <a:pt x="1312" y="3605"/>
                    <a:pt x="1901" y="3866"/>
                    <a:pt x="2488" y="3866"/>
                  </a:cubicBezTo>
                  <a:cubicBezTo>
                    <a:pt x="3360" y="3866"/>
                    <a:pt x="4226" y="3290"/>
                    <a:pt x="4425" y="2274"/>
                  </a:cubicBezTo>
                  <a:cubicBezTo>
                    <a:pt x="4592" y="1240"/>
                    <a:pt x="3891" y="206"/>
                    <a:pt x="2857" y="39"/>
                  </a:cubicBezTo>
                  <a:cubicBezTo>
                    <a:pt x="2724" y="13"/>
                    <a:pt x="2594" y="0"/>
                    <a:pt x="246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2780;p62">
              <a:extLst>
                <a:ext uri="{FF2B5EF4-FFF2-40B4-BE49-F238E27FC236}">
                  <a16:creationId xmlns:a16="http://schemas.microsoft.com/office/drawing/2014/main" id="{F97B5880-3707-5C0F-AEE3-E59104A48F65}"/>
                </a:ext>
              </a:extLst>
            </p:cNvPr>
            <p:cNvSpPr/>
            <p:nvPr/>
          </p:nvSpPr>
          <p:spPr>
            <a:xfrm>
              <a:off x="6420578" y="1614106"/>
              <a:ext cx="211990" cy="803101"/>
            </a:xfrm>
            <a:custGeom>
              <a:avLst/>
              <a:gdLst/>
              <a:ahLst/>
              <a:cxnLst/>
              <a:rect l="l" t="t" r="r" b="b"/>
              <a:pathLst>
                <a:path w="11843" h="44866" extrusionOk="0">
                  <a:moveTo>
                    <a:pt x="8040" y="0"/>
                  </a:moveTo>
                  <a:lnTo>
                    <a:pt x="1" y="44165"/>
                  </a:lnTo>
                  <a:lnTo>
                    <a:pt x="3837" y="44866"/>
                  </a:lnTo>
                  <a:lnTo>
                    <a:pt x="11842" y="701"/>
                  </a:lnTo>
                  <a:lnTo>
                    <a:pt x="804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2781;p62">
              <a:extLst>
                <a:ext uri="{FF2B5EF4-FFF2-40B4-BE49-F238E27FC236}">
                  <a16:creationId xmlns:a16="http://schemas.microsoft.com/office/drawing/2014/main" id="{386C4DD3-10E8-2F78-7E50-A748437E11AB}"/>
                </a:ext>
              </a:extLst>
            </p:cNvPr>
            <p:cNvSpPr/>
            <p:nvPr/>
          </p:nvSpPr>
          <p:spPr>
            <a:xfrm>
              <a:off x="5004867" y="2543188"/>
              <a:ext cx="16736" cy="200641"/>
            </a:xfrm>
            <a:custGeom>
              <a:avLst/>
              <a:gdLst/>
              <a:ahLst/>
              <a:cxnLst/>
              <a:rect l="l" t="t" r="r" b="b"/>
              <a:pathLst>
                <a:path w="935" h="11209" extrusionOk="0">
                  <a:moveTo>
                    <a:pt x="1" y="0"/>
                  </a:moveTo>
                  <a:lnTo>
                    <a:pt x="1" y="11208"/>
                  </a:lnTo>
                  <a:lnTo>
                    <a:pt x="935" y="11208"/>
                  </a:lnTo>
                  <a:lnTo>
                    <a:pt x="93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2782;p62">
              <a:extLst>
                <a:ext uri="{FF2B5EF4-FFF2-40B4-BE49-F238E27FC236}">
                  <a16:creationId xmlns:a16="http://schemas.microsoft.com/office/drawing/2014/main" id="{203D7094-C367-C936-EAC2-A498BBDADCCC}"/>
                </a:ext>
              </a:extLst>
            </p:cNvPr>
            <p:cNvSpPr/>
            <p:nvPr/>
          </p:nvSpPr>
          <p:spPr>
            <a:xfrm>
              <a:off x="4899776" y="2269121"/>
              <a:ext cx="223338" cy="288995"/>
            </a:xfrm>
            <a:custGeom>
              <a:avLst/>
              <a:gdLst/>
              <a:ahLst/>
              <a:cxnLst/>
              <a:rect l="l" t="t" r="r" b="b"/>
              <a:pathLst>
                <a:path w="12477" h="16145" extrusionOk="0">
                  <a:moveTo>
                    <a:pt x="6339" y="0"/>
                  </a:moveTo>
                  <a:cubicBezTo>
                    <a:pt x="2136" y="3569"/>
                    <a:pt x="1" y="10274"/>
                    <a:pt x="1936" y="13843"/>
                  </a:cubicBezTo>
                  <a:cubicBezTo>
                    <a:pt x="2703" y="15244"/>
                    <a:pt x="4137" y="16145"/>
                    <a:pt x="6339" y="16145"/>
                  </a:cubicBezTo>
                  <a:cubicBezTo>
                    <a:pt x="11809" y="16145"/>
                    <a:pt x="12477" y="10574"/>
                    <a:pt x="10308" y="5537"/>
                  </a:cubicBezTo>
                  <a:lnTo>
                    <a:pt x="10308" y="5504"/>
                  </a:lnTo>
                  <a:cubicBezTo>
                    <a:pt x="9408" y="3403"/>
                    <a:pt x="8073" y="1501"/>
                    <a:pt x="633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2783;p62">
              <a:extLst>
                <a:ext uri="{FF2B5EF4-FFF2-40B4-BE49-F238E27FC236}">
                  <a16:creationId xmlns:a16="http://schemas.microsoft.com/office/drawing/2014/main" id="{F50B9E8E-D542-1E0E-BCBD-9B9CEB3FAB5A}"/>
                </a:ext>
              </a:extLst>
            </p:cNvPr>
            <p:cNvSpPr/>
            <p:nvPr/>
          </p:nvSpPr>
          <p:spPr>
            <a:xfrm>
              <a:off x="5013226" y="2363454"/>
              <a:ext cx="18" cy="194663"/>
            </a:xfrm>
            <a:custGeom>
              <a:avLst/>
              <a:gdLst/>
              <a:ahLst/>
              <a:cxnLst/>
              <a:rect l="l" t="t" r="r" b="b"/>
              <a:pathLst>
                <a:path w="1" h="10875" fill="none" extrusionOk="0">
                  <a:moveTo>
                    <a:pt x="1" y="1"/>
                  </a:moveTo>
                  <a:lnTo>
                    <a:pt x="1" y="4437"/>
                  </a:lnTo>
                  <a:lnTo>
                    <a:pt x="1" y="8306"/>
                  </a:lnTo>
                  <a:lnTo>
                    <a:pt x="1" y="10875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2784;p62">
              <a:extLst>
                <a:ext uri="{FF2B5EF4-FFF2-40B4-BE49-F238E27FC236}">
                  <a16:creationId xmlns:a16="http://schemas.microsoft.com/office/drawing/2014/main" id="{9EAA1666-E8D4-7945-C9A3-33558711040B}"/>
                </a:ext>
              </a:extLst>
            </p:cNvPr>
            <p:cNvSpPr/>
            <p:nvPr/>
          </p:nvSpPr>
          <p:spPr>
            <a:xfrm>
              <a:off x="5013226" y="2402870"/>
              <a:ext cx="64512" cy="109279"/>
            </a:xfrm>
            <a:custGeom>
              <a:avLst/>
              <a:gdLst/>
              <a:ahLst/>
              <a:cxnLst/>
              <a:rect l="l" t="t" r="r" b="b"/>
              <a:pathLst>
                <a:path w="3604" h="6105" fill="none" extrusionOk="0">
                  <a:moveTo>
                    <a:pt x="2669" y="0"/>
                  </a:moveTo>
                  <a:lnTo>
                    <a:pt x="1" y="2235"/>
                  </a:lnTo>
                  <a:lnTo>
                    <a:pt x="1" y="6104"/>
                  </a:lnTo>
                  <a:lnTo>
                    <a:pt x="3603" y="3403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2785;p62">
              <a:extLst>
                <a:ext uri="{FF2B5EF4-FFF2-40B4-BE49-F238E27FC236}">
                  <a16:creationId xmlns:a16="http://schemas.microsoft.com/office/drawing/2014/main" id="{55F18CD2-5832-D4F9-A54A-EE78EC27B651}"/>
                </a:ext>
              </a:extLst>
            </p:cNvPr>
            <p:cNvSpPr/>
            <p:nvPr/>
          </p:nvSpPr>
          <p:spPr>
            <a:xfrm>
              <a:off x="4948750" y="2402870"/>
              <a:ext cx="64494" cy="109279"/>
            </a:xfrm>
            <a:custGeom>
              <a:avLst/>
              <a:gdLst/>
              <a:ahLst/>
              <a:cxnLst/>
              <a:rect l="l" t="t" r="r" b="b"/>
              <a:pathLst>
                <a:path w="3603" h="6105" fill="none" extrusionOk="0">
                  <a:moveTo>
                    <a:pt x="934" y="0"/>
                  </a:moveTo>
                  <a:lnTo>
                    <a:pt x="3603" y="2235"/>
                  </a:lnTo>
                  <a:lnTo>
                    <a:pt x="3603" y="6104"/>
                  </a:lnTo>
                  <a:lnTo>
                    <a:pt x="0" y="3403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2786;p62">
              <a:extLst>
                <a:ext uri="{FF2B5EF4-FFF2-40B4-BE49-F238E27FC236}">
                  <a16:creationId xmlns:a16="http://schemas.microsoft.com/office/drawing/2014/main" id="{90298D97-D68B-BA15-DD29-9F5FC0659472}"/>
                </a:ext>
              </a:extLst>
            </p:cNvPr>
            <p:cNvSpPr/>
            <p:nvPr/>
          </p:nvSpPr>
          <p:spPr>
            <a:xfrm>
              <a:off x="5013226" y="2480591"/>
              <a:ext cx="289013" cy="183206"/>
            </a:xfrm>
            <a:custGeom>
              <a:avLst/>
              <a:gdLst/>
              <a:ahLst/>
              <a:cxnLst/>
              <a:rect l="l" t="t" r="r" b="b"/>
              <a:pathLst>
                <a:path w="16146" h="10235" extrusionOk="0">
                  <a:moveTo>
                    <a:pt x="5522" y="0"/>
                  </a:moveTo>
                  <a:cubicBezTo>
                    <a:pt x="2425" y="0"/>
                    <a:pt x="1" y="1511"/>
                    <a:pt x="1" y="5098"/>
                  </a:cubicBezTo>
                  <a:cubicBezTo>
                    <a:pt x="1" y="7333"/>
                    <a:pt x="901" y="8734"/>
                    <a:pt x="2336" y="9535"/>
                  </a:cubicBezTo>
                  <a:cubicBezTo>
                    <a:pt x="3223" y="10012"/>
                    <a:pt x="4309" y="10235"/>
                    <a:pt x="5496" y="10235"/>
                  </a:cubicBezTo>
                  <a:cubicBezTo>
                    <a:pt x="9039" y="10235"/>
                    <a:pt x="13472" y="8247"/>
                    <a:pt x="16146" y="5098"/>
                  </a:cubicBezTo>
                  <a:cubicBezTo>
                    <a:pt x="14645" y="3397"/>
                    <a:pt x="12743" y="2029"/>
                    <a:pt x="10642" y="1162"/>
                  </a:cubicBezTo>
                  <a:lnTo>
                    <a:pt x="10608" y="1129"/>
                  </a:lnTo>
                  <a:cubicBezTo>
                    <a:pt x="8894" y="402"/>
                    <a:pt x="7119" y="0"/>
                    <a:pt x="55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2787;p62">
              <a:extLst>
                <a:ext uri="{FF2B5EF4-FFF2-40B4-BE49-F238E27FC236}">
                  <a16:creationId xmlns:a16="http://schemas.microsoft.com/office/drawing/2014/main" id="{BFCD96BC-572D-2BBD-87B0-91F05A245A69}"/>
                </a:ext>
              </a:extLst>
            </p:cNvPr>
            <p:cNvSpPr/>
            <p:nvPr/>
          </p:nvSpPr>
          <p:spPr>
            <a:xfrm>
              <a:off x="5013226" y="2571846"/>
              <a:ext cx="194072" cy="18"/>
            </a:xfrm>
            <a:custGeom>
              <a:avLst/>
              <a:gdLst/>
              <a:ahLst/>
              <a:cxnLst/>
              <a:rect l="l" t="t" r="r" b="b"/>
              <a:pathLst>
                <a:path w="10842" h="1" fill="none" extrusionOk="0">
                  <a:moveTo>
                    <a:pt x="1" y="0"/>
                  </a:moveTo>
                  <a:lnTo>
                    <a:pt x="2569" y="0"/>
                  </a:lnTo>
                  <a:lnTo>
                    <a:pt x="6439" y="0"/>
                  </a:lnTo>
                  <a:lnTo>
                    <a:pt x="10842" y="0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2788;p62">
              <a:extLst>
                <a:ext uri="{FF2B5EF4-FFF2-40B4-BE49-F238E27FC236}">
                  <a16:creationId xmlns:a16="http://schemas.microsoft.com/office/drawing/2014/main" id="{4E368F37-BAE2-29EB-A006-972A3B92FD0B}"/>
                </a:ext>
              </a:extLst>
            </p:cNvPr>
            <p:cNvSpPr/>
            <p:nvPr/>
          </p:nvSpPr>
          <p:spPr>
            <a:xfrm>
              <a:off x="5059211" y="2507352"/>
              <a:ext cx="109279" cy="64512"/>
            </a:xfrm>
            <a:custGeom>
              <a:avLst/>
              <a:gdLst/>
              <a:ahLst/>
              <a:cxnLst/>
              <a:rect l="l" t="t" r="r" b="b"/>
              <a:pathLst>
                <a:path w="6105" h="3604" fill="none" extrusionOk="0">
                  <a:moveTo>
                    <a:pt x="6105" y="935"/>
                  </a:moveTo>
                  <a:lnTo>
                    <a:pt x="3870" y="3603"/>
                  </a:lnTo>
                  <a:lnTo>
                    <a:pt x="0" y="3603"/>
                  </a:lnTo>
                  <a:lnTo>
                    <a:pt x="2702" y="1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2789;p62">
              <a:extLst>
                <a:ext uri="{FF2B5EF4-FFF2-40B4-BE49-F238E27FC236}">
                  <a16:creationId xmlns:a16="http://schemas.microsoft.com/office/drawing/2014/main" id="{95F133F3-C134-62A0-1811-BD3A90A81EF6}"/>
                </a:ext>
              </a:extLst>
            </p:cNvPr>
            <p:cNvSpPr/>
            <p:nvPr/>
          </p:nvSpPr>
          <p:spPr>
            <a:xfrm>
              <a:off x="5059211" y="2571846"/>
              <a:ext cx="109279" cy="64494"/>
            </a:xfrm>
            <a:custGeom>
              <a:avLst/>
              <a:gdLst/>
              <a:ahLst/>
              <a:cxnLst/>
              <a:rect l="l" t="t" r="r" b="b"/>
              <a:pathLst>
                <a:path w="6105" h="3603" fill="none" extrusionOk="0">
                  <a:moveTo>
                    <a:pt x="6105" y="2669"/>
                  </a:moveTo>
                  <a:lnTo>
                    <a:pt x="3870" y="0"/>
                  </a:lnTo>
                  <a:lnTo>
                    <a:pt x="0" y="0"/>
                  </a:lnTo>
                  <a:lnTo>
                    <a:pt x="2702" y="3603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2790;p62">
              <a:extLst>
                <a:ext uri="{FF2B5EF4-FFF2-40B4-BE49-F238E27FC236}">
                  <a16:creationId xmlns:a16="http://schemas.microsoft.com/office/drawing/2014/main" id="{47ED91E3-914C-EF0D-2084-31224374F2BB}"/>
                </a:ext>
              </a:extLst>
            </p:cNvPr>
            <p:cNvSpPr/>
            <p:nvPr/>
          </p:nvSpPr>
          <p:spPr>
            <a:xfrm>
              <a:off x="4722440" y="2480591"/>
              <a:ext cx="289013" cy="183206"/>
            </a:xfrm>
            <a:custGeom>
              <a:avLst/>
              <a:gdLst/>
              <a:ahLst/>
              <a:cxnLst/>
              <a:rect l="l" t="t" r="r" b="b"/>
              <a:pathLst>
                <a:path w="16146" h="10235" extrusionOk="0">
                  <a:moveTo>
                    <a:pt x="10625" y="0"/>
                  </a:moveTo>
                  <a:cubicBezTo>
                    <a:pt x="9028" y="0"/>
                    <a:pt x="7252" y="402"/>
                    <a:pt x="5538" y="1129"/>
                  </a:cubicBezTo>
                  <a:lnTo>
                    <a:pt x="5505" y="1162"/>
                  </a:lnTo>
                  <a:cubicBezTo>
                    <a:pt x="3403" y="2029"/>
                    <a:pt x="1502" y="3397"/>
                    <a:pt x="1" y="5098"/>
                  </a:cubicBezTo>
                  <a:cubicBezTo>
                    <a:pt x="2675" y="8247"/>
                    <a:pt x="7108" y="10235"/>
                    <a:pt x="10651" y="10235"/>
                  </a:cubicBezTo>
                  <a:cubicBezTo>
                    <a:pt x="11837" y="10235"/>
                    <a:pt x="12924" y="10012"/>
                    <a:pt x="13811" y="9535"/>
                  </a:cubicBezTo>
                  <a:cubicBezTo>
                    <a:pt x="15245" y="8734"/>
                    <a:pt x="16146" y="7333"/>
                    <a:pt x="16146" y="5098"/>
                  </a:cubicBezTo>
                  <a:cubicBezTo>
                    <a:pt x="16146" y="1511"/>
                    <a:pt x="13721" y="0"/>
                    <a:pt x="106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2791;p62">
              <a:extLst>
                <a:ext uri="{FF2B5EF4-FFF2-40B4-BE49-F238E27FC236}">
                  <a16:creationId xmlns:a16="http://schemas.microsoft.com/office/drawing/2014/main" id="{EB4116DE-A910-CA01-2997-62BAD3FA4FA5}"/>
                </a:ext>
              </a:extLst>
            </p:cNvPr>
            <p:cNvSpPr/>
            <p:nvPr/>
          </p:nvSpPr>
          <p:spPr>
            <a:xfrm>
              <a:off x="4817382" y="2571846"/>
              <a:ext cx="194072" cy="18"/>
            </a:xfrm>
            <a:custGeom>
              <a:avLst/>
              <a:gdLst/>
              <a:ahLst/>
              <a:cxnLst/>
              <a:rect l="l" t="t" r="r" b="b"/>
              <a:pathLst>
                <a:path w="10842" h="1" fill="none" extrusionOk="0">
                  <a:moveTo>
                    <a:pt x="1" y="0"/>
                  </a:moveTo>
                  <a:lnTo>
                    <a:pt x="4404" y="0"/>
                  </a:lnTo>
                  <a:lnTo>
                    <a:pt x="8307" y="0"/>
                  </a:lnTo>
                  <a:lnTo>
                    <a:pt x="10842" y="0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2792;p62">
              <a:extLst>
                <a:ext uri="{FF2B5EF4-FFF2-40B4-BE49-F238E27FC236}">
                  <a16:creationId xmlns:a16="http://schemas.microsoft.com/office/drawing/2014/main" id="{54A36BF3-25AB-105F-0C5F-90F4CDDBA6A5}"/>
                </a:ext>
              </a:extLst>
            </p:cNvPr>
            <p:cNvSpPr/>
            <p:nvPr/>
          </p:nvSpPr>
          <p:spPr>
            <a:xfrm>
              <a:off x="4856189" y="2507352"/>
              <a:ext cx="109297" cy="64512"/>
            </a:xfrm>
            <a:custGeom>
              <a:avLst/>
              <a:gdLst/>
              <a:ahLst/>
              <a:cxnLst/>
              <a:rect l="l" t="t" r="r" b="b"/>
              <a:pathLst>
                <a:path w="6106" h="3604" fill="none" extrusionOk="0">
                  <a:moveTo>
                    <a:pt x="1" y="935"/>
                  </a:moveTo>
                  <a:lnTo>
                    <a:pt x="2236" y="3603"/>
                  </a:lnTo>
                  <a:lnTo>
                    <a:pt x="6105" y="3603"/>
                  </a:lnTo>
                  <a:lnTo>
                    <a:pt x="3403" y="1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2793;p62">
              <a:extLst>
                <a:ext uri="{FF2B5EF4-FFF2-40B4-BE49-F238E27FC236}">
                  <a16:creationId xmlns:a16="http://schemas.microsoft.com/office/drawing/2014/main" id="{D16D9804-9393-D43D-C814-42BD308CEFCE}"/>
                </a:ext>
              </a:extLst>
            </p:cNvPr>
            <p:cNvSpPr/>
            <p:nvPr/>
          </p:nvSpPr>
          <p:spPr>
            <a:xfrm>
              <a:off x="4856189" y="2571846"/>
              <a:ext cx="109297" cy="64494"/>
            </a:xfrm>
            <a:custGeom>
              <a:avLst/>
              <a:gdLst/>
              <a:ahLst/>
              <a:cxnLst/>
              <a:rect l="l" t="t" r="r" b="b"/>
              <a:pathLst>
                <a:path w="6106" h="3603" fill="none" extrusionOk="0">
                  <a:moveTo>
                    <a:pt x="1" y="2669"/>
                  </a:moveTo>
                  <a:lnTo>
                    <a:pt x="2236" y="0"/>
                  </a:lnTo>
                  <a:lnTo>
                    <a:pt x="6105" y="0"/>
                  </a:lnTo>
                  <a:lnTo>
                    <a:pt x="3403" y="3603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" name="Google Shape;2856;p62">
            <a:extLst>
              <a:ext uri="{FF2B5EF4-FFF2-40B4-BE49-F238E27FC236}">
                <a16:creationId xmlns:a16="http://schemas.microsoft.com/office/drawing/2014/main" id="{C7632A10-C6E8-60E3-17D2-61883CCE4736}"/>
              </a:ext>
            </a:extLst>
          </p:cNvPr>
          <p:cNvGrpSpPr/>
          <p:nvPr/>
        </p:nvGrpSpPr>
        <p:grpSpPr>
          <a:xfrm rot="16200000">
            <a:off x="-9098090" y="1893538"/>
            <a:ext cx="2026369" cy="1461832"/>
            <a:chOff x="4572163" y="2994638"/>
            <a:chExt cx="2026369" cy="1461832"/>
          </a:xfrm>
        </p:grpSpPr>
        <p:grpSp>
          <p:nvGrpSpPr>
            <p:cNvPr id="110" name="Google Shape;2857;p62">
              <a:extLst>
                <a:ext uri="{FF2B5EF4-FFF2-40B4-BE49-F238E27FC236}">
                  <a16:creationId xmlns:a16="http://schemas.microsoft.com/office/drawing/2014/main" id="{93F963A2-6B45-4632-21A5-405A94700B3D}"/>
                </a:ext>
              </a:extLst>
            </p:cNvPr>
            <p:cNvGrpSpPr/>
            <p:nvPr/>
          </p:nvGrpSpPr>
          <p:grpSpPr>
            <a:xfrm>
              <a:off x="4572163" y="2994638"/>
              <a:ext cx="2026369" cy="1461832"/>
              <a:chOff x="4571973" y="1401544"/>
              <a:chExt cx="2203293" cy="1589466"/>
            </a:xfrm>
          </p:grpSpPr>
          <p:sp>
            <p:nvSpPr>
              <p:cNvPr id="157" name="Google Shape;2858;p62">
                <a:extLst>
                  <a:ext uri="{FF2B5EF4-FFF2-40B4-BE49-F238E27FC236}">
                    <a16:creationId xmlns:a16="http://schemas.microsoft.com/office/drawing/2014/main" id="{59DC8582-3781-DC5C-27C9-BE2A3A6B4BB7}"/>
                  </a:ext>
                </a:extLst>
              </p:cNvPr>
              <p:cNvSpPr/>
              <p:nvPr/>
            </p:nvSpPr>
            <p:spPr>
              <a:xfrm>
                <a:off x="4571973" y="1401544"/>
                <a:ext cx="2203293" cy="1589466"/>
              </a:xfrm>
              <a:custGeom>
                <a:avLst/>
                <a:gdLst/>
                <a:ahLst/>
                <a:cxnLst/>
                <a:rect l="l" t="t" r="r" b="b"/>
                <a:pathLst>
                  <a:path w="123089" h="88797" extrusionOk="0">
                    <a:moveTo>
                      <a:pt x="22917" y="0"/>
                    </a:moveTo>
                    <a:cubicBezTo>
                      <a:pt x="10208" y="0"/>
                      <a:pt x="1" y="10241"/>
                      <a:pt x="1" y="22916"/>
                    </a:cubicBezTo>
                    <a:lnTo>
                      <a:pt x="1" y="65847"/>
                    </a:lnTo>
                    <a:cubicBezTo>
                      <a:pt x="1" y="78556"/>
                      <a:pt x="10208" y="88797"/>
                      <a:pt x="22917" y="88797"/>
                    </a:cubicBezTo>
                    <a:lnTo>
                      <a:pt x="100172" y="88797"/>
                    </a:lnTo>
                    <a:cubicBezTo>
                      <a:pt x="112881" y="88797"/>
                      <a:pt x="123089" y="78556"/>
                      <a:pt x="123089" y="65847"/>
                    </a:cubicBezTo>
                    <a:lnTo>
                      <a:pt x="123089" y="22916"/>
                    </a:lnTo>
                    <a:cubicBezTo>
                      <a:pt x="123089" y="10241"/>
                      <a:pt x="112881" y="0"/>
                      <a:pt x="10017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2859;p62">
                <a:extLst>
                  <a:ext uri="{FF2B5EF4-FFF2-40B4-BE49-F238E27FC236}">
                    <a16:creationId xmlns:a16="http://schemas.microsoft.com/office/drawing/2014/main" id="{2A81CF26-BCC0-73BD-8594-4F02A747CEE5}"/>
                  </a:ext>
                </a:extLst>
              </p:cNvPr>
              <p:cNvSpPr/>
              <p:nvPr/>
            </p:nvSpPr>
            <p:spPr>
              <a:xfrm>
                <a:off x="4683633" y="1513186"/>
                <a:ext cx="1979973" cy="1365573"/>
              </a:xfrm>
              <a:custGeom>
                <a:avLst/>
                <a:gdLst/>
                <a:ahLst/>
                <a:cxnLst/>
                <a:rect l="l" t="t" r="r" b="b"/>
                <a:pathLst>
                  <a:path w="110613" h="76289" extrusionOk="0">
                    <a:moveTo>
                      <a:pt x="16679" y="1"/>
                    </a:moveTo>
                    <a:cubicBezTo>
                      <a:pt x="7439" y="1"/>
                      <a:pt x="1" y="7440"/>
                      <a:pt x="1" y="16679"/>
                    </a:cubicBezTo>
                    <a:lnTo>
                      <a:pt x="1" y="59610"/>
                    </a:lnTo>
                    <a:cubicBezTo>
                      <a:pt x="1" y="68850"/>
                      <a:pt x="7439" y="76289"/>
                      <a:pt x="16679" y="76289"/>
                    </a:cubicBezTo>
                    <a:lnTo>
                      <a:pt x="93934" y="76289"/>
                    </a:lnTo>
                    <a:cubicBezTo>
                      <a:pt x="103174" y="76289"/>
                      <a:pt x="110613" y="68850"/>
                      <a:pt x="110613" y="59610"/>
                    </a:cubicBezTo>
                    <a:lnTo>
                      <a:pt x="110613" y="16679"/>
                    </a:lnTo>
                    <a:cubicBezTo>
                      <a:pt x="110613" y="7440"/>
                      <a:pt x="103174" y="1"/>
                      <a:pt x="9393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2860;p62">
                <a:extLst>
                  <a:ext uri="{FF2B5EF4-FFF2-40B4-BE49-F238E27FC236}">
                    <a16:creationId xmlns:a16="http://schemas.microsoft.com/office/drawing/2014/main" id="{82FBF048-AC72-5549-72D3-280C18AF3A75}"/>
                  </a:ext>
                </a:extLst>
              </p:cNvPr>
              <p:cNvSpPr/>
              <p:nvPr/>
            </p:nvSpPr>
            <p:spPr>
              <a:xfrm>
                <a:off x="4683633" y="1513794"/>
                <a:ext cx="1384672" cy="1364964"/>
              </a:xfrm>
              <a:custGeom>
                <a:avLst/>
                <a:gdLst/>
                <a:ahLst/>
                <a:cxnLst/>
                <a:rect l="l" t="t" r="r" b="b"/>
                <a:pathLst>
                  <a:path w="77356" h="76255" fill="none" extrusionOk="0">
                    <a:moveTo>
                      <a:pt x="77356" y="76255"/>
                    </a:moveTo>
                    <a:lnTo>
                      <a:pt x="16679" y="76255"/>
                    </a:lnTo>
                    <a:cubicBezTo>
                      <a:pt x="7473" y="76255"/>
                      <a:pt x="1" y="68816"/>
                      <a:pt x="1" y="59576"/>
                    </a:cubicBezTo>
                    <a:lnTo>
                      <a:pt x="1" y="16679"/>
                    </a:lnTo>
                    <a:cubicBezTo>
                      <a:pt x="1" y="7439"/>
                      <a:pt x="7473" y="0"/>
                      <a:pt x="16679" y="0"/>
                    </a:cubicBezTo>
                  </a:path>
                </a:pathLst>
              </a:custGeom>
              <a:noFill/>
              <a:ln w="5000" cap="flat" cmpd="sng">
                <a:solidFill>
                  <a:schemeClr val="lt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1" name="Google Shape;2861;p62">
              <a:extLst>
                <a:ext uri="{FF2B5EF4-FFF2-40B4-BE49-F238E27FC236}">
                  <a16:creationId xmlns:a16="http://schemas.microsoft.com/office/drawing/2014/main" id="{35EB8CF7-2DE6-BDA3-923F-A5EB9E05E56B}"/>
                </a:ext>
              </a:extLst>
            </p:cNvPr>
            <p:cNvSpPr/>
            <p:nvPr/>
          </p:nvSpPr>
          <p:spPr>
            <a:xfrm>
              <a:off x="4771898" y="3419104"/>
              <a:ext cx="1626900" cy="612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2" name="Google Shape;2862;p62">
              <a:extLst>
                <a:ext uri="{FF2B5EF4-FFF2-40B4-BE49-F238E27FC236}">
                  <a16:creationId xmlns:a16="http://schemas.microsoft.com/office/drawing/2014/main" id="{E0713ABB-0E22-2359-3BCB-C7D6A5CBB68E}"/>
                </a:ext>
              </a:extLst>
            </p:cNvPr>
            <p:cNvGrpSpPr/>
            <p:nvPr/>
          </p:nvGrpSpPr>
          <p:grpSpPr>
            <a:xfrm>
              <a:off x="4745169" y="3227997"/>
              <a:ext cx="1462974" cy="995113"/>
              <a:chOff x="4791800" y="3172798"/>
              <a:chExt cx="1562672" cy="1062928"/>
            </a:xfrm>
          </p:grpSpPr>
          <p:grpSp>
            <p:nvGrpSpPr>
              <p:cNvPr id="113" name="Google Shape;2863;p62">
                <a:extLst>
                  <a:ext uri="{FF2B5EF4-FFF2-40B4-BE49-F238E27FC236}">
                    <a16:creationId xmlns:a16="http://schemas.microsoft.com/office/drawing/2014/main" id="{C74D8F7A-9859-6274-8591-5CBB6256B39F}"/>
                  </a:ext>
                </a:extLst>
              </p:cNvPr>
              <p:cNvGrpSpPr/>
              <p:nvPr/>
            </p:nvGrpSpPr>
            <p:grpSpPr>
              <a:xfrm rot="-1799733">
                <a:off x="6072041" y="3201959"/>
                <a:ext cx="282431" cy="1004599"/>
                <a:chOff x="5967843" y="1438625"/>
                <a:chExt cx="467693" cy="1663575"/>
              </a:xfrm>
            </p:grpSpPr>
            <p:sp>
              <p:nvSpPr>
                <p:cNvPr id="154" name="Google Shape;2864;p62">
                  <a:extLst>
                    <a:ext uri="{FF2B5EF4-FFF2-40B4-BE49-F238E27FC236}">
                      <a16:creationId xmlns:a16="http://schemas.microsoft.com/office/drawing/2014/main" id="{6991D3EE-671E-C158-65BC-323A440FD4B1}"/>
                    </a:ext>
                  </a:extLst>
                </p:cNvPr>
                <p:cNvSpPr/>
                <p:nvPr/>
              </p:nvSpPr>
              <p:spPr>
                <a:xfrm>
                  <a:off x="5967843" y="1585038"/>
                  <a:ext cx="467693" cy="2059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564" h="11258" extrusionOk="0">
                      <a:moveTo>
                        <a:pt x="1" y="1"/>
                      </a:moveTo>
                      <a:lnTo>
                        <a:pt x="1" y="11258"/>
                      </a:lnTo>
                      <a:lnTo>
                        <a:pt x="25564" y="11258"/>
                      </a:lnTo>
                      <a:lnTo>
                        <a:pt x="2556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5" name="Google Shape;2865;p62">
                  <a:extLst>
                    <a:ext uri="{FF2B5EF4-FFF2-40B4-BE49-F238E27FC236}">
                      <a16:creationId xmlns:a16="http://schemas.microsoft.com/office/drawing/2014/main" id="{827484DB-5BF1-C3ED-8828-8B3DA0D09FF1}"/>
                    </a:ext>
                  </a:extLst>
                </p:cNvPr>
                <p:cNvSpPr/>
                <p:nvPr/>
              </p:nvSpPr>
              <p:spPr>
                <a:xfrm>
                  <a:off x="6087625" y="1438625"/>
                  <a:ext cx="94300" cy="1663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72" h="66543" extrusionOk="0">
                      <a:moveTo>
                        <a:pt x="1775" y="1"/>
                      </a:moveTo>
                      <a:lnTo>
                        <a:pt x="1" y="66542"/>
                      </a:lnTo>
                      <a:lnTo>
                        <a:pt x="3771" y="66542"/>
                      </a:lnTo>
                      <a:lnTo>
                        <a:pt x="377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6" name="Google Shape;2866;p62">
                  <a:extLst>
                    <a:ext uri="{FF2B5EF4-FFF2-40B4-BE49-F238E27FC236}">
                      <a16:creationId xmlns:a16="http://schemas.microsoft.com/office/drawing/2014/main" id="{B87D1E7F-38A2-F7AC-F8A6-BAB57B93F9AC}"/>
                    </a:ext>
                  </a:extLst>
                </p:cNvPr>
                <p:cNvSpPr/>
                <p:nvPr/>
              </p:nvSpPr>
              <p:spPr>
                <a:xfrm>
                  <a:off x="6233200" y="1438625"/>
                  <a:ext cx="92900" cy="1663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16" h="66543" extrusionOk="0">
                      <a:moveTo>
                        <a:pt x="0" y="1"/>
                      </a:moveTo>
                      <a:lnTo>
                        <a:pt x="0" y="66542"/>
                      </a:lnTo>
                      <a:lnTo>
                        <a:pt x="3715" y="66542"/>
                      </a:lnTo>
                      <a:lnTo>
                        <a:pt x="199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14" name="Google Shape;2867;p62">
                <a:extLst>
                  <a:ext uri="{FF2B5EF4-FFF2-40B4-BE49-F238E27FC236}">
                    <a16:creationId xmlns:a16="http://schemas.microsoft.com/office/drawing/2014/main" id="{760A0931-CC82-2D4C-0B29-DA0DEB364ADB}"/>
                  </a:ext>
                </a:extLst>
              </p:cNvPr>
              <p:cNvGrpSpPr/>
              <p:nvPr/>
            </p:nvGrpSpPr>
            <p:grpSpPr>
              <a:xfrm>
                <a:off x="4791800" y="3172798"/>
                <a:ext cx="1429736" cy="1062928"/>
                <a:chOff x="3402400" y="1131825"/>
                <a:chExt cx="2588225" cy="1924200"/>
              </a:xfrm>
            </p:grpSpPr>
            <p:sp>
              <p:nvSpPr>
                <p:cNvPr id="115" name="Google Shape;2868;p62">
                  <a:extLst>
                    <a:ext uri="{FF2B5EF4-FFF2-40B4-BE49-F238E27FC236}">
                      <a16:creationId xmlns:a16="http://schemas.microsoft.com/office/drawing/2014/main" id="{383E5C31-F41D-6CAC-476F-CDA23FE94F16}"/>
                    </a:ext>
                  </a:extLst>
                </p:cNvPr>
                <p:cNvSpPr/>
                <p:nvPr/>
              </p:nvSpPr>
              <p:spPr>
                <a:xfrm>
                  <a:off x="3402400" y="1136150"/>
                  <a:ext cx="1396025" cy="191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841" h="76795" extrusionOk="0">
                      <a:moveTo>
                        <a:pt x="11568" y="1"/>
                      </a:moveTo>
                      <a:cubicBezTo>
                        <a:pt x="9858" y="1"/>
                        <a:pt x="8126" y="433"/>
                        <a:pt x="6544" y="1342"/>
                      </a:cubicBezTo>
                      <a:cubicBezTo>
                        <a:pt x="1664" y="4170"/>
                        <a:pt x="1" y="10325"/>
                        <a:pt x="2829" y="15205"/>
                      </a:cubicBezTo>
                      <a:lnTo>
                        <a:pt x="35323" y="71432"/>
                      </a:lnTo>
                      <a:cubicBezTo>
                        <a:pt x="37127" y="74852"/>
                        <a:pt x="40636" y="76794"/>
                        <a:pt x="44247" y="76794"/>
                      </a:cubicBezTo>
                      <a:cubicBezTo>
                        <a:pt x="45965" y="76794"/>
                        <a:pt x="47706" y="76355"/>
                        <a:pt x="49297" y="75425"/>
                      </a:cubicBezTo>
                      <a:cubicBezTo>
                        <a:pt x="54232" y="72542"/>
                        <a:pt x="55840" y="66165"/>
                        <a:pt x="52790" y="61285"/>
                      </a:cubicBezTo>
                      <a:lnTo>
                        <a:pt x="20351" y="5057"/>
                      </a:lnTo>
                      <a:cubicBezTo>
                        <a:pt x="18488" y="1815"/>
                        <a:pt x="15072" y="1"/>
                        <a:pt x="11568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" name="Google Shape;2869;p62">
                  <a:extLst>
                    <a:ext uri="{FF2B5EF4-FFF2-40B4-BE49-F238E27FC236}">
                      <a16:creationId xmlns:a16="http://schemas.microsoft.com/office/drawing/2014/main" id="{34D31016-A75A-2BA4-61E5-842A597CA4D7}"/>
                    </a:ext>
                  </a:extLst>
                </p:cNvPr>
                <p:cNvSpPr/>
                <p:nvPr/>
              </p:nvSpPr>
              <p:spPr>
                <a:xfrm>
                  <a:off x="3564600" y="1408125"/>
                  <a:ext cx="820700" cy="1382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828" h="55286" extrusionOk="0">
                      <a:moveTo>
                        <a:pt x="1331" y="1"/>
                      </a:moveTo>
                      <a:lnTo>
                        <a:pt x="1" y="777"/>
                      </a:lnTo>
                      <a:lnTo>
                        <a:pt x="31441" y="55286"/>
                      </a:lnTo>
                      <a:lnTo>
                        <a:pt x="32828" y="54509"/>
                      </a:lnTo>
                      <a:lnTo>
                        <a:pt x="1331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" name="Google Shape;2870;p62">
                  <a:extLst>
                    <a:ext uri="{FF2B5EF4-FFF2-40B4-BE49-F238E27FC236}">
                      <a16:creationId xmlns:a16="http://schemas.microsoft.com/office/drawing/2014/main" id="{E9842CCE-11D8-C85D-78EF-939D6B07621B}"/>
                    </a:ext>
                  </a:extLst>
                </p:cNvPr>
                <p:cNvSpPr/>
                <p:nvPr/>
              </p:nvSpPr>
              <p:spPr>
                <a:xfrm>
                  <a:off x="3626975" y="1373475"/>
                  <a:ext cx="820725" cy="1380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829" h="55230" extrusionOk="0">
                      <a:moveTo>
                        <a:pt x="1332" y="1"/>
                      </a:moveTo>
                      <a:lnTo>
                        <a:pt x="1" y="777"/>
                      </a:lnTo>
                      <a:lnTo>
                        <a:pt x="31442" y="55230"/>
                      </a:lnTo>
                      <a:lnTo>
                        <a:pt x="32828" y="54454"/>
                      </a:lnTo>
                      <a:lnTo>
                        <a:pt x="1332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" name="Google Shape;2871;p62">
                  <a:extLst>
                    <a:ext uri="{FF2B5EF4-FFF2-40B4-BE49-F238E27FC236}">
                      <a16:creationId xmlns:a16="http://schemas.microsoft.com/office/drawing/2014/main" id="{2558A81A-6D9E-F899-1ACE-C062508C471E}"/>
                    </a:ext>
                  </a:extLst>
                </p:cNvPr>
                <p:cNvSpPr/>
                <p:nvPr/>
              </p:nvSpPr>
              <p:spPr>
                <a:xfrm>
                  <a:off x="3689375" y="1337425"/>
                  <a:ext cx="820700" cy="1382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828" h="55286" extrusionOk="0">
                      <a:moveTo>
                        <a:pt x="1331" y="1"/>
                      </a:moveTo>
                      <a:lnTo>
                        <a:pt x="0" y="777"/>
                      </a:lnTo>
                      <a:lnTo>
                        <a:pt x="31441" y="55286"/>
                      </a:lnTo>
                      <a:lnTo>
                        <a:pt x="32827" y="54509"/>
                      </a:lnTo>
                      <a:lnTo>
                        <a:pt x="1331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" name="Google Shape;2872;p62">
                  <a:extLst>
                    <a:ext uri="{FF2B5EF4-FFF2-40B4-BE49-F238E27FC236}">
                      <a16:creationId xmlns:a16="http://schemas.microsoft.com/office/drawing/2014/main" id="{28EF5EE6-0DE2-09F5-4718-AC4A00B5A4F7}"/>
                    </a:ext>
                  </a:extLst>
                </p:cNvPr>
                <p:cNvSpPr/>
                <p:nvPr/>
              </p:nvSpPr>
              <p:spPr>
                <a:xfrm>
                  <a:off x="3751750" y="1301400"/>
                  <a:ext cx="819325" cy="1382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73" h="55285" extrusionOk="0">
                      <a:moveTo>
                        <a:pt x="1331" y="0"/>
                      </a:moveTo>
                      <a:lnTo>
                        <a:pt x="1" y="776"/>
                      </a:lnTo>
                      <a:lnTo>
                        <a:pt x="31441" y="55285"/>
                      </a:lnTo>
                      <a:lnTo>
                        <a:pt x="32772" y="54509"/>
                      </a:lnTo>
                      <a:lnTo>
                        <a:pt x="1331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" name="Google Shape;2873;p62">
                  <a:extLst>
                    <a:ext uri="{FF2B5EF4-FFF2-40B4-BE49-F238E27FC236}">
                      <a16:creationId xmlns:a16="http://schemas.microsoft.com/office/drawing/2014/main" id="{0DCC1F31-49BC-3E5F-88F5-7CD1DDA622A5}"/>
                    </a:ext>
                  </a:extLst>
                </p:cNvPr>
                <p:cNvSpPr/>
                <p:nvPr/>
              </p:nvSpPr>
              <p:spPr>
                <a:xfrm>
                  <a:off x="3462025" y="1496850"/>
                  <a:ext cx="833175" cy="1444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327" h="57781" extrusionOk="0">
                      <a:moveTo>
                        <a:pt x="0" y="1"/>
                      </a:moveTo>
                      <a:lnTo>
                        <a:pt x="33326" y="57781"/>
                      </a:lnTo>
                      <a:lnTo>
                        <a:pt x="30887" y="33216"/>
                      </a:lnTo>
                      <a:lnTo>
                        <a:pt x="29667" y="21349"/>
                      </a:lnTo>
                      <a:lnTo>
                        <a:pt x="20018" y="14418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" name="Google Shape;2874;p62">
                  <a:extLst>
                    <a:ext uri="{FF2B5EF4-FFF2-40B4-BE49-F238E27FC236}">
                      <a16:creationId xmlns:a16="http://schemas.microsoft.com/office/drawing/2014/main" id="{6D2119F4-5BA7-A7D6-A2B6-305AE0914711}"/>
                    </a:ext>
                  </a:extLst>
                </p:cNvPr>
                <p:cNvSpPr/>
                <p:nvPr/>
              </p:nvSpPr>
              <p:spPr>
                <a:xfrm>
                  <a:off x="4163475" y="2251000"/>
                  <a:ext cx="124800" cy="12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92" h="5047" extrusionOk="0">
                      <a:moveTo>
                        <a:pt x="1054" y="0"/>
                      </a:moveTo>
                      <a:lnTo>
                        <a:pt x="1" y="3993"/>
                      </a:lnTo>
                      <a:lnTo>
                        <a:pt x="3938" y="5046"/>
                      </a:lnTo>
                      <a:lnTo>
                        <a:pt x="4991" y="1054"/>
                      </a:lnTo>
                      <a:lnTo>
                        <a:pt x="1054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" name="Google Shape;2875;p62">
                  <a:extLst>
                    <a:ext uri="{FF2B5EF4-FFF2-40B4-BE49-F238E27FC236}">
                      <a16:creationId xmlns:a16="http://schemas.microsoft.com/office/drawing/2014/main" id="{0F5D13A5-5A4D-8EFE-323F-E1FB38DD8782}"/>
                    </a:ext>
                  </a:extLst>
                </p:cNvPr>
                <p:cNvSpPr/>
                <p:nvPr/>
              </p:nvSpPr>
              <p:spPr>
                <a:xfrm>
                  <a:off x="4034550" y="2029175"/>
                  <a:ext cx="126175" cy="12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47" h="5047" extrusionOk="0">
                      <a:moveTo>
                        <a:pt x="1110" y="1"/>
                      </a:moveTo>
                      <a:lnTo>
                        <a:pt x="1" y="3993"/>
                      </a:lnTo>
                      <a:lnTo>
                        <a:pt x="3993" y="5047"/>
                      </a:lnTo>
                      <a:lnTo>
                        <a:pt x="5047" y="1054"/>
                      </a:lnTo>
                      <a:lnTo>
                        <a:pt x="1110" y="1"/>
                      </a:lnTo>
                      <a:close/>
                    </a:path>
                  </a:pathLst>
                </a:custGeom>
                <a:solidFill>
                  <a:srgbClr val="5F8D6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3" name="Google Shape;2876;p62">
                  <a:extLst>
                    <a:ext uri="{FF2B5EF4-FFF2-40B4-BE49-F238E27FC236}">
                      <a16:creationId xmlns:a16="http://schemas.microsoft.com/office/drawing/2014/main" id="{3BBBE731-3D44-7512-9488-FDD5C4953EF2}"/>
                    </a:ext>
                  </a:extLst>
                </p:cNvPr>
                <p:cNvSpPr/>
                <p:nvPr/>
              </p:nvSpPr>
              <p:spPr>
                <a:xfrm>
                  <a:off x="3918100" y="1817075"/>
                  <a:ext cx="126175" cy="12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47" h="5047" extrusionOk="0">
                      <a:moveTo>
                        <a:pt x="1054" y="1"/>
                      </a:moveTo>
                      <a:lnTo>
                        <a:pt x="1" y="3993"/>
                      </a:lnTo>
                      <a:lnTo>
                        <a:pt x="3938" y="5047"/>
                      </a:lnTo>
                      <a:lnTo>
                        <a:pt x="5047" y="1110"/>
                      </a:lnTo>
                      <a:lnTo>
                        <a:pt x="1054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" name="Google Shape;2877;p62">
                  <a:extLst>
                    <a:ext uri="{FF2B5EF4-FFF2-40B4-BE49-F238E27FC236}">
                      <a16:creationId xmlns:a16="http://schemas.microsoft.com/office/drawing/2014/main" id="{01278246-78B9-3BD8-FB02-D974EA1F4386}"/>
                    </a:ext>
                  </a:extLst>
                </p:cNvPr>
                <p:cNvSpPr/>
                <p:nvPr/>
              </p:nvSpPr>
              <p:spPr>
                <a:xfrm>
                  <a:off x="3900075" y="1243175"/>
                  <a:ext cx="834575" cy="1444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383" h="57781" extrusionOk="0">
                      <a:moveTo>
                        <a:pt x="1" y="0"/>
                      </a:moveTo>
                      <a:lnTo>
                        <a:pt x="3661" y="36432"/>
                      </a:lnTo>
                      <a:lnTo>
                        <a:pt x="33382" y="5778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" name="Google Shape;2878;p62">
                  <a:extLst>
                    <a:ext uri="{FF2B5EF4-FFF2-40B4-BE49-F238E27FC236}">
                      <a16:creationId xmlns:a16="http://schemas.microsoft.com/office/drawing/2014/main" id="{E56FBB04-6FC1-C026-BE98-D583E3B40B08}"/>
                    </a:ext>
                  </a:extLst>
                </p:cNvPr>
                <p:cNvSpPr/>
                <p:nvPr/>
              </p:nvSpPr>
              <p:spPr>
                <a:xfrm>
                  <a:off x="3998500" y="1131825"/>
                  <a:ext cx="1393250" cy="1916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730" h="76663" extrusionOk="0">
                      <a:moveTo>
                        <a:pt x="11564" y="0"/>
                      </a:moveTo>
                      <a:cubicBezTo>
                        <a:pt x="9854" y="0"/>
                        <a:pt x="8123" y="434"/>
                        <a:pt x="6544" y="1349"/>
                      </a:cubicBezTo>
                      <a:cubicBezTo>
                        <a:pt x="1609" y="4232"/>
                        <a:pt x="1" y="10498"/>
                        <a:pt x="2940" y="15378"/>
                      </a:cubicBezTo>
                      <a:lnTo>
                        <a:pt x="35379" y="71605"/>
                      </a:lnTo>
                      <a:cubicBezTo>
                        <a:pt x="37242" y="74848"/>
                        <a:pt x="40658" y="76662"/>
                        <a:pt x="44179" y="76662"/>
                      </a:cubicBezTo>
                      <a:cubicBezTo>
                        <a:pt x="45898" y="76662"/>
                        <a:pt x="47641" y="76230"/>
                        <a:pt x="49241" y="75321"/>
                      </a:cubicBezTo>
                      <a:cubicBezTo>
                        <a:pt x="54066" y="72493"/>
                        <a:pt x="55729" y="66282"/>
                        <a:pt x="52901" y="61458"/>
                      </a:cubicBezTo>
                      <a:lnTo>
                        <a:pt x="20462" y="5230"/>
                      </a:lnTo>
                      <a:cubicBezTo>
                        <a:pt x="18625" y="1892"/>
                        <a:pt x="15138" y="0"/>
                        <a:pt x="1156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6" name="Google Shape;2879;p62">
                  <a:extLst>
                    <a:ext uri="{FF2B5EF4-FFF2-40B4-BE49-F238E27FC236}">
                      <a16:creationId xmlns:a16="http://schemas.microsoft.com/office/drawing/2014/main" id="{0E3C776F-7A0E-4F0D-888E-EC02D8E499AF}"/>
                    </a:ext>
                  </a:extLst>
                </p:cNvPr>
                <p:cNvSpPr/>
                <p:nvPr/>
              </p:nvSpPr>
              <p:spPr>
                <a:xfrm>
                  <a:off x="4163475" y="1408125"/>
                  <a:ext cx="820700" cy="1382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828" h="55286" extrusionOk="0">
                      <a:moveTo>
                        <a:pt x="1331" y="1"/>
                      </a:moveTo>
                      <a:lnTo>
                        <a:pt x="1" y="777"/>
                      </a:lnTo>
                      <a:lnTo>
                        <a:pt x="31441" y="55286"/>
                      </a:lnTo>
                      <a:lnTo>
                        <a:pt x="32828" y="54509"/>
                      </a:lnTo>
                      <a:lnTo>
                        <a:pt x="1331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7" name="Google Shape;2880;p62">
                  <a:extLst>
                    <a:ext uri="{FF2B5EF4-FFF2-40B4-BE49-F238E27FC236}">
                      <a16:creationId xmlns:a16="http://schemas.microsoft.com/office/drawing/2014/main" id="{04FDFE13-90AE-B151-032B-B3D88D033BBE}"/>
                    </a:ext>
                  </a:extLst>
                </p:cNvPr>
                <p:cNvSpPr/>
                <p:nvPr/>
              </p:nvSpPr>
              <p:spPr>
                <a:xfrm>
                  <a:off x="4225850" y="1372100"/>
                  <a:ext cx="820700" cy="1382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828" h="55285" extrusionOk="0">
                      <a:moveTo>
                        <a:pt x="1332" y="0"/>
                      </a:moveTo>
                      <a:lnTo>
                        <a:pt x="1" y="776"/>
                      </a:lnTo>
                      <a:lnTo>
                        <a:pt x="31442" y="55285"/>
                      </a:lnTo>
                      <a:lnTo>
                        <a:pt x="32828" y="54509"/>
                      </a:lnTo>
                      <a:lnTo>
                        <a:pt x="1332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8" name="Google Shape;2881;p62">
                  <a:extLst>
                    <a:ext uri="{FF2B5EF4-FFF2-40B4-BE49-F238E27FC236}">
                      <a16:creationId xmlns:a16="http://schemas.microsoft.com/office/drawing/2014/main" id="{5F0CD0E5-42A5-4B70-77A0-A1015856FB72}"/>
                    </a:ext>
                  </a:extLst>
                </p:cNvPr>
                <p:cNvSpPr/>
                <p:nvPr/>
              </p:nvSpPr>
              <p:spPr>
                <a:xfrm>
                  <a:off x="4288250" y="1337425"/>
                  <a:ext cx="820700" cy="1382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828" h="55286" extrusionOk="0">
                      <a:moveTo>
                        <a:pt x="1331" y="1"/>
                      </a:moveTo>
                      <a:lnTo>
                        <a:pt x="0" y="777"/>
                      </a:lnTo>
                      <a:lnTo>
                        <a:pt x="31441" y="55286"/>
                      </a:lnTo>
                      <a:lnTo>
                        <a:pt x="32827" y="54509"/>
                      </a:lnTo>
                      <a:lnTo>
                        <a:pt x="1331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9" name="Google Shape;2882;p62">
                  <a:extLst>
                    <a:ext uri="{FF2B5EF4-FFF2-40B4-BE49-F238E27FC236}">
                      <a16:creationId xmlns:a16="http://schemas.microsoft.com/office/drawing/2014/main" id="{E5CD9B11-AA2B-172C-CC4C-37A144EB5182}"/>
                    </a:ext>
                  </a:extLst>
                </p:cNvPr>
                <p:cNvSpPr/>
                <p:nvPr/>
              </p:nvSpPr>
              <p:spPr>
                <a:xfrm>
                  <a:off x="4350625" y="1301400"/>
                  <a:ext cx="819325" cy="1382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73" h="55285" extrusionOk="0">
                      <a:moveTo>
                        <a:pt x="1331" y="0"/>
                      </a:moveTo>
                      <a:lnTo>
                        <a:pt x="0" y="776"/>
                      </a:lnTo>
                      <a:lnTo>
                        <a:pt x="31441" y="55285"/>
                      </a:lnTo>
                      <a:lnTo>
                        <a:pt x="32772" y="54509"/>
                      </a:lnTo>
                      <a:lnTo>
                        <a:pt x="1331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0" name="Google Shape;2883;p62">
                  <a:extLst>
                    <a:ext uri="{FF2B5EF4-FFF2-40B4-BE49-F238E27FC236}">
                      <a16:creationId xmlns:a16="http://schemas.microsoft.com/office/drawing/2014/main" id="{5C49878E-9566-71C6-7DA0-5901A98CACF4}"/>
                    </a:ext>
                  </a:extLst>
                </p:cNvPr>
                <p:cNvSpPr/>
                <p:nvPr/>
              </p:nvSpPr>
              <p:spPr>
                <a:xfrm>
                  <a:off x="4060900" y="1496850"/>
                  <a:ext cx="833175" cy="1444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327" h="57781" extrusionOk="0">
                      <a:moveTo>
                        <a:pt x="0" y="1"/>
                      </a:moveTo>
                      <a:lnTo>
                        <a:pt x="33326" y="57781"/>
                      </a:lnTo>
                      <a:lnTo>
                        <a:pt x="30886" y="33216"/>
                      </a:lnTo>
                      <a:lnTo>
                        <a:pt x="29667" y="21349"/>
                      </a:lnTo>
                      <a:lnTo>
                        <a:pt x="20018" y="14418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" name="Google Shape;2884;p62">
                  <a:extLst>
                    <a:ext uri="{FF2B5EF4-FFF2-40B4-BE49-F238E27FC236}">
                      <a16:creationId xmlns:a16="http://schemas.microsoft.com/office/drawing/2014/main" id="{2542FE66-D8FA-A7F4-0CD4-99D72F6C751F}"/>
                    </a:ext>
                  </a:extLst>
                </p:cNvPr>
                <p:cNvSpPr/>
                <p:nvPr/>
              </p:nvSpPr>
              <p:spPr>
                <a:xfrm>
                  <a:off x="4762350" y="2251000"/>
                  <a:ext cx="124800" cy="12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92" h="5047" extrusionOk="0">
                      <a:moveTo>
                        <a:pt x="1054" y="0"/>
                      </a:moveTo>
                      <a:lnTo>
                        <a:pt x="0" y="3993"/>
                      </a:lnTo>
                      <a:lnTo>
                        <a:pt x="3937" y="5046"/>
                      </a:lnTo>
                      <a:lnTo>
                        <a:pt x="4991" y="1054"/>
                      </a:lnTo>
                      <a:lnTo>
                        <a:pt x="1054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2" name="Google Shape;2885;p62">
                  <a:extLst>
                    <a:ext uri="{FF2B5EF4-FFF2-40B4-BE49-F238E27FC236}">
                      <a16:creationId xmlns:a16="http://schemas.microsoft.com/office/drawing/2014/main" id="{FBFAB245-018A-9ACA-29AC-1727383852FB}"/>
                    </a:ext>
                  </a:extLst>
                </p:cNvPr>
                <p:cNvSpPr/>
                <p:nvPr/>
              </p:nvSpPr>
              <p:spPr>
                <a:xfrm>
                  <a:off x="4633425" y="2029175"/>
                  <a:ext cx="126175" cy="12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47" h="5047" extrusionOk="0">
                      <a:moveTo>
                        <a:pt x="1109" y="1"/>
                      </a:moveTo>
                      <a:lnTo>
                        <a:pt x="0" y="3993"/>
                      </a:lnTo>
                      <a:lnTo>
                        <a:pt x="3993" y="5047"/>
                      </a:lnTo>
                      <a:lnTo>
                        <a:pt x="5047" y="1054"/>
                      </a:lnTo>
                      <a:lnTo>
                        <a:pt x="1109" y="1"/>
                      </a:lnTo>
                      <a:close/>
                    </a:path>
                  </a:pathLst>
                </a:custGeom>
                <a:solidFill>
                  <a:srgbClr val="5F8D6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3" name="Google Shape;2886;p62">
                  <a:extLst>
                    <a:ext uri="{FF2B5EF4-FFF2-40B4-BE49-F238E27FC236}">
                      <a16:creationId xmlns:a16="http://schemas.microsoft.com/office/drawing/2014/main" id="{2983AE33-2587-6A2F-870D-694D90F696C7}"/>
                    </a:ext>
                  </a:extLst>
                </p:cNvPr>
                <p:cNvSpPr/>
                <p:nvPr/>
              </p:nvSpPr>
              <p:spPr>
                <a:xfrm>
                  <a:off x="4505875" y="1807375"/>
                  <a:ext cx="124800" cy="124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92" h="4992" extrusionOk="0">
                      <a:moveTo>
                        <a:pt x="1055" y="1"/>
                      </a:moveTo>
                      <a:lnTo>
                        <a:pt x="1" y="3938"/>
                      </a:lnTo>
                      <a:lnTo>
                        <a:pt x="3938" y="4991"/>
                      </a:lnTo>
                      <a:lnTo>
                        <a:pt x="4992" y="1054"/>
                      </a:lnTo>
                      <a:lnTo>
                        <a:pt x="1055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4" name="Google Shape;2887;p62">
                  <a:extLst>
                    <a:ext uri="{FF2B5EF4-FFF2-40B4-BE49-F238E27FC236}">
                      <a16:creationId xmlns:a16="http://schemas.microsoft.com/office/drawing/2014/main" id="{F5CD4E5A-81CC-DB32-9B90-34C318D060C0}"/>
                    </a:ext>
                  </a:extLst>
                </p:cNvPr>
                <p:cNvSpPr/>
                <p:nvPr/>
              </p:nvSpPr>
              <p:spPr>
                <a:xfrm>
                  <a:off x="4498950" y="1243175"/>
                  <a:ext cx="834575" cy="1444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383" h="57781" extrusionOk="0">
                      <a:moveTo>
                        <a:pt x="1" y="0"/>
                      </a:moveTo>
                      <a:lnTo>
                        <a:pt x="3660" y="36432"/>
                      </a:lnTo>
                      <a:lnTo>
                        <a:pt x="33382" y="57780"/>
                      </a:lnTo>
                      <a:lnTo>
                        <a:pt x="33382" y="5778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5" name="Google Shape;2888;p62">
                  <a:extLst>
                    <a:ext uri="{FF2B5EF4-FFF2-40B4-BE49-F238E27FC236}">
                      <a16:creationId xmlns:a16="http://schemas.microsoft.com/office/drawing/2014/main" id="{CFD75755-CAF9-00EF-B5E7-78F0619174A3}"/>
                    </a:ext>
                  </a:extLst>
                </p:cNvPr>
                <p:cNvSpPr/>
                <p:nvPr/>
              </p:nvSpPr>
              <p:spPr>
                <a:xfrm>
                  <a:off x="4600150" y="1136150"/>
                  <a:ext cx="1390475" cy="1912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619" h="76490" extrusionOk="0">
                      <a:moveTo>
                        <a:pt x="11568" y="1"/>
                      </a:moveTo>
                      <a:cubicBezTo>
                        <a:pt x="9857" y="1"/>
                        <a:pt x="8126" y="433"/>
                        <a:pt x="6544" y="1342"/>
                      </a:cubicBezTo>
                      <a:cubicBezTo>
                        <a:pt x="1664" y="4170"/>
                        <a:pt x="1" y="10325"/>
                        <a:pt x="2829" y="15205"/>
                      </a:cubicBezTo>
                      <a:lnTo>
                        <a:pt x="35268" y="71432"/>
                      </a:lnTo>
                      <a:cubicBezTo>
                        <a:pt x="37168" y="74675"/>
                        <a:pt x="40571" y="76489"/>
                        <a:pt x="44080" y="76489"/>
                      </a:cubicBezTo>
                      <a:cubicBezTo>
                        <a:pt x="45792" y="76489"/>
                        <a:pt x="47530" y="76057"/>
                        <a:pt x="49130" y="75148"/>
                      </a:cubicBezTo>
                      <a:cubicBezTo>
                        <a:pt x="53955" y="72320"/>
                        <a:pt x="55618" y="66109"/>
                        <a:pt x="52790" y="61285"/>
                      </a:cubicBezTo>
                      <a:lnTo>
                        <a:pt x="20351" y="5057"/>
                      </a:lnTo>
                      <a:cubicBezTo>
                        <a:pt x="18488" y="1815"/>
                        <a:pt x="15072" y="1"/>
                        <a:pt x="11568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6" name="Google Shape;2889;p62">
                  <a:extLst>
                    <a:ext uri="{FF2B5EF4-FFF2-40B4-BE49-F238E27FC236}">
                      <a16:creationId xmlns:a16="http://schemas.microsoft.com/office/drawing/2014/main" id="{D7060125-E9BB-B60D-46D8-B27DB2C98C72}"/>
                    </a:ext>
                  </a:extLst>
                </p:cNvPr>
                <p:cNvSpPr/>
                <p:nvPr/>
              </p:nvSpPr>
              <p:spPr>
                <a:xfrm>
                  <a:off x="4762350" y="1408125"/>
                  <a:ext cx="820700" cy="1382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828" h="55286" extrusionOk="0">
                      <a:moveTo>
                        <a:pt x="1331" y="1"/>
                      </a:moveTo>
                      <a:lnTo>
                        <a:pt x="0" y="777"/>
                      </a:lnTo>
                      <a:lnTo>
                        <a:pt x="31441" y="55286"/>
                      </a:lnTo>
                      <a:lnTo>
                        <a:pt x="32827" y="54509"/>
                      </a:lnTo>
                      <a:lnTo>
                        <a:pt x="1331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7" name="Google Shape;2890;p62">
                  <a:extLst>
                    <a:ext uri="{FF2B5EF4-FFF2-40B4-BE49-F238E27FC236}">
                      <a16:creationId xmlns:a16="http://schemas.microsoft.com/office/drawing/2014/main" id="{7971C739-98C6-E772-8927-5546F168D304}"/>
                    </a:ext>
                  </a:extLst>
                </p:cNvPr>
                <p:cNvSpPr/>
                <p:nvPr/>
              </p:nvSpPr>
              <p:spPr>
                <a:xfrm>
                  <a:off x="4824725" y="1372100"/>
                  <a:ext cx="820700" cy="1382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828" h="55285" extrusionOk="0">
                      <a:moveTo>
                        <a:pt x="1332" y="0"/>
                      </a:moveTo>
                      <a:lnTo>
                        <a:pt x="1" y="776"/>
                      </a:lnTo>
                      <a:lnTo>
                        <a:pt x="31442" y="55285"/>
                      </a:lnTo>
                      <a:lnTo>
                        <a:pt x="32828" y="54509"/>
                      </a:lnTo>
                      <a:lnTo>
                        <a:pt x="1332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8" name="Google Shape;2891;p62">
                  <a:extLst>
                    <a:ext uri="{FF2B5EF4-FFF2-40B4-BE49-F238E27FC236}">
                      <a16:creationId xmlns:a16="http://schemas.microsoft.com/office/drawing/2014/main" id="{AEB46394-91FA-B2FF-3429-B2F7A1FD1C46}"/>
                    </a:ext>
                  </a:extLst>
                </p:cNvPr>
                <p:cNvSpPr/>
                <p:nvPr/>
              </p:nvSpPr>
              <p:spPr>
                <a:xfrm>
                  <a:off x="4887125" y="1337425"/>
                  <a:ext cx="820700" cy="1380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828" h="55231" extrusionOk="0">
                      <a:moveTo>
                        <a:pt x="1331" y="1"/>
                      </a:moveTo>
                      <a:lnTo>
                        <a:pt x="0" y="777"/>
                      </a:lnTo>
                      <a:lnTo>
                        <a:pt x="31441" y="55230"/>
                      </a:lnTo>
                      <a:lnTo>
                        <a:pt x="32827" y="54454"/>
                      </a:lnTo>
                      <a:lnTo>
                        <a:pt x="1331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" name="Google Shape;2892;p62">
                  <a:extLst>
                    <a:ext uri="{FF2B5EF4-FFF2-40B4-BE49-F238E27FC236}">
                      <a16:creationId xmlns:a16="http://schemas.microsoft.com/office/drawing/2014/main" id="{4D0A6336-1072-0BD1-149A-BE32A5864FCF}"/>
                    </a:ext>
                  </a:extLst>
                </p:cNvPr>
                <p:cNvSpPr/>
                <p:nvPr/>
              </p:nvSpPr>
              <p:spPr>
                <a:xfrm>
                  <a:off x="4949500" y="1301400"/>
                  <a:ext cx="819300" cy="1382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72" h="55285" extrusionOk="0">
                      <a:moveTo>
                        <a:pt x="1331" y="0"/>
                      </a:moveTo>
                      <a:lnTo>
                        <a:pt x="0" y="776"/>
                      </a:lnTo>
                      <a:lnTo>
                        <a:pt x="31441" y="55285"/>
                      </a:lnTo>
                      <a:lnTo>
                        <a:pt x="32772" y="54509"/>
                      </a:lnTo>
                      <a:lnTo>
                        <a:pt x="1331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" name="Google Shape;2893;p62">
                  <a:extLst>
                    <a:ext uri="{FF2B5EF4-FFF2-40B4-BE49-F238E27FC236}">
                      <a16:creationId xmlns:a16="http://schemas.microsoft.com/office/drawing/2014/main" id="{058997A8-E3C2-1061-FEC8-10A5FF04A961}"/>
                    </a:ext>
                  </a:extLst>
                </p:cNvPr>
                <p:cNvSpPr/>
                <p:nvPr/>
              </p:nvSpPr>
              <p:spPr>
                <a:xfrm>
                  <a:off x="4659775" y="1496850"/>
                  <a:ext cx="833175" cy="1444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327" h="57781" extrusionOk="0">
                      <a:moveTo>
                        <a:pt x="0" y="1"/>
                      </a:moveTo>
                      <a:lnTo>
                        <a:pt x="33326" y="57781"/>
                      </a:lnTo>
                      <a:lnTo>
                        <a:pt x="30886" y="33216"/>
                      </a:lnTo>
                      <a:lnTo>
                        <a:pt x="29666" y="21349"/>
                      </a:lnTo>
                      <a:lnTo>
                        <a:pt x="20018" y="14418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" name="Google Shape;2894;p62">
                  <a:extLst>
                    <a:ext uri="{FF2B5EF4-FFF2-40B4-BE49-F238E27FC236}">
                      <a16:creationId xmlns:a16="http://schemas.microsoft.com/office/drawing/2014/main" id="{33A5AB1B-6633-254A-C369-23A9662E0904}"/>
                    </a:ext>
                  </a:extLst>
                </p:cNvPr>
                <p:cNvSpPr/>
                <p:nvPr/>
              </p:nvSpPr>
              <p:spPr>
                <a:xfrm>
                  <a:off x="5361225" y="2251000"/>
                  <a:ext cx="126175" cy="12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47" h="5047" extrusionOk="0">
                      <a:moveTo>
                        <a:pt x="1054" y="0"/>
                      </a:moveTo>
                      <a:lnTo>
                        <a:pt x="0" y="3993"/>
                      </a:lnTo>
                      <a:lnTo>
                        <a:pt x="3937" y="5046"/>
                      </a:lnTo>
                      <a:lnTo>
                        <a:pt x="5046" y="1054"/>
                      </a:lnTo>
                      <a:lnTo>
                        <a:pt x="1054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" name="Google Shape;2895;p62">
                  <a:extLst>
                    <a:ext uri="{FF2B5EF4-FFF2-40B4-BE49-F238E27FC236}">
                      <a16:creationId xmlns:a16="http://schemas.microsoft.com/office/drawing/2014/main" id="{5E184CEF-B18E-EDEB-406E-10B457CD66FC}"/>
                    </a:ext>
                  </a:extLst>
                </p:cNvPr>
                <p:cNvSpPr/>
                <p:nvPr/>
              </p:nvSpPr>
              <p:spPr>
                <a:xfrm>
                  <a:off x="5233675" y="2029175"/>
                  <a:ext cx="124800" cy="12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92" h="5047" extrusionOk="0">
                      <a:moveTo>
                        <a:pt x="1054" y="1"/>
                      </a:moveTo>
                      <a:lnTo>
                        <a:pt x="1" y="3993"/>
                      </a:lnTo>
                      <a:lnTo>
                        <a:pt x="3938" y="5047"/>
                      </a:lnTo>
                      <a:lnTo>
                        <a:pt x="4991" y="1054"/>
                      </a:lnTo>
                      <a:lnTo>
                        <a:pt x="1054" y="1"/>
                      </a:lnTo>
                      <a:close/>
                    </a:path>
                  </a:pathLst>
                </a:custGeom>
                <a:solidFill>
                  <a:srgbClr val="5F8D6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3" name="Google Shape;2896;p62">
                  <a:extLst>
                    <a:ext uri="{FF2B5EF4-FFF2-40B4-BE49-F238E27FC236}">
                      <a16:creationId xmlns:a16="http://schemas.microsoft.com/office/drawing/2014/main" id="{DE1514B0-DE1B-7FA3-FE40-D765D5FDF28C}"/>
                    </a:ext>
                  </a:extLst>
                </p:cNvPr>
                <p:cNvSpPr/>
                <p:nvPr/>
              </p:nvSpPr>
              <p:spPr>
                <a:xfrm>
                  <a:off x="5104750" y="1807375"/>
                  <a:ext cx="124800" cy="124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92" h="4992" extrusionOk="0">
                      <a:moveTo>
                        <a:pt x="1054" y="1"/>
                      </a:moveTo>
                      <a:lnTo>
                        <a:pt x="1" y="3938"/>
                      </a:lnTo>
                      <a:lnTo>
                        <a:pt x="3938" y="4991"/>
                      </a:lnTo>
                      <a:lnTo>
                        <a:pt x="4991" y="1054"/>
                      </a:lnTo>
                      <a:lnTo>
                        <a:pt x="1054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4" name="Google Shape;2897;p62">
                  <a:extLst>
                    <a:ext uri="{FF2B5EF4-FFF2-40B4-BE49-F238E27FC236}">
                      <a16:creationId xmlns:a16="http://schemas.microsoft.com/office/drawing/2014/main" id="{47D8776E-1295-4D17-29CA-F191BEE334A8}"/>
                    </a:ext>
                  </a:extLst>
                </p:cNvPr>
                <p:cNvSpPr/>
                <p:nvPr/>
              </p:nvSpPr>
              <p:spPr>
                <a:xfrm>
                  <a:off x="5097825" y="1243175"/>
                  <a:ext cx="834575" cy="1444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383" h="57781" extrusionOk="0">
                      <a:moveTo>
                        <a:pt x="1" y="0"/>
                      </a:moveTo>
                      <a:lnTo>
                        <a:pt x="3660" y="36432"/>
                      </a:lnTo>
                      <a:lnTo>
                        <a:pt x="33382" y="5778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5" name="Google Shape;2898;p62">
                  <a:extLst>
                    <a:ext uri="{FF2B5EF4-FFF2-40B4-BE49-F238E27FC236}">
                      <a16:creationId xmlns:a16="http://schemas.microsoft.com/office/drawing/2014/main" id="{5E4E4FDF-D275-3703-D448-E3D66BB7EC2D}"/>
                    </a:ext>
                  </a:extLst>
                </p:cNvPr>
                <p:cNvSpPr/>
                <p:nvPr/>
              </p:nvSpPr>
              <p:spPr>
                <a:xfrm>
                  <a:off x="3992975" y="2167825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close/>
                    </a:path>
                  </a:pathLst>
                </a:custGeom>
                <a:solidFill>
                  <a:srgbClr val="25424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6" name="Google Shape;2899;p62">
                  <a:extLst>
                    <a:ext uri="{FF2B5EF4-FFF2-40B4-BE49-F238E27FC236}">
                      <a16:creationId xmlns:a16="http://schemas.microsoft.com/office/drawing/2014/main" id="{D5AD4936-5F93-76DA-EA87-3B05F3FCEA33}"/>
                    </a:ext>
                  </a:extLst>
                </p:cNvPr>
                <p:cNvSpPr/>
                <p:nvPr/>
              </p:nvSpPr>
              <p:spPr>
                <a:xfrm>
                  <a:off x="3944450" y="2147025"/>
                  <a:ext cx="14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" h="1" extrusionOk="0">
                      <a:moveTo>
                        <a:pt x="56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97C8A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7" name="Google Shape;2900;p62">
                  <a:extLst>
                    <a:ext uri="{FF2B5EF4-FFF2-40B4-BE49-F238E27FC236}">
                      <a16:creationId xmlns:a16="http://schemas.microsoft.com/office/drawing/2014/main" id="{F8F3FF9B-AA5F-F7AC-22FE-528055246F56}"/>
                    </a:ext>
                  </a:extLst>
                </p:cNvPr>
                <p:cNvSpPr/>
                <p:nvPr/>
              </p:nvSpPr>
              <p:spPr>
                <a:xfrm>
                  <a:off x="3992975" y="2167825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close/>
                    </a:path>
                  </a:pathLst>
                </a:custGeom>
                <a:solidFill>
                  <a:srgbClr val="97C8A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8" name="Google Shape;2901;p62">
                  <a:extLst>
                    <a:ext uri="{FF2B5EF4-FFF2-40B4-BE49-F238E27FC236}">
                      <a16:creationId xmlns:a16="http://schemas.microsoft.com/office/drawing/2014/main" id="{DC1B5C61-1214-F0D2-A8C1-B266956327C2}"/>
                    </a:ext>
                  </a:extLst>
                </p:cNvPr>
                <p:cNvSpPr/>
                <p:nvPr/>
              </p:nvSpPr>
              <p:spPr>
                <a:xfrm>
                  <a:off x="4239725" y="2167825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close/>
                    </a:path>
                  </a:pathLst>
                </a:custGeom>
                <a:solidFill>
                  <a:srgbClr val="25424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9" name="Google Shape;2902;p62">
                  <a:extLst>
                    <a:ext uri="{FF2B5EF4-FFF2-40B4-BE49-F238E27FC236}">
                      <a16:creationId xmlns:a16="http://schemas.microsoft.com/office/drawing/2014/main" id="{B10A74A1-5CD7-FF0F-AE56-613DE167155D}"/>
                    </a:ext>
                  </a:extLst>
                </p:cNvPr>
                <p:cNvSpPr/>
                <p:nvPr/>
              </p:nvSpPr>
              <p:spPr>
                <a:xfrm>
                  <a:off x="4191200" y="2147025"/>
                  <a:ext cx="14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" h="1" extrusionOk="0">
                      <a:moveTo>
                        <a:pt x="56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97C8A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0" name="Google Shape;2903;p62">
                  <a:extLst>
                    <a:ext uri="{FF2B5EF4-FFF2-40B4-BE49-F238E27FC236}">
                      <a16:creationId xmlns:a16="http://schemas.microsoft.com/office/drawing/2014/main" id="{2AC8EEDA-F0BF-9126-9DE2-DF6B69291095}"/>
                    </a:ext>
                  </a:extLst>
                </p:cNvPr>
                <p:cNvSpPr/>
                <p:nvPr/>
              </p:nvSpPr>
              <p:spPr>
                <a:xfrm>
                  <a:off x="4239725" y="2167825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close/>
                    </a:path>
                  </a:pathLst>
                </a:custGeom>
                <a:solidFill>
                  <a:srgbClr val="97C8A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1" name="Google Shape;2904;p62">
                  <a:extLst>
                    <a:ext uri="{FF2B5EF4-FFF2-40B4-BE49-F238E27FC236}">
                      <a16:creationId xmlns:a16="http://schemas.microsoft.com/office/drawing/2014/main" id="{D61A24EB-67F2-64DC-C5A1-14AC5FD43CFF}"/>
                    </a:ext>
                  </a:extLst>
                </p:cNvPr>
                <p:cNvSpPr/>
                <p:nvPr/>
              </p:nvSpPr>
              <p:spPr>
                <a:xfrm>
                  <a:off x="4485100" y="2167825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close/>
                    </a:path>
                  </a:pathLst>
                </a:custGeom>
                <a:solidFill>
                  <a:srgbClr val="25424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" name="Google Shape;2905;p62">
                  <a:extLst>
                    <a:ext uri="{FF2B5EF4-FFF2-40B4-BE49-F238E27FC236}">
                      <a16:creationId xmlns:a16="http://schemas.microsoft.com/office/drawing/2014/main" id="{7C319A77-AD8B-4061-0D2B-27FD4DF0E90D}"/>
                    </a:ext>
                  </a:extLst>
                </p:cNvPr>
                <p:cNvSpPr/>
                <p:nvPr/>
              </p:nvSpPr>
              <p:spPr>
                <a:xfrm>
                  <a:off x="4436575" y="2147025"/>
                  <a:ext cx="14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" h="1" extrusionOk="0">
                      <a:moveTo>
                        <a:pt x="56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97C8A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3" name="Google Shape;2906;p62">
                  <a:extLst>
                    <a:ext uri="{FF2B5EF4-FFF2-40B4-BE49-F238E27FC236}">
                      <a16:creationId xmlns:a16="http://schemas.microsoft.com/office/drawing/2014/main" id="{E74F9ED5-3AD4-056C-8E58-5B61659063BE}"/>
                    </a:ext>
                  </a:extLst>
                </p:cNvPr>
                <p:cNvSpPr/>
                <p:nvPr/>
              </p:nvSpPr>
              <p:spPr>
                <a:xfrm>
                  <a:off x="4485100" y="2167825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close/>
                    </a:path>
                  </a:pathLst>
                </a:custGeom>
                <a:solidFill>
                  <a:srgbClr val="97C8A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160" name="!!TieuDe">
            <a:extLst>
              <a:ext uri="{FF2B5EF4-FFF2-40B4-BE49-F238E27FC236}">
                <a16:creationId xmlns:a16="http://schemas.microsoft.com/office/drawing/2014/main" id="{6D887EE8-E158-3264-0158-AAE6AA6CA1C0}"/>
              </a:ext>
            </a:extLst>
          </p:cNvPr>
          <p:cNvSpPr txBox="1">
            <a:spLocks noGrp="1"/>
          </p:cNvSpPr>
          <p:nvPr/>
        </p:nvSpPr>
        <p:spPr>
          <a:xfrm>
            <a:off x="326340" y="501916"/>
            <a:ext cx="7458145" cy="626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latin typeface="Chivo" panose="020B0604020202020204" charset="0"/>
                <a:ea typeface="Chivo" panose="020B0604020202020204" charset="0"/>
                <a:cs typeface="Chivo" panose="020B0604020202020204" charset="0"/>
              </a:rPr>
              <a:t>Function fnSearchMonAnTrongHoaDon:</a:t>
            </a:r>
            <a:endParaRPr sz="1800" b="1">
              <a:latin typeface="Chivo" panose="020B0604020202020204" charset="0"/>
              <a:ea typeface="Chivo" panose="020B0604020202020204" charset="0"/>
              <a:cs typeface="Chivo" panose="020B0604020202020204" charset="0"/>
            </a:endParaRPr>
          </a:p>
        </p:txBody>
      </p:sp>
      <p:sp>
        <p:nvSpPr>
          <p:cNvPr id="161" name="!!TieuDe">
            <a:extLst>
              <a:ext uri="{FF2B5EF4-FFF2-40B4-BE49-F238E27FC236}">
                <a16:creationId xmlns:a16="http://schemas.microsoft.com/office/drawing/2014/main" id="{C31D2FEC-6E09-B9DB-6E04-BF6A18A4536F}"/>
              </a:ext>
            </a:extLst>
          </p:cNvPr>
          <p:cNvSpPr txBox="1">
            <a:spLocks noGrp="1"/>
          </p:cNvSpPr>
          <p:nvPr/>
        </p:nvSpPr>
        <p:spPr>
          <a:xfrm>
            <a:off x="1564411" y="2703967"/>
            <a:ext cx="7458145" cy="626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latin typeface="Chivo" panose="020B0604020202020204" charset="0"/>
                <a:ea typeface="Chivo" panose="020B0604020202020204" charset="0"/>
                <a:cs typeface="Chivo" panose="020B0604020202020204" charset="0"/>
              </a:rPr>
              <a:t>Stored procedure spUpdateTrangThaiDonHang:</a:t>
            </a:r>
            <a:endParaRPr sz="1800" b="1">
              <a:latin typeface="Chivo" panose="020B0604020202020204" charset="0"/>
              <a:ea typeface="Chivo" panose="020B0604020202020204" charset="0"/>
              <a:cs typeface="Chiv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08502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oogle Shape;2689;p62">
            <a:extLst>
              <a:ext uri="{FF2B5EF4-FFF2-40B4-BE49-F238E27FC236}">
                <a16:creationId xmlns:a16="http://schemas.microsoft.com/office/drawing/2014/main" id="{665BB100-9C15-2400-236E-BC0F4BC74B7B}"/>
              </a:ext>
            </a:extLst>
          </p:cNvPr>
          <p:cNvGrpSpPr/>
          <p:nvPr/>
        </p:nvGrpSpPr>
        <p:grpSpPr>
          <a:xfrm rot="16200000">
            <a:off x="1127750" y="1840834"/>
            <a:ext cx="2026369" cy="1461832"/>
            <a:chOff x="4571973" y="1401544"/>
            <a:chExt cx="2203293" cy="1589466"/>
          </a:xfrm>
        </p:grpSpPr>
        <p:sp>
          <p:nvSpPr>
            <p:cNvPr id="4" name="Google Shape;2690;p62">
              <a:extLst>
                <a:ext uri="{FF2B5EF4-FFF2-40B4-BE49-F238E27FC236}">
                  <a16:creationId xmlns:a16="http://schemas.microsoft.com/office/drawing/2014/main" id="{5222F7B3-363E-91C7-7EFC-D1B8D4815466}"/>
                </a:ext>
              </a:extLst>
            </p:cNvPr>
            <p:cNvSpPr/>
            <p:nvPr/>
          </p:nvSpPr>
          <p:spPr>
            <a:xfrm>
              <a:off x="4571973" y="1401544"/>
              <a:ext cx="2203293" cy="1589466"/>
            </a:xfrm>
            <a:custGeom>
              <a:avLst/>
              <a:gdLst/>
              <a:ahLst/>
              <a:cxnLst/>
              <a:rect l="l" t="t" r="r" b="b"/>
              <a:pathLst>
                <a:path w="123089" h="88797" extrusionOk="0">
                  <a:moveTo>
                    <a:pt x="22917" y="0"/>
                  </a:moveTo>
                  <a:cubicBezTo>
                    <a:pt x="10208" y="0"/>
                    <a:pt x="1" y="10241"/>
                    <a:pt x="1" y="22916"/>
                  </a:cubicBezTo>
                  <a:lnTo>
                    <a:pt x="1" y="65847"/>
                  </a:lnTo>
                  <a:cubicBezTo>
                    <a:pt x="1" y="78556"/>
                    <a:pt x="10208" y="88797"/>
                    <a:pt x="22917" y="88797"/>
                  </a:cubicBezTo>
                  <a:lnTo>
                    <a:pt x="100172" y="88797"/>
                  </a:lnTo>
                  <a:cubicBezTo>
                    <a:pt x="112881" y="88797"/>
                    <a:pt x="123089" y="78556"/>
                    <a:pt x="123089" y="65847"/>
                  </a:cubicBezTo>
                  <a:lnTo>
                    <a:pt x="123089" y="22916"/>
                  </a:lnTo>
                  <a:cubicBezTo>
                    <a:pt x="123089" y="10241"/>
                    <a:pt x="112881" y="0"/>
                    <a:pt x="1001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2691;p62">
              <a:extLst>
                <a:ext uri="{FF2B5EF4-FFF2-40B4-BE49-F238E27FC236}">
                  <a16:creationId xmlns:a16="http://schemas.microsoft.com/office/drawing/2014/main" id="{20228DBF-D099-A780-1B0F-A2F840B5B9E7}"/>
                </a:ext>
              </a:extLst>
            </p:cNvPr>
            <p:cNvSpPr/>
            <p:nvPr/>
          </p:nvSpPr>
          <p:spPr>
            <a:xfrm>
              <a:off x="4683633" y="1513186"/>
              <a:ext cx="1979973" cy="1365573"/>
            </a:xfrm>
            <a:custGeom>
              <a:avLst/>
              <a:gdLst/>
              <a:ahLst/>
              <a:cxnLst/>
              <a:rect l="l" t="t" r="r" b="b"/>
              <a:pathLst>
                <a:path w="110613" h="76289" extrusionOk="0">
                  <a:moveTo>
                    <a:pt x="16679" y="1"/>
                  </a:moveTo>
                  <a:cubicBezTo>
                    <a:pt x="7439" y="1"/>
                    <a:pt x="1" y="7440"/>
                    <a:pt x="1" y="16679"/>
                  </a:cubicBezTo>
                  <a:lnTo>
                    <a:pt x="1" y="59610"/>
                  </a:lnTo>
                  <a:cubicBezTo>
                    <a:pt x="1" y="68850"/>
                    <a:pt x="7439" y="76289"/>
                    <a:pt x="16679" y="76289"/>
                  </a:cubicBezTo>
                  <a:lnTo>
                    <a:pt x="93934" y="76289"/>
                  </a:lnTo>
                  <a:cubicBezTo>
                    <a:pt x="103174" y="76289"/>
                    <a:pt x="110613" y="68850"/>
                    <a:pt x="110613" y="59610"/>
                  </a:cubicBezTo>
                  <a:lnTo>
                    <a:pt x="110613" y="16679"/>
                  </a:lnTo>
                  <a:cubicBezTo>
                    <a:pt x="110613" y="7440"/>
                    <a:pt x="103174" y="1"/>
                    <a:pt x="939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2692;p62">
              <a:extLst>
                <a:ext uri="{FF2B5EF4-FFF2-40B4-BE49-F238E27FC236}">
                  <a16:creationId xmlns:a16="http://schemas.microsoft.com/office/drawing/2014/main" id="{F35BD4CE-3F2E-2D4E-7D5D-002F23EB6406}"/>
                </a:ext>
              </a:extLst>
            </p:cNvPr>
            <p:cNvSpPr/>
            <p:nvPr/>
          </p:nvSpPr>
          <p:spPr>
            <a:xfrm>
              <a:off x="4683633" y="1513794"/>
              <a:ext cx="1384672" cy="1364964"/>
            </a:xfrm>
            <a:custGeom>
              <a:avLst/>
              <a:gdLst/>
              <a:ahLst/>
              <a:cxnLst/>
              <a:rect l="l" t="t" r="r" b="b"/>
              <a:pathLst>
                <a:path w="77356" h="76255" fill="none" extrusionOk="0">
                  <a:moveTo>
                    <a:pt x="77356" y="76255"/>
                  </a:moveTo>
                  <a:lnTo>
                    <a:pt x="16679" y="76255"/>
                  </a:lnTo>
                  <a:cubicBezTo>
                    <a:pt x="7473" y="76255"/>
                    <a:pt x="1" y="68816"/>
                    <a:pt x="1" y="59576"/>
                  </a:cubicBezTo>
                  <a:lnTo>
                    <a:pt x="1" y="16679"/>
                  </a:lnTo>
                  <a:cubicBezTo>
                    <a:pt x="1" y="7439"/>
                    <a:pt x="7473" y="0"/>
                    <a:pt x="16679" y="0"/>
                  </a:cubicBez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2693;p62">
              <a:extLst>
                <a:ext uri="{FF2B5EF4-FFF2-40B4-BE49-F238E27FC236}">
                  <a16:creationId xmlns:a16="http://schemas.microsoft.com/office/drawing/2014/main" id="{4BDCBAF4-9F14-403D-259E-6B1DF8A5356D}"/>
                </a:ext>
              </a:extLst>
            </p:cNvPr>
            <p:cNvSpPr/>
            <p:nvPr/>
          </p:nvSpPr>
          <p:spPr>
            <a:xfrm>
              <a:off x="5882002" y="1698737"/>
              <a:ext cx="759515" cy="740559"/>
            </a:xfrm>
            <a:custGeom>
              <a:avLst/>
              <a:gdLst/>
              <a:ahLst/>
              <a:cxnLst/>
              <a:rect l="l" t="t" r="r" b="b"/>
              <a:pathLst>
                <a:path w="42431" h="41372" extrusionOk="0">
                  <a:moveTo>
                    <a:pt x="8363" y="0"/>
                  </a:moveTo>
                  <a:cubicBezTo>
                    <a:pt x="6840" y="0"/>
                    <a:pt x="5321" y="592"/>
                    <a:pt x="4170" y="1777"/>
                  </a:cubicBezTo>
                  <a:lnTo>
                    <a:pt x="0" y="5980"/>
                  </a:lnTo>
                  <a:lnTo>
                    <a:pt x="1802" y="7748"/>
                  </a:lnTo>
                  <a:lnTo>
                    <a:pt x="4670" y="4846"/>
                  </a:lnTo>
                  <a:lnTo>
                    <a:pt x="37060" y="36702"/>
                  </a:lnTo>
                  <a:lnTo>
                    <a:pt x="34192" y="39604"/>
                  </a:lnTo>
                  <a:lnTo>
                    <a:pt x="35993" y="41372"/>
                  </a:lnTo>
                  <a:lnTo>
                    <a:pt x="40162" y="37136"/>
                  </a:lnTo>
                  <a:cubicBezTo>
                    <a:pt x="42431" y="34834"/>
                    <a:pt x="42397" y="31098"/>
                    <a:pt x="40096" y="28830"/>
                  </a:cubicBezTo>
                  <a:lnTo>
                    <a:pt x="12476" y="1677"/>
                  </a:lnTo>
                  <a:cubicBezTo>
                    <a:pt x="11325" y="559"/>
                    <a:pt x="9843" y="0"/>
                    <a:pt x="836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694;p62">
              <a:extLst>
                <a:ext uri="{FF2B5EF4-FFF2-40B4-BE49-F238E27FC236}">
                  <a16:creationId xmlns:a16="http://schemas.microsoft.com/office/drawing/2014/main" id="{4AF35ED9-3466-8C75-6970-2EA2783E0F65}"/>
                </a:ext>
              </a:extLst>
            </p:cNvPr>
            <p:cNvSpPr/>
            <p:nvPr/>
          </p:nvSpPr>
          <p:spPr>
            <a:xfrm>
              <a:off x="5607936" y="1770087"/>
              <a:ext cx="956558" cy="949255"/>
            </a:xfrm>
            <a:custGeom>
              <a:avLst/>
              <a:gdLst/>
              <a:ahLst/>
              <a:cxnLst/>
              <a:rect l="l" t="t" r="r" b="b"/>
              <a:pathLst>
                <a:path w="53439" h="53031" extrusionOk="0">
                  <a:moveTo>
                    <a:pt x="21787" y="1"/>
                  </a:moveTo>
                  <a:cubicBezTo>
                    <a:pt x="21179" y="1"/>
                    <a:pt x="20574" y="234"/>
                    <a:pt x="20115" y="693"/>
                  </a:cubicBezTo>
                  <a:lnTo>
                    <a:pt x="1" y="21141"/>
                  </a:lnTo>
                  <a:lnTo>
                    <a:pt x="32390" y="53030"/>
                  </a:lnTo>
                  <a:lnTo>
                    <a:pt x="52505" y="32582"/>
                  </a:lnTo>
                  <a:cubicBezTo>
                    <a:pt x="53439" y="31682"/>
                    <a:pt x="53405" y="30181"/>
                    <a:pt x="52471" y="29247"/>
                  </a:cubicBezTo>
                  <a:lnTo>
                    <a:pt x="23417" y="660"/>
                  </a:lnTo>
                  <a:cubicBezTo>
                    <a:pt x="22959" y="218"/>
                    <a:pt x="22372" y="1"/>
                    <a:pt x="217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695;p62">
              <a:extLst>
                <a:ext uri="{FF2B5EF4-FFF2-40B4-BE49-F238E27FC236}">
                  <a16:creationId xmlns:a16="http://schemas.microsoft.com/office/drawing/2014/main" id="{EC055D6D-FD8F-6BA2-9F35-BE2547A1A5A5}"/>
                </a:ext>
              </a:extLst>
            </p:cNvPr>
            <p:cNvSpPr/>
            <p:nvPr/>
          </p:nvSpPr>
          <p:spPr>
            <a:xfrm>
              <a:off x="5802580" y="1836818"/>
              <a:ext cx="691459" cy="684281"/>
            </a:xfrm>
            <a:custGeom>
              <a:avLst/>
              <a:gdLst/>
              <a:ahLst/>
              <a:cxnLst/>
              <a:rect l="l" t="t" r="r" b="b"/>
              <a:pathLst>
                <a:path w="38629" h="38228" extrusionOk="0">
                  <a:moveTo>
                    <a:pt x="6239" y="0"/>
                  </a:moveTo>
                  <a:lnTo>
                    <a:pt x="1" y="6338"/>
                  </a:lnTo>
                  <a:lnTo>
                    <a:pt x="32391" y="38228"/>
                  </a:lnTo>
                  <a:lnTo>
                    <a:pt x="38629" y="31890"/>
                  </a:lnTo>
                  <a:lnTo>
                    <a:pt x="6239" y="0"/>
                  </a:lnTo>
                  <a:close/>
                </a:path>
              </a:pathLst>
            </a:custGeom>
            <a:solidFill>
              <a:srgbClr val="E38C45">
                <a:alpha val="32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696;p62">
              <a:extLst>
                <a:ext uri="{FF2B5EF4-FFF2-40B4-BE49-F238E27FC236}">
                  <a16:creationId xmlns:a16="http://schemas.microsoft.com/office/drawing/2014/main" id="{DFB7A4D0-CE4C-9F79-69C0-A1BC15966721}"/>
                </a:ext>
              </a:extLst>
            </p:cNvPr>
            <p:cNvSpPr/>
            <p:nvPr/>
          </p:nvSpPr>
          <p:spPr>
            <a:xfrm>
              <a:off x="5705866" y="2004004"/>
              <a:ext cx="623976" cy="615026"/>
            </a:xfrm>
            <a:custGeom>
              <a:avLst/>
              <a:gdLst/>
              <a:ahLst/>
              <a:cxnLst/>
              <a:rect l="l" t="t" r="r" b="b"/>
              <a:pathLst>
                <a:path w="34859" h="34359" extrusionOk="0">
                  <a:moveTo>
                    <a:pt x="2469" y="1"/>
                  </a:moveTo>
                  <a:lnTo>
                    <a:pt x="0" y="2469"/>
                  </a:lnTo>
                  <a:lnTo>
                    <a:pt x="32390" y="34358"/>
                  </a:lnTo>
                  <a:lnTo>
                    <a:pt x="34858" y="31890"/>
                  </a:lnTo>
                  <a:lnTo>
                    <a:pt x="2469" y="1"/>
                  </a:lnTo>
                  <a:close/>
                </a:path>
              </a:pathLst>
            </a:custGeom>
            <a:solidFill>
              <a:srgbClr val="E38C45">
                <a:alpha val="32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2697;p62">
              <a:extLst>
                <a:ext uri="{FF2B5EF4-FFF2-40B4-BE49-F238E27FC236}">
                  <a16:creationId xmlns:a16="http://schemas.microsoft.com/office/drawing/2014/main" id="{BC87A2D2-6E1E-588E-ED3C-A439422B3F74}"/>
                </a:ext>
              </a:extLst>
            </p:cNvPr>
            <p:cNvSpPr/>
            <p:nvPr/>
          </p:nvSpPr>
          <p:spPr>
            <a:xfrm>
              <a:off x="6021121" y="2440352"/>
              <a:ext cx="97949" cy="37894"/>
            </a:xfrm>
            <a:custGeom>
              <a:avLst/>
              <a:gdLst/>
              <a:ahLst/>
              <a:cxnLst/>
              <a:rect l="l" t="t" r="r" b="b"/>
              <a:pathLst>
                <a:path w="5472" h="2117" extrusionOk="0">
                  <a:moveTo>
                    <a:pt x="919" y="0"/>
                  </a:moveTo>
                  <a:cubicBezTo>
                    <a:pt x="440" y="0"/>
                    <a:pt x="65" y="380"/>
                    <a:pt x="34" y="875"/>
                  </a:cubicBezTo>
                  <a:cubicBezTo>
                    <a:pt x="1" y="1375"/>
                    <a:pt x="368" y="1809"/>
                    <a:pt x="901" y="1876"/>
                  </a:cubicBezTo>
                  <a:lnTo>
                    <a:pt x="4437" y="2109"/>
                  </a:lnTo>
                  <a:cubicBezTo>
                    <a:pt x="4474" y="2114"/>
                    <a:pt x="4511" y="2116"/>
                    <a:pt x="4547" y="2116"/>
                  </a:cubicBezTo>
                  <a:cubicBezTo>
                    <a:pt x="5004" y="2116"/>
                    <a:pt x="5407" y="1739"/>
                    <a:pt x="5438" y="1275"/>
                  </a:cubicBezTo>
                  <a:cubicBezTo>
                    <a:pt x="5471" y="741"/>
                    <a:pt x="5104" y="308"/>
                    <a:pt x="4571" y="274"/>
                  </a:cubicBezTo>
                  <a:lnTo>
                    <a:pt x="1035" y="8"/>
                  </a:lnTo>
                  <a:cubicBezTo>
                    <a:pt x="996" y="3"/>
                    <a:pt x="957" y="0"/>
                    <a:pt x="9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698;p62">
              <a:extLst>
                <a:ext uri="{FF2B5EF4-FFF2-40B4-BE49-F238E27FC236}">
                  <a16:creationId xmlns:a16="http://schemas.microsoft.com/office/drawing/2014/main" id="{A6E5042D-F7F6-FDE6-BE94-AEF9F3F50A48}"/>
                </a:ext>
              </a:extLst>
            </p:cNvPr>
            <p:cNvSpPr/>
            <p:nvPr/>
          </p:nvSpPr>
          <p:spPr>
            <a:xfrm>
              <a:off x="6384151" y="2272558"/>
              <a:ext cx="43604" cy="96427"/>
            </a:xfrm>
            <a:custGeom>
              <a:avLst/>
              <a:gdLst/>
              <a:ahLst/>
              <a:cxnLst/>
              <a:rect l="l" t="t" r="r" b="b"/>
              <a:pathLst>
                <a:path w="2436" h="5387" extrusionOk="0">
                  <a:moveTo>
                    <a:pt x="1451" y="0"/>
                  </a:moveTo>
                  <a:cubicBezTo>
                    <a:pt x="997" y="0"/>
                    <a:pt x="596" y="348"/>
                    <a:pt x="535" y="809"/>
                  </a:cubicBezTo>
                  <a:lnTo>
                    <a:pt x="68" y="4345"/>
                  </a:lnTo>
                  <a:cubicBezTo>
                    <a:pt x="1" y="4845"/>
                    <a:pt x="368" y="5312"/>
                    <a:pt x="901" y="5379"/>
                  </a:cubicBezTo>
                  <a:cubicBezTo>
                    <a:pt x="941" y="5384"/>
                    <a:pt x="980" y="5387"/>
                    <a:pt x="1019" y="5387"/>
                  </a:cubicBezTo>
                  <a:cubicBezTo>
                    <a:pt x="1473" y="5387"/>
                    <a:pt x="1874" y="5039"/>
                    <a:pt x="1936" y="4578"/>
                  </a:cubicBezTo>
                  <a:lnTo>
                    <a:pt x="2369" y="1042"/>
                  </a:lnTo>
                  <a:cubicBezTo>
                    <a:pt x="2436" y="542"/>
                    <a:pt x="2069" y="75"/>
                    <a:pt x="1569" y="8"/>
                  </a:cubicBezTo>
                  <a:cubicBezTo>
                    <a:pt x="1529" y="3"/>
                    <a:pt x="1490" y="0"/>
                    <a:pt x="14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699;p62">
              <a:extLst>
                <a:ext uri="{FF2B5EF4-FFF2-40B4-BE49-F238E27FC236}">
                  <a16:creationId xmlns:a16="http://schemas.microsoft.com/office/drawing/2014/main" id="{C3DF552E-83A1-3B23-CE91-FF93F6F543BF}"/>
                </a:ext>
              </a:extLst>
            </p:cNvPr>
            <p:cNvSpPr/>
            <p:nvPr/>
          </p:nvSpPr>
          <p:spPr>
            <a:xfrm>
              <a:off x="6096964" y="2237474"/>
              <a:ext cx="78223" cy="82644"/>
            </a:xfrm>
            <a:custGeom>
              <a:avLst/>
              <a:gdLst/>
              <a:ahLst/>
              <a:cxnLst/>
              <a:rect l="l" t="t" r="r" b="b"/>
              <a:pathLst>
                <a:path w="4370" h="4617" extrusionOk="0">
                  <a:moveTo>
                    <a:pt x="3311" y="1"/>
                  </a:moveTo>
                  <a:cubicBezTo>
                    <a:pt x="3048" y="1"/>
                    <a:pt x="2789" y="110"/>
                    <a:pt x="2602" y="334"/>
                  </a:cubicBezTo>
                  <a:lnTo>
                    <a:pt x="334" y="3102"/>
                  </a:lnTo>
                  <a:cubicBezTo>
                    <a:pt x="0" y="3469"/>
                    <a:pt x="67" y="4070"/>
                    <a:pt x="467" y="4403"/>
                  </a:cubicBezTo>
                  <a:cubicBezTo>
                    <a:pt x="640" y="4548"/>
                    <a:pt x="850" y="4617"/>
                    <a:pt x="1058" y="4617"/>
                  </a:cubicBezTo>
                  <a:cubicBezTo>
                    <a:pt x="1330" y="4617"/>
                    <a:pt x="1598" y="4497"/>
                    <a:pt x="1768" y="4270"/>
                  </a:cubicBezTo>
                  <a:lnTo>
                    <a:pt x="4036" y="1535"/>
                  </a:lnTo>
                  <a:cubicBezTo>
                    <a:pt x="4370" y="1134"/>
                    <a:pt x="4303" y="534"/>
                    <a:pt x="3903" y="200"/>
                  </a:cubicBezTo>
                  <a:cubicBezTo>
                    <a:pt x="3727" y="68"/>
                    <a:pt x="3518" y="1"/>
                    <a:pt x="3311" y="1"/>
                  </a:cubicBezTo>
                  <a:close/>
                </a:path>
              </a:pathLst>
            </a:custGeom>
            <a:solidFill>
              <a:srgbClr val="E38C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700;p62">
              <a:extLst>
                <a:ext uri="{FF2B5EF4-FFF2-40B4-BE49-F238E27FC236}">
                  <a16:creationId xmlns:a16="http://schemas.microsoft.com/office/drawing/2014/main" id="{006813F0-4BE2-D1B4-3D8F-567454D3B555}"/>
                </a:ext>
              </a:extLst>
            </p:cNvPr>
            <p:cNvSpPr/>
            <p:nvPr/>
          </p:nvSpPr>
          <p:spPr>
            <a:xfrm>
              <a:off x="5732126" y="2098587"/>
              <a:ext cx="60323" cy="93277"/>
            </a:xfrm>
            <a:custGeom>
              <a:avLst/>
              <a:gdLst/>
              <a:ahLst/>
              <a:cxnLst/>
              <a:rect l="l" t="t" r="r" b="b"/>
              <a:pathLst>
                <a:path w="3370" h="5211" extrusionOk="0">
                  <a:moveTo>
                    <a:pt x="1043" y="0"/>
                  </a:moveTo>
                  <a:cubicBezTo>
                    <a:pt x="940" y="0"/>
                    <a:pt x="836" y="18"/>
                    <a:pt x="735" y="54"/>
                  </a:cubicBezTo>
                  <a:cubicBezTo>
                    <a:pt x="234" y="254"/>
                    <a:pt x="1" y="788"/>
                    <a:pt x="168" y="1255"/>
                  </a:cubicBezTo>
                  <a:lnTo>
                    <a:pt x="1435" y="4590"/>
                  </a:lnTo>
                  <a:cubicBezTo>
                    <a:pt x="1566" y="4982"/>
                    <a:pt x="1922" y="5211"/>
                    <a:pt x="2311" y="5211"/>
                  </a:cubicBezTo>
                  <a:cubicBezTo>
                    <a:pt x="2418" y="5211"/>
                    <a:pt x="2528" y="5193"/>
                    <a:pt x="2636" y="5157"/>
                  </a:cubicBezTo>
                  <a:cubicBezTo>
                    <a:pt x="3103" y="4957"/>
                    <a:pt x="3370" y="4423"/>
                    <a:pt x="3170" y="3956"/>
                  </a:cubicBezTo>
                  <a:lnTo>
                    <a:pt x="1936" y="621"/>
                  </a:lnTo>
                  <a:cubicBezTo>
                    <a:pt x="1779" y="229"/>
                    <a:pt x="1417" y="0"/>
                    <a:pt x="1043" y="0"/>
                  </a:cubicBezTo>
                  <a:close/>
                </a:path>
              </a:pathLst>
            </a:custGeom>
            <a:solidFill>
              <a:srgbClr val="8130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2701;p62">
              <a:extLst>
                <a:ext uri="{FF2B5EF4-FFF2-40B4-BE49-F238E27FC236}">
                  <a16:creationId xmlns:a16="http://schemas.microsoft.com/office/drawing/2014/main" id="{00CCA086-9EC2-9738-6898-BEDA78133D4E}"/>
                </a:ext>
              </a:extLst>
            </p:cNvPr>
            <p:cNvSpPr/>
            <p:nvPr/>
          </p:nvSpPr>
          <p:spPr>
            <a:xfrm>
              <a:off x="5873643" y="2019452"/>
              <a:ext cx="83611" cy="77346"/>
            </a:xfrm>
            <a:custGeom>
              <a:avLst/>
              <a:gdLst/>
              <a:ahLst/>
              <a:cxnLst/>
              <a:rect l="l" t="t" r="r" b="b"/>
              <a:pathLst>
                <a:path w="4671" h="4321" extrusionOk="0">
                  <a:moveTo>
                    <a:pt x="3650" y="0"/>
                  </a:moveTo>
                  <a:cubicBezTo>
                    <a:pt x="3409" y="0"/>
                    <a:pt x="3165" y="92"/>
                    <a:pt x="2969" y="272"/>
                  </a:cubicBezTo>
                  <a:lnTo>
                    <a:pt x="401" y="2707"/>
                  </a:lnTo>
                  <a:cubicBezTo>
                    <a:pt x="34" y="3040"/>
                    <a:pt x="0" y="3641"/>
                    <a:pt x="367" y="4041"/>
                  </a:cubicBezTo>
                  <a:cubicBezTo>
                    <a:pt x="538" y="4229"/>
                    <a:pt x="779" y="4321"/>
                    <a:pt x="1027" y="4321"/>
                  </a:cubicBezTo>
                  <a:cubicBezTo>
                    <a:pt x="1263" y="4321"/>
                    <a:pt x="1506" y="4237"/>
                    <a:pt x="1702" y="4074"/>
                  </a:cubicBezTo>
                  <a:lnTo>
                    <a:pt x="4270" y="1639"/>
                  </a:lnTo>
                  <a:cubicBezTo>
                    <a:pt x="4670" y="1272"/>
                    <a:pt x="4670" y="672"/>
                    <a:pt x="4337" y="305"/>
                  </a:cubicBezTo>
                  <a:cubicBezTo>
                    <a:pt x="4149" y="101"/>
                    <a:pt x="3901" y="0"/>
                    <a:pt x="3650" y="0"/>
                  </a:cubicBezTo>
                  <a:close/>
                </a:path>
              </a:pathLst>
            </a:custGeom>
            <a:solidFill>
              <a:srgbClr val="E38C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702;p62">
              <a:extLst>
                <a:ext uri="{FF2B5EF4-FFF2-40B4-BE49-F238E27FC236}">
                  <a16:creationId xmlns:a16="http://schemas.microsoft.com/office/drawing/2014/main" id="{83611729-854B-2F7F-DAA2-321918B6A770}"/>
                </a:ext>
              </a:extLst>
            </p:cNvPr>
            <p:cNvSpPr/>
            <p:nvPr/>
          </p:nvSpPr>
          <p:spPr>
            <a:xfrm>
              <a:off x="5882593" y="2239854"/>
              <a:ext cx="36444" cy="36444"/>
            </a:xfrm>
            <a:custGeom>
              <a:avLst/>
              <a:gdLst/>
              <a:ahLst/>
              <a:cxnLst/>
              <a:rect l="l" t="t" r="r" b="b"/>
              <a:pathLst>
                <a:path w="2036" h="2036" extrusionOk="0">
                  <a:moveTo>
                    <a:pt x="2002" y="1"/>
                  </a:moveTo>
                  <a:lnTo>
                    <a:pt x="1" y="34"/>
                  </a:lnTo>
                  <a:lnTo>
                    <a:pt x="1" y="2035"/>
                  </a:lnTo>
                  <a:lnTo>
                    <a:pt x="2036" y="2002"/>
                  </a:lnTo>
                  <a:lnTo>
                    <a:pt x="2002" y="1"/>
                  </a:lnTo>
                  <a:close/>
                </a:path>
              </a:pathLst>
            </a:custGeom>
            <a:solidFill>
              <a:srgbClr val="7D94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703;p62">
              <a:extLst>
                <a:ext uri="{FF2B5EF4-FFF2-40B4-BE49-F238E27FC236}">
                  <a16:creationId xmlns:a16="http://schemas.microsoft.com/office/drawing/2014/main" id="{701D20D1-F6DC-0727-3384-7148C102C977}"/>
                </a:ext>
              </a:extLst>
            </p:cNvPr>
            <p:cNvSpPr/>
            <p:nvPr/>
          </p:nvSpPr>
          <p:spPr>
            <a:xfrm>
              <a:off x="5991264" y="1912052"/>
              <a:ext cx="36444" cy="36444"/>
            </a:xfrm>
            <a:custGeom>
              <a:avLst/>
              <a:gdLst/>
              <a:ahLst/>
              <a:cxnLst/>
              <a:rect l="l" t="t" r="r" b="b"/>
              <a:pathLst>
                <a:path w="2036" h="2036" extrusionOk="0">
                  <a:moveTo>
                    <a:pt x="2002" y="0"/>
                  </a:moveTo>
                  <a:lnTo>
                    <a:pt x="1" y="34"/>
                  </a:lnTo>
                  <a:lnTo>
                    <a:pt x="34" y="2035"/>
                  </a:lnTo>
                  <a:lnTo>
                    <a:pt x="2036" y="2002"/>
                  </a:lnTo>
                  <a:lnTo>
                    <a:pt x="200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704;p62">
              <a:extLst>
                <a:ext uri="{FF2B5EF4-FFF2-40B4-BE49-F238E27FC236}">
                  <a16:creationId xmlns:a16="http://schemas.microsoft.com/office/drawing/2014/main" id="{C42E78B7-A808-CE9E-26D0-C6938CD0ED4B}"/>
                </a:ext>
              </a:extLst>
            </p:cNvPr>
            <p:cNvSpPr/>
            <p:nvPr/>
          </p:nvSpPr>
          <p:spPr>
            <a:xfrm>
              <a:off x="6306537" y="2211787"/>
              <a:ext cx="36444" cy="36444"/>
            </a:xfrm>
            <a:custGeom>
              <a:avLst/>
              <a:gdLst/>
              <a:ahLst/>
              <a:cxnLst/>
              <a:rect l="l" t="t" r="r" b="b"/>
              <a:pathLst>
                <a:path w="2036" h="2036" extrusionOk="0">
                  <a:moveTo>
                    <a:pt x="2035" y="1"/>
                  </a:moveTo>
                  <a:lnTo>
                    <a:pt x="0" y="34"/>
                  </a:lnTo>
                  <a:lnTo>
                    <a:pt x="34" y="2036"/>
                  </a:lnTo>
                  <a:lnTo>
                    <a:pt x="2035" y="2002"/>
                  </a:lnTo>
                  <a:lnTo>
                    <a:pt x="203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705;p62">
              <a:extLst>
                <a:ext uri="{FF2B5EF4-FFF2-40B4-BE49-F238E27FC236}">
                  <a16:creationId xmlns:a16="http://schemas.microsoft.com/office/drawing/2014/main" id="{381A9210-B5FC-6A72-717E-D69FFF783048}"/>
                </a:ext>
              </a:extLst>
            </p:cNvPr>
            <p:cNvSpPr/>
            <p:nvPr/>
          </p:nvSpPr>
          <p:spPr>
            <a:xfrm>
              <a:off x="6188307" y="2515120"/>
              <a:ext cx="36444" cy="35836"/>
            </a:xfrm>
            <a:custGeom>
              <a:avLst/>
              <a:gdLst/>
              <a:ahLst/>
              <a:cxnLst/>
              <a:rect l="l" t="t" r="r" b="b"/>
              <a:pathLst>
                <a:path w="2036" h="2002" extrusionOk="0">
                  <a:moveTo>
                    <a:pt x="1" y="0"/>
                  </a:moveTo>
                  <a:lnTo>
                    <a:pt x="34" y="2002"/>
                  </a:lnTo>
                  <a:lnTo>
                    <a:pt x="2035" y="2002"/>
                  </a:lnTo>
                  <a:lnTo>
                    <a:pt x="200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706;p62">
              <a:extLst>
                <a:ext uri="{FF2B5EF4-FFF2-40B4-BE49-F238E27FC236}">
                  <a16:creationId xmlns:a16="http://schemas.microsoft.com/office/drawing/2014/main" id="{8B19CAB8-AB57-4476-BED9-A528B57CAD83}"/>
                </a:ext>
              </a:extLst>
            </p:cNvPr>
            <p:cNvSpPr/>
            <p:nvPr/>
          </p:nvSpPr>
          <p:spPr>
            <a:xfrm>
              <a:off x="5436579" y="1698737"/>
              <a:ext cx="758906" cy="740559"/>
            </a:xfrm>
            <a:custGeom>
              <a:avLst/>
              <a:gdLst/>
              <a:ahLst/>
              <a:cxnLst/>
              <a:rect l="l" t="t" r="r" b="b"/>
              <a:pathLst>
                <a:path w="42397" h="41372" extrusionOk="0">
                  <a:moveTo>
                    <a:pt x="8363" y="0"/>
                  </a:moveTo>
                  <a:cubicBezTo>
                    <a:pt x="6840" y="0"/>
                    <a:pt x="5320" y="592"/>
                    <a:pt x="4170" y="1777"/>
                  </a:cubicBezTo>
                  <a:lnTo>
                    <a:pt x="0" y="5980"/>
                  </a:lnTo>
                  <a:lnTo>
                    <a:pt x="1768" y="7748"/>
                  </a:lnTo>
                  <a:lnTo>
                    <a:pt x="4637" y="4846"/>
                  </a:lnTo>
                  <a:lnTo>
                    <a:pt x="37026" y="36702"/>
                  </a:lnTo>
                  <a:lnTo>
                    <a:pt x="34158" y="39604"/>
                  </a:lnTo>
                  <a:lnTo>
                    <a:pt x="35959" y="41372"/>
                  </a:lnTo>
                  <a:lnTo>
                    <a:pt x="40129" y="37136"/>
                  </a:lnTo>
                  <a:cubicBezTo>
                    <a:pt x="42397" y="34834"/>
                    <a:pt x="42364" y="31131"/>
                    <a:pt x="40062" y="28830"/>
                  </a:cubicBezTo>
                  <a:lnTo>
                    <a:pt x="12476" y="1677"/>
                  </a:lnTo>
                  <a:cubicBezTo>
                    <a:pt x="11325" y="559"/>
                    <a:pt x="9842" y="0"/>
                    <a:pt x="836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707;p62">
              <a:extLst>
                <a:ext uri="{FF2B5EF4-FFF2-40B4-BE49-F238E27FC236}">
                  <a16:creationId xmlns:a16="http://schemas.microsoft.com/office/drawing/2014/main" id="{F6417EA6-576F-21E7-B19F-E3B474FECA0A}"/>
                </a:ext>
              </a:extLst>
            </p:cNvPr>
            <p:cNvSpPr/>
            <p:nvPr/>
          </p:nvSpPr>
          <p:spPr>
            <a:xfrm>
              <a:off x="5161903" y="1770087"/>
              <a:ext cx="956558" cy="949255"/>
            </a:xfrm>
            <a:custGeom>
              <a:avLst/>
              <a:gdLst/>
              <a:ahLst/>
              <a:cxnLst/>
              <a:rect l="l" t="t" r="r" b="b"/>
              <a:pathLst>
                <a:path w="53439" h="53031" extrusionOk="0">
                  <a:moveTo>
                    <a:pt x="21804" y="1"/>
                  </a:moveTo>
                  <a:cubicBezTo>
                    <a:pt x="21188" y="1"/>
                    <a:pt x="20574" y="234"/>
                    <a:pt x="20115" y="693"/>
                  </a:cubicBezTo>
                  <a:lnTo>
                    <a:pt x="1" y="21141"/>
                  </a:lnTo>
                  <a:lnTo>
                    <a:pt x="32424" y="53030"/>
                  </a:lnTo>
                  <a:lnTo>
                    <a:pt x="52505" y="32582"/>
                  </a:lnTo>
                  <a:cubicBezTo>
                    <a:pt x="53439" y="31682"/>
                    <a:pt x="53439" y="30181"/>
                    <a:pt x="52505" y="29247"/>
                  </a:cubicBezTo>
                  <a:lnTo>
                    <a:pt x="23451" y="660"/>
                  </a:lnTo>
                  <a:cubicBezTo>
                    <a:pt x="22992" y="218"/>
                    <a:pt x="22398" y="1"/>
                    <a:pt x="218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708;p62">
              <a:extLst>
                <a:ext uri="{FF2B5EF4-FFF2-40B4-BE49-F238E27FC236}">
                  <a16:creationId xmlns:a16="http://schemas.microsoft.com/office/drawing/2014/main" id="{DE163784-7EE6-0036-6033-D38C0BF6D40A}"/>
                </a:ext>
              </a:extLst>
            </p:cNvPr>
            <p:cNvSpPr/>
            <p:nvPr/>
          </p:nvSpPr>
          <p:spPr>
            <a:xfrm>
              <a:off x="5356566" y="1836818"/>
              <a:ext cx="692050" cy="684281"/>
            </a:xfrm>
            <a:custGeom>
              <a:avLst/>
              <a:gdLst/>
              <a:ahLst/>
              <a:cxnLst/>
              <a:rect l="l" t="t" r="r" b="b"/>
              <a:pathLst>
                <a:path w="38662" h="38228" extrusionOk="0">
                  <a:moveTo>
                    <a:pt x="6238" y="0"/>
                  </a:moveTo>
                  <a:lnTo>
                    <a:pt x="0" y="6338"/>
                  </a:lnTo>
                  <a:lnTo>
                    <a:pt x="32423" y="38228"/>
                  </a:lnTo>
                  <a:lnTo>
                    <a:pt x="38661" y="31890"/>
                  </a:lnTo>
                  <a:lnTo>
                    <a:pt x="6238" y="0"/>
                  </a:lnTo>
                  <a:close/>
                </a:path>
              </a:pathLst>
            </a:custGeom>
            <a:solidFill>
              <a:srgbClr val="E38C45">
                <a:alpha val="32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709;p62">
              <a:extLst>
                <a:ext uri="{FF2B5EF4-FFF2-40B4-BE49-F238E27FC236}">
                  <a16:creationId xmlns:a16="http://schemas.microsoft.com/office/drawing/2014/main" id="{B41DEBBF-B8EB-98DE-C7FD-6BF3E93ABB9D}"/>
                </a:ext>
              </a:extLst>
            </p:cNvPr>
            <p:cNvSpPr/>
            <p:nvPr/>
          </p:nvSpPr>
          <p:spPr>
            <a:xfrm>
              <a:off x="5259834" y="2004004"/>
              <a:ext cx="623976" cy="615026"/>
            </a:xfrm>
            <a:custGeom>
              <a:avLst/>
              <a:gdLst/>
              <a:ahLst/>
              <a:cxnLst/>
              <a:rect l="l" t="t" r="r" b="b"/>
              <a:pathLst>
                <a:path w="34859" h="34359" extrusionOk="0">
                  <a:moveTo>
                    <a:pt x="2469" y="1"/>
                  </a:moveTo>
                  <a:lnTo>
                    <a:pt x="0" y="2469"/>
                  </a:lnTo>
                  <a:lnTo>
                    <a:pt x="32423" y="34358"/>
                  </a:lnTo>
                  <a:lnTo>
                    <a:pt x="34859" y="31890"/>
                  </a:lnTo>
                  <a:lnTo>
                    <a:pt x="2469" y="1"/>
                  </a:lnTo>
                  <a:close/>
                </a:path>
              </a:pathLst>
            </a:custGeom>
            <a:solidFill>
              <a:srgbClr val="E38C45">
                <a:alpha val="32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710;p62">
              <a:extLst>
                <a:ext uri="{FF2B5EF4-FFF2-40B4-BE49-F238E27FC236}">
                  <a16:creationId xmlns:a16="http://schemas.microsoft.com/office/drawing/2014/main" id="{7B3E96C5-1A41-F39B-CB2F-A99CD44F5016}"/>
                </a:ext>
              </a:extLst>
            </p:cNvPr>
            <p:cNvSpPr/>
            <p:nvPr/>
          </p:nvSpPr>
          <p:spPr>
            <a:xfrm>
              <a:off x="5575089" y="2440352"/>
              <a:ext cx="97949" cy="37805"/>
            </a:xfrm>
            <a:custGeom>
              <a:avLst/>
              <a:gdLst/>
              <a:ahLst/>
              <a:cxnLst/>
              <a:rect l="l" t="t" r="r" b="b"/>
              <a:pathLst>
                <a:path w="5472" h="2112" extrusionOk="0">
                  <a:moveTo>
                    <a:pt x="919" y="0"/>
                  </a:moveTo>
                  <a:cubicBezTo>
                    <a:pt x="440" y="0"/>
                    <a:pt x="65" y="380"/>
                    <a:pt x="34" y="875"/>
                  </a:cubicBezTo>
                  <a:cubicBezTo>
                    <a:pt x="1" y="1375"/>
                    <a:pt x="368" y="1809"/>
                    <a:pt x="902" y="1876"/>
                  </a:cubicBezTo>
                  <a:lnTo>
                    <a:pt x="4437" y="2109"/>
                  </a:lnTo>
                  <a:cubicBezTo>
                    <a:pt x="4459" y="2111"/>
                    <a:pt x="4480" y="2111"/>
                    <a:pt x="4501" y="2111"/>
                  </a:cubicBezTo>
                  <a:cubicBezTo>
                    <a:pt x="4976" y="2111"/>
                    <a:pt x="5406" y="1754"/>
                    <a:pt x="5438" y="1275"/>
                  </a:cubicBezTo>
                  <a:cubicBezTo>
                    <a:pt x="5471" y="741"/>
                    <a:pt x="5105" y="308"/>
                    <a:pt x="4571" y="274"/>
                  </a:cubicBezTo>
                  <a:lnTo>
                    <a:pt x="1035" y="8"/>
                  </a:lnTo>
                  <a:cubicBezTo>
                    <a:pt x="996" y="3"/>
                    <a:pt x="957" y="0"/>
                    <a:pt x="9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711;p62">
              <a:extLst>
                <a:ext uri="{FF2B5EF4-FFF2-40B4-BE49-F238E27FC236}">
                  <a16:creationId xmlns:a16="http://schemas.microsoft.com/office/drawing/2014/main" id="{9BE7956A-87F0-2DEB-D4A9-3F6BCD50F813}"/>
                </a:ext>
              </a:extLst>
            </p:cNvPr>
            <p:cNvSpPr/>
            <p:nvPr/>
          </p:nvSpPr>
          <p:spPr>
            <a:xfrm>
              <a:off x="5938137" y="2272558"/>
              <a:ext cx="43604" cy="96427"/>
            </a:xfrm>
            <a:custGeom>
              <a:avLst/>
              <a:gdLst/>
              <a:ahLst/>
              <a:cxnLst/>
              <a:rect l="l" t="t" r="r" b="b"/>
              <a:pathLst>
                <a:path w="2436" h="5387" extrusionOk="0">
                  <a:moveTo>
                    <a:pt x="1450" y="0"/>
                  </a:moveTo>
                  <a:cubicBezTo>
                    <a:pt x="996" y="0"/>
                    <a:pt x="595" y="348"/>
                    <a:pt x="534" y="809"/>
                  </a:cubicBezTo>
                  <a:lnTo>
                    <a:pt x="67" y="4345"/>
                  </a:lnTo>
                  <a:cubicBezTo>
                    <a:pt x="0" y="4845"/>
                    <a:pt x="367" y="5312"/>
                    <a:pt x="901" y="5379"/>
                  </a:cubicBezTo>
                  <a:cubicBezTo>
                    <a:pt x="940" y="5384"/>
                    <a:pt x="980" y="5387"/>
                    <a:pt x="1019" y="5387"/>
                  </a:cubicBezTo>
                  <a:cubicBezTo>
                    <a:pt x="1472" y="5387"/>
                    <a:pt x="1873" y="5039"/>
                    <a:pt x="1935" y="4578"/>
                  </a:cubicBezTo>
                  <a:lnTo>
                    <a:pt x="2368" y="1042"/>
                  </a:lnTo>
                  <a:cubicBezTo>
                    <a:pt x="2435" y="542"/>
                    <a:pt x="2068" y="75"/>
                    <a:pt x="1568" y="8"/>
                  </a:cubicBezTo>
                  <a:cubicBezTo>
                    <a:pt x="1528" y="3"/>
                    <a:pt x="1489" y="0"/>
                    <a:pt x="14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712;p62">
              <a:extLst>
                <a:ext uri="{FF2B5EF4-FFF2-40B4-BE49-F238E27FC236}">
                  <a16:creationId xmlns:a16="http://schemas.microsoft.com/office/drawing/2014/main" id="{BE3615C6-DCEB-252D-24BF-9C61DD93BB36}"/>
                </a:ext>
              </a:extLst>
            </p:cNvPr>
            <p:cNvSpPr/>
            <p:nvPr/>
          </p:nvSpPr>
          <p:spPr>
            <a:xfrm>
              <a:off x="5651522" y="2237474"/>
              <a:ext cx="78241" cy="82644"/>
            </a:xfrm>
            <a:custGeom>
              <a:avLst/>
              <a:gdLst/>
              <a:ahLst/>
              <a:cxnLst/>
              <a:rect l="l" t="t" r="r" b="b"/>
              <a:pathLst>
                <a:path w="4371" h="4617" extrusionOk="0">
                  <a:moveTo>
                    <a:pt x="3301" y="1"/>
                  </a:moveTo>
                  <a:cubicBezTo>
                    <a:pt x="3033" y="1"/>
                    <a:pt x="2771" y="110"/>
                    <a:pt x="2602" y="334"/>
                  </a:cubicBezTo>
                  <a:lnTo>
                    <a:pt x="334" y="3102"/>
                  </a:lnTo>
                  <a:cubicBezTo>
                    <a:pt x="1" y="3469"/>
                    <a:pt x="67" y="4070"/>
                    <a:pt x="468" y="4403"/>
                  </a:cubicBezTo>
                  <a:cubicBezTo>
                    <a:pt x="641" y="4548"/>
                    <a:pt x="845" y="4617"/>
                    <a:pt x="1048" y="4617"/>
                  </a:cubicBezTo>
                  <a:cubicBezTo>
                    <a:pt x="1314" y="4617"/>
                    <a:pt x="1579" y="4497"/>
                    <a:pt x="1769" y="4270"/>
                  </a:cubicBezTo>
                  <a:lnTo>
                    <a:pt x="4037" y="1535"/>
                  </a:lnTo>
                  <a:cubicBezTo>
                    <a:pt x="4370" y="1134"/>
                    <a:pt x="4304" y="534"/>
                    <a:pt x="3903" y="200"/>
                  </a:cubicBezTo>
                  <a:cubicBezTo>
                    <a:pt x="3727" y="68"/>
                    <a:pt x="3512" y="1"/>
                    <a:pt x="3301" y="1"/>
                  </a:cubicBezTo>
                  <a:close/>
                </a:path>
              </a:pathLst>
            </a:custGeom>
            <a:solidFill>
              <a:srgbClr val="BB51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13;p62">
              <a:extLst>
                <a:ext uri="{FF2B5EF4-FFF2-40B4-BE49-F238E27FC236}">
                  <a16:creationId xmlns:a16="http://schemas.microsoft.com/office/drawing/2014/main" id="{C5041688-38AB-D7B9-D909-B22180B5BB62}"/>
                </a:ext>
              </a:extLst>
            </p:cNvPr>
            <p:cNvSpPr/>
            <p:nvPr/>
          </p:nvSpPr>
          <p:spPr>
            <a:xfrm>
              <a:off x="5286111" y="2098587"/>
              <a:ext cx="60323" cy="93277"/>
            </a:xfrm>
            <a:custGeom>
              <a:avLst/>
              <a:gdLst/>
              <a:ahLst/>
              <a:cxnLst/>
              <a:rect l="l" t="t" r="r" b="b"/>
              <a:pathLst>
                <a:path w="3370" h="5211" extrusionOk="0">
                  <a:moveTo>
                    <a:pt x="1059" y="0"/>
                  </a:moveTo>
                  <a:cubicBezTo>
                    <a:pt x="952" y="0"/>
                    <a:pt x="842" y="18"/>
                    <a:pt x="734" y="54"/>
                  </a:cubicBezTo>
                  <a:cubicBezTo>
                    <a:pt x="267" y="220"/>
                    <a:pt x="0" y="754"/>
                    <a:pt x="200" y="1255"/>
                  </a:cubicBezTo>
                  <a:lnTo>
                    <a:pt x="1434" y="4590"/>
                  </a:lnTo>
                  <a:cubicBezTo>
                    <a:pt x="1591" y="4982"/>
                    <a:pt x="1953" y="5211"/>
                    <a:pt x="2327" y="5211"/>
                  </a:cubicBezTo>
                  <a:cubicBezTo>
                    <a:pt x="2430" y="5211"/>
                    <a:pt x="2534" y="5193"/>
                    <a:pt x="2635" y="5157"/>
                  </a:cubicBezTo>
                  <a:cubicBezTo>
                    <a:pt x="3136" y="4957"/>
                    <a:pt x="3369" y="4423"/>
                    <a:pt x="3202" y="3956"/>
                  </a:cubicBezTo>
                  <a:lnTo>
                    <a:pt x="1935" y="621"/>
                  </a:lnTo>
                  <a:cubicBezTo>
                    <a:pt x="1804" y="229"/>
                    <a:pt x="1448" y="0"/>
                    <a:pt x="1059" y="0"/>
                  </a:cubicBezTo>
                  <a:close/>
                </a:path>
              </a:pathLst>
            </a:custGeom>
            <a:solidFill>
              <a:srgbClr val="8130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714;p62">
              <a:extLst>
                <a:ext uri="{FF2B5EF4-FFF2-40B4-BE49-F238E27FC236}">
                  <a16:creationId xmlns:a16="http://schemas.microsoft.com/office/drawing/2014/main" id="{6B152309-A9F3-1ABB-9D9B-587EB16FF129}"/>
                </a:ext>
              </a:extLst>
            </p:cNvPr>
            <p:cNvSpPr/>
            <p:nvPr/>
          </p:nvSpPr>
          <p:spPr>
            <a:xfrm>
              <a:off x="5428220" y="2019666"/>
              <a:ext cx="83611" cy="77131"/>
            </a:xfrm>
            <a:custGeom>
              <a:avLst/>
              <a:gdLst/>
              <a:ahLst/>
              <a:cxnLst/>
              <a:rect l="l" t="t" r="r" b="b"/>
              <a:pathLst>
                <a:path w="4671" h="4309" extrusionOk="0">
                  <a:moveTo>
                    <a:pt x="3603" y="1"/>
                  </a:moveTo>
                  <a:cubicBezTo>
                    <a:pt x="3372" y="1"/>
                    <a:pt x="3144" y="85"/>
                    <a:pt x="2969" y="260"/>
                  </a:cubicBezTo>
                  <a:lnTo>
                    <a:pt x="400" y="2695"/>
                  </a:lnTo>
                  <a:cubicBezTo>
                    <a:pt x="33" y="3062"/>
                    <a:pt x="0" y="3629"/>
                    <a:pt x="367" y="4029"/>
                  </a:cubicBezTo>
                  <a:cubicBezTo>
                    <a:pt x="538" y="4217"/>
                    <a:pt x="778" y="4309"/>
                    <a:pt x="1022" y="4309"/>
                  </a:cubicBezTo>
                  <a:cubicBezTo>
                    <a:pt x="1254" y="4309"/>
                    <a:pt x="1489" y="4225"/>
                    <a:pt x="1668" y="4062"/>
                  </a:cubicBezTo>
                  <a:lnTo>
                    <a:pt x="4270" y="1627"/>
                  </a:lnTo>
                  <a:cubicBezTo>
                    <a:pt x="4637" y="1260"/>
                    <a:pt x="4670" y="660"/>
                    <a:pt x="4303" y="293"/>
                  </a:cubicBezTo>
                  <a:cubicBezTo>
                    <a:pt x="4111" y="101"/>
                    <a:pt x="3856" y="1"/>
                    <a:pt x="3603" y="1"/>
                  </a:cubicBezTo>
                  <a:close/>
                </a:path>
              </a:pathLst>
            </a:custGeom>
            <a:solidFill>
              <a:srgbClr val="BB51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715;p62">
              <a:extLst>
                <a:ext uri="{FF2B5EF4-FFF2-40B4-BE49-F238E27FC236}">
                  <a16:creationId xmlns:a16="http://schemas.microsoft.com/office/drawing/2014/main" id="{BE665FF2-0BCE-0BE7-D7A5-D975E36DEBA5}"/>
                </a:ext>
              </a:extLst>
            </p:cNvPr>
            <p:cNvSpPr/>
            <p:nvPr/>
          </p:nvSpPr>
          <p:spPr>
            <a:xfrm>
              <a:off x="5436579" y="2239854"/>
              <a:ext cx="36426" cy="36444"/>
            </a:xfrm>
            <a:custGeom>
              <a:avLst/>
              <a:gdLst/>
              <a:ahLst/>
              <a:cxnLst/>
              <a:rect l="l" t="t" r="r" b="b"/>
              <a:pathLst>
                <a:path w="2035" h="2036" extrusionOk="0">
                  <a:moveTo>
                    <a:pt x="2001" y="1"/>
                  </a:moveTo>
                  <a:lnTo>
                    <a:pt x="0" y="34"/>
                  </a:lnTo>
                  <a:lnTo>
                    <a:pt x="33" y="2035"/>
                  </a:lnTo>
                  <a:lnTo>
                    <a:pt x="2035" y="2002"/>
                  </a:lnTo>
                  <a:lnTo>
                    <a:pt x="2001" y="1"/>
                  </a:lnTo>
                  <a:close/>
                </a:path>
              </a:pathLst>
            </a:custGeom>
            <a:solidFill>
              <a:srgbClr val="7D94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716;p62">
              <a:extLst>
                <a:ext uri="{FF2B5EF4-FFF2-40B4-BE49-F238E27FC236}">
                  <a16:creationId xmlns:a16="http://schemas.microsoft.com/office/drawing/2014/main" id="{112DE45B-4C45-CFEF-8E51-1E46EE7227B9}"/>
                </a:ext>
              </a:extLst>
            </p:cNvPr>
            <p:cNvSpPr/>
            <p:nvPr/>
          </p:nvSpPr>
          <p:spPr>
            <a:xfrm>
              <a:off x="5545250" y="1912052"/>
              <a:ext cx="36426" cy="36444"/>
            </a:xfrm>
            <a:custGeom>
              <a:avLst/>
              <a:gdLst/>
              <a:ahLst/>
              <a:cxnLst/>
              <a:rect l="l" t="t" r="r" b="b"/>
              <a:pathLst>
                <a:path w="2035" h="2036" extrusionOk="0">
                  <a:moveTo>
                    <a:pt x="2001" y="0"/>
                  </a:moveTo>
                  <a:lnTo>
                    <a:pt x="0" y="34"/>
                  </a:lnTo>
                  <a:lnTo>
                    <a:pt x="33" y="2035"/>
                  </a:lnTo>
                  <a:lnTo>
                    <a:pt x="2035" y="2035"/>
                  </a:lnTo>
                  <a:lnTo>
                    <a:pt x="200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717;p62">
              <a:extLst>
                <a:ext uri="{FF2B5EF4-FFF2-40B4-BE49-F238E27FC236}">
                  <a16:creationId xmlns:a16="http://schemas.microsoft.com/office/drawing/2014/main" id="{A273427C-0D5B-3B03-9613-36299C3D32D9}"/>
                </a:ext>
              </a:extLst>
            </p:cNvPr>
            <p:cNvSpPr/>
            <p:nvPr/>
          </p:nvSpPr>
          <p:spPr>
            <a:xfrm>
              <a:off x="5861095" y="2211787"/>
              <a:ext cx="36444" cy="36444"/>
            </a:xfrm>
            <a:custGeom>
              <a:avLst/>
              <a:gdLst/>
              <a:ahLst/>
              <a:cxnLst/>
              <a:rect l="l" t="t" r="r" b="b"/>
              <a:pathLst>
                <a:path w="2036" h="2036" extrusionOk="0">
                  <a:moveTo>
                    <a:pt x="2002" y="1"/>
                  </a:moveTo>
                  <a:lnTo>
                    <a:pt x="1" y="34"/>
                  </a:lnTo>
                  <a:lnTo>
                    <a:pt x="34" y="2036"/>
                  </a:lnTo>
                  <a:lnTo>
                    <a:pt x="2036" y="2002"/>
                  </a:lnTo>
                  <a:lnTo>
                    <a:pt x="200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718;p62">
              <a:extLst>
                <a:ext uri="{FF2B5EF4-FFF2-40B4-BE49-F238E27FC236}">
                  <a16:creationId xmlns:a16="http://schemas.microsoft.com/office/drawing/2014/main" id="{5F50A4F9-EE97-64AA-2A51-9A8A064CB532}"/>
                </a:ext>
              </a:extLst>
            </p:cNvPr>
            <p:cNvSpPr/>
            <p:nvPr/>
          </p:nvSpPr>
          <p:spPr>
            <a:xfrm>
              <a:off x="5742275" y="2514512"/>
              <a:ext cx="36444" cy="36444"/>
            </a:xfrm>
            <a:custGeom>
              <a:avLst/>
              <a:gdLst/>
              <a:ahLst/>
              <a:cxnLst/>
              <a:rect l="l" t="t" r="r" b="b"/>
              <a:pathLst>
                <a:path w="2036" h="2036" extrusionOk="0">
                  <a:moveTo>
                    <a:pt x="2002" y="1"/>
                  </a:moveTo>
                  <a:lnTo>
                    <a:pt x="1" y="34"/>
                  </a:lnTo>
                  <a:lnTo>
                    <a:pt x="34" y="2036"/>
                  </a:lnTo>
                  <a:lnTo>
                    <a:pt x="2036" y="2002"/>
                  </a:lnTo>
                  <a:lnTo>
                    <a:pt x="200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719;p62">
              <a:extLst>
                <a:ext uri="{FF2B5EF4-FFF2-40B4-BE49-F238E27FC236}">
                  <a16:creationId xmlns:a16="http://schemas.microsoft.com/office/drawing/2014/main" id="{D157BB49-CCD3-7B5F-6365-E789435F276A}"/>
                </a:ext>
              </a:extLst>
            </p:cNvPr>
            <p:cNvSpPr/>
            <p:nvPr/>
          </p:nvSpPr>
          <p:spPr>
            <a:xfrm>
              <a:off x="4995326" y="1698737"/>
              <a:ext cx="759515" cy="740559"/>
            </a:xfrm>
            <a:custGeom>
              <a:avLst/>
              <a:gdLst/>
              <a:ahLst/>
              <a:cxnLst/>
              <a:rect l="l" t="t" r="r" b="b"/>
              <a:pathLst>
                <a:path w="42431" h="41372" extrusionOk="0">
                  <a:moveTo>
                    <a:pt x="8363" y="0"/>
                  </a:moveTo>
                  <a:cubicBezTo>
                    <a:pt x="6840" y="0"/>
                    <a:pt x="5320" y="592"/>
                    <a:pt x="4170" y="1777"/>
                  </a:cubicBezTo>
                  <a:lnTo>
                    <a:pt x="0" y="5980"/>
                  </a:lnTo>
                  <a:lnTo>
                    <a:pt x="1801" y="7748"/>
                  </a:lnTo>
                  <a:lnTo>
                    <a:pt x="4637" y="4846"/>
                  </a:lnTo>
                  <a:lnTo>
                    <a:pt x="37027" y="36702"/>
                  </a:lnTo>
                  <a:lnTo>
                    <a:pt x="34191" y="39604"/>
                  </a:lnTo>
                  <a:lnTo>
                    <a:pt x="35959" y="41372"/>
                  </a:lnTo>
                  <a:lnTo>
                    <a:pt x="40129" y="37136"/>
                  </a:lnTo>
                  <a:cubicBezTo>
                    <a:pt x="42430" y="34834"/>
                    <a:pt x="42397" y="31098"/>
                    <a:pt x="40062" y="28830"/>
                  </a:cubicBezTo>
                  <a:lnTo>
                    <a:pt x="12476" y="1677"/>
                  </a:lnTo>
                  <a:cubicBezTo>
                    <a:pt x="11325" y="559"/>
                    <a:pt x="9842" y="0"/>
                    <a:pt x="836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720;p62">
              <a:extLst>
                <a:ext uri="{FF2B5EF4-FFF2-40B4-BE49-F238E27FC236}">
                  <a16:creationId xmlns:a16="http://schemas.microsoft.com/office/drawing/2014/main" id="{2357F918-E2B7-823B-6584-07182203B6D4}"/>
                </a:ext>
              </a:extLst>
            </p:cNvPr>
            <p:cNvSpPr/>
            <p:nvPr/>
          </p:nvSpPr>
          <p:spPr>
            <a:xfrm>
              <a:off x="4721259" y="1770087"/>
              <a:ext cx="955949" cy="949255"/>
            </a:xfrm>
            <a:custGeom>
              <a:avLst/>
              <a:gdLst/>
              <a:ahLst/>
              <a:cxnLst/>
              <a:rect l="l" t="t" r="r" b="b"/>
              <a:pathLst>
                <a:path w="53405" h="53031" extrusionOk="0">
                  <a:moveTo>
                    <a:pt x="21782" y="1"/>
                  </a:moveTo>
                  <a:cubicBezTo>
                    <a:pt x="21171" y="1"/>
                    <a:pt x="20557" y="234"/>
                    <a:pt x="20081" y="693"/>
                  </a:cubicBezTo>
                  <a:lnTo>
                    <a:pt x="0" y="21141"/>
                  </a:lnTo>
                  <a:lnTo>
                    <a:pt x="32390" y="53030"/>
                  </a:lnTo>
                  <a:lnTo>
                    <a:pt x="52504" y="32582"/>
                  </a:lnTo>
                  <a:cubicBezTo>
                    <a:pt x="53405" y="31682"/>
                    <a:pt x="53405" y="30181"/>
                    <a:pt x="52471" y="29247"/>
                  </a:cubicBezTo>
                  <a:lnTo>
                    <a:pt x="23417" y="660"/>
                  </a:lnTo>
                  <a:cubicBezTo>
                    <a:pt x="22959" y="218"/>
                    <a:pt x="22372" y="1"/>
                    <a:pt x="217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721;p62">
              <a:extLst>
                <a:ext uri="{FF2B5EF4-FFF2-40B4-BE49-F238E27FC236}">
                  <a16:creationId xmlns:a16="http://schemas.microsoft.com/office/drawing/2014/main" id="{2A5EC153-AF86-E58D-3E7C-A8FDAE49C955}"/>
                </a:ext>
              </a:extLst>
            </p:cNvPr>
            <p:cNvSpPr/>
            <p:nvPr/>
          </p:nvSpPr>
          <p:spPr>
            <a:xfrm>
              <a:off x="4915904" y="1836818"/>
              <a:ext cx="691459" cy="684281"/>
            </a:xfrm>
            <a:custGeom>
              <a:avLst/>
              <a:gdLst/>
              <a:ahLst/>
              <a:cxnLst/>
              <a:rect l="l" t="t" r="r" b="b"/>
              <a:pathLst>
                <a:path w="38629" h="38228" extrusionOk="0">
                  <a:moveTo>
                    <a:pt x="6238" y="0"/>
                  </a:moveTo>
                  <a:lnTo>
                    <a:pt x="1" y="6338"/>
                  </a:lnTo>
                  <a:lnTo>
                    <a:pt x="32390" y="38228"/>
                  </a:lnTo>
                  <a:lnTo>
                    <a:pt x="38628" y="31890"/>
                  </a:lnTo>
                  <a:lnTo>
                    <a:pt x="6238" y="0"/>
                  </a:lnTo>
                  <a:close/>
                </a:path>
              </a:pathLst>
            </a:custGeom>
            <a:solidFill>
              <a:srgbClr val="E38C45">
                <a:alpha val="32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722;p62">
              <a:extLst>
                <a:ext uri="{FF2B5EF4-FFF2-40B4-BE49-F238E27FC236}">
                  <a16:creationId xmlns:a16="http://schemas.microsoft.com/office/drawing/2014/main" id="{358918E7-9A52-6495-A1C0-1D815A91D39D}"/>
                </a:ext>
              </a:extLst>
            </p:cNvPr>
            <p:cNvSpPr/>
            <p:nvPr/>
          </p:nvSpPr>
          <p:spPr>
            <a:xfrm>
              <a:off x="4819172" y="2004004"/>
              <a:ext cx="623976" cy="615026"/>
            </a:xfrm>
            <a:custGeom>
              <a:avLst/>
              <a:gdLst/>
              <a:ahLst/>
              <a:cxnLst/>
              <a:rect l="l" t="t" r="r" b="b"/>
              <a:pathLst>
                <a:path w="34859" h="34359" extrusionOk="0">
                  <a:moveTo>
                    <a:pt x="2436" y="1"/>
                  </a:moveTo>
                  <a:lnTo>
                    <a:pt x="1" y="2469"/>
                  </a:lnTo>
                  <a:lnTo>
                    <a:pt x="32391" y="34358"/>
                  </a:lnTo>
                  <a:lnTo>
                    <a:pt x="34859" y="31890"/>
                  </a:lnTo>
                  <a:lnTo>
                    <a:pt x="2436" y="1"/>
                  </a:lnTo>
                  <a:close/>
                </a:path>
              </a:pathLst>
            </a:custGeom>
            <a:solidFill>
              <a:srgbClr val="E38C45">
                <a:alpha val="32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723;p62">
              <a:extLst>
                <a:ext uri="{FF2B5EF4-FFF2-40B4-BE49-F238E27FC236}">
                  <a16:creationId xmlns:a16="http://schemas.microsoft.com/office/drawing/2014/main" id="{3049321A-E46E-A4A7-5908-C7FFFFABD14F}"/>
                </a:ext>
              </a:extLst>
            </p:cNvPr>
            <p:cNvSpPr/>
            <p:nvPr/>
          </p:nvSpPr>
          <p:spPr>
            <a:xfrm>
              <a:off x="5133836" y="2440352"/>
              <a:ext cx="98539" cy="37805"/>
            </a:xfrm>
            <a:custGeom>
              <a:avLst/>
              <a:gdLst/>
              <a:ahLst/>
              <a:cxnLst/>
              <a:rect l="l" t="t" r="r" b="b"/>
              <a:pathLst>
                <a:path w="5505" h="2112" extrusionOk="0">
                  <a:moveTo>
                    <a:pt x="953" y="0"/>
                  </a:moveTo>
                  <a:cubicBezTo>
                    <a:pt x="473" y="0"/>
                    <a:pt x="99" y="380"/>
                    <a:pt x="68" y="875"/>
                  </a:cubicBezTo>
                  <a:cubicBezTo>
                    <a:pt x="1" y="1375"/>
                    <a:pt x="401" y="1809"/>
                    <a:pt x="902" y="1876"/>
                  </a:cubicBezTo>
                  <a:lnTo>
                    <a:pt x="4471" y="2109"/>
                  </a:lnTo>
                  <a:cubicBezTo>
                    <a:pt x="4492" y="2111"/>
                    <a:pt x="4513" y="2111"/>
                    <a:pt x="4534" y="2111"/>
                  </a:cubicBezTo>
                  <a:cubicBezTo>
                    <a:pt x="5007" y="2111"/>
                    <a:pt x="5408" y="1754"/>
                    <a:pt x="5472" y="1275"/>
                  </a:cubicBezTo>
                  <a:cubicBezTo>
                    <a:pt x="5505" y="741"/>
                    <a:pt x="5105" y="308"/>
                    <a:pt x="4604" y="274"/>
                  </a:cubicBezTo>
                  <a:lnTo>
                    <a:pt x="1068" y="8"/>
                  </a:lnTo>
                  <a:cubicBezTo>
                    <a:pt x="1029" y="3"/>
                    <a:pt x="991" y="0"/>
                    <a:pt x="9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724;p62">
              <a:extLst>
                <a:ext uri="{FF2B5EF4-FFF2-40B4-BE49-F238E27FC236}">
                  <a16:creationId xmlns:a16="http://schemas.microsoft.com/office/drawing/2014/main" id="{1F810012-4339-67D5-2331-4B1C11BA5FE3}"/>
                </a:ext>
              </a:extLst>
            </p:cNvPr>
            <p:cNvSpPr/>
            <p:nvPr/>
          </p:nvSpPr>
          <p:spPr>
            <a:xfrm>
              <a:off x="5497475" y="2272558"/>
              <a:ext cx="43604" cy="96427"/>
            </a:xfrm>
            <a:custGeom>
              <a:avLst/>
              <a:gdLst/>
              <a:ahLst/>
              <a:cxnLst/>
              <a:rect l="l" t="t" r="r" b="b"/>
              <a:pathLst>
                <a:path w="2436" h="5387" extrusionOk="0">
                  <a:moveTo>
                    <a:pt x="1417" y="0"/>
                  </a:moveTo>
                  <a:cubicBezTo>
                    <a:pt x="963" y="0"/>
                    <a:pt x="562" y="348"/>
                    <a:pt x="501" y="809"/>
                  </a:cubicBezTo>
                  <a:lnTo>
                    <a:pt x="67" y="4345"/>
                  </a:lnTo>
                  <a:cubicBezTo>
                    <a:pt x="0" y="4845"/>
                    <a:pt x="367" y="5312"/>
                    <a:pt x="868" y="5379"/>
                  </a:cubicBezTo>
                  <a:cubicBezTo>
                    <a:pt x="907" y="5384"/>
                    <a:pt x="947" y="5387"/>
                    <a:pt x="986" y="5387"/>
                  </a:cubicBezTo>
                  <a:cubicBezTo>
                    <a:pt x="1439" y="5387"/>
                    <a:pt x="1840" y="5039"/>
                    <a:pt x="1902" y="4578"/>
                  </a:cubicBezTo>
                  <a:lnTo>
                    <a:pt x="2369" y="1042"/>
                  </a:lnTo>
                  <a:cubicBezTo>
                    <a:pt x="2436" y="542"/>
                    <a:pt x="2069" y="75"/>
                    <a:pt x="1535" y="8"/>
                  </a:cubicBezTo>
                  <a:cubicBezTo>
                    <a:pt x="1495" y="3"/>
                    <a:pt x="1456" y="0"/>
                    <a:pt x="14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725;p62">
              <a:extLst>
                <a:ext uri="{FF2B5EF4-FFF2-40B4-BE49-F238E27FC236}">
                  <a16:creationId xmlns:a16="http://schemas.microsoft.com/office/drawing/2014/main" id="{FC5839B4-3EAA-FB5C-FE1C-004B0D7600A5}"/>
                </a:ext>
              </a:extLst>
            </p:cNvPr>
            <p:cNvSpPr/>
            <p:nvPr/>
          </p:nvSpPr>
          <p:spPr>
            <a:xfrm>
              <a:off x="5210269" y="2237474"/>
              <a:ext cx="78241" cy="82644"/>
            </a:xfrm>
            <a:custGeom>
              <a:avLst/>
              <a:gdLst/>
              <a:ahLst/>
              <a:cxnLst/>
              <a:rect l="l" t="t" r="r" b="b"/>
              <a:pathLst>
                <a:path w="4371" h="4617" extrusionOk="0">
                  <a:moveTo>
                    <a:pt x="3312" y="1"/>
                  </a:moveTo>
                  <a:cubicBezTo>
                    <a:pt x="3049" y="1"/>
                    <a:pt x="2789" y="110"/>
                    <a:pt x="2603" y="334"/>
                  </a:cubicBezTo>
                  <a:lnTo>
                    <a:pt x="334" y="3102"/>
                  </a:lnTo>
                  <a:cubicBezTo>
                    <a:pt x="1" y="3469"/>
                    <a:pt x="67" y="4070"/>
                    <a:pt x="468" y="4403"/>
                  </a:cubicBezTo>
                  <a:cubicBezTo>
                    <a:pt x="641" y="4548"/>
                    <a:pt x="851" y="4617"/>
                    <a:pt x="1058" y="4617"/>
                  </a:cubicBezTo>
                  <a:cubicBezTo>
                    <a:pt x="1331" y="4617"/>
                    <a:pt x="1598" y="4497"/>
                    <a:pt x="1769" y="4270"/>
                  </a:cubicBezTo>
                  <a:lnTo>
                    <a:pt x="4037" y="1535"/>
                  </a:lnTo>
                  <a:cubicBezTo>
                    <a:pt x="4370" y="1134"/>
                    <a:pt x="4304" y="534"/>
                    <a:pt x="3903" y="200"/>
                  </a:cubicBezTo>
                  <a:cubicBezTo>
                    <a:pt x="3727" y="68"/>
                    <a:pt x="3519" y="1"/>
                    <a:pt x="33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2726;p62">
              <a:extLst>
                <a:ext uri="{FF2B5EF4-FFF2-40B4-BE49-F238E27FC236}">
                  <a16:creationId xmlns:a16="http://schemas.microsoft.com/office/drawing/2014/main" id="{8B06D136-8EBD-4026-1B39-FE2C35ECE7BC}"/>
                </a:ext>
              </a:extLst>
            </p:cNvPr>
            <p:cNvSpPr/>
            <p:nvPr/>
          </p:nvSpPr>
          <p:spPr>
            <a:xfrm>
              <a:off x="4845449" y="2098587"/>
              <a:ext cx="59732" cy="93277"/>
            </a:xfrm>
            <a:custGeom>
              <a:avLst/>
              <a:gdLst/>
              <a:ahLst/>
              <a:cxnLst/>
              <a:rect l="l" t="t" r="r" b="b"/>
              <a:pathLst>
                <a:path w="3337" h="5211" extrusionOk="0">
                  <a:moveTo>
                    <a:pt x="1026" y="0"/>
                  </a:moveTo>
                  <a:cubicBezTo>
                    <a:pt x="919" y="0"/>
                    <a:pt x="809" y="18"/>
                    <a:pt x="701" y="54"/>
                  </a:cubicBezTo>
                  <a:cubicBezTo>
                    <a:pt x="234" y="220"/>
                    <a:pt x="0" y="788"/>
                    <a:pt x="167" y="1255"/>
                  </a:cubicBezTo>
                  <a:lnTo>
                    <a:pt x="1435" y="4590"/>
                  </a:lnTo>
                  <a:cubicBezTo>
                    <a:pt x="1566" y="4982"/>
                    <a:pt x="1922" y="5211"/>
                    <a:pt x="2295" y="5211"/>
                  </a:cubicBezTo>
                  <a:cubicBezTo>
                    <a:pt x="2397" y="5211"/>
                    <a:pt x="2501" y="5193"/>
                    <a:pt x="2602" y="5157"/>
                  </a:cubicBezTo>
                  <a:cubicBezTo>
                    <a:pt x="3103" y="4957"/>
                    <a:pt x="3336" y="4423"/>
                    <a:pt x="3169" y="3956"/>
                  </a:cubicBezTo>
                  <a:lnTo>
                    <a:pt x="1902" y="621"/>
                  </a:lnTo>
                  <a:cubicBezTo>
                    <a:pt x="1771" y="229"/>
                    <a:pt x="1415" y="0"/>
                    <a:pt x="10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2727;p62">
              <a:extLst>
                <a:ext uri="{FF2B5EF4-FFF2-40B4-BE49-F238E27FC236}">
                  <a16:creationId xmlns:a16="http://schemas.microsoft.com/office/drawing/2014/main" id="{E7494C37-3BF6-36FC-B35F-6EFB6E7FEAE5}"/>
                </a:ext>
              </a:extLst>
            </p:cNvPr>
            <p:cNvSpPr/>
            <p:nvPr/>
          </p:nvSpPr>
          <p:spPr>
            <a:xfrm>
              <a:off x="4986967" y="2019129"/>
              <a:ext cx="83611" cy="77597"/>
            </a:xfrm>
            <a:custGeom>
              <a:avLst/>
              <a:gdLst/>
              <a:ahLst/>
              <a:cxnLst/>
              <a:rect l="l" t="t" r="r" b="b"/>
              <a:pathLst>
                <a:path w="4671" h="4335" extrusionOk="0">
                  <a:moveTo>
                    <a:pt x="3600" y="1"/>
                  </a:moveTo>
                  <a:cubicBezTo>
                    <a:pt x="3370" y="1"/>
                    <a:pt x="3140" y="85"/>
                    <a:pt x="2969" y="256"/>
                  </a:cubicBezTo>
                  <a:lnTo>
                    <a:pt x="400" y="2691"/>
                  </a:lnTo>
                  <a:cubicBezTo>
                    <a:pt x="0" y="3058"/>
                    <a:pt x="0" y="3659"/>
                    <a:pt x="367" y="4026"/>
                  </a:cubicBezTo>
                  <a:cubicBezTo>
                    <a:pt x="541" y="4235"/>
                    <a:pt x="789" y="4335"/>
                    <a:pt x="1042" y="4335"/>
                  </a:cubicBezTo>
                  <a:cubicBezTo>
                    <a:pt x="1274" y="4335"/>
                    <a:pt x="1510" y="4252"/>
                    <a:pt x="1701" y="4092"/>
                  </a:cubicBezTo>
                  <a:lnTo>
                    <a:pt x="4270" y="1657"/>
                  </a:lnTo>
                  <a:cubicBezTo>
                    <a:pt x="4637" y="1290"/>
                    <a:pt x="4670" y="690"/>
                    <a:pt x="4303" y="323"/>
                  </a:cubicBezTo>
                  <a:cubicBezTo>
                    <a:pt x="4126" y="110"/>
                    <a:pt x="3863" y="1"/>
                    <a:pt x="360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2728;p62">
              <a:extLst>
                <a:ext uri="{FF2B5EF4-FFF2-40B4-BE49-F238E27FC236}">
                  <a16:creationId xmlns:a16="http://schemas.microsoft.com/office/drawing/2014/main" id="{5487D51E-4266-74B7-1801-D71CC5BB6E4B}"/>
                </a:ext>
              </a:extLst>
            </p:cNvPr>
            <p:cNvSpPr/>
            <p:nvPr/>
          </p:nvSpPr>
          <p:spPr>
            <a:xfrm>
              <a:off x="5185800" y="2032304"/>
              <a:ext cx="60323" cy="93295"/>
            </a:xfrm>
            <a:custGeom>
              <a:avLst/>
              <a:gdLst/>
              <a:ahLst/>
              <a:cxnLst/>
              <a:rect l="l" t="t" r="r" b="b"/>
              <a:pathLst>
                <a:path w="3370" h="5212" extrusionOk="0">
                  <a:moveTo>
                    <a:pt x="1059" y="1"/>
                  </a:moveTo>
                  <a:cubicBezTo>
                    <a:pt x="952" y="1"/>
                    <a:pt x="842" y="18"/>
                    <a:pt x="734" y="54"/>
                  </a:cubicBezTo>
                  <a:cubicBezTo>
                    <a:pt x="267" y="254"/>
                    <a:pt x="0" y="788"/>
                    <a:pt x="200" y="1255"/>
                  </a:cubicBezTo>
                  <a:lnTo>
                    <a:pt x="1434" y="4591"/>
                  </a:lnTo>
                  <a:cubicBezTo>
                    <a:pt x="1591" y="4983"/>
                    <a:pt x="1953" y="5211"/>
                    <a:pt x="2327" y="5211"/>
                  </a:cubicBezTo>
                  <a:cubicBezTo>
                    <a:pt x="2430" y="5211"/>
                    <a:pt x="2534" y="5194"/>
                    <a:pt x="2635" y="5158"/>
                  </a:cubicBezTo>
                  <a:cubicBezTo>
                    <a:pt x="3136" y="4958"/>
                    <a:pt x="3369" y="4424"/>
                    <a:pt x="3202" y="3957"/>
                  </a:cubicBezTo>
                  <a:lnTo>
                    <a:pt x="1935" y="621"/>
                  </a:lnTo>
                  <a:cubicBezTo>
                    <a:pt x="1804" y="229"/>
                    <a:pt x="1448" y="1"/>
                    <a:pt x="10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2729;p62">
              <a:extLst>
                <a:ext uri="{FF2B5EF4-FFF2-40B4-BE49-F238E27FC236}">
                  <a16:creationId xmlns:a16="http://schemas.microsoft.com/office/drawing/2014/main" id="{3ACACBFD-4AE4-31A0-9760-4CD1AEB2DC11}"/>
                </a:ext>
              </a:extLst>
            </p:cNvPr>
            <p:cNvSpPr/>
            <p:nvPr/>
          </p:nvSpPr>
          <p:spPr>
            <a:xfrm>
              <a:off x="4995326" y="2189108"/>
              <a:ext cx="35836" cy="36444"/>
            </a:xfrm>
            <a:custGeom>
              <a:avLst/>
              <a:gdLst/>
              <a:ahLst/>
              <a:cxnLst/>
              <a:rect l="l" t="t" r="r" b="b"/>
              <a:pathLst>
                <a:path w="2002" h="2036" extrusionOk="0">
                  <a:moveTo>
                    <a:pt x="2002" y="0"/>
                  </a:moveTo>
                  <a:lnTo>
                    <a:pt x="0" y="34"/>
                  </a:lnTo>
                  <a:lnTo>
                    <a:pt x="0" y="2035"/>
                  </a:lnTo>
                  <a:lnTo>
                    <a:pt x="2002" y="2035"/>
                  </a:lnTo>
                  <a:lnTo>
                    <a:pt x="200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2730;p62">
              <a:extLst>
                <a:ext uri="{FF2B5EF4-FFF2-40B4-BE49-F238E27FC236}">
                  <a16:creationId xmlns:a16="http://schemas.microsoft.com/office/drawing/2014/main" id="{88EC97D0-2BA2-7667-64AE-BC2F71646F00}"/>
                </a:ext>
              </a:extLst>
            </p:cNvPr>
            <p:cNvSpPr/>
            <p:nvPr/>
          </p:nvSpPr>
          <p:spPr>
            <a:xfrm>
              <a:off x="5103997" y="1912052"/>
              <a:ext cx="36426" cy="36444"/>
            </a:xfrm>
            <a:custGeom>
              <a:avLst/>
              <a:gdLst/>
              <a:ahLst/>
              <a:cxnLst/>
              <a:rect l="l" t="t" r="r" b="b"/>
              <a:pathLst>
                <a:path w="2035" h="2036" extrusionOk="0">
                  <a:moveTo>
                    <a:pt x="2035" y="0"/>
                  </a:moveTo>
                  <a:lnTo>
                    <a:pt x="0" y="34"/>
                  </a:lnTo>
                  <a:lnTo>
                    <a:pt x="33" y="2035"/>
                  </a:lnTo>
                  <a:lnTo>
                    <a:pt x="2035" y="2002"/>
                  </a:lnTo>
                  <a:lnTo>
                    <a:pt x="203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2731;p62">
              <a:extLst>
                <a:ext uri="{FF2B5EF4-FFF2-40B4-BE49-F238E27FC236}">
                  <a16:creationId xmlns:a16="http://schemas.microsoft.com/office/drawing/2014/main" id="{D20A3E1C-AC50-CE7B-2032-A5257F9A7BD3}"/>
                </a:ext>
              </a:extLst>
            </p:cNvPr>
            <p:cNvSpPr/>
            <p:nvPr/>
          </p:nvSpPr>
          <p:spPr>
            <a:xfrm>
              <a:off x="5419860" y="2211787"/>
              <a:ext cx="36426" cy="36444"/>
            </a:xfrm>
            <a:custGeom>
              <a:avLst/>
              <a:gdLst/>
              <a:ahLst/>
              <a:cxnLst/>
              <a:rect l="l" t="t" r="r" b="b"/>
              <a:pathLst>
                <a:path w="2035" h="2036" extrusionOk="0">
                  <a:moveTo>
                    <a:pt x="2001" y="1"/>
                  </a:moveTo>
                  <a:lnTo>
                    <a:pt x="0" y="34"/>
                  </a:lnTo>
                  <a:lnTo>
                    <a:pt x="33" y="2036"/>
                  </a:lnTo>
                  <a:lnTo>
                    <a:pt x="2035" y="2002"/>
                  </a:lnTo>
                  <a:lnTo>
                    <a:pt x="200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2732;p62">
              <a:extLst>
                <a:ext uri="{FF2B5EF4-FFF2-40B4-BE49-F238E27FC236}">
                  <a16:creationId xmlns:a16="http://schemas.microsoft.com/office/drawing/2014/main" id="{B56BE1D4-847B-3E6C-BBF4-95C121C9DDB5}"/>
                </a:ext>
              </a:extLst>
            </p:cNvPr>
            <p:cNvSpPr/>
            <p:nvPr/>
          </p:nvSpPr>
          <p:spPr>
            <a:xfrm>
              <a:off x="5301631" y="2514512"/>
              <a:ext cx="36444" cy="36444"/>
            </a:xfrm>
            <a:custGeom>
              <a:avLst/>
              <a:gdLst/>
              <a:ahLst/>
              <a:cxnLst/>
              <a:rect l="l" t="t" r="r" b="b"/>
              <a:pathLst>
                <a:path w="2036" h="2036" extrusionOk="0">
                  <a:moveTo>
                    <a:pt x="2002" y="1"/>
                  </a:moveTo>
                  <a:lnTo>
                    <a:pt x="0" y="34"/>
                  </a:lnTo>
                  <a:lnTo>
                    <a:pt x="0" y="2036"/>
                  </a:lnTo>
                  <a:lnTo>
                    <a:pt x="2035" y="2036"/>
                  </a:lnTo>
                  <a:lnTo>
                    <a:pt x="200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2733;p62">
              <a:extLst>
                <a:ext uri="{FF2B5EF4-FFF2-40B4-BE49-F238E27FC236}">
                  <a16:creationId xmlns:a16="http://schemas.microsoft.com/office/drawing/2014/main" id="{58AA1A77-479A-F103-19EF-7C30DB898EA0}"/>
                </a:ext>
              </a:extLst>
            </p:cNvPr>
            <p:cNvSpPr/>
            <p:nvPr/>
          </p:nvSpPr>
          <p:spPr>
            <a:xfrm>
              <a:off x="5759602" y="2078038"/>
              <a:ext cx="158845" cy="166022"/>
            </a:xfrm>
            <a:custGeom>
              <a:avLst/>
              <a:gdLst/>
              <a:ahLst/>
              <a:cxnLst/>
              <a:rect l="l" t="t" r="r" b="b"/>
              <a:pathLst>
                <a:path w="8874" h="9275" extrusionOk="0">
                  <a:moveTo>
                    <a:pt x="6205" y="1"/>
                  </a:moveTo>
                  <a:cubicBezTo>
                    <a:pt x="5971" y="1"/>
                    <a:pt x="5738" y="34"/>
                    <a:pt x="5504" y="101"/>
                  </a:cubicBezTo>
                  <a:cubicBezTo>
                    <a:pt x="4170" y="401"/>
                    <a:pt x="2969" y="1135"/>
                    <a:pt x="2035" y="2136"/>
                  </a:cubicBezTo>
                  <a:lnTo>
                    <a:pt x="1935" y="2102"/>
                  </a:lnTo>
                  <a:lnTo>
                    <a:pt x="1802" y="2403"/>
                  </a:lnTo>
                  <a:lnTo>
                    <a:pt x="1568" y="2636"/>
                  </a:lnTo>
                  <a:cubicBezTo>
                    <a:pt x="1068" y="3303"/>
                    <a:pt x="701" y="4037"/>
                    <a:pt x="467" y="4804"/>
                  </a:cubicBezTo>
                  <a:lnTo>
                    <a:pt x="167" y="5805"/>
                  </a:lnTo>
                  <a:cubicBezTo>
                    <a:pt x="167" y="5838"/>
                    <a:pt x="167" y="5838"/>
                    <a:pt x="167" y="5872"/>
                  </a:cubicBezTo>
                  <a:cubicBezTo>
                    <a:pt x="134" y="5905"/>
                    <a:pt x="134" y="5972"/>
                    <a:pt x="134" y="6005"/>
                  </a:cubicBezTo>
                  <a:cubicBezTo>
                    <a:pt x="134" y="6038"/>
                    <a:pt x="134" y="6072"/>
                    <a:pt x="134" y="6072"/>
                  </a:cubicBezTo>
                  <a:cubicBezTo>
                    <a:pt x="134" y="6079"/>
                    <a:pt x="135" y="6082"/>
                    <a:pt x="138" y="6082"/>
                  </a:cubicBezTo>
                  <a:cubicBezTo>
                    <a:pt x="142" y="6082"/>
                    <a:pt x="147" y="6074"/>
                    <a:pt x="148" y="6074"/>
                  </a:cubicBezTo>
                  <a:lnTo>
                    <a:pt x="148" y="6074"/>
                  </a:lnTo>
                  <a:cubicBezTo>
                    <a:pt x="149" y="6074"/>
                    <a:pt x="146" y="6081"/>
                    <a:pt x="134" y="6105"/>
                  </a:cubicBezTo>
                  <a:cubicBezTo>
                    <a:pt x="100" y="6205"/>
                    <a:pt x="100" y="6272"/>
                    <a:pt x="100" y="6339"/>
                  </a:cubicBezTo>
                  <a:cubicBezTo>
                    <a:pt x="0" y="7473"/>
                    <a:pt x="634" y="8574"/>
                    <a:pt x="1701" y="9041"/>
                  </a:cubicBezTo>
                  <a:cubicBezTo>
                    <a:pt x="1802" y="9074"/>
                    <a:pt x="1902" y="9141"/>
                    <a:pt x="2002" y="9174"/>
                  </a:cubicBezTo>
                  <a:cubicBezTo>
                    <a:pt x="2168" y="9207"/>
                    <a:pt x="2369" y="9241"/>
                    <a:pt x="2535" y="9274"/>
                  </a:cubicBezTo>
                  <a:lnTo>
                    <a:pt x="2902" y="9274"/>
                  </a:lnTo>
                  <a:cubicBezTo>
                    <a:pt x="3002" y="9241"/>
                    <a:pt x="3136" y="9241"/>
                    <a:pt x="3236" y="9207"/>
                  </a:cubicBezTo>
                  <a:lnTo>
                    <a:pt x="3436" y="9174"/>
                  </a:lnTo>
                  <a:cubicBezTo>
                    <a:pt x="3670" y="9141"/>
                    <a:pt x="3903" y="9041"/>
                    <a:pt x="4137" y="8974"/>
                  </a:cubicBezTo>
                  <a:cubicBezTo>
                    <a:pt x="5504" y="8474"/>
                    <a:pt x="6672" y="7540"/>
                    <a:pt x="7472" y="6372"/>
                  </a:cubicBezTo>
                  <a:lnTo>
                    <a:pt x="7506" y="6339"/>
                  </a:lnTo>
                  <a:cubicBezTo>
                    <a:pt x="7672" y="6072"/>
                    <a:pt x="7806" y="5838"/>
                    <a:pt x="7939" y="5571"/>
                  </a:cubicBezTo>
                  <a:lnTo>
                    <a:pt x="8406" y="4838"/>
                  </a:lnTo>
                  <a:lnTo>
                    <a:pt x="8306" y="4804"/>
                  </a:lnTo>
                  <a:lnTo>
                    <a:pt x="8340" y="4637"/>
                  </a:lnTo>
                  <a:cubicBezTo>
                    <a:pt x="8373" y="4571"/>
                    <a:pt x="8406" y="4537"/>
                    <a:pt x="8406" y="4471"/>
                  </a:cubicBezTo>
                  <a:lnTo>
                    <a:pt x="8706" y="3470"/>
                  </a:lnTo>
                  <a:cubicBezTo>
                    <a:pt x="8840" y="3036"/>
                    <a:pt x="8873" y="2569"/>
                    <a:pt x="8773" y="2102"/>
                  </a:cubicBezTo>
                  <a:cubicBezTo>
                    <a:pt x="8740" y="2002"/>
                    <a:pt x="8706" y="1869"/>
                    <a:pt x="8673" y="1769"/>
                  </a:cubicBezTo>
                  <a:cubicBezTo>
                    <a:pt x="8640" y="1735"/>
                    <a:pt x="8640" y="1702"/>
                    <a:pt x="8640" y="1669"/>
                  </a:cubicBezTo>
                  <a:cubicBezTo>
                    <a:pt x="8606" y="1602"/>
                    <a:pt x="8573" y="1569"/>
                    <a:pt x="8540" y="1502"/>
                  </a:cubicBezTo>
                  <a:cubicBezTo>
                    <a:pt x="8473" y="1335"/>
                    <a:pt x="8373" y="1168"/>
                    <a:pt x="8239" y="1002"/>
                  </a:cubicBezTo>
                  <a:lnTo>
                    <a:pt x="8206" y="968"/>
                  </a:lnTo>
                  <a:lnTo>
                    <a:pt x="8206" y="968"/>
                  </a:lnTo>
                  <a:cubicBezTo>
                    <a:pt x="8207" y="969"/>
                    <a:pt x="8239" y="1002"/>
                    <a:pt x="8239" y="1035"/>
                  </a:cubicBezTo>
                  <a:cubicBezTo>
                    <a:pt x="8273" y="1235"/>
                    <a:pt x="8273" y="1469"/>
                    <a:pt x="8206" y="1702"/>
                  </a:cubicBezTo>
                  <a:lnTo>
                    <a:pt x="7973" y="2503"/>
                  </a:lnTo>
                  <a:cubicBezTo>
                    <a:pt x="7472" y="4104"/>
                    <a:pt x="6138" y="5371"/>
                    <a:pt x="4503" y="5772"/>
                  </a:cubicBezTo>
                  <a:cubicBezTo>
                    <a:pt x="4370" y="5805"/>
                    <a:pt x="4203" y="5805"/>
                    <a:pt x="4070" y="5805"/>
                  </a:cubicBezTo>
                  <a:cubicBezTo>
                    <a:pt x="3703" y="5772"/>
                    <a:pt x="3369" y="5605"/>
                    <a:pt x="3136" y="5338"/>
                  </a:cubicBezTo>
                  <a:cubicBezTo>
                    <a:pt x="3102" y="5271"/>
                    <a:pt x="3036" y="5171"/>
                    <a:pt x="3002" y="5104"/>
                  </a:cubicBezTo>
                  <a:cubicBezTo>
                    <a:pt x="2836" y="4838"/>
                    <a:pt x="2769" y="4537"/>
                    <a:pt x="2836" y="4237"/>
                  </a:cubicBezTo>
                  <a:cubicBezTo>
                    <a:pt x="2836" y="4170"/>
                    <a:pt x="2836" y="4070"/>
                    <a:pt x="2869" y="4004"/>
                  </a:cubicBezTo>
                  <a:lnTo>
                    <a:pt x="3102" y="3203"/>
                  </a:lnTo>
                  <a:cubicBezTo>
                    <a:pt x="3169" y="3036"/>
                    <a:pt x="3236" y="2836"/>
                    <a:pt x="3303" y="2669"/>
                  </a:cubicBezTo>
                  <a:cubicBezTo>
                    <a:pt x="3903" y="1368"/>
                    <a:pt x="5004" y="401"/>
                    <a:pt x="63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2734;p62">
              <a:extLst>
                <a:ext uri="{FF2B5EF4-FFF2-40B4-BE49-F238E27FC236}">
                  <a16:creationId xmlns:a16="http://schemas.microsoft.com/office/drawing/2014/main" id="{D6B3D889-BAF5-C3EF-2CC1-62AC6114A63C}"/>
                </a:ext>
              </a:extLst>
            </p:cNvPr>
            <p:cNvSpPr/>
            <p:nvPr/>
          </p:nvSpPr>
          <p:spPr>
            <a:xfrm>
              <a:off x="5874234" y="2078647"/>
              <a:ext cx="18" cy="18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rgbClr val="2542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2735;p62">
              <a:extLst>
                <a:ext uri="{FF2B5EF4-FFF2-40B4-BE49-F238E27FC236}">
                  <a16:creationId xmlns:a16="http://schemas.microsoft.com/office/drawing/2014/main" id="{ED319A48-74B5-DBE8-45E0-5C2B876FC39C}"/>
                </a:ext>
              </a:extLst>
            </p:cNvPr>
            <p:cNvSpPr/>
            <p:nvPr/>
          </p:nvSpPr>
          <p:spPr>
            <a:xfrm>
              <a:off x="5781100" y="2044977"/>
              <a:ext cx="156822" cy="165647"/>
            </a:xfrm>
            <a:custGeom>
              <a:avLst/>
              <a:gdLst/>
              <a:ahLst/>
              <a:cxnLst/>
              <a:rect l="l" t="t" r="r" b="b"/>
              <a:pathLst>
                <a:path w="8761" h="9254" extrusionOk="0">
                  <a:moveTo>
                    <a:pt x="5671" y="1781"/>
                  </a:moveTo>
                  <a:cubicBezTo>
                    <a:pt x="6303" y="1781"/>
                    <a:pt x="6894" y="2219"/>
                    <a:pt x="7038" y="2882"/>
                  </a:cubicBezTo>
                  <a:cubicBezTo>
                    <a:pt x="7072" y="3049"/>
                    <a:pt x="7072" y="3249"/>
                    <a:pt x="7038" y="3416"/>
                  </a:cubicBezTo>
                  <a:cubicBezTo>
                    <a:pt x="7038" y="3449"/>
                    <a:pt x="7005" y="3516"/>
                    <a:pt x="7005" y="3549"/>
                  </a:cubicBezTo>
                  <a:lnTo>
                    <a:pt x="6772" y="4283"/>
                  </a:lnTo>
                  <a:lnTo>
                    <a:pt x="6738" y="4350"/>
                  </a:lnTo>
                  <a:cubicBezTo>
                    <a:pt x="6238" y="5984"/>
                    <a:pt x="4937" y="7218"/>
                    <a:pt x="3302" y="7619"/>
                  </a:cubicBezTo>
                  <a:cubicBezTo>
                    <a:pt x="3136" y="7652"/>
                    <a:pt x="3002" y="7652"/>
                    <a:pt x="2869" y="7652"/>
                  </a:cubicBezTo>
                  <a:cubicBezTo>
                    <a:pt x="2735" y="7652"/>
                    <a:pt x="2602" y="7619"/>
                    <a:pt x="2502" y="7585"/>
                  </a:cubicBezTo>
                  <a:cubicBezTo>
                    <a:pt x="2268" y="7485"/>
                    <a:pt x="2068" y="7352"/>
                    <a:pt x="1935" y="7185"/>
                  </a:cubicBezTo>
                  <a:cubicBezTo>
                    <a:pt x="1901" y="7152"/>
                    <a:pt x="1901" y="7152"/>
                    <a:pt x="1901" y="7118"/>
                  </a:cubicBezTo>
                  <a:cubicBezTo>
                    <a:pt x="1835" y="7085"/>
                    <a:pt x="1801" y="7018"/>
                    <a:pt x="1768" y="6985"/>
                  </a:cubicBezTo>
                  <a:cubicBezTo>
                    <a:pt x="1601" y="6718"/>
                    <a:pt x="1568" y="6384"/>
                    <a:pt x="1601" y="6084"/>
                  </a:cubicBezTo>
                  <a:cubicBezTo>
                    <a:pt x="1601" y="6017"/>
                    <a:pt x="1635" y="5951"/>
                    <a:pt x="1668" y="5884"/>
                  </a:cubicBezTo>
                  <a:lnTo>
                    <a:pt x="1901" y="5083"/>
                  </a:lnTo>
                  <a:cubicBezTo>
                    <a:pt x="1935" y="4883"/>
                    <a:pt x="2035" y="4717"/>
                    <a:pt x="2102" y="4516"/>
                  </a:cubicBezTo>
                  <a:cubicBezTo>
                    <a:pt x="2535" y="3582"/>
                    <a:pt x="3236" y="2782"/>
                    <a:pt x="4170" y="2281"/>
                  </a:cubicBezTo>
                  <a:cubicBezTo>
                    <a:pt x="4403" y="2148"/>
                    <a:pt x="4670" y="2048"/>
                    <a:pt x="4937" y="1948"/>
                  </a:cubicBezTo>
                  <a:lnTo>
                    <a:pt x="5170" y="1881"/>
                  </a:lnTo>
                  <a:lnTo>
                    <a:pt x="5204" y="1881"/>
                  </a:lnTo>
                  <a:cubicBezTo>
                    <a:pt x="5237" y="1881"/>
                    <a:pt x="5304" y="1848"/>
                    <a:pt x="5371" y="1814"/>
                  </a:cubicBezTo>
                  <a:cubicBezTo>
                    <a:pt x="5471" y="1792"/>
                    <a:pt x="5572" y="1781"/>
                    <a:pt x="5671" y="1781"/>
                  </a:cubicBezTo>
                  <a:close/>
                  <a:moveTo>
                    <a:pt x="5988" y="0"/>
                  </a:moveTo>
                  <a:cubicBezTo>
                    <a:pt x="5775" y="0"/>
                    <a:pt x="5557" y="26"/>
                    <a:pt x="5337" y="80"/>
                  </a:cubicBezTo>
                  <a:cubicBezTo>
                    <a:pt x="5237" y="113"/>
                    <a:pt x="5137" y="113"/>
                    <a:pt x="5037" y="147"/>
                  </a:cubicBezTo>
                  <a:cubicBezTo>
                    <a:pt x="4770" y="247"/>
                    <a:pt x="4503" y="313"/>
                    <a:pt x="4270" y="447"/>
                  </a:cubicBezTo>
                  <a:cubicBezTo>
                    <a:pt x="3236" y="880"/>
                    <a:pt x="2302" y="1581"/>
                    <a:pt x="1601" y="2448"/>
                  </a:cubicBezTo>
                  <a:cubicBezTo>
                    <a:pt x="1568" y="2615"/>
                    <a:pt x="1501" y="2715"/>
                    <a:pt x="1434" y="2782"/>
                  </a:cubicBezTo>
                  <a:lnTo>
                    <a:pt x="1368" y="2882"/>
                  </a:lnTo>
                  <a:cubicBezTo>
                    <a:pt x="1334" y="2915"/>
                    <a:pt x="1301" y="2982"/>
                    <a:pt x="1268" y="3015"/>
                  </a:cubicBezTo>
                  <a:cubicBezTo>
                    <a:pt x="1234" y="3049"/>
                    <a:pt x="1201" y="3115"/>
                    <a:pt x="1168" y="3149"/>
                  </a:cubicBezTo>
                  <a:lnTo>
                    <a:pt x="1101" y="3282"/>
                  </a:lnTo>
                  <a:cubicBezTo>
                    <a:pt x="1068" y="3349"/>
                    <a:pt x="1001" y="3449"/>
                    <a:pt x="967" y="3516"/>
                  </a:cubicBezTo>
                  <a:cubicBezTo>
                    <a:pt x="901" y="3582"/>
                    <a:pt x="867" y="3682"/>
                    <a:pt x="834" y="3783"/>
                  </a:cubicBezTo>
                  <a:cubicBezTo>
                    <a:pt x="801" y="3816"/>
                    <a:pt x="801" y="3849"/>
                    <a:pt x="767" y="3883"/>
                  </a:cubicBezTo>
                  <a:cubicBezTo>
                    <a:pt x="734" y="3983"/>
                    <a:pt x="667" y="4116"/>
                    <a:pt x="634" y="4216"/>
                  </a:cubicBezTo>
                  <a:cubicBezTo>
                    <a:pt x="534" y="4416"/>
                    <a:pt x="467" y="4650"/>
                    <a:pt x="400" y="4850"/>
                  </a:cubicBezTo>
                  <a:lnTo>
                    <a:pt x="100" y="5851"/>
                  </a:lnTo>
                  <a:cubicBezTo>
                    <a:pt x="33" y="6017"/>
                    <a:pt x="0" y="6184"/>
                    <a:pt x="0" y="6351"/>
                  </a:cubicBezTo>
                  <a:lnTo>
                    <a:pt x="0" y="6451"/>
                  </a:lnTo>
                  <a:cubicBezTo>
                    <a:pt x="0" y="6484"/>
                    <a:pt x="0" y="6518"/>
                    <a:pt x="0" y="6518"/>
                  </a:cubicBezTo>
                  <a:cubicBezTo>
                    <a:pt x="0" y="6551"/>
                    <a:pt x="0" y="6585"/>
                    <a:pt x="0" y="6618"/>
                  </a:cubicBezTo>
                  <a:lnTo>
                    <a:pt x="0" y="6718"/>
                  </a:lnTo>
                  <a:cubicBezTo>
                    <a:pt x="0" y="6751"/>
                    <a:pt x="0" y="6751"/>
                    <a:pt x="0" y="6785"/>
                  </a:cubicBezTo>
                  <a:lnTo>
                    <a:pt x="0" y="6951"/>
                  </a:lnTo>
                  <a:cubicBezTo>
                    <a:pt x="0" y="7018"/>
                    <a:pt x="33" y="7118"/>
                    <a:pt x="33" y="7218"/>
                  </a:cubicBezTo>
                  <a:cubicBezTo>
                    <a:pt x="67" y="7252"/>
                    <a:pt x="67" y="7318"/>
                    <a:pt x="100" y="7352"/>
                  </a:cubicBezTo>
                  <a:lnTo>
                    <a:pt x="100" y="7385"/>
                  </a:lnTo>
                  <a:cubicBezTo>
                    <a:pt x="100" y="7452"/>
                    <a:pt x="134" y="7519"/>
                    <a:pt x="167" y="7585"/>
                  </a:cubicBezTo>
                  <a:cubicBezTo>
                    <a:pt x="167" y="7619"/>
                    <a:pt x="200" y="7652"/>
                    <a:pt x="200" y="7685"/>
                  </a:cubicBezTo>
                  <a:lnTo>
                    <a:pt x="200" y="7752"/>
                  </a:lnTo>
                  <a:cubicBezTo>
                    <a:pt x="234" y="7819"/>
                    <a:pt x="267" y="7885"/>
                    <a:pt x="334" y="7952"/>
                  </a:cubicBezTo>
                  <a:cubicBezTo>
                    <a:pt x="434" y="8152"/>
                    <a:pt x="534" y="8319"/>
                    <a:pt x="701" y="8453"/>
                  </a:cubicBezTo>
                  <a:cubicBezTo>
                    <a:pt x="767" y="8553"/>
                    <a:pt x="834" y="8619"/>
                    <a:pt x="934" y="8686"/>
                  </a:cubicBezTo>
                  <a:lnTo>
                    <a:pt x="1034" y="8786"/>
                  </a:lnTo>
                  <a:lnTo>
                    <a:pt x="1134" y="8853"/>
                  </a:lnTo>
                  <a:lnTo>
                    <a:pt x="1168" y="8853"/>
                  </a:lnTo>
                  <a:cubicBezTo>
                    <a:pt x="1201" y="8886"/>
                    <a:pt x="1234" y="8886"/>
                    <a:pt x="1234" y="8886"/>
                  </a:cubicBezTo>
                  <a:cubicBezTo>
                    <a:pt x="1268" y="8920"/>
                    <a:pt x="1301" y="8953"/>
                    <a:pt x="1334" y="8953"/>
                  </a:cubicBezTo>
                  <a:lnTo>
                    <a:pt x="1468" y="9020"/>
                  </a:lnTo>
                  <a:cubicBezTo>
                    <a:pt x="1535" y="9053"/>
                    <a:pt x="1635" y="9120"/>
                    <a:pt x="1735" y="9120"/>
                  </a:cubicBezTo>
                  <a:cubicBezTo>
                    <a:pt x="1801" y="9153"/>
                    <a:pt x="1868" y="9186"/>
                    <a:pt x="1935" y="9186"/>
                  </a:cubicBezTo>
                  <a:cubicBezTo>
                    <a:pt x="1968" y="9220"/>
                    <a:pt x="2002" y="9220"/>
                    <a:pt x="2035" y="9220"/>
                  </a:cubicBezTo>
                  <a:lnTo>
                    <a:pt x="2068" y="9220"/>
                  </a:lnTo>
                  <a:lnTo>
                    <a:pt x="2302" y="9253"/>
                  </a:lnTo>
                  <a:lnTo>
                    <a:pt x="2702" y="9253"/>
                  </a:lnTo>
                  <a:cubicBezTo>
                    <a:pt x="2902" y="9253"/>
                    <a:pt x="3102" y="9220"/>
                    <a:pt x="3269" y="9186"/>
                  </a:cubicBezTo>
                  <a:cubicBezTo>
                    <a:pt x="4837" y="8786"/>
                    <a:pt x="6205" y="7885"/>
                    <a:pt x="7172" y="6618"/>
                  </a:cubicBezTo>
                  <a:cubicBezTo>
                    <a:pt x="7672" y="5984"/>
                    <a:pt x="8039" y="5250"/>
                    <a:pt x="8273" y="4483"/>
                  </a:cubicBezTo>
                  <a:lnTo>
                    <a:pt x="8506" y="3682"/>
                  </a:lnTo>
                  <a:lnTo>
                    <a:pt x="8573" y="3482"/>
                  </a:lnTo>
                  <a:cubicBezTo>
                    <a:pt x="8640" y="3282"/>
                    <a:pt x="8673" y="3049"/>
                    <a:pt x="8673" y="2849"/>
                  </a:cubicBezTo>
                  <a:cubicBezTo>
                    <a:pt x="8761" y="1271"/>
                    <a:pt x="7492" y="0"/>
                    <a:pt x="598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2736;p62">
              <a:extLst>
                <a:ext uri="{FF2B5EF4-FFF2-40B4-BE49-F238E27FC236}">
                  <a16:creationId xmlns:a16="http://schemas.microsoft.com/office/drawing/2014/main" id="{D31F5547-A7BE-7A9D-51E5-B25AAC9489EB}"/>
                </a:ext>
              </a:extLst>
            </p:cNvPr>
            <p:cNvSpPr/>
            <p:nvPr/>
          </p:nvSpPr>
          <p:spPr>
            <a:xfrm>
              <a:off x="5906490" y="2095365"/>
              <a:ext cx="609" cy="1199"/>
            </a:xfrm>
            <a:custGeom>
              <a:avLst/>
              <a:gdLst/>
              <a:ahLst/>
              <a:cxnLst/>
              <a:rect l="l" t="t" r="r" b="b"/>
              <a:pathLst>
                <a:path w="34" h="67" extrusionOk="0">
                  <a:moveTo>
                    <a:pt x="0" y="0"/>
                  </a:moveTo>
                  <a:cubicBezTo>
                    <a:pt x="0" y="17"/>
                    <a:pt x="8" y="25"/>
                    <a:pt x="17" y="34"/>
                  </a:cubicBezTo>
                  <a:lnTo>
                    <a:pt x="0" y="0"/>
                  </a:lnTo>
                  <a:close/>
                  <a:moveTo>
                    <a:pt x="17" y="34"/>
                  </a:moveTo>
                  <a:lnTo>
                    <a:pt x="33" y="67"/>
                  </a:lnTo>
                  <a:cubicBezTo>
                    <a:pt x="33" y="50"/>
                    <a:pt x="25" y="42"/>
                    <a:pt x="17" y="34"/>
                  </a:cubicBezTo>
                  <a:close/>
                </a:path>
              </a:pathLst>
            </a:custGeom>
            <a:solidFill>
              <a:srgbClr val="99CA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2737;p62">
              <a:extLst>
                <a:ext uri="{FF2B5EF4-FFF2-40B4-BE49-F238E27FC236}">
                  <a16:creationId xmlns:a16="http://schemas.microsoft.com/office/drawing/2014/main" id="{2DBB55CA-87D7-BE2E-FB92-89A1548B657E}"/>
                </a:ext>
              </a:extLst>
            </p:cNvPr>
            <p:cNvSpPr/>
            <p:nvPr/>
          </p:nvSpPr>
          <p:spPr>
            <a:xfrm>
              <a:off x="5874234" y="2078038"/>
              <a:ext cx="18" cy="18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solidFill>
              <a:srgbClr val="99CA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2738;p62">
              <a:extLst>
                <a:ext uri="{FF2B5EF4-FFF2-40B4-BE49-F238E27FC236}">
                  <a16:creationId xmlns:a16="http://schemas.microsoft.com/office/drawing/2014/main" id="{E7E39E1C-EEFA-32B5-29EE-10ED91EA46A4}"/>
                </a:ext>
              </a:extLst>
            </p:cNvPr>
            <p:cNvSpPr/>
            <p:nvPr/>
          </p:nvSpPr>
          <p:spPr>
            <a:xfrm>
              <a:off x="5802580" y="2120443"/>
              <a:ext cx="65102" cy="75842"/>
            </a:xfrm>
            <a:custGeom>
              <a:avLst/>
              <a:gdLst/>
              <a:ahLst/>
              <a:cxnLst/>
              <a:rect l="l" t="t" r="r" b="b"/>
              <a:pathLst>
                <a:path w="3637" h="4237" extrusionOk="0">
                  <a:moveTo>
                    <a:pt x="3036" y="0"/>
                  </a:moveTo>
                  <a:lnTo>
                    <a:pt x="1" y="3770"/>
                  </a:lnTo>
                  <a:lnTo>
                    <a:pt x="601" y="4237"/>
                  </a:lnTo>
                  <a:lnTo>
                    <a:pt x="3637" y="467"/>
                  </a:lnTo>
                  <a:lnTo>
                    <a:pt x="303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2739;p62">
              <a:extLst>
                <a:ext uri="{FF2B5EF4-FFF2-40B4-BE49-F238E27FC236}">
                  <a16:creationId xmlns:a16="http://schemas.microsoft.com/office/drawing/2014/main" id="{C6A5F45E-F626-854D-07CF-61AED16B17C3}"/>
                </a:ext>
              </a:extLst>
            </p:cNvPr>
            <p:cNvSpPr/>
            <p:nvPr/>
          </p:nvSpPr>
          <p:spPr>
            <a:xfrm>
              <a:off x="5856925" y="2097155"/>
              <a:ext cx="80031" cy="36444"/>
            </a:xfrm>
            <a:custGeom>
              <a:avLst/>
              <a:gdLst/>
              <a:ahLst/>
              <a:cxnLst/>
              <a:rect l="l" t="t" r="r" b="b"/>
              <a:pathLst>
                <a:path w="4471" h="2036" extrusionOk="0">
                  <a:moveTo>
                    <a:pt x="4470" y="0"/>
                  </a:moveTo>
                  <a:lnTo>
                    <a:pt x="3103" y="434"/>
                  </a:lnTo>
                  <a:lnTo>
                    <a:pt x="2802" y="501"/>
                  </a:lnTo>
                  <a:lnTo>
                    <a:pt x="568" y="1168"/>
                  </a:lnTo>
                  <a:lnTo>
                    <a:pt x="34" y="1301"/>
                  </a:lnTo>
                  <a:lnTo>
                    <a:pt x="0" y="1301"/>
                  </a:lnTo>
                  <a:lnTo>
                    <a:pt x="134" y="1701"/>
                  </a:lnTo>
                  <a:lnTo>
                    <a:pt x="234" y="2035"/>
                  </a:lnTo>
                  <a:lnTo>
                    <a:pt x="434" y="1968"/>
                  </a:lnTo>
                  <a:lnTo>
                    <a:pt x="2569" y="1335"/>
                  </a:lnTo>
                  <a:lnTo>
                    <a:pt x="3336" y="1101"/>
                  </a:lnTo>
                  <a:lnTo>
                    <a:pt x="4304" y="834"/>
                  </a:lnTo>
                  <a:lnTo>
                    <a:pt x="4370" y="634"/>
                  </a:lnTo>
                  <a:cubicBezTo>
                    <a:pt x="4404" y="434"/>
                    <a:pt x="4470" y="234"/>
                    <a:pt x="44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2740;p62">
              <a:extLst>
                <a:ext uri="{FF2B5EF4-FFF2-40B4-BE49-F238E27FC236}">
                  <a16:creationId xmlns:a16="http://schemas.microsoft.com/office/drawing/2014/main" id="{4F8AB4E4-70F2-F8ED-EB61-0F267575CB0C}"/>
                </a:ext>
              </a:extLst>
            </p:cNvPr>
            <p:cNvSpPr/>
            <p:nvPr/>
          </p:nvSpPr>
          <p:spPr>
            <a:xfrm>
              <a:off x="5852736" y="2049380"/>
              <a:ext cx="19135" cy="78832"/>
            </a:xfrm>
            <a:custGeom>
              <a:avLst/>
              <a:gdLst/>
              <a:ahLst/>
              <a:cxnLst/>
              <a:rect l="l" t="t" r="r" b="b"/>
              <a:pathLst>
                <a:path w="1069" h="4404" extrusionOk="0">
                  <a:moveTo>
                    <a:pt x="1068" y="1"/>
                  </a:moveTo>
                  <a:lnTo>
                    <a:pt x="301" y="268"/>
                  </a:lnTo>
                  <a:lnTo>
                    <a:pt x="268" y="268"/>
                  </a:lnTo>
                  <a:lnTo>
                    <a:pt x="201" y="1735"/>
                  </a:lnTo>
                  <a:lnTo>
                    <a:pt x="168" y="2035"/>
                  </a:lnTo>
                  <a:lnTo>
                    <a:pt x="1" y="4270"/>
                  </a:lnTo>
                  <a:lnTo>
                    <a:pt x="1" y="4337"/>
                  </a:lnTo>
                  <a:lnTo>
                    <a:pt x="368" y="4370"/>
                  </a:lnTo>
                  <a:lnTo>
                    <a:pt x="768" y="4404"/>
                  </a:lnTo>
                  <a:lnTo>
                    <a:pt x="768" y="4370"/>
                  </a:lnTo>
                  <a:lnTo>
                    <a:pt x="802" y="3837"/>
                  </a:lnTo>
                  <a:lnTo>
                    <a:pt x="935" y="1702"/>
                  </a:lnTo>
                  <a:lnTo>
                    <a:pt x="935" y="1602"/>
                  </a:lnTo>
                  <a:lnTo>
                    <a:pt x="106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2741;p62">
              <a:extLst>
                <a:ext uri="{FF2B5EF4-FFF2-40B4-BE49-F238E27FC236}">
                  <a16:creationId xmlns:a16="http://schemas.microsoft.com/office/drawing/2014/main" id="{C141F302-32CA-85CC-79F9-A68810A51C3B}"/>
                </a:ext>
              </a:extLst>
            </p:cNvPr>
            <p:cNvSpPr/>
            <p:nvPr/>
          </p:nvSpPr>
          <p:spPr>
            <a:xfrm>
              <a:off x="6018132" y="2078038"/>
              <a:ext cx="157055" cy="166022"/>
            </a:xfrm>
            <a:custGeom>
              <a:avLst/>
              <a:gdLst/>
              <a:ahLst/>
              <a:cxnLst/>
              <a:rect l="l" t="t" r="r" b="b"/>
              <a:pathLst>
                <a:path w="8774" h="9275" extrusionOk="0">
                  <a:moveTo>
                    <a:pt x="6139" y="1"/>
                  </a:moveTo>
                  <a:cubicBezTo>
                    <a:pt x="5905" y="1"/>
                    <a:pt x="5672" y="34"/>
                    <a:pt x="5438" y="101"/>
                  </a:cubicBezTo>
                  <a:cubicBezTo>
                    <a:pt x="4104" y="401"/>
                    <a:pt x="2870" y="1135"/>
                    <a:pt x="1936" y="2169"/>
                  </a:cubicBezTo>
                  <a:lnTo>
                    <a:pt x="1836" y="2102"/>
                  </a:lnTo>
                  <a:lnTo>
                    <a:pt x="1702" y="2436"/>
                  </a:lnTo>
                  <a:cubicBezTo>
                    <a:pt x="1635" y="2503"/>
                    <a:pt x="1569" y="2569"/>
                    <a:pt x="1502" y="2669"/>
                  </a:cubicBezTo>
                  <a:cubicBezTo>
                    <a:pt x="1002" y="3303"/>
                    <a:pt x="635" y="4037"/>
                    <a:pt x="401" y="4838"/>
                  </a:cubicBezTo>
                  <a:lnTo>
                    <a:pt x="101" y="5805"/>
                  </a:lnTo>
                  <a:cubicBezTo>
                    <a:pt x="101" y="5838"/>
                    <a:pt x="101" y="5872"/>
                    <a:pt x="101" y="5872"/>
                  </a:cubicBezTo>
                  <a:cubicBezTo>
                    <a:pt x="68" y="5938"/>
                    <a:pt x="68" y="5972"/>
                    <a:pt x="68" y="6038"/>
                  </a:cubicBezTo>
                  <a:cubicBezTo>
                    <a:pt x="68" y="6038"/>
                    <a:pt x="68" y="6072"/>
                    <a:pt x="68" y="6072"/>
                  </a:cubicBezTo>
                  <a:cubicBezTo>
                    <a:pt x="68" y="6105"/>
                    <a:pt x="101" y="6072"/>
                    <a:pt x="68" y="6139"/>
                  </a:cubicBezTo>
                  <a:cubicBezTo>
                    <a:pt x="34" y="6205"/>
                    <a:pt x="34" y="6272"/>
                    <a:pt x="34" y="6339"/>
                  </a:cubicBezTo>
                  <a:cubicBezTo>
                    <a:pt x="1" y="6772"/>
                    <a:pt x="34" y="7173"/>
                    <a:pt x="201" y="7573"/>
                  </a:cubicBezTo>
                  <a:cubicBezTo>
                    <a:pt x="334" y="7906"/>
                    <a:pt x="501" y="8173"/>
                    <a:pt x="735" y="8440"/>
                  </a:cubicBezTo>
                  <a:cubicBezTo>
                    <a:pt x="1002" y="8707"/>
                    <a:pt x="1302" y="8907"/>
                    <a:pt x="1602" y="9041"/>
                  </a:cubicBezTo>
                  <a:cubicBezTo>
                    <a:pt x="1735" y="9107"/>
                    <a:pt x="1836" y="9141"/>
                    <a:pt x="1936" y="9174"/>
                  </a:cubicBezTo>
                  <a:cubicBezTo>
                    <a:pt x="2102" y="9241"/>
                    <a:pt x="2269" y="9241"/>
                    <a:pt x="2469" y="9274"/>
                  </a:cubicBezTo>
                  <a:lnTo>
                    <a:pt x="2803" y="9274"/>
                  </a:lnTo>
                  <a:cubicBezTo>
                    <a:pt x="2936" y="9274"/>
                    <a:pt x="3036" y="9241"/>
                    <a:pt x="3170" y="9241"/>
                  </a:cubicBezTo>
                  <a:lnTo>
                    <a:pt x="3337" y="9207"/>
                  </a:lnTo>
                  <a:cubicBezTo>
                    <a:pt x="3603" y="9141"/>
                    <a:pt x="3837" y="9074"/>
                    <a:pt x="4070" y="8974"/>
                  </a:cubicBezTo>
                  <a:cubicBezTo>
                    <a:pt x="5438" y="8474"/>
                    <a:pt x="6606" y="7573"/>
                    <a:pt x="7406" y="6372"/>
                  </a:cubicBezTo>
                  <a:lnTo>
                    <a:pt x="7440" y="6339"/>
                  </a:lnTo>
                  <a:cubicBezTo>
                    <a:pt x="7606" y="6105"/>
                    <a:pt x="7740" y="5838"/>
                    <a:pt x="7873" y="5605"/>
                  </a:cubicBezTo>
                  <a:lnTo>
                    <a:pt x="8307" y="4838"/>
                  </a:lnTo>
                  <a:lnTo>
                    <a:pt x="8207" y="4804"/>
                  </a:lnTo>
                  <a:cubicBezTo>
                    <a:pt x="8240" y="4771"/>
                    <a:pt x="8240" y="4704"/>
                    <a:pt x="8273" y="4637"/>
                  </a:cubicBezTo>
                  <a:cubicBezTo>
                    <a:pt x="8307" y="4604"/>
                    <a:pt x="8340" y="4537"/>
                    <a:pt x="8340" y="4471"/>
                  </a:cubicBezTo>
                  <a:lnTo>
                    <a:pt x="8640" y="3503"/>
                  </a:lnTo>
                  <a:cubicBezTo>
                    <a:pt x="8774" y="3036"/>
                    <a:pt x="8774" y="2569"/>
                    <a:pt x="8674" y="2102"/>
                  </a:cubicBezTo>
                  <a:cubicBezTo>
                    <a:pt x="8674" y="2002"/>
                    <a:pt x="8640" y="1902"/>
                    <a:pt x="8574" y="1769"/>
                  </a:cubicBezTo>
                  <a:cubicBezTo>
                    <a:pt x="8574" y="1735"/>
                    <a:pt x="8574" y="1702"/>
                    <a:pt x="8540" y="1669"/>
                  </a:cubicBezTo>
                  <a:cubicBezTo>
                    <a:pt x="8540" y="1635"/>
                    <a:pt x="8507" y="1569"/>
                    <a:pt x="8474" y="1502"/>
                  </a:cubicBezTo>
                  <a:cubicBezTo>
                    <a:pt x="8374" y="1335"/>
                    <a:pt x="8273" y="1168"/>
                    <a:pt x="8173" y="1035"/>
                  </a:cubicBezTo>
                  <a:lnTo>
                    <a:pt x="8173" y="1035"/>
                  </a:lnTo>
                  <a:cubicBezTo>
                    <a:pt x="8207" y="1268"/>
                    <a:pt x="8207" y="1502"/>
                    <a:pt x="8140" y="1702"/>
                  </a:cubicBezTo>
                  <a:lnTo>
                    <a:pt x="7873" y="2503"/>
                  </a:lnTo>
                  <a:cubicBezTo>
                    <a:pt x="7373" y="4137"/>
                    <a:pt x="6072" y="5371"/>
                    <a:pt x="4437" y="5772"/>
                  </a:cubicBezTo>
                  <a:cubicBezTo>
                    <a:pt x="4271" y="5805"/>
                    <a:pt x="4137" y="5805"/>
                    <a:pt x="4004" y="5805"/>
                  </a:cubicBezTo>
                  <a:cubicBezTo>
                    <a:pt x="3637" y="5772"/>
                    <a:pt x="3303" y="5605"/>
                    <a:pt x="3070" y="5338"/>
                  </a:cubicBezTo>
                  <a:cubicBezTo>
                    <a:pt x="3003" y="5271"/>
                    <a:pt x="2936" y="5205"/>
                    <a:pt x="2903" y="5138"/>
                  </a:cubicBezTo>
                  <a:cubicBezTo>
                    <a:pt x="2736" y="4871"/>
                    <a:pt x="2703" y="4537"/>
                    <a:pt x="2736" y="4237"/>
                  </a:cubicBezTo>
                  <a:cubicBezTo>
                    <a:pt x="2736" y="4170"/>
                    <a:pt x="2770" y="4104"/>
                    <a:pt x="2803" y="4037"/>
                  </a:cubicBezTo>
                  <a:lnTo>
                    <a:pt x="3036" y="3203"/>
                  </a:lnTo>
                  <a:cubicBezTo>
                    <a:pt x="3103" y="3036"/>
                    <a:pt x="3170" y="2836"/>
                    <a:pt x="3237" y="2669"/>
                  </a:cubicBezTo>
                  <a:cubicBezTo>
                    <a:pt x="3837" y="1368"/>
                    <a:pt x="4938" y="401"/>
                    <a:pt x="63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2742;p62">
              <a:extLst>
                <a:ext uri="{FF2B5EF4-FFF2-40B4-BE49-F238E27FC236}">
                  <a16:creationId xmlns:a16="http://schemas.microsoft.com/office/drawing/2014/main" id="{8BB6ECBC-2132-DB67-2E09-1653C7A8D921}"/>
                </a:ext>
              </a:extLst>
            </p:cNvPr>
            <p:cNvSpPr/>
            <p:nvPr/>
          </p:nvSpPr>
          <p:spPr>
            <a:xfrm>
              <a:off x="6131582" y="2078647"/>
              <a:ext cx="18" cy="18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rgbClr val="2542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2743;p62">
              <a:extLst>
                <a:ext uri="{FF2B5EF4-FFF2-40B4-BE49-F238E27FC236}">
                  <a16:creationId xmlns:a16="http://schemas.microsoft.com/office/drawing/2014/main" id="{0B9DF258-857E-F946-889F-FC0465D5652C}"/>
                </a:ext>
              </a:extLst>
            </p:cNvPr>
            <p:cNvSpPr/>
            <p:nvPr/>
          </p:nvSpPr>
          <p:spPr>
            <a:xfrm>
              <a:off x="6038448" y="2044941"/>
              <a:ext cx="163033" cy="165682"/>
            </a:xfrm>
            <a:custGeom>
              <a:avLst/>
              <a:gdLst/>
              <a:ahLst/>
              <a:cxnLst/>
              <a:rect l="l" t="t" r="r" b="b"/>
              <a:pathLst>
                <a:path w="9108" h="9256" extrusionOk="0">
                  <a:moveTo>
                    <a:pt x="5681" y="1783"/>
                  </a:moveTo>
                  <a:cubicBezTo>
                    <a:pt x="6323" y="1783"/>
                    <a:pt x="6886" y="2215"/>
                    <a:pt x="7035" y="2869"/>
                  </a:cubicBezTo>
                  <a:lnTo>
                    <a:pt x="7035" y="2869"/>
                  </a:lnTo>
                  <a:cubicBezTo>
                    <a:pt x="7031" y="2860"/>
                    <a:pt x="7023" y="2851"/>
                    <a:pt x="7005" y="2851"/>
                  </a:cubicBezTo>
                  <a:lnTo>
                    <a:pt x="7038" y="2884"/>
                  </a:lnTo>
                  <a:cubicBezTo>
                    <a:pt x="7037" y="2879"/>
                    <a:pt x="7036" y="2874"/>
                    <a:pt x="7035" y="2869"/>
                  </a:cubicBezTo>
                  <a:lnTo>
                    <a:pt x="7035" y="2869"/>
                  </a:lnTo>
                  <a:cubicBezTo>
                    <a:pt x="7038" y="2877"/>
                    <a:pt x="7038" y="2884"/>
                    <a:pt x="7038" y="2884"/>
                  </a:cubicBezTo>
                  <a:cubicBezTo>
                    <a:pt x="7072" y="3051"/>
                    <a:pt x="7072" y="3251"/>
                    <a:pt x="7038" y="3418"/>
                  </a:cubicBezTo>
                  <a:lnTo>
                    <a:pt x="7005" y="3551"/>
                  </a:lnTo>
                  <a:lnTo>
                    <a:pt x="6805" y="4285"/>
                  </a:lnTo>
                  <a:lnTo>
                    <a:pt x="6772" y="4352"/>
                  </a:lnTo>
                  <a:cubicBezTo>
                    <a:pt x="6271" y="5986"/>
                    <a:pt x="4937" y="7220"/>
                    <a:pt x="3302" y="7621"/>
                  </a:cubicBezTo>
                  <a:cubicBezTo>
                    <a:pt x="3169" y="7654"/>
                    <a:pt x="3002" y="7654"/>
                    <a:pt x="2869" y="7654"/>
                  </a:cubicBezTo>
                  <a:cubicBezTo>
                    <a:pt x="2735" y="7654"/>
                    <a:pt x="2635" y="7621"/>
                    <a:pt x="2502" y="7587"/>
                  </a:cubicBezTo>
                  <a:cubicBezTo>
                    <a:pt x="2302" y="7487"/>
                    <a:pt x="2102" y="7354"/>
                    <a:pt x="1935" y="7187"/>
                  </a:cubicBezTo>
                  <a:lnTo>
                    <a:pt x="1901" y="7120"/>
                  </a:lnTo>
                  <a:cubicBezTo>
                    <a:pt x="1868" y="7087"/>
                    <a:pt x="1835" y="7020"/>
                    <a:pt x="1801" y="6987"/>
                  </a:cubicBezTo>
                  <a:cubicBezTo>
                    <a:pt x="1635" y="6720"/>
                    <a:pt x="1568" y="6386"/>
                    <a:pt x="1635" y="6086"/>
                  </a:cubicBezTo>
                  <a:cubicBezTo>
                    <a:pt x="1635" y="6019"/>
                    <a:pt x="1635" y="5953"/>
                    <a:pt x="1668" y="5886"/>
                  </a:cubicBezTo>
                  <a:lnTo>
                    <a:pt x="1901" y="5085"/>
                  </a:lnTo>
                  <a:cubicBezTo>
                    <a:pt x="2268" y="3885"/>
                    <a:pt x="3069" y="2884"/>
                    <a:pt x="4170" y="2283"/>
                  </a:cubicBezTo>
                  <a:cubicBezTo>
                    <a:pt x="4403" y="2150"/>
                    <a:pt x="4670" y="2050"/>
                    <a:pt x="4937" y="1950"/>
                  </a:cubicBezTo>
                  <a:cubicBezTo>
                    <a:pt x="5004" y="1917"/>
                    <a:pt x="5104" y="1883"/>
                    <a:pt x="5170" y="1883"/>
                  </a:cubicBezTo>
                  <a:lnTo>
                    <a:pt x="5204" y="1883"/>
                  </a:lnTo>
                  <a:cubicBezTo>
                    <a:pt x="5270" y="1883"/>
                    <a:pt x="5304" y="1850"/>
                    <a:pt x="5371" y="1816"/>
                  </a:cubicBezTo>
                  <a:cubicBezTo>
                    <a:pt x="5475" y="1794"/>
                    <a:pt x="5579" y="1783"/>
                    <a:pt x="5681" y="1783"/>
                  </a:cubicBezTo>
                  <a:close/>
                  <a:moveTo>
                    <a:pt x="6029" y="1"/>
                  </a:moveTo>
                  <a:cubicBezTo>
                    <a:pt x="5815" y="1"/>
                    <a:pt x="5594" y="27"/>
                    <a:pt x="5371" y="82"/>
                  </a:cubicBezTo>
                  <a:cubicBezTo>
                    <a:pt x="5270" y="115"/>
                    <a:pt x="5137" y="115"/>
                    <a:pt x="5037" y="149"/>
                  </a:cubicBezTo>
                  <a:cubicBezTo>
                    <a:pt x="4770" y="249"/>
                    <a:pt x="4537" y="315"/>
                    <a:pt x="4270" y="449"/>
                  </a:cubicBezTo>
                  <a:cubicBezTo>
                    <a:pt x="3236" y="882"/>
                    <a:pt x="2335" y="1583"/>
                    <a:pt x="1601" y="2450"/>
                  </a:cubicBezTo>
                  <a:cubicBezTo>
                    <a:pt x="1568" y="2617"/>
                    <a:pt x="1501" y="2717"/>
                    <a:pt x="1434" y="2784"/>
                  </a:cubicBezTo>
                  <a:lnTo>
                    <a:pt x="1368" y="2884"/>
                  </a:lnTo>
                  <a:cubicBezTo>
                    <a:pt x="1334" y="2917"/>
                    <a:pt x="1301" y="2984"/>
                    <a:pt x="1268" y="3017"/>
                  </a:cubicBezTo>
                  <a:cubicBezTo>
                    <a:pt x="1234" y="3084"/>
                    <a:pt x="1201" y="3117"/>
                    <a:pt x="1201" y="3151"/>
                  </a:cubicBezTo>
                  <a:cubicBezTo>
                    <a:pt x="1168" y="3184"/>
                    <a:pt x="1134" y="3251"/>
                    <a:pt x="1101" y="3284"/>
                  </a:cubicBezTo>
                  <a:cubicBezTo>
                    <a:pt x="1067" y="3318"/>
                    <a:pt x="1001" y="3451"/>
                    <a:pt x="967" y="3518"/>
                  </a:cubicBezTo>
                  <a:cubicBezTo>
                    <a:pt x="934" y="3584"/>
                    <a:pt x="867" y="3684"/>
                    <a:pt x="834" y="3785"/>
                  </a:cubicBezTo>
                  <a:cubicBezTo>
                    <a:pt x="801" y="3818"/>
                    <a:pt x="801" y="3851"/>
                    <a:pt x="801" y="3885"/>
                  </a:cubicBezTo>
                  <a:cubicBezTo>
                    <a:pt x="734" y="3985"/>
                    <a:pt x="667" y="4118"/>
                    <a:pt x="634" y="4218"/>
                  </a:cubicBezTo>
                  <a:cubicBezTo>
                    <a:pt x="567" y="4418"/>
                    <a:pt x="467" y="4652"/>
                    <a:pt x="400" y="4852"/>
                  </a:cubicBezTo>
                  <a:lnTo>
                    <a:pt x="100" y="5853"/>
                  </a:lnTo>
                  <a:cubicBezTo>
                    <a:pt x="67" y="6019"/>
                    <a:pt x="33" y="6186"/>
                    <a:pt x="0" y="6353"/>
                  </a:cubicBezTo>
                  <a:lnTo>
                    <a:pt x="0" y="6453"/>
                  </a:lnTo>
                  <a:cubicBezTo>
                    <a:pt x="0" y="6486"/>
                    <a:pt x="0" y="6520"/>
                    <a:pt x="0" y="6520"/>
                  </a:cubicBezTo>
                  <a:cubicBezTo>
                    <a:pt x="0" y="6553"/>
                    <a:pt x="0" y="6587"/>
                    <a:pt x="0" y="6620"/>
                  </a:cubicBezTo>
                  <a:lnTo>
                    <a:pt x="0" y="6720"/>
                  </a:lnTo>
                  <a:cubicBezTo>
                    <a:pt x="0" y="6753"/>
                    <a:pt x="0" y="6753"/>
                    <a:pt x="0" y="6787"/>
                  </a:cubicBezTo>
                  <a:lnTo>
                    <a:pt x="0" y="6953"/>
                  </a:lnTo>
                  <a:cubicBezTo>
                    <a:pt x="0" y="7020"/>
                    <a:pt x="33" y="7120"/>
                    <a:pt x="33" y="7220"/>
                  </a:cubicBezTo>
                  <a:cubicBezTo>
                    <a:pt x="67" y="7254"/>
                    <a:pt x="67" y="7320"/>
                    <a:pt x="100" y="7354"/>
                  </a:cubicBezTo>
                  <a:lnTo>
                    <a:pt x="100" y="7387"/>
                  </a:lnTo>
                  <a:cubicBezTo>
                    <a:pt x="100" y="7454"/>
                    <a:pt x="133" y="7521"/>
                    <a:pt x="167" y="7587"/>
                  </a:cubicBezTo>
                  <a:lnTo>
                    <a:pt x="200" y="7687"/>
                  </a:lnTo>
                  <a:lnTo>
                    <a:pt x="234" y="7754"/>
                  </a:lnTo>
                  <a:cubicBezTo>
                    <a:pt x="267" y="7821"/>
                    <a:pt x="300" y="7887"/>
                    <a:pt x="334" y="7954"/>
                  </a:cubicBezTo>
                  <a:cubicBezTo>
                    <a:pt x="434" y="8154"/>
                    <a:pt x="567" y="8321"/>
                    <a:pt x="701" y="8455"/>
                  </a:cubicBezTo>
                  <a:cubicBezTo>
                    <a:pt x="801" y="8555"/>
                    <a:pt x="867" y="8621"/>
                    <a:pt x="934" y="8688"/>
                  </a:cubicBezTo>
                  <a:lnTo>
                    <a:pt x="1067" y="8788"/>
                  </a:lnTo>
                  <a:cubicBezTo>
                    <a:pt x="1101" y="8788"/>
                    <a:pt x="1134" y="8821"/>
                    <a:pt x="1168" y="8855"/>
                  </a:cubicBezTo>
                  <a:lnTo>
                    <a:pt x="1268" y="8888"/>
                  </a:lnTo>
                  <a:cubicBezTo>
                    <a:pt x="1268" y="8922"/>
                    <a:pt x="1301" y="8955"/>
                    <a:pt x="1334" y="8955"/>
                  </a:cubicBezTo>
                  <a:lnTo>
                    <a:pt x="1468" y="9022"/>
                  </a:lnTo>
                  <a:cubicBezTo>
                    <a:pt x="1568" y="9055"/>
                    <a:pt x="1635" y="9122"/>
                    <a:pt x="1735" y="9122"/>
                  </a:cubicBezTo>
                  <a:cubicBezTo>
                    <a:pt x="1801" y="9155"/>
                    <a:pt x="1868" y="9188"/>
                    <a:pt x="1935" y="9188"/>
                  </a:cubicBezTo>
                  <a:cubicBezTo>
                    <a:pt x="1968" y="9222"/>
                    <a:pt x="2001" y="9222"/>
                    <a:pt x="2035" y="9222"/>
                  </a:cubicBezTo>
                  <a:lnTo>
                    <a:pt x="2068" y="9222"/>
                  </a:lnTo>
                  <a:lnTo>
                    <a:pt x="2302" y="9255"/>
                  </a:lnTo>
                  <a:lnTo>
                    <a:pt x="2702" y="9255"/>
                  </a:lnTo>
                  <a:cubicBezTo>
                    <a:pt x="2902" y="9255"/>
                    <a:pt x="3102" y="9222"/>
                    <a:pt x="3269" y="9188"/>
                  </a:cubicBezTo>
                  <a:cubicBezTo>
                    <a:pt x="4837" y="8788"/>
                    <a:pt x="6204" y="7887"/>
                    <a:pt x="7172" y="6620"/>
                  </a:cubicBezTo>
                  <a:cubicBezTo>
                    <a:pt x="7672" y="5986"/>
                    <a:pt x="8039" y="5252"/>
                    <a:pt x="8273" y="4485"/>
                  </a:cubicBezTo>
                  <a:lnTo>
                    <a:pt x="8506" y="3684"/>
                  </a:lnTo>
                  <a:lnTo>
                    <a:pt x="8573" y="3484"/>
                  </a:lnTo>
                  <a:cubicBezTo>
                    <a:pt x="9107" y="1703"/>
                    <a:pt x="7766" y="1"/>
                    <a:pt x="60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2744;p62">
              <a:extLst>
                <a:ext uri="{FF2B5EF4-FFF2-40B4-BE49-F238E27FC236}">
                  <a16:creationId xmlns:a16="http://schemas.microsoft.com/office/drawing/2014/main" id="{3EBAC10A-8766-1AD6-C02A-E9A39D5D2FEC}"/>
                </a:ext>
              </a:extLst>
            </p:cNvPr>
            <p:cNvSpPr/>
            <p:nvPr/>
          </p:nvSpPr>
          <p:spPr>
            <a:xfrm>
              <a:off x="6163838" y="2095365"/>
              <a:ext cx="609" cy="1199"/>
            </a:xfrm>
            <a:custGeom>
              <a:avLst/>
              <a:gdLst/>
              <a:ahLst/>
              <a:cxnLst/>
              <a:rect l="l" t="t" r="r" b="b"/>
              <a:pathLst>
                <a:path w="34" h="67" extrusionOk="0">
                  <a:moveTo>
                    <a:pt x="0" y="0"/>
                  </a:moveTo>
                  <a:cubicBezTo>
                    <a:pt x="0" y="17"/>
                    <a:pt x="8" y="25"/>
                    <a:pt x="17" y="34"/>
                  </a:cubicBezTo>
                  <a:lnTo>
                    <a:pt x="0" y="0"/>
                  </a:lnTo>
                  <a:close/>
                  <a:moveTo>
                    <a:pt x="17" y="34"/>
                  </a:moveTo>
                  <a:lnTo>
                    <a:pt x="33" y="67"/>
                  </a:lnTo>
                  <a:cubicBezTo>
                    <a:pt x="33" y="50"/>
                    <a:pt x="25" y="42"/>
                    <a:pt x="17" y="34"/>
                  </a:cubicBezTo>
                  <a:close/>
                </a:path>
              </a:pathLst>
            </a:custGeom>
            <a:solidFill>
              <a:srgbClr val="99CA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2745;p62">
              <a:extLst>
                <a:ext uri="{FF2B5EF4-FFF2-40B4-BE49-F238E27FC236}">
                  <a16:creationId xmlns:a16="http://schemas.microsoft.com/office/drawing/2014/main" id="{92784585-5BFD-9827-5536-5AAF68A9478F}"/>
                </a:ext>
              </a:extLst>
            </p:cNvPr>
            <p:cNvSpPr/>
            <p:nvPr/>
          </p:nvSpPr>
          <p:spPr>
            <a:xfrm>
              <a:off x="6131582" y="2078038"/>
              <a:ext cx="18" cy="18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solidFill>
              <a:srgbClr val="99CA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2746;p62">
              <a:extLst>
                <a:ext uri="{FF2B5EF4-FFF2-40B4-BE49-F238E27FC236}">
                  <a16:creationId xmlns:a16="http://schemas.microsoft.com/office/drawing/2014/main" id="{33D5CD90-15FC-D6BF-5221-9001ED6BCC6F}"/>
                </a:ext>
              </a:extLst>
            </p:cNvPr>
            <p:cNvSpPr/>
            <p:nvPr/>
          </p:nvSpPr>
          <p:spPr>
            <a:xfrm>
              <a:off x="6059928" y="2120443"/>
              <a:ext cx="65102" cy="75842"/>
            </a:xfrm>
            <a:custGeom>
              <a:avLst/>
              <a:gdLst/>
              <a:ahLst/>
              <a:cxnLst/>
              <a:rect l="l" t="t" r="r" b="b"/>
              <a:pathLst>
                <a:path w="3637" h="4237" extrusionOk="0">
                  <a:moveTo>
                    <a:pt x="3070" y="0"/>
                  </a:moveTo>
                  <a:lnTo>
                    <a:pt x="1" y="3770"/>
                  </a:lnTo>
                  <a:lnTo>
                    <a:pt x="601" y="4237"/>
                  </a:lnTo>
                  <a:lnTo>
                    <a:pt x="3637" y="467"/>
                  </a:lnTo>
                  <a:lnTo>
                    <a:pt x="307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2747;p62">
              <a:extLst>
                <a:ext uri="{FF2B5EF4-FFF2-40B4-BE49-F238E27FC236}">
                  <a16:creationId xmlns:a16="http://schemas.microsoft.com/office/drawing/2014/main" id="{F88BEF5D-3C76-7A68-479B-F22F081213F1}"/>
                </a:ext>
              </a:extLst>
            </p:cNvPr>
            <p:cNvSpPr/>
            <p:nvPr/>
          </p:nvSpPr>
          <p:spPr>
            <a:xfrm>
              <a:off x="6114273" y="2097155"/>
              <a:ext cx="80031" cy="36444"/>
            </a:xfrm>
            <a:custGeom>
              <a:avLst/>
              <a:gdLst/>
              <a:ahLst/>
              <a:cxnLst/>
              <a:rect l="l" t="t" r="r" b="b"/>
              <a:pathLst>
                <a:path w="4471" h="2036" extrusionOk="0">
                  <a:moveTo>
                    <a:pt x="4470" y="0"/>
                  </a:moveTo>
                  <a:lnTo>
                    <a:pt x="3069" y="434"/>
                  </a:lnTo>
                  <a:lnTo>
                    <a:pt x="2802" y="501"/>
                  </a:lnTo>
                  <a:lnTo>
                    <a:pt x="534" y="1168"/>
                  </a:lnTo>
                  <a:lnTo>
                    <a:pt x="0" y="1301"/>
                  </a:lnTo>
                  <a:lnTo>
                    <a:pt x="100" y="1701"/>
                  </a:lnTo>
                  <a:lnTo>
                    <a:pt x="201" y="2035"/>
                  </a:lnTo>
                  <a:lnTo>
                    <a:pt x="434" y="1968"/>
                  </a:lnTo>
                  <a:lnTo>
                    <a:pt x="2536" y="1335"/>
                  </a:lnTo>
                  <a:lnTo>
                    <a:pt x="3336" y="1101"/>
                  </a:lnTo>
                  <a:lnTo>
                    <a:pt x="4270" y="834"/>
                  </a:lnTo>
                  <a:lnTo>
                    <a:pt x="4337" y="634"/>
                  </a:lnTo>
                  <a:cubicBezTo>
                    <a:pt x="4404" y="434"/>
                    <a:pt x="4437" y="234"/>
                    <a:pt x="44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2748;p62">
              <a:extLst>
                <a:ext uri="{FF2B5EF4-FFF2-40B4-BE49-F238E27FC236}">
                  <a16:creationId xmlns:a16="http://schemas.microsoft.com/office/drawing/2014/main" id="{DB34B3BE-300D-C06F-9DA5-A8EC450D62F9}"/>
                </a:ext>
              </a:extLst>
            </p:cNvPr>
            <p:cNvSpPr/>
            <p:nvPr/>
          </p:nvSpPr>
          <p:spPr>
            <a:xfrm>
              <a:off x="6110084" y="2049380"/>
              <a:ext cx="19135" cy="78832"/>
            </a:xfrm>
            <a:custGeom>
              <a:avLst/>
              <a:gdLst/>
              <a:ahLst/>
              <a:cxnLst/>
              <a:rect l="l" t="t" r="r" b="b"/>
              <a:pathLst>
                <a:path w="1069" h="4404" extrusionOk="0">
                  <a:moveTo>
                    <a:pt x="1068" y="1"/>
                  </a:moveTo>
                  <a:lnTo>
                    <a:pt x="301" y="268"/>
                  </a:lnTo>
                  <a:lnTo>
                    <a:pt x="201" y="1735"/>
                  </a:lnTo>
                  <a:lnTo>
                    <a:pt x="168" y="2035"/>
                  </a:lnTo>
                  <a:lnTo>
                    <a:pt x="1" y="4270"/>
                  </a:lnTo>
                  <a:lnTo>
                    <a:pt x="1" y="4337"/>
                  </a:lnTo>
                  <a:lnTo>
                    <a:pt x="368" y="4370"/>
                  </a:lnTo>
                  <a:lnTo>
                    <a:pt x="768" y="4404"/>
                  </a:lnTo>
                  <a:lnTo>
                    <a:pt x="768" y="4370"/>
                  </a:lnTo>
                  <a:lnTo>
                    <a:pt x="801" y="3837"/>
                  </a:lnTo>
                  <a:lnTo>
                    <a:pt x="935" y="1702"/>
                  </a:lnTo>
                  <a:lnTo>
                    <a:pt x="968" y="1602"/>
                  </a:lnTo>
                  <a:lnTo>
                    <a:pt x="106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2749;p62">
              <a:extLst>
                <a:ext uri="{FF2B5EF4-FFF2-40B4-BE49-F238E27FC236}">
                  <a16:creationId xmlns:a16="http://schemas.microsoft.com/office/drawing/2014/main" id="{C00B5BFF-4E07-EE9D-FBA7-5BE385B031BD}"/>
                </a:ext>
              </a:extLst>
            </p:cNvPr>
            <p:cNvSpPr/>
            <p:nvPr/>
          </p:nvSpPr>
          <p:spPr>
            <a:xfrm>
              <a:off x="5502254" y="2078038"/>
              <a:ext cx="158845" cy="166022"/>
            </a:xfrm>
            <a:custGeom>
              <a:avLst/>
              <a:gdLst/>
              <a:ahLst/>
              <a:cxnLst/>
              <a:rect l="l" t="t" r="r" b="b"/>
              <a:pathLst>
                <a:path w="8874" h="9275" extrusionOk="0">
                  <a:moveTo>
                    <a:pt x="6205" y="1"/>
                  </a:moveTo>
                  <a:cubicBezTo>
                    <a:pt x="5971" y="1"/>
                    <a:pt x="5738" y="34"/>
                    <a:pt x="5504" y="101"/>
                  </a:cubicBezTo>
                  <a:cubicBezTo>
                    <a:pt x="4170" y="401"/>
                    <a:pt x="2936" y="1135"/>
                    <a:pt x="2002" y="2136"/>
                  </a:cubicBezTo>
                  <a:lnTo>
                    <a:pt x="1902" y="2102"/>
                  </a:lnTo>
                  <a:lnTo>
                    <a:pt x="1768" y="2403"/>
                  </a:lnTo>
                  <a:cubicBezTo>
                    <a:pt x="1702" y="2503"/>
                    <a:pt x="1635" y="2569"/>
                    <a:pt x="1568" y="2636"/>
                  </a:cubicBezTo>
                  <a:cubicBezTo>
                    <a:pt x="1068" y="3303"/>
                    <a:pt x="701" y="4037"/>
                    <a:pt x="467" y="4804"/>
                  </a:cubicBezTo>
                  <a:lnTo>
                    <a:pt x="167" y="5805"/>
                  </a:lnTo>
                  <a:cubicBezTo>
                    <a:pt x="167" y="5838"/>
                    <a:pt x="167" y="5838"/>
                    <a:pt x="167" y="5872"/>
                  </a:cubicBezTo>
                  <a:cubicBezTo>
                    <a:pt x="134" y="5905"/>
                    <a:pt x="134" y="5972"/>
                    <a:pt x="134" y="6005"/>
                  </a:cubicBezTo>
                  <a:lnTo>
                    <a:pt x="134" y="6072"/>
                  </a:lnTo>
                  <a:cubicBezTo>
                    <a:pt x="134" y="6079"/>
                    <a:pt x="135" y="6082"/>
                    <a:pt x="138" y="6082"/>
                  </a:cubicBezTo>
                  <a:cubicBezTo>
                    <a:pt x="142" y="6082"/>
                    <a:pt x="148" y="6074"/>
                    <a:pt x="148" y="6074"/>
                  </a:cubicBezTo>
                  <a:lnTo>
                    <a:pt x="148" y="6074"/>
                  </a:lnTo>
                  <a:cubicBezTo>
                    <a:pt x="149" y="6074"/>
                    <a:pt x="146" y="6081"/>
                    <a:pt x="134" y="6105"/>
                  </a:cubicBezTo>
                  <a:cubicBezTo>
                    <a:pt x="100" y="6205"/>
                    <a:pt x="100" y="6272"/>
                    <a:pt x="100" y="6339"/>
                  </a:cubicBezTo>
                  <a:cubicBezTo>
                    <a:pt x="0" y="7473"/>
                    <a:pt x="634" y="8574"/>
                    <a:pt x="1702" y="9041"/>
                  </a:cubicBezTo>
                  <a:cubicBezTo>
                    <a:pt x="1802" y="9074"/>
                    <a:pt x="1902" y="9141"/>
                    <a:pt x="2002" y="9174"/>
                  </a:cubicBezTo>
                  <a:cubicBezTo>
                    <a:pt x="2169" y="9207"/>
                    <a:pt x="2369" y="9241"/>
                    <a:pt x="2535" y="9274"/>
                  </a:cubicBezTo>
                  <a:lnTo>
                    <a:pt x="2902" y="9274"/>
                  </a:lnTo>
                  <a:cubicBezTo>
                    <a:pt x="3002" y="9241"/>
                    <a:pt x="3136" y="9241"/>
                    <a:pt x="3236" y="9207"/>
                  </a:cubicBezTo>
                  <a:lnTo>
                    <a:pt x="3436" y="9174"/>
                  </a:lnTo>
                  <a:cubicBezTo>
                    <a:pt x="3670" y="9141"/>
                    <a:pt x="3903" y="9041"/>
                    <a:pt x="4137" y="8974"/>
                  </a:cubicBezTo>
                  <a:cubicBezTo>
                    <a:pt x="5504" y="8474"/>
                    <a:pt x="6672" y="7540"/>
                    <a:pt x="7472" y="6372"/>
                  </a:cubicBezTo>
                  <a:lnTo>
                    <a:pt x="7506" y="6339"/>
                  </a:lnTo>
                  <a:cubicBezTo>
                    <a:pt x="7672" y="6072"/>
                    <a:pt x="7806" y="5838"/>
                    <a:pt x="7939" y="5571"/>
                  </a:cubicBezTo>
                  <a:lnTo>
                    <a:pt x="8406" y="4838"/>
                  </a:lnTo>
                  <a:lnTo>
                    <a:pt x="8306" y="4804"/>
                  </a:lnTo>
                  <a:lnTo>
                    <a:pt x="8340" y="4637"/>
                  </a:lnTo>
                  <a:cubicBezTo>
                    <a:pt x="8373" y="4571"/>
                    <a:pt x="8406" y="4537"/>
                    <a:pt x="8406" y="4471"/>
                  </a:cubicBezTo>
                  <a:lnTo>
                    <a:pt x="8707" y="3470"/>
                  </a:lnTo>
                  <a:cubicBezTo>
                    <a:pt x="8840" y="3036"/>
                    <a:pt x="8873" y="2569"/>
                    <a:pt x="8773" y="2102"/>
                  </a:cubicBezTo>
                  <a:cubicBezTo>
                    <a:pt x="8740" y="2002"/>
                    <a:pt x="8707" y="1869"/>
                    <a:pt x="8673" y="1769"/>
                  </a:cubicBezTo>
                  <a:cubicBezTo>
                    <a:pt x="8640" y="1735"/>
                    <a:pt x="8640" y="1702"/>
                    <a:pt x="8640" y="1669"/>
                  </a:cubicBezTo>
                  <a:cubicBezTo>
                    <a:pt x="8606" y="1602"/>
                    <a:pt x="8573" y="1569"/>
                    <a:pt x="8540" y="1502"/>
                  </a:cubicBezTo>
                  <a:cubicBezTo>
                    <a:pt x="8473" y="1335"/>
                    <a:pt x="8373" y="1168"/>
                    <a:pt x="8240" y="1002"/>
                  </a:cubicBezTo>
                  <a:lnTo>
                    <a:pt x="8206" y="968"/>
                  </a:lnTo>
                  <a:lnTo>
                    <a:pt x="8206" y="968"/>
                  </a:lnTo>
                  <a:cubicBezTo>
                    <a:pt x="8207" y="969"/>
                    <a:pt x="8240" y="1002"/>
                    <a:pt x="8240" y="1035"/>
                  </a:cubicBezTo>
                  <a:cubicBezTo>
                    <a:pt x="8273" y="1235"/>
                    <a:pt x="8273" y="1469"/>
                    <a:pt x="8206" y="1702"/>
                  </a:cubicBezTo>
                  <a:lnTo>
                    <a:pt x="7973" y="2503"/>
                  </a:lnTo>
                  <a:cubicBezTo>
                    <a:pt x="7472" y="4104"/>
                    <a:pt x="6138" y="5371"/>
                    <a:pt x="4504" y="5772"/>
                  </a:cubicBezTo>
                  <a:cubicBezTo>
                    <a:pt x="4370" y="5805"/>
                    <a:pt x="4203" y="5805"/>
                    <a:pt x="4070" y="5805"/>
                  </a:cubicBezTo>
                  <a:cubicBezTo>
                    <a:pt x="3703" y="5772"/>
                    <a:pt x="3369" y="5605"/>
                    <a:pt x="3136" y="5338"/>
                  </a:cubicBezTo>
                  <a:cubicBezTo>
                    <a:pt x="3069" y="5271"/>
                    <a:pt x="3036" y="5171"/>
                    <a:pt x="3002" y="5104"/>
                  </a:cubicBezTo>
                  <a:cubicBezTo>
                    <a:pt x="2836" y="4838"/>
                    <a:pt x="2769" y="4537"/>
                    <a:pt x="2802" y="4237"/>
                  </a:cubicBezTo>
                  <a:cubicBezTo>
                    <a:pt x="2836" y="4170"/>
                    <a:pt x="2836" y="4070"/>
                    <a:pt x="2869" y="4004"/>
                  </a:cubicBezTo>
                  <a:lnTo>
                    <a:pt x="3103" y="3203"/>
                  </a:lnTo>
                  <a:cubicBezTo>
                    <a:pt x="3169" y="3036"/>
                    <a:pt x="3236" y="2836"/>
                    <a:pt x="3303" y="2669"/>
                  </a:cubicBezTo>
                  <a:cubicBezTo>
                    <a:pt x="3903" y="1368"/>
                    <a:pt x="5004" y="401"/>
                    <a:pt x="63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2750;p62">
              <a:extLst>
                <a:ext uri="{FF2B5EF4-FFF2-40B4-BE49-F238E27FC236}">
                  <a16:creationId xmlns:a16="http://schemas.microsoft.com/office/drawing/2014/main" id="{57BF85E0-59FB-2110-BC5E-3DA574ACA8DA}"/>
                </a:ext>
              </a:extLst>
            </p:cNvPr>
            <p:cNvSpPr/>
            <p:nvPr/>
          </p:nvSpPr>
          <p:spPr>
            <a:xfrm>
              <a:off x="5616295" y="2078647"/>
              <a:ext cx="18" cy="18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rgbClr val="2542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2751;p62">
              <a:extLst>
                <a:ext uri="{FF2B5EF4-FFF2-40B4-BE49-F238E27FC236}">
                  <a16:creationId xmlns:a16="http://schemas.microsoft.com/office/drawing/2014/main" id="{C8240DD2-A414-5414-EA1C-AAA9219DAEB5}"/>
                </a:ext>
              </a:extLst>
            </p:cNvPr>
            <p:cNvSpPr/>
            <p:nvPr/>
          </p:nvSpPr>
          <p:spPr>
            <a:xfrm>
              <a:off x="5523752" y="2044977"/>
              <a:ext cx="156822" cy="165647"/>
            </a:xfrm>
            <a:custGeom>
              <a:avLst/>
              <a:gdLst/>
              <a:ahLst/>
              <a:cxnLst/>
              <a:rect l="l" t="t" r="r" b="b"/>
              <a:pathLst>
                <a:path w="8761" h="9254" extrusionOk="0">
                  <a:moveTo>
                    <a:pt x="5671" y="1781"/>
                  </a:moveTo>
                  <a:cubicBezTo>
                    <a:pt x="6303" y="1781"/>
                    <a:pt x="6895" y="2219"/>
                    <a:pt x="7039" y="2882"/>
                  </a:cubicBezTo>
                  <a:cubicBezTo>
                    <a:pt x="7072" y="3049"/>
                    <a:pt x="7072" y="3249"/>
                    <a:pt x="7039" y="3416"/>
                  </a:cubicBezTo>
                  <a:cubicBezTo>
                    <a:pt x="7039" y="3449"/>
                    <a:pt x="7005" y="3516"/>
                    <a:pt x="7005" y="3549"/>
                  </a:cubicBezTo>
                  <a:lnTo>
                    <a:pt x="6772" y="4283"/>
                  </a:lnTo>
                  <a:lnTo>
                    <a:pt x="6738" y="4350"/>
                  </a:lnTo>
                  <a:cubicBezTo>
                    <a:pt x="6271" y="5984"/>
                    <a:pt x="4937" y="7218"/>
                    <a:pt x="3303" y="7619"/>
                  </a:cubicBezTo>
                  <a:cubicBezTo>
                    <a:pt x="3136" y="7652"/>
                    <a:pt x="3002" y="7652"/>
                    <a:pt x="2869" y="7652"/>
                  </a:cubicBezTo>
                  <a:cubicBezTo>
                    <a:pt x="2735" y="7652"/>
                    <a:pt x="2602" y="7619"/>
                    <a:pt x="2502" y="7585"/>
                  </a:cubicBezTo>
                  <a:cubicBezTo>
                    <a:pt x="2268" y="7485"/>
                    <a:pt x="2068" y="7352"/>
                    <a:pt x="1935" y="7185"/>
                  </a:cubicBezTo>
                  <a:cubicBezTo>
                    <a:pt x="1902" y="7185"/>
                    <a:pt x="1902" y="7152"/>
                    <a:pt x="1902" y="7118"/>
                  </a:cubicBezTo>
                  <a:cubicBezTo>
                    <a:pt x="1835" y="7085"/>
                    <a:pt x="1801" y="7018"/>
                    <a:pt x="1768" y="6985"/>
                  </a:cubicBezTo>
                  <a:cubicBezTo>
                    <a:pt x="1601" y="6718"/>
                    <a:pt x="1568" y="6384"/>
                    <a:pt x="1601" y="6084"/>
                  </a:cubicBezTo>
                  <a:cubicBezTo>
                    <a:pt x="1601" y="6017"/>
                    <a:pt x="1635" y="5951"/>
                    <a:pt x="1635" y="5884"/>
                  </a:cubicBezTo>
                  <a:lnTo>
                    <a:pt x="1902" y="5083"/>
                  </a:lnTo>
                  <a:cubicBezTo>
                    <a:pt x="1968" y="4883"/>
                    <a:pt x="2035" y="4717"/>
                    <a:pt x="2102" y="4516"/>
                  </a:cubicBezTo>
                  <a:cubicBezTo>
                    <a:pt x="2535" y="3582"/>
                    <a:pt x="3236" y="2782"/>
                    <a:pt x="4136" y="2281"/>
                  </a:cubicBezTo>
                  <a:cubicBezTo>
                    <a:pt x="4403" y="2148"/>
                    <a:pt x="4670" y="2048"/>
                    <a:pt x="4937" y="1948"/>
                  </a:cubicBezTo>
                  <a:lnTo>
                    <a:pt x="5171" y="1881"/>
                  </a:lnTo>
                  <a:lnTo>
                    <a:pt x="5204" y="1881"/>
                  </a:lnTo>
                  <a:lnTo>
                    <a:pt x="5371" y="1814"/>
                  </a:lnTo>
                  <a:cubicBezTo>
                    <a:pt x="5471" y="1792"/>
                    <a:pt x="5572" y="1781"/>
                    <a:pt x="5671" y="1781"/>
                  </a:cubicBezTo>
                  <a:close/>
                  <a:moveTo>
                    <a:pt x="5988" y="0"/>
                  </a:moveTo>
                  <a:cubicBezTo>
                    <a:pt x="5775" y="0"/>
                    <a:pt x="5557" y="26"/>
                    <a:pt x="5337" y="80"/>
                  </a:cubicBezTo>
                  <a:cubicBezTo>
                    <a:pt x="5237" y="113"/>
                    <a:pt x="5137" y="113"/>
                    <a:pt x="5037" y="147"/>
                  </a:cubicBezTo>
                  <a:cubicBezTo>
                    <a:pt x="4770" y="247"/>
                    <a:pt x="4503" y="313"/>
                    <a:pt x="4237" y="447"/>
                  </a:cubicBezTo>
                  <a:cubicBezTo>
                    <a:pt x="3202" y="880"/>
                    <a:pt x="2302" y="1581"/>
                    <a:pt x="1568" y="2448"/>
                  </a:cubicBezTo>
                  <a:cubicBezTo>
                    <a:pt x="1568" y="2615"/>
                    <a:pt x="1501" y="2715"/>
                    <a:pt x="1435" y="2782"/>
                  </a:cubicBezTo>
                  <a:lnTo>
                    <a:pt x="1368" y="2882"/>
                  </a:lnTo>
                  <a:lnTo>
                    <a:pt x="1268" y="3015"/>
                  </a:lnTo>
                  <a:cubicBezTo>
                    <a:pt x="1234" y="3082"/>
                    <a:pt x="1201" y="3115"/>
                    <a:pt x="1201" y="3149"/>
                  </a:cubicBezTo>
                  <a:lnTo>
                    <a:pt x="1101" y="3282"/>
                  </a:lnTo>
                  <a:cubicBezTo>
                    <a:pt x="1068" y="3349"/>
                    <a:pt x="1001" y="3449"/>
                    <a:pt x="968" y="3516"/>
                  </a:cubicBezTo>
                  <a:cubicBezTo>
                    <a:pt x="901" y="3616"/>
                    <a:pt x="867" y="3682"/>
                    <a:pt x="834" y="3783"/>
                  </a:cubicBezTo>
                  <a:cubicBezTo>
                    <a:pt x="801" y="3816"/>
                    <a:pt x="767" y="3849"/>
                    <a:pt x="767" y="3883"/>
                  </a:cubicBezTo>
                  <a:cubicBezTo>
                    <a:pt x="734" y="3983"/>
                    <a:pt x="667" y="4116"/>
                    <a:pt x="634" y="4216"/>
                  </a:cubicBezTo>
                  <a:cubicBezTo>
                    <a:pt x="534" y="4416"/>
                    <a:pt x="467" y="4650"/>
                    <a:pt x="400" y="4850"/>
                  </a:cubicBezTo>
                  <a:lnTo>
                    <a:pt x="100" y="5851"/>
                  </a:lnTo>
                  <a:cubicBezTo>
                    <a:pt x="34" y="6017"/>
                    <a:pt x="0" y="6184"/>
                    <a:pt x="0" y="6351"/>
                  </a:cubicBezTo>
                  <a:cubicBezTo>
                    <a:pt x="0" y="6384"/>
                    <a:pt x="0" y="6418"/>
                    <a:pt x="0" y="6451"/>
                  </a:cubicBezTo>
                  <a:lnTo>
                    <a:pt x="0" y="6518"/>
                  </a:lnTo>
                  <a:cubicBezTo>
                    <a:pt x="0" y="6551"/>
                    <a:pt x="0" y="6585"/>
                    <a:pt x="0" y="6618"/>
                  </a:cubicBezTo>
                  <a:lnTo>
                    <a:pt x="0" y="6718"/>
                  </a:lnTo>
                  <a:cubicBezTo>
                    <a:pt x="0" y="6751"/>
                    <a:pt x="0" y="6751"/>
                    <a:pt x="0" y="6785"/>
                  </a:cubicBezTo>
                  <a:lnTo>
                    <a:pt x="0" y="6951"/>
                  </a:lnTo>
                  <a:cubicBezTo>
                    <a:pt x="0" y="7018"/>
                    <a:pt x="34" y="7118"/>
                    <a:pt x="34" y="7218"/>
                  </a:cubicBezTo>
                  <a:cubicBezTo>
                    <a:pt x="67" y="7252"/>
                    <a:pt x="67" y="7318"/>
                    <a:pt x="100" y="7352"/>
                  </a:cubicBezTo>
                  <a:lnTo>
                    <a:pt x="100" y="7385"/>
                  </a:lnTo>
                  <a:cubicBezTo>
                    <a:pt x="100" y="7452"/>
                    <a:pt x="134" y="7519"/>
                    <a:pt x="167" y="7585"/>
                  </a:cubicBezTo>
                  <a:cubicBezTo>
                    <a:pt x="167" y="7619"/>
                    <a:pt x="200" y="7652"/>
                    <a:pt x="200" y="7685"/>
                  </a:cubicBezTo>
                  <a:lnTo>
                    <a:pt x="200" y="7752"/>
                  </a:lnTo>
                  <a:cubicBezTo>
                    <a:pt x="234" y="7819"/>
                    <a:pt x="267" y="7885"/>
                    <a:pt x="334" y="7952"/>
                  </a:cubicBezTo>
                  <a:cubicBezTo>
                    <a:pt x="434" y="8152"/>
                    <a:pt x="567" y="8319"/>
                    <a:pt x="701" y="8453"/>
                  </a:cubicBezTo>
                  <a:cubicBezTo>
                    <a:pt x="767" y="8553"/>
                    <a:pt x="834" y="8619"/>
                    <a:pt x="934" y="8686"/>
                  </a:cubicBezTo>
                  <a:lnTo>
                    <a:pt x="1034" y="8786"/>
                  </a:lnTo>
                  <a:lnTo>
                    <a:pt x="1168" y="8853"/>
                  </a:lnTo>
                  <a:cubicBezTo>
                    <a:pt x="1168" y="8886"/>
                    <a:pt x="1201" y="8886"/>
                    <a:pt x="1234" y="8886"/>
                  </a:cubicBezTo>
                  <a:cubicBezTo>
                    <a:pt x="1268" y="8920"/>
                    <a:pt x="1301" y="8953"/>
                    <a:pt x="1334" y="8953"/>
                  </a:cubicBezTo>
                  <a:lnTo>
                    <a:pt x="1435" y="9020"/>
                  </a:lnTo>
                  <a:cubicBezTo>
                    <a:pt x="1535" y="9053"/>
                    <a:pt x="1635" y="9120"/>
                    <a:pt x="1735" y="9120"/>
                  </a:cubicBezTo>
                  <a:cubicBezTo>
                    <a:pt x="1801" y="9153"/>
                    <a:pt x="1868" y="9186"/>
                    <a:pt x="1935" y="9186"/>
                  </a:cubicBezTo>
                  <a:cubicBezTo>
                    <a:pt x="1935" y="9220"/>
                    <a:pt x="1968" y="9220"/>
                    <a:pt x="2002" y="9220"/>
                  </a:cubicBezTo>
                  <a:lnTo>
                    <a:pt x="2035" y="9220"/>
                  </a:lnTo>
                  <a:lnTo>
                    <a:pt x="2302" y="9253"/>
                  </a:lnTo>
                  <a:lnTo>
                    <a:pt x="2702" y="9253"/>
                  </a:lnTo>
                  <a:cubicBezTo>
                    <a:pt x="2869" y="9253"/>
                    <a:pt x="3069" y="9220"/>
                    <a:pt x="3269" y="9186"/>
                  </a:cubicBezTo>
                  <a:cubicBezTo>
                    <a:pt x="4804" y="8786"/>
                    <a:pt x="6205" y="7885"/>
                    <a:pt x="7172" y="6618"/>
                  </a:cubicBezTo>
                  <a:cubicBezTo>
                    <a:pt x="7639" y="5984"/>
                    <a:pt x="8006" y="5250"/>
                    <a:pt x="8273" y="4483"/>
                  </a:cubicBezTo>
                  <a:lnTo>
                    <a:pt x="8506" y="3682"/>
                  </a:lnTo>
                  <a:lnTo>
                    <a:pt x="8573" y="3482"/>
                  </a:lnTo>
                  <a:cubicBezTo>
                    <a:pt x="8606" y="3282"/>
                    <a:pt x="8673" y="3049"/>
                    <a:pt x="8673" y="2849"/>
                  </a:cubicBezTo>
                  <a:cubicBezTo>
                    <a:pt x="8761" y="1271"/>
                    <a:pt x="7492" y="0"/>
                    <a:pt x="598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2752;p62">
              <a:extLst>
                <a:ext uri="{FF2B5EF4-FFF2-40B4-BE49-F238E27FC236}">
                  <a16:creationId xmlns:a16="http://schemas.microsoft.com/office/drawing/2014/main" id="{C2395CBB-47B5-A7C8-8A1C-ACB5C2D54C34}"/>
                </a:ext>
              </a:extLst>
            </p:cNvPr>
            <p:cNvSpPr/>
            <p:nvPr/>
          </p:nvSpPr>
          <p:spPr>
            <a:xfrm>
              <a:off x="5649141" y="2095365"/>
              <a:ext cx="609" cy="1199"/>
            </a:xfrm>
            <a:custGeom>
              <a:avLst/>
              <a:gdLst/>
              <a:ahLst/>
              <a:cxnLst/>
              <a:rect l="l" t="t" r="r" b="b"/>
              <a:pathLst>
                <a:path w="34" h="67" extrusionOk="0">
                  <a:moveTo>
                    <a:pt x="0" y="0"/>
                  </a:moveTo>
                  <a:cubicBezTo>
                    <a:pt x="0" y="17"/>
                    <a:pt x="9" y="25"/>
                    <a:pt x="17" y="34"/>
                  </a:cubicBezTo>
                  <a:lnTo>
                    <a:pt x="17" y="34"/>
                  </a:lnTo>
                  <a:lnTo>
                    <a:pt x="0" y="0"/>
                  </a:lnTo>
                  <a:close/>
                  <a:moveTo>
                    <a:pt x="17" y="34"/>
                  </a:moveTo>
                  <a:lnTo>
                    <a:pt x="34" y="67"/>
                  </a:lnTo>
                  <a:cubicBezTo>
                    <a:pt x="34" y="50"/>
                    <a:pt x="25" y="42"/>
                    <a:pt x="17" y="34"/>
                  </a:cubicBezTo>
                  <a:close/>
                </a:path>
              </a:pathLst>
            </a:custGeom>
            <a:solidFill>
              <a:srgbClr val="99CA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2753;p62">
              <a:extLst>
                <a:ext uri="{FF2B5EF4-FFF2-40B4-BE49-F238E27FC236}">
                  <a16:creationId xmlns:a16="http://schemas.microsoft.com/office/drawing/2014/main" id="{06AEFB3A-61D6-6669-FF15-7351B76704AE}"/>
                </a:ext>
              </a:extLst>
            </p:cNvPr>
            <p:cNvSpPr/>
            <p:nvPr/>
          </p:nvSpPr>
          <p:spPr>
            <a:xfrm>
              <a:off x="5616295" y="2078038"/>
              <a:ext cx="18" cy="18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solidFill>
              <a:srgbClr val="99CA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2754;p62">
              <a:extLst>
                <a:ext uri="{FF2B5EF4-FFF2-40B4-BE49-F238E27FC236}">
                  <a16:creationId xmlns:a16="http://schemas.microsoft.com/office/drawing/2014/main" id="{E60BB5E8-9B9C-2B91-BFFC-75B9E7C4C56F}"/>
                </a:ext>
              </a:extLst>
            </p:cNvPr>
            <p:cNvSpPr/>
            <p:nvPr/>
          </p:nvSpPr>
          <p:spPr>
            <a:xfrm>
              <a:off x="5545250" y="2120443"/>
              <a:ext cx="65084" cy="75842"/>
            </a:xfrm>
            <a:custGeom>
              <a:avLst/>
              <a:gdLst/>
              <a:ahLst/>
              <a:cxnLst/>
              <a:rect l="l" t="t" r="r" b="b"/>
              <a:pathLst>
                <a:path w="3636" h="4237" extrusionOk="0">
                  <a:moveTo>
                    <a:pt x="3036" y="0"/>
                  </a:moveTo>
                  <a:lnTo>
                    <a:pt x="0" y="3770"/>
                  </a:lnTo>
                  <a:lnTo>
                    <a:pt x="600" y="4237"/>
                  </a:lnTo>
                  <a:lnTo>
                    <a:pt x="3636" y="467"/>
                  </a:lnTo>
                  <a:lnTo>
                    <a:pt x="303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2755;p62">
              <a:extLst>
                <a:ext uri="{FF2B5EF4-FFF2-40B4-BE49-F238E27FC236}">
                  <a16:creationId xmlns:a16="http://schemas.microsoft.com/office/drawing/2014/main" id="{F3253116-1A67-EAF5-2DDF-4BD73EAB65DD}"/>
                </a:ext>
              </a:extLst>
            </p:cNvPr>
            <p:cNvSpPr/>
            <p:nvPr/>
          </p:nvSpPr>
          <p:spPr>
            <a:xfrm>
              <a:off x="5599576" y="2097155"/>
              <a:ext cx="80031" cy="36444"/>
            </a:xfrm>
            <a:custGeom>
              <a:avLst/>
              <a:gdLst/>
              <a:ahLst/>
              <a:cxnLst/>
              <a:rect l="l" t="t" r="r" b="b"/>
              <a:pathLst>
                <a:path w="4471" h="2036" extrusionOk="0">
                  <a:moveTo>
                    <a:pt x="4470" y="0"/>
                  </a:moveTo>
                  <a:lnTo>
                    <a:pt x="3103" y="434"/>
                  </a:lnTo>
                  <a:lnTo>
                    <a:pt x="2836" y="501"/>
                  </a:lnTo>
                  <a:lnTo>
                    <a:pt x="568" y="1168"/>
                  </a:lnTo>
                  <a:lnTo>
                    <a:pt x="34" y="1301"/>
                  </a:lnTo>
                  <a:lnTo>
                    <a:pt x="1" y="1301"/>
                  </a:lnTo>
                  <a:lnTo>
                    <a:pt x="167" y="1701"/>
                  </a:lnTo>
                  <a:lnTo>
                    <a:pt x="267" y="2035"/>
                  </a:lnTo>
                  <a:lnTo>
                    <a:pt x="468" y="1968"/>
                  </a:lnTo>
                  <a:lnTo>
                    <a:pt x="2569" y="1335"/>
                  </a:lnTo>
                  <a:lnTo>
                    <a:pt x="3370" y="1101"/>
                  </a:lnTo>
                  <a:lnTo>
                    <a:pt x="4304" y="834"/>
                  </a:lnTo>
                  <a:lnTo>
                    <a:pt x="4370" y="634"/>
                  </a:lnTo>
                  <a:cubicBezTo>
                    <a:pt x="4437" y="434"/>
                    <a:pt x="4470" y="234"/>
                    <a:pt x="44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2756;p62">
              <a:extLst>
                <a:ext uri="{FF2B5EF4-FFF2-40B4-BE49-F238E27FC236}">
                  <a16:creationId xmlns:a16="http://schemas.microsoft.com/office/drawing/2014/main" id="{6F1F4761-DC51-86FA-550B-635DE35BCDB2}"/>
                </a:ext>
              </a:extLst>
            </p:cNvPr>
            <p:cNvSpPr/>
            <p:nvPr/>
          </p:nvSpPr>
          <p:spPr>
            <a:xfrm>
              <a:off x="5595406" y="2049380"/>
              <a:ext cx="19117" cy="78832"/>
            </a:xfrm>
            <a:custGeom>
              <a:avLst/>
              <a:gdLst/>
              <a:ahLst/>
              <a:cxnLst/>
              <a:rect l="l" t="t" r="r" b="b"/>
              <a:pathLst>
                <a:path w="1068" h="4404" extrusionOk="0">
                  <a:moveTo>
                    <a:pt x="1067" y="1"/>
                  </a:moveTo>
                  <a:lnTo>
                    <a:pt x="300" y="268"/>
                  </a:lnTo>
                  <a:lnTo>
                    <a:pt x="200" y="1735"/>
                  </a:lnTo>
                  <a:lnTo>
                    <a:pt x="167" y="2035"/>
                  </a:lnTo>
                  <a:lnTo>
                    <a:pt x="0" y="4270"/>
                  </a:lnTo>
                  <a:lnTo>
                    <a:pt x="0" y="4337"/>
                  </a:lnTo>
                  <a:lnTo>
                    <a:pt x="367" y="4370"/>
                  </a:lnTo>
                  <a:lnTo>
                    <a:pt x="767" y="4404"/>
                  </a:lnTo>
                  <a:lnTo>
                    <a:pt x="767" y="4370"/>
                  </a:lnTo>
                  <a:lnTo>
                    <a:pt x="801" y="3837"/>
                  </a:lnTo>
                  <a:lnTo>
                    <a:pt x="934" y="1702"/>
                  </a:lnTo>
                  <a:lnTo>
                    <a:pt x="934" y="1602"/>
                  </a:lnTo>
                  <a:lnTo>
                    <a:pt x="106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2757;p62">
              <a:extLst>
                <a:ext uri="{FF2B5EF4-FFF2-40B4-BE49-F238E27FC236}">
                  <a16:creationId xmlns:a16="http://schemas.microsoft.com/office/drawing/2014/main" id="{00D0F44C-ED50-954A-F8CB-483A1B92F775}"/>
                </a:ext>
              </a:extLst>
            </p:cNvPr>
            <p:cNvSpPr/>
            <p:nvPr/>
          </p:nvSpPr>
          <p:spPr>
            <a:xfrm>
              <a:off x="5246105" y="2078038"/>
              <a:ext cx="157055" cy="166022"/>
            </a:xfrm>
            <a:custGeom>
              <a:avLst/>
              <a:gdLst/>
              <a:ahLst/>
              <a:cxnLst/>
              <a:rect l="l" t="t" r="r" b="b"/>
              <a:pathLst>
                <a:path w="8774" h="9275" extrusionOk="0">
                  <a:moveTo>
                    <a:pt x="6138" y="1"/>
                  </a:moveTo>
                  <a:cubicBezTo>
                    <a:pt x="5904" y="1"/>
                    <a:pt x="5671" y="34"/>
                    <a:pt x="5437" y="101"/>
                  </a:cubicBezTo>
                  <a:cubicBezTo>
                    <a:pt x="4103" y="401"/>
                    <a:pt x="2902" y="1135"/>
                    <a:pt x="1968" y="2136"/>
                  </a:cubicBezTo>
                  <a:lnTo>
                    <a:pt x="1868" y="2102"/>
                  </a:lnTo>
                  <a:lnTo>
                    <a:pt x="1735" y="2403"/>
                  </a:lnTo>
                  <a:lnTo>
                    <a:pt x="1501" y="2636"/>
                  </a:lnTo>
                  <a:cubicBezTo>
                    <a:pt x="1001" y="3303"/>
                    <a:pt x="634" y="4037"/>
                    <a:pt x="400" y="4804"/>
                  </a:cubicBezTo>
                  <a:lnTo>
                    <a:pt x="100" y="5805"/>
                  </a:lnTo>
                  <a:cubicBezTo>
                    <a:pt x="100" y="5838"/>
                    <a:pt x="100" y="5838"/>
                    <a:pt x="100" y="5872"/>
                  </a:cubicBezTo>
                  <a:cubicBezTo>
                    <a:pt x="67" y="5905"/>
                    <a:pt x="67" y="5972"/>
                    <a:pt x="67" y="6005"/>
                  </a:cubicBezTo>
                  <a:cubicBezTo>
                    <a:pt x="67" y="6038"/>
                    <a:pt x="67" y="6072"/>
                    <a:pt x="67" y="6072"/>
                  </a:cubicBezTo>
                  <a:lnTo>
                    <a:pt x="67" y="6139"/>
                  </a:lnTo>
                  <a:cubicBezTo>
                    <a:pt x="33" y="6205"/>
                    <a:pt x="33" y="6272"/>
                    <a:pt x="33" y="6339"/>
                  </a:cubicBezTo>
                  <a:cubicBezTo>
                    <a:pt x="0" y="6739"/>
                    <a:pt x="33" y="7173"/>
                    <a:pt x="200" y="7573"/>
                  </a:cubicBezTo>
                  <a:cubicBezTo>
                    <a:pt x="334" y="7873"/>
                    <a:pt x="500" y="8173"/>
                    <a:pt x="734" y="8440"/>
                  </a:cubicBezTo>
                  <a:cubicBezTo>
                    <a:pt x="1001" y="8674"/>
                    <a:pt x="1301" y="8907"/>
                    <a:pt x="1601" y="9041"/>
                  </a:cubicBezTo>
                  <a:cubicBezTo>
                    <a:pt x="1868" y="9174"/>
                    <a:pt x="2168" y="9241"/>
                    <a:pt x="2435" y="9274"/>
                  </a:cubicBezTo>
                  <a:lnTo>
                    <a:pt x="2802" y="9274"/>
                  </a:lnTo>
                  <a:cubicBezTo>
                    <a:pt x="2902" y="9241"/>
                    <a:pt x="3036" y="9241"/>
                    <a:pt x="3169" y="9207"/>
                  </a:cubicBezTo>
                  <a:lnTo>
                    <a:pt x="3336" y="9174"/>
                  </a:lnTo>
                  <a:cubicBezTo>
                    <a:pt x="3603" y="9141"/>
                    <a:pt x="3836" y="9041"/>
                    <a:pt x="4070" y="8974"/>
                  </a:cubicBezTo>
                  <a:cubicBezTo>
                    <a:pt x="5404" y="8474"/>
                    <a:pt x="6571" y="7573"/>
                    <a:pt x="7405" y="6372"/>
                  </a:cubicBezTo>
                  <a:lnTo>
                    <a:pt x="7439" y="6339"/>
                  </a:lnTo>
                  <a:cubicBezTo>
                    <a:pt x="7572" y="6072"/>
                    <a:pt x="7739" y="5838"/>
                    <a:pt x="7872" y="5571"/>
                  </a:cubicBezTo>
                  <a:lnTo>
                    <a:pt x="8306" y="4838"/>
                  </a:lnTo>
                  <a:lnTo>
                    <a:pt x="8206" y="4804"/>
                  </a:lnTo>
                  <a:lnTo>
                    <a:pt x="8273" y="4637"/>
                  </a:lnTo>
                  <a:cubicBezTo>
                    <a:pt x="8273" y="4571"/>
                    <a:pt x="8306" y="4537"/>
                    <a:pt x="8306" y="4471"/>
                  </a:cubicBezTo>
                  <a:lnTo>
                    <a:pt x="8606" y="3470"/>
                  </a:lnTo>
                  <a:cubicBezTo>
                    <a:pt x="8773" y="3036"/>
                    <a:pt x="8773" y="2569"/>
                    <a:pt x="8673" y="2102"/>
                  </a:cubicBezTo>
                  <a:cubicBezTo>
                    <a:pt x="8640" y="2002"/>
                    <a:pt x="8606" y="1869"/>
                    <a:pt x="8573" y="1769"/>
                  </a:cubicBezTo>
                  <a:cubicBezTo>
                    <a:pt x="8573" y="1735"/>
                    <a:pt x="8540" y="1702"/>
                    <a:pt x="8540" y="1669"/>
                  </a:cubicBezTo>
                  <a:cubicBezTo>
                    <a:pt x="8506" y="1602"/>
                    <a:pt x="8473" y="1569"/>
                    <a:pt x="8473" y="1502"/>
                  </a:cubicBezTo>
                  <a:cubicBezTo>
                    <a:pt x="8373" y="1335"/>
                    <a:pt x="8273" y="1168"/>
                    <a:pt x="8139" y="1002"/>
                  </a:cubicBezTo>
                  <a:lnTo>
                    <a:pt x="8106" y="968"/>
                  </a:lnTo>
                  <a:lnTo>
                    <a:pt x="8139" y="1035"/>
                  </a:lnTo>
                  <a:cubicBezTo>
                    <a:pt x="8206" y="1235"/>
                    <a:pt x="8173" y="1469"/>
                    <a:pt x="8106" y="1702"/>
                  </a:cubicBezTo>
                  <a:lnTo>
                    <a:pt x="7872" y="2503"/>
                  </a:lnTo>
                  <a:cubicBezTo>
                    <a:pt x="7372" y="4104"/>
                    <a:pt x="6071" y="5371"/>
                    <a:pt x="4403" y="5772"/>
                  </a:cubicBezTo>
                  <a:cubicBezTo>
                    <a:pt x="4270" y="5805"/>
                    <a:pt x="4136" y="5805"/>
                    <a:pt x="4003" y="5805"/>
                  </a:cubicBezTo>
                  <a:cubicBezTo>
                    <a:pt x="3636" y="5772"/>
                    <a:pt x="3302" y="5605"/>
                    <a:pt x="3069" y="5338"/>
                  </a:cubicBezTo>
                  <a:cubicBezTo>
                    <a:pt x="3002" y="5271"/>
                    <a:pt x="2969" y="5171"/>
                    <a:pt x="2902" y="5104"/>
                  </a:cubicBezTo>
                  <a:cubicBezTo>
                    <a:pt x="2769" y="4838"/>
                    <a:pt x="2702" y="4537"/>
                    <a:pt x="2735" y="4237"/>
                  </a:cubicBezTo>
                  <a:cubicBezTo>
                    <a:pt x="2769" y="4170"/>
                    <a:pt x="2769" y="4070"/>
                    <a:pt x="2802" y="4004"/>
                  </a:cubicBezTo>
                  <a:lnTo>
                    <a:pt x="3036" y="3203"/>
                  </a:lnTo>
                  <a:cubicBezTo>
                    <a:pt x="3102" y="3036"/>
                    <a:pt x="3169" y="2836"/>
                    <a:pt x="3236" y="2669"/>
                  </a:cubicBezTo>
                  <a:cubicBezTo>
                    <a:pt x="3803" y="1368"/>
                    <a:pt x="4937" y="401"/>
                    <a:pt x="63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2758;p62">
              <a:extLst>
                <a:ext uri="{FF2B5EF4-FFF2-40B4-BE49-F238E27FC236}">
                  <a16:creationId xmlns:a16="http://schemas.microsoft.com/office/drawing/2014/main" id="{16297FD6-B50D-8D21-8216-D121624B195C}"/>
                </a:ext>
              </a:extLst>
            </p:cNvPr>
            <p:cNvSpPr/>
            <p:nvPr/>
          </p:nvSpPr>
          <p:spPr>
            <a:xfrm>
              <a:off x="5358947" y="2078647"/>
              <a:ext cx="18" cy="18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rgbClr val="2542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2759;p62">
              <a:extLst>
                <a:ext uri="{FF2B5EF4-FFF2-40B4-BE49-F238E27FC236}">
                  <a16:creationId xmlns:a16="http://schemas.microsoft.com/office/drawing/2014/main" id="{5A67A360-AA99-B85A-852F-204DBE09C790}"/>
                </a:ext>
              </a:extLst>
            </p:cNvPr>
            <p:cNvSpPr/>
            <p:nvPr/>
          </p:nvSpPr>
          <p:spPr>
            <a:xfrm>
              <a:off x="5265795" y="2044977"/>
              <a:ext cx="157431" cy="165647"/>
            </a:xfrm>
            <a:custGeom>
              <a:avLst/>
              <a:gdLst/>
              <a:ahLst/>
              <a:cxnLst/>
              <a:rect l="l" t="t" r="r" b="b"/>
              <a:pathLst>
                <a:path w="8795" h="9254" extrusionOk="0">
                  <a:moveTo>
                    <a:pt x="5682" y="1781"/>
                  </a:moveTo>
                  <a:cubicBezTo>
                    <a:pt x="6328" y="1781"/>
                    <a:pt x="6895" y="2219"/>
                    <a:pt x="7039" y="2882"/>
                  </a:cubicBezTo>
                  <a:cubicBezTo>
                    <a:pt x="7073" y="3049"/>
                    <a:pt x="7073" y="3249"/>
                    <a:pt x="7039" y="3416"/>
                  </a:cubicBezTo>
                  <a:cubicBezTo>
                    <a:pt x="7039" y="3449"/>
                    <a:pt x="7039" y="3516"/>
                    <a:pt x="7006" y="3549"/>
                  </a:cubicBezTo>
                  <a:lnTo>
                    <a:pt x="6806" y="4283"/>
                  </a:lnTo>
                  <a:lnTo>
                    <a:pt x="6772" y="4350"/>
                  </a:lnTo>
                  <a:cubicBezTo>
                    <a:pt x="6272" y="5984"/>
                    <a:pt x="4971" y="7218"/>
                    <a:pt x="3303" y="7619"/>
                  </a:cubicBezTo>
                  <a:cubicBezTo>
                    <a:pt x="3170" y="7652"/>
                    <a:pt x="3036" y="7652"/>
                    <a:pt x="2870" y="7652"/>
                  </a:cubicBezTo>
                  <a:cubicBezTo>
                    <a:pt x="2736" y="7652"/>
                    <a:pt x="2636" y="7619"/>
                    <a:pt x="2503" y="7585"/>
                  </a:cubicBezTo>
                  <a:cubicBezTo>
                    <a:pt x="2303" y="7485"/>
                    <a:pt x="2102" y="7352"/>
                    <a:pt x="1936" y="7185"/>
                  </a:cubicBezTo>
                  <a:lnTo>
                    <a:pt x="1902" y="7118"/>
                  </a:lnTo>
                  <a:cubicBezTo>
                    <a:pt x="1869" y="7085"/>
                    <a:pt x="1836" y="7018"/>
                    <a:pt x="1802" y="6985"/>
                  </a:cubicBezTo>
                  <a:cubicBezTo>
                    <a:pt x="1635" y="6718"/>
                    <a:pt x="1569" y="6384"/>
                    <a:pt x="1635" y="6084"/>
                  </a:cubicBezTo>
                  <a:cubicBezTo>
                    <a:pt x="1635" y="6017"/>
                    <a:pt x="1635" y="5951"/>
                    <a:pt x="1669" y="5884"/>
                  </a:cubicBezTo>
                  <a:lnTo>
                    <a:pt x="1902" y="5083"/>
                  </a:lnTo>
                  <a:cubicBezTo>
                    <a:pt x="2269" y="3883"/>
                    <a:pt x="3070" y="2882"/>
                    <a:pt x="4171" y="2281"/>
                  </a:cubicBezTo>
                  <a:cubicBezTo>
                    <a:pt x="4437" y="2148"/>
                    <a:pt x="4671" y="2048"/>
                    <a:pt x="4938" y="1948"/>
                  </a:cubicBezTo>
                  <a:cubicBezTo>
                    <a:pt x="5038" y="1915"/>
                    <a:pt x="5105" y="1881"/>
                    <a:pt x="5171" y="1881"/>
                  </a:cubicBezTo>
                  <a:lnTo>
                    <a:pt x="5205" y="1881"/>
                  </a:lnTo>
                  <a:lnTo>
                    <a:pt x="5371" y="1814"/>
                  </a:lnTo>
                  <a:cubicBezTo>
                    <a:pt x="5476" y="1792"/>
                    <a:pt x="5580" y="1781"/>
                    <a:pt x="5682" y="1781"/>
                  </a:cubicBezTo>
                  <a:close/>
                  <a:moveTo>
                    <a:pt x="6022" y="0"/>
                  </a:moveTo>
                  <a:cubicBezTo>
                    <a:pt x="5809" y="0"/>
                    <a:pt x="5591" y="26"/>
                    <a:pt x="5371" y="80"/>
                  </a:cubicBezTo>
                  <a:cubicBezTo>
                    <a:pt x="5271" y="113"/>
                    <a:pt x="5171" y="113"/>
                    <a:pt x="5071" y="147"/>
                  </a:cubicBezTo>
                  <a:cubicBezTo>
                    <a:pt x="4804" y="247"/>
                    <a:pt x="4537" y="313"/>
                    <a:pt x="4271" y="447"/>
                  </a:cubicBezTo>
                  <a:cubicBezTo>
                    <a:pt x="3237" y="880"/>
                    <a:pt x="2336" y="1581"/>
                    <a:pt x="1602" y="2448"/>
                  </a:cubicBezTo>
                  <a:lnTo>
                    <a:pt x="1469" y="2782"/>
                  </a:lnTo>
                  <a:lnTo>
                    <a:pt x="1402" y="2882"/>
                  </a:lnTo>
                  <a:lnTo>
                    <a:pt x="1268" y="3015"/>
                  </a:lnTo>
                  <a:cubicBezTo>
                    <a:pt x="1268" y="3082"/>
                    <a:pt x="1235" y="3115"/>
                    <a:pt x="1202" y="3149"/>
                  </a:cubicBezTo>
                  <a:cubicBezTo>
                    <a:pt x="1168" y="3182"/>
                    <a:pt x="1135" y="3249"/>
                    <a:pt x="1135" y="3282"/>
                  </a:cubicBezTo>
                  <a:cubicBezTo>
                    <a:pt x="1068" y="3349"/>
                    <a:pt x="1035" y="3449"/>
                    <a:pt x="968" y="3516"/>
                  </a:cubicBezTo>
                  <a:cubicBezTo>
                    <a:pt x="935" y="3616"/>
                    <a:pt x="868" y="3682"/>
                    <a:pt x="835" y="3783"/>
                  </a:cubicBezTo>
                  <a:cubicBezTo>
                    <a:pt x="835" y="3816"/>
                    <a:pt x="801" y="3849"/>
                    <a:pt x="801" y="3883"/>
                  </a:cubicBezTo>
                  <a:cubicBezTo>
                    <a:pt x="735" y="3983"/>
                    <a:pt x="701" y="4116"/>
                    <a:pt x="635" y="4216"/>
                  </a:cubicBezTo>
                  <a:cubicBezTo>
                    <a:pt x="568" y="4416"/>
                    <a:pt x="468" y="4650"/>
                    <a:pt x="435" y="4850"/>
                  </a:cubicBezTo>
                  <a:lnTo>
                    <a:pt x="101" y="5851"/>
                  </a:lnTo>
                  <a:cubicBezTo>
                    <a:pt x="68" y="6017"/>
                    <a:pt x="34" y="6184"/>
                    <a:pt x="1" y="6351"/>
                  </a:cubicBezTo>
                  <a:cubicBezTo>
                    <a:pt x="1" y="6384"/>
                    <a:pt x="1" y="6418"/>
                    <a:pt x="1" y="6451"/>
                  </a:cubicBezTo>
                  <a:cubicBezTo>
                    <a:pt x="1" y="6484"/>
                    <a:pt x="1" y="6518"/>
                    <a:pt x="1" y="6518"/>
                  </a:cubicBezTo>
                  <a:cubicBezTo>
                    <a:pt x="1" y="6551"/>
                    <a:pt x="1" y="6585"/>
                    <a:pt x="1" y="6618"/>
                  </a:cubicBezTo>
                  <a:lnTo>
                    <a:pt x="1" y="6718"/>
                  </a:lnTo>
                  <a:cubicBezTo>
                    <a:pt x="1" y="6751"/>
                    <a:pt x="1" y="6751"/>
                    <a:pt x="1" y="6785"/>
                  </a:cubicBezTo>
                  <a:cubicBezTo>
                    <a:pt x="1" y="6818"/>
                    <a:pt x="1" y="6885"/>
                    <a:pt x="1" y="6951"/>
                  </a:cubicBezTo>
                  <a:cubicBezTo>
                    <a:pt x="34" y="7018"/>
                    <a:pt x="34" y="7118"/>
                    <a:pt x="68" y="7218"/>
                  </a:cubicBezTo>
                  <a:cubicBezTo>
                    <a:pt x="68" y="7252"/>
                    <a:pt x="68" y="7318"/>
                    <a:pt x="101" y="7352"/>
                  </a:cubicBezTo>
                  <a:lnTo>
                    <a:pt x="101" y="7385"/>
                  </a:lnTo>
                  <a:cubicBezTo>
                    <a:pt x="101" y="7452"/>
                    <a:pt x="134" y="7519"/>
                    <a:pt x="168" y="7585"/>
                  </a:cubicBezTo>
                  <a:cubicBezTo>
                    <a:pt x="168" y="7619"/>
                    <a:pt x="201" y="7652"/>
                    <a:pt x="234" y="7685"/>
                  </a:cubicBezTo>
                  <a:lnTo>
                    <a:pt x="234" y="7752"/>
                  </a:lnTo>
                  <a:cubicBezTo>
                    <a:pt x="268" y="7819"/>
                    <a:pt x="301" y="7885"/>
                    <a:pt x="368" y="7952"/>
                  </a:cubicBezTo>
                  <a:cubicBezTo>
                    <a:pt x="468" y="8152"/>
                    <a:pt x="568" y="8319"/>
                    <a:pt x="735" y="8453"/>
                  </a:cubicBezTo>
                  <a:cubicBezTo>
                    <a:pt x="801" y="8553"/>
                    <a:pt x="868" y="8619"/>
                    <a:pt x="968" y="8686"/>
                  </a:cubicBezTo>
                  <a:cubicBezTo>
                    <a:pt x="1002" y="8719"/>
                    <a:pt x="1035" y="8753"/>
                    <a:pt x="1068" y="8786"/>
                  </a:cubicBezTo>
                  <a:lnTo>
                    <a:pt x="1202" y="8853"/>
                  </a:lnTo>
                  <a:cubicBezTo>
                    <a:pt x="1202" y="8886"/>
                    <a:pt x="1235" y="8886"/>
                    <a:pt x="1268" y="8886"/>
                  </a:cubicBezTo>
                  <a:cubicBezTo>
                    <a:pt x="1302" y="8920"/>
                    <a:pt x="1335" y="8953"/>
                    <a:pt x="1369" y="8953"/>
                  </a:cubicBezTo>
                  <a:lnTo>
                    <a:pt x="1469" y="9020"/>
                  </a:lnTo>
                  <a:cubicBezTo>
                    <a:pt x="1569" y="9053"/>
                    <a:pt x="1669" y="9120"/>
                    <a:pt x="1769" y="9120"/>
                  </a:cubicBezTo>
                  <a:cubicBezTo>
                    <a:pt x="1836" y="9153"/>
                    <a:pt x="1902" y="9186"/>
                    <a:pt x="1969" y="9186"/>
                  </a:cubicBezTo>
                  <a:cubicBezTo>
                    <a:pt x="1969" y="9220"/>
                    <a:pt x="2002" y="9220"/>
                    <a:pt x="2036" y="9220"/>
                  </a:cubicBezTo>
                  <a:lnTo>
                    <a:pt x="2069" y="9220"/>
                  </a:lnTo>
                  <a:cubicBezTo>
                    <a:pt x="2169" y="9220"/>
                    <a:pt x="2236" y="9253"/>
                    <a:pt x="2336" y="9253"/>
                  </a:cubicBezTo>
                  <a:lnTo>
                    <a:pt x="2736" y="9253"/>
                  </a:lnTo>
                  <a:cubicBezTo>
                    <a:pt x="2903" y="9253"/>
                    <a:pt x="3103" y="9220"/>
                    <a:pt x="3303" y="9186"/>
                  </a:cubicBezTo>
                  <a:cubicBezTo>
                    <a:pt x="4838" y="8786"/>
                    <a:pt x="6239" y="7885"/>
                    <a:pt x="7206" y="6618"/>
                  </a:cubicBezTo>
                  <a:cubicBezTo>
                    <a:pt x="7673" y="5984"/>
                    <a:pt x="8040" y="5250"/>
                    <a:pt x="8273" y="4483"/>
                  </a:cubicBezTo>
                  <a:lnTo>
                    <a:pt x="8540" y="3682"/>
                  </a:lnTo>
                  <a:lnTo>
                    <a:pt x="8607" y="3482"/>
                  </a:lnTo>
                  <a:cubicBezTo>
                    <a:pt x="8640" y="3282"/>
                    <a:pt x="8707" y="3049"/>
                    <a:pt x="8707" y="2849"/>
                  </a:cubicBezTo>
                  <a:cubicBezTo>
                    <a:pt x="8795" y="1271"/>
                    <a:pt x="7526" y="0"/>
                    <a:pt x="60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2760;p62">
              <a:extLst>
                <a:ext uri="{FF2B5EF4-FFF2-40B4-BE49-F238E27FC236}">
                  <a16:creationId xmlns:a16="http://schemas.microsoft.com/office/drawing/2014/main" id="{E57C85B0-F34A-2382-7749-3067F70F0C18}"/>
                </a:ext>
              </a:extLst>
            </p:cNvPr>
            <p:cNvSpPr/>
            <p:nvPr/>
          </p:nvSpPr>
          <p:spPr>
            <a:xfrm>
              <a:off x="5391793" y="2095365"/>
              <a:ext cx="609" cy="1199"/>
            </a:xfrm>
            <a:custGeom>
              <a:avLst/>
              <a:gdLst/>
              <a:ahLst/>
              <a:cxnLst/>
              <a:rect l="l" t="t" r="r" b="b"/>
              <a:pathLst>
                <a:path w="34" h="67" extrusionOk="0">
                  <a:moveTo>
                    <a:pt x="0" y="0"/>
                  </a:moveTo>
                  <a:lnTo>
                    <a:pt x="34" y="67"/>
                  </a:lnTo>
                  <a:close/>
                </a:path>
              </a:pathLst>
            </a:custGeom>
            <a:solidFill>
              <a:srgbClr val="99CA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2761;p62">
              <a:extLst>
                <a:ext uri="{FF2B5EF4-FFF2-40B4-BE49-F238E27FC236}">
                  <a16:creationId xmlns:a16="http://schemas.microsoft.com/office/drawing/2014/main" id="{00DA579A-81A4-2926-344F-7A11697FF816}"/>
                </a:ext>
              </a:extLst>
            </p:cNvPr>
            <p:cNvSpPr/>
            <p:nvPr/>
          </p:nvSpPr>
          <p:spPr>
            <a:xfrm>
              <a:off x="5358947" y="2078038"/>
              <a:ext cx="18" cy="18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solidFill>
              <a:srgbClr val="99CA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2762;p62">
              <a:extLst>
                <a:ext uri="{FF2B5EF4-FFF2-40B4-BE49-F238E27FC236}">
                  <a16:creationId xmlns:a16="http://schemas.microsoft.com/office/drawing/2014/main" id="{A98CF616-C465-ABE3-53BA-0892DF30B6CF}"/>
                </a:ext>
              </a:extLst>
            </p:cNvPr>
            <p:cNvSpPr/>
            <p:nvPr/>
          </p:nvSpPr>
          <p:spPr>
            <a:xfrm>
              <a:off x="5287901" y="2120443"/>
              <a:ext cx="65102" cy="75842"/>
            </a:xfrm>
            <a:custGeom>
              <a:avLst/>
              <a:gdLst/>
              <a:ahLst/>
              <a:cxnLst/>
              <a:rect l="l" t="t" r="r" b="b"/>
              <a:pathLst>
                <a:path w="3637" h="4237" extrusionOk="0">
                  <a:moveTo>
                    <a:pt x="3036" y="0"/>
                  </a:moveTo>
                  <a:lnTo>
                    <a:pt x="0" y="3770"/>
                  </a:lnTo>
                  <a:lnTo>
                    <a:pt x="601" y="4237"/>
                  </a:lnTo>
                  <a:lnTo>
                    <a:pt x="3636" y="467"/>
                  </a:lnTo>
                  <a:lnTo>
                    <a:pt x="303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2763;p62">
              <a:extLst>
                <a:ext uri="{FF2B5EF4-FFF2-40B4-BE49-F238E27FC236}">
                  <a16:creationId xmlns:a16="http://schemas.microsoft.com/office/drawing/2014/main" id="{0A4C0785-C1E7-732C-96BB-79ABB68B6959}"/>
                </a:ext>
              </a:extLst>
            </p:cNvPr>
            <p:cNvSpPr/>
            <p:nvPr/>
          </p:nvSpPr>
          <p:spPr>
            <a:xfrm>
              <a:off x="5342228" y="2097155"/>
              <a:ext cx="80031" cy="36444"/>
            </a:xfrm>
            <a:custGeom>
              <a:avLst/>
              <a:gdLst/>
              <a:ahLst/>
              <a:cxnLst/>
              <a:rect l="l" t="t" r="r" b="b"/>
              <a:pathLst>
                <a:path w="4471" h="2036" extrusionOk="0">
                  <a:moveTo>
                    <a:pt x="4470" y="0"/>
                  </a:moveTo>
                  <a:lnTo>
                    <a:pt x="3103" y="434"/>
                  </a:lnTo>
                  <a:lnTo>
                    <a:pt x="2803" y="501"/>
                  </a:lnTo>
                  <a:lnTo>
                    <a:pt x="568" y="1168"/>
                  </a:lnTo>
                  <a:lnTo>
                    <a:pt x="34" y="1301"/>
                  </a:lnTo>
                  <a:lnTo>
                    <a:pt x="1" y="1301"/>
                  </a:lnTo>
                  <a:lnTo>
                    <a:pt x="101" y="1701"/>
                  </a:lnTo>
                  <a:lnTo>
                    <a:pt x="201" y="2035"/>
                  </a:lnTo>
                  <a:lnTo>
                    <a:pt x="434" y="1968"/>
                  </a:lnTo>
                  <a:lnTo>
                    <a:pt x="2536" y="1335"/>
                  </a:lnTo>
                  <a:lnTo>
                    <a:pt x="3336" y="1101"/>
                  </a:lnTo>
                  <a:lnTo>
                    <a:pt x="4304" y="834"/>
                  </a:lnTo>
                  <a:lnTo>
                    <a:pt x="4337" y="634"/>
                  </a:lnTo>
                  <a:cubicBezTo>
                    <a:pt x="4404" y="434"/>
                    <a:pt x="4437" y="234"/>
                    <a:pt x="44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2764;p62">
              <a:extLst>
                <a:ext uri="{FF2B5EF4-FFF2-40B4-BE49-F238E27FC236}">
                  <a16:creationId xmlns:a16="http://schemas.microsoft.com/office/drawing/2014/main" id="{A649E3FB-BBE6-7A5F-4850-AE316D1E62B5}"/>
                </a:ext>
              </a:extLst>
            </p:cNvPr>
            <p:cNvSpPr/>
            <p:nvPr/>
          </p:nvSpPr>
          <p:spPr>
            <a:xfrm>
              <a:off x="5338057" y="2049380"/>
              <a:ext cx="19117" cy="78832"/>
            </a:xfrm>
            <a:custGeom>
              <a:avLst/>
              <a:gdLst/>
              <a:ahLst/>
              <a:cxnLst/>
              <a:rect l="l" t="t" r="r" b="b"/>
              <a:pathLst>
                <a:path w="1068" h="4404" extrusionOk="0">
                  <a:moveTo>
                    <a:pt x="1068" y="1"/>
                  </a:moveTo>
                  <a:lnTo>
                    <a:pt x="300" y="268"/>
                  </a:lnTo>
                  <a:lnTo>
                    <a:pt x="267" y="268"/>
                  </a:lnTo>
                  <a:lnTo>
                    <a:pt x="167" y="1735"/>
                  </a:lnTo>
                  <a:lnTo>
                    <a:pt x="167" y="2035"/>
                  </a:lnTo>
                  <a:lnTo>
                    <a:pt x="0" y="4270"/>
                  </a:lnTo>
                  <a:lnTo>
                    <a:pt x="0" y="4337"/>
                  </a:lnTo>
                  <a:lnTo>
                    <a:pt x="334" y="4370"/>
                  </a:lnTo>
                  <a:lnTo>
                    <a:pt x="734" y="4404"/>
                  </a:lnTo>
                  <a:lnTo>
                    <a:pt x="767" y="4370"/>
                  </a:lnTo>
                  <a:lnTo>
                    <a:pt x="801" y="3837"/>
                  </a:lnTo>
                  <a:lnTo>
                    <a:pt x="934" y="1702"/>
                  </a:lnTo>
                  <a:lnTo>
                    <a:pt x="934" y="1602"/>
                  </a:lnTo>
                  <a:lnTo>
                    <a:pt x="106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2765;p62">
              <a:extLst>
                <a:ext uri="{FF2B5EF4-FFF2-40B4-BE49-F238E27FC236}">
                  <a16:creationId xmlns:a16="http://schemas.microsoft.com/office/drawing/2014/main" id="{52FAF0BE-E111-9B38-4A07-F11F46484970}"/>
                </a:ext>
              </a:extLst>
            </p:cNvPr>
            <p:cNvSpPr/>
            <p:nvPr/>
          </p:nvSpPr>
          <p:spPr>
            <a:xfrm>
              <a:off x="6205026" y="1552011"/>
              <a:ext cx="40615" cy="112269"/>
            </a:xfrm>
            <a:custGeom>
              <a:avLst/>
              <a:gdLst/>
              <a:ahLst/>
              <a:cxnLst/>
              <a:rect l="l" t="t" r="r" b="b"/>
              <a:pathLst>
                <a:path w="2269" h="6272" extrusionOk="0">
                  <a:moveTo>
                    <a:pt x="1135" y="0"/>
                  </a:moveTo>
                  <a:cubicBezTo>
                    <a:pt x="401" y="901"/>
                    <a:pt x="1" y="2002"/>
                    <a:pt x="1" y="3136"/>
                  </a:cubicBezTo>
                  <a:cubicBezTo>
                    <a:pt x="1" y="3169"/>
                    <a:pt x="1" y="3202"/>
                    <a:pt x="1" y="3202"/>
                  </a:cubicBezTo>
                  <a:cubicBezTo>
                    <a:pt x="1" y="3503"/>
                    <a:pt x="34" y="3769"/>
                    <a:pt x="101" y="4036"/>
                  </a:cubicBezTo>
                  <a:cubicBezTo>
                    <a:pt x="101" y="4136"/>
                    <a:pt x="134" y="4236"/>
                    <a:pt x="134" y="4303"/>
                  </a:cubicBezTo>
                  <a:cubicBezTo>
                    <a:pt x="234" y="4637"/>
                    <a:pt x="334" y="4970"/>
                    <a:pt x="501" y="5271"/>
                  </a:cubicBezTo>
                  <a:cubicBezTo>
                    <a:pt x="634" y="5571"/>
                    <a:pt x="801" y="5838"/>
                    <a:pt x="968" y="6071"/>
                  </a:cubicBezTo>
                  <a:cubicBezTo>
                    <a:pt x="1035" y="6138"/>
                    <a:pt x="1068" y="6205"/>
                    <a:pt x="1135" y="6271"/>
                  </a:cubicBezTo>
                  <a:cubicBezTo>
                    <a:pt x="1168" y="6205"/>
                    <a:pt x="1235" y="6138"/>
                    <a:pt x="1268" y="6071"/>
                  </a:cubicBezTo>
                  <a:cubicBezTo>
                    <a:pt x="1468" y="5838"/>
                    <a:pt x="1635" y="5571"/>
                    <a:pt x="1769" y="5271"/>
                  </a:cubicBezTo>
                  <a:cubicBezTo>
                    <a:pt x="1902" y="4970"/>
                    <a:pt x="2035" y="4637"/>
                    <a:pt x="2102" y="4303"/>
                  </a:cubicBezTo>
                  <a:cubicBezTo>
                    <a:pt x="2136" y="4236"/>
                    <a:pt x="2169" y="4136"/>
                    <a:pt x="2169" y="4036"/>
                  </a:cubicBezTo>
                  <a:cubicBezTo>
                    <a:pt x="2236" y="3769"/>
                    <a:pt x="2269" y="3469"/>
                    <a:pt x="2269" y="3202"/>
                  </a:cubicBezTo>
                  <a:lnTo>
                    <a:pt x="2269" y="3136"/>
                  </a:lnTo>
                  <a:cubicBezTo>
                    <a:pt x="2269" y="2002"/>
                    <a:pt x="1869" y="901"/>
                    <a:pt x="113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2766;p62">
              <a:extLst>
                <a:ext uri="{FF2B5EF4-FFF2-40B4-BE49-F238E27FC236}">
                  <a16:creationId xmlns:a16="http://schemas.microsoft.com/office/drawing/2014/main" id="{8F816E76-F4B9-5769-A2E1-87B07DC07D98}"/>
                </a:ext>
              </a:extLst>
            </p:cNvPr>
            <p:cNvSpPr/>
            <p:nvPr/>
          </p:nvSpPr>
          <p:spPr>
            <a:xfrm>
              <a:off x="6160240" y="1586630"/>
              <a:ext cx="61522" cy="60932"/>
            </a:xfrm>
            <a:custGeom>
              <a:avLst/>
              <a:gdLst/>
              <a:ahLst/>
              <a:cxnLst/>
              <a:rect l="l" t="t" r="r" b="b"/>
              <a:pathLst>
                <a:path w="3437" h="3404" extrusionOk="0">
                  <a:moveTo>
                    <a:pt x="1" y="1"/>
                  </a:moveTo>
                  <a:cubicBezTo>
                    <a:pt x="68" y="801"/>
                    <a:pt x="401" y="1535"/>
                    <a:pt x="935" y="2136"/>
                  </a:cubicBezTo>
                  <a:cubicBezTo>
                    <a:pt x="968" y="2202"/>
                    <a:pt x="1035" y="2269"/>
                    <a:pt x="1102" y="2336"/>
                  </a:cubicBezTo>
                  <a:lnTo>
                    <a:pt x="1168" y="2369"/>
                  </a:lnTo>
                  <a:cubicBezTo>
                    <a:pt x="1669" y="2870"/>
                    <a:pt x="2303" y="3203"/>
                    <a:pt x="3003" y="3337"/>
                  </a:cubicBezTo>
                  <a:cubicBezTo>
                    <a:pt x="3136" y="3370"/>
                    <a:pt x="3270" y="3403"/>
                    <a:pt x="3437" y="3403"/>
                  </a:cubicBezTo>
                  <a:cubicBezTo>
                    <a:pt x="3403" y="3070"/>
                    <a:pt x="3303" y="2703"/>
                    <a:pt x="3170" y="2369"/>
                  </a:cubicBezTo>
                  <a:cubicBezTo>
                    <a:pt x="3136" y="2302"/>
                    <a:pt x="3103" y="2202"/>
                    <a:pt x="3070" y="2136"/>
                  </a:cubicBezTo>
                  <a:cubicBezTo>
                    <a:pt x="2936" y="1802"/>
                    <a:pt x="2736" y="1535"/>
                    <a:pt x="2503" y="1302"/>
                  </a:cubicBezTo>
                  <a:lnTo>
                    <a:pt x="2336" y="1102"/>
                  </a:lnTo>
                  <a:cubicBezTo>
                    <a:pt x="1702" y="468"/>
                    <a:pt x="902" y="101"/>
                    <a:pt x="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2767;p62">
              <a:extLst>
                <a:ext uri="{FF2B5EF4-FFF2-40B4-BE49-F238E27FC236}">
                  <a16:creationId xmlns:a16="http://schemas.microsoft.com/office/drawing/2014/main" id="{B7BA840A-92CB-0C0A-B2AE-A7EB00788C34}"/>
                </a:ext>
              </a:extLst>
            </p:cNvPr>
            <p:cNvSpPr/>
            <p:nvPr/>
          </p:nvSpPr>
          <p:spPr>
            <a:xfrm>
              <a:off x="6228904" y="1586630"/>
              <a:ext cx="61522" cy="60932"/>
            </a:xfrm>
            <a:custGeom>
              <a:avLst/>
              <a:gdLst/>
              <a:ahLst/>
              <a:cxnLst/>
              <a:rect l="l" t="t" r="r" b="b"/>
              <a:pathLst>
                <a:path w="3437" h="3404" extrusionOk="0">
                  <a:moveTo>
                    <a:pt x="3437" y="1"/>
                  </a:moveTo>
                  <a:cubicBezTo>
                    <a:pt x="2536" y="68"/>
                    <a:pt x="1736" y="468"/>
                    <a:pt x="1102" y="1068"/>
                  </a:cubicBezTo>
                  <a:lnTo>
                    <a:pt x="935" y="1268"/>
                  </a:lnTo>
                  <a:cubicBezTo>
                    <a:pt x="701" y="1502"/>
                    <a:pt x="535" y="1802"/>
                    <a:pt x="368" y="2102"/>
                  </a:cubicBezTo>
                  <a:cubicBezTo>
                    <a:pt x="335" y="2202"/>
                    <a:pt x="301" y="2269"/>
                    <a:pt x="268" y="2369"/>
                  </a:cubicBezTo>
                  <a:cubicBezTo>
                    <a:pt x="134" y="2703"/>
                    <a:pt x="34" y="3070"/>
                    <a:pt x="1" y="3403"/>
                  </a:cubicBezTo>
                  <a:cubicBezTo>
                    <a:pt x="134" y="3403"/>
                    <a:pt x="301" y="3370"/>
                    <a:pt x="435" y="3337"/>
                  </a:cubicBezTo>
                  <a:cubicBezTo>
                    <a:pt x="1135" y="3203"/>
                    <a:pt x="1769" y="2870"/>
                    <a:pt x="2269" y="2369"/>
                  </a:cubicBezTo>
                  <a:lnTo>
                    <a:pt x="2336" y="2302"/>
                  </a:lnTo>
                  <a:cubicBezTo>
                    <a:pt x="2403" y="2236"/>
                    <a:pt x="2469" y="2202"/>
                    <a:pt x="2536" y="2102"/>
                  </a:cubicBezTo>
                  <a:cubicBezTo>
                    <a:pt x="3036" y="1502"/>
                    <a:pt x="3370" y="768"/>
                    <a:pt x="343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2768;p62">
              <a:extLst>
                <a:ext uri="{FF2B5EF4-FFF2-40B4-BE49-F238E27FC236}">
                  <a16:creationId xmlns:a16="http://schemas.microsoft.com/office/drawing/2014/main" id="{2AD41DB9-DC89-B26F-432E-246C3772E539}"/>
                </a:ext>
              </a:extLst>
            </p:cNvPr>
            <p:cNvSpPr/>
            <p:nvPr/>
          </p:nvSpPr>
          <p:spPr>
            <a:xfrm>
              <a:off x="6087405" y="1629035"/>
              <a:ext cx="241238" cy="206244"/>
            </a:xfrm>
            <a:custGeom>
              <a:avLst/>
              <a:gdLst/>
              <a:ahLst/>
              <a:cxnLst/>
              <a:rect l="l" t="t" r="r" b="b"/>
              <a:pathLst>
                <a:path w="13477" h="11522" extrusionOk="0">
                  <a:moveTo>
                    <a:pt x="7706" y="0"/>
                  </a:moveTo>
                  <a:cubicBezTo>
                    <a:pt x="2569" y="0"/>
                    <a:pt x="0" y="6205"/>
                    <a:pt x="3636" y="9841"/>
                  </a:cubicBezTo>
                  <a:cubicBezTo>
                    <a:pt x="4808" y="11001"/>
                    <a:pt x="6242" y="11521"/>
                    <a:pt x="7649" y="11521"/>
                  </a:cubicBezTo>
                  <a:cubicBezTo>
                    <a:pt x="10608" y="11521"/>
                    <a:pt x="13443" y="9220"/>
                    <a:pt x="13443" y="5738"/>
                  </a:cubicBezTo>
                  <a:cubicBezTo>
                    <a:pt x="13477" y="2569"/>
                    <a:pt x="10875" y="0"/>
                    <a:pt x="77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2769;p62">
              <a:extLst>
                <a:ext uri="{FF2B5EF4-FFF2-40B4-BE49-F238E27FC236}">
                  <a16:creationId xmlns:a16="http://schemas.microsoft.com/office/drawing/2014/main" id="{B1073FE5-A54F-B35F-2E75-F967ECB4C7FE}"/>
                </a:ext>
              </a:extLst>
            </p:cNvPr>
            <p:cNvSpPr/>
            <p:nvPr/>
          </p:nvSpPr>
          <p:spPr>
            <a:xfrm>
              <a:off x="6188916" y="1629339"/>
              <a:ext cx="139137" cy="154352"/>
            </a:xfrm>
            <a:custGeom>
              <a:avLst/>
              <a:gdLst/>
              <a:ahLst/>
              <a:cxnLst/>
              <a:rect l="l" t="t" r="r" b="b"/>
              <a:pathLst>
                <a:path w="7773" h="8623" extrusionOk="0">
                  <a:moveTo>
                    <a:pt x="7772" y="5721"/>
                  </a:moveTo>
                  <a:cubicBezTo>
                    <a:pt x="7772" y="5726"/>
                    <a:pt x="7772" y="5732"/>
                    <a:pt x="7772" y="5737"/>
                  </a:cubicBezTo>
                  <a:lnTo>
                    <a:pt x="7772" y="5737"/>
                  </a:lnTo>
                  <a:cubicBezTo>
                    <a:pt x="7772" y="5743"/>
                    <a:pt x="7772" y="5748"/>
                    <a:pt x="7772" y="5754"/>
                  </a:cubicBezTo>
                  <a:lnTo>
                    <a:pt x="7772" y="5721"/>
                  </a:lnTo>
                  <a:close/>
                  <a:moveTo>
                    <a:pt x="2058" y="0"/>
                  </a:moveTo>
                  <a:cubicBezTo>
                    <a:pt x="1382" y="0"/>
                    <a:pt x="687" y="122"/>
                    <a:pt x="0" y="383"/>
                  </a:cubicBezTo>
                  <a:lnTo>
                    <a:pt x="0" y="4286"/>
                  </a:lnTo>
                  <a:cubicBezTo>
                    <a:pt x="0" y="6688"/>
                    <a:pt x="1935" y="8623"/>
                    <a:pt x="4336" y="8623"/>
                  </a:cubicBezTo>
                  <a:lnTo>
                    <a:pt x="7005" y="8623"/>
                  </a:lnTo>
                  <a:cubicBezTo>
                    <a:pt x="7503" y="7760"/>
                    <a:pt x="7769" y="6765"/>
                    <a:pt x="7772" y="5737"/>
                  </a:cubicBezTo>
                  <a:lnTo>
                    <a:pt x="7772" y="5737"/>
                  </a:lnTo>
                  <a:cubicBezTo>
                    <a:pt x="7763" y="2445"/>
                    <a:pt x="5090" y="0"/>
                    <a:pt x="20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2770;p62">
              <a:extLst>
                <a:ext uri="{FF2B5EF4-FFF2-40B4-BE49-F238E27FC236}">
                  <a16:creationId xmlns:a16="http://schemas.microsoft.com/office/drawing/2014/main" id="{454ED122-080F-B387-069A-D3D1B8342CEB}"/>
                </a:ext>
              </a:extLst>
            </p:cNvPr>
            <p:cNvSpPr/>
            <p:nvPr/>
          </p:nvSpPr>
          <p:spPr>
            <a:xfrm>
              <a:off x="6225324" y="1654113"/>
              <a:ext cx="77650" cy="77632"/>
            </a:xfrm>
            <a:custGeom>
              <a:avLst/>
              <a:gdLst/>
              <a:ahLst/>
              <a:cxnLst/>
              <a:rect l="l" t="t" r="r" b="b"/>
              <a:pathLst>
                <a:path w="4338" h="4337" fill="none" extrusionOk="0">
                  <a:moveTo>
                    <a:pt x="1" y="0"/>
                  </a:moveTo>
                  <a:cubicBezTo>
                    <a:pt x="2403" y="0"/>
                    <a:pt x="4337" y="1935"/>
                    <a:pt x="4337" y="4337"/>
                  </a:cubicBezTo>
                </a:path>
              </a:pathLst>
            </a:custGeom>
            <a:noFill/>
            <a:ln w="75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2771;p62">
              <a:extLst>
                <a:ext uri="{FF2B5EF4-FFF2-40B4-BE49-F238E27FC236}">
                  <a16:creationId xmlns:a16="http://schemas.microsoft.com/office/drawing/2014/main" id="{C3183684-88D5-6392-0698-1ED8712B371C}"/>
                </a:ext>
              </a:extLst>
            </p:cNvPr>
            <p:cNvSpPr/>
            <p:nvPr/>
          </p:nvSpPr>
          <p:spPr>
            <a:xfrm>
              <a:off x="6376400" y="1712019"/>
              <a:ext cx="40615" cy="112269"/>
            </a:xfrm>
            <a:custGeom>
              <a:avLst/>
              <a:gdLst/>
              <a:ahLst/>
              <a:cxnLst/>
              <a:rect l="l" t="t" r="r" b="b"/>
              <a:pathLst>
                <a:path w="2269" h="6272" extrusionOk="0">
                  <a:moveTo>
                    <a:pt x="1134" y="1"/>
                  </a:moveTo>
                  <a:cubicBezTo>
                    <a:pt x="400" y="901"/>
                    <a:pt x="0" y="2002"/>
                    <a:pt x="0" y="3170"/>
                  </a:cubicBezTo>
                  <a:cubicBezTo>
                    <a:pt x="0" y="3170"/>
                    <a:pt x="0" y="3203"/>
                    <a:pt x="0" y="3236"/>
                  </a:cubicBezTo>
                  <a:cubicBezTo>
                    <a:pt x="0" y="3503"/>
                    <a:pt x="34" y="3770"/>
                    <a:pt x="100" y="4070"/>
                  </a:cubicBezTo>
                  <a:cubicBezTo>
                    <a:pt x="100" y="4137"/>
                    <a:pt x="134" y="4237"/>
                    <a:pt x="134" y="4304"/>
                  </a:cubicBezTo>
                  <a:cubicBezTo>
                    <a:pt x="234" y="4637"/>
                    <a:pt x="334" y="4971"/>
                    <a:pt x="501" y="5305"/>
                  </a:cubicBezTo>
                  <a:cubicBezTo>
                    <a:pt x="634" y="5571"/>
                    <a:pt x="801" y="5838"/>
                    <a:pt x="1001" y="6072"/>
                  </a:cubicBezTo>
                  <a:cubicBezTo>
                    <a:pt x="1034" y="6139"/>
                    <a:pt x="1101" y="6205"/>
                    <a:pt x="1134" y="6272"/>
                  </a:cubicBezTo>
                  <a:lnTo>
                    <a:pt x="1268" y="6072"/>
                  </a:lnTo>
                  <a:cubicBezTo>
                    <a:pt x="1468" y="5838"/>
                    <a:pt x="1635" y="5571"/>
                    <a:pt x="1768" y="5305"/>
                  </a:cubicBezTo>
                  <a:cubicBezTo>
                    <a:pt x="1935" y="4971"/>
                    <a:pt x="2035" y="4637"/>
                    <a:pt x="2135" y="4304"/>
                  </a:cubicBezTo>
                  <a:cubicBezTo>
                    <a:pt x="2135" y="4237"/>
                    <a:pt x="2168" y="4137"/>
                    <a:pt x="2168" y="4070"/>
                  </a:cubicBezTo>
                  <a:cubicBezTo>
                    <a:pt x="2235" y="3770"/>
                    <a:pt x="2268" y="3503"/>
                    <a:pt x="2268" y="3203"/>
                  </a:cubicBezTo>
                  <a:lnTo>
                    <a:pt x="2268" y="3136"/>
                  </a:lnTo>
                  <a:cubicBezTo>
                    <a:pt x="2268" y="2002"/>
                    <a:pt x="1868" y="868"/>
                    <a:pt x="113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2772;p62">
              <a:extLst>
                <a:ext uri="{FF2B5EF4-FFF2-40B4-BE49-F238E27FC236}">
                  <a16:creationId xmlns:a16="http://schemas.microsoft.com/office/drawing/2014/main" id="{39B190BC-DA2A-446F-7BCA-19BA681469E3}"/>
                </a:ext>
              </a:extLst>
            </p:cNvPr>
            <p:cNvSpPr/>
            <p:nvPr/>
          </p:nvSpPr>
          <p:spPr>
            <a:xfrm>
              <a:off x="6331615" y="1746065"/>
              <a:ext cx="61522" cy="61504"/>
            </a:xfrm>
            <a:custGeom>
              <a:avLst/>
              <a:gdLst/>
              <a:ahLst/>
              <a:cxnLst/>
              <a:rect l="l" t="t" r="r" b="b"/>
              <a:pathLst>
                <a:path w="3437" h="3436" extrusionOk="0">
                  <a:moveTo>
                    <a:pt x="0" y="0"/>
                  </a:moveTo>
                  <a:lnTo>
                    <a:pt x="0" y="0"/>
                  </a:lnTo>
                  <a:cubicBezTo>
                    <a:pt x="67" y="801"/>
                    <a:pt x="401" y="1535"/>
                    <a:pt x="934" y="2135"/>
                  </a:cubicBezTo>
                  <a:lnTo>
                    <a:pt x="1101" y="2335"/>
                  </a:lnTo>
                  <a:cubicBezTo>
                    <a:pt x="1135" y="2369"/>
                    <a:pt x="1135" y="2369"/>
                    <a:pt x="1168" y="2402"/>
                  </a:cubicBezTo>
                  <a:cubicBezTo>
                    <a:pt x="1668" y="2902"/>
                    <a:pt x="2302" y="3236"/>
                    <a:pt x="3003" y="3369"/>
                  </a:cubicBezTo>
                  <a:cubicBezTo>
                    <a:pt x="3136" y="3403"/>
                    <a:pt x="3269" y="3436"/>
                    <a:pt x="3436" y="3436"/>
                  </a:cubicBezTo>
                  <a:cubicBezTo>
                    <a:pt x="3403" y="3069"/>
                    <a:pt x="3303" y="2702"/>
                    <a:pt x="3203" y="2369"/>
                  </a:cubicBezTo>
                  <a:cubicBezTo>
                    <a:pt x="3169" y="2302"/>
                    <a:pt x="3103" y="2202"/>
                    <a:pt x="3069" y="2135"/>
                  </a:cubicBezTo>
                  <a:cubicBezTo>
                    <a:pt x="2936" y="1835"/>
                    <a:pt x="2736" y="1535"/>
                    <a:pt x="2502" y="1301"/>
                  </a:cubicBezTo>
                  <a:cubicBezTo>
                    <a:pt x="2469" y="1234"/>
                    <a:pt x="2402" y="1168"/>
                    <a:pt x="2335" y="1101"/>
                  </a:cubicBezTo>
                  <a:cubicBezTo>
                    <a:pt x="1702" y="467"/>
                    <a:pt x="901" y="100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2773;p62">
              <a:extLst>
                <a:ext uri="{FF2B5EF4-FFF2-40B4-BE49-F238E27FC236}">
                  <a16:creationId xmlns:a16="http://schemas.microsoft.com/office/drawing/2014/main" id="{EBDF1211-5916-7967-221E-53D355611991}"/>
                </a:ext>
              </a:extLst>
            </p:cNvPr>
            <p:cNvSpPr/>
            <p:nvPr/>
          </p:nvSpPr>
          <p:spPr>
            <a:xfrm>
              <a:off x="6400870" y="1746656"/>
              <a:ext cx="60932" cy="61522"/>
            </a:xfrm>
            <a:custGeom>
              <a:avLst/>
              <a:gdLst/>
              <a:ahLst/>
              <a:cxnLst/>
              <a:rect l="l" t="t" r="r" b="b"/>
              <a:pathLst>
                <a:path w="3404" h="3437" extrusionOk="0">
                  <a:moveTo>
                    <a:pt x="3403" y="1"/>
                  </a:moveTo>
                  <a:cubicBezTo>
                    <a:pt x="2536" y="67"/>
                    <a:pt x="1702" y="468"/>
                    <a:pt x="1068" y="1101"/>
                  </a:cubicBezTo>
                  <a:cubicBezTo>
                    <a:pt x="1035" y="1135"/>
                    <a:pt x="968" y="1201"/>
                    <a:pt x="901" y="1268"/>
                  </a:cubicBezTo>
                  <a:cubicBezTo>
                    <a:pt x="668" y="1535"/>
                    <a:pt x="501" y="1802"/>
                    <a:pt x="334" y="2135"/>
                  </a:cubicBezTo>
                  <a:cubicBezTo>
                    <a:pt x="301" y="2202"/>
                    <a:pt x="268" y="2302"/>
                    <a:pt x="234" y="2369"/>
                  </a:cubicBezTo>
                  <a:cubicBezTo>
                    <a:pt x="101" y="2702"/>
                    <a:pt x="34" y="3069"/>
                    <a:pt x="1" y="3436"/>
                  </a:cubicBezTo>
                  <a:cubicBezTo>
                    <a:pt x="134" y="3403"/>
                    <a:pt x="268" y="3370"/>
                    <a:pt x="401" y="3370"/>
                  </a:cubicBezTo>
                  <a:cubicBezTo>
                    <a:pt x="1102" y="3203"/>
                    <a:pt x="1735" y="2869"/>
                    <a:pt x="2236" y="2369"/>
                  </a:cubicBezTo>
                  <a:cubicBezTo>
                    <a:pt x="2269" y="2369"/>
                    <a:pt x="2302" y="2336"/>
                    <a:pt x="2302" y="2336"/>
                  </a:cubicBezTo>
                  <a:lnTo>
                    <a:pt x="2503" y="2135"/>
                  </a:lnTo>
                  <a:cubicBezTo>
                    <a:pt x="3003" y="1535"/>
                    <a:pt x="3337" y="768"/>
                    <a:pt x="340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2774;p62">
              <a:extLst>
                <a:ext uri="{FF2B5EF4-FFF2-40B4-BE49-F238E27FC236}">
                  <a16:creationId xmlns:a16="http://schemas.microsoft.com/office/drawing/2014/main" id="{A247EB8E-FA7F-E5D2-99BD-167196C4AB1B}"/>
                </a:ext>
              </a:extLst>
            </p:cNvPr>
            <p:cNvSpPr/>
            <p:nvPr/>
          </p:nvSpPr>
          <p:spPr>
            <a:xfrm>
              <a:off x="6259370" y="1789043"/>
              <a:ext cx="240630" cy="206280"/>
            </a:xfrm>
            <a:custGeom>
              <a:avLst/>
              <a:gdLst/>
              <a:ahLst/>
              <a:cxnLst/>
              <a:rect l="l" t="t" r="r" b="b"/>
              <a:pathLst>
                <a:path w="13443" h="11524" extrusionOk="0">
                  <a:moveTo>
                    <a:pt x="7733" y="1"/>
                  </a:moveTo>
                  <a:cubicBezTo>
                    <a:pt x="7713" y="1"/>
                    <a:pt x="7692" y="1"/>
                    <a:pt x="7672" y="1"/>
                  </a:cubicBezTo>
                  <a:cubicBezTo>
                    <a:pt x="2535" y="34"/>
                    <a:pt x="0" y="6205"/>
                    <a:pt x="3603" y="9841"/>
                  </a:cubicBezTo>
                  <a:cubicBezTo>
                    <a:pt x="4775" y="11003"/>
                    <a:pt x="6212" y="11523"/>
                    <a:pt x="7620" y="11523"/>
                  </a:cubicBezTo>
                  <a:cubicBezTo>
                    <a:pt x="10578" y="11523"/>
                    <a:pt x="13410" y="9229"/>
                    <a:pt x="13410" y="5772"/>
                  </a:cubicBezTo>
                  <a:cubicBezTo>
                    <a:pt x="13443" y="2590"/>
                    <a:pt x="10874" y="1"/>
                    <a:pt x="77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2775;p62">
              <a:extLst>
                <a:ext uri="{FF2B5EF4-FFF2-40B4-BE49-F238E27FC236}">
                  <a16:creationId xmlns:a16="http://schemas.microsoft.com/office/drawing/2014/main" id="{3ED1EE88-CA91-9446-A598-5AB3C0D30281}"/>
                </a:ext>
              </a:extLst>
            </p:cNvPr>
            <p:cNvSpPr/>
            <p:nvPr/>
          </p:nvSpPr>
          <p:spPr>
            <a:xfrm>
              <a:off x="6360273" y="1789365"/>
              <a:ext cx="139137" cy="154352"/>
            </a:xfrm>
            <a:custGeom>
              <a:avLst/>
              <a:gdLst/>
              <a:ahLst/>
              <a:cxnLst/>
              <a:rect l="l" t="t" r="r" b="b"/>
              <a:pathLst>
                <a:path w="7773" h="8623" extrusionOk="0">
                  <a:moveTo>
                    <a:pt x="2047" y="0"/>
                  </a:moveTo>
                  <a:cubicBezTo>
                    <a:pt x="1372" y="0"/>
                    <a:pt x="681" y="122"/>
                    <a:pt x="1" y="383"/>
                  </a:cubicBezTo>
                  <a:lnTo>
                    <a:pt x="1" y="4286"/>
                  </a:lnTo>
                  <a:cubicBezTo>
                    <a:pt x="1" y="6688"/>
                    <a:pt x="1935" y="8622"/>
                    <a:pt x="4337" y="8622"/>
                  </a:cubicBezTo>
                  <a:lnTo>
                    <a:pt x="7006" y="8622"/>
                  </a:lnTo>
                  <a:cubicBezTo>
                    <a:pt x="7506" y="7755"/>
                    <a:pt x="7773" y="6754"/>
                    <a:pt x="7773" y="5754"/>
                  </a:cubicBezTo>
                  <a:cubicBezTo>
                    <a:pt x="7773" y="2453"/>
                    <a:pt x="5074" y="0"/>
                    <a:pt x="20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2776;p62">
              <a:extLst>
                <a:ext uri="{FF2B5EF4-FFF2-40B4-BE49-F238E27FC236}">
                  <a16:creationId xmlns:a16="http://schemas.microsoft.com/office/drawing/2014/main" id="{943DE35F-8717-A6C6-B875-A2B239D7B3F4}"/>
                </a:ext>
              </a:extLst>
            </p:cNvPr>
            <p:cNvSpPr/>
            <p:nvPr/>
          </p:nvSpPr>
          <p:spPr>
            <a:xfrm>
              <a:off x="6396699" y="1814121"/>
              <a:ext cx="77632" cy="78241"/>
            </a:xfrm>
            <a:custGeom>
              <a:avLst/>
              <a:gdLst/>
              <a:ahLst/>
              <a:cxnLst/>
              <a:rect l="l" t="t" r="r" b="b"/>
              <a:pathLst>
                <a:path w="4337" h="4371" fill="none" extrusionOk="0">
                  <a:moveTo>
                    <a:pt x="0" y="1"/>
                  </a:moveTo>
                  <a:cubicBezTo>
                    <a:pt x="2369" y="1"/>
                    <a:pt x="4337" y="1969"/>
                    <a:pt x="4337" y="4371"/>
                  </a:cubicBezTo>
                </a:path>
              </a:pathLst>
            </a:custGeom>
            <a:noFill/>
            <a:ln w="75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2777;p62">
              <a:extLst>
                <a:ext uri="{FF2B5EF4-FFF2-40B4-BE49-F238E27FC236}">
                  <a16:creationId xmlns:a16="http://schemas.microsoft.com/office/drawing/2014/main" id="{440E5CEC-FC8E-F8C2-99E2-7506359523DD}"/>
                </a:ext>
              </a:extLst>
            </p:cNvPr>
            <p:cNvSpPr/>
            <p:nvPr/>
          </p:nvSpPr>
          <p:spPr>
            <a:xfrm>
              <a:off x="6421168" y="1774114"/>
              <a:ext cx="290213" cy="650253"/>
            </a:xfrm>
            <a:custGeom>
              <a:avLst/>
              <a:gdLst/>
              <a:ahLst/>
              <a:cxnLst/>
              <a:rect l="l" t="t" r="r" b="b"/>
              <a:pathLst>
                <a:path w="16213" h="36327" extrusionOk="0">
                  <a:moveTo>
                    <a:pt x="12543" y="1"/>
                  </a:moveTo>
                  <a:lnTo>
                    <a:pt x="1" y="35026"/>
                  </a:lnTo>
                  <a:lnTo>
                    <a:pt x="3670" y="36327"/>
                  </a:lnTo>
                  <a:lnTo>
                    <a:pt x="16213" y="1302"/>
                  </a:lnTo>
                  <a:lnTo>
                    <a:pt x="1254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2778;p62">
              <a:extLst>
                <a:ext uri="{FF2B5EF4-FFF2-40B4-BE49-F238E27FC236}">
                  <a16:creationId xmlns:a16="http://schemas.microsoft.com/office/drawing/2014/main" id="{0D3F60AD-BC6C-B91B-764F-64F1F3A41E5E}"/>
                </a:ext>
              </a:extLst>
            </p:cNvPr>
            <p:cNvSpPr/>
            <p:nvPr/>
          </p:nvSpPr>
          <p:spPr>
            <a:xfrm>
              <a:off x="6366251" y="1912052"/>
              <a:ext cx="211972" cy="803101"/>
            </a:xfrm>
            <a:custGeom>
              <a:avLst/>
              <a:gdLst/>
              <a:ahLst/>
              <a:cxnLst/>
              <a:rect l="l" t="t" r="r" b="b"/>
              <a:pathLst>
                <a:path w="11842" h="44866" extrusionOk="0">
                  <a:moveTo>
                    <a:pt x="8039" y="0"/>
                  </a:moveTo>
                  <a:lnTo>
                    <a:pt x="0" y="44165"/>
                  </a:lnTo>
                  <a:lnTo>
                    <a:pt x="3836" y="44866"/>
                  </a:lnTo>
                  <a:lnTo>
                    <a:pt x="11842" y="701"/>
                  </a:lnTo>
                  <a:lnTo>
                    <a:pt x="80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2779;p62">
              <a:extLst>
                <a:ext uri="{FF2B5EF4-FFF2-40B4-BE49-F238E27FC236}">
                  <a16:creationId xmlns:a16="http://schemas.microsoft.com/office/drawing/2014/main" id="{82309C73-45E2-9D0E-52E2-E98ECD081BC3}"/>
                </a:ext>
              </a:extLst>
            </p:cNvPr>
            <p:cNvSpPr/>
            <p:nvPr/>
          </p:nvSpPr>
          <p:spPr>
            <a:xfrm>
              <a:off x="6355708" y="2674448"/>
              <a:ext cx="82197" cy="69219"/>
            </a:xfrm>
            <a:custGeom>
              <a:avLst/>
              <a:gdLst/>
              <a:ahLst/>
              <a:cxnLst/>
              <a:rect l="l" t="t" r="r" b="b"/>
              <a:pathLst>
                <a:path w="4592" h="3867" extrusionOk="0">
                  <a:moveTo>
                    <a:pt x="2467" y="0"/>
                  </a:moveTo>
                  <a:cubicBezTo>
                    <a:pt x="977" y="0"/>
                    <a:pt x="0" y="1719"/>
                    <a:pt x="923" y="3041"/>
                  </a:cubicBezTo>
                  <a:cubicBezTo>
                    <a:pt x="1312" y="3605"/>
                    <a:pt x="1901" y="3866"/>
                    <a:pt x="2488" y="3866"/>
                  </a:cubicBezTo>
                  <a:cubicBezTo>
                    <a:pt x="3360" y="3866"/>
                    <a:pt x="4226" y="3290"/>
                    <a:pt x="4425" y="2274"/>
                  </a:cubicBezTo>
                  <a:cubicBezTo>
                    <a:pt x="4592" y="1240"/>
                    <a:pt x="3891" y="206"/>
                    <a:pt x="2857" y="39"/>
                  </a:cubicBezTo>
                  <a:cubicBezTo>
                    <a:pt x="2724" y="13"/>
                    <a:pt x="2594" y="0"/>
                    <a:pt x="246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2780;p62">
              <a:extLst>
                <a:ext uri="{FF2B5EF4-FFF2-40B4-BE49-F238E27FC236}">
                  <a16:creationId xmlns:a16="http://schemas.microsoft.com/office/drawing/2014/main" id="{700403E6-814E-335D-937F-4550BDA1C64B}"/>
                </a:ext>
              </a:extLst>
            </p:cNvPr>
            <p:cNvSpPr/>
            <p:nvPr/>
          </p:nvSpPr>
          <p:spPr>
            <a:xfrm>
              <a:off x="6420578" y="1614106"/>
              <a:ext cx="211990" cy="803101"/>
            </a:xfrm>
            <a:custGeom>
              <a:avLst/>
              <a:gdLst/>
              <a:ahLst/>
              <a:cxnLst/>
              <a:rect l="l" t="t" r="r" b="b"/>
              <a:pathLst>
                <a:path w="11843" h="44866" extrusionOk="0">
                  <a:moveTo>
                    <a:pt x="8040" y="0"/>
                  </a:moveTo>
                  <a:lnTo>
                    <a:pt x="1" y="44165"/>
                  </a:lnTo>
                  <a:lnTo>
                    <a:pt x="3837" y="44866"/>
                  </a:lnTo>
                  <a:lnTo>
                    <a:pt x="11842" y="701"/>
                  </a:lnTo>
                  <a:lnTo>
                    <a:pt x="804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2781;p62">
              <a:extLst>
                <a:ext uri="{FF2B5EF4-FFF2-40B4-BE49-F238E27FC236}">
                  <a16:creationId xmlns:a16="http://schemas.microsoft.com/office/drawing/2014/main" id="{DA51C436-0070-0DA5-3FE3-A345713F58EC}"/>
                </a:ext>
              </a:extLst>
            </p:cNvPr>
            <p:cNvSpPr/>
            <p:nvPr/>
          </p:nvSpPr>
          <p:spPr>
            <a:xfrm>
              <a:off x="5004867" y="2543188"/>
              <a:ext cx="16736" cy="200641"/>
            </a:xfrm>
            <a:custGeom>
              <a:avLst/>
              <a:gdLst/>
              <a:ahLst/>
              <a:cxnLst/>
              <a:rect l="l" t="t" r="r" b="b"/>
              <a:pathLst>
                <a:path w="935" h="11209" extrusionOk="0">
                  <a:moveTo>
                    <a:pt x="1" y="0"/>
                  </a:moveTo>
                  <a:lnTo>
                    <a:pt x="1" y="11208"/>
                  </a:lnTo>
                  <a:lnTo>
                    <a:pt x="935" y="11208"/>
                  </a:lnTo>
                  <a:lnTo>
                    <a:pt x="93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2782;p62">
              <a:extLst>
                <a:ext uri="{FF2B5EF4-FFF2-40B4-BE49-F238E27FC236}">
                  <a16:creationId xmlns:a16="http://schemas.microsoft.com/office/drawing/2014/main" id="{DBA75328-6802-7047-3B62-4400E0CA4898}"/>
                </a:ext>
              </a:extLst>
            </p:cNvPr>
            <p:cNvSpPr/>
            <p:nvPr/>
          </p:nvSpPr>
          <p:spPr>
            <a:xfrm>
              <a:off x="4899776" y="2269121"/>
              <a:ext cx="223338" cy="288995"/>
            </a:xfrm>
            <a:custGeom>
              <a:avLst/>
              <a:gdLst/>
              <a:ahLst/>
              <a:cxnLst/>
              <a:rect l="l" t="t" r="r" b="b"/>
              <a:pathLst>
                <a:path w="12477" h="16145" extrusionOk="0">
                  <a:moveTo>
                    <a:pt x="6339" y="0"/>
                  </a:moveTo>
                  <a:cubicBezTo>
                    <a:pt x="2136" y="3569"/>
                    <a:pt x="1" y="10274"/>
                    <a:pt x="1936" y="13843"/>
                  </a:cubicBezTo>
                  <a:cubicBezTo>
                    <a:pt x="2703" y="15244"/>
                    <a:pt x="4137" y="16145"/>
                    <a:pt x="6339" y="16145"/>
                  </a:cubicBezTo>
                  <a:cubicBezTo>
                    <a:pt x="11809" y="16145"/>
                    <a:pt x="12477" y="10574"/>
                    <a:pt x="10308" y="5537"/>
                  </a:cubicBezTo>
                  <a:lnTo>
                    <a:pt x="10308" y="5504"/>
                  </a:lnTo>
                  <a:cubicBezTo>
                    <a:pt x="9408" y="3403"/>
                    <a:pt x="8073" y="1501"/>
                    <a:pt x="633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2783;p62">
              <a:extLst>
                <a:ext uri="{FF2B5EF4-FFF2-40B4-BE49-F238E27FC236}">
                  <a16:creationId xmlns:a16="http://schemas.microsoft.com/office/drawing/2014/main" id="{4EC13069-3890-6478-8501-22427D80AF07}"/>
                </a:ext>
              </a:extLst>
            </p:cNvPr>
            <p:cNvSpPr/>
            <p:nvPr/>
          </p:nvSpPr>
          <p:spPr>
            <a:xfrm>
              <a:off x="5013226" y="2363454"/>
              <a:ext cx="18" cy="194663"/>
            </a:xfrm>
            <a:custGeom>
              <a:avLst/>
              <a:gdLst/>
              <a:ahLst/>
              <a:cxnLst/>
              <a:rect l="l" t="t" r="r" b="b"/>
              <a:pathLst>
                <a:path w="1" h="10875" fill="none" extrusionOk="0">
                  <a:moveTo>
                    <a:pt x="1" y="1"/>
                  </a:moveTo>
                  <a:lnTo>
                    <a:pt x="1" y="4437"/>
                  </a:lnTo>
                  <a:lnTo>
                    <a:pt x="1" y="8306"/>
                  </a:lnTo>
                  <a:lnTo>
                    <a:pt x="1" y="10875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2784;p62">
              <a:extLst>
                <a:ext uri="{FF2B5EF4-FFF2-40B4-BE49-F238E27FC236}">
                  <a16:creationId xmlns:a16="http://schemas.microsoft.com/office/drawing/2014/main" id="{23759BD2-BC4B-E3D3-6F47-18BDFAB50F14}"/>
                </a:ext>
              </a:extLst>
            </p:cNvPr>
            <p:cNvSpPr/>
            <p:nvPr/>
          </p:nvSpPr>
          <p:spPr>
            <a:xfrm>
              <a:off x="5013226" y="2402870"/>
              <a:ext cx="64512" cy="109279"/>
            </a:xfrm>
            <a:custGeom>
              <a:avLst/>
              <a:gdLst/>
              <a:ahLst/>
              <a:cxnLst/>
              <a:rect l="l" t="t" r="r" b="b"/>
              <a:pathLst>
                <a:path w="3604" h="6105" fill="none" extrusionOk="0">
                  <a:moveTo>
                    <a:pt x="2669" y="0"/>
                  </a:moveTo>
                  <a:lnTo>
                    <a:pt x="1" y="2235"/>
                  </a:lnTo>
                  <a:lnTo>
                    <a:pt x="1" y="6104"/>
                  </a:lnTo>
                  <a:lnTo>
                    <a:pt x="3603" y="3403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2785;p62">
              <a:extLst>
                <a:ext uri="{FF2B5EF4-FFF2-40B4-BE49-F238E27FC236}">
                  <a16:creationId xmlns:a16="http://schemas.microsoft.com/office/drawing/2014/main" id="{DC8D20BD-6124-334C-D9BE-DD65411E716F}"/>
                </a:ext>
              </a:extLst>
            </p:cNvPr>
            <p:cNvSpPr/>
            <p:nvPr/>
          </p:nvSpPr>
          <p:spPr>
            <a:xfrm>
              <a:off x="4948750" y="2402870"/>
              <a:ext cx="64494" cy="109279"/>
            </a:xfrm>
            <a:custGeom>
              <a:avLst/>
              <a:gdLst/>
              <a:ahLst/>
              <a:cxnLst/>
              <a:rect l="l" t="t" r="r" b="b"/>
              <a:pathLst>
                <a:path w="3603" h="6105" fill="none" extrusionOk="0">
                  <a:moveTo>
                    <a:pt x="934" y="0"/>
                  </a:moveTo>
                  <a:lnTo>
                    <a:pt x="3603" y="2235"/>
                  </a:lnTo>
                  <a:lnTo>
                    <a:pt x="3603" y="6104"/>
                  </a:lnTo>
                  <a:lnTo>
                    <a:pt x="0" y="3403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2786;p62">
              <a:extLst>
                <a:ext uri="{FF2B5EF4-FFF2-40B4-BE49-F238E27FC236}">
                  <a16:creationId xmlns:a16="http://schemas.microsoft.com/office/drawing/2014/main" id="{893F5DB7-39B2-5BE2-90D9-12509EBAD126}"/>
                </a:ext>
              </a:extLst>
            </p:cNvPr>
            <p:cNvSpPr/>
            <p:nvPr/>
          </p:nvSpPr>
          <p:spPr>
            <a:xfrm>
              <a:off x="5013226" y="2480591"/>
              <a:ext cx="289013" cy="183206"/>
            </a:xfrm>
            <a:custGeom>
              <a:avLst/>
              <a:gdLst/>
              <a:ahLst/>
              <a:cxnLst/>
              <a:rect l="l" t="t" r="r" b="b"/>
              <a:pathLst>
                <a:path w="16146" h="10235" extrusionOk="0">
                  <a:moveTo>
                    <a:pt x="5522" y="0"/>
                  </a:moveTo>
                  <a:cubicBezTo>
                    <a:pt x="2425" y="0"/>
                    <a:pt x="1" y="1511"/>
                    <a:pt x="1" y="5098"/>
                  </a:cubicBezTo>
                  <a:cubicBezTo>
                    <a:pt x="1" y="7333"/>
                    <a:pt x="901" y="8734"/>
                    <a:pt x="2336" y="9535"/>
                  </a:cubicBezTo>
                  <a:cubicBezTo>
                    <a:pt x="3223" y="10012"/>
                    <a:pt x="4309" y="10235"/>
                    <a:pt x="5496" y="10235"/>
                  </a:cubicBezTo>
                  <a:cubicBezTo>
                    <a:pt x="9039" y="10235"/>
                    <a:pt x="13472" y="8247"/>
                    <a:pt x="16146" y="5098"/>
                  </a:cubicBezTo>
                  <a:cubicBezTo>
                    <a:pt x="14645" y="3397"/>
                    <a:pt x="12743" y="2029"/>
                    <a:pt x="10642" y="1162"/>
                  </a:cubicBezTo>
                  <a:lnTo>
                    <a:pt x="10608" y="1129"/>
                  </a:lnTo>
                  <a:cubicBezTo>
                    <a:pt x="8894" y="402"/>
                    <a:pt x="7119" y="0"/>
                    <a:pt x="55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2787;p62">
              <a:extLst>
                <a:ext uri="{FF2B5EF4-FFF2-40B4-BE49-F238E27FC236}">
                  <a16:creationId xmlns:a16="http://schemas.microsoft.com/office/drawing/2014/main" id="{2107E981-A0DC-1494-D6D6-1564899835FE}"/>
                </a:ext>
              </a:extLst>
            </p:cNvPr>
            <p:cNvSpPr/>
            <p:nvPr/>
          </p:nvSpPr>
          <p:spPr>
            <a:xfrm>
              <a:off x="5013226" y="2571846"/>
              <a:ext cx="194072" cy="18"/>
            </a:xfrm>
            <a:custGeom>
              <a:avLst/>
              <a:gdLst/>
              <a:ahLst/>
              <a:cxnLst/>
              <a:rect l="l" t="t" r="r" b="b"/>
              <a:pathLst>
                <a:path w="10842" h="1" fill="none" extrusionOk="0">
                  <a:moveTo>
                    <a:pt x="1" y="0"/>
                  </a:moveTo>
                  <a:lnTo>
                    <a:pt x="2569" y="0"/>
                  </a:lnTo>
                  <a:lnTo>
                    <a:pt x="6439" y="0"/>
                  </a:lnTo>
                  <a:lnTo>
                    <a:pt x="10842" y="0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2788;p62">
              <a:extLst>
                <a:ext uri="{FF2B5EF4-FFF2-40B4-BE49-F238E27FC236}">
                  <a16:creationId xmlns:a16="http://schemas.microsoft.com/office/drawing/2014/main" id="{93764FFE-CD28-8DD8-1B7A-73B98EC40587}"/>
                </a:ext>
              </a:extLst>
            </p:cNvPr>
            <p:cNvSpPr/>
            <p:nvPr/>
          </p:nvSpPr>
          <p:spPr>
            <a:xfrm>
              <a:off x="5059211" y="2507352"/>
              <a:ext cx="109279" cy="64512"/>
            </a:xfrm>
            <a:custGeom>
              <a:avLst/>
              <a:gdLst/>
              <a:ahLst/>
              <a:cxnLst/>
              <a:rect l="l" t="t" r="r" b="b"/>
              <a:pathLst>
                <a:path w="6105" h="3604" fill="none" extrusionOk="0">
                  <a:moveTo>
                    <a:pt x="6105" y="935"/>
                  </a:moveTo>
                  <a:lnTo>
                    <a:pt x="3870" y="3603"/>
                  </a:lnTo>
                  <a:lnTo>
                    <a:pt x="0" y="3603"/>
                  </a:lnTo>
                  <a:lnTo>
                    <a:pt x="2702" y="1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2789;p62">
              <a:extLst>
                <a:ext uri="{FF2B5EF4-FFF2-40B4-BE49-F238E27FC236}">
                  <a16:creationId xmlns:a16="http://schemas.microsoft.com/office/drawing/2014/main" id="{52347D39-BA1C-0B36-DE98-A166457373E4}"/>
                </a:ext>
              </a:extLst>
            </p:cNvPr>
            <p:cNvSpPr/>
            <p:nvPr/>
          </p:nvSpPr>
          <p:spPr>
            <a:xfrm>
              <a:off x="5059211" y="2571846"/>
              <a:ext cx="109279" cy="64494"/>
            </a:xfrm>
            <a:custGeom>
              <a:avLst/>
              <a:gdLst/>
              <a:ahLst/>
              <a:cxnLst/>
              <a:rect l="l" t="t" r="r" b="b"/>
              <a:pathLst>
                <a:path w="6105" h="3603" fill="none" extrusionOk="0">
                  <a:moveTo>
                    <a:pt x="6105" y="2669"/>
                  </a:moveTo>
                  <a:lnTo>
                    <a:pt x="3870" y="0"/>
                  </a:lnTo>
                  <a:lnTo>
                    <a:pt x="0" y="0"/>
                  </a:lnTo>
                  <a:lnTo>
                    <a:pt x="2702" y="3603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2790;p62">
              <a:extLst>
                <a:ext uri="{FF2B5EF4-FFF2-40B4-BE49-F238E27FC236}">
                  <a16:creationId xmlns:a16="http://schemas.microsoft.com/office/drawing/2014/main" id="{2AFA80E7-68FD-F993-9ABF-4ED9C76D1302}"/>
                </a:ext>
              </a:extLst>
            </p:cNvPr>
            <p:cNvSpPr/>
            <p:nvPr/>
          </p:nvSpPr>
          <p:spPr>
            <a:xfrm>
              <a:off x="4722440" y="2480591"/>
              <a:ext cx="289013" cy="183206"/>
            </a:xfrm>
            <a:custGeom>
              <a:avLst/>
              <a:gdLst/>
              <a:ahLst/>
              <a:cxnLst/>
              <a:rect l="l" t="t" r="r" b="b"/>
              <a:pathLst>
                <a:path w="16146" h="10235" extrusionOk="0">
                  <a:moveTo>
                    <a:pt x="10625" y="0"/>
                  </a:moveTo>
                  <a:cubicBezTo>
                    <a:pt x="9028" y="0"/>
                    <a:pt x="7252" y="402"/>
                    <a:pt x="5538" y="1129"/>
                  </a:cubicBezTo>
                  <a:lnTo>
                    <a:pt x="5505" y="1162"/>
                  </a:lnTo>
                  <a:cubicBezTo>
                    <a:pt x="3403" y="2029"/>
                    <a:pt x="1502" y="3397"/>
                    <a:pt x="1" y="5098"/>
                  </a:cubicBezTo>
                  <a:cubicBezTo>
                    <a:pt x="2675" y="8247"/>
                    <a:pt x="7108" y="10235"/>
                    <a:pt x="10651" y="10235"/>
                  </a:cubicBezTo>
                  <a:cubicBezTo>
                    <a:pt x="11837" y="10235"/>
                    <a:pt x="12924" y="10012"/>
                    <a:pt x="13811" y="9535"/>
                  </a:cubicBezTo>
                  <a:cubicBezTo>
                    <a:pt x="15245" y="8734"/>
                    <a:pt x="16146" y="7333"/>
                    <a:pt x="16146" y="5098"/>
                  </a:cubicBezTo>
                  <a:cubicBezTo>
                    <a:pt x="16146" y="1511"/>
                    <a:pt x="13721" y="0"/>
                    <a:pt x="106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2791;p62">
              <a:extLst>
                <a:ext uri="{FF2B5EF4-FFF2-40B4-BE49-F238E27FC236}">
                  <a16:creationId xmlns:a16="http://schemas.microsoft.com/office/drawing/2014/main" id="{38D54B31-0015-7103-D441-C37474DBE333}"/>
                </a:ext>
              </a:extLst>
            </p:cNvPr>
            <p:cNvSpPr/>
            <p:nvPr/>
          </p:nvSpPr>
          <p:spPr>
            <a:xfrm>
              <a:off x="4817382" y="2571846"/>
              <a:ext cx="194072" cy="18"/>
            </a:xfrm>
            <a:custGeom>
              <a:avLst/>
              <a:gdLst/>
              <a:ahLst/>
              <a:cxnLst/>
              <a:rect l="l" t="t" r="r" b="b"/>
              <a:pathLst>
                <a:path w="10842" h="1" fill="none" extrusionOk="0">
                  <a:moveTo>
                    <a:pt x="1" y="0"/>
                  </a:moveTo>
                  <a:lnTo>
                    <a:pt x="4404" y="0"/>
                  </a:lnTo>
                  <a:lnTo>
                    <a:pt x="8307" y="0"/>
                  </a:lnTo>
                  <a:lnTo>
                    <a:pt x="10842" y="0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2792;p62">
              <a:extLst>
                <a:ext uri="{FF2B5EF4-FFF2-40B4-BE49-F238E27FC236}">
                  <a16:creationId xmlns:a16="http://schemas.microsoft.com/office/drawing/2014/main" id="{CE3952AA-C9E7-AE32-A6C8-72860877FCFF}"/>
                </a:ext>
              </a:extLst>
            </p:cNvPr>
            <p:cNvSpPr/>
            <p:nvPr/>
          </p:nvSpPr>
          <p:spPr>
            <a:xfrm>
              <a:off x="4856189" y="2507352"/>
              <a:ext cx="109297" cy="64512"/>
            </a:xfrm>
            <a:custGeom>
              <a:avLst/>
              <a:gdLst/>
              <a:ahLst/>
              <a:cxnLst/>
              <a:rect l="l" t="t" r="r" b="b"/>
              <a:pathLst>
                <a:path w="6106" h="3604" fill="none" extrusionOk="0">
                  <a:moveTo>
                    <a:pt x="1" y="935"/>
                  </a:moveTo>
                  <a:lnTo>
                    <a:pt x="2236" y="3603"/>
                  </a:lnTo>
                  <a:lnTo>
                    <a:pt x="6105" y="3603"/>
                  </a:lnTo>
                  <a:lnTo>
                    <a:pt x="3403" y="1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2793;p62">
              <a:extLst>
                <a:ext uri="{FF2B5EF4-FFF2-40B4-BE49-F238E27FC236}">
                  <a16:creationId xmlns:a16="http://schemas.microsoft.com/office/drawing/2014/main" id="{412B6A4E-6771-E155-4859-437B9EE06D48}"/>
                </a:ext>
              </a:extLst>
            </p:cNvPr>
            <p:cNvSpPr/>
            <p:nvPr/>
          </p:nvSpPr>
          <p:spPr>
            <a:xfrm>
              <a:off x="4856189" y="2571846"/>
              <a:ext cx="109297" cy="64494"/>
            </a:xfrm>
            <a:custGeom>
              <a:avLst/>
              <a:gdLst/>
              <a:ahLst/>
              <a:cxnLst/>
              <a:rect l="l" t="t" r="r" b="b"/>
              <a:pathLst>
                <a:path w="6106" h="3603" fill="none" extrusionOk="0">
                  <a:moveTo>
                    <a:pt x="1" y="2669"/>
                  </a:moveTo>
                  <a:lnTo>
                    <a:pt x="2236" y="0"/>
                  </a:lnTo>
                  <a:lnTo>
                    <a:pt x="6105" y="0"/>
                  </a:lnTo>
                  <a:lnTo>
                    <a:pt x="3403" y="3603"/>
                  </a:lnTo>
                </a:path>
              </a:pathLst>
            </a:custGeom>
            <a:noFill/>
            <a:ln w="50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8" name="Google Shape;2856;p62">
            <a:extLst>
              <a:ext uri="{FF2B5EF4-FFF2-40B4-BE49-F238E27FC236}">
                <a16:creationId xmlns:a16="http://schemas.microsoft.com/office/drawing/2014/main" id="{1B075E98-E99B-ABEE-A8CE-935B46AD7B6E}"/>
              </a:ext>
            </a:extLst>
          </p:cNvPr>
          <p:cNvGrpSpPr/>
          <p:nvPr/>
        </p:nvGrpSpPr>
        <p:grpSpPr>
          <a:xfrm rot="16200000">
            <a:off x="5589560" y="1893538"/>
            <a:ext cx="2026369" cy="1461832"/>
            <a:chOff x="4572163" y="2994638"/>
            <a:chExt cx="2026369" cy="1461832"/>
          </a:xfrm>
        </p:grpSpPr>
        <p:grpSp>
          <p:nvGrpSpPr>
            <p:cNvPr id="109" name="Google Shape;2857;p62">
              <a:extLst>
                <a:ext uri="{FF2B5EF4-FFF2-40B4-BE49-F238E27FC236}">
                  <a16:creationId xmlns:a16="http://schemas.microsoft.com/office/drawing/2014/main" id="{4C7D403A-A112-597E-8FB2-D6C54E7622F0}"/>
                </a:ext>
              </a:extLst>
            </p:cNvPr>
            <p:cNvGrpSpPr/>
            <p:nvPr/>
          </p:nvGrpSpPr>
          <p:grpSpPr>
            <a:xfrm>
              <a:off x="4572163" y="2994638"/>
              <a:ext cx="2026369" cy="1461832"/>
              <a:chOff x="4571973" y="1401544"/>
              <a:chExt cx="2203293" cy="1589466"/>
            </a:xfrm>
          </p:grpSpPr>
          <p:sp>
            <p:nvSpPr>
              <p:cNvPr id="156" name="Google Shape;2858;p62">
                <a:extLst>
                  <a:ext uri="{FF2B5EF4-FFF2-40B4-BE49-F238E27FC236}">
                    <a16:creationId xmlns:a16="http://schemas.microsoft.com/office/drawing/2014/main" id="{D0CF4057-7A92-498F-7EA9-5B0FED93BB77}"/>
                  </a:ext>
                </a:extLst>
              </p:cNvPr>
              <p:cNvSpPr/>
              <p:nvPr/>
            </p:nvSpPr>
            <p:spPr>
              <a:xfrm>
                <a:off x="4571973" y="1401544"/>
                <a:ext cx="2203293" cy="1589466"/>
              </a:xfrm>
              <a:custGeom>
                <a:avLst/>
                <a:gdLst/>
                <a:ahLst/>
                <a:cxnLst/>
                <a:rect l="l" t="t" r="r" b="b"/>
                <a:pathLst>
                  <a:path w="123089" h="88797" extrusionOk="0">
                    <a:moveTo>
                      <a:pt x="22917" y="0"/>
                    </a:moveTo>
                    <a:cubicBezTo>
                      <a:pt x="10208" y="0"/>
                      <a:pt x="1" y="10241"/>
                      <a:pt x="1" y="22916"/>
                    </a:cubicBezTo>
                    <a:lnTo>
                      <a:pt x="1" y="65847"/>
                    </a:lnTo>
                    <a:cubicBezTo>
                      <a:pt x="1" y="78556"/>
                      <a:pt x="10208" y="88797"/>
                      <a:pt x="22917" y="88797"/>
                    </a:cubicBezTo>
                    <a:lnTo>
                      <a:pt x="100172" y="88797"/>
                    </a:lnTo>
                    <a:cubicBezTo>
                      <a:pt x="112881" y="88797"/>
                      <a:pt x="123089" y="78556"/>
                      <a:pt x="123089" y="65847"/>
                    </a:cubicBezTo>
                    <a:lnTo>
                      <a:pt x="123089" y="22916"/>
                    </a:lnTo>
                    <a:cubicBezTo>
                      <a:pt x="123089" y="10241"/>
                      <a:pt x="112881" y="0"/>
                      <a:pt x="10017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2859;p62">
                <a:extLst>
                  <a:ext uri="{FF2B5EF4-FFF2-40B4-BE49-F238E27FC236}">
                    <a16:creationId xmlns:a16="http://schemas.microsoft.com/office/drawing/2014/main" id="{A1EA8DED-3DF2-C58B-4A85-7B49432C4E69}"/>
                  </a:ext>
                </a:extLst>
              </p:cNvPr>
              <p:cNvSpPr/>
              <p:nvPr/>
            </p:nvSpPr>
            <p:spPr>
              <a:xfrm>
                <a:off x="4683633" y="1513186"/>
                <a:ext cx="1979973" cy="1365573"/>
              </a:xfrm>
              <a:custGeom>
                <a:avLst/>
                <a:gdLst/>
                <a:ahLst/>
                <a:cxnLst/>
                <a:rect l="l" t="t" r="r" b="b"/>
                <a:pathLst>
                  <a:path w="110613" h="76289" extrusionOk="0">
                    <a:moveTo>
                      <a:pt x="16679" y="1"/>
                    </a:moveTo>
                    <a:cubicBezTo>
                      <a:pt x="7439" y="1"/>
                      <a:pt x="1" y="7440"/>
                      <a:pt x="1" y="16679"/>
                    </a:cubicBezTo>
                    <a:lnTo>
                      <a:pt x="1" y="59610"/>
                    </a:lnTo>
                    <a:cubicBezTo>
                      <a:pt x="1" y="68850"/>
                      <a:pt x="7439" y="76289"/>
                      <a:pt x="16679" y="76289"/>
                    </a:cubicBezTo>
                    <a:lnTo>
                      <a:pt x="93934" y="76289"/>
                    </a:lnTo>
                    <a:cubicBezTo>
                      <a:pt x="103174" y="76289"/>
                      <a:pt x="110613" y="68850"/>
                      <a:pt x="110613" y="59610"/>
                    </a:cubicBezTo>
                    <a:lnTo>
                      <a:pt x="110613" y="16679"/>
                    </a:lnTo>
                    <a:cubicBezTo>
                      <a:pt x="110613" y="7440"/>
                      <a:pt x="103174" y="1"/>
                      <a:pt x="9393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2860;p62">
                <a:extLst>
                  <a:ext uri="{FF2B5EF4-FFF2-40B4-BE49-F238E27FC236}">
                    <a16:creationId xmlns:a16="http://schemas.microsoft.com/office/drawing/2014/main" id="{88E67D8C-271F-866D-910E-C72ACCC37183}"/>
                  </a:ext>
                </a:extLst>
              </p:cNvPr>
              <p:cNvSpPr/>
              <p:nvPr/>
            </p:nvSpPr>
            <p:spPr>
              <a:xfrm>
                <a:off x="4683633" y="1513794"/>
                <a:ext cx="1384672" cy="1364964"/>
              </a:xfrm>
              <a:custGeom>
                <a:avLst/>
                <a:gdLst/>
                <a:ahLst/>
                <a:cxnLst/>
                <a:rect l="l" t="t" r="r" b="b"/>
                <a:pathLst>
                  <a:path w="77356" h="76255" fill="none" extrusionOk="0">
                    <a:moveTo>
                      <a:pt x="77356" y="76255"/>
                    </a:moveTo>
                    <a:lnTo>
                      <a:pt x="16679" y="76255"/>
                    </a:lnTo>
                    <a:cubicBezTo>
                      <a:pt x="7473" y="76255"/>
                      <a:pt x="1" y="68816"/>
                      <a:pt x="1" y="59576"/>
                    </a:cubicBezTo>
                    <a:lnTo>
                      <a:pt x="1" y="16679"/>
                    </a:lnTo>
                    <a:cubicBezTo>
                      <a:pt x="1" y="7439"/>
                      <a:pt x="7473" y="0"/>
                      <a:pt x="16679" y="0"/>
                    </a:cubicBezTo>
                  </a:path>
                </a:pathLst>
              </a:custGeom>
              <a:noFill/>
              <a:ln w="5000" cap="flat" cmpd="sng">
                <a:solidFill>
                  <a:schemeClr val="lt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0" name="Google Shape;2861;p62">
              <a:extLst>
                <a:ext uri="{FF2B5EF4-FFF2-40B4-BE49-F238E27FC236}">
                  <a16:creationId xmlns:a16="http://schemas.microsoft.com/office/drawing/2014/main" id="{6BFB8E2E-F28F-361F-61EF-D3FEC8D192D3}"/>
                </a:ext>
              </a:extLst>
            </p:cNvPr>
            <p:cNvSpPr/>
            <p:nvPr/>
          </p:nvSpPr>
          <p:spPr>
            <a:xfrm>
              <a:off x="4771898" y="3419104"/>
              <a:ext cx="1626900" cy="612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1" name="Google Shape;2862;p62">
              <a:extLst>
                <a:ext uri="{FF2B5EF4-FFF2-40B4-BE49-F238E27FC236}">
                  <a16:creationId xmlns:a16="http://schemas.microsoft.com/office/drawing/2014/main" id="{338FEA22-5EA4-E999-ADD2-9F8B71B16E38}"/>
                </a:ext>
              </a:extLst>
            </p:cNvPr>
            <p:cNvGrpSpPr/>
            <p:nvPr/>
          </p:nvGrpSpPr>
          <p:grpSpPr>
            <a:xfrm>
              <a:off x="4745165" y="3227997"/>
              <a:ext cx="1680366" cy="995113"/>
              <a:chOff x="4791798" y="3172798"/>
              <a:chExt cx="1794879" cy="1062928"/>
            </a:xfrm>
          </p:grpSpPr>
          <p:grpSp>
            <p:nvGrpSpPr>
              <p:cNvPr id="112" name="Google Shape;2863;p62">
                <a:extLst>
                  <a:ext uri="{FF2B5EF4-FFF2-40B4-BE49-F238E27FC236}">
                    <a16:creationId xmlns:a16="http://schemas.microsoft.com/office/drawing/2014/main" id="{1581DE8A-9BD7-490D-4EA9-0FDD2F2E1940}"/>
                  </a:ext>
                </a:extLst>
              </p:cNvPr>
              <p:cNvGrpSpPr/>
              <p:nvPr/>
            </p:nvGrpSpPr>
            <p:grpSpPr>
              <a:xfrm rot="-1799733">
                <a:off x="6072043" y="3201961"/>
                <a:ext cx="282431" cy="1004602"/>
                <a:chOff x="5967843" y="1438625"/>
                <a:chExt cx="467693" cy="1663575"/>
              </a:xfrm>
            </p:grpSpPr>
            <p:sp>
              <p:nvSpPr>
                <p:cNvPr id="153" name="Google Shape;2864;p62">
                  <a:extLst>
                    <a:ext uri="{FF2B5EF4-FFF2-40B4-BE49-F238E27FC236}">
                      <a16:creationId xmlns:a16="http://schemas.microsoft.com/office/drawing/2014/main" id="{0F1552DE-21E0-8FAA-D6C7-921E26B76EF6}"/>
                    </a:ext>
                  </a:extLst>
                </p:cNvPr>
                <p:cNvSpPr/>
                <p:nvPr/>
              </p:nvSpPr>
              <p:spPr>
                <a:xfrm>
                  <a:off x="5967843" y="1585038"/>
                  <a:ext cx="467693" cy="2059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564" h="11258" extrusionOk="0">
                      <a:moveTo>
                        <a:pt x="1" y="1"/>
                      </a:moveTo>
                      <a:lnTo>
                        <a:pt x="1" y="11258"/>
                      </a:lnTo>
                      <a:lnTo>
                        <a:pt x="25564" y="11258"/>
                      </a:lnTo>
                      <a:lnTo>
                        <a:pt x="2556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" name="Google Shape;2865;p62">
                  <a:extLst>
                    <a:ext uri="{FF2B5EF4-FFF2-40B4-BE49-F238E27FC236}">
                      <a16:creationId xmlns:a16="http://schemas.microsoft.com/office/drawing/2014/main" id="{DE9F98BD-CA88-6F38-094E-494A77C153FF}"/>
                    </a:ext>
                  </a:extLst>
                </p:cNvPr>
                <p:cNvSpPr/>
                <p:nvPr/>
              </p:nvSpPr>
              <p:spPr>
                <a:xfrm>
                  <a:off x="6087625" y="1438625"/>
                  <a:ext cx="94300" cy="1663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72" h="66543" extrusionOk="0">
                      <a:moveTo>
                        <a:pt x="1775" y="1"/>
                      </a:moveTo>
                      <a:lnTo>
                        <a:pt x="1" y="66542"/>
                      </a:lnTo>
                      <a:lnTo>
                        <a:pt x="3771" y="66542"/>
                      </a:lnTo>
                      <a:lnTo>
                        <a:pt x="377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5" name="Google Shape;2866;p62">
                  <a:extLst>
                    <a:ext uri="{FF2B5EF4-FFF2-40B4-BE49-F238E27FC236}">
                      <a16:creationId xmlns:a16="http://schemas.microsoft.com/office/drawing/2014/main" id="{D5A612C9-932F-04A0-55BC-AF2AE0AF15C2}"/>
                    </a:ext>
                  </a:extLst>
                </p:cNvPr>
                <p:cNvSpPr/>
                <p:nvPr/>
              </p:nvSpPr>
              <p:spPr>
                <a:xfrm>
                  <a:off x="6233200" y="1438625"/>
                  <a:ext cx="92900" cy="1663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16" h="66543" extrusionOk="0">
                      <a:moveTo>
                        <a:pt x="0" y="1"/>
                      </a:moveTo>
                      <a:lnTo>
                        <a:pt x="0" y="66542"/>
                      </a:lnTo>
                      <a:lnTo>
                        <a:pt x="3715" y="66542"/>
                      </a:lnTo>
                      <a:lnTo>
                        <a:pt x="199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13" name="Google Shape;2867;p62">
                <a:extLst>
                  <a:ext uri="{FF2B5EF4-FFF2-40B4-BE49-F238E27FC236}">
                    <a16:creationId xmlns:a16="http://schemas.microsoft.com/office/drawing/2014/main" id="{205D3DF3-E2E1-696E-2318-F15DE1B2A7FF}"/>
                  </a:ext>
                </a:extLst>
              </p:cNvPr>
              <p:cNvGrpSpPr/>
              <p:nvPr/>
            </p:nvGrpSpPr>
            <p:grpSpPr>
              <a:xfrm>
                <a:off x="4791798" y="3172798"/>
                <a:ext cx="1429735" cy="1062928"/>
                <a:chOff x="3402400" y="1131825"/>
                <a:chExt cx="2588225" cy="1924200"/>
              </a:xfrm>
            </p:grpSpPr>
            <p:sp>
              <p:nvSpPr>
                <p:cNvPr id="114" name="Google Shape;2868;p62">
                  <a:extLst>
                    <a:ext uri="{FF2B5EF4-FFF2-40B4-BE49-F238E27FC236}">
                      <a16:creationId xmlns:a16="http://schemas.microsoft.com/office/drawing/2014/main" id="{9ACB341B-3F99-1C7E-80D7-8D7F18C3A940}"/>
                    </a:ext>
                  </a:extLst>
                </p:cNvPr>
                <p:cNvSpPr/>
                <p:nvPr/>
              </p:nvSpPr>
              <p:spPr>
                <a:xfrm>
                  <a:off x="3402400" y="1136150"/>
                  <a:ext cx="1396025" cy="191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841" h="76795" extrusionOk="0">
                      <a:moveTo>
                        <a:pt x="11568" y="1"/>
                      </a:moveTo>
                      <a:cubicBezTo>
                        <a:pt x="9858" y="1"/>
                        <a:pt x="8126" y="433"/>
                        <a:pt x="6544" y="1342"/>
                      </a:cubicBezTo>
                      <a:cubicBezTo>
                        <a:pt x="1664" y="4170"/>
                        <a:pt x="1" y="10325"/>
                        <a:pt x="2829" y="15205"/>
                      </a:cubicBezTo>
                      <a:lnTo>
                        <a:pt x="35323" y="71432"/>
                      </a:lnTo>
                      <a:cubicBezTo>
                        <a:pt x="37127" y="74852"/>
                        <a:pt x="40636" y="76794"/>
                        <a:pt x="44247" y="76794"/>
                      </a:cubicBezTo>
                      <a:cubicBezTo>
                        <a:pt x="45965" y="76794"/>
                        <a:pt x="47706" y="76355"/>
                        <a:pt x="49297" y="75425"/>
                      </a:cubicBezTo>
                      <a:cubicBezTo>
                        <a:pt x="54232" y="72542"/>
                        <a:pt x="55840" y="66165"/>
                        <a:pt x="52790" y="61285"/>
                      </a:cubicBezTo>
                      <a:lnTo>
                        <a:pt x="20351" y="5057"/>
                      </a:lnTo>
                      <a:cubicBezTo>
                        <a:pt x="18488" y="1815"/>
                        <a:pt x="15072" y="1"/>
                        <a:pt x="11568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" name="Google Shape;2869;p62">
                  <a:extLst>
                    <a:ext uri="{FF2B5EF4-FFF2-40B4-BE49-F238E27FC236}">
                      <a16:creationId xmlns:a16="http://schemas.microsoft.com/office/drawing/2014/main" id="{DF3AF94E-3353-0864-C9BB-DDF59DA5E936}"/>
                    </a:ext>
                  </a:extLst>
                </p:cNvPr>
                <p:cNvSpPr/>
                <p:nvPr/>
              </p:nvSpPr>
              <p:spPr>
                <a:xfrm>
                  <a:off x="3564600" y="1408125"/>
                  <a:ext cx="820700" cy="1382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828" h="55286" extrusionOk="0">
                      <a:moveTo>
                        <a:pt x="1331" y="1"/>
                      </a:moveTo>
                      <a:lnTo>
                        <a:pt x="1" y="777"/>
                      </a:lnTo>
                      <a:lnTo>
                        <a:pt x="31441" y="55286"/>
                      </a:lnTo>
                      <a:lnTo>
                        <a:pt x="32828" y="54509"/>
                      </a:lnTo>
                      <a:lnTo>
                        <a:pt x="1331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" name="Google Shape;2870;p62">
                  <a:extLst>
                    <a:ext uri="{FF2B5EF4-FFF2-40B4-BE49-F238E27FC236}">
                      <a16:creationId xmlns:a16="http://schemas.microsoft.com/office/drawing/2014/main" id="{830EF96F-EF25-1578-5689-D02BF532EF3E}"/>
                    </a:ext>
                  </a:extLst>
                </p:cNvPr>
                <p:cNvSpPr/>
                <p:nvPr/>
              </p:nvSpPr>
              <p:spPr>
                <a:xfrm>
                  <a:off x="3626975" y="1373475"/>
                  <a:ext cx="820725" cy="1380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829" h="55230" extrusionOk="0">
                      <a:moveTo>
                        <a:pt x="1332" y="1"/>
                      </a:moveTo>
                      <a:lnTo>
                        <a:pt x="1" y="777"/>
                      </a:lnTo>
                      <a:lnTo>
                        <a:pt x="31442" y="55230"/>
                      </a:lnTo>
                      <a:lnTo>
                        <a:pt x="32828" y="54454"/>
                      </a:lnTo>
                      <a:lnTo>
                        <a:pt x="1332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" name="Google Shape;2871;p62">
                  <a:extLst>
                    <a:ext uri="{FF2B5EF4-FFF2-40B4-BE49-F238E27FC236}">
                      <a16:creationId xmlns:a16="http://schemas.microsoft.com/office/drawing/2014/main" id="{6221B18B-22B8-985E-0365-DDA70C85995B}"/>
                    </a:ext>
                  </a:extLst>
                </p:cNvPr>
                <p:cNvSpPr/>
                <p:nvPr/>
              </p:nvSpPr>
              <p:spPr>
                <a:xfrm>
                  <a:off x="3689375" y="1337425"/>
                  <a:ext cx="820700" cy="1382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828" h="55286" extrusionOk="0">
                      <a:moveTo>
                        <a:pt x="1331" y="1"/>
                      </a:moveTo>
                      <a:lnTo>
                        <a:pt x="0" y="777"/>
                      </a:lnTo>
                      <a:lnTo>
                        <a:pt x="31441" y="55286"/>
                      </a:lnTo>
                      <a:lnTo>
                        <a:pt x="32827" y="54509"/>
                      </a:lnTo>
                      <a:lnTo>
                        <a:pt x="1331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" name="Google Shape;2872;p62">
                  <a:extLst>
                    <a:ext uri="{FF2B5EF4-FFF2-40B4-BE49-F238E27FC236}">
                      <a16:creationId xmlns:a16="http://schemas.microsoft.com/office/drawing/2014/main" id="{43D15232-329E-5F82-93A8-3B13D3C5CA16}"/>
                    </a:ext>
                  </a:extLst>
                </p:cNvPr>
                <p:cNvSpPr/>
                <p:nvPr/>
              </p:nvSpPr>
              <p:spPr>
                <a:xfrm>
                  <a:off x="3751750" y="1301400"/>
                  <a:ext cx="819325" cy="1382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73" h="55285" extrusionOk="0">
                      <a:moveTo>
                        <a:pt x="1331" y="0"/>
                      </a:moveTo>
                      <a:lnTo>
                        <a:pt x="1" y="776"/>
                      </a:lnTo>
                      <a:lnTo>
                        <a:pt x="31441" y="55285"/>
                      </a:lnTo>
                      <a:lnTo>
                        <a:pt x="32772" y="54509"/>
                      </a:lnTo>
                      <a:lnTo>
                        <a:pt x="1331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" name="Google Shape;2873;p62">
                  <a:extLst>
                    <a:ext uri="{FF2B5EF4-FFF2-40B4-BE49-F238E27FC236}">
                      <a16:creationId xmlns:a16="http://schemas.microsoft.com/office/drawing/2014/main" id="{65620B7E-56CB-9C02-E32F-F6090A6EFCDA}"/>
                    </a:ext>
                  </a:extLst>
                </p:cNvPr>
                <p:cNvSpPr/>
                <p:nvPr/>
              </p:nvSpPr>
              <p:spPr>
                <a:xfrm>
                  <a:off x="3462025" y="1496850"/>
                  <a:ext cx="833175" cy="1444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327" h="57781" extrusionOk="0">
                      <a:moveTo>
                        <a:pt x="0" y="1"/>
                      </a:moveTo>
                      <a:lnTo>
                        <a:pt x="33326" y="57781"/>
                      </a:lnTo>
                      <a:lnTo>
                        <a:pt x="30887" y="33216"/>
                      </a:lnTo>
                      <a:lnTo>
                        <a:pt x="29667" y="21349"/>
                      </a:lnTo>
                      <a:lnTo>
                        <a:pt x="20018" y="14418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" name="Google Shape;2874;p62">
                  <a:extLst>
                    <a:ext uri="{FF2B5EF4-FFF2-40B4-BE49-F238E27FC236}">
                      <a16:creationId xmlns:a16="http://schemas.microsoft.com/office/drawing/2014/main" id="{09B6FCBE-8379-ED46-9D83-EAB4C1774F16}"/>
                    </a:ext>
                  </a:extLst>
                </p:cNvPr>
                <p:cNvSpPr/>
                <p:nvPr/>
              </p:nvSpPr>
              <p:spPr>
                <a:xfrm>
                  <a:off x="4163475" y="2251000"/>
                  <a:ext cx="124800" cy="12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92" h="5047" extrusionOk="0">
                      <a:moveTo>
                        <a:pt x="1054" y="0"/>
                      </a:moveTo>
                      <a:lnTo>
                        <a:pt x="1" y="3993"/>
                      </a:lnTo>
                      <a:lnTo>
                        <a:pt x="3938" y="5046"/>
                      </a:lnTo>
                      <a:lnTo>
                        <a:pt x="4991" y="1054"/>
                      </a:lnTo>
                      <a:lnTo>
                        <a:pt x="1054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" name="Google Shape;2875;p62">
                  <a:extLst>
                    <a:ext uri="{FF2B5EF4-FFF2-40B4-BE49-F238E27FC236}">
                      <a16:creationId xmlns:a16="http://schemas.microsoft.com/office/drawing/2014/main" id="{87540A71-5CF6-B4E1-0A95-5AD652AD20DB}"/>
                    </a:ext>
                  </a:extLst>
                </p:cNvPr>
                <p:cNvSpPr/>
                <p:nvPr/>
              </p:nvSpPr>
              <p:spPr>
                <a:xfrm>
                  <a:off x="4034550" y="2029175"/>
                  <a:ext cx="126175" cy="12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47" h="5047" extrusionOk="0">
                      <a:moveTo>
                        <a:pt x="1110" y="1"/>
                      </a:moveTo>
                      <a:lnTo>
                        <a:pt x="1" y="3993"/>
                      </a:lnTo>
                      <a:lnTo>
                        <a:pt x="3993" y="5047"/>
                      </a:lnTo>
                      <a:lnTo>
                        <a:pt x="5047" y="1054"/>
                      </a:lnTo>
                      <a:lnTo>
                        <a:pt x="1110" y="1"/>
                      </a:lnTo>
                      <a:close/>
                    </a:path>
                  </a:pathLst>
                </a:custGeom>
                <a:solidFill>
                  <a:srgbClr val="5F8D6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" name="Google Shape;2876;p62">
                  <a:extLst>
                    <a:ext uri="{FF2B5EF4-FFF2-40B4-BE49-F238E27FC236}">
                      <a16:creationId xmlns:a16="http://schemas.microsoft.com/office/drawing/2014/main" id="{1931586C-6F94-6173-9963-8661EB804ECE}"/>
                    </a:ext>
                  </a:extLst>
                </p:cNvPr>
                <p:cNvSpPr/>
                <p:nvPr/>
              </p:nvSpPr>
              <p:spPr>
                <a:xfrm>
                  <a:off x="3918100" y="1817075"/>
                  <a:ext cx="126175" cy="12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47" h="5047" extrusionOk="0">
                      <a:moveTo>
                        <a:pt x="1054" y="1"/>
                      </a:moveTo>
                      <a:lnTo>
                        <a:pt x="1" y="3993"/>
                      </a:lnTo>
                      <a:lnTo>
                        <a:pt x="3938" y="5047"/>
                      </a:lnTo>
                      <a:lnTo>
                        <a:pt x="5047" y="1110"/>
                      </a:lnTo>
                      <a:lnTo>
                        <a:pt x="1054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3" name="Google Shape;2877;p62">
                  <a:extLst>
                    <a:ext uri="{FF2B5EF4-FFF2-40B4-BE49-F238E27FC236}">
                      <a16:creationId xmlns:a16="http://schemas.microsoft.com/office/drawing/2014/main" id="{474F4FDA-3DD9-DE92-5D0D-D1C3B37DA344}"/>
                    </a:ext>
                  </a:extLst>
                </p:cNvPr>
                <p:cNvSpPr/>
                <p:nvPr/>
              </p:nvSpPr>
              <p:spPr>
                <a:xfrm>
                  <a:off x="3900075" y="1243175"/>
                  <a:ext cx="834575" cy="1444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383" h="57781" extrusionOk="0">
                      <a:moveTo>
                        <a:pt x="1" y="0"/>
                      </a:moveTo>
                      <a:lnTo>
                        <a:pt x="3661" y="36432"/>
                      </a:lnTo>
                      <a:lnTo>
                        <a:pt x="33382" y="5778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" name="Google Shape;2878;p62">
                  <a:extLst>
                    <a:ext uri="{FF2B5EF4-FFF2-40B4-BE49-F238E27FC236}">
                      <a16:creationId xmlns:a16="http://schemas.microsoft.com/office/drawing/2014/main" id="{8B1A8BD0-4200-733F-D46D-48E7ABCE9F2D}"/>
                    </a:ext>
                  </a:extLst>
                </p:cNvPr>
                <p:cNvSpPr/>
                <p:nvPr/>
              </p:nvSpPr>
              <p:spPr>
                <a:xfrm>
                  <a:off x="3998500" y="1131825"/>
                  <a:ext cx="1393250" cy="1916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730" h="76663" extrusionOk="0">
                      <a:moveTo>
                        <a:pt x="11564" y="0"/>
                      </a:moveTo>
                      <a:cubicBezTo>
                        <a:pt x="9854" y="0"/>
                        <a:pt x="8123" y="434"/>
                        <a:pt x="6544" y="1349"/>
                      </a:cubicBezTo>
                      <a:cubicBezTo>
                        <a:pt x="1609" y="4232"/>
                        <a:pt x="1" y="10498"/>
                        <a:pt x="2940" y="15378"/>
                      </a:cubicBezTo>
                      <a:lnTo>
                        <a:pt x="35379" y="71605"/>
                      </a:lnTo>
                      <a:cubicBezTo>
                        <a:pt x="37242" y="74848"/>
                        <a:pt x="40658" y="76662"/>
                        <a:pt x="44179" y="76662"/>
                      </a:cubicBezTo>
                      <a:cubicBezTo>
                        <a:pt x="45898" y="76662"/>
                        <a:pt x="47641" y="76230"/>
                        <a:pt x="49241" y="75321"/>
                      </a:cubicBezTo>
                      <a:cubicBezTo>
                        <a:pt x="54066" y="72493"/>
                        <a:pt x="55729" y="66282"/>
                        <a:pt x="52901" y="61458"/>
                      </a:cubicBezTo>
                      <a:lnTo>
                        <a:pt x="20462" y="5230"/>
                      </a:lnTo>
                      <a:cubicBezTo>
                        <a:pt x="18625" y="1892"/>
                        <a:pt x="15138" y="0"/>
                        <a:pt x="1156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" name="Google Shape;2879;p62">
                  <a:extLst>
                    <a:ext uri="{FF2B5EF4-FFF2-40B4-BE49-F238E27FC236}">
                      <a16:creationId xmlns:a16="http://schemas.microsoft.com/office/drawing/2014/main" id="{0F06D198-DE21-D2DF-F4CE-528296273EF8}"/>
                    </a:ext>
                  </a:extLst>
                </p:cNvPr>
                <p:cNvSpPr/>
                <p:nvPr/>
              </p:nvSpPr>
              <p:spPr>
                <a:xfrm>
                  <a:off x="4163475" y="1408125"/>
                  <a:ext cx="820700" cy="1382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828" h="55286" extrusionOk="0">
                      <a:moveTo>
                        <a:pt x="1331" y="1"/>
                      </a:moveTo>
                      <a:lnTo>
                        <a:pt x="1" y="777"/>
                      </a:lnTo>
                      <a:lnTo>
                        <a:pt x="31441" y="55286"/>
                      </a:lnTo>
                      <a:lnTo>
                        <a:pt x="32828" y="54509"/>
                      </a:lnTo>
                      <a:lnTo>
                        <a:pt x="1331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6" name="Google Shape;2880;p62">
                  <a:extLst>
                    <a:ext uri="{FF2B5EF4-FFF2-40B4-BE49-F238E27FC236}">
                      <a16:creationId xmlns:a16="http://schemas.microsoft.com/office/drawing/2014/main" id="{579FF1B9-86EF-8980-D535-9A3440DAE925}"/>
                    </a:ext>
                  </a:extLst>
                </p:cNvPr>
                <p:cNvSpPr/>
                <p:nvPr/>
              </p:nvSpPr>
              <p:spPr>
                <a:xfrm>
                  <a:off x="4225850" y="1372100"/>
                  <a:ext cx="820700" cy="1382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828" h="55285" extrusionOk="0">
                      <a:moveTo>
                        <a:pt x="1332" y="0"/>
                      </a:moveTo>
                      <a:lnTo>
                        <a:pt x="1" y="776"/>
                      </a:lnTo>
                      <a:lnTo>
                        <a:pt x="31442" y="55285"/>
                      </a:lnTo>
                      <a:lnTo>
                        <a:pt x="32828" y="54509"/>
                      </a:lnTo>
                      <a:lnTo>
                        <a:pt x="1332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7" name="Google Shape;2881;p62">
                  <a:extLst>
                    <a:ext uri="{FF2B5EF4-FFF2-40B4-BE49-F238E27FC236}">
                      <a16:creationId xmlns:a16="http://schemas.microsoft.com/office/drawing/2014/main" id="{E3F417A5-C465-F0B0-1050-5660EDB0D678}"/>
                    </a:ext>
                  </a:extLst>
                </p:cNvPr>
                <p:cNvSpPr/>
                <p:nvPr/>
              </p:nvSpPr>
              <p:spPr>
                <a:xfrm>
                  <a:off x="4288250" y="1337425"/>
                  <a:ext cx="820700" cy="1382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828" h="55286" extrusionOk="0">
                      <a:moveTo>
                        <a:pt x="1331" y="1"/>
                      </a:moveTo>
                      <a:lnTo>
                        <a:pt x="0" y="777"/>
                      </a:lnTo>
                      <a:lnTo>
                        <a:pt x="31441" y="55286"/>
                      </a:lnTo>
                      <a:lnTo>
                        <a:pt x="32827" y="54509"/>
                      </a:lnTo>
                      <a:lnTo>
                        <a:pt x="1331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8" name="Google Shape;2882;p62">
                  <a:extLst>
                    <a:ext uri="{FF2B5EF4-FFF2-40B4-BE49-F238E27FC236}">
                      <a16:creationId xmlns:a16="http://schemas.microsoft.com/office/drawing/2014/main" id="{797E831E-1D68-3802-C887-D9C213A85CE2}"/>
                    </a:ext>
                  </a:extLst>
                </p:cNvPr>
                <p:cNvSpPr/>
                <p:nvPr/>
              </p:nvSpPr>
              <p:spPr>
                <a:xfrm>
                  <a:off x="4350625" y="1301400"/>
                  <a:ext cx="819325" cy="1382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73" h="55285" extrusionOk="0">
                      <a:moveTo>
                        <a:pt x="1331" y="0"/>
                      </a:moveTo>
                      <a:lnTo>
                        <a:pt x="0" y="776"/>
                      </a:lnTo>
                      <a:lnTo>
                        <a:pt x="31441" y="55285"/>
                      </a:lnTo>
                      <a:lnTo>
                        <a:pt x="32772" y="54509"/>
                      </a:lnTo>
                      <a:lnTo>
                        <a:pt x="1331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9" name="Google Shape;2883;p62">
                  <a:extLst>
                    <a:ext uri="{FF2B5EF4-FFF2-40B4-BE49-F238E27FC236}">
                      <a16:creationId xmlns:a16="http://schemas.microsoft.com/office/drawing/2014/main" id="{7905A3A4-9081-FD88-B9DE-10EE02C50ADE}"/>
                    </a:ext>
                  </a:extLst>
                </p:cNvPr>
                <p:cNvSpPr/>
                <p:nvPr/>
              </p:nvSpPr>
              <p:spPr>
                <a:xfrm>
                  <a:off x="4060900" y="1496850"/>
                  <a:ext cx="833175" cy="1444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327" h="57781" extrusionOk="0">
                      <a:moveTo>
                        <a:pt x="0" y="1"/>
                      </a:moveTo>
                      <a:lnTo>
                        <a:pt x="33326" y="57781"/>
                      </a:lnTo>
                      <a:lnTo>
                        <a:pt x="30886" y="33216"/>
                      </a:lnTo>
                      <a:lnTo>
                        <a:pt x="29667" y="21349"/>
                      </a:lnTo>
                      <a:lnTo>
                        <a:pt x="20018" y="14418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0" name="Google Shape;2884;p62">
                  <a:extLst>
                    <a:ext uri="{FF2B5EF4-FFF2-40B4-BE49-F238E27FC236}">
                      <a16:creationId xmlns:a16="http://schemas.microsoft.com/office/drawing/2014/main" id="{A4A01119-8BA4-A8E1-E663-C6D653FABEFA}"/>
                    </a:ext>
                  </a:extLst>
                </p:cNvPr>
                <p:cNvSpPr/>
                <p:nvPr/>
              </p:nvSpPr>
              <p:spPr>
                <a:xfrm>
                  <a:off x="4762350" y="2251000"/>
                  <a:ext cx="124800" cy="12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92" h="5047" extrusionOk="0">
                      <a:moveTo>
                        <a:pt x="1054" y="0"/>
                      </a:moveTo>
                      <a:lnTo>
                        <a:pt x="0" y="3993"/>
                      </a:lnTo>
                      <a:lnTo>
                        <a:pt x="3937" y="5046"/>
                      </a:lnTo>
                      <a:lnTo>
                        <a:pt x="4991" y="1054"/>
                      </a:lnTo>
                      <a:lnTo>
                        <a:pt x="1054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" name="Google Shape;2885;p62">
                  <a:extLst>
                    <a:ext uri="{FF2B5EF4-FFF2-40B4-BE49-F238E27FC236}">
                      <a16:creationId xmlns:a16="http://schemas.microsoft.com/office/drawing/2014/main" id="{803913B5-B84C-3E0E-9E09-8FA1B1F50CC0}"/>
                    </a:ext>
                  </a:extLst>
                </p:cNvPr>
                <p:cNvSpPr/>
                <p:nvPr/>
              </p:nvSpPr>
              <p:spPr>
                <a:xfrm>
                  <a:off x="4633425" y="2029175"/>
                  <a:ext cx="126175" cy="12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47" h="5047" extrusionOk="0">
                      <a:moveTo>
                        <a:pt x="1109" y="1"/>
                      </a:moveTo>
                      <a:lnTo>
                        <a:pt x="0" y="3993"/>
                      </a:lnTo>
                      <a:lnTo>
                        <a:pt x="3993" y="5047"/>
                      </a:lnTo>
                      <a:lnTo>
                        <a:pt x="5047" y="1054"/>
                      </a:lnTo>
                      <a:lnTo>
                        <a:pt x="1109" y="1"/>
                      </a:lnTo>
                      <a:close/>
                    </a:path>
                  </a:pathLst>
                </a:custGeom>
                <a:solidFill>
                  <a:srgbClr val="5F8D6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2" name="Google Shape;2886;p62">
                  <a:extLst>
                    <a:ext uri="{FF2B5EF4-FFF2-40B4-BE49-F238E27FC236}">
                      <a16:creationId xmlns:a16="http://schemas.microsoft.com/office/drawing/2014/main" id="{6B0F4C65-0A94-0F54-BC59-F4EEB800761D}"/>
                    </a:ext>
                  </a:extLst>
                </p:cNvPr>
                <p:cNvSpPr/>
                <p:nvPr/>
              </p:nvSpPr>
              <p:spPr>
                <a:xfrm>
                  <a:off x="4505875" y="1807375"/>
                  <a:ext cx="124800" cy="124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92" h="4992" extrusionOk="0">
                      <a:moveTo>
                        <a:pt x="1055" y="1"/>
                      </a:moveTo>
                      <a:lnTo>
                        <a:pt x="1" y="3938"/>
                      </a:lnTo>
                      <a:lnTo>
                        <a:pt x="3938" y="4991"/>
                      </a:lnTo>
                      <a:lnTo>
                        <a:pt x="4992" y="1054"/>
                      </a:lnTo>
                      <a:lnTo>
                        <a:pt x="1055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3" name="Google Shape;2887;p62">
                  <a:extLst>
                    <a:ext uri="{FF2B5EF4-FFF2-40B4-BE49-F238E27FC236}">
                      <a16:creationId xmlns:a16="http://schemas.microsoft.com/office/drawing/2014/main" id="{81D19F95-3615-0395-3A97-B2571D58B828}"/>
                    </a:ext>
                  </a:extLst>
                </p:cNvPr>
                <p:cNvSpPr/>
                <p:nvPr/>
              </p:nvSpPr>
              <p:spPr>
                <a:xfrm>
                  <a:off x="4498950" y="1243175"/>
                  <a:ext cx="834575" cy="1444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383" h="57781" extrusionOk="0">
                      <a:moveTo>
                        <a:pt x="1" y="0"/>
                      </a:moveTo>
                      <a:lnTo>
                        <a:pt x="3660" y="36432"/>
                      </a:lnTo>
                      <a:lnTo>
                        <a:pt x="33382" y="57780"/>
                      </a:lnTo>
                      <a:lnTo>
                        <a:pt x="33382" y="5778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4" name="Google Shape;2888;p62">
                  <a:extLst>
                    <a:ext uri="{FF2B5EF4-FFF2-40B4-BE49-F238E27FC236}">
                      <a16:creationId xmlns:a16="http://schemas.microsoft.com/office/drawing/2014/main" id="{2685AEA1-146F-FB8A-F031-6F332E53B680}"/>
                    </a:ext>
                  </a:extLst>
                </p:cNvPr>
                <p:cNvSpPr/>
                <p:nvPr/>
              </p:nvSpPr>
              <p:spPr>
                <a:xfrm>
                  <a:off x="4600150" y="1136150"/>
                  <a:ext cx="1390475" cy="1912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619" h="76490" extrusionOk="0">
                      <a:moveTo>
                        <a:pt x="11568" y="1"/>
                      </a:moveTo>
                      <a:cubicBezTo>
                        <a:pt x="9857" y="1"/>
                        <a:pt x="8126" y="433"/>
                        <a:pt x="6544" y="1342"/>
                      </a:cubicBezTo>
                      <a:cubicBezTo>
                        <a:pt x="1664" y="4170"/>
                        <a:pt x="1" y="10325"/>
                        <a:pt x="2829" y="15205"/>
                      </a:cubicBezTo>
                      <a:lnTo>
                        <a:pt x="35268" y="71432"/>
                      </a:lnTo>
                      <a:cubicBezTo>
                        <a:pt x="37168" y="74675"/>
                        <a:pt x="40571" y="76489"/>
                        <a:pt x="44080" y="76489"/>
                      </a:cubicBezTo>
                      <a:cubicBezTo>
                        <a:pt x="45792" y="76489"/>
                        <a:pt x="47530" y="76057"/>
                        <a:pt x="49130" y="75148"/>
                      </a:cubicBezTo>
                      <a:cubicBezTo>
                        <a:pt x="53955" y="72320"/>
                        <a:pt x="55618" y="66109"/>
                        <a:pt x="52790" y="61285"/>
                      </a:cubicBezTo>
                      <a:lnTo>
                        <a:pt x="20351" y="5057"/>
                      </a:lnTo>
                      <a:cubicBezTo>
                        <a:pt x="18488" y="1815"/>
                        <a:pt x="15072" y="1"/>
                        <a:pt x="11568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5" name="Google Shape;2889;p62">
                  <a:extLst>
                    <a:ext uri="{FF2B5EF4-FFF2-40B4-BE49-F238E27FC236}">
                      <a16:creationId xmlns:a16="http://schemas.microsoft.com/office/drawing/2014/main" id="{5C20DFFE-0DED-9979-A9B1-EF9411653222}"/>
                    </a:ext>
                  </a:extLst>
                </p:cNvPr>
                <p:cNvSpPr/>
                <p:nvPr/>
              </p:nvSpPr>
              <p:spPr>
                <a:xfrm>
                  <a:off x="4762350" y="1408125"/>
                  <a:ext cx="820700" cy="1382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828" h="55286" extrusionOk="0">
                      <a:moveTo>
                        <a:pt x="1331" y="1"/>
                      </a:moveTo>
                      <a:lnTo>
                        <a:pt x="0" y="777"/>
                      </a:lnTo>
                      <a:lnTo>
                        <a:pt x="31441" y="55286"/>
                      </a:lnTo>
                      <a:lnTo>
                        <a:pt x="32827" y="54509"/>
                      </a:lnTo>
                      <a:lnTo>
                        <a:pt x="1331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6" name="Google Shape;2890;p62">
                  <a:extLst>
                    <a:ext uri="{FF2B5EF4-FFF2-40B4-BE49-F238E27FC236}">
                      <a16:creationId xmlns:a16="http://schemas.microsoft.com/office/drawing/2014/main" id="{4CE96598-3E02-DC09-870D-7955A2CA1748}"/>
                    </a:ext>
                  </a:extLst>
                </p:cNvPr>
                <p:cNvSpPr/>
                <p:nvPr/>
              </p:nvSpPr>
              <p:spPr>
                <a:xfrm>
                  <a:off x="4824725" y="1372100"/>
                  <a:ext cx="820700" cy="1382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828" h="55285" extrusionOk="0">
                      <a:moveTo>
                        <a:pt x="1332" y="0"/>
                      </a:moveTo>
                      <a:lnTo>
                        <a:pt x="1" y="776"/>
                      </a:lnTo>
                      <a:lnTo>
                        <a:pt x="31442" y="55285"/>
                      </a:lnTo>
                      <a:lnTo>
                        <a:pt x="32828" y="54509"/>
                      </a:lnTo>
                      <a:lnTo>
                        <a:pt x="1332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7" name="Google Shape;2891;p62">
                  <a:extLst>
                    <a:ext uri="{FF2B5EF4-FFF2-40B4-BE49-F238E27FC236}">
                      <a16:creationId xmlns:a16="http://schemas.microsoft.com/office/drawing/2014/main" id="{71B5BB02-11E0-8E6D-67B1-99405D86B7FD}"/>
                    </a:ext>
                  </a:extLst>
                </p:cNvPr>
                <p:cNvSpPr/>
                <p:nvPr/>
              </p:nvSpPr>
              <p:spPr>
                <a:xfrm>
                  <a:off x="4887125" y="1337425"/>
                  <a:ext cx="820700" cy="1380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828" h="55231" extrusionOk="0">
                      <a:moveTo>
                        <a:pt x="1331" y="1"/>
                      </a:moveTo>
                      <a:lnTo>
                        <a:pt x="0" y="777"/>
                      </a:lnTo>
                      <a:lnTo>
                        <a:pt x="31441" y="55230"/>
                      </a:lnTo>
                      <a:lnTo>
                        <a:pt x="32827" y="54454"/>
                      </a:lnTo>
                      <a:lnTo>
                        <a:pt x="1331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8" name="Google Shape;2892;p62">
                  <a:extLst>
                    <a:ext uri="{FF2B5EF4-FFF2-40B4-BE49-F238E27FC236}">
                      <a16:creationId xmlns:a16="http://schemas.microsoft.com/office/drawing/2014/main" id="{1D164156-0FC4-6F9D-59C1-8CCB5F6DB322}"/>
                    </a:ext>
                  </a:extLst>
                </p:cNvPr>
                <p:cNvSpPr/>
                <p:nvPr/>
              </p:nvSpPr>
              <p:spPr>
                <a:xfrm>
                  <a:off x="4949500" y="1301400"/>
                  <a:ext cx="819300" cy="1382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72" h="55285" extrusionOk="0">
                      <a:moveTo>
                        <a:pt x="1331" y="0"/>
                      </a:moveTo>
                      <a:lnTo>
                        <a:pt x="0" y="776"/>
                      </a:lnTo>
                      <a:lnTo>
                        <a:pt x="31441" y="55285"/>
                      </a:lnTo>
                      <a:lnTo>
                        <a:pt x="32772" y="54509"/>
                      </a:lnTo>
                      <a:lnTo>
                        <a:pt x="1331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" name="Google Shape;2893;p62">
                  <a:extLst>
                    <a:ext uri="{FF2B5EF4-FFF2-40B4-BE49-F238E27FC236}">
                      <a16:creationId xmlns:a16="http://schemas.microsoft.com/office/drawing/2014/main" id="{3B4C1532-4FF0-B8E0-D85C-42DB679DFB67}"/>
                    </a:ext>
                  </a:extLst>
                </p:cNvPr>
                <p:cNvSpPr/>
                <p:nvPr/>
              </p:nvSpPr>
              <p:spPr>
                <a:xfrm>
                  <a:off x="4659775" y="1496850"/>
                  <a:ext cx="833175" cy="1444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327" h="57781" extrusionOk="0">
                      <a:moveTo>
                        <a:pt x="0" y="1"/>
                      </a:moveTo>
                      <a:lnTo>
                        <a:pt x="33326" y="57781"/>
                      </a:lnTo>
                      <a:lnTo>
                        <a:pt x="30886" y="33216"/>
                      </a:lnTo>
                      <a:lnTo>
                        <a:pt x="29666" y="21349"/>
                      </a:lnTo>
                      <a:lnTo>
                        <a:pt x="20018" y="14418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" name="Google Shape;2894;p62">
                  <a:extLst>
                    <a:ext uri="{FF2B5EF4-FFF2-40B4-BE49-F238E27FC236}">
                      <a16:creationId xmlns:a16="http://schemas.microsoft.com/office/drawing/2014/main" id="{048A4B25-1621-0DF5-CADA-9371FA199C97}"/>
                    </a:ext>
                  </a:extLst>
                </p:cNvPr>
                <p:cNvSpPr/>
                <p:nvPr/>
              </p:nvSpPr>
              <p:spPr>
                <a:xfrm>
                  <a:off x="5361225" y="2251000"/>
                  <a:ext cx="126175" cy="12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47" h="5047" extrusionOk="0">
                      <a:moveTo>
                        <a:pt x="1054" y="0"/>
                      </a:moveTo>
                      <a:lnTo>
                        <a:pt x="0" y="3993"/>
                      </a:lnTo>
                      <a:lnTo>
                        <a:pt x="3937" y="5046"/>
                      </a:lnTo>
                      <a:lnTo>
                        <a:pt x="5046" y="1054"/>
                      </a:lnTo>
                      <a:lnTo>
                        <a:pt x="1054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" name="Google Shape;2895;p62">
                  <a:extLst>
                    <a:ext uri="{FF2B5EF4-FFF2-40B4-BE49-F238E27FC236}">
                      <a16:creationId xmlns:a16="http://schemas.microsoft.com/office/drawing/2014/main" id="{2FF63EBB-2FF5-DC34-9452-B577A9DEBC81}"/>
                    </a:ext>
                  </a:extLst>
                </p:cNvPr>
                <p:cNvSpPr/>
                <p:nvPr/>
              </p:nvSpPr>
              <p:spPr>
                <a:xfrm>
                  <a:off x="5233675" y="2029175"/>
                  <a:ext cx="124800" cy="12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92" h="5047" extrusionOk="0">
                      <a:moveTo>
                        <a:pt x="1054" y="1"/>
                      </a:moveTo>
                      <a:lnTo>
                        <a:pt x="1" y="3993"/>
                      </a:lnTo>
                      <a:lnTo>
                        <a:pt x="3938" y="5047"/>
                      </a:lnTo>
                      <a:lnTo>
                        <a:pt x="4991" y="1054"/>
                      </a:lnTo>
                      <a:lnTo>
                        <a:pt x="1054" y="1"/>
                      </a:lnTo>
                      <a:close/>
                    </a:path>
                  </a:pathLst>
                </a:custGeom>
                <a:solidFill>
                  <a:srgbClr val="5F8D6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" name="Google Shape;2896;p62">
                  <a:extLst>
                    <a:ext uri="{FF2B5EF4-FFF2-40B4-BE49-F238E27FC236}">
                      <a16:creationId xmlns:a16="http://schemas.microsoft.com/office/drawing/2014/main" id="{5AACF204-A44C-5FCE-5D37-A3B2595247D6}"/>
                    </a:ext>
                  </a:extLst>
                </p:cNvPr>
                <p:cNvSpPr/>
                <p:nvPr/>
              </p:nvSpPr>
              <p:spPr>
                <a:xfrm>
                  <a:off x="5104750" y="1807375"/>
                  <a:ext cx="124800" cy="124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92" h="4992" extrusionOk="0">
                      <a:moveTo>
                        <a:pt x="1054" y="1"/>
                      </a:moveTo>
                      <a:lnTo>
                        <a:pt x="1" y="3938"/>
                      </a:lnTo>
                      <a:lnTo>
                        <a:pt x="3938" y="4991"/>
                      </a:lnTo>
                      <a:lnTo>
                        <a:pt x="4991" y="1054"/>
                      </a:lnTo>
                      <a:lnTo>
                        <a:pt x="1054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3" name="Google Shape;2897;p62">
                  <a:extLst>
                    <a:ext uri="{FF2B5EF4-FFF2-40B4-BE49-F238E27FC236}">
                      <a16:creationId xmlns:a16="http://schemas.microsoft.com/office/drawing/2014/main" id="{C6AA65FB-85D4-7C91-6C47-E18922E9A7BA}"/>
                    </a:ext>
                  </a:extLst>
                </p:cNvPr>
                <p:cNvSpPr/>
                <p:nvPr/>
              </p:nvSpPr>
              <p:spPr>
                <a:xfrm>
                  <a:off x="5097825" y="1243175"/>
                  <a:ext cx="834575" cy="1444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383" h="57781" extrusionOk="0">
                      <a:moveTo>
                        <a:pt x="1" y="0"/>
                      </a:moveTo>
                      <a:lnTo>
                        <a:pt x="3660" y="36432"/>
                      </a:lnTo>
                      <a:lnTo>
                        <a:pt x="33382" y="5778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4" name="Google Shape;2898;p62">
                  <a:extLst>
                    <a:ext uri="{FF2B5EF4-FFF2-40B4-BE49-F238E27FC236}">
                      <a16:creationId xmlns:a16="http://schemas.microsoft.com/office/drawing/2014/main" id="{28FA454F-06F2-50AD-6B9B-50CB77E09C56}"/>
                    </a:ext>
                  </a:extLst>
                </p:cNvPr>
                <p:cNvSpPr/>
                <p:nvPr/>
              </p:nvSpPr>
              <p:spPr>
                <a:xfrm>
                  <a:off x="3992975" y="2167825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close/>
                    </a:path>
                  </a:pathLst>
                </a:custGeom>
                <a:solidFill>
                  <a:srgbClr val="25424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5" name="Google Shape;2899;p62">
                  <a:extLst>
                    <a:ext uri="{FF2B5EF4-FFF2-40B4-BE49-F238E27FC236}">
                      <a16:creationId xmlns:a16="http://schemas.microsoft.com/office/drawing/2014/main" id="{3B690B98-3103-2059-3B04-E50BAAB9650B}"/>
                    </a:ext>
                  </a:extLst>
                </p:cNvPr>
                <p:cNvSpPr/>
                <p:nvPr/>
              </p:nvSpPr>
              <p:spPr>
                <a:xfrm>
                  <a:off x="3944450" y="2147025"/>
                  <a:ext cx="14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" h="1" extrusionOk="0">
                      <a:moveTo>
                        <a:pt x="56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97C8A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6" name="Google Shape;2900;p62">
                  <a:extLst>
                    <a:ext uri="{FF2B5EF4-FFF2-40B4-BE49-F238E27FC236}">
                      <a16:creationId xmlns:a16="http://schemas.microsoft.com/office/drawing/2014/main" id="{7D758734-66BA-216F-BFD2-56FA62B96115}"/>
                    </a:ext>
                  </a:extLst>
                </p:cNvPr>
                <p:cNvSpPr/>
                <p:nvPr/>
              </p:nvSpPr>
              <p:spPr>
                <a:xfrm>
                  <a:off x="3992975" y="2167825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close/>
                    </a:path>
                  </a:pathLst>
                </a:custGeom>
                <a:solidFill>
                  <a:srgbClr val="97C8A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7" name="Google Shape;2901;p62">
                  <a:extLst>
                    <a:ext uri="{FF2B5EF4-FFF2-40B4-BE49-F238E27FC236}">
                      <a16:creationId xmlns:a16="http://schemas.microsoft.com/office/drawing/2014/main" id="{0AFA9DCB-B80C-2E2F-B9EC-D71F8B660AD7}"/>
                    </a:ext>
                  </a:extLst>
                </p:cNvPr>
                <p:cNvSpPr/>
                <p:nvPr/>
              </p:nvSpPr>
              <p:spPr>
                <a:xfrm>
                  <a:off x="4239725" y="2167825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close/>
                    </a:path>
                  </a:pathLst>
                </a:custGeom>
                <a:solidFill>
                  <a:srgbClr val="25424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8" name="Google Shape;2902;p62">
                  <a:extLst>
                    <a:ext uri="{FF2B5EF4-FFF2-40B4-BE49-F238E27FC236}">
                      <a16:creationId xmlns:a16="http://schemas.microsoft.com/office/drawing/2014/main" id="{F404E815-A80E-ACFB-E39A-5793C3E8BD9B}"/>
                    </a:ext>
                  </a:extLst>
                </p:cNvPr>
                <p:cNvSpPr/>
                <p:nvPr/>
              </p:nvSpPr>
              <p:spPr>
                <a:xfrm>
                  <a:off x="4191200" y="2147025"/>
                  <a:ext cx="14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" h="1" extrusionOk="0">
                      <a:moveTo>
                        <a:pt x="56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97C8A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9" name="Google Shape;2903;p62">
                  <a:extLst>
                    <a:ext uri="{FF2B5EF4-FFF2-40B4-BE49-F238E27FC236}">
                      <a16:creationId xmlns:a16="http://schemas.microsoft.com/office/drawing/2014/main" id="{7CB246F4-B61E-D55E-934A-CB146642A2CF}"/>
                    </a:ext>
                  </a:extLst>
                </p:cNvPr>
                <p:cNvSpPr/>
                <p:nvPr/>
              </p:nvSpPr>
              <p:spPr>
                <a:xfrm>
                  <a:off x="4239725" y="2167825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close/>
                    </a:path>
                  </a:pathLst>
                </a:custGeom>
                <a:solidFill>
                  <a:srgbClr val="97C8A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0" name="Google Shape;2904;p62">
                  <a:extLst>
                    <a:ext uri="{FF2B5EF4-FFF2-40B4-BE49-F238E27FC236}">
                      <a16:creationId xmlns:a16="http://schemas.microsoft.com/office/drawing/2014/main" id="{8C44B561-E5A2-592A-A52A-5422B8D18DD8}"/>
                    </a:ext>
                  </a:extLst>
                </p:cNvPr>
                <p:cNvSpPr/>
                <p:nvPr/>
              </p:nvSpPr>
              <p:spPr>
                <a:xfrm>
                  <a:off x="4485100" y="2167825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close/>
                    </a:path>
                  </a:pathLst>
                </a:custGeom>
                <a:solidFill>
                  <a:srgbClr val="25424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1" name="Google Shape;2905;p62">
                  <a:extLst>
                    <a:ext uri="{FF2B5EF4-FFF2-40B4-BE49-F238E27FC236}">
                      <a16:creationId xmlns:a16="http://schemas.microsoft.com/office/drawing/2014/main" id="{8FAA2F1A-F47E-69E2-086C-F04BB6F5AA43}"/>
                    </a:ext>
                  </a:extLst>
                </p:cNvPr>
                <p:cNvSpPr/>
                <p:nvPr/>
              </p:nvSpPr>
              <p:spPr>
                <a:xfrm>
                  <a:off x="4436575" y="2147025"/>
                  <a:ext cx="14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" h="1" extrusionOk="0">
                      <a:moveTo>
                        <a:pt x="56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97C8A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" name="Google Shape;2906;p62">
                  <a:extLst>
                    <a:ext uri="{FF2B5EF4-FFF2-40B4-BE49-F238E27FC236}">
                      <a16:creationId xmlns:a16="http://schemas.microsoft.com/office/drawing/2014/main" id="{60F7CDBC-9749-9889-0330-262EB1A68DEE}"/>
                    </a:ext>
                  </a:extLst>
                </p:cNvPr>
                <p:cNvSpPr/>
                <p:nvPr/>
              </p:nvSpPr>
              <p:spPr>
                <a:xfrm>
                  <a:off x="4485100" y="2167825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close/>
                    </a:path>
                  </a:pathLst>
                </a:custGeom>
                <a:solidFill>
                  <a:srgbClr val="97C8A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159" name="!!TieuDe">
            <a:extLst>
              <a:ext uri="{FF2B5EF4-FFF2-40B4-BE49-F238E27FC236}">
                <a16:creationId xmlns:a16="http://schemas.microsoft.com/office/drawing/2014/main" id="{2E99290C-9718-02E8-1C68-3599EF7079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72173" y="2197889"/>
            <a:ext cx="2194937" cy="72616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latin typeface="Chivo" panose="020B0604020202020204" charset="0"/>
                <a:ea typeface="Chivo" panose="020B0604020202020204" charset="0"/>
                <a:cs typeface="Chivo" panose="020B0604020202020204" charset="0"/>
              </a:rPr>
              <a:t>Form của nhân viên phục vụ</a:t>
            </a:r>
            <a:endParaRPr sz="2400" b="1">
              <a:latin typeface="Chivo" panose="020B0604020202020204" charset="0"/>
              <a:ea typeface="Chivo" panose="020B0604020202020204" charset="0"/>
              <a:cs typeface="Chiv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42965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88F76305-7437-694D-ADC5-C5198BBD0F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4443" y="961707"/>
            <a:ext cx="6286500" cy="3591560"/>
          </a:xfrm>
          <a:prstGeom prst="rect">
            <a:avLst/>
          </a:prstGeom>
        </p:spPr>
      </p:pic>
      <p:sp>
        <p:nvSpPr>
          <p:cNvPr id="5" name="!!TieuDe">
            <a:extLst>
              <a:ext uri="{FF2B5EF4-FFF2-40B4-BE49-F238E27FC236}">
                <a16:creationId xmlns:a16="http://schemas.microsoft.com/office/drawing/2014/main" id="{38FB32DB-0DE3-13A9-F42C-B192958641C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61101" y="340514"/>
            <a:ext cx="5293183" cy="72616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latin typeface="Chivo" panose="020B0604020202020204" charset="0"/>
                <a:ea typeface="Chivo" panose="020B0604020202020204" charset="0"/>
                <a:cs typeface="Chivo" panose="020B0604020202020204" charset="0"/>
              </a:rPr>
              <a:t>Giao diện form quản lý bán hàng</a:t>
            </a:r>
            <a:endParaRPr sz="2400" b="1">
              <a:latin typeface="Chivo" panose="020B0604020202020204" charset="0"/>
              <a:ea typeface="Chivo" panose="020B0604020202020204" charset="0"/>
              <a:cs typeface="Chivo" panose="020B0604020202020204" charset="0"/>
            </a:endParaRPr>
          </a:p>
        </p:txBody>
      </p:sp>
      <p:pic>
        <p:nvPicPr>
          <p:cNvPr id="6" name="!!Anh1">
            <a:extLst>
              <a:ext uri="{FF2B5EF4-FFF2-40B4-BE49-F238E27FC236}">
                <a16:creationId xmlns:a16="http://schemas.microsoft.com/office/drawing/2014/main" id="{FFFFD7CE-9D99-A33D-910B-A89F365059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959874" y="964242"/>
            <a:ext cx="5124790" cy="1607508"/>
          </a:xfrm>
          <a:prstGeom prst="rect">
            <a:avLst/>
          </a:prstGeom>
        </p:spPr>
      </p:pic>
      <p:sp>
        <p:nvSpPr>
          <p:cNvPr id="7" name="!!TieuDe1">
            <a:extLst>
              <a:ext uri="{FF2B5EF4-FFF2-40B4-BE49-F238E27FC236}">
                <a16:creationId xmlns:a16="http://schemas.microsoft.com/office/drawing/2014/main" id="{9C2E7E6D-73EE-E40A-59BF-8673EF31C50E}"/>
              </a:ext>
            </a:extLst>
          </p:cNvPr>
          <p:cNvSpPr txBox="1">
            <a:spLocks noGrp="1"/>
          </p:cNvSpPr>
          <p:nvPr/>
        </p:nvSpPr>
        <p:spPr>
          <a:xfrm>
            <a:off x="-13046845" y="423373"/>
            <a:ext cx="7458145" cy="626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latin typeface="Chivo" panose="020B0604020202020204" charset="0"/>
                <a:ea typeface="Chivo" panose="020B0604020202020204" charset="0"/>
                <a:cs typeface="Chivo" panose="020B0604020202020204" charset="0"/>
              </a:rPr>
              <a:t>Function fnSearchDonHang:</a:t>
            </a:r>
            <a:endParaRPr sz="1800" b="1">
              <a:latin typeface="Chivo" panose="020B0604020202020204" charset="0"/>
              <a:ea typeface="Chivo" panose="020B0604020202020204" charset="0"/>
              <a:cs typeface="Chivo" panose="020B0604020202020204" charset="0"/>
            </a:endParaRPr>
          </a:p>
        </p:txBody>
      </p:sp>
      <p:sp>
        <p:nvSpPr>
          <p:cNvPr id="8" name="!!TieuDe2">
            <a:extLst>
              <a:ext uri="{FF2B5EF4-FFF2-40B4-BE49-F238E27FC236}">
                <a16:creationId xmlns:a16="http://schemas.microsoft.com/office/drawing/2014/main" id="{1BF101C1-0C64-4C2C-6B0E-34167FCD0696}"/>
              </a:ext>
            </a:extLst>
          </p:cNvPr>
          <p:cNvSpPr txBox="1">
            <a:spLocks noGrp="1"/>
          </p:cNvSpPr>
          <p:nvPr/>
        </p:nvSpPr>
        <p:spPr>
          <a:xfrm>
            <a:off x="13838590" y="2693194"/>
            <a:ext cx="7458145" cy="626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latin typeface="Chivo" panose="020B0604020202020204" charset="0"/>
                <a:ea typeface="Chivo" panose="020B0604020202020204" charset="0"/>
                <a:cs typeface="Chivo" panose="020B0604020202020204" charset="0"/>
              </a:rPr>
              <a:t>Store procedure spInsertKhachHang:</a:t>
            </a:r>
            <a:endParaRPr sz="1800" b="1">
              <a:latin typeface="Chivo" panose="020B0604020202020204" charset="0"/>
              <a:ea typeface="Chivo" panose="020B0604020202020204" charset="0"/>
              <a:cs typeface="Chivo" panose="020B0604020202020204" charset="0"/>
            </a:endParaRPr>
          </a:p>
        </p:txBody>
      </p:sp>
      <p:pic>
        <p:nvPicPr>
          <p:cNvPr id="9" name="!!Anh2">
            <a:extLst>
              <a:ext uri="{FF2B5EF4-FFF2-40B4-BE49-F238E27FC236}">
                <a16:creationId xmlns:a16="http://schemas.microsoft.com/office/drawing/2014/main" id="{F8EA7D4F-EF8C-A50A-2E6B-EAC86A1A36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03311" y="3197940"/>
            <a:ext cx="5128704" cy="1066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292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!!Anh1">
            <a:extLst>
              <a:ext uri="{FF2B5EF4-FFF2-40B4-BE49-F238E27FC236}">
                <a16:creationId xmlns:a16="http://schemas.microsoft.com/office/drawing/2014/main" id="{D8628E05-FE07-7C44-9829-D18EAFCB3C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636" y="964242"/>
            <a:ext cx="5124790" cy="1607508"/>
          </a:xfrm>
          <a:prstGeom prst="rect">
            <a:avLst/>
          </a:prstGeom>
        </p:spPr>
      </p:pic>
      <p:pic>
        <p:nvPicPr>
          <p:cNvPr id="6" name="!!Anh2">
            <a:extLst>
              <a:ext uri="{FF2B5EF4-FFF2-40B4-BE49-F238E27FC236}">
                <a16:creationId xmlns:a16="http://schemas.microsoft.com/office/drawing/2014/main" id="{313EF586-48F4-C5CA-7D32-6E87F4A27F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6057" y="3197940"/>
            <a:ext cx="5128704" cy="1066892"/>
          </a:xfrm>
          <a:prstGeom prst="rect">
            <a:avLst/>
          </a:prstGeom>
        </p:spPr>
      </p:pic>
      <p:sp>
        <p:nvSpPr>
          <p:cNvPr id="2" name="!!TieuDe1">
            <a:extLst>
              <a:ext uri="{FF2B5EF4-FFF2-40B4-BE49-F238E27FC236}">
                <a16:creationId xmlns:a16="http://schemas.microsoft.com/office/drawing/2014/main" id="{16E847C9-631B-841E-2C6C-2299FA55D30D}"/>
              </a:ext>
            </a:extLst>
          </p:cNvPr>
          <p:cNvSpPr txBox="1">
            <a:spLocks noGrp="1"/>
          </p:cNvSpPr>
          <p:nvPr/>
        </p:nvSpPr>
        <p:spPr>
          <a:xfrm>
            <a:off x="-502335" y="423373"/>
            <a:ext cx="7458145" cy="626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latin typeface="Chivo" panose="020B0604020202020204" charset="0"/>
                <a:ea typeface="Chivo" panose="020B0604020202020204" charset="0"/>
                <a:cs typeface="Chivo" panose="020B0604020202020204" charset="0"/>
              </a:rPr>
              <a:t>Function fnSearchDonHang:</a:t>
            </a:r>
            <a:endParaRPr sz="1800" b="1">
              <a:latin typeface="Chivo" panose="020B0604020202020204" charset="0"/>
              <a:ea typeface="Chivo" panose="020B0604020202020204" charset="0"/>
              <a:cs typeface="Chivo" panose="020B0604020202020204" charset="0"/>
            </a:endParaRPr>
          </a:p>
        </p:txBody>
      </p:sp>
      <p:sp>
        <p:nvSpPr>
          <p:cNvPr id="4" name="!!TieuDe2">
            <a:extLst>
              <a:ext uri="{FF2B5EF4-FFF2-40B4-BE49-F238E27FC236}">
                <a16:creationId xmlns:a16="http://schemas.microsoft.com/office/drawing/2014/main" id="{B58EBCCB-1571-79E2-F870-2029D1ABCED1}"/>
              </a:ext>
            </a:extLst>
          </p:cNvPr>
          <p:cNvSpPr txBox="1">
            <a:spLocks noGrp="1"/>
          </p:cNvSpPr>
          <p:nvPr/>
        </p:nvSpPr>
        <p:spPr>
          <a:xfrm>
            <a:off x="2151336" y="2693194"/>
            <a:ext cx="7458145" cy="626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latin typeface="Chivo" panose="020B0604020202020204" charset="0"/>
                <a:ea typeface="Chivo" panose="020B0604020202020204" charset="0"/>
                <a:cs typeface="Chivo" panose="020B0604020202020204" charset="0"/>
              </a:rPr>
              <a:t>Stored procedure spInsertKhachHang:</a:t>
            </a:r>
            <a:endParaRPr sz="1800" b="1">
              <a:latin typeface="Chivo" panose="020B0604020202020204" charset="0"/>
              <a:ea typeface="Chivo" panose="020B0604020202020204" charset="0"/>
              <a:cs typeface="Chiv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63061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!!Anh1">
            <a:extLst>
              <a:ext uri="{FF2B5EF4-FFF2-40B4-BE49-F238E27FC236}">
                <a16:creationId xmlns:a16="http://schemas.microsoft.com/office/drawing/2014/main" id="{5F3BA0CF-5641-2E2A-1510-7A9B1571CC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597" y="333674"/>
            <a:ext cx="5031945" cy="2629066"/>
          </a:xfrm>
          <a:prstGeom prst="rect">
            <a:avLst/>
          </a:prstGeom>
        </p:spPr>
      </p:pic>
      <p:pic>
        <p:nvPicPr>
          <p:cNvPr id="6" name="!!Anh2">
            <a:extLst>
              <a:ext uri="{FF2B5EF4-FFF2-40B4-BE49-F238E27FC236}">
                <a16:creationId xmlns:a16="http://schemas.microsoft.com/office/drawing/2014/main" id="{BFA077B7-253F-9FDA-66FA-EB77ADC51DB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834"/>
          <a:stretch/>
        </p:blipFill>
        <p:spPr>
          <a:xfrm>
            <a:off x="2791759" y="3043598"/>
            <a:ext cx="5031945" cy="1766228"/>
          </a:xfrm>
          <a:prstGeom prst="rect">
            <a:avLst/>
          </a:prstGeom>
        </p:spPr>
      </p:pic>
      <p:sp>
        <p:nvSpPr>
          <p:cNvPr id="2" name="!!TieuDe1">
            <a:extLst>
              <a:ext uri="{FF2B5EF4-FFF2-40B4-BE49-F238E27FC236}">
                <a16:creationId xmlns:a16="http://schemas.microsoft.com/office/drawing/2014/main" id="{054288F4-F81D-D686-BF3D-AD181C1E3F80}"/>
              </a:ext>
            </a:extLst>
          </p:cNvPr>
          <p:cNvSpPr txBox="1">
            <a:spLocks noGrp="1"/>
          </p:cNvSpPr>
          <p:nvPr/>
        </p:nvSpPr>
        <p:spPr>
          <a:xfrm>
            <a:off x="5943599" y="1473712"/>
            <a:ext cx="2633841" cy="626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latin typeface="Chivo" panose="020B0604020202020204" charset="0"/>
                <a:ea typeface="Chivo" panose="020B0604020202020204" charset="0"/>
                <a:cs typeface="Chivo" panose="020B0604020202020204" charset="0"/>
              </a:rPr>
              <a:t>Stored procedure spInsertDonHang:</a:t>
            </a:r>
            <a:endParaRPr sz="1800" b="1">
              <a:latin typeface="Chivo" panose="020B0604020202020204" charset="0"/>
              <a:ea typeface="Chivo" panose="020B0604020202020204" charset="0"/>
              <a:cs typeface="Chiv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02282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screenshot of a computer&#10;&#10;Description automatically generated">
            <a:extLst>
              <a:ext uri="{FF2B5EF4-FFF2-40B4-BE49-F238E27FC236}">
                <a16:creationId xmlns:a16="http://schemas.microsoft.com/office/drawing/2014/main" id="{CEC0E49F-1F5C-5CAB-1F96-E966B77300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50" y="1100296"/>
            <a:ext cx="6286499" cy="3614419"/>
          </a:xfrm>
          <a:prstGeom prst="rect">
            <a:avLst/>
          </a:prstGeom>
        </p:spPr>
      </p:pic>
      <p:sp>
        <p:nvSpPr>
          <p:cNvPr id="17" name="!!TieuDe">
            <a:extLst>
              <a:ext uri="{FF2B5EF4-FFF2-40B4-BE49-F238E27FC236}">
                <a16:creationId xmlns:a16="http://schemas.microsoft.com/office/drawing/2014/main" id="{B59E54AB-7B9B-D71E-CE5A-157BB3F8D0E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28751" y="340514"/>
            <a:ext cx="6286500" cy="72616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latin typeface="Chivo" panose="020B0604020202020204" charset="0"/>
                <a:ea typeface="Chivo" panose="020B0604020202020204" charset="0"/>
                <a:cs typeface="Chivo" panose="020B0604020202020204" charset="0"/>
              </a:rPr>
              <a:t>Giao diện form quản lý chi tiết đơn hàng</a:t>
            </a:r>
            <a:endParaRPr sz="2400" b="1">
              <a:latin typeface="Chivo" panose="020B0604020202020204" charset="0"/>
              <a:ea typeface="Chivo" panose="020B0604020202020204" charset="0"/>
              <a:cs typeface="Chivo" panose="020B060402020202020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C2FB9CB-D2D9-43B5-095E-3661C124E1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421603" y="750412"/>
            <a:ext cx="5646909" cy="182133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A3165AD-596E-10B7-7ED5-D363F9A832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28466" y="3109557"/>
            <a:ext cx="6706181" cy="1676545"/>
          </a:xfrm>
          <a:prstGeom prst="rect">
            <a:avLst/>
          </a:prstGeom>
        </p:spPr>
      </p:pic>
      <p:sp>
        <p:nvSpPr>
          <p:cNvPr id="4" name="!!TieuDe">
            <a:extLst>
              <a:ext uri="{FF2B5EF4-FFF2-40B4-BE49-F238E27FC236}">
                <a16:creationId xmlns:a16="http://schemas.microsoft.com/office/drawing/2014/main" id="{D81CDD64-7C9F-F4C7-94CD-23222D3D5D70}"/>
              </a:ext>
            </a:extLst>
          </p:cNvPr>
          <p:cNvSpPr txBox="1">
            <a:spLocks noGrp="1"/>
          </p:cNvSpPr>
          <p:nvPr/>
        </p:nvSpPr>
        <p:spPr>
          <a:xfrm>
            <a:off x="-13265228" y="212605"/>
            <a:ext cx="7458145" cy="626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latin typeface="Chivo" panose="020B0604020202020204" charset="0"/>
                <a:ea typeface="Chivo" panose="020B0604020202020204" charset="0"/>
                <a:cs typeface="Chivo" panose="020B0604020202020204" charset="0"/>
              </a:rPr>
              <a:t>Function fnLayDanhSachMonAnChuaCo:</a:t>
            </a:r>
            <a:endParaRPr sz="1800" b="1">
              <a:latin typeface="Chivo" panose="020B0604020202020204" charset="0"/>
              <a:ea typeface="Chivo" panose="020B0604020202020204" charset="0"/>
              <a:cs typeface="Chivo" panose="020B0604020202020204" charset="0"/>
            </a:endParaRPr>
          </a:p>
        </p:txBody>
      </p:sp>
      <p:sp>
        <p:nvSpPr>
          <p:cNvPr id="5" name="!!TieuDe">
            <a:extLst>
              <a:ext uri="{FF2B5EF4-FFF2-40B4-BE49-F238E27FC236}">
                <a16:creationId xmlns:a16="http://schemas.microsoft.com/office/drawing/2014/main" id="{318A4AB4-E90B-E1D5-E0AE-426DED2A8EFF}"/>
              </a:ext>
            </a:extLst>
          </p:cNvPr>
          <p:cNvSpPr txBox="1">
            <a:spLocks noGrp="1"/>
          </p:cNvSpPr>
          <p:nvPr/>
        </p:nvSpPr>
        <p:spPr>
          <a:xfrm>
            <a:off x="14152483" y="2571750"/>
            <a:ext cx="7458145" cy="626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latin typeface="Chivo" panose="020B0604020202020204" charset="0"/>
                <a:ea typeface="Chivo" panose="020B0604020202020204" charset="0"/>
                <a:cs typeface="Chivo" panose="020B0604020202020204" charset="0"/>
              </a:rPr>
              <a:t>Function fnSearchMonAnTrongDonHang:</a:t>
            </a:r>
            <a:endParaRPr sz="1800" b="1">
              <a:latin typeface="Chivo" panose="020B0604020202020204" charset="0"/>
              <a:ea typeface="Chivo" panose="020B0604020202020204" charset="0"/>
              <a:cs typeface="Chiv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5977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theme/theme1.xml><?xml version="1.0" encoding="utf-8"?>
<a:theme xmlns:a="http://schemas.openxmlformats.org/drawingml/2006/main" name="Vietnamese Street Food Restaurant Pitch Deck by Slidesgo">
  <a:themeElements>
    <a:clrScheme name="Simple Light">
      <a:dk1>
        <a:srgbClr val="801C1C"/>
      </a:dk1>
      <a:lt1>
        <a:srgbClr val="F1EFF2"/>
      </a:lt1>
      <a:dk2>
        <a:srgbClr val="B33C3C"/>
      </a:dk2>
      <a:lt2>
        <a:srgbClr val="15232B"/>
      </a:lt2>
      <a:accent1>
        <a:srgbClr val="293F7F"/>
      </a:accent1>
      <a:accent2>
        <a:srgbClr val="E38C45"/>
      </a:accent2>
      <a:accent3>
        <a:srgbClr val="EBB043"/>
      </a:accent3>
      <a:accent4>
        <a:srgbClr val="7D9444"/>
      </a:accent4>
      <a:accent5>
        <a:srgbClr val="345B37"/>
      </a:accent5>
      <a:accent6>
        <a:srgbClr val="E17247"/>
      </a:accent6>
      <a:hlink>
        <a:srgbClr val="F1EFF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1586</TotalTime>
  <Words>1077</Words>
  <Application>Microsoft Office PowerPoint</Application>
  <PresentationFormat>On-screen Show (16:9)</PresentationFormat>
  <Paragraphs>295</Paragraphs>
  <Slides>103</Slides>
  <Notes>72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103</vt:i4>
      </vt:variant>
    </vt:vector>
  </HeadingPairs>
  <TitlesOfParts>
    <vt:vector size="116" baseType="lpstr">
      <vt:lpstr>Arial</vt:lpstr>
      <vt:lpstr>Roboto Condensed Light</vt:lpstr>
      <vt:lpstr>Fredoka One</vt:lpstr>
      <vt:lpstr>Times New Roman</vt:lpstr>
      <vt:lpstr>Besley</vt:lpstr>
      <vt:lpstr>Hammersmith One</vt:lpstr>
      <vt:lpstr>Goldie Rainbow</vt:lpstr>
      <vt:lpstr>Chivo</vt:lpstr>
      <vt:lpstr>Palanquin Dark</vt:lpstr>
      <vt:lpstr>Tahoma</vt:lpstr>
      <vt:lpstr>KBCloudyDay</vt:lpstr>
      <vt:lpstr>Bahnschrift</vt:lpstr>
      <vt:lpstr>Vietnamese Street Food Restaurant Pitch Deck by Slidesgo</vt:lpstr>
      <vt:lpstr>Báo cáo đồ án cuối ký Môn: Hệ quản trị cơ sở dữ liệu</vt:lpstr>
      <vt:lpstr>Báo cáo đồ án cuối ký Môn: Hệ quản trị cơ sở dữ liệu</vt:lpstr>
      <vt:lpstr>PowerPoint Presentation</vt:lpstr>
      <vt:lpstr>03</vt:lpstr>
      <vt:lpstr>Phân tích hệ thống</vt:lpstr>
      <vt:lpstr>PowerPoint Presentation</vt:lpstr>
      <vt:lpstr>Thiết kế cơ sở  dữ liệu</vt:lpstr>
      <vt:lpstr>Sơ đồ mức quan niệm (ERD): </vt:lpstr>
      <vt:lpstr>Sơ đồ mức logic (Diagram): </vt:lpstr>
      <vt:lpstr>PowerPoint Presentation</vt:lpstr>
      <vt:lpstr>Cài đặt các bảng</vt:lpstr>
      <vt:lpstr>Cài đặt các bảng</vt:lpstr>
      <vt:lpstr>Cài đặt các bảng</vt:lpstr>
      <vt:lpstr>PowerPoint Presentation</vt:lpstr>
      <vt:lpstr>PowerPoint Presentation</vt:lpstr>
      <vt:lpstr>PowerPoint Presentation</vt:lpstr>
      <vt:lpstr>Các transaction sử dụng trong hệ thống</vt:lpstr>
      <vt:lpstr>Các transaction sử dụng trong hệ thống</vt:lpstr>
      <vt:lpstr>Xây dựng view:</vt:lpstr>
      <vt:lpstr>Xây dựng view:</vt:lpstr>
      <vt:lpstr>Tạo user và phân quyền</vt:lpstr>
      <vt:lpstr>Tạo role:</vt:lpstr>
      <vt:lpstr>Thực hiện phân quyền các Role:</vt:lpstr>
      <vt:lpstr>Thực hiện phân quyền các Role:</vt:lpstr>
      <vt:lpstr>Thực hiện phân quyền các Role:</vt:lpstr>
      <vt:lpstr>Thực hiện phân quyền các Role:</vt:lpstr>
      <vt:lpstr>Thực hiện phân quyền các Role:</vt:lpstr>
      <vt:lpstr>Tạo giao diện và thiết kế các  chức năng </vt:lpstr>
      <vt:lpstr>Form đăng nhập</vt:lpstr>
      <vt:lpstr>Giao diện đăng nhập hệ thống:</vt:lpstr>
      <vt:lpstr>Stored Procedure được sử dụng trong form đăng nhập:</vt:lpstr>
      <vt:lpstr>Form của nhân viên quản lý</vt:lpstr>
      <vt:lpstr>PowerPoint Presentation</vt:lpstr>
      <vt:lpstr>Giao diện form quản lý nhân viên:</vt:lpstr>
      <vt:lpstr>Stored Procedure spInsertNhanVien:</vt:lpstr>
      <vt:lpstr>Stored Procedure spUpdateNhanVien:</vt:lpstr>
      <vt:lpstr>Trigger trigger_UpdateRoleUserDb</vt:lpstr>
      <vt:lpstr>Function fnSearchTaiKhoan: </vt:lpstr>
      <vt:lpstr>Function fnSearchTaiKhoan: </vt:lpstr>
      <vt:lpstr>Trigger trigger_CreateUserDb</vt:lpstr>
      <vt:lpstr>Stored Procedure spUpdateTaiKhoan:</vt:lpstr>
      <vt:lpstr>Trigger trigger_UpdatePasswordUserDb</vt:lpstr>
      <vt:lpstr>Trigger trigger_DropUserDb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Stored Procedure spInsertCaTruc:</vt:lpstr>
      <vt:lpstr>Stored Procedure spUpdateCaTruc:</vt:lpstr>
      <vt:lpstr>Function fnSearchCaTrucByDate và fnSearchCaTrucByID:</vt:lpstr>
      <vt:lpstr>Store Procedure spInsertMonAn:</vt:lpstr>
      <vt:lpstr>Stored Procedure spInsertMonAn:</vt:lpstr>
      <vt:lpstr>Store Procedure spInsertMonAn:</vt:lpstr>
      <vt:lpstr>Store Procedure spInsertBan:</vt:lpstr>
      <vt:lpstr>Stored Procedure spInsertBan:</vt:lpstr>
      <vt:lpstr>Store Procedure spInsertBan:</vt:lpstr>
      <vt:lpstr>PowerPoint Presentation</vt:lpstr>
      <vt:lpstr>PowerPoint Presentation</vt:lpstr>
      <vt:lpstr>PowerPoint Presentation</vt:lpstr>
      <vt:lpstr>PowerPoint Presentation</vt:lpstr>
      <vt:lpstr>Stored Procedure spInsertCoupon:</vt:lpstr>
      <vt:lpstr>Stored Procedure spUpdateCoupon:</vt:lpstr>
      <vt:lpstr>Function fnSearchCouponByDate và fnSearchCouponByID:</vt:lpstr>
      <vt:lpstr>Form đăng ký ca trực cho nhân viên</vt:lpstr>
      <vt:lpstr>PowerPoint Presentation</vt:lpstr>
      <vt:lpstr>PowerPoint Presentation</vt:lpstr>
      <vt:lpstr>PowerPoint Presentation</vt:lpstr>
      <vt:lpstr>Form của nhân viên thu ngân</vt:lpstr>
      <vt:lpstr>Giao diện form thanh toán</vt:lpstr>
      <vt:lpstr>PowerPoint Presentation</vt:lpstr>
      <vt:lpstr>PowerPoint Presentation</vt:lpstr>
      <vt:lpstr>PowerPoint Presentation</vt:lpstr>
      <vt:lpstr>PowerPoint Presentation</vt:lpstr>
      <vt:lpstr>Giao diện form tiếp nhận đơn hàng</vt:lpstr>
      <vt:lpstr>PowerPoint Presentation</vt:lpstr>
      <vt:lpstr>Giao diện form huỷ đơn hàng</vt:lpstr>
      <vt:lpstr>PowerPoint Presentation</vt:lpstr>
      <vt:lpstr>Form đặt trước của khách hàng</vt:lpstr>
      <vt:lpstr>Giao diện form đặt trước </vt:lpstr>
      <vt:lpstr>PowerPoint Presentation</vt:lpstr>
      <vt:lpstr>PowerPoint Presentation</vt:lpstr>
      <vt:lpstr>PowerPoint Presentation</vt:lpstr>
      <vt:lpstr>Form của nhân viên đầu bếp</vt:lpstr>
      <vt:lpstr>PowerPoint Presentation</vt:lpstr>
      <vt:lpstr>PowerPoint Presentation</vt:lpstr>
      <vt:lpstr>PowerPoint Presentation</vt:lpstr>
      <vt:lpstr>PowerPoint Presentation</vt:lpstr>
      <vt:lpstr>Form của nhân viên phục vụ</vt:lpstr>
      <vt:lpstr>Giao diện form quản lý bán hàng</vt:lpstr>
      <vt:lpstr>PowerPoint Presentation</vt:lpstr>
      <vt:lpstr>PowerPoint Presentation</vt:lpstr>
      <vt:lpstr>Giao diện form quản lý chi tiết đơn hàng</vt:lpstr>
      <vt:lpstr>PowerPoint Presentation</vt:lpstr>
      <vt:lpstr>PowerPoint Presentation</vt:lpstr>
      <vt:lpstr>PowerPoint Presentation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Báo cáo đồ án cuối ký Môn: Hệ quản trị cơ sở dữ liệu</dc:title>
  <dc:creator>Nguyen Tu</dc:creator>
  <cp:lastModifiedBy>Tú Nguyễn</cp:lastModifiedBy>
  <cp:revision>4</cp:revision>
  <dcterms:modified xsi:type="dcterms:W3CDTF">2022-11-26T07:20:33Z</dcterms:modified>
</cp:coreProperties>
</file>